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0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4" y="2828925"/>
            <a:ext cx="8610600" cy="2301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asanm20124132010500122102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or </a:t>
            </a:r>
            <a:r>
              <a:rPr dirty="0" sz="2400" lang="en-US"/>
              <a:t>of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puter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</a:t>
            </a:r>
            <a:r>
              <a:rPr dirty="0" sz="2400" lang="en-US"/>
              <a:t>lication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g</a:t>
            </a:r>
            <a:r>
              <a:rPr dirty="0" sz="2400" lang="en-US"/>
              <a:t>n</a:t>
            </a:r>
            <a:r>
              <a:rPr dirty="0" sz="2400" lang="en-US"/>
              <a:t>ar </a:t>
            </a:r>
            <a:r>
              <a:rPr dirty="0" sz="2400" lang="en-US"/>
              <a:t>Anna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nment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endParaRPr altLang="en-US" lang="zh-CN"/>
          </a:p>
          <a:p>
            <a:r>
              <a:rPr dirty="0" sz="2400" lang="en-US"/>
              <a:t>U</a:t>
            </a:r>
            <a:r>
              <a:rPr dirty="0" sz="2400" lang="en-US"/>
              <a:t>NIVERSITY</a:t>
            </a:r>
            <a:r>
              <a:rPr dirty="0" sz="2400" lang="en-US"/>
              <a:t> </a:t>
            </a:r>
            <a:r>
              <a:rPr dirty="0" sz="2400" lang="en-US"/>
              <a:t>: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03" name=""/>
          <p:cNvSpPr txBox="1"/>
          <p:nvPr/>
        </p:nvSpPr>
        <p:spPr>
          <a:xfrm>
            <a:off x="5944796" y="-1234772"/>
            <a:ext cx="4893324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705" name=""/>
          <p:cNvSpPr txBox="1"/>
          <p:nvPr/>
        </p:nvSpPr>
        <p:spPr>
          <a:xfrm>
            <a:off x="6096000" y="-1386511"/>
            <a:ext cx="4949875" cy="5232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9135493" cy="7252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dirty="0" lang="en-US"/>
            </a:b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i</a:t>
            </a:r>
            <a:r>
              <a:rPr dirty="0" lang="en-US"/>
              <a:t>s </a:t>
            </a:r>
            <a:r>
              <a:rPr dirty="0" lang="en-US"/>
              <a:t>p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t</a:t>
            </a:r>
            <a:r>
              <a:rPr dirty="0" lang="en-US"/>
              <a:t>folio 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g</a:t>
            </a:r>
            <a:r>
              <a:rPr dirty="0" lang="en-US"/>
              <a:t>ood </a:t>
            </a:r>
            <a:r>
              <a:rPr dirty="0" lang="en-US"/>
              <a:t>e</a:t>
            </a:r>
            <a:r>
              <a:rPr dirty="0" lang="en-US"/>
              <a:t>x</a:t>
            </a:r>
            <a:r>
              <a:rPr dirty="0" lang="en-US"/>
              <a:t>a</a:t>
            </a:r>
            <a:r>
              <a:rPr dirty="0" lang="en-US"/>
              <a:t>mple </a:t>
            </a:r>
            <a:r>
              <a:rPr dirty="0" lang="en-US"/>
              <a:t>o</a:t>
            </a:r>
            <a:r>
              <a:rPr dirty="0" lang="en-US"/>
              <a:t>f</a:t>
            </a:r>
            <a:r>
              <a:rPr dirty="0" lang="en-US"/>
              <a:t>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f</a:t>
            </a:r>
            <a:r>
              <a:rPr dirty="0" lang="en-US"/>
              <a:t>r</a:t>
            </a:r>
            <a:r>
              <a:rPr dirty="0" lang="en-US"/>
              <a:t>ont</a:t>
            </a:r>
            <a:r>
              <a:rPr dirty="0" lang="en-US"/>
              <a:t>_</a:t>
            </a:r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d</a:t>
            </a:r>
            <a:r>
              <a:rPr dirty="0" lang="en-US"/>
              <a:t> </a:t>
            </a:r>
            <a:r>
              <a:rPr dirty="0" lang="en-US"/>
              <a:t>w</a:t>
            </a:r>
            <a:r>
              <a:rPr dirty="0" lang="en-US"/>
              <a:t>e</a:t>
            </a:r>
            <a:r>
              <a:rPr dirty="0" lang="en-US"/>
              <a:t>b</a:t>
            </a:r>
            <a:r>
              <a:rPr dirty="0" lang="en-US"/>
              <a:t> </a:t>
            </a:r>
            <a:r>
              <a:rPr dirty="0" lang="en-US"/>
              <a:t>d</a:t>
            </a:r>
            <a:r>
              <a:rPr dirty="0" lang="en-US"/>
              <a:t>evelopment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</a:t>
            </a:r>
            <a:r>
              <a:rPr dirty="0" lang="en-US"/>
              <a:t>ect</a:t>
            </a:r>
            <a:r>
              <a:rPr dirty="0" lang="en-US"/>
              <a:t>.</a:t>
            </a:r>
            <a:r>
              <a:rPr dirty="0" lang="en-US"/>
              <a:t>i</a:t>
            </a:r>
            <a:r>
              <a:rPr dirty="0" lang="en-US"/>
              <a:t>t</a:t>
            </a:r>
            <a:r>
              <a:rPr dirty="0" lang="en-US"/>
              <a:t> </a:t>
            </a:r>
            <a:r>
              <a:rPr dirty="0" lang="en-US"/>
              <a:t>e</a:t>
            </a:r>
            <a:r>
              <a:rPr dirty="0" lang="en-US"/>
              <a:t>f</a:t>
            </a:r>
            <a:r>
              <a:rPr dirty="0" lang="en-US"/>
              <a:t>f</a:t>
            </a:r>
            <a:r>
              <a:rPr dirty="0" lang="en-US"/>
              <a:t>ectively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m</a:t>
            </a:r>
            <a:r>
              <a:rPr dirty="0" lang="en-US"/>
              <a:t>b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e</a:t>
            </a:r>
            <a:r>
              <a:rPr dirty="0" lang="en-US"/>
              <a:t>s </a:t>
            </a:r>
            <a:r>
              <a:rPr dirty="0" lang="en-US"/>
              <a:t>H</a:t>
            </a:r>
            <a:r>
              <a:rPr dirty="0" lang="en-US"/>
              <a:t>T</a:t>
            </a:r>
            <a:r>
              <a:rPr dirty="0" lang="en-US"/>
              <a:t>M</a:t>
            </a:r>
            <a:r>
              <a:rPr dirty="0" lang="en-US"/>
              <a:t>L </a:t>
            </a:r>
            <a:r>
              <a:rPr dirty="0" lang="en-US"/>
              <a:t>f</a:t>
            </a:r>
            <a:r>
              <a:rPr dirty="0" lang="en-US"/>
              <a:t>o</a:t>
            </a:r>
            <a:r>
              <a:rPr dirty="0" lang="en-US"/>
              <a:t>r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n</a:t>
            </a:r>
            <a:r>
              <a:rPr dirty="0" lang="en-US"/>
              <a:t>tent</a:t>
            </a:r>
            <a:r>
              <a:rPr dirty="0" lang="en-US"/>
              <a:t>,</a:t>
            </a:r>
            <a:r>
              <a:rPr dirty="0" lang="en-US"/>
              <a:t>C</a:t>
            </a:r>
            <a:r>
              <a:rPr dirty="0" lang="en-US"/>
              <a:t>S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f</a:t>
            </a:r>
            <a:r>
              <a:rPr dirty="0" lang="en-US"/>
              <a:t>or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sentation</a:t>
            </a:r>
            <a:r>
              <a:rPr dirty="0" lang="en-US"/>
              <a:t>,</a:t>
            </a:r>
            <a:r>
              <a:rPr dirty="0" lang="en-US"/>
              <a:t>a</a:t>
            </a:r>
            <a:r>
              <a:rPr dirty="0" lang="en-US"/>
              <a:t>n</a:t>
            </a:r>
            <a:r>
              <a:rPr dirty="0" lang="en-US"/>
              <a:t>d</a:t>
            </a:r>
            <a:r>
              <a:rPr dirty="0" lang="en-US"/>
              <a:t> </a:t>
            </a:r>
            <a:r>
              <a:rPr dirty="0" lang="en-US"/>
              <a:t>J</a:t>
            </a:r>
            <a:r>
              <a:rPr dirty="0" lang="en-US"/>
              <a:t>a</a:t>
            </a:r>
            <a:r>
              <a:rPr dirty="0" lang="en-US"/>
              <a:t>v</a:t>
            </a:r>
            <a:r>
              <a:rPr dirty="0" lang="en-US"/>
              <a:t>a</a:t>
            </a:r>
            <a:r>
              <a:rPr dirty="0" lang="en-US"/>
              <a:t>script </a:t>
            </a:r>
            <a:r>
              <a:rPr dirty="0" lang="en-US"/>
              <a:t>f</a:t>
            </a:r>
            <a:r>
              <a:rPr dirty="0" lang="en-US"/>
              <a:t>or </a:t>
            </a:r>
            <a:r>
              <a:rPr dirty="0" lang="en-US"/>
              <a:t>b</a:t>
            </a:r>
            <a:r>
              <a:rPr dirty="0" lang="en-US"/>
              <a:t>e</a:t>
            </a:r>
            <a:r>
              <a:rPr dirty="0" lang="en-US"/>
              <a:t>havi</a:t>
            </a:r>
            <a:r>
              <a:rPr dirty="0" lang="en-US"/>
              <a:t>our</a:t>
            </a:r>
            <a:r>
              <a:rPr dirty="0" lang="en-US"/>
              <a:t>,</a:t>
            </a:r>
            <a:r>
              <a:rPr dirty="0" lang="en-US"/>
              <a:t> showcasing </a:t>
            </a:r>
            <a:r>
              <a:rPr dirty="0" lang="en-US"/>
              <a:t>f</a:t>
            </a:r>
            <a:r>
              <a:rPr dirty="0" lang="en-US"/>
              <a:t>o</a:t>
            </a:r>
            <a:r>
              <a:rPr dirty="0" lang="en-US"/>
              <a:t>u</a:t>
            </a:r>
            <a:r>
              <a:rPr dirty="0" lang="en-US"/>
              <a:t>n</a:t>
            </a:r>
            <a:r>
              <a:rPr dirty="0" lang="en-US"/>
              <a:t>dation</a:t>
            </a:r>
            <a:r>
              <a:rPr dirty="0" lang="en-US"/>
              <a:t>a</a:t>
            </a:r>
            <a:r>
              <a:rPr dirty="0" lang="en-US"/>
              <a:t>l</a:t>
            </a:r>
            <a:r>
              <a:rPr dirty="0" lang="en-US"/>
              <a:t> </a:t>
            </a:r>
            <a:r>
              <a:rPr dirty="0" lang="en-US"/>
              <a:t>s</a:t>
            </a:r>
            <a:r>
              <a:rPr dirty="0" lang="en-US"/>
              <a:t>k</a:t>
            </a:r>
            <a:r>
              <a:rPr dirty="0" lang="en-US"/>
              <a:t>i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s 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r</a:t>
            </a:r>
            <a:r>
              <a:rPr dirty="0" lang="en-US"/>
              <a:t>eating </a:t>
            </a:r>
            <a:r>
              <a:rPr dirty="0" lang="en-US"/>
              <a:t>a</a:t>
            </a:r>
            <a:r>
              <a:rPr dirty="0" lang="en-US"/>
              <a:t> </a:t>
            </a:r>
            <a:r>
              <a:rPr dirty="0" lang="en-US"/>
              <a:t>stack</a:t>
            </a:r>
            <a:r>
              <a:rPr dirty="0" lang="en-US"/>
              <a:t>,</a:t>
            </a:r>
            <a:r>
              <a:rPr dirty="0" lang="en-US"/>
              <a:t>y</a:t>
            </a:r>
            <a:r>
              <a:rPr dirty="0" lang="en-US"/>
              <a:t>e</a:t>
            </a:r>
            <a:r>
              <a:rPr dirty="0" lang="en-US"/>
              <a:t>t</a:t>
            </a:r>
            <a:r>
              <a:rPr dirty="0" lang="en-US"/>
              <a:t> 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t</a:t>
            </a:r>
            <a:r>
              <a:rPr dirty="0" lang="en-US"/>
              <a:t>e</a:t>
            </a:r>
            <a:r>
              <a:rPr dirty="0" lang="en-US"/>
              <a:t>r</a:t>
            </a:r>
            <a:r>
              <a:rPr dirty="0" lang="en-US"/>
              <a:t>a</a:t>
            </a:r>
            <a:r>
              <a:rPr dirty="0" lang="en-US"/>
              <a:t>c</a:t>
            </a:r>
            <a:r>
              <a:rPr dirty="0" lang="en-US"/>
              <a:t>t</a:t>
            </a:r>
            <a:r>
              <a:rPr dirty="0" lang="en-US"/>
              <a:t>ion</a:t>
            </a:r>
            <a:r>
              <a:rPr dirty="0" lang="en-US"/>
              <a:t>,</a:t>
            </a:r>
            <a:r>
              <a:rPr dirty="0" lang="en-US"/>
              <a:t> </a:t>
            </a:r>
            <a:r>
              <a:rPr dirty="0" lang="en-US"/>
              <a:t>w</a:t>
            </a:r>
            <a:r>
              <a:rPr dirty="0" lang="en-US"/>
              <a:t>e</a:t>
            </a:r>
            <a:r>
              <a:rPr dirty="0" lang="en-US"/>
              <a:t>b</a:t>
            </a:r>
            <a:r>
              <a:rPr dirty="0" lang="en-US"/>
              <a:t>s</a:t>
            </a:r>
            <a:r>
              <a:rPr dirty="0" lang="en-US"/>
              <a:t>ite</a:t>
            </a:r>
            <a:r>
              <a:rPr dirty="0" lang="en-US"/>
              <a:t>.</a:t>
            </a:r>
            <a:br>
              <a:rPr dirty="0" lang="en-US"/>
            </a:br>
            <a:endParaRPr dirty="0"/>
          </a:p>
        </p:txBody>
      </p:sp>
      <p:sp>
        <p:nvSpPr>
          <p:cNvPr id="104868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5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11195878" cy="192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r>
              <a:rPr dirty="0" sz="4250" lang="en-US" spc="25"/>
              <a:t>s</a:t>
            </a:r>
            <a:r>
              <a:rPr dirty="0" sz="4250" lang="en-US" spc="25"/>
              <a:t>t</a:t>
            </a:r>
            <a:r>
              <a:rPr dirty="0" sz="4250" lang="en-US" spc="25"/>
              <a:t>u</a:t>
            </a:r>
            <a:r>
              <a:rPr dirty="0" sz="4250" lang="en-US" spc="25"/>
              <a:t>dent</a:t>
            </a:r>
            <a:r>
              <a:rPr dirty="0" sz="4250" lang="en-US" spc="25"/>
              <a:t> </a:t>
            </a:r>
            <a:r>
              <a:rPr dirty="0" sz="4250" lang="en-US" spc="25"/>
              <a:t>p</a:t>
            </a:r>
            <a:r>
              <a:rPr dirty="0" sz="4250" lang="en-US" spc="25"/>
              <a:t>o</a:t>
            </a:r>
            <a:r>
              <a:rPr dirty="0" sz="4250" lang="en-US" spc="25"/>
              <a:t>r</a:t>
            </a:r>
            <a:r>
              <a:rPr dirty="0" sz="4250" lang="en-US" spc="25"/>
              <a:t>t</a:t>
            </a:r>
            <a:r>
              <a:rPr dirty="0" sz="4250" lang="en-US" spc="25"/>
              <a:t>f</a:t>
            </a:r>
            <a:r>
              <a:rPr dirty="0" sz="4250" lang="en-US" spc="25"/>
              <a:t>olio </a:t>
            </a:r>
            <a:r>
              <a:rPr dirty="0" sz="4250" lang="en-US" spc="25"/>
              <a:t>w</a:t>
            </a:r>
            <a:r>
              <a:rPr dirty="0" sz="4250" lang="en-US" spc="25"/>
              <a:t>e</a:t>
            </a:r>
            <a:r>
              <a:rPr dirty="0" sz="4250" lang="en-US" spc="25"/>
              <a:t>bsite </a:t>
            </a:r>
            <a:br>
              <a:rPr dirty="0" sz="4250" lang="en-US" spc="25"/>
            </a:b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49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841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10395239" y="2397695"/>
            <a:ext cx="3177886" cy="3768555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145799" y="609635"/>
            <a:ext cx="9310101" cy="5096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r>
              <a:rPr dirty="0" sz="4250" lang="en-US" spc="10"/>
              <a:t>s</a:t>
            </a:r>
            <a:r>
              <a:rPr dirty="0" sz="4250" lang="en-US" spc="10"/>
              <a:t>t</a:t>
            </a:r>
            <a:r>
              <a:rPr dirty="0" sz="4250" lang="en-US" spc="10"/>
              <a:t>u</a:t>
            </a:r>
            <a:r>
              <a:rPr dirty="0" sz="4250" lang="en-US" spc="10"/>
              <a:t>d</a:t>
            </a:r>
            <a:r>
              <a:rPr dirty="0" sz="4250" lang="en-US" spc="10"/>
              <a:t>e</a:t>
            </a:r>
            <a:r>
              <a:rPr dirty="0" sz="4250" lang="en-US" spc="10"/>
              <a:t>n</a:t>
            </a:r>
            <a:r>
              <a:rPr dirty="0" sz="4250" lang="en-US" spc="10"/>
              <a:t>t</a:t>
            </a:r>
            <a:r>
              <a:rPr dirty="0" sz="4250" lang="en-US" spc="10"/>
              <a:t>s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d</a:t>
            </a:r>
            <a:r>
              <a:rPr dirty="0" sz="4250" lang="en-US" spc="10"/>
              <a:t> </a:t>
            </a:r>
            <a:r>
              <a:rPr dirty="0" sz="4250" lang="en-US" spc="10"/>
              <a:t>b</a:t>
            </a:r>
            <a:r>
              <a:rPr dirty="0" sz="4250" lang="en-US" spc="10"/>
              <a:t>e</a:t>
            </a:r>
            <a:r>
              <a:rPr dirty="0" sz="4250" lang="en-US" spc="10"/>
              <a:t>g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n</a:t>
            </a:r>
            <a:r>
              <a:rPr dirty="0" sz="4250" lang="en-US" spc="10"/>
              <a:t>ers </a:t>
            </a:r>
            <a:r>
              <a:rPr dirty="0" sz="4250" lang="en-US" spc="10"/>
              <a:t>o</a:t>
            </a:r>
            <a:r>
              <a:rPr dirty="0" sz="4250" lang="en-US" spc="10"/>
              <a:t>f</a:t>
            </a:r>
            <a:r>
              <a:rPr dirty="0" sz="4250" lang="en-US" spc="10"/>
              <a:t>t</a:t>
            </a:r>
            <a:r>
              <a:rPr dirty="0" sz="4250" lang="en-US" spc="10"/>
              <a:t>e</a:t>
            </a:r>
            <a:r>
              <a:rPr dirty="0" sz="4250" lang="en-US" spc="10"/>
              <a:t>n </a:t>
            </a:r>
            <a:r>
              <a:rPr dirty="0" sz="4250" lang="en-US" spc="10"/>
              <a:t>s</a:t>
            </a:r>
            <a:r>
              <a:rPr dirty="0" sz="4250" lang="en-US" spc="10"/>
              <a:t>t</a:t>
            </a:r>
            <a:r>
              <a:rPr dirty="0" sz="4250" lang="en-US" spc="10"/>
              <a:t>r</a:t>
            </a:r>
            <a:r>
              <a:rPr dirty="0" sz="4250" lang="en-US" spc="10"/>
              <a:t>u</a:t>
            </a:r>
            <a:r>
              <a:rPr dirty="0" sz="4250" lang="en-US" spc="10"/>
              <a:t>ggle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e</a:t>
            </a:r>
            <a:r>
              <a:rPr dirty="0" sz="4250" lang="en-US" spc="10"/>
              <a:t>s</a:t>
            </a:r>
            <a:r>
              <a:rPr dirty="0" sz="4250" lang="en-US" spc="10"/>
              <a:t>ent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i</a:t>
            </a:r>
            <a:r>
              <a:rPr dirty="0" sz="4250" lang="en-US" spc="10"/>
              <a:t>r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k</a:t>
            </a:r>
            <a:r>
              <a:rPr dirty="0" sz="4250" lang="en-US" spc="10"/>
              <a:t>i</a:t>
            </a:r>
            <a:r>
              <a:rPr dirty="0" sz="4250" lang="en-US" spc="10"/>
              <a:t>lls</a:t>
            </a:r>
            <a:r>
              <a:rPr dirty="0" sz="4250" lang="en-US" spc="10"/>
              <a:t>,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j</a:t>
            </a:r>
            <a:r>
              <a:rPr dirty="0" sz="4250" lang="en-US" spc="10"/>
              <a:t>ect</a:t>
            </a:r>
            <a:r>
              <a:rPr dirty="0" sz="4250" lang="en-US" spc="10"/>
              <a:t>,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d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c</a:t>
            </a:r>
            <a:r>
              <a:rPr dirty="0" sz="4250" lang="en-US" spc="10"/>
              <a:t>h</a:t>
            </a:r>
            <a:r>
              <a:rPr dirty="0" sz="4250" lang="en-US" spc="10"/>
              <a:t>i</a:t>
            </a:r>
            <a:r>
              <a:rPr dirty="0" sz="4250" lang="en-US" spc="10"/>
              <a:t>evements 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fessional </a:t>
            </a:r>
            <a:r>
              <a:rPr dirty="0" sz="4250" lang="en-US" spc="10"/>
              <a:t>w</a:t>
            </a:r>
            <a:r>
              <a:rPr dirty="0" sz="4250" lang="en-US" spc="10"/>
              <a:t>a</a:t>
            </a:r>
            <a:r>
              <a:rPr dirty="0" sz="4250" lang="en-US" spc="10"/>
              <a:t>y</a:t>
            </a:r>
            <a:r>
              <a:rPr dirty="0" sz="4250" lang="en-US" spc="10"/>
              <a:t>.</a:t>
            </a:r>
            <a:r>
              <a:rPr dirty="0" sz="4250" lang="en-US" spc="10"/>
              <a:t>T</a:t>
            </a:r>
            <a:r>
              <a:rPr dirty="0" sz="4250" lang="en-US" spc="10"/>
              <a:t>r</a:t>
            </a:r>
            <a:r>
              <a:rPr dirty="0" sz="4250" lang="en-US" spc="10"/>
              <a:t>a</a:t>
            </a:r>
            <a:r>
              <a:rPr dirty="0" sz="4250" lang="en-US" spc="10"/>
              <a:t>d</a:t>
            </a:r>
            <a:r>
              <a:rPr dirty="0" sz="4250" lang="en-US" spc="10"/>
              <a:t>i</a:t>
            </a:r>
            <a:r>
              <a:rPr dirty="0" sz="4250" lang="en-US" spc="10"/>
              <a:t>t</a:t>
            </a:r>
            <a:r>
              <a:rPr dirty="0" sz="4250" lang="en-US" spc="10"/>
              <a:t>i</a:t>
            </a:r>
            <a:r>
              <a:rPr dirty="0" sz="4250" lang="en-US" spc="10"/>
              <a:t>o</a:t>
            </a:r>
            <a:r>
              <a:rPr dirty="0" sz="4250" lang="en-US" spc="10"/>
              <a:t>n</a:t>
            </a:r>
            <a:r>
              <a:rPr dirty="0" sz="4250" lang="en-US" spc="10"/>
              <a:t>a</a:t>
            </a:r>
            <a:r>
              <a:rPr dirty="0" sz="4250" lang="en-US" spc="10"/>
              <a:t>l</a:t>
            </a:r>
            <a:r>
              <a:rPr dirty="0" sz="4250" lang="en-US" spc="10"/>
              <a:t> </a:t>
            </a:r>
            <a:r>
              <a:rPr dirty="0" sz="4250" lang="en-US" spc="10"/>
              <a:t>r</a:t>
            </a:r>
            <a:r>
              <a:rPr dirty="0" sz="4250" lang="en-US" spc="10"/>
              <a:t>e</a:t>
            </a:r>
            <a:r>
              <a:rPr dirty="0" sz="4250" lang="en-US" spc="10"/>
              <a:t>s</a:t>
            </a:r>
            <a:r>
              <a:rPr dirty="0" sz="4250" lang="en-US" spc="10"/>
              <a:t>u</a:t>
            </a:r>
            <a:r>
              <a:rPr dirty="0" sz="4250" lang="en-US" spc="10"/>
              <a:t>m</a:t>
            </a:r>
            <a:r>
              <a:rPr dirty="0" sz="4250" lang="en-US" spc="10"/>
              <a:t>es </a:t>
            </a:r>
            <a:r>
              <a:rPr dirty="0" sz="4250" lang="en-US" spc="10"/>
              <a:t>a</a:t>
            </a:r>
            <a:r>
              <a:rPr dirty="0" sz="4250" lang="en-US" spc="10"/>
              <a:t>r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t</a:t>
            </a:r>
            <a:r>
              <a:rPr dirty="0" sz="4250" lang="en-US" spc="10"/>
              <a:t>a</a:t>
            </a:r>
            <a:r>
              <a:rPr dirty="0" sz="4250" lang="en-US" spc="10"/>
              <a:t>t</a:t>
            </a:r>
            <a:r>
              <a:rPr dirty="0" sz="4250" lang="en-US" spc="10"/>
              <a:t>i</a:t>
            </a:r>
            <a:r>
              <a:rPr dirty="0" sz="4250" lang="en-US" spc="10"/>
              <a:t>c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d</a:t>
            </a:r>
            <a:r>
              <a:rPr dirty="0" sz="4250" lang="en-US" spc="10"/>
              <a:t> </a:t>
            </a:r>
            <a:r>
              <a:rPr dirty="0" sz="4250" lang="en-US" spc="10"/>
              <a:t>d</a:t>
            </a:r>
            <a:r>
              <a:rPr dirty="0" sz="4250" lang="en-US" spc="10"/>
              <a:t>o</a:t>
            </a:r>
            <a:r>
              <a:rPr dirty="0" sz="4250" lang="en-US" spc="10"/>
              <a:t> </a:t>
            </a:r>
            <a:r>
              <a:rPr dirty="0" sz="4250" lang="en-US" spc="10"/>
              <a:t>n</a:t>
            </a:r>
            <a:r>
              <a:rPr dirty="0" sz="4250" lang="en-US" spc="10"/>
              <a:t>o</a:t>
            </a:r>
            <a:r>
              <a:rPr dirty="0" sz="4250" lang="en-US" spc="10"/>
              <a:t>t</a:t>
            </a:r>
            <a:r>
              <a:rPr dirty="0" sz="4250" lang="en-US" spc="10"/>
              <a:t> </a:t>
            </a:r>
            <a:r>
              <a:rPr dirty="0" sz="4250" lang="en-US" spc="10"/>
              <a:t>e</a:t>
            </a:r>
            <a:r>
              <a:rPr dirty="0" sz="4250" lang="en-US" spc="10"/>
              <a:t>f</a:t>
            </a:r>
            <a:r>
              <a:rPr dirty="0" sz="4250" lang="en-US" spc="10"/>
              <a:t>f</a:t>
            </a:r>
            <a:r>
              <a:rPr dirty="0" sz="4250" lang="en-US" spc="10"/>
              <a:t>e</a:t>
            </a:r>
            <a:r>
              <a:rPr dirty="0" sz="4250" lang="en-US" spc="10"/>
              <a:t>c</a:t>
            </a:r>
            <a:r>
              <a:rPr dirty="0" sz="4250" lang="en-US" spc="10"/>
              <a:t>t</a:t>
            </a:r>
            <a:r>
              <a:rPr dirty="0" sz="4250" lang="en-US" spc="10"/>
              <a:t>i</a:t>
            </a:r>
            <a:r>
              <a:rPr dirty="0" sz="4250" lang="en-US" spc="10"/>
              <a:t>v</a:t>
            </a:r>
            <a:r>
              <a:rPr dirty="0" sz="4250" lang="en-US" spc="10"/>
              <a:t>ely </a:t>
            </a:r>
            <a:r>
              <a:rPr dirty="0" sz="4250" lang="en-US" spc="10"/>
              <a:t>s</a:t>
            </a:r>
            <a:r>
              <a:rPr dirty="0" sz="4250" lang="en-US" spc="10"/>
              <a:t>h</a:t>
            </a:r>
            <a:r>
              <a:rPr dirty="0" sz="4250" lang="en-US" spc="10"/>
              <a:t>o</a:t>
            </a:r>
            <a:r>
              <a:rPr dirty="0" sz="4250" lang="en-US" spc="10"/>
              <a:t>w</a:t>
            </a:r>
            <a:r>
              <a:rPr dirty="0" sz="4250" lang="en-US" spc="10"/>
              <a:t>c</a:t>
            </a:r>
            <a:r>
              <a:rPr dirty="0" sz="4250" lang="en-US" spc="10"/>
              <a:t>a</a:t>
            </a:r>
            <a:r>
              <a:rPr dirty="0" sz="4250" lang="en-US" spc="10"/>
              <a:t>s</a:t>
            </a:r>
            <a:r>
              <a:rPr dirty="0" sz="4250" lang="en-US" spc="10"/>
              <a:t>e 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t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a</a:t>
            </a:r>
            <a:r>
              <a:rPr dirty="0" sz="4250" lang="en-US" spc="10"/>
              <a:t>c</a:t>
            </a:r>
            <a:r>
              <a:rPr dirty="0" sz="4250" lang="en-US" spc="10"/>
              <a:t>tive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n</a:t>
            </a:r>
            <a:r>
              <a:rPr dirty="0" sz="4250" lang="en-US" spc="10"/>
              <a:t>tent </a:t>
            </a:r>
            <a:r>
              <a:rPr dirty="0" sz="4250" lang="en-US" spc="10"/>
              <a:t>s</a:t>
            </a:r>
            <a:r>
              <a:rPr dirty="0" sz="4250" lang="en-US" spc="10"/>
              <a:t>u</a:t>
            </a:r>
            <a:r>
              <a:rPr dirty="0" sz="4250" lang="en-US" spc="10"/>
              <a:t>c</a:t>
            </a:r>
            <a:r>
              <a:rPr dirty="0" sz="4250" lang="en-US" spc="10"/>
              <a:t>h </a:t>
            </a:r>
            <a:r>
              <a:rPr dirty="0" sz="4250" lang="en-US" spc="10"/>
              <a:t>as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j</a:t>
            </a:r>
            <a:r>
              <a:rPr dirty="0" sz="4250" lang="en-US" spc="10"/>
              <a:t>ect</a:t>
            </a:r>
            <a:r>
              <a:rPr dirty="0" sz="4250" lang="en-US" spc="10"/>
              <a:t>,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d</a:t>
            </a:r>
            <a:r>
              <a:rPr dirty="0" sz="4250" lang="en-US" spc="10"/>
              <a:t>i</a:t>
            </a:r>
            <a:r>
              <a:rPr dirty="0" sz="4250" lang="en-US" spc="10"/>
              <a:t>ng</a:t>
            </a:r>
            <a:r>
              <a:rPr dirty="0" sz="4250" lang="en-US" spc="10"/>
              <a:t> </a:t>
            </a:r>
            <a:r>
              <a:rPr dirty="0" sz="4250" lang="en-US" spc="10"/>
              <a:t>s</a:t>
            </a:r>
            <a:r>
              <a:rPr dirty="0" sz="4250" lang="en-US" spc="10"/>
              <a:t>k</a:t>
            </a:r>
            <a:r>
              <a:rPr dirty="0" sz="4250" lang="en-US" spc="10"/>
              <a:t>i</a:t>
            </a:r>
            <a:r>
              <a:rPr dirty="0" sz="4250" lang="en-US" spc="10"/>
              <a:t>l</a:t>
            </a:r>
            <a:r>
              <a:rPr dirty="0" sz="4250" lang="en-US" spc="10"/>
              <a:t>ls</a:t>
            </a:r>
            <a:r>
              <a:rPr dirty="0" sz="4250" lang="en-US" spc="10"/>
              <a:t>,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d</a:t>
            </a:r>
            <a:r>
              <a:rPr dirty="0" sz="4250" lang="en-US" spc="10"/>
              <a:t> 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n</a:t>
            </a:r>
            <a:r>
              <a:rPr dirty="0" sz="4250" lang="en-US" spc="10"/>
              <a:t>t</a:t>
            </a:r>
            <a:r>
              <a:rPr dirty="0" sz="4250" lang="en-US" spc="10"/>
              <a:t>a</a:t>
            </a:r>
            <a:r>
              <a:rPr dirty="0" sz="4250" lang="en-US" spc="10"/>
              <a:t>c</a:t>
            </a:r>
            <a:r>
              <a:rPr dirty="0" sz="4250" lang="en-US" spc="10"/>
              <a:t>t </a:t>
            </a:r>
            <a:r>
              <a:rPr dirty="0" sz="4250" lang="en-US" spc="10"/>
              <a:t>f</a:t>
            </a:r>
            <a:r>
              <a:rPr dirty="0" sz="4250" lang="en-US" spc="10"/>
              <a:t>o</a:t>
            </a:r>
            <a:r>
              <a:rPr dirty="0" sz="4250" lang="en-US" spc="10"/>
              <a:t>r</a:t>
            </a:r>
            <a:r>
              <a:rPr dirty="0" sz="4250" lang="en-US" spc="10"/>
              <a:t>m</a:t>
            </a:r>
            <a:r>
              <a:rPr dirty="0" sz="4250" lang="en-US" spc="10"/>
              <a:t>s</a:t>
            </a:r>
            <a:r>
              <a:rPr dirty="0" sz="4250" lang="en-US" spc="10"/>
              <a:t>.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2819399" y="10409431"/>
            <a:ext cx="4572000" cy="133517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&lt;!DOCTYPE html&gt;
&lt;html lang="en"&gt;
&lt;head&gt;
  &lt;meta charset="UTF-8"&gt;
  &lt;meta name="viewport" content="width=device-width, initial-scale=1.0"&gt;
  &lt;title&gt;Student Portfolio&lt;/title&gt;
  &lt;link rel="stylesheet" href="style.css"&gt;
&lt;/head&gt;
&lt;body&gt;
  &lt;!-- Navigation --&gt;
  &lt;header&gt;
    &lt;nav&gt;
      &lt;h1 class="logo"&gt;MyPortfolio&lt;/h1&gt;
      &lt;ul class="nav-links"&gt;
        &lt;li&gt;&lt;a href="#about"&gt;About&lt;/a&gt;&lt;/li&gt;
        &lt;li&gt;&lt;a href="#skills"&gt;Skills&lt;/a&gt;&lt;/li&gt;
        &lt;li&gt;&lt;a href="#projects"&gt;Projects&lt;/a&gt;&lt;/li&gt;
        &lt;li&gt;&lt;a href="#contact"&gt;Contact&lt;/a&gt;&lt;/li&gt;
      &lt;/ul&gt;
    &lt;/nav&gt;
  &lt;/header&gt;
  &lt;!-- Hero Section --&gt;
  &lt;section class="hero"&gt;
    &lt;div class="hero-text"&gt;
      &lt;h2&gt;Hello, I'm &lt;span&gt;Student Name&lt;/span&gt;&lt;/h2&gt;
      &lt;p&gt;A passionate Computer Science student eager to learn and grow!&lt;/p&gt;
      &lt;button onclick="scrollToContact()"&gt;Hire Me&lt;/button&gt;
    &lt;/div&gt;
  &lt;/section&gt;
  &lt;!-- About Section --&gt;
  &lt;section id="about" class="about"&gt;
    &lt;h2&gt;About Me&lt;/h2&gt;
    &lt;p&gt;
      I am a college student pursuing &lt;strong&gt;BCA/CS/IT&lt;/strong&gt;.  
      I enjoy coding, solving problems, and creating websites &amp; apps.  
      This portfolio showcases my skills and projects.
    &lt;/p&gt;
  &lt;/section&gt;
  &lt;!-- Skills Section --&gt;
  &lt;section id="skills" class="skills"&gt;
    &lt;h2&gt;My Skills&lt;/h2&gt;
    &lt;div class="skill-box"&gt;
      &lt;div class="skill"&gt;HTML&lt;/div&gt;
      &lt;div class="skill"&gt;CSS&lt;/div&gt;
      &lt;div class="skill"&gt;JavaScript&lt;/div&gt;
      &lt;div class="skill"&gt;Java&lt;/div&gt;
      &lt;div class="skill"&gt;Python&lt;/div&gt;
    &lt;/div&gt;
  &lt;/section&gt;
  &lt;!-- Projects Section --&gt;
  &lt;section id="projects" class="projects"&gt;
    &lt;h2&gt;Projects&lt;/h2&gt;
    &lt;div class="project-list"&gt;
      &lt;div class="project-card"&gt;
        &lt;h3&gt;Portfolio Website&lt;/h3&gt;
        &lt;p&gt;A responsive portfolio using HTML, CSS &amp; JavaScript.&lt;/p&gt;
      &lt;/div&gt;
      &lt;div class="project-card"&gt;
        &lt;h3&gt;Library Management System&lt;/h3&gt;
        &lt;p&gt;Java-based desktop application for managing library books.&lt;/p&gt;
      &lt;/div&gt;
      &lt;div class="project-card"&gt;
        &lt;h3&gt;Weather App&lt;/h3&gt;
        &lt;p&gt;Simple web app using APIs to display weather info.&lt;/p&gt;
      &lt;/div&gt;
    &lt;/div&gt;
  &lt;/section&gt;
  &lt;!-- Contact Section --&gt;
  &lt;section id="contact" class="contact"&gt;
    &lt;h2&gt;Contact Me&lt;/h2&gt;
    &lt;form&gt;
      &lt;input type="text" placeholder="Your Name" required&gt;
      &lt;input type="email" placeholder="Your Email" required&gt;
      &lt;textarea placeholder="Your Message" rows="5" required&gt;&lt;/textarea&gt;
      &lt;button type="submit"&gt;Send&lt;/button&gt;
    &lt;/form&gt;
  &lt;/section&gt;
  &lt;footer&gt;
    &lt;p&gt;© 2025 Student Portfolio | All Rights Reserved&lt;/p&gt;
  &lt;/footer&gt;
  &lt;script src="script.js"&gt;&lt;/script&gt;
&lt;/body&gt;
&lt;/html&gt;
/* General Styling */
* {
  margin: 0;
  padding: 0;
  box-sizing: border-box;
}
body {
  font-family: Arial, sans-serif;
  line-height: 1.6;
  background: #f4f4f9;
  color: #333;
}
header {
  background: #222;
  color: #fff;
  padding: 1rem 2rem;
}
nav {
  display: flex;
  justify-content: space-between;
  align-items: center;
}
nav .logo {
  font-size: 1.5rem;
  font-weight: bold;
}
.nav-links {
  list-style: none;
  display: flex;
}
.nav-links li {
  margin-left: 20px;
}
.nav-links a {
  text-decoration: none;
  color: #fff;
  font-weight: bold;
}
/* Hero Section */
.hero {
  height: 90vh;
  display: flex;
  justify-content: center;
  align-items: center;
  background: linear-gradient(to right, #6a11cb, #2575fc);
  color: #fff;
  text-align: center;
}
.hero h2 {
  font-size: 2rem;
}
.hero span {
  color: yellow;
}
.hero button {
  margin-top: 20px;
  padding: 10px 20px;
  border: none;
  background: yellow;
  font-weight: bold;
  cursor: pointer;
  border-radius: 5px;
}
/* Sections */
section {
  padding: 50px 20px;
  text-align: center;
}
.skills .skill-box {
  display: flex;
  justify-content: center;
  flex-wrap: wrap;
  gap: 15px;
}
.skill {
  background: #2575fc;
  color: #fff;
  padding: 10px 20px;
  border-radius: 25px;
}
.projects .project-list {
  display: flex;
  justify-content: center;
  gap: 20px;
  flex-wrap: wrap;
}
.project-card {
  background: #fff;
  padding: 20px;
  width: 250px;
  border-radius: 10px;
  box-shadow: 0 2px 6px rgba(0,0,0,0.2);
}
.project-card h3 {
  margin-bottom: 10px;
}
/* Contact */
.contact form {
  display: flex;
  flex-direction: column;
  max-width: 400px;
  margin: auto;
}
.contact input, .contact textarea {
  margin-bottom: 15px;
  padding: 10px;
  border: 1px solid #ddd;
  border-radius: 5px;
}
.contact button {
  background: #2575fc;
  color: #fff;
  border: none;
  padding: 10px;
  cursor: pointer;
  border-radius: 5px;
}
/* Footer */
footer {
  background: #222;
  color: #fff;
  text-align: center;
  padding: 15px;
  margin-top: 20px;
}
// Scroll to contact section when "Hire Me" button is clicked
function scrollToContact() {
  document.getElementById("contact").scrollIntoView({ behavior: "smooth" });
}
// Form submit message (basic simulation)
document.querySelector("form").addEventListener("submit", function(event) {
  event.preventDefault();
  alert("Thank you! Your message has been sent.");
});</a:t>
            </a:r>
            <a:endParaRPr sz="2800" lang="en-US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6"/>
          <p:cNvSpPr/>
          <p:nvPr/>
        </p:nvSpPr>
        <p:spPr>
          <a:xfrm>
            <a:off x="6871856" y="2324099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lstStyle>
              <a:defPPr>
                <a:defRPr lang="en-US"/>
              </a:defPPr>
              <a:lvl1pPr algn="l" defTabSz="914400" eaLnBrk="1" hangingPunct="1" latinLnBrk="0" marL="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algn="l" defTabSz="914400" eaLnBrk="1" hangingPunct="1" latinLnBrk="0" marL="457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algn="l" defTabSz="914400" eaLnBrk="1" hangingPunct="1" latinLnBrk="0" marL="914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algn="l" defTabSz="914400" eaLnBrk="1" hangingPunct="1" latinLnBrk="0" marL="1371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algn="l" defTabSz="914400" eaLnBrk="1" hangingPunct="1" latinLnBrk="0" marL="18288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algn="l" defTabSz="914400" eaLnBrk="1" hangingPunct="1" latinLnBrk="0" marL="22860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6pPr>
              <a:lvl7pPr algn="l" defTabSz="914400" eaLnBrk="1" hangingPunct="1" latinLnBrk="0" marL="27432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7pPr>
              <a:lvl8pPr algn="l" defTabSz="914400" eaLnBrk="1" hangingPunct="1" latinLnBrk="0" marL="32004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8pPr>
              <a:lvl9pPr algn="l" defTabSz="914400" eaLnBrk="1" hangingPunct="1" latinLnBrk="0" marL="3657600" rtl="0">
                <a:defRPr sz="18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9pPr>
            </a:lstStyle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"/>
          <p:cNvSpPr txBox="1"/>
          <p:nvPr/>
        </p:nvSpPr>
        <p:spPr>
          <a:xfrm>
            <a:off x="1446282" y="644156"/>
            <a:ext cx="7313926" cy="3545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OJECT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RVIEW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ry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project 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ect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udent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folio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bsite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ng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ript</a:t>
            </a:r>
            <a:r>
              <a:rPr sz="2800" lang="en-US">
                <a:solidFill>
                  <a:srgbClr val="000000"/>
                </a:solidFill>
              </a:rPr>
              <a:t>,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signed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student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skills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ject </a:t>
            </a:r>
            <a:r>
              <a:rPr sz="2800" lang="en-US">
                <a:solidFill>
                  <a:srgbClr val="000000"/>
                </a:solidFill>
              </a:rPr>
              <a:t>and 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ils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rofessional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tive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.</a:t>
            </a:r>
            <a:endParaRPr sz="2800" lang="en-US">
              <a:solidFill>
                <a:srgbClr val="000000"/>
              </a:solidFill>
            </a:endParaRPr>
          </a:p>
          <a:p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7768186" cy="3394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r>
              <a:rPr dirty="0" sz="3200" lang="en-US" spc="5"/>
              <a:t>T</a:t>
            </a:r>
            <a:r>
              <a:rPr dirty="0" sz="3200" lang="en-US" spc="5"/>
              <a:t>h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end </a:t>
            </a:r>
            <a:r>
              <a:rPr dirty="0" sz="3200" lang="en-US" spc="5"/>
              <a:t>u</a:t>
            </a:r>
            <a:r>
              <a:rPr dirty="0" sz="3200" lang="en-US" spc="5"/>
              <a:t>s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 </a:t>
            </a:r>
            <a:r>
              <a:rPr dirty="0" sz="3200" lang="en-US" spc="5"/>
              <a:t>a</a:t>
            </a:r>
            <a:r>
              <a:rPr dirty="0" sz="3200" lang="en-US" spc="5"/>
              <a:t>r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t</a:t>
            </a:r>
            <a:r>
              <a:rPr dirty="0" sz="3200" lang="en-US" spc="5"/>
              <a:t>h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p</a:t>
            </a:r>
            <a:r>
              <a:rPr dirty="0" sz="3200" lang="en-US" spc="5"/>
              <a:t>e</a:t>
            </a:r>
            <a:r>
              <a:rPr dirty="0" sz="3200" lang="en-US" spc="5"/>
              <a:t>o</a:t>
            </a:r>
            <a:r>
              <a:rPr dirty="0" sz="3200" lang="en-US" spc="5"/>
              <a:t>p</a:t>
            </a:r>
            <a:r>
              <a:rPr dirty="0" sz="3200" lang="en-US" spc="5"/>
              <a:t>le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v</a:t>
            </a:r>
            <a:r>
              <a:rPr dirty="0" sz="3200" lang="en-US" spc="5"/>
              <a:t>i</a:t>
            </a:r>
            <a:r>
              <a:rPr dirty="0" sz="3200" lang="en-US" spc="5"/>
              <a:t>s</a:t>
            </a:r>
            <a:r>
              <a:rPr dirty="0" sz="3200" lang="en-US" spc="5"/>
              <a:t>i</a:t>
            </a:r>
            <a:r>
              <a:rPr dirty="0" sz="3200" lang="en-US" spc="5"/>
              <a:t>t </a:t>
            </a:r>
            <a:r>
              <a:rPr dirty="0" sz="3200" lang="en-US" spc="5"/>
              <a:t>a</a:t>
            </a:r>
            <a:r>
              <a:rPr dirty="0" sz="3200" lang="en-US" spc="5"/>
              <a:t>n</a:t>
            </a:r>
            <a:r>
              <a:rPr dirty="0" sz="3200" lang="en-US" spc="5"/>
              <a:t>d</a:t>
            </a:r>
            <a:r>
              <a:rPr dirty="0" sz="3200" lang="en-US" spc="5"/>
              <a:t> </a:t>
            </a:r>
            <a:r>
              <a:rPr dirty="0" sz="3200" lang="en-US" spc="5"/>
              <a:t>u</a:t>
            </a:r>
            <a:r>
              <a:rPr dirty="0" sz="3200" lang="en-US" spc="5"/>
              <a:t>s</a:t>
            </a:r>
            <a:r>
              <a:rPr dirty="0" sz="3200" lang="en-US" spc="5"/>
              <a:t>e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E</a:t>
            </a:r>
            <a:r>
              <a:rPr dirty="0" sz="3200" lang="en-US" spc="5"/>
              <a:t>m</a:t>
            </a:r>
            <a:r>
              <a:rPr dirty="0" sz="3200" lang="en-US" spc="5"/>
              <a:t>p</a:t>
            </a:r>
            <a:r>
              <a:rPr dirty="0" sz="3200" lang="en-US" spc="5"/>
              <a:t>l</a:t>
            </a:r>
            <a:r>
              <a:rPr dirty="0" sz="3200" lang="en-US" spc="5"/>
              <a:t>o</a:t>
            </a:r>
            <a:r>
              <a:rPr dirty="0" sz="3200" lang="en-US" spc="5"/>
              <a:t>y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s</a:t>
            </a:r>
            <a:r>
              <a:rPr dirty="0" sz="3200" lang="en-US" spc="5"/>
              <a:t> 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E</a:t>
            </a:r>
            <a:r>
              <a:rPr dirty="0" sz="3200" lang="en-US" spc="5"/>
              <a:t>x</a:t>
            </a:r>
            <a:r>
              <a:rPr dirty="0" sz="3200" lang="en-US" spc="5"/>
              <a:t>a</a:t>
            </a:r>
            <a:r>
              <a:rPr dirty="0" sz="3200" lang="en-US" spc="5"/>
              <a:t>m</a:t>
            </a:r>
            <a:r>
              <a:rPr dirty="0" sz="3200" lang="en-US" spc="5"/>
              <a:t>p</a:t>
            </a:r>
            <a:r>
              <a:rPr dirty="0" sz="3200" lang="en-US" spc="5"/>
              <a:t>l</a:t>
            </a:r>
            <a:r>
              <a:rPr dirty="0" sz="3200" lang="en-US" spc="5"/>
              <a:t>es 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F</a:t>
            </a:r>
            <a:r>
              <a:rPr dirty="0" sz="3200" lang="en-US" spc="5"/>
              <a:t>r</a:t>
            </a:r>
            <a:r>
              <a:rPr dirty="0" sz="3200" lang="en-US" spc="5"/>
              <a:t>i</a:t>
            </a:r>
            <a:r>
              <a:rPr dirty="0" sz="3200" lang="en-US" spc="5"/>
              <a:t>e</a:t>
            </a:r>
            <a:r>
              <a:rPr dirty="0" sz="3200" lang="en-US" spc="5"/>
              <a:t>n</a:t>
            </a:r>
            <a:r>
              <a:rPr dirty="0" sz="3200" lang="en-US" spc="5"/>
              <a:t>d</a:t>
            </a:r>
            <a:r>
              <a:rPr dirty="0" sz="3200" lang="en-US" spc="5"/>
              <a:t>s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N</a:t>
            </a:r>
            <a:r>
              <a:rPr dirty="0" sz="3200" lang="en-US" spc="5"/>
              <a:t>e</a:t>
            </a:r>
            <a:r>
              <a:rPr dirty="0" sz="3200" lang="en-US" spc="5"/>
              <a:t>t</a:t>
            </a:r>
            <a:r>
              <a:rPr dirty="0" sz="3200" lang="en-US" spc="5"/>
              <a:t>w</a:t>
            </a:r>
            <a:r>
              <a:rPr dirty="0" sz="3200" lang="en-US" spc="5"/>
              <a:t>o</a:t>
            </a:r>
            <a:r>
              <a:rPr dirty="0" sz="3200" lang="en-US" spc="5"/>
              <a:t>rk </a:t>
            </a:r>
            <a:r>
              <a:rPr dirty="0" sz="3200" lang="en-US" spc="5"/>
              <a:t>connection 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S</a:t>
            </a:r>
            <a:r>
              <a:rPr dirty="0" sz="3200" lang="en-US" spc="5"/>
              <a:t>t</a:t>
            </a:r>
            <a:r>
              <a:rPr dirty="0" sz="3200" lang="en-US" spc="5"/>
              <a:t>u</a:t>
            </a:r>
            <a:r>
              <a:rPr dirty="0" sz="3200" lang="en-US" spc="5"/>
              <a:t>dents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280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dirty="0" sz="3600" lang="en-US" spc="10"/>
            </a:br>
            <a:r>
              <a:rPr dirty="0" sz="3600" lang="en-US" spc="10"/>
              <a:t>*</a:t>
            </a:r>
            <a:r>
              <a:rPr dirty="0" sz="3600" lang="en-US" spc="10"/>
              <a:t>H</a:t>
            </a:r>
            <a:r>
              <a:rPr dirty="0" sz="3600" lang="en-US" spc="10"/>
              <a:t>t</a:t>
            </a:r>
            <a:r>
              <a:rPr dirty="0" sz="3600" lang="en-US" spc="10"/>
              <a:t>m</a:t>
            </a:r>
            <a:r>
              <a:rPr dirty="0" sz="3600" lang="en-US" spc="10"/>
              <a:t>l</a:t>
            </a:r>
            <a:r>
              <a:rPr dirty="0" sz="3600" lang="en-US" spc="10"/>
              <a:t>-</a:t>
            </a:r>
            <a:r>
              <a:rPr dirty="0" sz="3600" lang="en-US" spc="10"/>
              <a:t>&gt;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on </a:t>
            </a:r>
            <a:r>
              <a:rPr dirty="0" sz="3600" lang="en-US" spc="10"/>
              <a:t>(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u</a:t>
            </a:r>
            <a:r>
              <a:rPr dirty="0" sz="3600" lang="en-US" spc="10"/>
              <a:t>cture </a:t>
            </a:r>
            <a:r>
              <a:rPr dirty="0" sz="3600" lang="en-US" spc="10"/>
              <a:t>C</a:t>
            </a:r>
            <a:r>
              <a:rPr dirty="0" sz="3600" lang="en-US" spc="10"/>
              <a:t>o</a:t>
            </a:r>
            <a:r>
              <a:rPr dirty="0" sz="3600" lang="en-US" spc="10"/>
              <a:t>n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n</a:t>
            </a:r>
            <a:r>
              <a:rPr dirty="0" sz="3600" lang="en-US" spc="10"/>
              <a:t>t</a:t>
            </a:r>
            <a:r>
              <a:rPr dirty="0" sz="3600" lang="en-US" spc="10"/>
              <a:t>)</a:t>
            </a:r>
            <a:br>
              <a:rPr dirty="0" sz="3600" lang="en-US" spc="10"/>
            </a:br>
            <a:r>
              <a:rPr dirty="0" sz="3600" lang="en-US" spc="10"/>
              <a:t>*</a:t>
            </a:r>
            <a:r>
              <a:rPr dirty="0" sz="3600" lang="en-US" spc="10"/>
              <a:t>C</a:t>
            </a:r>
            <a:r>
              <a:rPr dirty="0" sz="3600" lang="en-US" spc="10"/>
              <a:t>s</a:t>
            </a:r>
            <a:r>
              <a:rPr dirty="0" sz="3600" lang="en-US" spc="10"/>
              <a:t>s</a:t>
            </a:r>
            <a:r>
              <a:rPr dirty="0" sz="3600" lang="en-US" spc="10"/>
              <a:t>-</a:t>
            </a:r>
            <a:r>
              <a:rPr dirty="0" sz="3600" lang="en-US" spc="10"/>
              <a:t>&gt;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y</a:t>
            </a:r>
            <a:r>
              <a:rPr dirty="0" sz="3600" lang="en-US" spc="10"/>
              <a:t>l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g</a:t>
            </a:r>
            <a:r>
              <a:rPr dirty="0" sz="3600" lang="en-US" spc="10"/>
              <a:t>,</a:t>
            </a:r>
            <a:r>
              <a:rPr dirty="0" sz="3600" lang="en-US" spc="10"/>
              <a:t> layout 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c</a:t>
            </a:r>
            <a:r>
              <a:rPr dirty="0" sz="3600" lang="en-US" spc="10"/>
              <a:t>h</a:t>
            </a:r>
            <a:r>
              <a:rPr dirty="0" sz="3600" lang="en-US" spc="10"/>
              <a:t>n</a:t>
            </a:r>
            <a:r>
              <a:rPr dirty="0" sz="3600" lang="en-US" spc="10"/>
              <a:t>i</a:t>
            </a:r>
            <a:r>
              <a:rPr dirty="0" sz="3600" lang="en-US" spc="10"/>
              <a:t>q</a:t>
            </a:r>
            <a:r>
              <a:rPr dirty="0" sz="3600" lang="en-US" spc="10"/>
              <a:t>u</a:t>
            </a:r>
            <a:r>
              <a:rPr dirty="0" sz="3600" lang="en-US" spc="10"/>
              <a:t>e</a:t>
            </a:r>
            <a:r>
              <a:rPr dirty="0" sz="3600" lang="en-US" spc="10"/>
              <a:t>s </a:t>
            </a:r>
            <a:r>
              <a:rPr dirty="0" sz="3600" lang="en-US" spc="10"/>
              <a:t>s</a:t>
            </a:r>
            <a:r>
              <a:rPr dirty="0" sz="3600" lang="en-US" spc="10"/>
              <a:t>p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g </a:t>
            </a:r>
            <a:r>
              <a:rPr dirty="0" sz="3600" lang="en-US" spc="10"/>
              <a:t>&amp;</a:t>
            </a:r>
            <a:r>
              <a:rPr dirty="0" sz="3600" lang="en-US" spc="10"/>
              <a:t>s</a:t>
            </a:r>
            <a:r>
              <a:rPr dirty="0" sz="3600" lang="en-US" spc="10"/>
              <a:t>i</a:t>
            </a:r>
            <a:r>
              <a:rPr dirty="0" sz="3600" lang="en-US" spc="10"/>
              <a:t>z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g</a:t>
            </a:r>
            <a:br>
              <a:rPr dirty="0" sz="3600" lang="en-US" spc="10"/>
            </a:br>
            <a:r>
              <a:rPr dirty="0" sz="3600" lang="en-US" spc="10"/>
              <a:t>J</a:t>
            </a:r>
            <a:r>
              <a:rPr dirty="0" sz="3600" lang="en-US" spc="10"/>
              <a:t>a</a:t>
            </a:r>
            <a:r>
              <a:rPr dirty="0" sz="3600" lang="en-US" spc="10"/>
              <a:t>v</a:t>
            </a:r>
            <a:r>
              <a:rPr dirty="0" sz="3600" lang="en-US" spc="10"/>
              <a:t>a</a:t>
            </a:r>
            <a:r>
              <a:rPr dirty="0" sz="3600" lang="en-US" spc="10"/>
              <a:t>s</a:t>
            </a:r>
            <a:r>
              <a:rPr dirty="0" sz="3600" lang="en-US" spc="10"/>
              <a:t>c</a:t>
            </a:r>
            <a:r>
              <a:rPr dirty="0" sz="3600" lang="en-US" spc="10"/>
              <a:t>r</a:t>
            </a:r>
            <a:r>
              <a:rPr dirty="0" sz="3600" lang="en-US" spc="10"/>
              <a:t>ipt</a:t>
            </a:r>
            <a:r>
              <a:rPr dirty="0" sz="3600" lang="en-US" spc="10"/>
              <a:t>-</a:t>
            </a:r>
            <a:r>
              <a:rPr dirty="0" sz="3600" lang="en-US" spc="10"/>
              <a:t>&gt;</a:t>
            </a:r>
            <a:r>
              <a:rPr dirty="0" sz="3600" lang="en-US" spc="10"/>
              <a:t> </a:t>
            </a:r>
            <a:r>
              <a:rPr dirty="0" sz="3600" lang="en-US" spc="10"/>
              <a:t>d</a:t>
            </a:r>
            <a:r>
              <a:rPr dirty="0" sz="3600" lang="en-US" spc="10"/>
              <a:t>o</a:t>
            </a:r>
            <a:r>
              <a:rPr dirty="0" sz="3600" lang="en-US" spc="10"/>
              <a:t>m</a:t>
            </a:r>
            <a:r>
              <a:rPr dirty="0" sz="3600" lang="en-US" spc="10"/>
              <a:t> 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i</a:t>
            </a:r>
            <a:r>
              <a:rPr dirty="0" sz="3600" lang="en-US" spc="10"/>
              <a:t>p</a:t>
            </a:r>
            <a:r>
              <a:rPr dirty="0" sz="3600" lang="en-US" spc="10"/>
              <a:t>u</a:t>
            </a:r>
            <a:r>
              <a:rPr dirty="0" sz="3600" lang="en-US" spc="10"/>
              <a:t>l</a:t>
            </a:r>
            <a:r>
              <a:rPr dirty="0" sz="3600" lang="en-US" spc="10"/>
              <a:t>a</a:t>
            </a:r>
            <a:r>
              <a:rPr dirty="0" sz="3600" lang="en-US" spc="10"/>
              <a:t>tion</a:t>
            </a:r>
            <a:r>
              <a:rPr dirty="0" sz="3600" lang="en-US" spc="10"/>
              <a:t>,</a:t>
            </a:r>
            <a:r>
              <a:rPr dirty="0" sz="3600" lang="en-US" spc="10"/>
              <a:t>s</a:t>
            </a:r>
            <a:r>
              <a:rPr dirty="0" sz="3600" lang="en-US" spc="10"/>
              <a:t>m</a:t>
            </a:r>
            <a:r>
              <a:rPr dirty="0" sz="3600" lang="en-US" spc="10"/>
              <a:t>o</a:t>
            </a:r>
            <a:r>
              <a:rPr dirty="0" sz="3600" lang="en-US" spc="10"/>
              <a:t>o</a:t>
            </a:r>
            <a:r>
              <a:rPr dirty="0" sz="3600" lang="en-US" spc="10"/>
              <a:t>t</a:t>
            </a:r>
            <a:r>
              <a:rPr dirty="0" sz="3600" lang="en-US" spc="10"/>
              <a:t>h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c</a:t>
            </a:r>
            <a:r>
              <a:rPr dirty="0" sz="3600" lang="en-US" spc="10"/>
              <a:t>r</a:t>
            </a:r>
            <a:r>
              <a:rPr dirty="0" sz="3600" lang="en-US" spc="10"/>
              <a:t>o</a:t>
            </a:r>
            <a:r>
              <a:rPr dirty="0" sz="3600" lang="en-US" spc="10"/>
              <a:t>lling</a:t>
            </a:r>
            <a:r>
              <a:rPr dirty="0" sz="3600" lang="en-US" spc="10"/>
              <a:t>.</a:t>
            </a:r>
            <a:br>
              <a:rPr dirty="0" sz="3600" lang="en-US" spc="10"/>
            </a:br>
            <a:r>
              <a:rPr dirty="0" sz="3600" lang="en-US" spc="10"/>
              <a:t>M</a:t>
            </a:r>
            <a:r>
              <a:rPr dirty="0" sz="3600" lang="en-US" spc="10"/>
              <a:t>e</a:t>
            </a:r>
            <a:r>
              <a:rPr dirty="0" sz="3600" lang="en-US" spc="10"/>
              <a:t>n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o</a:t>
            </a:r>
            <a:r>
              <a:rPr dirty="0" sz="3600" lang="en-US" spc="10"/>
              <a:t>n </a:t>
            </a:r>
            <a:r>
              <a:rPr dirty="0" sz="3600" lang="en-US" spc="10"/>
              <a:t>code </a:t>
            </a:r>
            <a:r>
              <a:rPr dirty="0" sz="3600" lang="en-US" spc="10"/>
              <a:t>e</a:t>
            </a:r>
            <a:r>
              <a:rPr dirty="0" sz="3600" lang="en-US" spc="10"/>
              <a:t>d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r </a:t>
            </a:r>
            <a:r>
              <a:rPr dirty="0" sz="3600" lang="en-US" spc="10"/>
              <a:t>C</a:t>
            </a:r>
            <a:r>
              <a:rPr dirty="0" sz="3600" lang="en-US" spc="10"/>
              <a:t>O</a:t>
            </a:r>
            <a:r>
              <a:rPr dirty="0" sz="3600" lang="en-US" spc="10"/>
              <a:t>O</a:t>
            </a:r>
            <a:r>
              <a:rPr dirty="0" sz="3600" lang="en-US" spc="10"/>
              <a:t>P</a:t>
            </a:r>
            <a:r>
              <a:rPr dirty="0" sz="3600" lang="en-US" spc="10"/>
              <a:t>E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d </a:t>
            </a:r>
            <a:r>
              <a:rPr dirty="0" sz="3600" lang="en-US" spc="10"/>
              <a:t>h</a:t>
            </a:r>
            <a:r>
              <a:rPr dirty="0" sz="3600" lang="en-US" spc="10"/>
              <a:t>o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ng </a:t>
            </a:r>
            <a:r>
              <a:rPr dirty="0" sz="3600" lang="en-US" spc="10"/>
              <a:t>p</a:t>
            </a:r>
            <a:r>
              <a:rPr dirty="0" sz="3600" lang="en-US" spc="10"/>
              <a:t>l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G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H</a:t>
            </a:r>
            <a:r>
              <a:rPr dirty="0" sz="3600" lang="en-US" spc="10"/>
              <a:t>u</a:t>
            </a:r>
            <a:r>
              <a:rPr dirty="0" sz="3600" lang="en-US" spc="10"/>
              <a:t>b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a</a:t>
            </a:r>
            <a:r>
              <a:rPr dirty="0" sz="3600" lang="en-US" spc="10"/>
              <a:t>g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.</a:t>
            </a:r>
            <a:endParaRPr dirty="0" sz="360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793305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v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gation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ntact 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tion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neral </a:t>
            </a:r>
            <a:r>
              <a:rPr b="1" dirty="0" sz="4000" lang="en-US" spc="15">
                <a:latin typeface="Trebuchet MS"/>
                <a:cs typeface="Trebuchet MS"/>
              </a:rPr>
              <a:t>styling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x</a:t>
            </a:r>
            <a:r>
              <a:rPr b="1" dirty="0" sz="4000" lang="en-US" spc="15">
                <a:latin typeface="Trebuchet MS"/>
                <a:cs typeface="Trebuchet MS"/>
              </a:rPr>
              <a:t>b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x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r 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y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t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g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*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m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th 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ling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067300"/>
          </a:xfrm>
        </p:spPr>
        <p:txBody>
          <a:bodyPr/>
          <a:p>
            <a:r>
              <a:rPr dirty="0" lang="en-IN"/>
              <a:t>FEATURES AND FUNCTIONALITY</a:t>
            </a:r>
            <a:br>
              <a:rPr dirty="0" lang="en-US"/>
            </a:br>
            <a:r>
              <a:rPr dirty="0" lang="en-US"/>
              <a:t>*</a:t>
            </a:r>
            <a:r>
              <a:rPr dirty="0" lang="en-US"/>
              <a:t>D</a:t>
            </a:r>
            <a:r>
              <a:rPr dirty="0" lang="en-US"/>
              <a:t>e</a:t>
            </a:r>
            <a:r>
              <a:rPr dirty="0" lang="en-US"/>
              <a:t>f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n</a:t>
            </a:r>
            <a:r>
              <a:rPr dirty="0" lang="en-US"/>
              <a:t>tact </a:t>
            </a:r>
            <a:br>
              <a:rPr dirty="0" lang="en-US"/>
            </a:br>
            <a:r>
              <a:rPr dirty="0" lang="en-US"/>
              <a:t>*</a:t>
            </a:r>
            <a:r>
              <a:rPr dirty="0" lang="en-US"/>
              <a:t>S</a:t>
            </a:r>
            <a:r>
              <a:rPr dirty="0" lang="en-US"/>
              <a:t>t</a:t>
            </a:r>
            <a:r>
              <a:rPr dirty="0" lang="en-US"/>
              <a:t>r</a:t>
            </a:r>
            <a:r>
              <a:rPr dirty="0" lang="en-US"/>
              <a:t>ucture </a:t>
            </a:r>
            <a:br>
              <a:rPr dirty="0" lang="en-US"/>
            </a:br>
            <a:r>
              <a:rPr dirty="0" lang="en-US"/>
              <a:t>*</a:t>
            </a:r>
            <a:r>
              <a:rPr dirty="0" lang="en-US"/>
              <a:t>C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a</a:t>
            </a:r>
            <a:r>
              <a:rPr dirty="0" lang="en-US"/>
              <a:t>t</a:t>
            </a:r>
            <a:r>
              <a:rPr dirty="0" lang="en-US"/>
              <a:t>e </a:t>
            </a:r>
            <a:r>
              <a:rPr dirty="0" lang="en-US"/>
              <a:t>l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k</a:t>
            </a:r>
            <a:r>
              <a:rPr dirty="0" lang="en-US"/>
              <a:t> </a:t>
            </a:r>
            <a:br>
              <a:rPr dirty="0" lang="en-US"/>
            </a:br>
            <a:r>
              <a:rPr dirty="0" lang="en-US"/>
              <a:t>*</a:t>
            </a:r>
            <a:r>
              <a:rPr dirty="0" lang="en-US"/>
              <a:t>S</a:t>
            </a:r>
            <a:r>
              <a:rPr dirty="0" lang="en-US"/>
              <a:t>t</a:t>
            </a:r>
            <a:r>
              <a:rPr dirty="0" lang="en-US"/>
              <a:t>y</a:t>
            </a:r>
            <a:r>
              <a:rPr dirty="0" lang="en-US"/>
              <a:t>l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g </a:t>
            </a:r>
            <a:br>
              <a:rPr dirty="0" lang="en-US"/>
            </a:br>
            <a:r>
              <a:rPr dirty="0" lang="en-US"/>
              <a:t>*</a:t>
            </a:r>
            <a:r>
              <a:rPr dirty="0" lang="en-US"/>
              <a:t>V</a:t>
            </a:r>
            <a:r>
              <a:rPr dirty="0" lang="en-US"/>
              <a:t>i</a:t>
            </a:r>
            <a:r>
              <a:rPr dirty="0" lang="en-US"/>
              <a:t>s</a:t>
            </a:r>
            <a:r>
              <a:rPr dirty="0" lang="en-US"/>
              <a:t>u</a:t>
            </a:r>
            <a:r>
              <a:rPr dirty="0" lang="en-US"/>
              <a:t>al </a:t>
            </a:r>
            <a:r>
              <a:rPr dirty="0" lang="en-US"/>
              <a:t>e</a:t>
            </a:r>
            <a:r>
              <a:rPr dirty="0" lang="en-US"/>
              <a:t>f</a:t>
            </a:r>
            <a:r>
              <a:rPr dirty="0" lang="en-US"/>
              <a:t>fects </a:t>
            </a:r>
            <a:br>
              <a:rPr dirty="0" lang="en-US"/>
            </a:b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2025-08-30T17:22:12Z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36615fc0659c4bffb2b8847a97c27faa</vt:lpwstr>
  </property>
</Properties>
</file>