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4" r:id="rId1"/>
  </p:sldMasterIdLst>
  <p:notesMasterIdLst>
    <p:notesMasterId r:id="rId2"/>
  </p:notesMasterIdLst>
  <p:sldIdLst>
    <p:sldId id="293" r:id="rId3"/>
    <p:sldId id="294" r:id="rId4"/>
    <p:sldId id="295" r:id="rId5"/>
    <p:sldId id="296" r:id="rId6"/>
    <p:sldId id="297" r:id="rId7"/>
    <p:sldId id="298" r:id="rId8"/>
    <p:sldId id="299" r:id="rId9"/>
    <p:sldId id="300" r:id="rId10"/>
    <p:sldId id="301" r:id="rId11"/>
    <p:sldId id="302" r:id="rId12"/>
    <p:sldId id="303"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994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
          <p:cNvSpPr txBox="1"/>
          <p:nvPr/>
        </p:nvSpPr>
        <p:spPr>
          <a:xfrm>
            <a:off x="1799637" y="3802917"/>
            <a:ext cx="8926239" cy="1869440"/>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ented</a:t>
            </a:r>
            <a:r>
              <a:rPr sz="2800" lang="en-US">
                <a:solidFill>
                  <a:srgbClr val="3399FF"/>
                </a:solidFill>
              </a:rPr>
              <a:t> by</a:t>
            </a:r>
            <a:endParaRPr sz="2800" lang="en-US">
              <a:solidFill>
                <a:srgbClr val="3399FF"/>
              </a:solidFill>
            </a:endParaRPr>
          </a:p>
          <a:p>
            <a:r>
              <a:rPr sz="2800" lang="en-US">
                <a:solidFill>
                  <a:srgbClr val="3399FF"/>
                </a:solidFill>
              </a:rPr>
              <a:t>S</a:t>
            </a:r>
            <a:r>
              <a:rPr sz="2800" lang="en-US">
                <a:solidFill>
                  <a:srgbClr val="3399FF"/>
                </a:solidFill>
              </a:rPr>
              <a:t>H</a:t>
            </a:r>
            <a:r>
              <a:rPr sz="2800" lang="en-US">
                <a:solidFill>
                  <a:srgbClr val="3399FF"/>
                </a:solidFill>
              </a:rPr>
              <a:t>A</a:t>
            </a:r>
            <a:r>
              <a:rPr sz="2800" lang="en-US">
                <a:solidFill>
                  <a:srgbClr val="3399FF"/>
                </a:solidFill>
              </a:rPr>
              <a:t>R</a:t>
            </a:r>
            <a:r>
              <a:rPr sz="2800" lang="en-US">
                <a:solidFill>
                  <a:srgbClr val="3399FF"/>
                </a:solidFill>
              </a:rPr>
              <a:t>M</a:t>
            </a:r>
            <a:r>
              <a:rPr sz="2800" lang="en-US">
                <a:solidFill>
                  <a:srgbClr val="3399FF"/>
                </a:solidFill>
              </a:rPr>
              <a:t>I</a:t>
            </a:r>
            <a:r>
              <a:rPr sz="2800" lang="en-US">
                <a:solidFill>
                  <a:srgbClr val="3399FF"/>
                </a:solidFill>
              </a:rPr>
              <a:t>L</a:t>
            </a:r>
            <a:r>
              <a:rPr sz="2800" lang="en-US">
                <a:solidFill>
                  <a:srgbClr val="3399FF"/>
                </a:solidFill>
              </a:rPr>
              <a:t>A</a:t>
            </a:r>
            <a:r>
              <a:rPr sz="2800" lang="en-US">
                <a:solidFill>
                  <a:srgbClr val="3399FF"/>
                </a:solidFill>
              </a:rPr>
              <a:t> </a:t>
            </a:r>
            <a:r>
              <a:rPr sz="2800" lang="en-US">
                <a:solidFill>
                  <a:srgbClr val="3399FF"/>
                </a:solidFill>
              </a:rPr>
              <a:t>M</a:t>
            </a:r>
            <a:endParaRPr sz="2800" lang="en-US">
              <a:solidFill>
                <a:srgbClr val="3399FF"/>
              </a:solidFill>
            </a:endParaRPr>
          </a:p>
          <a:p>
            <a:r>
              <a:rPr sz="2800" lang="en-US">
                <a:solidFill>
                  <a:srgbClr val="3399FF"/>
                </a:solidFill>
              </a:rPr>
              <a:t>3</a:t>
            </a:r>
            <a:r>
              <a:rPr sz="2800" lang="en-US">
                <a:solidFill>
                  <a:srgbClr val="3399FF"/>
                </a:solidFill>
              </a:rPr>
              <a:t>r</a:t>
            </a:r>
            <a:r>
              <a:rPr sz="2800" lang="en-US">
                <a:solidFill>
                  <a:srgbClr val="3399FF"/>
                </a:solidFill>
              </a:rPr>
              <a:t>d</a:t>
            </a:r>
            <a:r>
              <a:rPr sz="2800" lang="en-US">
                <a:solidFill>
                  <a:srgbClr val="3399FF"/>
                </a:solidFill>
              </a:rPr>
              <a:t> </a:t>
            </a:r>
            <a:r>
              <a:rPr sz="2800" lang="en-US">
                <a:solidFill>
                  <a:srgbClr val="3399FF"/>
                </a:solidFill>
              </a:rPr>
              <a:t>y</a:t>
            </a:r>
            <a:r>
              <a:rPr sz="2800" lang="en-US">
                <a:solidFill>
                  <a:srgbClr val="3399FF"/>
                </a:solidFill>
              </a:rPr>
              <a:t>e</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a:t>
            </a:r>
            <a:r>
              <a:rPr sz="2800" lang="en-US">
                <a:solidFill>
                  <a:srgbClr val="3399FF"/>
                </a:solidFill>
              </a:rPr>
              <a:t> </a:t>
            </a:r>
            <a:r>
              <a:rPr sz="2800" lang="en-US">
                <a:solidFill>
                  <a:srgbClr val="3399FF"/>
                </a:solidFill>
              </a:rPr>
              <a:t>E</a:t>
            </a:r>
            <a:r>
              <a:rPr sz="2800" lang="en-US">
                <a:solidFill>
                  <a:srgbClr val="3399FF"/>
                </a:solidFill>
              </a:rPr>
              <a:t>l</a:t>
            </a:r>
            <a:r>
              <a:rPr sz="2800" lang="en-US">
                <a:solidFill>
                  <a:srgbClr val="3399FF"/>
                </a:solidFill>
              </a:rPr>
              <a:t>e</a:t>
            </a:r>
            <a:r>
              <a:rPr sz="2800" lang="en-US">
                <a:solidFill>
                  <a:srgbClr val="3399FF"/>
                </a:solidFill>
              </a:rPr>
              <a:t>c</a:t>
            </a:r>
            <a:r>
              <a:rPr sz="2800" lang="en-US">
                <a:solidFill>
                  <a:srgbClr val="3399FF"/>
                </a:solidFill>
              </a:rPr>
              <a:t>trical</a:t>
            </a:r>
            <a:r>
              <a:rPr sz="2800" lang="en-US">
                <a:solidFill>
                  <a:srgbClr val="3399FF"/>
                </a:solidFill>
              </a:rPr>
              <a:t> and</a:t>
            </a:r>
            <a:r>
              <a:rPr sz="2800" lang="en-US">
                <a:solidFill>
                  <a:srgbClr val="3399FF"/>
                </a:solidFill>
              </a:rPr>
              <a:t> Electronics</a:t>
            </a:r>
            <a:r>
              <a:rPr sz="2800" lang="en-US">
                <a:solidFill>
                  <a:srgbClr val="3399FF"/>
                </a:solidFill>
              </a:rPr>
              <a:t> Engineering</a:t>
            </a:r>
            <a:endParaRPr sz="2800" lang="en-US">
              <a:solidFill>
                <a:srgbClr val="3399FF"/>
              </a:solidFill>
            </a:endParaRPr>
          </a:p>
          <a:p>
            <a:r>
              <a:rPr sz="2800" lang="en-US">
                <a:solidFill>
                  <a:srgbClr val="3399FF"/>
                </a:solidFill>
              </a:rPr>
              <a:t>S</a:t>
            </a:r>
            <a:r>
              <a:rPr sz="2800" lang="en-US">
                <a:solidFill>
                  <a:srgbClr val="3399FF"/>
                </a:solidFill>
              </a:rPr>
              <a:t>S</a:t>
            </a:r>
            <a:r>
              <a:rPr sz="2800" lang="en-US">
                <a:solidFill>
                  <a:srgbClr val="3399FF"/>
                </a:solidFill>
              </a:rPr>
              <a:t>M</a:t>
            </a:r>
            <a:r>
              <a:rPr sz="2800" lang="en-US">
                <a:solidFill>
                  <a:srgbClr val="3399FF"/>
                </a:solidFill>
              </a:rPr>
              <a:t> </a:t>
            </a:r>
            <a:r>
              <a:rPr sz="2800" lang="en-US">
                <a:solidFill>
                  <a:srgbClr val="3399FF"/>
                </a:solidFill>
              </a:rPr>
              <a:t>I</a:t>
            </a:r>
            <a:r>
              <a:rPr sz="2800" lang="en-US">
                <a:solidFill>
                  <a:srgbClr val="3399FF"/>
                </a:solidFill>
              </a:rPr>
              <a:t>n</a:t>
            </a:r>
            <a:r>
              <a:rPr sz="2800" lang="en-US">
                <a:solidFill>
                  <a:srgbClr val="3399FF"/>
                </a:solidFill>
              </a:rPr>
              <a:t>s</a:t>
            </a:r>
            <a:r>
              <a:rPr sz="2800" lang="en-US">
                <a:solidFill>
                  <a:srgbClr val="3399FF"/>
                </a:solidFill>
              </a:rPr>
              <a:t>t</a:t>
            </a:r>
            <a:r>
              <a:rPr sz="2800" lang="en-US">
                <a:solidFill>
                  <a:srgbClr val="3399FF"/>
                </a:solidFill>
              </a:rPr>
              <a:t>i</a:t>
            </a:r>
            <a:r>
              <a:rPr sz="2800" lang="en-US">
                <a:solidFill>
                  <a:srgbClr val="3399FF"/>
                </a:solidFill>
              </a:rPr>
              <a:t>tute</a:t>
            </a:r>
            <a:r>
              <a:rPr sz="2800" lang="en-US">
                <a:solidFill>
                  <a:srgbClr val="3399FF"/>
                </a:solidFill>
              </a:rPr>
              <a:t> of</a:t>
            </a:r>
            <a:r>
              <a:rPr sz="2800" lang="en-US">
                <a:solidFill>
                  <a:srgbClr val="3399FF"/>
                </a:solidFill>
              </a:rPr>
              <a:t> </a:t>
            </a:r>
            <a:r>
              <a:rPr sz="2800" lang="en-US">
                <a:solidFill>
                  <a:srgbClr val="3399FF"/>
                </a:solidFill>
              </a:rPr>
              <a:t>E</a:t>
            </a:r>
            <a:r>
              <a:rPr sz="2800" lang="en-US">
                <a:solidFill>
                  <a:srgbClr val="3399FF"/>
                </a:solidFill>
              </a:rPr>
              <a:t>n</a:t>
            </a:r>
            <a:r>
              <a:rPr sz="2800" lang="en-US">
                <a:solidFill>
                  <a:srgbClr val="3399FF"/>
                </a:solidFill>
              </a:rPr>
              <a:t>g</a:t>
            </a:r>
            <a:r>
              <a:rPr sz="2800" lang="en-US">
                <a:solidFill>
                  <a:srgbClr val="3399FF"/>
                </a:solidFill>
              </a:rPr>
              <a:t>i</a:t>
            </a:r>
            <a:r>
              <a:rPr sz="2800" lang="en-US">
                <a:solidFill>
                  <a:srgbClr val="3399FF"/>
                </a:solidFill>
              </a:rPr>
              <a:t>neering</a:t>
            </a:r>
            <a:r>
              <a:rPr sz="2800" lang="en-US">
                <a:solidFill>
                  <a:srgbClr val="3399FF"/>
                </a:solidFill>
              </a:rPr>
              <a:t> </a:t>
            </a:r>
            <a:r>
              <a:rPr sz="2800" lang="en-US">
                <a:solidFill>
                  <a:srgbClr val="3399FF"/>
                </a:solidFill>
              </a:rPr>
              <a:t>a</a:t>
            </a:r>
            <a:r>
              <a:rPr sz="2800" lang="en-US">
                <a:solidFill>
                  <a:srgbClr val="3399FF"/>
                </a:solidFill>
              </a:rPr>
              <a:t>n</a:t>
            </a:r>
            <a:r>
              <a:rPr sz="2800" lang="en-US">
                <a:solidFill>
                  <a:srgbClr val="3399FF"/>
                </a:solidFill>
              </a:rPr>
              <a:t>d</a:t>
            </a:r>
            <a:r>
              <a:rPr sz="2800" lang="en-US">
                <a:solidFill>
                  <a:srgbClr val="3399FF"/>
                </a:solidFill>
              </a:rPr>
              <a:t> </a:t>
            </a:r>
            <a:r>
              <a:rPr sz="2800" lang="en-US">
                <a:solidFill>
                  <a:srgbClr val="3399FF"/>
                </a:solidFill>
              </a:rPr>
              <a:t>T</a:t>
            </a:r>
            <a:r>
              <a:rPr sz="2800" lang="en-US">
                <a:solidFill>
                  <a:srgbClr val="3399FF"/>
                </a:solidFill>
              </a:rPr>
              <a:t>e</a:t>
            </a:r>
            <a:r>
              <a:rPr sz="2800" lang="en-US">
                <a:solidFill>
                  <a:srgbClr val="3399FF"/>
                </a:solidFill>
              </a:rPr>
              <a:t>c</a:t>
            </a:r>
            <a:r>
              <a:rPr sz="2800" lang="en-US">
                <a:solidFill>
                  <a:srgbClr val="3399FF"/>
                </a:solidFill>
              </a:rPr>
              <a:t>h</a:t>
            </a:r>
            <a:r>
              <a:rPr sz="2800" lang="en-US">
                <a:solidFill>
                  <a:srgbClr val="3399FF"/>
                </a:solidFill>
              </a:rPr>
              <a:t>n</a:t>
            </a:r>
            <a:r>
              <a:rPr sz="2800" lang="en-US">
                <a:solidFill>
                  <a:srgbClr val="3399FF"/>
                </a:solidFill>
              </a:rPr>
              <a:t>o</a:t>
            </a:r>
            <a:r>
              <a:rPr sz="2800" lang="en-US">
                <a:solidFill>
                  <a:srgbClr val="3399FF"/>
                </a:solidFill>
              </a:rPr>
              <a:t>logy</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39649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3333"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1818"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2021-05-25T07:50:10Z</dcterms:created>
  <dcterms:modified xsi:type="dcterms:W3CDTF">2024-04-04T12:24:21Z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