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202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5138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3749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34442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291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2025-09-12T07:18:41Z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