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g1fe3ed91813a8fb8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 name="Google Shape;39;g1fe3ed91813a8fb8_0: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 name="Google Shape;40;g1fe3ed91813a8fb8_0: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1fe3ed91813a8fb8_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 name="Google Shape;45;g1fe3ed91813a8fb8_5:notes"/>
          <p:cNvSpPr txBox="1">
            <a:spLocks noGrp="1"/>
          </p:cNvSpPr>
          <p:nvPr>
            <p:ph type="body" idx="1"/>
          </p:nvPr>
        </p:nvSpPr>
        <p:spPr>
          <a:xfrm>
            <a:off x="1219200" y="3300413"/>
            <a:ext cx="9753600" cy="2700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 name="Google Shape;46;g1fe3ed91813a8fb8_5:notes"/>
          <p:cNvSpPr txBox="1">
            <a:spLocks noGrp="1"/>
          </p:cNvSpPr>
          <p:nvPr>
            <p:ph type="sldNum" idx="12"/>
          </p:nvPr>
        </p:nvSpPr>
        <p:spPr>
          <a:xfrm>
            <a:off x="6905625" y="6513513"/>
            <a:ext cx="5283300" cy="3444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2.xml" /><Relationship Id="rId5" Type="http://schemas.openxmlformats.org/officeDocument/2006/relationships/hyperlink" Target="https://creativecommons.org/licenses/by-sa/3.0/" TargetMode="External" /><Relationship Id="rId4" Type="http://schemas.openxmlformats.org/officeDocument/2006/relationships/hyperlink" Target="https://thebluediamondgallery.com/finger01/e/employee.html"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grpSp>
        <p:nvGrpSpPr>
          <p:cNvPr id="55" name="Google Shape;55;p1"/>
          <p:cNvGrpSpPr/>
          <p:nvPr/>
        </p:nvGrpSpPr>
        <p:grpSpPr>
          <a:xfrm>
            <a:off x="876299" y="990600"/>
            <a:ext cx="1743075" cy="1333500"/>
            <a:chOff x="742950" y="1104900"/>
            <a:chExt cx="1743075" cy="1333500"/>
          </a:xfrm>
        </p:grpSpPr>
        <p:sp>
          <p:nvSpPr>
            <p:cNvPr id="56" name="Google Shape;56;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7" name="Google Shape;57;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58" name="Google Shape;58;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59" name="Google Shape;59;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1" name="Google Shape;61;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2" name="Google Shape;62;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3" name="Google Shape;63;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SHARMILA LAKSHMI R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NO:312209445/asunm1353312209445</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DEPARTMENT:BCOM ACCOUNTING AND FINANCE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ANNA ADARSH COLLEGE FOR WOMEN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64" name="Google Shape;64;p1"/>
          <p:cNvSpPr txBox="1"/>
          <p:nvPr/>
        </p:nvSpPr>
        <p:spPr>
          <a:xfrm>
            <a:off x="-6066" y="2721971"/>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2"/>
          <p:cNvSpPr txBox="1">
            <a:spLocks noGrp="1"/>
          </p:cNvSpPr>
          <p:nvPr>
            <p:ph type="title"/>
          </p:nvPr>
        </p:nvSpPr>
        <p:spPr>
          <a:xfrm>
            <a:off x="755332" y="385444"/>
            <a:ext cx="10681200" cy="14814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9600" b="0">
                <a:latin typeface="Calibri"/>
                <a:ea typeface="Calibri"/>
                <a:cs typeface="Calibri"/>
                <a:sym typeface="Calibri"/>
              </a:rPr>
              <a:t>RESULTS</a:t>
            </a:r>
            <a:endParaRPr sz="9600" b="0">
              <a:latin typeface="Calibri"/>
              <a:ea typeface="Calibri"/>
              <a:cs typeface="Calibri"/>
              <a:sym typeface="Calibri"/>
            </a:endParaRPr>
          </a:p>
        </p:txBody>
      </p:sp>
      <p:pic>
        <p:nvPicPr>
          <p:cNvPr id="2" name="Picture 1">
            <a:extLst>
              <a:ext uri="{FF2B5EF4-FFF2-40B4-BE49-F238E27FC236}">
                <a16:creationId xmlns:a16="http://schemas.microsoft.com/office/drawing/2014/main" id="{3CCF39F3-4D39-297D-BA15-E7D329245D35}"/>
              </a:ext>
            </a:extLst>
          </p:cNvPr>
          <p:cNvPicPr>
            <a:picLocks noChangeAspect="1"/>
          </p:cNvPicPr>
          <p:nvPr/>
        </p:nvPicPr>
        <p:blipFill>
          <a:blip r:embed="rId3"/>
          <a:stretch>
            <a:fillRect/>
          </a:stretch>
        </p:blipFill>
        <p:spPr>
          <a:xfrm>
            <a:off x="1494119" y="1948329"/>
            <a:ext cx="7805270" cy="40161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For high level performance </a:t>
            </a:r>
            <a:endParaRPr/>
          </a:p>
        </p:txBody>
      </p:sp>
      <p:pic>
        <p:nvPicPr>
          <p:cNvPr id="52" name="Google Shape;52;p1"/>
          <p:cNvPicPr preferRelativeResize="0"/>
          <p:nvPr/>
        </p:nvPicPr>
        <p:blipFill rotWithShape="1">
          <a:blip r:embed="rId3">
            <a:alphaModFix/>
          </a:blip>
          <a:srcRect b="0" l="0" r="0" t="0"/>
          <a:stretch/>
        </p:blipFill>
        <p:spPr>
          <a:xfrm>
            <a:off x="1673412" y="1198579"/>
            <a:ext cx="7285840" cy="45388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