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6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402-7B91-4CE9-B0E6-D4D6C3B6F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dobe Garamond Pro Bold" panose="02020702060506020403" pitchFamily="18" charset="0"/>
              </a:rPr>
              <a:t>EMG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18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6EB9D0-75EA-4E7D-9004-BBB205EB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103"/>
            <a:ext cx="4356105" cy="277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8396E-8AE5-4B29-AEE4-1D3D94DC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6" y="2226413"/>
            <a:ext cx="4356104" cy="277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23334-A4F5-479C-BD1F-D281057C9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30" y="0"/>
            <a:ext cx="4219443" cy="268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5EB6-AD51-4ACB-B89A-5E054B978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57240"/>
            <a:ext cx="3921761" cy="2500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1FF50-DDE4-47A4-A5C3-ED997A13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88513"/>
            <a:ext cx="3921761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D8372-4131-42CB-9F77-9D2B5B0B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0216"/>
            <a:ext cx="4251109" cy="271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586F-E8CD-4C43-9E0D-656FD9DD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21" y="3561555"/>
            <a:ext cx="4251109" cy="2710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F8CB3-8BC5-4AA4-8B4B-7E01E0C23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51" y="15904"/>
            <a:ext cx="4737370" cy="3020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9DEB0-6F3F-496D-B4C4-83298B0AD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30" y="2401068"/>
            <a:ext cx="4251108" cy="2710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4D76B-414B-405C-B990-5EE1B5FD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56"/>
            <a:ext cx="4251110" cy="27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4AA3E-242C-4734-9760-D1FFFE95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25" y="55594"/>
            <a:ext cx="4459043" cy="2842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99C2C-0821-494B-8524-EA8285A7A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" y="0"/>
            <a:ext cx="4292342" cy="273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06F36-AF7E-4486-AA09-F2E5AFD2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97" y="2164248"/>
            <a:ext cx="3907459" cy="24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428B5-ABE7-4007-A21B-C07F4E184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240"/>
            <a:ext cx="3921759" cy="2500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50ED6-5AFD-4383-A10B-C6FC9C09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703802"/>
            <a:ext cx="4182566" cy="2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A4800-2B06-4F2B-9476-09574655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06" y="0"/>
            <a:ext cx="4364094" cy="2782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C11F1-61F3-4052-A438-FD0B5E6A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30" y="3461636"/>
            <a:ext cx="4364093" cy="278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E2B4C-D699-4351-8518-F6B44E4F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64097" cy="278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1C745-D5F1-4F1A-9282-D908D2144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1638"/>
            <a:ext cx="4364092" cy="278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CFC30-085F-4E23-BC5C-225513A0C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6" y="1867543"/>
            <a:ext cx="4206387" cy="26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A62E1E-E6BF-4991-B5BE-3B833189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86" y="2475448"/>
            <a:ext cx="3802557" cy="2424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F6421-335F-41AA-B4BE-205F7145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87" y="38602"/>
            <a:ext cx="4669278" cy="2976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20F67-DE61-4882-A09A-2F4B5D27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43" y="3009486"/>
            <a:ext cx="4351522" cy="2774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FDE06-4292-4F28-8282-594C5154B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514"/>
            <a:ext cx="4036986" cy="2573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3AD5A-9BD2-4C1A-8FFD-E8F097D61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-1"/>
            <a:ext cx="4445848" cy="28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Same  Action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8F097-77B8-4F62-8BE5-4C6C6D693CDE}"/>
              </a:ext>
            </a:extLst>
          </p:cNvPr>
          <p:cNvSpPr txBox="1"/>
          <p:nvPr/>
        </p:nvSpPr>
        <p:spPr>
          <a:xfrm>
            <a:off x="3514725" y="2400300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Trials – 30</a:t>
            </a:r>
          </a:p>
          <a:p>
            <a:r>
              <a:rPr lang="en-IN" dirty="0"/>
              <a:t>Trials plotted in below slides</a:t>
            </a:r>
          </a:p>
          <a:p>
            <a:r>
              <a:rPr lang="en-IN" dirty="0"/>
              <a:t>Trial 1, 2, 15, 29,30</a:t>
            </a:r>
          </a:p>
        </p:txBody>
      </p:sp>
    </p:spTree>
    <p:extLst>
      <p:ext uri="{BB962C8B-B14F-4D97-AF65-F5344CB8AC3E}">
        <p14:creationId xmlns:p14="http://schemas.microsoft.com/office/powerpoint/2010/main" val="193900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E2DA371-1E4F-4CA1-8646-24603BD6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8" y="23578"/>
            <a:ext cx="4206307" cy="26815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21B103-7707-48AF-88C1-76FAAA66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7" y="2115685"/>
            <a:ext cx="4455377" cy="2840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C8EB2F-2A0C-4DE9-9AAF-7BE6219F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23578"/>
            <a:ext cx="4052359" cy="2583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26254-EF79-4142-96D5-E61E3483F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763"/>
            <a:ext cx="4124325" cy="2629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DD863-6E7F-46B8-BC70-5FA457269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814913"/>
            <a:ext cx="3829050" cy="2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BFAB5-DEFB-403A-86A9-B30FB510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03"/>
            <a:ext cx="4124358" cy="262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A45F4-AB33-43DE-8DCF-818EAA8C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" y="3436706"/>
            <a:ext cx="4399526" cy="280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8019E-8A88-4664-BE01-01866DC54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38" y="1806063"/>
            <a:ext cx="4124358" cy="2629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FA2E3-C16E-4014-9ED0-4765C8916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28" y="0"/>
            <a:ext cx="4309272" cy="274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B53D1-0DC2-4BF2-B418-872D7214E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42" y="3577441"/>
            <a:ext cx="4309271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7B89-B143-4D86-A22E-FB1DEC65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" y="-485"/>
            <a:ext cx="4379589" cy="2791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49B391-8B55-47C5-AAE1-171CDCDC8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68" y="0"/>
            <a:ext cx="4271432" cy="27230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A9C8-A284-4192-9833-C9323900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0" y="2024444"/>
            <a:ext cx="4278723" cy="272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0120C-1947-4BFC-AE80-D1702742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21" y="3694296"/>
            <a:ext cx="4028562" cy="2563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22AC1-A015-491E-A28B-EDA0C221D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" y="3703335"/>
            <a:ext cx="4028561" cy="2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700C-45DA-4C71-9B98-68E91DFB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3" y="0"/>
            <a:ext cx="3990357" cy="25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F5EAE-1CFA-4D3F-A9D4-4FE3A334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" y="-485"/>
            <a:ext cx="4077759" cy="2599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316A0-EF7D-4480-8484-4E93E6F0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61" y="2089620"/>
            <a:ext cx="4209478" cy="267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3C4BE-A2E3-41A7-BACE-DB5FB600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82" y="3808591"/>
            <a:ext cx="3833982" cy="2439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0437D-EFB8-46A2-BCA3-A094E497D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" y="3808592"/>
            <a:ext cx="3833981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9D0F-469C-4460-982D-8C82F2A7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A430-057E-42F1-A761-C6086640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EMG Data of 5 users(2 male, </a:t>
            </a:r>
            <a:r>
              <a:rPr lang="en-IN"/>
              <a:t>3 female), </a:t>
            </a:r>
            <a:r>
              <a:rPr lang="en-IN" dirty="0"/>
              <a:t>30 trials, 6 experiments is plotted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experiment has  2 electrodes both are merged to plot in same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figure title details information about the trial, exp and user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Gender_#PersonCount_Experiment_#Trial</a:t>
            </a:r>
            <a:r>
              <a:rPr lang="en-IN" dirty="0"/>
              <a:t>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IN" dirty="0"/>
              <a:t>Female_0_cyl_1</a:t>
            </a:r>
          </a:p>
          <a:p>
            <a:pPr marL="1071400" lvl="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64C9A-5595-482B-BBDC-748A7A74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0"/>
            <a:ext cx="4477898" cy="2849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B0433-5729-43C1-9ACA-FB5EF5B43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" y="1"/>
            <a:ext cx="3792096" cy="2413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A74F-1605-4347-BEE1-679AB16AE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90" y="1918624"/>
            <a:ext cx="4477898" cy="2849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82B18-F64D-4C27-824A-7276030B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3" y="3636815"/>
            <a:ext cx="4238625" cy="269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4601-5D2E-479F-9AE8-E8E420278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94" y="3749791"/>
            <a:ext cx="4061092" cy="2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108C3-C56C-404B-A495-416343CF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0"/>
            <a:ext cx="4115946" cy="2619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D0544-E9A2-4BCF-B287-485A5297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4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A9469-FF04-4691-BE3F-CFA81251C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078911"/>
            <a:ext cx="4548760" cy="2894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2B54B-620E-45D9-870F-3495D98B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81" y="3663957"/>
            <a:ext cx="4115945" cy="261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ADAB3-CE64-4915-8F15-0245A420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5787"/>
            <a:ext cx="3962400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Different  Action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3C595-A1BD-433C-A1F3-FFED68CB76E5}"/>
              </a:ext>
            </a:extLst>
          </p:cNvPr>
          <p:cNvSpPr txBox="1"/>
          <p:nvPr/>
        </p:nvSpPr>
        <p:spPr>
          <a:xfrm>
            <a:off x="3571875" y="209550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Trial Of Each Action is plotted</a:t>
            </a:r>
          </a:p>
        </p:txBody>
      </p:sp>
    </p:spTree>
    <p:extLst>
      <p:ext uri="{BB962C8B-B14F-4D97-AF65-F5344CB8AC3E}">
        <p14:creationId xmlns:p14="http://schemas.microsoft.com/office/powerpoint/2010/main" val="21396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4F4C4B9-4CD2-4A67-86CF-CAA686611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" y="3214103"/>
            <a:ext cx="4204967" cy="310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8D089-C665-41EE-9951-45277ECA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0" y="3177969"/>
            <a:ext cx="4510554" cy="3082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EE0EE-106E-41C9-A4CA-D8020B53E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" y="-22031"/>
            <a:ext cx="3904375" cy="3158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90FCAE-BFF9-496B-A0ED-7D248B1C3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7" y="-18662"/>
            <a:ext cx="4098817" cy="3060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0B292-15A7-401A-AA96-0695053A4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72" y="1"/>
            <a:ext cx="4478324" cy="3082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CC7D93-543A-4A1F-BCDE-174D2C5F3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6" y="3136586"/>
            <a:ext cx="4204968" cy="3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8AB1D4-67B4-4867-B480-BC166C40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" y="3164466"/>
            <a:ext cx="3996276" cy="26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4A2BE-624B-4A9A-A335-DC108E9C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78"/>
            <a:ext cx="4277326" cy="272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CE6BB-47E5-4395-9835-C09F418D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50" y="152830"/>
            <a:ext cx="4025443" cy="27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02114-0465-4934-A634-69419EA52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68" y="29090"/>
            <a:ext cx="4196036" cy="2850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80EEA-B7BE-481C-950B-C478F9FD6A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7" y="3003364"/>
            <a:ext cx="4442037" cy="2831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11CBA-B029-4819-B87D-B77BCFDF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35" y="3097321"/>
            <a:ext cx="4467812" cy="27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68CCB7-841A-453C-A099-E0585426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26"/>
            <a:ext cx="4572000" cy="267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D15E1-B2A8-4A5C-8A53-717AB5E2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-1"/>
            <a:ext cx="4008399" cy="3012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8C396-9632-44F2-9DFE-117256CD1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3279626"/>
            <a:ext cx="4224231" cy="2638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695E7-0987-47E2-8ED8-5E47E916D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3319114"/>
            <a:ext cx="3959368" cy="252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CE716-8A63-4EEF-A468-5A8ED11C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8"/>
            <a:ext cx="4652787" cy="296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B8A20-1B6B-4971-AB8D-DC94A26F4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82051"/>
            <a:ext cx="4224231" cy="29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DC0DF-6D48-4A18-AC97-B5F73EF6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81" y="3140888"/>
            <a:ext cx="4068918" cy="2946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1210C-ACCE-4645-9AB2-54E37A23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813" cy="269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E8CE3-AB68-490D-BF5A-3463F654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32" y="0"/>
            <a:ext cx="4204968" cy="294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83746-8E3E-4213-867F-7B3321FF1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32" y="-9779"/>
            <a:ext cx="4229681" cy="279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F680F-8CE2-4ACA-8A03-0A4B7CCB3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65" y="3140887"/>
            <a:ext cx="4621813" cy="2946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F0038-6197-4CC6-B044-20F80D8D6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" y="3140886"/>
            <a:ext cx="3991366" cy="30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BC4B2A-AD3B-40D0-8147-03F641D9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3287314"/>
            <a:ext cx="4539225" cy="289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6DC6-143A-48A4-8257-7A1ADE4C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60" y="3470515"/>
            <a:ext cx="3821359" cy="268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E6DCC-F97F-4684-ABD5-975AE5E8D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71" y="105998"/>
            <a:ext cx="4208830" cy="268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08EE4-CD62-40D1-A237-07709AFFB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78100"/>
            <a:ext cx="4622151" cy="3138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A1FC2-9801-4346-A5BE-4BAE00199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83" y="3244025"/>
            <a:ext cx="4288317" cy="290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F795F-DA38-4178-B2ED-7D5A1556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29"/>
            <a:ext cx="4048777" cy="30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34BF87-1BB9-43E2-ADFA-42C3405326CF}"/>
              </a:ext>
            </a:extLst>
          </p:cNvPr>
          <p:cNvSpPr txBox="1"/>
          <p:nvPr/>
        </p:nvSpPr>
        <p:spPr>
          <a:xfrm flipH="1">
            <a:off x="2005147" y="998376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Different User Same 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B9722-0AB8-40C6-9325-58BB1A17D829}"/>
              </a:ext>
            </a:extLst>
          </p:cNvPr>
          <p:cNvSpPr txBox="1"/>
          <p:nvPr/>
        </p:nvSpPr>
        <p:spPr>
          <a:xfrm>
            <a:off x="3914775" y="220027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Trial of each user is considered</a:t>
            </a:r>
          </a:p>
        </p:txBody>
      </p:sp>
    </p:spTree>
    <p:extLst>
      <p:ext uri="{BB962C8B-B14F-4D97-AF65-F5344CB8AC3E}">
        <p14:creationId xmlns:p14="http://schemas.microsoft.com/office/powerpoint/2010/main" val="63444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Widescreen</PresentationFormat>
  <Paragraphs>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Garamond Pro Bold</vt:lpstr>
      <vt:lpstr>Calibri</vt:lpstr>
      <vt:lpstr>Calibri Light</vt:lpstr>
      <vt:lpstr>Times New Roman</vt:lpstr>
      <vt:lpstr>Wingdings</vt:lpstr>
      <vt:lpstr>Retrospect</vt:lpstr>
      <vt:lpstr>EMG Data Analysis</vt:lpstr>
      <vt:lpstr>Information on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Data Analysis</dc:title>
  <dc:creator>SMT2017020 Sharmila Mani</dc:creator>
  <cp:lastModifiedBy>SMT2017020 Sharmila Mani</cp:lastModifiedBy>
  <cp:revision>13</cp:revision>
  <dcterms:created xsi:type="dcterms:W3CDTF">2019-06-10T02:38:53Z</dcterms:created>
  <dcterms:modified xsi:type="dcterms:W3CDTF">2019-06-10T03:13:09Z</dcterms:modified>
</cp:coreProperties>
</file>