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5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6087B-0FF2-45FD-85EC-A044388695F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2C4C-4825-436A-B9FF-445626A1E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29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72C4C-4825-436A-B9FF-445626A1EE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8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77CB-00CF-40D6-A343-FD0300F5DD18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2B67-8057-4438-B18A-4F631A34C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1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77CB-00CF-40D6-A343-FD0300F5DD18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2B67-8057-4438-B18A-4F631A34C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3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77CB-00CF-40D6-A343-FD0300F5DD18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2B67-8057-4438-B18A-4F631A34C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5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77CB-00CF-40D6-A343-FD0300F5DD18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2B67-8057-4438-B18A-4F631A34C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3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77CB-00CF-40D6-A343-FD0300F5DD18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2B67-8057-4438-B18A-4F631A34C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2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77CB-00CF-40D6-A343-FD0300F5DD18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2B67-8057-4438-B18A-4F631A34C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77CB-00CF-40D6-A343-FD0300F5DD18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2B67-8057-4438-B18A-4F631A34C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9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77CB-00CF-40D6-A343-FD0300F5DD18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2B67-8057-4438-B18A-4F631A34C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8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77CB-00CF-40D6-A343-FD0300F5DD18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2B67-8057-4438-B18A-4F631A34C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1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77CB-00CF-40D6-A343-FD0300F5DD18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2B67-8057-4438-B18A-4F631A34C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5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77CB-00CF-40D6-A343-FD0300F5DD18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2B67-8057-4438-B18A-4F631A34C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8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577CB-00CF-40D6-A343-FD0300F5DD18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A2B67-8057-4438-B18A-4F631A34C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1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990600" y="1981200"/>
            <a:ext cx="6923177" cy="2787886"/>
            <a:chOff x="84901" y="770817"/>
            <a:chExt cx="6923177" cy="2787886"/>
          </a:xfrm>
        </p:grpSpPr>
        <p:sp>
          <p:nvSpPr>
            <p:cNvPr id="5" name="Circular Arrow 4"/>
            <p:cNvSpPr/>
            <p:nvPr/>
          </p:nvSpPr>
          <p:spPr>
            <a:xfrm rot="18386623">
              <a:off x="85050" y="770668"/>
              <a:ext cx="1956111" cy="1956409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Shape 6"/>
            <p:cNvSpPr/>
            <p:nvPr/>
          </p:nvSpPr>
          <p:spPr>
            <a:xfrm rot="14801784">
              <a:off x="1755070" y="1602443"/>
              <a:ext cx="1956111" cy="1956409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Circular Arrow 7"/>
            <p:cNvSpPr/>
            <p:nvPr/>
          </p:nvSpPr>
          <p:spPr>
            <a:xfrm rot="18386623">
              <a:off x="3361650" y="770669"/>
              <a:ext cx="1956111" cy="1956409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Shape 8"/>
            <p:cNvSpPr/>
            <p:nvPr/>
          </p:nvSpPr>
          <p:spPr>
            <a:xfrm rot="14801784">
              <a:off x="5051818" y="1546547"/>
              <a:ext cx="1956111" cy="1956409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TextBox 9"/>
            <p:cNvSpPr txBox="1"/>
            <p:nvPr/>
          </p:nvSpPr>
          <p:spPr>
            <a:xfrm>
              <a:off x="568482" y="1447800"/>
              <a:ext cx="1035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Q2, 2020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15194" y="2580647"/>
              <a:ext cx="1035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Q3, 2020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40939" y="1447800"/>
              <a:ext cx="1035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Q4, 2020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35742" y="2535085"/>
              <a:ext cx="1269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Q4, 2020</a:t>
              </a:r>
              <a:endParaRPr 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51" y="0"/>
            <a:ext cx="9153468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IN" sz="44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Project : “KnowWhere” Roadmap</a:t>
            </a:r>
            <a:endParaRPr lang="en-US" sz="4400" b="1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371600" y="3544669"/>
            <a:ext cx="1428705" cy="2627531"/>
            <a:chOff x="1371600" y="3544669"/>
            <a:chExt cx="1428705" cy="2627531"/>
          </a:xfrm>
        </p:grpSpPr>
        <p:sp>
          <p:nvSpPr>
            <p:cNvPr id="15" name="TextBox 14"/>
            <p:cNvSpPr txBox="1"/>
            <p:nvPr/>
          </p:nvSpPr>
          <p:spPr>
            <a:xfrm>
              <a:off x="1371600" y="3544669"/>
              <a:ext cx="142870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Strategy, Analysis &amp; Planning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74181" y="4495800"/>
              <a:ext cx="1192819" cy="16764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17720" y="4492823"/>
              <a:ext cx="12492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/>
                <a:t>1.Architecture &amp; Design</a:t>
              </a:r>
              <a:endParaRPr lang="en-US" sz="1400" dirty="0" smtClean="0"/>
            </a:p>
            <a:p>
              <a:r>
                <a:rPr lang="en-IN" sz="1400" dirty="0" smtClean="0"/>
                <a:t>  </a:t>
              </a:r>
              <a:endParaRPr lang="en-US" sz="1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819400" y="1371600"/>
            <a:ext cx="1600200" cy="2259688"/>
            <a:chOff x="1295400" y="3544669"/>
            <a:chExt cx="1600200" cy="2259688"/>
          </a:xfrm>
        </p:grpSpPr>
        <p:sp>
          <p:nvSpPr>
            <p:cNvPr id="21" name="TextBox 20"/>
            <p:cNvSpPr txBox="1"/>
            <p:nvPr/>
          </p:nvSpPr>
          <p:spPr>
            <a:xfrm>
              <a:off x="1371600" y="3544669"/>
              <a:ext cx="14287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Wireframe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95400" y="3962400"/>
              <a:ext cx="1600200" cy="16764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95400" y="3988475"/>
              <a:ext cx="16002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/>
                <a:t>1. Create mobile app</a:t>
              </a:r>
            </a:p>
            <a:p>
              <a:r>
                <a:rPr lang="en-IN" sz="1400" dirty="0" smtClean="0"/>
                <a:t>2. Integrate IBM Watson AI &amp; Cloud services</a:t>
              </a:r>
            </a:p>
            <a:p>
              <a:r>
                <a:rPr lang="en-IN" sz="1400" dirty="0" smtClean="0"/>
                <a:t>3. Connect Datasources &amp; API’s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591095" y="3620869"/>
            <a:ext cx="1428705" cy="2399169"/>
            <a:chOff x="1371600" y="3544669"/>
            <a:chExt cx="1428705" cy="2399169"/>
          </a:xfrm>
        </p:grpSpPr>
        <p:sp>
          <p:nvSpPr>
            <p:cNvPr id="25" name="TextBox 24"/>
            <p:cNvSpPr txBox="1"/>
            <p:nvPr/>
          </p:nvSpPr>
          <p:spPr>
            <a:xfrm>
              <a:off x="1371600" y="3544669"/>
              <a:ext cx="14287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Champion Adoption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474181" y="4191000"/>
              <a:ext cx="1192819" cy="16764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17720" y="4343400"/>
              <a:ext cx="124928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/>
                <a:t>1. Prototype with champion adopter</a:t>
              </a:r>
            </a:p>
            <a:p>
              <a:r>
                <a:rPr lang="en-IN" sz="1400" dirty="0" smtClean="0"/>
                <a:t>2. Monitor for results &amp; opportunities</a:t>
              </a:r>
              <a:endParaRPr lang="en-US" sz="1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221219" y="1307068"/>
            <a:ext cx="1428705" cy="2047622"/>
            <a:chOff x="1371600" y="3819778"/>
            <a:chExt cx="1428705" cy="2047622"/>
          </a:xfrm>
        </p:grpSpPr>
        <p:sp>
          <p:nvSpPr>
            <p:cNvPr id="29" name="TextBox 28"/>
            <p:cNvSpPr txBox="1"/>
            <p:nvPr/>
          </p:nvSpPr>
          <p:spPr>
            <a:xfrm>
              <a:off x="1371600" y="3819778"/>
              <a:ext cx="14287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Launch App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474181" y="4191000"/>
              <a:ext cx="1192819" cy="16764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17720" y="4343400"/>
              <a:ext cx="1249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/>
                <a:t>1. Market app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602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</TotalTime>
  <Words>70</Words>
  <Application>Microsoft Office PowerPoint</Application>
  <PresentationFormat>On-screen Show (4:3)</PresentationFormat>
  <Paragraphs>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Credit Suisse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Sharmila</dc:creator>
  <cp:lastModifiedBy>Sharmila</cp:lastModifiedBy>
  <cp:revision>13</cp:revision>
  <dcterms:created xsi:type="dcterms:W3CDTF">2020-06-06T07:11:50Z</dcterms:created>
  <dcterms:modified xsi:type="dcterms:W3CDTF">2020-06-07T14:25:29Z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Unrestricted</vt:lpwstr>
  </property>
  <property fmtid="{D5CDD505-2E9C-101B-9397-08002B2CF9AE}" pid="3" name="_SIProp12DataClass+304a34c9-5b17-4e2a-bdc3-dec6a43f35e7">
    <vt:lpwstr>v=1.2&gt;I=304a34c9-5b17-4e2a-bdc3-dec6a43f35e7&amp;N=Unrestricted&amp;V=1.3&amp;U=S-1-5-21-1828601920-3511188894-431489442-1238772&amp;D=Muthiah%2c+Sharmila+(MBCU+748)&amp;A=Associated&amp;H=False</vt:lpwstr>
  </property>
  <property fmtid="{D5CDD505-2E9C-101B-9397-08002B2CF9AE}" pid="4" name="_AdHocReviewCycleID">
    <vt:i4>94024708</vt:i4>
  </property>
  <property fmtid="{D5CDD505-2E9C-101B-9397-08002B2CF9AE}" pid="5" name="_NewReviewCycle">
    <vt:lpwstr/>
  </property>
  <property fmtid="{D5CDD505-2E9C-101B-9397-08002B2CF9AE}" pid="6" name="_EmailSubject">
    <vt:lpwstr>WiT Roadmap</vt:lpwstr>
  </property>
  <property fmtid="{D5CDD505-2E9C-101B-9397-08002B2CF9AE}" pid="7" name="_AuthorEmail">
    <vt:lpwstr>sharmila.sharmila@credit-suisse.com</vt:lpwstr>
  </property>
  <property fmtid="{D5CDD505-2E9C-101B-9397-08002B2CF9AE}" pid="8" name="_AuthorEmailDisplayName">
    <vt:lpwstr>Muthiah, Sharmila (MBCU 748)</vt:lpwstr>
  </property>
</Properties>
</file>