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56351" y="551019"/>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56351" y="2828925"/>
            <a:ext cx="9285036" cy="2529840"/>
          </a:xfrm>
          <a:prstGeom prst="rect"/>
          <a:noFill/>
        </p:spPr>
        <p:txBody>
          <a:bodyPr anchor="t" bIns="45720" lIns="91440" rIns="91440" rtlCol="0" tIns="45720" wrap="square">
            <a:spAutoFit/>
          </a:bodyPr>
          <a:p>
            <a:r>
              <a:rPr b="1" dirty="0" sz="2400" lang="en-US"/>
              <a:t>STUDENT NAME:</a:t>
            </a:r>
            <a:r>
              <a:rPr dirty="0" sz="2400" lang="en-US"/>
              <a:t> </a:t>
            </a:r>
            <a:r>
              <a:rPr altLang="en-GB" dirty="0" sz="2400" lang="en-US"/>
              <a:t>S</a:t>
            </a:r>
            <a:r>
              <a:rPr altLang="en-GB" dirty="0" sz="2400" lang="en-US"/>
              <a:t>H</a:t>
            </a:r>
            <a:r>
              <a:rPr altLang="en-GB" dirty="0" sz="2400" lang="en-US"/>
              <a:t>A</a:t>
            </a:r>
            <a:r>
              <a:rPr altLang="en-GB" dirty="0" sz="2400" lang="en-US"/>
              <a:t>R</a:t>
            </a:r>
            <a:r>
              <a:rPr altLang="en-GB" dirty="0" sz="2400" lang="en-US"/>
              <a:t>M</a:t>
            </a:r>
            <a:r>
              <a:rPr altLang="en-GB" dirty="0" sz="2400" lang="en-US"/>
              <a:t>I</a:t>
            </a:r>
            <a:r>
              <a:rPr altLang="en-GB" dirty="0" sz="2400" lang="en-US"/>
              <a:t>L</a:t>
            </a:r>
            <a:r>
              <a:rPr altLang="en-GB" dirty="0" sz="2400" lang="en-US"/>
              <a:t>A</a:t>
            </a:r>
            <a:r>
              <a:rPr altLang="en-GB" dirty="0" sz="2400" lang="en-US"/>
              <a:t>.</a:t>
            </a:r>
            <a:r>
              <a:rPr altLang="en-GB" dirty="0" sz="2400" lang="en-US"/>
              <a:t>S</a:t>
            </a:r>
            <a:endParaRPr altLang="en-US" lang="zh-CN"/>
          </a:p>
          <a:p>
            <a:r>
              <a:rPr b="1" dirty="0" sz="2400" lang="en-US"/>
              <a:t>REGISTER NO AND NMID:</a:t>
            </a:r>
            <a:r>
              <a:rPr dirty="0" sz="2400" lang="en-US"/>
              <a:t> </a:t>
            </a:r>
            <a:r>
              <a:rPr altLang="en-GB" dirty="0" sz="2400" lang="en-US"/>
              <a:t>C</a:t>
            </a:r>
            <a:r>
              <a:rPr altLang="en-GB" dirty="0" sz="2400" lang="en-US"/>
              <a:t>D</a:t>
            </a:r>
            <a:r>
              <a:rPr altLang="en-GB" dirty="0" sz="2400" lang="en-US"/>
              <a:t>5</a:t>
            </a:r>
            <a:r>
              <a:rPr altLang="en-GB" dirty="0" sz="2400" lang="en-US"/>
              <a:t>5</a:t>
            </a:r>
            <a:r>
              <a:rPr altLang="en-GB" dirty="0" sz="2400" lang="en-US"/>
              <a:t>4</a:t>
            </a:r>
            <a:r>
              <a:rPr altLang="en-GB" dirty="0" sz="2400" lang="en-US"/>
              <a:t>E</a:t>
            </a:r>
            <a:r>
              <a:rPr altLang="en-GB" dirty="0" sz="2400" lang="en-US"/>
              <a:t>7</a:t>
            </a:r>
            <a:r>
              <a:rPr altLang="en-GB" dirty="0" sz="2400" lang="en-US"/>
              <a:t>C</a:t>
            </a:r>
            <a:r>
              <a:rPr altLang="en-GB" dirty="0" sz="2400" lang="en-US"/>
              <a:t>C</a:t>
            </a:r>
            <a:r>
              <a:rPr altLang="en-GB" dirty="0" sz="2400" lang="en-US"/>
              <a:t>5</a:t>
            </a:r>
            <a:r>
              <a:rPr altLang="en-GB" dirty="0" sz="2400" lang="en-US"/>
              <a:t>0</a:t>
            </a:r>
            <a:r>
              <a:rPr altLang="en-GB" dirty="0" sz="2400" lang="en-US"/>
              <a:t>9</a:t>
            </a:r>
            <a:r>
              <a:rPr altLang="en-GB" dirty="0" sz="2400" lang="en-US"/>
              <a:t>C</a:t>
            </a:r>
            <a:r>
              <a:rPr altLang="en-GB" dirty="0" sz="2400" lang="en-US"/>
              <a:t>5</a:t>
            </a:r>
            <a:r>
              <a:rPr altLang="en-GB" dirty="0" sz="2400" lang="en-US"/>
              <a:t>B</a:t>
            </a:r>
            <a:r>
              <a:rPr altLang="en-GB" dirty="0" sz="2400" lang="en-US"/>
              <a:t>A</a:t>
            </a:r>
            <a:r>
              <a:rPr altLang="en-GB" dirty="0" sz="2400" lang="en-US"/>
              <a:t>0</a:t>
            </a:r>
            <a:r>
              <a:rPr altLang="en-GB" dirty="0" sz="2400" lang="en-US"/>
              <a:t>8</a:t>
            </a:r>
            <a:r>
              <a:rPr altLang="en-GB" dirty="0" sz="2400" lang="en-US"/>
              <a:t>F</a:t>
            </a:r>
            <a:r>
              <a:rPr altLang="en-GB" dirty="0" sz="2400" lang="en-US"/>
              <a:t>4</a:t>
            </a:r>
            <a:r>
              <a:rPr altLang="en-GB" dirty="0" sz="2400" lang="en-US"/>
              <a:t>A</a:t>
            </a:r>
            <a:r>
              <a:rPr altLang="en-GB" dirty="0" sz="2400" lang="en-US"/>
              <a:t>7</a:t>
            </a:r>
            <a:r>
              <a:rPr altLang="en-GB" dirty="0" sz="2400" lang="en-US"/>
              <a:t>B</a:t>
            </a:r>
            <a:r>
              <a:rPr altLang="en-GB" dirty="0" sz="2400" lang="en-US"/>
              <a:t>7</a:t>
            </a:r>
            <a:r>
              <a:rPr altLang="en-GB" dirty="0" sz="2400" lang="en-US"/>
              <a:t>1</a:t>
            </a:r>
            <a:endParaRPr dirty="0" sz="2400" lang="en-US">
              <a:cs typeface="Calibri"/>
            </a:endParaRPr>
          </a:p>
          <a:p>
            <a:r>
              <a:rPr b="1" dirty="0" sz="2400" lang="en-US"/>
              <a:t>DEPARTMENT</a:t>
            </a:r>
            <a:r>
              <a:rPr dirty="0" sz="2400" lang="en-US"/>
              <a:t>: </a:t>
            </a:r>
            <a:r>
              <a:rPr altLang="en-GB" dirty="0" sz="2400" lang="en-US"/>
              <a:t>B</a:t>
            </a:r>
            <a:r>
              <a:rPr altLang="en-GB" dirty="0" sz="2400" lang="en-US"/>
              <a:t>S</a:t>
            </a:r>
            <a:r>
              <a:rPr altLang="en-GB" dirty="0" sz="2400" lang="en-US"/>
              <a:t>C</a:t>
            </a:r>
            <a:r>
              <a:rPr altLang="en-GB" dirty="0" sz="2400" lang="en-US"/>
              <a:t>.</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a:t>
            </a:r>
            <a:r>
              <a:rPr altLang="en-GB" dirty="0" sz="2400" lang="en-US"/>
              <a:t>E</a:t>
            </a:r>
            <a:r>
              <a:rPr altLang="en-GB" dirty="0" sz="2400" lang="en-US"/>
              <a:t>R</a:t>
            </a:r>
            <a:r>
              <a:rPr altLang="en-GB" dirty="0" sz="2400" lang="en-US"/>
              <a:t> </a:t>
            </a:r>
            <a:r>
              <a:rPr altLang="en-GB" dirty="0" sz="2400" lang="en-US"/>
              <a:t>S</a:t>
            </a:r>
            <a:r>
              <a:rPr altLang="en-GB" dirty="0" sz="2400" lang="en-US"/>
              <a:t>C</a:t>
            </a:r>
            <a:r>
              <a:rPr altLang="en-GB" dirty="0" sz="2400" lang="en-US"/>
              <a:t>I</a:t>
            </a:r>
            <a:r>
              <a:rPr altLang="en-GB" dirty="0" sz="2400" lang="en-US"/>
              <a:t>E</a:t>
            </a:r>
            <a:r>
              <a:rPr altLang="en-GB" dirty="0" sz="2400" lang="en-US"/>
              <a:t>NCE </a:t>
            </a:r>
            <a:endParaRPr altLang="en-US" lang="zh-CN"/>
          </a:p>
          <a:p>
            <a:r>
              <a:rPr b="1" dirty="0" sz="2400" lang="en-US"/>
              <a:t>COLLEGE: COLLEGE/ UNIVERSITY</a:t>
            </a:r>
            <a:r>
              <a:rPr altLang="en-GB" b="1" dirty="0" sz="2400" lang="en-US"/>
              <a:t>:</a:t>
            </a:r>
            <a:r>
              <a:rPr altLang="en-GB" b="1" dirty="0" sz="2400" lang="en-US"/>
              <a:t> </a:t>
            </a:r>
            <a:r>
              <a:rPr altLang="en-GB" dirty="0" sz="2400" lang="en-US"/>
              <a:t>T</a:t>
            </a:r>
            <a:r>
              <a:rPr altLang="en-GB" dirty="0" sz="2400" lang="en-US"/>
              <a:t>I</a:t>
            </a:r>
            <a:r>
              <a:rPr altLang="en-GB" dirty="0" sz="2400" lang="en-US"/>
              <a:t>R</a:t>
            </a:r>
            <a:r>
              <a:rPr altLang="en-GB" dirty="0" sz="2400" lang="en-US"/>
              <a:t>U</a:t>
            </a:r>
            <a:r>
              <a:rPr altLang="en-GB" dirty="0" sz="2400" lang="en-US"/>
              <a:t>PPUR </a:t>
            </a:r>
            <a:r>
              <a:rPr altLang="en-GB" dirty="0" sz="2400" lang="en-US"/>
              <a:t>KUMARAN </a:t>
            </a:r>
            <a:r>
              <a:rPr altLang="en-GB" dirty="0" sz="2400" lang="en-US"/>
              <a:t>COLLEGE </a:t>
            </a:r>
            <a:r>
              <a:rPr altLang="en-GB" dirty="0" sz="2400" lang="en-US"/>
              <a:t>FOR </a:t>
            </a:r>
            <a:r>
              <a:rPr altLang="en-GB" dirty="0" sz="2400" lang="en-US"/>
              <a:t>WOMEN</a:t>
            </a:r>
            <a:r>
              <a:rPr altLang="en-GB" dirty="0" sz="2400" lang="en-US"/>
              <a:t>/</a:t>
            </a:r>
            <a:r>
              <a:rPr altLang="en-GB" dirty="0" sz="2400" lang="en-US"/>
              <a:t>BHARATHIYAR </a:t>
            </a:r>
            <a:r>
              <a:rPr altLang="en-GB"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1445793" y="58022"/>
            <a:ext cx="8480425" cy="7150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868116" y="974342"/>
            <a:ext cx="2817889" cy="6277636"/>
          </a:xfrm>
          <a:prstGeom prst="rect"/>
        </p:spPr>
      </p:pic>
      <p:pic>
        <p:nvPicPr>
          <p:cNvPr id="2097169" name=""/>
          <p:cNvPicPr>
            <a:picLocks/>
          </p:cNvPicPr>
          <p:nvPr/>
        </p:nvPicPr>
        <p:blipFill>
          <a:blip xmlns:r="http://schemas.openxmlformats.org/officeDocument/2006/relationships" r:embed="rId3"/>
          <a:srcRect l="5143" r="5143"/>
          <a:stretch>
            <a:fillRect/>
          </a:stretch>
        </p:blipFill>
        <p:spPr>
          <a:xfrm rot="23796">
            <a:off x="6246681" y="1296067"/>
            <a:ext cx="4469859" cy="535363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3162140" y="532450"/>
            <a:ext cx="4578668" cy="8134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755331" y="2235516"/>
            <a:ext cx="9392289" cy="4320539"/>
          </a:xfrm>
          <a:prstGeom prst="rect"/>
        </p:spPr>
        <p:txBody>
          <a:bodyPr rtlCol="0" wrap="square">
            <a:spAutoFit/>
          </a:bodyPr>
          <a:p>
            <a:r>
              <a:rPr sz="2800" lang="en-GB">
                <a:solidFill>
                  <a:srgbClr val="000000"/>
                </a:solidFill>
              </a:rPr>
              <a:t>The portfolio successfully highlights the skills and projects of a mobile software developer in a professional and user-friendly way. By combining HTML, CSS, and JavaScript, it ensures responsive design, smooth navigation, and interactive features. It serves as a digital identity that helps recruiters, clients, and peers easily explore the developer’s expertise, making it an effective tool for career growth and opportunities.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685258" y="637688"/>
            <a:ext cx="7526706"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55" name=""/>
          <p:cNvPicPr>
            <a:picLocks/>
          </p:cNvPicPr>
          <p:nvPr/>
        </p:nvPicPr>
        <p:blipFill>
          <a:blip xmlns:r="http://schemas.openxmlformats.org/officeDocument/2006/relationships" r:embed="rId3"/>
          <a:stretch>
            <a:fillRect/>
          </a:stretch>
        </p:blipFill>
        <p:spPr>
          <a:xfrm rot="0">
            <a:off x="802013" y="2438252"/>
            <a:ext cx="10220670" cy="377486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591168" y="3209924"/>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10596563" y="118123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2507930" y="142240"/>
            <a:ext cx="6845620"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280170" y="1505087"/>
            <a:ext cx="9153100" cy="4790440"/>
          </a:xfrm>
          <a:prstGeom prst="rect"/>
        </p:spPr>
        <p:txBody>
          <a:bodyPr rtlCol="0" wrap="square">
            <a:spAutoFit/>
          </a:bodyPr>
          <a:p>
            <a:r>
              <a:rPr sz="2800" lang="en-GB">
                <a:solidFill>
                  <a:srgbClr val="000000"/>
                </a:solidFill>
              </a:rPr>
              <a:t>Mobile software developers often struggle to effectively showcase their technical skills and project experience through traditional resumes or documents. These formats lack interactivity and do not demonstrate practical abilities in real-world app development. Recruiters and clients, on the other hand, require a modern, professional, and user-friendly platform to assess a developer’s expertise. Without a portfolio, opportunities for jobs, internships, and collaborations may be missed.</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993140" y="2246312"/>
            <a:ext cx="3533775" cy="3810000"/>
            <a:chOff x="8993140" y="3036888"/>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993140" y="3036888"/>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2491177" y="829626"/>
            <a:ext cx="7319572"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465003" y="2246313"/>
            <a:ext cx="9117146" cy="4320539"/>
          </a:xfrm>
          <a:prstGeom prst="rect"/>
        </p:spPr>
        <p:txBody>
          <a:bodyPr rtlCol="0" wrap="square">
            <a:spAutoFit/>
          </a:bodyPr>
          <a:p>
            <a:r>
              <a:rPr sz="2800" lang="en-GB">
                <a:solidFill>
                  <a:srgbClr val="000000"/>
                </a:solidFill>
              </a:rPr>
              <a:t>This project is a personal portfolio website built with HTML, CSS, and JavaScript to showcase a mobile software developer’s skills and projects. It includes sections like introduction, about, projects, and contact, with a responsive layout and smooth navigation. The portfolio serves as a professional platform for recruiters, clients, and collaborators to explore the developer’s expertise in mobile app development.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3588702" y="663114"/>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899" y="1857374"/>
            <a:ext cx="11035161" cy="5730240"/>
          </a:xfrm>
          <a:prstGeom prst="rect"/>
        </p:spPr>
        <p:txBody>
          <a:bodyPr rtlCol="0" wrap="square">
            <a:spAutoFit/>
          </a:bodyPr>
          <a:p>
            <a:r>
              <a:rPr sz="2800" lang="en-GB">
                <a:solidFill>
                  <a:srgbClr val="000000"/>
                </a:solidFill>
              </a:rPr>
              <a:t>The end users of this portfolio website are:
Recruiters &amp; Hiring Managers – to evaluate the developer’s skills for job roles.
Clients – who may need mobile app development services.
Peers &amp; Collaborators – for networking and partnerships in tech.
General Audience – anyone interested in exploring the developer’s projects and expertise.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4249096"/>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2695573" y="291463"/>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962656" y="1093055"/>
            <a:ext cx="8580926" cy="5730240"/>
          </a:xfrm>
          <a:prstGeom prst="rect"/>
        </p:spPr>
        <p:txBody>
          <a:bodyPr rtlCol="0" wrap="square">
            <a:spAutoFit/>
          </a:bodyPr>
          <a:p>
            <a:r>
              <a:rPr sz="2800" lang="en-GB">
                <a:solidFill>
                  <a:srgbClr val="000000"/>
                </a:solidFill>
              </a:rPr>
              <a:t>HTML5 – for structuring the portfolio website.
CSS3 – for styling, layout, and responsive design.
JavaScript – for interactivity and smooth scrolling.
Version Control (Git/GitHub) – to manage and host the project.
Design Principles – clean layout, user-friendly navigation, and responsive UI.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1956955" y="353323"/>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480646" y="1216335"/>
            <a:ext cx="11230707" cy="8079739"/>
          </a:xfrm>
          <a:prstGeom prst="rect"/>
        </p:spPr>
        <p:txBody>
          <a:bodyPr rtlCol="0" wrap="square">
            <a:spAutoFit/>
          </a:bodyPr>
          <a:p>
            <a:r>
              <a:rPr sz="2800" lang="en-GB">
                <a:solidFill>
                  <a:srgbClr val="000000"/>
                </a:solidFill>
              </a:rPr>
              <a:t>Header &amp; Navigation Bar – simple menu for Home, About, Projects, and Contact.
Hero Section – introduces the developer with name, role, and call-to-action.
About Section – short bio with skills and expertise.
Projects Section – showcases apps with images, descriptions, and links.
Contact Section – provides email, LinkedIn, and GitHub for easy reach.
Footer – includes copyright and closing note.
Responsive Layout – adapts to mobile, tablet, and desktop screens.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1768049" y="552868"/>
            <a:ext cx="10681335" cy="800100"/>
          </a:xfrm>
        </p:spPr>
        <p:txBody>
          <a:bodyPr/>
          <a:p>
            <a:r>
              <a:rPr dirty="0" lang="en-IN"/>
              <a:t>FEATURES AND FUNCTIONALITY</a:t>
            </a:r>
          </a:p>
        </p:txBody>
      </p:sp>
      <p:sp>
        <p:nvSpPr>
          <p:cNvPr id="1048673" name=""/>
          <p:cNvSpPr txBox="1"/>
          <p:nvPr/>
        </p:nvSpPr>
        <p:spPr>
          <a:xfrm>
            <a:off x="509823" y="1966775"/>
            <a:ext cx="11682177" cy="4320540"/>
          </a:xfrm>
          <a:prstGeom prst="rect"/>
        </p:spPr>
        <p:txBody>
          <a:bodyPr rtlCol="0" wrap="square">
            <a:spAutoFit/>
          </a:bodyPr>
          <a:p>
            <a:r>
              <a:rPr sz="2800" lang="en-GB">
                <a:solidFill>
                  <a:srgbClr val="000000"/>
                </a:solidFill>
              </a:rPr>
              <a:t>The portfolio offers smooth navigation with a responsive design that works on all devices. It highlights the developer in the hero section, showcases projects with descriptions, images, and links, and provides easy access to contact details like email, LinkedIn, and GitHub. Interactive features such as smooth scrolling and clickable buttons enhance the user experience, while the modern layout ensures a professional and appealing look.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2025-09-02T04:20:38Z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7ef839e9482544bc85d8cdfdeed3fd98</vt:lpwstr>
  </property>
</Properties>
</file>