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handoutMasterIdLst>
    <p:handoutMasterId r:id="rId3"/>
  </p:handoutMasterIdLst>
  <p:sldIdLst>
    <p:sldId id="260" r:id="rId4"/>
    <p:sldId id="257" r:id="rId5"/>
    <p:sldId id="258" r:id="rId6"/>
    <p:sldId id="259" r:id="rId7"/>
    <p:sldId id="261" r:id="rId8"/>
    <p:sldId id="262" r:id="rId9"/>
    <p:sldId id="263"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y="4498975" cx="7235825"/>
  <p:notesSz cx="6858000" cy="9144000"/>
  <p:defaultTextStyle>
    <a:defPPr>
      <a:defRPr lang="zh-CN"/>
    </a:defPPr>
    <a:lvl1pPr algn="l" defTabSz="914400" eaLnBrk="1" fontAlgn="base" hangingPunct="1" indent="0" latinLnBrk="0" lvl="0" marL="0">
      <a:lnSpc>
        <a:spcPct val="100000"/>
      </a:lnSpc>
      <a:spcBef>
        <a:spcPct val="0"/>
      </a:spcBef>
      <a:spcAft>
        <a:spcPct val="0"/>
      </a:spcAft>
      <a:buFont typeface="Arial" panose="020B0604020202020204" pitchFamily="34" charset="0"/>
      <a:buNone/>
      <a:defRPr baseline="0" b="0" sz="1200" i="0" kern="1200" u="none">
        <a:solidFill>
          <a:schemeClr val="tx1"/>
        </a:solidFill>
        <a:latin typeface="Arial" panose="020B0604020202020204" pitchFamily="34" charset="0"/>
        <a:ea typeface="宋体" panose="02010600030101010101" pitchFamily="2" charset="-122"/>
        <a:cs typeface="+mn-cs"/>
      </a:defRPr>
    </a:lvl1pPr>
    <a:lvl2pPr algn="l" defTabSz="914400" eaLnBrk="1" fontAlgn="base" hangingPunct="1" indent="0" latinLnBrk="0" lvl="1" marL="457200">
      <a:lnSpc>
        <a:spcPct val="100000"/>
      </a:lnSpc>
      <a:spcBef>
        <a:spcPct val="0"/>
      </a:spcBef>
      <a:spcAft>
        <a:spcPct val="0"/>
      </a:spcAft>
      <a:buFont typeface="Arial" panose="020B0604020202020204" pitchFamily="34" charset="0"/>
      <a:buNone/>
      <a:defRPr baseline="0" b="0" sz="1200" i="0" kern="1200" u="none">
        <a:solidFill>
          <a:schemeClr val="tx1"/>
        </a:solidFill>
        <a:latin typeface="Arial" panose="020B0604020202020204" pitchFamily="34" charset="0"/>
        <a:ea typeface="宋体" panose="02010600030101010101" pitchFamily="2" charset="-122"/>
        <a:cs typeface="+mn-cs"/>
      </a:defRPr>
    </a:lvl2pPr>
    <a:lvl3pPr algn="l" defTabSz="914400" eaLnBrk="1" fontAlgn="base" hangingPunct="1" indent="0" latinLnBrk="0" lvl="2" marL="914400">
      <a:lnSpc>
        <a:spcPct val="100000"/>
      </a:lnSpc>
      <a:spcBef>
        <a:spcPct val="0"/>
      </a:spcBef>
      <a:spcAft>
        <a:spcPct val="0"/>
      </a:spcAft>
      <a:buFont typeface="Arial" panose="020B0604020202020204" pitchFamily="34" charset="0"/>
      <a:buNone/>
      <a:defRPr baseline="0" b="0" sz="1200" i="0" kern="1200" u="none">
        <a:solidFill>
          <a:schemeClr val="tx1"/>
        </a:solidFill>
        <a:latin typeface="Arial" panose="020B0604020202020204" pitchFamily="34" charset="0"/>
        <a:ea typeface="宋体" panose="02010600030101010101" pitchFamily="2" charset="-122"/>
        <a:cs typeface="+mn-cs"/>
      </a:defRPr>
    </a:lvl3pPr>
    <a:lvl4pPr algn="l" defTabSz="914400" eaLnBrk="1" fontAlgn="base" hangingPunct="1" indent="0" latinLnBrk="0" lvl="3" marL="1371600">
      <a:lnSpc>
        <a:spcPct val="100000"/>
      </a:lnSpc>
      <a:spcBef>
        <a:spcPct val="0"/>
      </a:spcBef>
      <a:spcAft>
        <a:spcPct val="0"/>
      </a:spcAft>
      <a:buFont typeface="Arial" panose="020B0604020202020204" pitchFamily="34" charset="0"/>
      <a:buNone/>
      <a:defRPr baseline="0" b="0" sz="1200" i="0" kern="1200" u="none">
        <a:solidFill>
          <a:schemeClr val="tx1"/>
        </a:solidFill>
        <a:latin typeface="Arial" panose="020B0604020202020204" pitchFamily="34" charset="0"/>
        <a:ea typeface="宋体" panose="02010600030101010101" pitchFamily="2" charset="-122"/>
        <a:cs typeface="+mn-cs"/>
      </a:defRPr>
    </a:lvl4pPr>
    <a:lvl5pPr algn="l" defTabSz="914400" eaLnBrk="1" fontAlgn="base" hangingPunct="1" indent="0" latinLnBrk="0" lvl="4" marL="1828800">
      <a:lnSpc>
        <a:spcPct val="100000"/>
      </a:lnSpc>
      <a:spcBef>
        <a:spcPct val="0"/>
      </a:spcBef>
      <a:spcAft>
        <a:spcPct val="0"/>
      </a:spcAft>
      <a:buFont typeface="Arial" panose="020B0604020202020204" pitchFamily="34" charset="0"/>
      <a:buNone/>
      <a:defRPr baseline="0" b="0" sz="1200" i="0" kern="1200" u="none">
        <a:solidFill>
          <a:schemeClr val="tx1"/>
        </a:solidFill>
        <a:latin typeface="Arial" panose="020B0604020202020204" pitchFamily="34" charset="0"/>
        <a:ea typeface="宋体" panose="02010600030101010101" pitchFamily="2" charset="-122"/>
        <a:cs typeface="+mn-cs"/>
      </a:defRPr>
    </a:lvl5pPr>
    <a:lvl6pPr algn="l" defTabSz="914400" eaLnBrk="1" fontAlgn="base" hangingPunct="1" indent="0" latinLnBrk="0" lvl="5" marL="2286000">
      <a:lnSpc>
        <a:spcPct val="100000"/>
      </a:lnSpc>
      <a:spcBef>
        <a:spcPct val="0"/>
      </a:spcBef>
      <a:spcAft>
        <a:spcPct val="0"/>
      </a:spcAft>
      <a:buFont typeface="Arial" panose="020B0604020202020204" pitchFamily="34" charset="0"/>
      <a:buNone/>
      <a:defRPr baseline="0" b="0" sz="1200" i="0" kern="1200" u="none">
        <a:solidFill>
          <a:schemeClr val="tx1"/>
        </a:solidFill>
        <a:latin typeface="Arial" panose="020B0604020202020204" pitchFamily="34" charset="0"/>
        <a:ea typeface="宋体" panose="02010600030101010101" pitchFamily="2" charset="-122"/>
        <a:cs typeface="+mn-cs"/>
      </a:defRPr>
    </a:lvl6pPr>
    <a:lvl7pPr algn="l" defTabSz="914400" eaLnBrk="1" fontAlgn="base" hangingPunct="1" indent="0" latinLnBrk="0" lvl="6" marL="2743200">
      <a:lnSpc>
        <a:spcPct val="100000"/>
      </a:lnSpc>
      <a:spcBef>
        <a:spcPct val="0"/>
      </a:spcBef>
      <a:spcAft>
        <a:spcPct val="0"/>
      </a:spcAft>
      <a:buFont typeface="Arial" panose="020B0604020202020204" pitchFamily="34" charset="0"/>
      <a:buNone/>
      <a:defRPr baseline="0" b="0" sz="1200" i="0" kern="1200" u="none">
        <a:solidFill>
          <a:schemeClr val="tx1"/>
        </a:solidFill>
        <a:latin typeface="Arial" panose="020B0604020202020204" pitchFamily="34" charset="0"/>
        <a:ea typeface="宋体" panose="02010600030101010101" pitchFamily="2" charset="-122"/>
        <a:cs typeface="+mn-cs"/>
      </a:defRPr>
    </a:lvl7pPr>
    <a:lvl8pPr algn="l" defTabSz="914400" eaLnBrk="1" fontAlgn="base" hangingPunct="1" indent="0" latinLnBrk="0" lvl="7" marL="3200400">
      <a:lnSpc>
        <a:spcPct val="100000"/>
      </a:lnSpc>
      <a:spcBef>
        <a:spcPct val="0"/>
      </a:spcBef>
      <a:spcAft>
        <a:spcPct val="0"/>
      </a:spcAft>
      <a:buFont typeface="Arial" panose="020B0604020202020204" pitchFamily="34" charset="0"/>
      <a:buNone/>
      <a:defRPr baseline="0" b="0" sz="1200" i="0" kern="1200" u="none">
        <a:solidFill>
          <a:schemeClr val="tx1"/>
        </a:solidFill>
        <a:latin typeface="Arial" panose="020B0604020202020204" pitchFamily="34" charset="0"/>
        <a:ea typeface="宋体" panose="02010600030101010101" pitchFamily="2" charset="-122"/>
        <a:cs typeface="+mn-cs"/>
      </a:defRPr>
    </a:lvl8pPr>
    <a:lvl9pPr algn="l" defTabSz="914400" eaLnBrk="1" fontAlgn="base" hangingPunct="1" indent="0" latinLnBrk="0" lvl="8" marL="3657600">
      <a:lnSpc>
        <a:spcPct val="100000"/>
      </a:lnSpc>
      <a:spcBef>
        <a:spcPct val="0"/>
      </a:spcBef>
      <a:spcAft>
        <a:spcPct val="0"/>
      </a:spcAft>
      <a:buFont typeface="Arial" panose="020B0604020202020204" pitchFamily="34" charset="0"/>
      <a:buNone/>
      <a:defRPr baseline="0" b="0" sz="1200" i="0" kern="1200" u="none">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B2B2B2"/>
    <a:srgbClr val="F8F8F8"/>
    <a:srgbClr val="000000"/>
    <a:srgbClr val="5F5F5F"/>
    <a:srgbClr val="FFFFFF"/>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howGuides="1" snapToGrid="0" snapToObjects="1">
      <p:cViewPr varScale="1">
        <p:scale>
          <a:sx n="137" d="100"/>
          <a:sy n="137" d="100"/>
        </p:scale>
        <p:origin x="-465" y="-45"/>
      </p:cViewPr>
      <p:guideLst>
        <p:guide orient="horz" pos="1399"/>
        <p:guide pos="2001"/>
      </p:guideLst>
    </p:cSldViewPr>
  </p:slideViewPr>
  <p:notesTextViewPr>
    <p:cViewPr>
      <p:scale>
        <a:sx n="100" d="100"/>
        <a:sy n="100" d="100"/>
      </p:scale>
      <p:origin x="0" y="0"/>
    </p:cViewPr>
  </p:notesTextViewPr>
  <p:gridSpacing cx="71998" cy="7199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tableStyles" Target="tableStyles.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44" name=""/>
        <p:cNvGrpSpPr/>
        <p:nvPr/>
      </p:nvGrpSpPr>
      <p:grpSpPr>
        <a:xfrm>
          <a:off x="0" y="0"/>
          <a:ext cx="0" cy="0"/>
          <a:chOff x="0" y="0"/>
          <a:chExt cx="0" cy="0"/>
        </a:xfrm>
      </p:grpSpPr>
      <p:sp>
        <p:nvSpPr>
          <p:cNvPr id="1049614"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9615"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0F9B84EA-7D68-4D60-9CB1-D50884785D1C}" type="datetimeFigureOut">
              <a:rPr altLang="en-US" lang="zh-CN" smtClean="0"/>
            </a:fld>
            <a:endParaRPr altLang="en-US" lang="zh-CN"/>
          </a:p>
        </p:txBody>
      </p:sp>
      <p:sp>
        <p:nvSpPr>
          <p:cNvPr id="1049616"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9617"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8D4E0FC9-F1F8-4FAE-9988-3BA365CFD46F}" type="slidenum">
              <a:rPr altLang="en-US" lang="zh-CN" smtClean="0"/>
            </a:fld>
            <a:endParaRPr altLang="en-US" lang="zh-CN"/>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3" name=""/>
        <p:cNvGrpSpPr/>
        <p:nvPr/>
      </p:nvGrpSpPr>
      <p:grpSpPr>
        <a:xfrm>
          <a:off x="0" y="0"/>
          <a:ext cx="0" cy="0"/>
          <a:chOff x="0" y="0"/>
          <a:chExt cx="0" cy="0"/>
        </a:xfrm>
      </p:grpSpPr>
      <p:sp>
        <p:nvSpPr>
          <p:cNvPr id="1049608"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pPr fontAlgn="base"/>
            <a:endParaRPr altLang="en-US" lang="zh-CN" noProof="1" strike="noStrike"/>
          </a:p>
        </p:txBody>
      </p:sp>
      <p:sp>
        <p:nvSpPr>
          <p:cNvPr id="1049609"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pPr fontAlgn="base"/>
            <a:endParaRPr altLang="en-US" lang="zh-CN" noProof="1" strike="noStrike"/>
          </a:p>
        </p:txBody>
      </p:sp>
      <p:sp>
        <p:nvSpPr>
          <p:cNvPr id="1049610" name="幻灯片图像占位符 3"/>
          <p:cNvSpPr>
            <a:spLocks noChangeAspect="1" noRot="1" noGrp="1"/>
          </p:cNvSpPr>
          <p:nvPr>
            <p:ph type="sldImg"/>
          </p:nvPr>
        </p:nvSpPr>
        <p:spPr>
          <a:xfrm>
            <a:off x="947738" y="1143000"/>
            <a:ext cx="4962525" cy="3086100"/>
          </a:xfrm>
          <a:prstGeom prst="rect"/>
          <a:noFill/>
          <a:ln w="12700" cap="flat" cmpd="sng">
            <a:solidFill>
              <a:srgbClr val="000000"/>
            </a:solidFill>
            <a:prstDash val="solid"/>
            <a:round/>
            <a:headEnd type="none" w="med" len="med"/>
            <a:tailEnd type="none" w="med" len="med"/>
          </a:ln>
        </p:spPr>
      </p:sp>
      <p:sp>
        <p:nvSpPr>
          <p:cNvPr id="1049611" name="备注占位符 4"/>
          <p:cNvSpPr>
            <a:spLocks noGrp="1"/>
          </p:cNvSpPr>
          <p:nvPr>
            <p:ph type="body" sz="quarter"/>
          </p:nvPr>
        </p:nvSpPr>
        <p:spPr>
          <a:xfrm>
            <a:off x="685800" y="4400550"/>
            <a:ext cx="5486400" cy="3600450"/>
          </a:xfrm>
          <a:prstGeom prst="rect"/>
          <a:noFill/>
          <a:ln w="9525">
            <a:noFill/>
          </a:ln>
        </p:spPr>
        <p:txBody>
          <a:bodyPr anchor="t" bIns="45720" lIns="91440" rIns="91440" tIns="45720"/>
          <a:p>
            <a:pPr lvl="0"/>
            <a:r>
              <a:rPr altLang="en-US" lang="zh-CN"/>
              <a:t>单击此处编辑母版文本样式</a:t>
            </a:r>
            <a:endParaRPr altLang="en-US" lang="zh-CN"/>
          </a:p>
          <a:p>
            <a:pPr indent="0" lvl="1"/>
            <a:r>
              <a:rPr altLang="en-US" lang="zh-CN"/>
              <a:t>第二级</a:t>
            </a:r>
            <a:endParaRPr altLang="en-US" lang="zh-CN"/>
          </a:p>
          <a:p>
            <a:pPr indent="0" lvl="2"/>
            <a:r>
              <a:rPr altLang="en-US" lang="zh-CN"/>
              <a:t>第三级</a:t>
            </a:r>
            <a:endParaRPr altLang="en-US" lang="zh-CN"/>
          </a:p>
          <a:p>
            <a:pPr indent="0" lvl="3"/>
            <a:r>
              <a:rPr altLang="en-US" lang="zh-CN"/>
              <a:t>第四级</a:t>
            </a:r>
            <a:endParaRPr altLang="en-US" lang="zh-CN"/>
          </a:p>
          <a:p>
            <a:pPr indent="0" lvl="4"/>
            <a:r>
              <a:rPr altLang="en-US" lang="zh-CN"/>
              <a:t>第五级</a:t>
            </a:r>
            <a:endParaRPr altLang="en-US" lang="zh-CN"/>
          </a:p>
        </p:txBody>
      </p:sp>
      <p:sp>
        <p:nvSpPr>
          <p:cNvPr id="1049612" name="页脚占位符 5"/>
          <p:cNvSpPr>
            <a:spLocks noGrp="1"/>
          </p:cNvSpPr>
          <p:nvPr>
            <p:ph type="ftr" sz="quarter" idx="4"/>
          </p:nvPr>
        </p:nvSpPr>
        <p:spPr>
          <a:xfrm>
            <a:off x="0" y="8685213"/>
            <a:ext cx="2971800" cy="458788"/>
          </a:xfrm>
          <a:prstGeom prst="rect"/>
        </p:spPr>
        <p:txBody>
          <a:bodyPr anchor="b" bIns="45720" lIns="91440" rIns="91440" rtlCol="0" tIns="45720" vert="horz"/>
          <a:lstStyle>
            <a:lvl1pPr algn="l">
              <a:defRPr sz="1200"/>
            </a:lvl1pPr>
          </a:lstStyle>
          <a:p>
            <a:pPr fontAlgn="base"/>
            <a:endParaRPr altLang="en-US" lang="zh-CN" noProof="1" strike="noStrike"/>
          </a:p>
        </p:txBody>
      </p:sp>
      <p:sp>
        <p:nvSpPr>
          <p:cNvPr id="1049613" name="灯片编号占位符 6"/>
          <p:cNvSpPr>
            <a:spLocks noGrp="1"/>
          </p:cNvSpPr>
          <p:nvPr>
            <p:ph type="sldNum" sz="quarter" idx="5"/>
          </p:nvPr>
        </p:nvSpPr>
        <p:spPr>
          <a:xfrm>
            <a:off x="3884613" y="8685213"/>
            <a:ext cx="2971800" cy="458788"/>
          </a:xfrm>
          <a:prstGeom prst="rect"/>
        </p:spPr>
        <p:txBody>
          <a:bodyPr anchor="b" bIns="45720" lIns="91440" rIns="91440" rtlCol="0" tIns="45720" vert="horz"/>
          <a:lstStyle>
            <a:lvl1pPr algn="r">
              <a:defRPr sz="1200"/>
            </a:lvl1pPr>
          </a:lstStyle>
          <a:p>
            <a:pPr fontAlgn="base"/>
            <a:fld id="{A6837353-30EB-4A48-80EB-173D804AEFBD}" type="slidenum">
              <a:rPr altLang="en-US" lang="zh-CN" noProof="1" strike="noStrike" smtClean="0">
                <a:latin typeface="Arial" panose="020B0604020202020204" pitchFamily="34" charset="0"/>
                <a:ea typeface="宋体" panose="02010600030101010101" pitchFamily="2" charset="-122"/>
                <a:cs typeface="+mn-ea"/>
              </a:rPr>
            </a:fld>
            <a:endParaRPr altLang="en-US" lang="zh-CN" noProof="1" strike="noStrike"/>
          </a:p>
        </p:txBody>
      </p:sp>
    </p:spTree>
  </p:cSld>
  <p:clrMap accent1="accent1" accent2="accent2" accent3="accent3" accent4="accent4" accent5="accent5" accent6="accent6" bg1="lt1" bg2="lt2" tx1="dk1" tx2="dk2" hlink="hlink" folHlink="folHlink"/>
  <p:hf dt="0" ftr="0" hdr="0" sldNum="0"/>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88" name="幻灯片图像占位符 1"/>
          <p:cNvSpPr>
            <a:spLocks noChangeAspect="1" noRot="1" noGrp="1"/>
          </p:cNvSpPr>
          <p:nvPr>
            <p:ph type="sldImg"/>
          </p:nvPr>
        </p:nvSpPr>
        <p:spPr/>
      </p:sp>
      <p:sp>
        <p:nvSpPr>
          <p:cNvPr id="1048589" name="文本占位符 2"/>
          <p:cNvSpPr>
            <a:spLocks noGrp="1"/>
          </p:cNvSpPr>
          <p:nvPr>
            <p:ph type="body"/>
          </p:nvPr>
        </p:nvSpPr>
        <p:spPr/>
        <p:txBody>
          <a:bodyPr anchor="t" bIns="45720" lIns="91440" rIns="91440" tIns="45720"/>
          <a:p>
            <a:pPr lvl="0"/>
            <a:endParaRPr altLang="en-US" lang="zh-CN"/>
          </a:p>
        </p:txBody>
      </p:sp>
      <p:sp>
        <p:nvSpPr>
          <p:cNvPr id="1048590" name="灯片编号占位符 3"/>
          <p:cNvSpPr>
            <a:spLocks noGrp="1"/>
          </p:cNvSpPr>
          <p:nvPr>
            <p:ph type="sldNum" sz="quarter"/>
          </p:nvPr>
        </p:nvSpPr>
        <p:spPr>
          <a:xfrm>
            <a:off x="3884613" y="8685213"/>
            <a:ext cx="2971800" cy="458787"/>
          </a:xfrm>
          <a:prstGeom prst="rect"/>
          <a:solidFill>
            <a:srgbClr val="FFFFFF"/>
          </a:solidFill>
          <a:ln w="9525" cap="flat" cmpd="sng">
            <a:solidFill>
              <a:srgbClr val="000000"/>
            </a:solidFill>
            <a:prstDash val="solid"/>
            <a:headEnd type="none" w="med" len="med"/>
            <a:tailEnd type="none" w="med" len="med"/>
          </a:ln>
        </p:spPr>
        <p:txBody>
          <a:bodyPr anchor="b" bIns="45720" lIns="91440" rIns="91440" tIns="45720"/>
          <a:p>
            <a:pPr algn="r" lvl="0"/>
            <a:fld id="{9A0DB2DC-4C9A-4742-B13C-FB6460FD3503}" type="slidenum">
              <a:rPr altLang="en-US" lang="zh-CN"/>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5" name=""/>
        <p:cNvGrpSpPr/>
        <p:nvPr/>
      </p:nvGrpSpPr>
      <p:grpSpPr>
        <a:xfrm>
          <a:off x="0" y="0"/>
          <a:ext cx="0" cy="0"/>
          <a:chOff x="0" y="0"/>
          <a:chExt cx="0" cy="0"/>
        </a:xfrm>
      </p:grpSpPr>
      <p:sp>
        <p:nvSpPr>
          <p:cNvPr id="1048581" name="标题 1"/>
          <p:cNvSpPr>
            <a:spLocks noGrp="1"/>
          </p:cNvSpPr>
          <p:nvPr>
            <p:ph type="ctrTitle" hasCustomPrompt="1"/>
          </p:nvPr>
        </p:nvSpPr>
        <p:spPr>
          <a:xfrm>
            <a:off x="904478" y="736291"/>
            <a:ext cx="5426869" cy="1566310"/>
          </a:xfrm>
        </p:spPr>
        <p:txBody>
          <a:bodyPr anchor="b"/>
          <a:lstStyle>
            <a:lvl1pPr algn="ctr">
              <a:defRPr sz="3560"/>
            </a:lvl1pPr>
          </a:lstStyle>
          <a:p>
            <a:pPr fontAlgn="base"/>
            <a:r>
              <a:rPr altLang="en-US" sz="3555" lang="zh-CN" smtClean="0">
                <a:sym typeface="+mn-ea"/>
              </a:rPr>
              <a:t>Click here to edit the master title style</a:t>
            </a:r>
            <a:endParaRPr altLang="en-US" lang="zh-CN" noProof="1" strike="noStrike"/>
          </a:p>
        </p:txBody>
      </p:sp>
      <p:sp>
        <p:nvSpPr>
          <p:cNvPr id="1048582" name="副标题 2"/>
          <p:cNvSpPr>
            <a:spLocks noGrp="1"/>
          </p:cNvSpPr>
          <p:nvPr>
            <p:ph type="subTitle" idx="1" hasCustomPrompt="1"/>
          </p:nvPr>
        </p:nvSpPr>
        <p:spPr>
          <a:xfrm>
            <a:off x="904478" y="2363004"/>
            <a:ext cx="5426869" cy="1086211"/>
          </a:xfrm>
        </p:spPr>
        <p:txBody>
          <a:bodyPr/>
          <a:lstStyle>
            <a:lvl1pPr algn="ctr" indent="0" marL="0">
              <a:buNone/>
              <a:defRPr sz="1425"/>
            </a:lvl1pPr>
            <a:lvl2pPr algn="ctr" indent="0" marL="271145">
              <a:buNone/>
              <a:defRPr sz="1185"/>
            </a:lvl2pPr>
            <a:lvl3pPr algn="ctr" indent="0" marL="542925">
              <a:buNone/>
              <a:defRPr sz="1070"/>
            </a:lvl3pPr>
            <a:lvl4pPr algn="ctr" indent="0" marL="814070">
              <a:buNone/>
              <a:defRPr sz="950"/>
            </a:lvl4pPr>
            <a:lvl5pPr algn="ctr" indent="0" marL="1085215">
              <a:buNone/>
              <a:defRPr sz="950"/>
            </a:lvl5pPr>
            <a:lvl6pPr algn="ctr" indent="0" marL="1356995">
              <a:buNone/>
              <a:defRPr sz="950"/>
            </a:lvl6pPr>
            <a:lvl7pPr algn="ctr" indent="0" marL="1628140">
              <a:buNone/>
              <a:defRPr sz="950"/>
            </a:lvl7pPr>
            <a:lvl8pPr algn="ctr" indent="0" marL="1899285">
              <a:buNone/>
              <a:defRPr sz="950"/>
            </a:lvl8pPr>
            <a:lvl9pPr algn="ctr" indent="0" marL="2171065">
              <a:buNone/>
              <a:defRPr sz="950"/>
            </a:lvl9pPr>
          </a:lstStyle>
          <a:p>
            <a:pPr lvl="0"/>
            <a:r>
              <a:rPr altLang="en-US" lang="zh-CN" smtClean="0">
                <a:sym typeface="+mn-ea"/>
              </a:rPr>
              <a:t>Click here to edit the master title style</a:t>
            </a:r>
            <a:endParaRPr altLang="en-US" lang="zh-CN" noProof="1" strike="noStrike"/>
          </a:p>
        </p:txBody>
      </p:sp>
      <p:sp>
        <p:nvSpPr>
          <p:cNvPr id="1048583" name="日期占位符 3"/>
          <p:cNvSpPr>
            <a:spLocks noGrp="1"/>
          </p:cNvSpPr>
          <p:nvPr>
            <p:ph type="dt" sz="half" idx="10"/>
          </p:nvPr>
        </p:nvSpPr>
        <p:spPr/>
        <p:txBody>
          <a:bodyPr/>
          <a:p>
            <a:pPr fontAlgn="base" lvl="0"/>
            <a:endParaRPr altLang="en-US" lang="zh-CN" noProof="1" strike="noStrike"/>
          </a:p>
        </p:txBody>
      </p:sp>
      <p:sp>
        <p:nvSpPr>
          <p:cNvPr id="1048584" name="页脚占位符 4"/>
          <p:cNvSpPr>
            <a:spLocks noGrp="1"/>
          </p:cNvSpPr>
          <p:nvPr>
            <p:ph type="ftr" sz="quarter" idx="11"/>
          </p:nvPr>
        </p:nvSpPr>
        <p:spPr/>
        <p:txBody>
          <a:bodyPr/>
          <a:p>
            <a:pPr fontAlgn="base" lvl="0"/>
            <a:endParaRPr lang="zh-CN" noProof="1" strike="noStrike"/>
          </a:p>
        </p:txBody>
      </p:sp>
      <p:sp>
        <p:nvSpPr>
          <p:cNvPr id="1048585" name="灯片编号占位符 5"/>
          <p:cNvSpPr>
            <a:spLocks noGrp="1"/>
          </p:cNvSpPr>
          <p:nvPr>
            <p:ph type="sldNum" sz="quarter" idx="12"/>
          </p:nvPr>
        </p:nvSpPr>
        <p:spPr/>
        <p:txBody>
          <a:bodyPr/>
          <a:p>
            <a:pPr fontAlgn="base" lvl="0"/>
            <a:fld id="{9A0DB2DC-4C9A-4742-B13C-FB6460FD3503}" type="slidenum">
              <a:rPr altLang="zh-CN" lang="en-US" noProof="1" strike="noStrike">
                <a:latin typeface="Arial" panose="020B0604020202020204" pitchFamily="34" charset="0"/>
                <a:ea typeface="宋体" panose="02010600030101010101" pitchFamily="2" charset="-122"/>
                <a:cs typeface="+mn-ea"/>
              </a:rPr>
            </a:fld>
            <a:endParaRPr lang="zh-CN" noProof="1"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标题 1025"/>
          <p:cNvSpPr>
            <a:spLocks noGrp="1"/>
          </p:cNvSpPr>
          <p:nvPr>
            <p:ph type="title"/>
          </p:nvPr>
        </p:nvSpPr>
        <p:spPr>
          <a:xfrm>
            <a:off x="361950" y="180975"/>
            <a:ext cx="6511925" cy="749300"/>
          </a:xfrm>
          <a:prstGeom prst="rect"/>
          <a:noFill/>
          <a:ln w="9525">
            <a:noFill/>
          </a:ln>
        </p:spPr>
        <p:txBody>
          <a:bodyPr anchor="ctr" bIns="33103" lIns="66207" rIns="66207" tIns="33103"/>
          <a:p>
            <a:pPr lvl="0"/>
            <a:r>
              <a:rPr altLang="en-US" lang="zh-CN" smtClean="0">
                <a:sym typeface="+mn-ea"/>
              </a:rPr>
              <a:t>Click here to edit the master title style</a:t>
            </a:r>
            <a:endParaRPr altLang="en-US" lang="zh-CN"/>
          </a:p>
        </p:txBody>
      </p:sp>
      <p:sp>
        <p:nvSpPr>
          <p:cNvPr id="1048577" name="文本占位符 1026"/>
          <p:cNvSpPr>
            <a:spLocks noGrp="1"/>
          </p:cNvSpPr>
          <p:nvPr>
            <p:ph type="body"/>
          </p:nvPr>
        </p:nvSpPr>
        <p:spPr>
          <a:xfrm>
            <a:off x="361950" y="1049338"/>
            <a:ext cx="6511925" cy="2970212"/>
          </a:xfrm>
          <a:prstGeom prst="rect"/>
          <a:noFill/>
          <a:ln w="9525">
            <a:noFill/>
          </a:ln>
        </p:spPr>
        <p:txBody>
          <a:bodyPr anchor="t" bIns="33103" lIns="66207" rIns="66207" tIns="33103"/>
          <a:p>
            <a:pPr lvl="1"/>
            <a:r>
              <a:rPr altLang="en-US" dirty="0" sz="2200" lang="zh-CN">
                <a:sym typeface="+mn-ea"/>
              </a:rPr>
              <a:t>Click here to edit the master text style</a:t>
            </a:r>
            <a:endParaRPr altLang="en-US" dirty="0" sz="2200" lang="zh-CN"/>
          </a:p>
          <a:p>
            <a:pPr lvl="1"/>
            <a:r>
              <a:rPr altLang="en-US" dirty="0" sz="2200" lang="zh-CN">
                <a:sym typeface="+mn-ea"/>
              </a:rPr>
              <a:t>The second level</a:t>
            </a:r>
            <a:endParaRPr altLang="en-US" dirty="0" sz="2200" lang="zh-CN"/>
          </a:p>
          <a:p>
            <a:pPr lvl="2"/>
            <a:r>
              <a:rPr altLang="en-US" dirty="0" sz="2200" lang="zh-CN">
                <a:sym typeface="+mn-ea"/>
              </a:rPr>
              <a:t>The third level</a:t>
            </a:r>
            <a:endParaRPr altLang="en-US" dirty="0" sz="2200" lang="zh-CN"/>
          </a:p>
          <a:p>
            <a:pPr lvl="3"/>
            <a:r>
              <a:rPr altLang="en-US" dirty="0" sz="2200" lang="zh-CN">
                <a:sym typeface="+mn-ea"/>
              </a:rPr>
              <a:t>The fourth level</a:t>
            </a:r>
            <a:endParaRPr altLang="en-US" dirty="0" sz="2200" lang="zh-CN"/>
          </a:p>
          <a:p>
            <a:pPr lvl="4"/>
            <a:r>
              <a:rPr altLang="en-US" dirty="0" sz="2200" lang="zh-CN">
                <a:sym typeface="+mn-ea"/>
              </a:rPr>
              <a:t>Fifth level</a:t>
            </a:r>
            <a:endParaRPr altLang="en-US" lang="zh-CN"/>
          </a:p>
        </p:txBody>
      </p:sp>
      <p:sp>
        <p:nvSpPr>
          <p:cNvPr id="1048578" name="日期占位符 1027"/>
          <p:cNvSpPr>
            <a:spLocks noGrp="1"/>
          </p:cNvSpPr>
          <p:nvPr>
            <p:ph type="dt" sz="half" idx="2"/>
          </p:nvPr>
        </p:nvSpPr>
        <p:spPr>
          <a:xfrm>
            <a:off x="361950" y="4098925"/>
            <a:ext cx="1689100" cy="311150"/>
          </a:xfrm>
          <a:prstGeom prst="rect"/>
          <a:noFill/>
          <a:ln w="9525">
            <a:noFill/>
            <a:miter/>
          </a:ln>
        </p:spPr>
        <p:txBody>
          <a:bodyPr bIns="33103" lIns="66207" rIns="66207" tIns="33103"/>
          <a:lstStyle>
            <a:lvl1pPr>
              <a:defRPr sz="900"/>
            </a:lvl1pPr>
          </a:lstStyle>
          <a:p>
            <a:pPr fontAlgn="base" lvl="0"/>
            <a:endParaRPr altLang="en-US" lang="zh-CN" noProof="1" strike="noStrike"/>
          </a:p>
        </p:txBody>
      </p:sp>
      <p:sp>
        <p:nvSpPr>
          <p:cNvPr id="1048579" name="页脚占位符 1028"/>
          <p:cNvSpPr>
            <a:spLocks noGrp="1"/>
          </p:cNvSpPr>
          <p:nvPr>
            <p:ph type="ftr" sz="quarter" idx="3"/>
          </p:nvPr>
        </p:nvSpPr>
        <p:spPr>
          <a:xfrm>
            <a:off x="2473325" y="4098925"/>
            <a:ext cx="2292350" cy="311150"/>
          </a:xfrm>
          <a:prstGeom prst="rect"/>
          <a:noFill/>
          <a:ln w="9525">
            <a:noFill/>
            <a:miter/>
          </a:ln>
        </p:spPr>
        <p:txBody>
          <a:bodyPr bIns="33103" lIns="66207" rIns="66207" tIns="33103"/>
          <a:lstStyle>
            <a:lvl1pPr algn="ctr">
              <a:defRPr sz="900"/>
            </a:lvl1pPr>
          </a:lstStyle>
          <a:p>
            <a:pPr fontAlgn="base" lvl="0"/>
            <a:endParaRPr lang="zh-CN" noProof="1" strike="noStrike"/>
          </a:p>
        </p:txBody>
      </p:sp>
      <p:sp>
        <p:nvSpPr>
          <p:cNvPr id="1048580" name="灯片编号占位符 1029"/>
          <p:cNvSpPr>
            <a:spLocks noGrp="1"/>
          </p:cNvSpPr>
          <p:nvPr>
            <p:ph type="sldNum" sz="quarter" idx="4"/>
          </p:nvPr>
        </p:nvSpPr>
        <p:spPr>
          <a:xfrm>
            <a:off x="5184775" y="4098925"/>
            <a:ext cx="1689100" cy="311150"/>
          </a:xfrm>
          <a:prstGeom prst="rect"/>
          <a:noFill/>
          <a:ln w="9525">
            <a:noFill/>
            <a:miter/>
          </a:ln>
        </p:spPr>
        <p:txBody>
          <a:bodyPr bIns="33103" lIns="66207" rIns="66207" tIns="33103"/>
          <a:lstStyle>
            <a:lvl1pPr algn="r">
              <a:defRPr sz="900"/>
            </a:lvl1pPr>
          </a:lstStyle>
          <a:p>
            <a:pPr fontAlgn="base" lvl="0"/>
            <a:fld id="{9A0DB2DC-4C9A-4742-B13C-FB6460FD3503}" type="slidenum">
              <a:rPr altLang="zh-CN" lang="en-US" noProof="1" strike="noStrike">
                <a:latin typeface="Arial" panose="020B0604020202020204" pitchFamily="34" charset="0"/>
                <a:ea typeface="宋体" panose="02010600030101010101" pitchFamily="2" charset="-122"/>
                <a:cs typeface="+mn-ea"/>
              </a:rPr>
            </a:fld>
            <a:endParaRPr lang="zh-CN" noProof="1" strike="noStrike"/>
          </a:p>
        </p:txBody>
      </p:sp>
    </p:spTree>
  </p:cSld>
  <p:clrMap accent1="accent1" accent2="accent2" accent3="accent3" accent4="accent4" accent5="accent5" accent6="accent6" bg1="lt1" bg2="lt2" tx1="dk1" tx2="dk2" hlink="hlink" folHlink="folHlink"/>
  <p:sldLayoutIdLst>
    <p:sldLayoutId id="2147483650" r:id="rId1"/>
  </p:sldLayoutIdLst>
  <p:hf dt="0" ftr="0" hdr="0" sldNum="0"/>
  <p:txStyles>
    <p:titleStyle>
      <a:lvl1pPr algn="ctr" defTabSz="662305" eaLnBrk="1" fontAlgn="base" hangingPunct="1" indent="0" latinLnBrk="0" lvl="0" marL="0">
        <a:spcBef>
          <a:spcPct val="0"/>
        </a:spcBef>
        <a:spcAft>
          <a:spcPct val="0"/>
        </a:spcAft>
        <a:buClr>
          <a:srgbClr val="000000"/>
        </a:buClr>
        <a:buNone/>
        <a:defRPr baseline="0" b="0" sz="3000" i="0" kern="1200" u="none">
          <a:solidFill>
            <a:schemeClr val="tx2"/>
          </a:solidFill>
          <a:latin typeface="+mj-lt"/>
          <a:ea typeface="+mj-ea"/>
          <a:cs typeface="+mj-cs"/>
        </a:defRPr>
      </a:lvl1pPr>
    </p:titleStyle>
    <p:bodyStyle>
      <a:lvl1pPr algn="l" defTabSz="662305" eaLnBrk="1" fontAlgn="base" hangingPunct="1" indent="-247650" latinLnBrk="0" lvl="0" marL="247650">
        <a:spcBef>
          <a:spcPct val="20000"/>
        </a:spcBef>
        <a:spcAft>
          <a:spcPct val="0"/>
        </a:spcAft>
        <a:buChar char="•"/>
        <a:defRPr baseline="0" b="0" sz="2200" i="0" kern="1200" u="none">
          <a:solidFill>
            <a:schemeClr val="tx1"/>
          </a:solidFill>
          <a:latin typeface="+mn-lt"/>
          <a:ea typeface="+mn-ea"/>
          <a:cs typeface="+mn-cs"/>
        </a:defRPr>
      </a:lvl1pPr>
      <a:lvl2pPr algn="l" defTabSz="662305" eaLnBrk="1" fontAlgn="base" hangingPunct="1" indent="-206375" latinLnBrk="0" lvl="1" marL="538480">
        <a:spcBef>
          <a:spcPct val="20000"/>
        </a:spcBef>
        <a:spcAft>
          <a:spcPct val="0"/>
        </a:spcAft>
        <a:buChar char="–"/>
        <a:defRPr baseline="0" b="0" sz="1900" i="0" kern="1200" u="none">
          <a:solidFill>
            <a:schemeClr val="tx1"/>
          </a:solidFill>
          <a:latin typeface="+mn-lt"/>
          <a:ea typeface="+mn-ea"/>
          <a:cs typeface="+mn-cs"/>
        </a:defRPr>
      </a:lvl2pPr>
      <a:lvl3pPr algn="l" defTabSz="662305" eaLnBrk="1" fontAlgn="base" hangingPunct="1" indent="-166370" latinLnBrk="0" lvl="2" marL="828675">
        <a:spcBef>
          <a:spcPct val="20000"/>
        </a:spcBef>
        <a:spcAft>
          <a:spcPct val="0"/>
        </a:spcAft>
        <a:buChar char="•"/>
        <a:defRPr baseline="0" b="0" sz="1600" i="0" kern="1200" u="none">
          <a:solidFill>
            <a:schemeClr val="tx1"/>
          </a:solidFill>
          <a:latin typeface="+mn-lt"/>
          <a:ea typeface="+mn-ea"/>
          <a:cs typeface="+mn-cs"/>
        </a:defRPr>
      </a:lvl3pPr>
      <a:lvl4pPr algn="l" defTabSz="662305" eaLnBrk="1" fontAlgn="base" hangingPunct="1" indent="-165100" latinLnBrk="0" lvl="3" marL="1158875">
        <a:spcBef>
          <a:spcPct val="20000"/>
        </a:spcBef>
        <a:spcAft>
          <a:spcPct val="0"/>
        </a:spcAft>
        <a:buChar char="–"/>
        <a:defRPr baseline="0" b="0" sz="1300" i="0" kern="1200" u="none">
          <a:solidFill>
            <a:schemeClr val="tx1"/>
          </a:solidFill>
          <a:latin typeface="+mn-lt"/>
          <a:ea typeface="+mn-ea"/>
          <a:cs typeface="+mn-cs"/>
        </a:defRPr>
      </a:lvl4pPr>
      <a:lvl5pPr algn="l" defTabSz="662305" eaLnBrk="1" fontAlgn="base" hangingPunct="1" indent="-165100" latinLnBrk="0" lvl="4" marL="1490980">
        <a:spcBef>
          <a:spcPct val="20000"/>
        </a:spcBef>
        <a:spcAft>
          <a:spcPct val="0"/>
        </a:spcAft>
        <a:buChar char="»"/>
        <a:defRPr baseline="0" b="0" sz="1300" i="0" kern="1200" u="none">
          <a:solidFill>
            <a:schemeClr val="tx1"/>
          </a:solidFill>
          <a:latin typeface="+mn-lt"/>
          <a:ea typeface="+mn-ea"/>
          <a:cs typeface="+mn-cs"/>
        </a:defRPr>
      </a:lvl5pPr>
      <a:lvl6pPr algn="l" defTabSz="662305" eaLnBrk="1" fontAlgn="base" hangingPunct="1" indent="-228600" latinLnBrk="0" lvl="5" marL="2514600">
        <a:spcBef>
          <a:spcPct val="20000"/>
        </a:spcBef>
        <a:spcAft>
          <a:spcPct val="0"/>
        </a:spcAft>
        <a:buChar char="»"/>
        <a:defRPr baseline="0" b="0" sz="1300" i="0" kern="1200" u="none">
          <a:solidFill>
            <a:schemeClr val="tx1"/>
          </a:solidFill>
          <a:latin typeface="+mn-lt"/>
          <a:ea typeface="+mn-ea"/>
          <a:cs typeface="+mn-cs"/>
        </a:defRPr>
      </a:lvl6pPr>
      <a:lvl7pPr algn="l" defTabSz="662305" eaLnBrk="1" fontAlgn="base" hangingPunct="1" indent="-228600" latinLnBrk="0" lvl="6" marL="2971800">
        <a:spcBef>
          <a:spcPct val="20000"/>
        </a:spcBef>
        <a:spcAft>
          <a:spcPct val="0"/>
        </a:spcAft>
        <a:buChar char="»"/>
        <a:defRPr baseline="0" b="0" sz="1300" i="0" kern="1200" u="none">
          <a:solidFill>
            <a:schemeClr val="tx1"/>
          </a:solidFill>
          <a:latin typeface="+mn-lt"/>
          <a:ea typeface="+mn-ea"/>
          <a:cs typeface="+mn-cs"/>
        </a:defRPr>
      </a:lvl7pPr>
      <a:lvl8pPr algn="l" defTabSz="662305" eaLnBrk="1" fontAlgn="base" hangingPunct="1" indent="-228600" latinLnBrk="0" lvl="7" marL="3429000">
        <a:spcBef>
          <a:spcPct val="20000"/>
        </a:spcBef>
        <a:spcAft>
          <a:spcPct val="0"/>
        </a:spcAft>
        <a:buChar char="»"/>
        <a:defRPr baseline="0" b="0" sz="1300" i="0" kern="1200" u="none">
          <a:solidFill>
            <a:schemeClr val="tx1"/>
          </a:solidFill>
          <a:latin typeface="+mn-lt"/>
          <a:ea typeface="+mn-ea"/>
          <a:cs typeface="+mn-cs"/>
        </a:defRPr>
      </a:lvl8pPr>
      <a:lvl9pPr algn="l" defTabSz="662305" eaLnBrk="1" fontAlgn="base" hangingPunct="1" indent="-228600" latinLnBrk="0" lvl="8" marL="3886200">
        <a:spcBef>
          <a:spcPct val="20000"/>
        </a:spcBef>
        <a:spcAft>
          <a:spcPct val="0"/>
        </a:spcAft>
        <a:buChar char="»"/>
        <a:defRPr baseline="0" b="0" sz="1300" i="0" kern="1200" u="none">
          <a:solidFill>
            <a:schemeClr val="tx1"/>
          </a:solidFill>
          <a:latin typeface="+mn-lt"/>
          <a:ea typeface="+mn-ea"/>
          <a:cs typeface="+mn-cs"/>
        </a:defRPr>
      </a:lvl9pPr>
    </p:bodyStyle>
    <p:otherStyle>
      <a:lvl1pPr algn="l" defTabSz="914400" eaLnBrk="1" fontAlgn="base" hangingPunct="1" indent="0" latinLnBrk="0" lvl="0" marL="0">
        <a:spcBef>
          <a:spcPct val="0"/>
        </a:spcBef>
        <a:spcAft>
          <a:spcPct val="0"/>
        </a:spcAft>
        <a:buFont typeface="Arial" panose="020B0604020202020204" pitchFamily="34" charset="0"/>
        <a:buNone/>
        <a:defRPr baseline="0" b="0" sz="1800" i="0" kern="1200" u="none">
          <a:solidFill>
            <a:schemeClr val="tx1"/>
          </a:solidFill>
          <a:latin typeface="+mn-lt"/>
          <a:ea typeface="+mn-ea"/>
          <a:cs typeface="+mn-cs"/>
        </a:defRPr>
      </a:lvl1pPr>
      <a:lvl2pPr algn="l" defTabSz="914400" eaLnBrk="1" fontAlgn="base" hangingPunct="1" indent="0" latinLnBrk="0" lvl="1" marL="457200">
        <a:spcBef>
          <a:spcPct val="0"/>
        </a:spcBef>
        <a:spcAft>
          <a:spcPct val="0"/>
        </a:spcAft>
        <a:buFont typeface="Arial" panose="020B0604020202020204" pitchFamily="34" charset="0"/>
        <a:buNone/>
        <a:defRPr baseline="0" b="0" sz="1200" i="0" kern="1200" u="none">
          <a:solidFill>
            <a:schemeClr val="tx1"/>
          </a:solidFill>
          <a:latin typeface="+mn-lt"/>
          <a:ea typeface="+mn-ea"/>
          <a:cs typeface="+mn-cs"/>
        </a:defRPr>
      </a:lvl2pPr>
      <a:lvl3pPr algn="l" defTabSz="914400" eaLnBrk="1" fontAlgn="base" hangingPunct="1" indent="0" latinLnBrk="0" lvl="2" marL="914400">
        <a:spcBef>
          <a:spcPct val="0"/>
        </a:spcBef>
        <a:spcAft>
          <a:spcPct val="0"/>
        </a:spcAft>
        <a:buFont typeface="Arial" panose="020B0604020202020204" pitchFamily="34" charset="0"/>
        <a:buNone/>
        <a:defRPr baseline="0" b="0" sz="1200" i="0" kern="1200" u="none">
          <a:solidFill>
            <a:schemeClr val="tx1"/>
          </a:solidFill>
          <a:latin typeface="+mn-lt"/>
          <a:ea typeface="+mn-ea"/>
          <a:cs typeface="+mn-cs"/>
        </a:defRPr>
      </a:lvl3pPr>
      <a:lvl4pPr algn="l" defTabSz="914400" eaLnBrk="1" fontAlgn="base" hangingPunct="1" indent="0" latinLnBrk="0" lvl="3" marL="1371600">
        <a:spcBef>
          <a:spcPct val="0"/>
        </a:spcBef>
        <a:spcAft>
          <a:spcPct val="0"/>
        </a:spcAft>
        <a:buFont typeface="Arial" panose="020B0604020202020204" pitchFamily="34" charset="0"/>
        <a:buNone/>
        <a:defRPr baseline="0" b="0" sz="1200" i="0" kern="1200" u="none">
          <a:solidFill>
            <a:schemeClr val="tx1"/>
          </a:solidFill>
          <a:latin typeface="+mn-lt"/>
          <a:ea typeface="+mn-ea"/>
          <a:cs typeface="+mn-cs"/>
        </a:defRPr>
      </a:lvl4pPr>
      <a:lvl5pPr algn="l" defTabSz="914400" eaLnBrk="1" fontAlgn="base" hangingPunct="1" indent="0" latinLnBrk="0" lvl="4" marL="1828800">
        <a:spcBef>
          <a:spcPct val="0"/>
        </a:spcBef>
        <a:spcAft>
          <a:spcPct val="0"/>
        </a:spcAft>
        <a:buFont typeface="Arial" panose="020B0604020202020204" pitchFamily="34" charset="0"/>
        <a:buNone/>
        <a:defRPr baseline="0" b="0" sz="1200" i="0" kern="1200" u="none">
          <a:solidFill>
            <a:schemeClr val="tx1"/>
          </a:solidFill>
          <a:latin typeface="+mn-lt"/>
          <a:ea typeface="+mn-ea"/>
          <a:cs typeface="+mn-cs"/>
        </a:defRPr>
      </a:lvl5pPr>
      <a:lvl6pPr algn="l" defTabSz="914400" eaLnBrk="1" fontAlgn="base" hangingPunct="1" indent="0" latinLnBrk="0" lvl="5" marL="2286000">
        <a:spcBef>
          <a:spcPct val="0"/>
        </a:spcBef>
        <a:spcAft>
          <a:spcPct val="0"/>
        </a:spcAft>
        <a:buFont typeface="Arial" panose="020B0604020202020204" pitchFamily="34" charset="0"/>
        <a:buNone/>
        <a:defRPr baseline="0" b="0" sz="1200" i="0" kern="1200" u="none">
          <a:solidFill>
            <a:schemeClr val="tx1"/>
          </a:solidFill>
          <a:latin typeface="+mn-lt"/>
          <a:ea typeface="+mn-ea"/>
          <a:cs typeface="+mn-cs"/>
        </a:defRPr>
      </a:lvl6pPr>
      <a:lvl7pPr algn="l" defTabSz="914400" eaLnBrk="1" fontAlgn="base" hangingPunct="1" indent="0" latinLnBrk="0" lvl="6" marL="2743200">
        <a:spcBef>
          <a:spcPct val="0"/>
        </a:spcBef>
        <a:spcAft>
          <a:spcPct val="0"/>
        </a:spcAft>
        <a:buFont typeface="Arial" panose="020B0604020202020204" pitchFamily="34" charset="0"/>
        <a:buNone/>
        <a:defRPr baseline="0" b="0" sz="1200" i="0" kern="1200" u="none">
          <a:solidFill>
            <a:schemeClr val="tx1"/>
          </a:solidFill>
          <a:latin typeface="+mn-lt"/>
          <a:ea typeface="+mn-ea"/>
          <a:cs typeface="+mn-cs"/>
        </a:defRPr>
      </a:lvl7pPr>
      <a:lvl8pPr algn="l" defTabSz="914400" eaLnBrk="1" fontAlgn="base" hangingPunct="1" indent="0" latinLnBrk="0" lvl="7" marL="3200400">
        <a:spcBef>
          <a:spcPct val="0"/>
        </a:spcBef>
        <a:spcAft>
          <a:spcPct val="0"/>
        </a:spcAft>
        <a:buFont typeface="Arial" panose="020B0604020202020204" pitchFamily="34" charset="0"/>
        <a:buNone/>
        <a:defRPr baseline="0" b="0" sz="1200" i="0" kern="1200" u="none">
          <a:solidFill>
            <a:schemeClr val="tx1"/>
          </a:solidFill>
          <a:latin typeface="+mn-lt"/>
          <a:ea typeface="+mn-ea"/>
          <a:cs typeface="+mn-cs"/>
        </a:defRPr>
      </a:lvl8pPr>
      <a:lvl9pPr algn="l" defTabSz="914400" eaLnBrk="1" fontAlgn="base" hangingPunct="1" indent="0" latinLnBrk="0" lvl="8" marL="3657600">
        <a:spcBef>
          <a:spcPct val="0"/>
        </a:spcBef>
        <a:spcAft>
          <a:spcPct val="0"/>
        </a:spcAft>
        <a:buFont typeface="Arial" panose="020B0604020202020204" pitchFamily="34" charset="0"/>
        <a:buNone/>
        <a:defRPr baseline="0" b="0" sz="1200" i="0" kern="1200" u="none">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3.jpeg"/><Relationship Id="rId3"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1.jpeg"/><Relationship Id="rId3"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2.jpeg"/><Relationship Id="rId3"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3.jpeg"/><Relationship Id="rId3"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4.png"/><Relationship Id="rId3"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image" Target="../media/image17.jpeg"/><Relationship Id="rId4" Type="http://schemas.openxmlformats.org/officeDocument/2006/relationships/image" Target="../media/image18.jpeg"/><Relationship Id="rId5" Type="http://schemas.openxmlformats.org/officeDocument/2006/relationships/image" Target="../media/image19.jpeg"/><Relationship Id="rId6" Type="http://schemas.openxmlformats.org/officeDocument/2006/relationships/image" Target="../media/image20.jpeg"/><Relationship Id="rId7" Type="http://schemas.openxmlformats.org/officeDocument/2006/relationships/image" Target="../media/image21.jpeg"/><Relationship Id="rId8"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48" name=""/>
        <p:cNvGrpSpPr/>
        <p:nvPr/>
      </p:nvGrpSpPr>
      <p:grpSpPr>
        <a:xfrm>
          <a:off x="0" y="0"/>
          <a:ext cx="0" cy="0"/>
          <a:chOff x="0" y="0"/>
          <a:chExt cx="0" cy="0"/>
        </a:xfrm>
      </p:grpSpPr>
      <p:sp>
        <p:nvSpPr>
          <p:cNvPr id="1048595" name=""/>
          <p:cNvSpPr txBox="1"/>
          <p:nvPr/>
        </p:nvSpPr>
        <p:spPr>
          <a:xfrm>
            <a:off x="1491418" y="171450"/>
            <a:ext cx="4252988" cy="624839"/>
          </a:xfrm>
          <a:prstGeom prst="rect"/>
        </p:spPr>
        <p:txBody>
          <a:bodyPr rtlCol="0" wrap="square">
            <a:spAutoFit/>
          </a:bodyPr>
          <a:p>
            <a:r>
              <a:rPr b="1" sz="3600" i="1" lang="en-US" u="sng">
                <a:solidFill>
                  <a:srgbClr val="FFFFFF"/>
                </a:solidFill>
                <a:effectLst>
                  <a:outerShdw algn="br" blurRad="38100" dir="2700000" dist="38100" rotWithShape="0">
                    <a:srgbClr val="000000"/>
                  </a:outerShdw>
                </a:effectLst>
              </a:rPr>
              <a:t>P</a:t>
            </a:r>
            <a:r>
              <a:rPr b="1" sz="3600" i="1" lang="en-US" u="sng">
                <a:solidFill>
                  <a:srgbClr val="FFFFFF"/>
                </a:solidFill>
                <a:effectLst>
                  <a:outerShdw algn="br" blurRad="38100" dir="2700000" dist="38100" rotWithShape="0">
                    <a:srgbClr val="000000"/>
                  </a:outerShdw>
                </a:effectLst>
              </a:rPr>
              <a:t>r</a:t>
            </a:r>
            <a:r>
              <a:rPr b="1" sz="3600" i="1" lang="en-US" u="sng">
                <a:solidFill>
                  <a:srgbClr val="FFFFFF"/>
                </a:solidFill>
                <a:effectLst>
                  <a:outerShdw algn="br" blurRad="38100" dir="2700000" dist="38100" rotWithShape="0">
                    <a:srgbClr val="000000"/>
                  </a:outerShdw>
                </a:effectLst>
              </a:rPr>
              <a:t>o</a:t>
            </a:r>
            <a:r>
              <a:rPr b="1" sz="3600" i="1" lang="en-US" u="sng">
                <a:solidFill>
                  <a:srgbClr val="FFFFFF"/>
                </a:solidFill>
                <a:effectLst>
                  <a:outerShdw algn="br" blurRad="38100" dir="2700000" dist="38100" rotWithShape="0">
                    <a:srgbClr val="000000"/>
                  </a:outerShdw>
                </a:effectLst>
              </a:rPr>
              <a:t>blem </a:t>
            </a:r>
            <a:r>
              <a:rPr b="1" sz="3600" i="1" lang="en-US" u="sng">
                <a:solidFill>
                  <a:srgbClr val="FFFFFF"/>
                </a:solidFill>
                <a:effectLst>
                  <a:outerShdw algn="br" blurRad="38100" dir="2700000" dist="38100" rotWithShape="0">
                    <a:srgbClr val="000000"/>
                  </a:outerShdw>
                </a:effectLst>
              </a:rPr>
              <a:t>Statement </a:t>
            </a:r>
            <a:endParaRPr sz="2800" lang="en-US">
              <a:solidFill>
                <a:srgbClr val="000000"/>
              </a:solidFill>
            </a:endParaRPr>
          </a:p>
        </p:txBody>
      </p:sp>
      <p:sp>
        <p:nvSpPr>
          <p:cNvPr id="1048596" name=""/>
          <p:cNvSpPr txBox="1"/>
          <p:nvPr/>
        </p:nvSpPr>
        <p:spPr>
          <a:xfrm>
            <a:off x="1152524" y="980651"/>
            <a:ext cx="4000000" cy="2034540"/>
          </a:xfrm>
          <a:prstGeom prst="rect"/>
        </p:spPr>
        <p:txBody>
          <a:bodyPr rtlCol="0" wrap="square">
            <a:spAutoFit/>
          </a:bodyPr>
          <a:p>
            <a:r>
              <a:rPr b="1" sz="2800" i="1" lang="en-US">
                <a:solidFill>
                  <a:srgbClr val="F46D43"/>
                </a:solidFill>
                <a:effectLst>
                  <a:outerShdw algn="br" blurRad="38100" dir="2700000" dist="38100" rotWithShape="0">
                    <a:srgbClr val="000000"/>
                  </a:outerShdw>
                </a:effectLst>
              </a:rPr>
              <a:t>»</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N</a:t>
            </a:r>
            <a:r>
              <a:rPr b="1" sz="2000" i="1" lang="en-US">
                <a:solidFill>
                  <a:srgbClr val="C0C0C0"/>
                </a:solidFill>
                <a:effectLst>
                  <a:outerShdw algn="br" blurRad="38100" dir="2700000" dist="38100" rotWithShape="0">
                    <a:srgbClr val="000000"/>
                  </a:outerShdw>
                </a:effectLst>
              </a:rPr>
              <a:t>e</a:t>
            </a:r>
            <a:r>
              <a:rPr b="1" sz="2000" i="1" lang="en-US">
                <a:solidFill>
                  <a:srgbClr val="C0C0C0"/>
                </a:solidFill>
                <a:effectLst>
                  <a:outerShdw algn="br" blurRad="38100" dir="2700000" dist="38100" rotWithShape="0">
                    <a:srgbClr val="000000"/>
                  </a:outerShdw>
                </a:effectLst>
              </a:rPr>
              <a:t>e</a:t>
            </a:r>
            <a:r>
              <a:rPr b="1" sz="2000" i="1" lang="en-US">
                <a:solidFill>
                  <a:srgbClr val="C0C0C0"/>
                </a:solidFill>
                <a:effectLst>
                  <a:outerShdw algn="br" blurRad="38100" dir="2700000" dist="38100" rotWithShape="0">
                    <a:srgbClr val="000000"/>
                  </a:outerShdw>
                </a:effectLst>
              </a:rPr>
              <a:t>d</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f</a:t>
            </a:r>
            <a:r>
              <a:rPr b="1" sz="2000" i="1" lang="en-US">
                <a:solidFill>
                  <a:srgbClr val="C0C0C0"/>
                </a:solidFill>
                <a:effectLst>
                  <a:outerShdw algn="br" blurRad="38100" dir="2700000" dist="38100" rotWithShape="0">
                    <a:srgbClr val="000000"/>
                  </a:outerShdw>
                </a:effectLst>
              </a:rPr>
              <a:t>o</a:t>
            </a:r>
            <a:r>
              <a:rPr b="1" sz="2000" i="1" lang="en-US">
                <a:solidFill>
                  <a:srgbClr val="C0C0C0"/>
                </a:solidFill>
                <a:effectLst>
                  <a:outerShdw algn="br" blurRad="38100" dir="2700000" dist="38100" rotWithShape="0">
                    <a:srgbClr val="000000"/>
                  </a:outerShdw>
                </a:effectLst>
              </a:rPr>
              <a:t>r</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a</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s</a:t>
            </a:r>
            <a:r>
              <a:rPr b="1" sz="2000" i="1" lang="en-US">
                <a:solidFill>
                  <a:srgbClr val="C0C0C0"/>
                </a:solidFill>
                <a:effectLst>
                  <a:outerShdw algn="br" blurRad="38100" dir="2700000" dist="38100" rotWithShape="0">
                    <a:srgbClr val="000000"/>
                  </a:outerShdw>
                </a:effectLst>
              </a:rPr>
              <a:t>m</a:t>
            </a:r>
            <a:r>
              <a:rPr b="1" sz="2000" i="1" lang="en-US">
                <a:solidFill>
                  <a:srgbClr val="C0C0C0"/>
                </a:solidFill>
                <a:effectLst>
                  <a:outerShdw algn="br" blurRad="38100" dir="2700000" dist="38100" rotWithShape="0">
                    <a:srgbClr val="000000"/>
                  </a:outerShdw>
                </a:effectLst>
              </a:rPr>
              <a:t>a</a:t>
            </a:r>
            <a:r>
              <a:rPr b="1" sz="2000" i="1" lang="en-US">
                <a:solidFill>
                  <a:srgbClr val="C0C0C0"/>
                </a:solidFill>
                <a:effectLst>
                  <a:outerShdw algn="br" blurRad="38100" dir="2700000" dist="38100" rotWithShape="0">
                    <a:srgbClr val="000000"/>
                  </a:outerShdw>
                </a:effectLst>
              </a:rPr>
              <a:t>r</a:t>
            </a:r>
            <a:r>
              <a:rPr b="1" sz="2000" i="1" lang="en-US">
                <a:solidFill>
                  <a:srgbClr val="C0C0C0"/>
                </a:solidFill>
                <a:effectLst>
                  <a:outerShdw algn="br" blurRad="38100" dir="2700000" dist="38100" rotWithShape="0">
                    <a:srgbClr val="000000"/>
                  </a:outerShdw>
                </a:effectLst>
              </a:rPr>
              <a:t>t</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accessible </a:t>
            </a:r>
            <a:r>
              <a:rPr b="1" sz="2000" i="1" lang="en-US">
                <a:solidFill>
                  <a:srgbClr val="C0C0C0"/>
                </a:solidFill>
                <a:effectLst>
                  <a:outerShdw algn="br" blurRad="38100" dir="2700000" dist="38100" rotWithShape="0">
                    <a:srgbClr val="000000"/>
                  </a:outerShdw>
                </a:effectLst>
              </a:rPr>
              <a:t>p</a:t>
            </a:r>
            <a:r>
              <a:rPr b="1" sz="2000" i="1" lang="en-US">
                <a:solidFill>
                  <a:srgbClr val="C0C0C0"/>
                </a:solidFill>
                <a:effectLst>
                  <a:outerShdw algn="br" blurRad="38100" dir="2700000" dist="38100" rotWithShape="0">
                    <a:srgbClr val="000000"/>
                  </a:outerShdw>
                </a:effectLst>
              </a:rPr>
              <a:t>o</a:t>
            </a:r>
            <a:r>
              <a:rPr b="1" sz="2000" i="1" lang="en-US">
                <a:solidFill>
                  <a:srgbClr val="C0C0C0"/>
                </a:solidFill>
                <a:effectLst>
                  <a:outerShdw algn="br" blurRad="38100" dir="2700000" dist="38100" rotWithShape="0">
                    <a:srgbClr val="000000"/>
                  </a:outerShdw>
                </a:effectLst>
              </a:rPr>
              <a:t>r</a:t>
            </a:r>
            <a:r>
              <a:rPr b="1" sz="2000" i="1" lang="en-US">
                <a:solidFill>
                  <a:srgbClr val="C0C0C0"/>
                </a:solidFill>
                <a:effectLst>
                  <a:outerShdw algn="br" blurRad="38100" dir="2700000" dist="38100" rotWithShape="0">
                    <a:srgbClr val="000000"/>
                  </a:outerShdw>
                </a:effectLst>
              </a:rPr>
              <a:t>t</a:t>
            </a:r>
            <a:r>
              <a:rPr b="1" sz="2000" i="1" lang="en-US">
                <a:solidFill>
                  <a:srgbClr val="C0C0C0"/>
                </a:solidFill>
                <a:effectLst>
                  <a:outerShdw algn="br" blurRad="38100" dir="2700000" dist="38100" rotWithShape="0">
                    <a:srgbClr val="000000"/>
                  </a:outerShdw>
                </a:effectLst>
              </a:rPr>
              <a:t>folio </a:t>
            </a:r>
            <a:r>
              <a:rPr b="1" sz="2000" i="1" lang="en-US">
                <a:solidFill>
                  <a:srgbClr val="C0C0C0"/>
                </a:solidFill>
                <a:effectLst>
                  <a:outerShdw algn="br" blurRad="38100" dir="2700000" dist="38100" rotWithShape="0">
                    <a:srgbClr val="000000"/>
                  </a:outerShdw>
                </a:effectLst>
              </a:rPr>
              <a:t>s</a:t>
            </a:r>
            <a:r>
              <a:rPr b="1" sz="2000" i="1" lang="en-US">
                <a:solidFill>
                  <a:srgbClr val="C0C0C0"/>
                </a:solidFill>
                <a:effectLst>
                  <a:outerShdw algn="br" blurRad="38100" dir="2700000" dist="38100" rotWithShape="0">
                    <a:srgbClr val="000000"/>
                  </a:outerShdw>
                </a:effectLst>
              </a:rPr>
              <a:t>o</a:t>
            </a:r>
            <a:r>
              <a:rPr b="1" sz="2000" i="1" lang="en-US">
                <a:solidFill>
                  <a:srgbClr val="C0C0C0"/>
                </a:solidFill>
                <a:effectLst>
                  <a:outerShdw algn="br" blurRad="38100" dir="2700000" dist="38100" rotWithShape="0">
                    <a:srgbClr val="000000"/>
                  </a:outerShdw>
                </a:effectLst>
              </a:rPr>
              <a:t>l</a:t>
            </a:r>
            <a:r>
              <a:rPr b="1" sz="2000" i="1" lang="en-US">
                <a:solidFill>
                  <a:srgbClr val="C0C0C0"/>
                </a:solidFill>
                <a:effectLst>
                  <a:outerShdw algn="br" blurRad="38100" dir="2700000" dist="38100" rotWithShape="0">
                    <a:srgbClr val="000000"/>
                  </a:outerShdw>
                </a:effectLst>
              </a:rPr>
              <a:t>u</a:t>
            </a:r>
            <a:r>
              <a:rPr b="1" sz="2000" i="1" lang="en-US">
                <a:solidFill>
                  <a:srgbClr val="C0C0C0"/>
                </a:solidFill>
                <a:effectLst>
                  <a:outerShdw algn="br" blurRad="38100" dir="2700000" dist="38100" rotWithShape="0">
                    <a:srgbClr val="000000"/>
                  </a:outerShdw>
                </a:effectLst>
              </a:rPr>
              <a:t>t</a:t>
            </a:r>
            <a:r>
              <a:rPr b="1" sz="2000" i="1" lang="en-US">
                <a:solidFill>
                  <a:srgbClr val="C0C0C0"/>
                </a:solidFill>
                <a:effectLst>
                  <a:outerShdw algn="br" blurRad="38100" dir="2700000" dist="38100" rotWithShape="0">
                    <a:srgbClr val="000000"/>
                  </a:outerShdw>
                </a:effectLst>
              </a:rPr>
              <a:t>i</a:t>
            </a:r>
            <a:r>
              <a:rPr b="1" sz="2000" i="1" lang="en-US">
                <a:solidFill>
                  <a:srgbClr val="C0C0C0"/>
                </a:solidFill>
                <a:effectLst>
                  <a:outerShdw algn="br" blurRad="38100" dir="2700000" dist="38100" rotWithShape="0">
                    <a:srgbClr val="000000"/>
                  </a:outerShdw>
                </a:effectLst>
              </a:rPr>
              <a:t>o</a:t>
            </a:r>
            <a:r>
              <a:rPr b="1" sz="2000" i="1" lang="en-US">
                <a:solidFill>
                  <a:srgbClr val="C0C0C0"/>
                </a:solidFill>
                <a:effectLst>
                  <a:outerShdw algn="br" blurRad="38100" dir="2700000" dist="38100" rotWithShape="0">
                    <a:srgbClr val="000000"/>
                  </a:outerShdw>
                </a:effectLst>
              </a:rPr>
              <a:t>n</a:t>
            </a:r>
            <a:r>
              <a:rPr b="1" sz="2000" i="1" lang="en-US">
                <a:solidFill>
                  <a:srgbClr val="C0C0C0"/>
                </a:solidFill>
                <a:effectLst>
                  <a:outerShdw algn="br" blurRad="38100" dir="2700000" dist="38100" rotWithShape="0">
                    <a:srgbClr val="000000"/>
                  </a:outerShdw>
                </a:effectLst>
              </a:rPr>
              <a:t>.</a:t>
            </a:r>
            <a:endParaRPr sz="2800" lang="en-US">
              <a:solidFill>
                <a:srgbClr val="000000"/>
              </a:solidFill>
            </a:endParaRPr>
          </a:p>
          <a:p>
            <a:r>
              <a:rPr b="1" sz="2000" i="1" lang="en-US">
                <a:solidFill>
                  <a:srgbClr val="FF6600"/>
                </a:solidFill>
                <a:effectLst>
                  <a:outerShdw algn="br" blurRad="38100" dir="2700000" dist="38100" rotWithShape="0">
                    <a:srgbClr val="000000"/>
                  </a:outerShdw>
                </a:effectLst>
              </a:rPr>
              <a:t>»</a:t>
            </a:r>
            <a:r>
              <a:rPr b="1" sz="2000" i="1" lang="en-US">
                <a:solidFill>
                  <a:srgbClr val="FF660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S</a:t>
            </a:r>
            <a:r>
              <a:rPr b="1" sz="2000" i="1" lang="en-US">
                <a:solidFill>
                  <a:srgbClr val="C0C0C0"/>
                </a:solidFill>
                <a:effectLst>
                  <a:outerShdw algn="br" blurRad="38100" dir="2700000" dist="38100" rotWithShape="0">
                    <a:srgbClr val="000000"/>
                  </a:outerShdw>
                </a:effectLst>
              </a:rPr>
              <a:t>t</a:t>
            </a:r>
            <a:r>
              <a:rPr b="1" sz="2000" i="1" lang="en-US">
                <a:solidFill>
                  <a:srgbClr val="C0C0C0"/>
                </a:solidFill>
                <a:effectLst>
                  <a:outerShdw algn="br" blurRad="38100" dir="2700000" dist="38100" rotWithShape="0">
                    <a:srgbClr val="000000"/>
                  </a:outerShdw>
                </a:effectLst>
              </a:rPr>
              <a:t>u</a:t>
            </a:r>
            <a:r>
              <a:rPr b="1" sz="2000" i="1" lang="en-US">
                <a:solidFill>
                  <a:srgbClr val="C0C0C0"/>
                </a:solidFill>
                <a:effectLst>
                  <a:outerShdw algn="br" blurRad="38100" dir="2700000" dist="38100" rotWithShape="0">
                    <a:srgbClr val="000000"/>
                  </a:outerShdw>
                </a:effectLst>
              </a:rPr>
              <a:t>dent</a:t>
            </a:r>
            <a:r>
              <a:rPr b="1" sz="2000" i="1" lang="en-US">
                <a:solidFill>
                  <a:srgbClr val="C0C0C0"/>
                </a:solidFill>
                <a:effectLst>
                  <a:outerShdw algn="br" blurRad="38100" dir="2700000" dist="38100" rotWithShape="0">
                    <a:srgbClr val="000000"/>
                  </a:outerShdw>
                </a:effectLst>
              </a:rPr>
              <a:t>s</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s</a:t>
            </a:r>
            <a:r>
              <a:rPr b="1" sz="2000" i="1" lang="en-US">
                <a:solidFill>
                  <a:srgbClr val="C0C0C0"/>
                </a:solidFill>
                <a:effectLst>
                  <a:outerShdw algn="br" blurRad="38100" dir="2700000" dist="38100" rotWithShape="0">
                    <a:srgbClr val="000000"/>
                  </a:outerShdw>
                </a:effectLst>
              </a:rPr>
              <a:t>t</a:t>
            </a:r>
            <a:r>
              <a:rPr b="1" sz="2000" i="1" lang="en-US">
                <a:solidFill>
                  <a:srgbClr val="C0C0C0"/>
                </a:solidFill>
                <a:effectLst>
                  <a:outerShdw algn="br" blurRad="38100" dir="2700000" dist="38100" rotWithShape="0">
                    <a:srgbClr val="000000"/>
                  </a:outerShdw>
                </a:effectLst>
              </a:rPr>
              <a:t>r</a:t>
            </a:r>
            <a:r>
              <a:rPr b="1" sz="2000" i="1" lang="en-US">
                <a:solidFill>
                  <a:srgbClr val="C0C0C0"/>
                </a:solidFill>
                <a:effectLst>
                  <a:outerShdw algn="br" blurRad="38100" dir="2700000" dist="38100" rotWithShape="0">
                    <a:srgbClr val="000000"/>
                  </a:outerShdw>
                </a:effectLst>
              </a:rPr>
              <a:t>u</a:t>
            </a:r>
            <a:r>
              <a:rPr b="1" sz="2000" i="1" lang="en-US">
                <a:solidFill>
                  <a:srgbClr val="C0C0C0"/>
                </a:solidFill>
                <a:effectLst>
                  <a:outerShdw algn="br" blurRad="38100" dir="2700000" dist="38100" rotWithShape="0">
                    <a:srgbClr val="000000"/>
                  </a:outerShdw>
                </a:effectLst>
              </a:rPr>
              <a:t>g</a:t>
            </a:r>
            <a:r>
              <a:rPr b="1" sz="2000" i="1" lang="en-US">
                <a:solidFill>
                  <a:srgbClr val="C0C0C0"/>
                </a:solidFill>
                <a:effectLst>
                  <a:outerShdw algn="br" blurRad="38100" dir="2700000" dist="38100" rotWithShape="0">
                    <a:srgbClr val="000000"/>
                  </a:outerShdw>
                </a:effectLst>
              </a:rPr>
              <a:t>gle </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t</a:t>
            </a:r>
            <a:r>
              <a:rPr b="1" sz="2000" i="1" lang="en-US">
                <a:solidFill>
                  <a:srgbClr val="C0C0C0"/>
                </a:solidFill>
                <a:effectLst>
                  <a:outerShdw algn="br" blurRad="38100" dir="2700000" dist="38100" rotWithShape="0">
                    <a:srgbClr val="000000"/>
                  </a:outerShdw>
                </a:effectLst>
              </a:rPr>
              <a:t>o</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p</a:t>
            </a:r>
            <a:r>
              <a:rPr b="1" sz="2000" i="1" lang="en-US">
                <a:solidFill>
                  <a:srgbClr val="C0C0C0"/>
                </a:solidFill>
                <a:effectLst>
                  <a:outerShdw algn="br" blurRad="38100" dir="2700000" dist="38100" rotWithShape="0">
                    <a:srgbClr val="000000"/>
                  </a:outerShdw>
                </a:effectLst>
              </a:rPr>
              <a:t>r</a:t>
            </a:r>
            <a:r>
              <a:rPr b="1" sz="2000" i="1" lang="en-US">
                <a:solidFill>
                  <a:srgbClr val="C0C0C0"/>
                </a:solidFill>
                <a:effectLst>
                  <a:outerShdw algn="br" blurRad="38100" dir="2700000" dist="38100" rotWithShape="0">
                    <a:srgbClr val="000000"/>
                  </a:outerShdw>
                </a:effectLst>
              </a:rPr>
              <a:t>e</a:t>
            </a:r>
            <a:r>
              <a:rPr b="1" sz="2000" i="1" lang="en-US">
                <a:solidFill>
                  <a:srgbClr val="C0C0C0"/>
                </a:solidFill>
                <a:effectLst>
                  <a:outerShdw algn="br" blurRad="38100" dir="2700000" dist="38100" rotWithShape="0">
                    <a:srgbClr val="000000"/>
                  </a:outerShdw>
                </a:effectLst>
              </a:rPr>
              <a:t>s</a:t>
            </a:r>
            <a:r>
              <a:rPr b="1" sz="2000" i="1" lang="en-US">
                <a:solidFill>
                  <a:srgbClr val="C0C0C0"/>
                </a:solidFill>
                <a:effectLst>
                  <a:outerShdw algn="br" blurRad="38100" dir="2700000" dist="38100" rotWithShape="0">
                    <a:srgbClr val="000000"/>
                  </a:outerShdw>
                </a:effectLst>
              </a:rPr>
              <a:t>e</a:t>
            </a:r>
            <a:r>
              <a:rPr b="1" sz="2000" i="1" lang="en-US">
                <a:solidFill>
                  <a:srgbClr val="C0C0C0"/>
                </a:solidFill>
                <a:effectLst>
                  <a:outerShdw algn="br" blurRad="38100" dir="2700000" dist="38100" rotWithShape="0">
                    <a:srgbClr val="000000"/>
                  </a:outerShdw>
                </a:effectLst>
              </a:rPr>
              <a:t>nt </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a</a:t>
            </a:r>
            <a:r>
              <a:rPr b="1" sz="2000" i="1" lang="en-US">
                <a:solidFill>
                  <a:srgbClr val="C0C0C0"/>
                </a:solidFill>
                <a:effectLst>
                  <a:outerShdw algn="br" blurRad="38100" dir="2700000" dist="38100" rotWithShape="0">
                    <a:srgbClr val="000000"/>
                  </a:outerShdw>
                </a:effectLst>
              </a:rPr>
              <a:t>c</a:t>
            </a:r>
            <a:r>
              <a:rPr b="1" sz="2000" i="1" lang="en-US">
                <a:solidFill>
                  <a:srgbClr val="C0C0C0"/>
                </a:solidFill>
                <a:effectLst>
                  <a:outerShdw algn="br" blurRad="38100" dir="2700000" dist="38100" rotWithShape="0">
                    <a:srgbClr val="000000"/>
                  </a:outerShdw>
                </a:effectLst>
              </a:rPr>
              <a:t>h</a:t>
            </a:r>
            <a:r>
              <a:rPr b="1" sz="2000" i="1" lang="en-US">
                <a:solidFill>
                  <a:srgbClr val="C0C0C0"/>
                </a:solidFill>
                <a:effectLst>
                  <a:outerShdw algn="br" blurRad="38100" dir="2700000" dist="38100" rotWithShape="0">
                    <a:srgbClr val="000000"/>
                  </a:outerShdw>
                </a:effectLst>
              </a:rPr>
              <a:t>i</a:t>
            </a:r>
            <a:r>
              <a:rPr b="1" sz="2000" i="1" lang="en-US">
                <a:solidFill>
                  <a:srgbClr val="C0C0C0"/>
                </a:solidFill>
                <a:effectLst>
                  <a:outerShdw algn="br" blurRad="38100" dir="2700000" dist="38100" rotWithShape="0">
                    <a:srgbClr val="000000"/>
                  </a:outerShdw>
                </a:effectLst>
              </a:rPr>
              <a:t>v</a:t>
            </a:r>
            <a:r>
              <a:rPr b="1" sz="2000" i="1" lang="en-US">
                <a:solidFill>
                  <a:srgbClr val="C0C0C0"/>
                </a:solidFill>
                <a:effectLst>
                  <a:outerShdw algn="br" blurRad="38100" dir="2700000" dist="38100" rotWithShape="0">
                    <a:srgbClr val="000000"/>
                  </a:outerShdw>
                </a:effectLst>
              </a:rPr>
              <a:t>e</a:t>
            </a:r>
            <a:r>
              <a:rPr b="1" sz="2000" i="1" lang="en-US">
                <a:solidFill>
                  <a:srgbClr val="C0C0C0"/>
                </a:solidFill>
                <a:effectLst>
                  <a:outerShdw algn="br" blurRad="38100" dir="2700000" dist="38100" rotWithShape="0">
                    <a:srgbClr val="000000"/>
                  </a:outerShdw>
                </a:effectLst>
              </a:rPr>
              <a:t>m</a:t>
            </a:r>
            <a:r>
              <a:rPr b="1" sz="2000" i="1" lang="en-US">
                <a:solidFill>
                  <a:srgbClr val="C0C0C0"/>
                </a:solidFill>
                <a:effectLst>
                  <a:outerShdw algn="br" blurRad="38100" dir="2700000" dist="38100" rotWithShape="0">
                    <a:srgbClr val="000000"/>
                  </a:outerShdw>
                </a:effectLst>
              </a:rPr>
              <a:t>e</a:t>
            </a:r>
            <a:r>
              <a:rPr b="1" sz="2000" i="1" lang="en-US">
                <a:solidFill>
                  <a:srgbClr val="C0C0C0"/>
                </a:solidFill>
                <a:effectLst>
                  <a:outerShdw algn="br" blurRad="38100" dir="2700000" dist="38100" rotWithShape="0">
                    <a:srgbClr val="000000"/>
                  </a:outerShdw>
                </a:effectLst>
              </a:rPr>
              <a:t>nt</a:t>
            </a:r>
            <a:r>
              <a:rPr b="1" sz="2000" i="1" lang="en-US">
                <a:solidFill>
                  <a:srgbClr val="C0C0C0"/>
                </a:solidFill>
                <a:effectLst>
                  <a:outerShdw algn="br" blurRad="38100" dir="2700000" dist="38100" rotWithShape="0">
                    <a:srgbClr val="000000"/>
                  </a:outerShdw>
                </a:effectLst>
              </a:rPr>
              <a:t>s</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i</a:t>
            </a:r>
            <a:r>
              <a:rPr b="1" sz="2000" i="1" lang="en-US">
                <a:solidFill>
                  <a:srgbClr val="C0C0C0"/>
                </a:solidFill>
                <a:effectLst>
                  <a:outerShdw algn="br" blurRad="38100" dir="2700000" dist="38100" rotWithShape="0">
                    <a:srgbClr val="000000"/>
                  </a:outerShdw>
                </a:effectLst>
              </a:rPr>
              <a:t>n</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a</a:t>
            </a:r>
            <a:r>
              <a:rPr b="1" sz="2000" i="1" lang="en-US">
                <a:solidFill>
                  <a:srgbClr val="C0C0C0"/>
                </a:solidFill>
                <a:effectLst>
                  <a:outerShdw algn="br" blurRad="38100" dir="2700000" dist="38100" rotWithShape="0">
                    <a:srgbClr val="000000"/>
                  </a:outerShdw>
                </a:effectLst>
              </a:rPr>
              <a:t>n</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o</a:t>
            </a:r>
            <a:r>
              <a:rPr b="1" sz="2000" i="1" lang="en-US">
                <a:solidFill>
                  <a:srgbClr val="C0C0C0"/>
                </a:solidFill>
                <a:effectLst>
                  <a:outerShdw algn="br" blurRad="38100" dir="2700000" dist="38100" rotWithShape="0">
                    <a:srgbClr val="000000"/>
                  </a:outerShdw>
                </a:effectLst>
              </a:rPr>
              <a:t>r</a:t>
            </a:r>
            <a:r>
              <a:rPr b="1" sz="2000" i="1" lang="en-US">
                <a:solidFill>
                  <a:srgbClr val="C0C0C0"/>
                </a:solidFill>
                <a:effectLst>
                  <a:outerShdw algn="br" blurRad="38100" dir="2700000" dist="38100" rotWithShape="0">
                    <a:srgbClr val="000000"/>
                  </a:outerShdw>
                </a:effectLst>
              </a:rPr>
              <a:t>g</a:t>
            </a:r>
            <a:r>
              <a:rPr b="1" sz="2000" i="1" lang="en-US">
                <a:solidFill>
                  <a:srgbClr val="C0C0C0"/>
                </a:solidFill>
                <a:effectLst>
                  <a:outerShdw algn="br" blurRad="38100" dir="2700000" dist="38100" rotWithShape="0">
                    <a:srgbClr val="000000"/>
                  </a:outerShdw>
                </a:effectLst>
              </a:rPr>
              <a:t>a</a:t>
            </a:r>
            <a:r>
              <a:rPr b="1" sz="2000" i="1" lang="en-US">
                <a:solidFill>
                  <a:srgbClr val="C0C0C0"/>
                </a:solidFill>
                <a:effectLst>
                  <a:outerShdw algn="br" blurRad="38100" dir="2700000" dist="38100" rotWithShape="0">
                    <a:srgbClr val="000000"/>
                  </a:outerShdw>
                </a:effectLst>
              </a:rPr>
              <a:t>n</a:t>
            </a:r>
            <a:r>
              <a:rPr b="1" sz="2000" i="1" lang="en-US">
                <a:solidFill>
                  <a:srgbClr val="C0C0C0"/>
                </a:solidFill>
                <a:effectLst>
                  <a:outerShdw algn="br" blurRad="38100" dir="2700000" dist="38100" rotWithShape="0">
                    <a:srgbClr val="000000"/>
                  </a:outerShdw>
                </a:effectLst>
              </a:rPr>
              <a:t>i</a:t>
            </a:r>
            <a:r>
              <a:rPr b="1" sz="2000" i="1" lang="en-US">
                <a:solidFill>
                  <a:srgbClr val="C0C0C0"/>
                </a:solidFill>
                <a:effectLst>
                  <a:outerShdw algn="br" blurRad="38100" dir="2700000" dist="38100" rotWithShape="0">
                    <a:srgbClr val="000000"/>
                  </a:outerShdw>
                </a:effectLst>
              </a:rPr>
              <a:t>z</a:t>
            </a:r>
            <a:r>
              <a:rPr b="1" sz="2000" i="1" lang="en-US">
                <a:solidFill>
                  <a:srgbClr val="C0C0C0"/>
                </a:solidFill>
                <a:effectLst>
                  <a:outerShdw algn="br" blurRad="38100" dir="2700000" dist="38100" rotWithShape="0">
                    <a:srgbClr val="000000"/>
                  </a:outerShdw>
                </a:effectLst>
              </a:rPr>
              <a:t>ed </a:t>
            </a:r>
            <a:r>
              <a:rPr b="1" sz="2000" i="1" lang="en-US">
                <a:solidFill>
                  <a:srgbClr val="C0C0C0"/>
                </a:solidFill>
                <a:effectLst>
                  <a:outerShdw algn="br" blurRad="38100" dir="2700000" dist="38100" rotWithShape="0">
                    <a:srgbClr val="000000"/>
                  </a:outerShdw>
                </a:effectLst>
              </a:rPr>
              <a:t>w</a:t>
            </a:r>
            <a:r>
              <a:rPr b="1" sz="2000" i="1" lang="en-US">
                <a:solidFill>
                  <a:srgbClr val="C0C0C0"/>
                </a:solidFill>
                <a:effectLst>
                  <a:outerShdw algn="br" blurRad="38100" dir="2700000" dist="38100" rotWithShape="0">
                    <a:srgbClr val="000000"/>
                  </a:outerShdw>
                </a:effectLst>
              </a:rPr>
              <a:t>a</a:t>
            </a:r>
            <a:r>
              <a:rPr b="1" sz="2000" i="1" lang="en-US">
                <a:solidFill>
                  <a:srgbClr val="C0C0C0"/>
                </a:solidFill>
                <a:effectLst>
                  <a:outerShdw algn="br" blurRad="38100" dir="2700000" dist="38100" rotWithShape="0">
                    <a:srgbClr val="000000"/>
                  </a:outerShdw>
                </a:effectLst>
              </a:rPr>
              <a:t>y</a:t>
            </a:r>
            <a:r>
              <a:rPr b="1" sz="2000" i="1" lang="en-US">
                <a:solidFill>
                  <a:srgbClr val="C0C0C0"/>
                </a:solidFill>
                <a:effectLst>
                  <a:outerShdw algn="br" blurRad="38100" dir="2700000" dist="38100" rotWithShape="0">
                    <a:srgbClr val="000000"/>
                  </a:outerShdw>
                </a:effectLst>
              </a:rPr>
              <a:t>.</a:t>
            </a:r>
            <a:endParaRPr sz="2800" lang="en-US">
              <a:solidFill>
                <a:srgbClr val="000000"/>
              </a:solidFill>
            </a:endParaRPr>
          </a:p>
          <a:p>
            <a:r>
              <a:rPr b="1" sz="2000" i="1" lang="en-US">
                <a:solidFill>
                  <a:srgbClr val="F46D43"/>
                </a:solidFill>
                <a:effectLst>
                  <a:outerShdw algn="br" blurRad="38100" dir="2700000" dist="38100" rotWithShape="0">
                    <a:srgbClr val="000000"/>
                  </a:outerShdw>
                </a:effectLst>
              </a:rPr>
              <a:t>»</a:t>
            </a:r>
            <a:r>
              <a:rPr b="1" sz="2000" i="1" lang="en-US">
                <a:solidFill>
                  <a:srgbClr val="F46D43"/>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R</a:t>
            </a:r>
            <a:r>
              <a:rPr b="1" sz="2000" i="1" lang="en-US">
                <a:solidFill>
                  <a:srgbClr val="C0C0C0"/>
                </a:solidFill>
                <a:effectLst>
                  <a:outerShdw algn="br" blurRad="38100" dir="2700000" dist="38100" rotWithShape="0">
                    <a:srgbClr val="000000"/>
                  </a:outerShdw>
                </a:effectLst>
              </a:rPr>
              <a:t>e</a:t>
            </a:r>
            <a:r>
              <a:rPr b="1" sz="2000" i="1" lang="en-US">
                <a:solidFill>
                  <a:srgbClr val="C0C0C0"/>
                </a:solidFill>
                <a:effectLst>
                  <a:outerShdw algn="br" blurRad="38100" dir="2700000" dist="38100" rotWithShape="0">
                    <a:srgbClr val="000000"/>
                  </a:outerShdw>
                </a:effectLst>
              </a:rPr>
              <a:t>c</a:t>
            </a:r>
            <a:r>
              <a:rPr b="1" sz="2000" i="1" lang="en-US">
                <a:solidFill>
                  <a:srgbClr val="C0C0C0"/>
                </a:solidFill>
                <a:effectLst>
                  <a:outerShdw algn="br" blurRad="38100" dir="2700000" dist="38100" rotWithShape="0">
                    <a:srgbClr val="000000"/>
                  </a:outerShdw>
                </a:effectLst>
              </a:rPr>
              <a:t>r</a:t>
            </a:r>
            <a:r>
              <a:rPr b="1" sz="2000" i="1" lang="en-US">
                <a:solidFill>
                  <a:srgbClr val="C0C0C0"/>
                </a:solidFill>
                <a:effectLst>
                  <a:outerShdw algn="br" blurRad="38100" dir="2700000" dist="38100" rotWithShape="0">
                    <a:srgbClr val="000000"/>
                  </a:outerShdw>
                </a:effectLst>
              </a:rPr>
              <a:t>u</a:t>
            </a:r>
            <a:r>
              <a:rPr b="1" sz="2000" i="1" lang="en-US">
                <a:solidFill>
                  <a:srgbClr val="C0C0C0"/>
                </a:solidFill>
                <a:effectLst>
                  <a:outerShdw algn="br" blurRad="38100" dir="2700000" dist="38100" rotWithShape="0">
                    <a:srgbClr val="000000"/>
                  </a:outerShdw>
                </a:effectLst>
              </a:rPr>
              <a:t>iter</a:t>
            </a:r>
            <a:r>
              <a:rPr b="1" sz="2000" i="1" lang="en-US">
                <a:solidFill>
                  <a:srgbClr val="C0C0C0"/>
                </a:solidFill>
                <a:effectLst>
                  <a:outerShdw algn="br" blurRad="38100" dir="2700000" dist="38100" rotWithShape="0">
                    <a:srgbClr val="000000"/>
                  </a:outerShdw>
                </a:effectLst>
              </a:rPr>
              <a:t>s</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f</a:t>
            </a:r>
            <a:r>
              <a:rPr b="1" sz="2000" i="1" lang="en-US">
                <a:solidFill>
                  <a:srgbClr val="C0C0C0"/>
                </a:solidFill>
                <a:effectLst>
                  <a:outerShdw algn="br" blurRad="38100" dir="2700000" dist="38100" rotWithShape="0">
                    <a:srgbClr val="000000"/>
                  </a:outerShdw>
                </a:effectLst>
              </a:rPr>
              <a:t>a</a:t>
            </a:r>
            <a:r>
              <a:rPr b="1" sz="2000" i="1" lang="en-US">
                <a:solidFill>
                  <a:srgbClr val="C0C0C0"/>
                </a:solidFill>
                <a:effectLst>
                  <a:outerShdw algn="br" blurRad="38100" dir="2700000" dist="38100" rotWithShape="0">
                    <a:srgbClr val="000000"/>
                  </a:outerShdw>
                </a:effectLst>
              </a:rPr>
              <a:t>c</a:t>
            </a:r>
            <a:r>
              <a:rPr b="1" sz="2000" i="1" lang="en-US">
                <a:solidFill>
                  <a:srgbClr val="C0C0C0"/>
                </a:solidFill>
                <a:effectLst>
                  <a:outerShdw algn="br" blurRad="38100" dir="2700000" dist="38100" rotWithShape="0">
                    <a:srgbClr val="000000"/>
                  </a:outerShdw>
                </a:effectLst>
              </a:rPr>
              <a:t>e</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d</a:t>
            </a:r>
            <a:r>
              <a:rPr b="1" sz="2000" i="1" lang="en-US">
                <a:solidFill>
                  <a:srgbClr val="C0C0C0"/>
                </a:solidFill>
                <a:effectLst>
                  <a:outerShdw algn="br" blurRad="38100" dir="2700000" dist="38100" rotWithShape="0">
                    <a:srgbClr val="000000"/>
                  </a:outerShdw>
                </a:effectLst>
              </a:rPr>
              <a:t>i</a:t>
            </a:r>
            <a:r>
              <a:rPr b="1" sz="2000" i="1" lang="en-US">
                <a:solidFill>
                  <a:srgbClr val="C0C0C0"/>
                </a:solidFill>
                <a:effectLst>
                  <a:outerShdw algn="br" blurRad="38100" dir="2700000" dist="38100" rotWithShape="0">
                    <a:srgbClr val="000000"/>
                  </a:outerShdw>
                </a:effectLst>
              </a:rPr>
              <a:t>f</a:t>
            </a:r>
            <a:r>
              <a:rPr b="1" sz="2000" i="1" lang="en-US">
                <a:solidFill>
                  <a:srgbClr val="C0C0C0"/>
                </a:solidFill>
                <a:effectLst>
                  <a:outerShdw algn="br" blurRad="38100" dir="2700000" dist="38100" rotWithShape="0">
                    <a:srgbClr val="000000"/>
                  </a:outerShdw>
                </a:effectLst>
              </a:rPr>
              <a:t>f</a:t>
            </a:r>
            <a:r>
              <a:rPr b="1" sz="2000" i="1" lang="en-US">
                <a:solidFill>
                  <a:srgbClr val="C0C0C0"/>
                </a:solidFill>
                <a:effectLst>
                  <a:outerShdw algn="br" blurRad="38100" dir="2700000" dist="38100" rotWithShape="0">
                    <a:srgbClr val="000000"/>
                  </a:outerShdw>
                </a:effectLst>
              </a:rPr>
              <a:t>i</a:t>
            </a:r>
            <a:r>
              <a:rPr b="1" sz="2000" i="1" lang="en-US">
                <a:solidFill>
                  <a:srgbClr val="C0C0C0"/>
                </a:solidFill>
                <a:effectLst>
                  <a:outerShdw algn="br" blurRad="38100" dir="2700000" dist="38100" rotWithShape="0">
                    <a:srgbClr val="000000"/>
                  </a:outerShdw>
                </a:effectLst>
              </a:rPr>
              <a:t>culty </a:t>
            </a:r>
            <a:r>
              <a:rPr b="1" sz="2000" i="1" lang="en-US">
                <a:solidFill>
                  <a:srgbClr val="C0C0C0"/>
                </a:solidFill>
                <a:effectLst>
                  <a:outerShdw algn="br" blurRad="38100" dir="2700000" dist="38100" rotWithShape="0">
                    <a:srgbClr val="000000"/>
                  </a:outerShdw>
                </a:effectLst>
              </a:rPr>
              <a:t>i</a:t>
            </a:r>
            <a:r>
              <a:rPr b="1" sz="2000" i="1" lang="en-US">
                <a:solidFill>
                  <a:srgbClr val="C0C0C0"/>
                </a:solidFill>
                <a:effectLst>
                  <a:outerShdw algn="br" blurRad="38100" dir="2700000" dist="38100" rotWithShape="0">
                    <a:srgbClr val="000000"/>
                  </a:outerShdw>
                </a:effectLst>
              </a:rPr>
              <a:t>n</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evaluating </a:t>
            </a:r>
            <a:r>
              <a:rPr b="1" sz="2000" i="1" lang="en-US">
                <a:solidFill>
                  <a:srgbClr val="C0C0C0"/>
                </a:solidFill>
                <a:effectLst>
                  <a:outerShdw algn="br" blurRad="38100" dir="2700000" dist="38100" rotWithShape="0">
                    <a:srgbClr val="000000"/>
                  </a:outerShdw>
                </a:effectLst>
              </a:rPr>
              <a:t>r</a:t>
            </a:r>
            <a:r>
              <a:rPr b="1" sz="2000" i="1" lang="en-US">
                <a:solidFill>
                  <a:srgbClr val="C0C0C0"/>
                </a:solidFill>
                <a:effectLst>
                  <a:outerShdw algn="br" blurRad="38100" dir="2700000" dist="38100" rotWithShape="0">
                    <a:srgbClr val="000000"/>
                  </a:outerShdw>
                </a:effectLst>
              </a:rPr>
              <a:t>e</a:t>
            </a:r>
            <a:r>
              <a:rPr b="1" sz="2000" i="1" lang="en-US">
                <a:solidFill>
                  <a:srgbClr val="C0C0C0"/>
                </a:solidFill>
                <a:effectLst>
                  <a:outerShdw algn="br" blurRad="38100" dir="2700000" dist="38100" rotWithShape="0">
                    <a:srgbClr val="000000"/>
                  </a:outerShdw>
                </a:effectLst>
              </a:rPr>
              <a:t>a</a:t>
            </a:r>
            <a:r>
              <a:rPr b="1" sz="2000" i="1" lang="en-US">
                <a:solidFill>
                  <a:srgbClr val="C0C0C0"/>
                </a:solidFill>
                <a:effectLst>
                  <a:outerShdw algn="br" blurRad="38100" dir="2700000" dist="38100" rotWithShape="0">
                    <a:srgbClr val="000000"/>
                  </a:outerShdw>
                </a:effectLst>
              </a:rPr>
              <a:t>l</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s</a:t>
            </a:r>
            <a:r>
              <a:rPr b="1" sz="2000" i="1" lang="en-US">
                <a:solidFill>
                  <a:srgbClr val="C0C0C0"/>
                </a:solidFill>
                <a:effectLst>
                  <a:outerShdw algn="br" blurRad="38100" dir="2700000" dist="38100" rotWithShape="0">
                    <a:srgbClr val="000000"/>
                  </a:outerShdw>
                </a:effectLst>
              </a:rPr>
              <a:t>k</a:t>
            </a:r>
            <a:r>
              <a:rPr b="1" sz="2000" i="1" lang="en-US">
                <a:solidFill>
                  <a:srgbClr val="C0C0C0"/>
                </a:solidFill>
                <a:effectLst>
                  <a:outerShdw algn="br" blurRad="38100" dir="2700000" dist="38100" rotWithShape="0">
                    <a:srgbClr val="000000"/>
                  </a:outerShdw>
                </a:effectLst>
              </a:rPr>
              <a:t>i</a:t>
            </a:r>
            <a:r>
              <a:rPr b="1" sz="2000" i="1" lang="en-US">
                <a:solidFill>
                  <a:srgbClr val="C0C0C0"/>
                </a:solidFill>
                <a:effectLst>
                  <a:outerShdw algn="br" blurRad="38100" dir="2700000" dist="38100" rotWithShape="0">
                    <a:srgbClr val="000000"/>
                  </a:outerShdw>
                </a:effectLst>
              </a:rPr>
              <a:t>l</a:t>
            </a:r>
            <a:r>
              <a:rPr b="1" sz="2000" i="1" lang="en-US">
                <a:solidFill>
                  <a:srgbClr val="C0C0C0"/>
                </a:solidFill>
                <a:effectLst>
                  <a:outerShdw algn="br" blurRad="38100" dir="2700000" dist="38100" rotWithShape="0">
                    <a:srgbClr val="000000"/>
                  </a:outerShdw>
                </a:effectLst>
              </a:rPr>
              <a:t>l</a:t>
            </a:r>
            <a:r>
              <a:rPr b="1" sz="2000" i="1" lang="en-US">
                <a:solidFill>
                  <a:srgbClr val="C0C0C0"/>
                </a:solidFill>
                <a:effectLst>
                  <a:outerShdw algn="br" blurRad="38100" dir="2700000" dist="38100" rotWithShape="0">
                    <a:srgbClr val="000000"/>
                  </a:outerShdw>
                </a:effectLst>
              </a:rPr>
              <a:t>s</a:t>
            </a:r>
            <a:r>
              <a:rPr b="1" sz="2000" i="1" lang="en-US">
                <a:solidFill>
                  <a:srgbClr val="C0C0C0"/>
                </a:solidFill>
                <a:effectLst>
                  <a:outerShdw algn="br" blurRad="38100" dir="2700000" dist="38100" rotWithShape="0">
                    <a:srgbClr val="000000"/>
                  </a:outerShdw>
                </a:effectLst>
              </a:rPr>
              <a:t>.</a:t>
            </a:r>
            <a:endParaRPr sz="2800" lang="en-US">
              <a:solidFill>
                <a:srgbClr val="000000"/>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55" name=""/>
        <p:cNvGrpSpPr/>
        <p:nvPr/>
      </p:nvGrpSpPr>
      <p:grpSpPr>
        <a:xfrm>
          <a:off x="0" y="0"/>
          <a:ext cx="0" cy="0"/>
          <a:chOff x="0" y="0"/>
          <a:chExt cx="0" cy="0"/>
        </a:xfrm>
      </p:grpSpPr>
      <p:sp>
        <p:nvSpPr>
          <p:cNvPr id="1049656" name=""/>
          <p:cNvSpPr txBox="1"/>
          <p:nvPr/>
        </p:nvSpPr>
        <p:spPr>
          <a:xfrm>
            <a:off x="778296" y="133336"/>
            <a:ext cx="5679233" cy="624840"/>
          </a:xfrm>
          <a:prstGeom prst="rect"/>
        </p:spPr>
        <p:txBody>
          <a:bodyPr rtlCol="0" wrap="square">
            <a:spAutoFit/>
          </a:bodyPr>
          <a:p>
            <a:r>
              <a:rPr b="1" sz="3600" i="1" lang="en-US" u="sng">
                <a:solidFill>
                  <a:srgbClr val="FFFFFF"/>
                </a:solidFill>
                <a:effectLst>
                  <a:outerShdw algn="br" blurRad="38100" dir="2700000" dist="38100" rotWithShape="0">
                    <a:srgbClr val="000000"/>
                  </a:outerShdw>
                </a:effectLst>
              </a:rPr>
              <a:t>R</a:t>
            </a:r>
            <a:r>
              <a:rPr b="1" sz="3600" i="1" lang="en-US" u="sng">
                <a:solidFill>
                  <a:srgbClr val="FFFFFF"/>
                </a:solidFill>
                <a:effectLst>
                  <a:outerShdw algn="br" blurRad="38100" dir="2700000" dist="38100" rotWithShape="0">
                    <a:srgbClr val="000000"/>
                  </a:outerShdw>
                </a:effectLst>
              </a:rPr>
              <a:t>e</a:t>
            </a:r>
            <a:r>
              <a:rPr b="1" sz="3600" i="1" lang="en-US" u="sng">
                <a:solidFill>
                  <a:srgbClr val="FFFFFF"/>
                </a:solidFill>
                <a:effectLst>
                  <a:outerShdw algn="br" blurRad="38100" dir="2700000" dist="38100" rotWithShape="0">
                    <a:srgbClr val="000000"/>
                  </a:outerShdw>
                </a:effectLst>
              </a:rPr>
              <a:t>s</a:t>
            </a:r>
            <a:r>
              <a:rPr b="1" sz="3600" i="1" lang="en-US" u="sng">
                <a:solidFill>
                  <a:srgbClr val="FFFFFF"/>
                </a:solidFill>
                <a:effectLst>
                  <a:outerShdw algn="br" blurRad="38100" dir="2700000" dist="38100" rotWithShape="0">
                    <a:srgbClr val="000000"/>
                  </a:outerShdw>
                </a:effectLst>
              </a:rPr>
              <a:t>ults </a:t>
            </a:r>
            <a:r>
              <a:rPr b="1" sz="3600" i="1" lang="en-US" u="sng">
                <a:solidFill>
                  <a:srgbClr val="FFFFFF"/>
                </a:solidFill>
                <a:effectLst>
                  <a:outerShdw algn="br" blurRad="38100" dir="2700000" dist="38100" rotWithShape="0">
                    <a:srgbClr val="000000"/>
                  </a:outerShdw>
                </a:effectLst>
              </a:rPr>
              <a:t>and </a:t>
            </a:r>
            <a:r>
              <a:rPr b="1" sz="3600" i="1" lang="en-US" u="sng">
                <a:solidFill>
                  <a:srgbClr val="FFFFFF"/>
                </a:solidFill>
                <a:effectLst>
                  <a:outerShdw algn="br" blurRad="38100" dir="2700000" dist="38100" rotWithShape="0">
                    <a:srgbClr val="000000"/>
                  </a:outerShdw>
                </a:effectLst>
              </a:rPr>
              <a:t>Screenshot </a:t>
            </a:r>
            <a:endParaRPr sz="2800" lang="en-US">
              <a:solidFill>
                <a:srgbClr val="000000"/>
              </a:solidFill>
            </a:endParaRPr>
          </a:p>
        </p:txBody>
      </p:sp>
      <p:sp>
        <p:nvSpPr>
          <p:cNvPr id="1049657" name=""/>
          <p:cNvSpPr txBox="1"/>
          <p:nvPr/>
        </p:nvSpPr>
        <p:spPr>
          <a:xfrm>
            <a:off x="620890" y="1439062"/>
            <a:ext cx="6137898" cy="929640"/>
          </a:xfrm>
          <a:prstGeom prst="rect"/>
        </p:spPr>
        <p:txBody>
          <a:bodyPr rtlCol="0" wrap="square">
            <a:spAutoFit/>
          </a:bodyPr>
          <a:p>
            <a:r>
              <a:rPr sz="2800" lang="en-US">
                <a:solidFill>
                  <a:srgbClr val="CCFECC"/>
                </a:solidFill>
              </a:rPr>
              <a:t>»</a:t>
            </a:r>
            <a:r>
              <a:rPr sz="2800" lang="en-US">
                <a:solidFill>
                  <a:srgbClr val="CCFECC"/>
                </a:solidFill>
              </a:rPr>
              <a:t> </a:t>
            </a:r>
            <a:r>
              <a:rPr b="1" sz="2800" i="1" lang="en-US">
                <a:solidFill>
                  <a:srgbClr val="C0C0C0"/>
                </a:solidFill>
                <a:effectLst>
                  <a:outerShdw algn="br" blurRad="38100" dir="2700000" dist="38100" rotWithShape="0">
                    <a:srgbClr val="000000"/>
                  </a:outerShdw>
                </a:effectLst>
              </a:rPr>
              <a:t>Successfull</a:t>
            </a:r>
            <a:r>
              <a:rPr b="1" sz="2800" i="1" lang="en-US">
                <a:solidFill>
                  <a:srgbClr val="C0C0C0"/>
                </a:solidFill>
                <a:effectLst>
                  <a:outerShdw algn="br" blurRad="38100" dir="2700000" dist="38100" rotWithShape="0">
                    <a:srgbClr val="000000"/>
                  </a:outerShdw>
                </a:effectLst>
              </a:rPr>
              <a:t>y </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C</a:t>
            </a:r>
            <a:r>
              <a:rPr b="1" sz="2800" i="1" lang="en-US">
                <a:solidFill>
                  <a:srgbClr val="C0C0C0"/>
                </a:solidFill>
                <a:effectLst>
                  <a:outerShdw algn="br" blurRad="38100" dir="2700000" dist="38100" rotWithShape="0">
                    <a:srgbClr val="000000"/>
                  </a:outerShdw>
                </a:effectLst>
              </a:rPr>
              <a:t>r</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a</a:t>
            </a:r>
            <a:r>
              <a:rPr b="1" sz="2800" i="1" lang="en-US">
                <a:solidFill>
                  <a:srgbClr val="C0C0C0"/>
                </a:solidFill>
                <a:effectLst>
                  <a:outerShdw algn="br" blurRad="38100" dir="2700000" dist="38100" rotWithShape="0">
                    <a:srgbClr val="000000"/>
                  </a:outerShdw>
                </a:effectLst>
              </a:rPr>
              <a:t>te</a:t>
            </a:r>
            <a:r>
              <a:rPr b="1" sz="2800" i="1" lang="en-US">
                <a:solidFill>
                  <a:srgbClr val="C0C0C0"/>
                </a:solidFill>
                <a:effectLst>
                  <a:outerShdw algn="br" blurRad="38100" dir="2700000" dist="38100" rotWithShape="0">
                    <a:srgbClr val="000000"/>
                  </a:outerShdw>
                </a:effectLst>
              </a:rPr>
              <a:t>d</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a</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w</a:t>
            </a:r>
            <a:r>
              <a:rPr b="1" sz="2800" i="1" lang="en-US">
                <a:solidFill>
                  <a:srgbClr val="C0C0C0"/>
                </a:solidFill>
                <a:effectLst>
                  <a:outerShdw algn="br" blurRad="38100" dir="2700000" dist="38100" rotWithShape="0">
                    <a:srgbClr val="000000"/>
                  </a:outerShdw>
                </a:effectLst>
              </a:rPr>
              <a:t>o</a:t>
            </a:r>
            <a:r>
              <a:rPr b="1" sz="2800" i="1" lang="en-US">
                <a:solidFill>
                  <a:srgbClr val="C0C0C0"/>
                </a:solidFill>
                <a:effectLst>
                  <a:outerShdw algn="br" blurRad="38100" dir="2700000" dist="38100" rotWithShape="0">
                    <a:srgbClr val="000000"/>
                  </a:outerShdw>
                </a:effectLst>
              </a:rPr>
              <a:t>r</a:t>
            </a:r>
            <a:r>
              <a:rPr b="1" sz="2800" i="1" lang="en-US">
                <a:solidFill>
                  <a:srgbClr val="C0C0C0"/>
                </a:solidFill>
                <a:effectLst>
                  <a:outerShdw algn="br" blurRad="38100" dir="2700000" dist="38100" rotWithShape="0">
                    <a:srgbClr val="000000"/>
                  </a:outerShdw>
                </a:effectLst>
              </a:rPr>
              <a:t>k</a:t>
            </a:r>
            <a:r>
              <a:rPr b="1" sz="2800" i="1" lang="en-US">
                <a:solidFill>
                  <a:srgbClr val="C0C0C0"/>
                </a:solidFill>
                <a:effectLst>
                  <a:outerShdw algn="br" blurRad="38100" dir="2700000" dist="38100" rotWithShape="0">
                    <a:srgbClr val="000000"/>
                  </a:outerShdw>
                </a:effectLst>
              </a:rPr>
              <a:t>i</a:t>
            </a:r>
            <a:r>
              <a:rPr b="1" sz="2800" i="1" lang="en-US">
                <a:solidFill>
                  <a:srgbClr val="C0C0C0"/>
                </a:solidFill>
                <a:effectLst>
                  <a:outerShdw algn="br" blurRad="38100" dir="2700000" dist="38100" rotWithShape="0">
                    <a:srgbClr val="000000"/>
                  </a:outerShdw>
                </a:effectLst>
              </a:rPr>
              <a:t>ng </a:t>
            </a:r>
            <a:r>
              <a:rPr b="1" sz="2800" i="1" lang="en-US">
                <a:solidFill>
                  <a:srgbClr val="808080"/>
                </a:solidFill>
                <a:effectLst>
                  <a:outerShdw algn="br" blurRad="38100" dir="2700000" dist="38100" rotWithShape="0">
                    <a:srgbClr val="000000"/>
                  </a:outerShdw>
                </a:effectLst>
              </a:rPr>
              <a:t>d</a:t>
            </a:r>
            <a:r>
              <a:rPr b="1" sz="2800" i="1" lang="en-US">
                <a:solidFill>
                  <a:srgbClr val="808080"/>
                </a:solidFill>
                <a:effectLst>
                  <a:outerShdw algn="br" blurRad="38100" dir="2700000" dist="38100" rotWithShape="0">
                    <a:srgbClr val="000000"/>
                  </a:outerShdw>
                </a:effectLst>
              </a:rPr>
              <a:t>i</a:t>
            </a:r>
            <a:r>
              <a:rPr b="1" sz="2800" i="1" lang="en-US">
                <a:solidFill>
                  <a:srgbClr val="808080"/>
                </a:solidFill>
                <a:effectLst>
                  <a:outerShdw algn="br" blurRad="38100" dir="2700000" dist="38100" rotWithShape="0">
                    <a:srgbClr val="000000"/>
                  </a:outerShdw>
                </a:effectLst>
              </a:rPr>
              <a:t>g</a:t>
            </a:r>
            <a:r>
              <a:rPr b="1" sz="2800" i="1" lang="en-US">
                <a:solidFill>
                  <a:srgbClr val="808080"/>
                </a:solidFill>
                <a:effectLst>
                  <a:outerShdw algn="br" blurRad="38100" dir="2700000" dist="38100" rotWithShape="0">
                    <a:srgbClr val="000000"/>
                  </a:outerShdw>
                </a:effectLst>
              </a:rPr>
              <a:t>i</a:t>
            </a:r>
            <a:r>
              <a:rPr b="1" sz="2800" i="1" lang="en-US">
                <a:solidFill>
                  <a:srgbClr val="808080"/>
                </a:solidFill>
                <a:effectLst>
                  <a:outerShdw algn="br" blurRad="38100" dir="2700000" dist="38100" rotWithShape="0">
                    <a:srgbClr val="000000"/>
                  </a:outerShdw>
                </a:effectLst>
              </a:rPr>
              <a:t>tal </a:t>
            </a:r>
            <a:r>
              <a:rPr b="1" sz="2800" i="1" lang="en-US">
                <a:solidFill>
                  <a:srgbClr val="808080"/>
                </a:solidFill>
                <a:effectLst>
                  <a:outerShdw algn="br" blurRad="38100" dir="2700000" dist="38100" rotWithShape="0">
                    <a:srgbClr val="000000"/>
                  </a:outerShdw>
                </a:effectLst>
              </a:rPr>
              <a:t>portfolio </a:t>
            </a:r>
            <a:r>
              <a:rPr b="1" sz="2800" i="1" lang="en-US">
                <a:solidFill>
                  <a:srgbClr val="808080"/>
                </a:solidFill>
                <a:effectLst>
                  <a:outerShdw algn="br" blurRad="38100" dir="2700000" dist="38100" rotWithShape="0">
                    <a:srgbClr val="000000"/>
                  </a:outerShdw>
                </a:effectLst>
              </a:rPr>
              <a:t>w</a:t>
            </a:r>
            <a:r>
              <a:rPr b="1" sz="2800" i="1" lang="en-US">
                <a:solidFill>
                  <a:srgbClr val="808080"/>
                </a:solidFill>
                <a:effectLst>
                  <a:outerShdw algn="br" blurRad="38100" dir="2700000" dist="38100" rotWithShape="0">
                    <a:srgbClr val="000000"/>
                  </a:outerShdw>
                </a:effectLst>
              </a:rPr>
              <a:t>e</a:t>
            </a:r>
            <a:r>
              <a:rPr b="1" sz="2800" i="1" lang="en-US">
                <a:solidFill>
                  <a:srgbClr val="808080"/>
                </a:solidFill>
                <a:effectLst>
                  <a:outerShdw algn="br" blurRad="38100" dir="2700000" dist="38100" rotWithShape="0">
                    <a:srgbClr val="000000"/>
                  </a:outerShdw>
                </a:effectLst>
              </a:rPr>
              <a:t>b</a:t>
            </a:r>
            <a:r>
              <a:rPr b="1" sz="2800" i="1" lang="en-US">
                <a:solidFill>
                  <a:srgbClr val="808080"/>
                </a:solidFill>
                <a:effectLst>
                  <a:outerShdw algn="br" blurRad="38100" dir="2700000" dist="38100" rotWithShape="0">
                    <a:srgbClr val="000000"/>
                  </a:outerShdw>
                </a:effectLst>
              </a:rPr>
              <a:t>s</a:t>
            </a:r>
            <a:r>
              <a:rPr b="1" sz="2800" i="1" lang="en-US">
                <a:solidFill>
                  <a:srgbClr val="808080"/>
                </a:solidFill>
                <a:effectLst>
                  <a:outerShdw algn="br" blurRad="38100" dir="2700000" dist="38100" rotWithShape="0">
                    <a:srgbClr val="000000"/>
                  </a:outerShdw>
                </a:effectLst>
              </a:rPr>
              <a:t>ite </a:t>
            </a:r>
            <a:endParaRPr sz="2800" lang="en-US">
              <a:solidFill>
                <a:srgbClr val="000000"/>
              </a:solidFill>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56" name=""/>
        <p:cNvGrpSpPr/>
        <p:nvPr/>
      </p:nvGrpSpPr>
      <p:grpSpPr>
        <a:xfrm>
          <a:off x="0" y="0"/>
          <a:ext cx="0" cy="0"/>
          <a:chOff x="0" y="0"/>
          <a:chExt cx="0" cy="0"/>
        </a:xfrm>
      </p:grpSpPr>
      <p:sp>
        <p:nvSpPr>
          <p:cNvPr id="1048643" name="缺对角矩形1 386"/>
          <p:cNvSpPr/>
          <p:nvPr/>
        </p:nvSpPr>
        <p:spPr>
          <a:xfrm>
            <a:off x="3779838" y="2617788"/>
            <a:ext cx="2573337" cy="839787"/>
          </a:xfrm>
          <a:custGeom>
            <a:avLst/>
            <a:ahLst/>
            <a:cxnLst>
              <a:cxn ang="0">
                <a:pos x="0" y="0"/>
              </a:cxn>
              <a:cxn ang="0">
                <a:pos x="1607779" y="0"/>
              </a:cxn>
              <a:cxn ang="0">
                <a:pos x="1905000" y="297221"/>
              </a:cxn>
              <a:cxn ang="0">
                <a:pos x="1905000" y="1279525"/>
              </a:cxn>
              <a:cxn ang="0">
                <a:pos x="1905000" y="1279525"/>
              </a:cxn>
              <a:cxn ang="0">
                <a:pos x="297221" y="1279525"/>
              </a:cxn>
              <a:cxn ang="0">
                <a:pos x="0" y="982304"/>
              </a:cxn>
              <a:cxn ang="0">
                <a:pos x="0" y="0"/>
              </a:cxn>
            </a:cxnLst>
            <a:rect l="0" t="0" r="0" b="0"/>
            <a:pathLst>
              <a:path w="1905000" h="1279525">
                <a:moveTo>
                  <a:pt x="0" y="0"/>
                </a:moveTo>
                <a:lnTo>
                  <a:pt x="1607779" y="0"/>
                </a:lnTo>
                <a:lnTo>
                  <a:pt x="1905000" y="297221"/>
                </a:lnTo>
                <a:lnTo>
                  <a:pt x="1905000" y="1279525"/>
                </a:lnTo>
                <a:lnTo>
                  <a:pt x="1905000" y="1279525"/>
                </a:lnTo>
                <a:lnTo>
                  <a:pt x="297221" y="1279525"/>
                </a:lnTo>
                <a:lnTo>
                  <a:pt x="0" y="982304"/>
                </a:lnTo>
                <a:lnTo>
                  <a:pt x="0" y="0"/>
                </a:lnTo>
                <a:close/>
              </a:path>
            </a:pathLst>
          </a:custGeom>
          <a:noFill/>
          <a:ln w="9525">
            <a:noFill/>
          </a:ln>
        </p:spPr>
        <p:txBody>
          <a:bodyPr/>
          <a:p>
            <a:endParaRPr altLang="en-US" lang="zh-CN"/>
          </a:p>
        </p:txBody>
      </p:sp>
      <p:sp>
        <p:nvSpPr>
          <p:cNvPr id="1049666" name=""/>
          <p:cNvSpPr txBox="1"/>
          <p:nvPr/>
        </p:nvSpPr>
        <p:spPr>
          <a:xfrm>
            <a:off x="1779837" y="145779"/>
            <a:ext cx="4000000" cy="751839"/>
          </a:xfrm>
          <a:prstGeom prst="rect"/>
        </p:spPr>
        <p:txBody>
          <a:bodyPr rtlCol="0" wrap="square">
            <a:spAutoFit/>
          </a:bodyPr>
          <a:p>
            <a:r>
              <a:rPr b="1" sz="4400" i="1" lang="en-US" u="sng">
                <a:solidFill>
                  <a:srgbClr val="FFFFFF"/>
                </a:solidFill>
                <a:effectLst>
                  <a:outerShdw algn="br" blurRad="38100" dir="2700000" dist="38100" rotWithShape="0">
                    <a:srgbClr val="000000"/>
                  </a:outerShdw>
                </a:effectLst>
              </a:rPr>
              <a:t>C</a:t>
            </a:r>
            <a:r>
              <a:rPr b="1" sz="4400" i="1" lang="en-US" u="sng">
                <a:solidFill>
                  <a:srgbClr val="FFFFFF"/>
                </a:solidFill>
                <a:effectLst>
                  <a:outerShdw algn="br" blurRad="38100" dir="2700000" dist="38100" rotWithShape="0">
                    <a:srgbClr val="000000"/>
                  </a:outerShdw>
                </a:effectLst>
              </a:rPr>
              <a:t>o</a:t>
            </a:r>
            <a:r>
              <a:rPr b="1" sz="4400" i="1" lang="en-US" u="sng">
                <a:solidFill>
                  <a:srgbClr val="FFFFFF"/>
                </a:solidFill>
                <a:effectLst>
                  <a:outerShdw algn="br" blurRad="38100" dir="2700000" dist="38100" rotWithShape="0">
                    <a:srgbClr val="000000"/>
                  </a:outerShdw>
                </a:effectLst>
              </a:rPr>
              <a:t>n</a:t>
            </a:r>
            <a:r>
              <a:rPr b="1" sz="4400" i="1" lang="en-US" u="sng">
                <a:solidFill>
                  <a:srgbClr val="FFFFFF"/>
                </a:solidFill>
                <a:effectLst>
                  <a:outerShdw algn="br" blurRad="38100" dir="2700000" dist="38100" rotWithShape="0">
                    <a:srgbClr val="000000"/>
                  </a:outerShdw>
                </a:effectLst>
              </a:rPr>
              <a:t>c</a:t>
            </a:r>
            <a:r>
              <a:rPr b="1" sz="4400" i="1" lang="en-US" u="sng">
                <a:solidFill>
                  <a:srgbClr val="FFFFFF"/>
                </a:solidFill>
                <a:effectLst>
                  <a:outerShdw algn="br" blurRad="38100" dir="2700000" dist="38100" rotWithShape="0">
                    <a:srgbClr val="000000"/>
                  </a:outerShdw>
                </a:effectLst>
              </a:rPr>
              <a:t>l</a:t>
            </a:r>
            <a:r>
              <a:rPr b="1" sz="4400" i="1" lang="en-US" u="sng">
                <a:solidFill>
                  <a:srgbClr val="FFFFFF"/>
                </a:solidFill>
                <a:effectLst>
                  <a:outerShdw algn="br" blurRad="38100" dir="2700000" dist="38100" rotWithShape="0">
                    <a:srgbClr val="000000"/>
                  </a:outerShdw>
                </a:effectLst>
              </a:rPr>
              <a:t>usion </a:t>
            </a:r>
            <a:endParaRPr sz="2800" lang="en-US">
              <a:solidFill>
                <a:srgbClr val="000000"/>
              </a:solidFill>
            </a:endParaRPr>
          </a:p>
        </p:txBody>
      </p:sp>
      <p:sp>
        <p:nvSpPr>
          <p:cNvPr id="1049667" name=""/>
          <p:cNvSpPr txBox="1"/>
          <p:nvPr/>
        </p:nvSpPr>
        <p:spPr>
          <a:xfrm>
            <a:off x="554121" y="1143317"/>
            <a:ext cx="6857329" cy="2948940"/>
          </a:xfrm>
          <a:prstGeom prst="rect"/>
        </p:spPr>
        <p:txBody>
          <a:bodyPr rtlCol="0" wrap="square">
            <a:spAutoFit/>
          </a:bodyPr>
          <a:p>
            <a:r>
              <a:rPr b="1" sz="3600" i="1" lang="en-US">
                <a:solidFill>
                  <a:srgbClr val="02A5E3"/>
                </a:solidFill>
                <a:effectLst>
                  <a:outerShdw algn="br" blurRad="38100" dir="2700000" dist="38100" rotWithShape="0">
                    <a:srgbClr val="000000"/>
                  </a:outerShdw>
                </a:effectLst>
              </a:rPr>
              <a:t>★</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P</a:t>
            </a:r>
            <a:r>
              <a:rPr b="1" sz="2800" i="1" lang="en-US">
                <a:solidFill>
                  <a:srgbClr val="C0C0C0"/>
                </a:solidFill>
                <a:effectLst>
                  <a:outerShdw algn="br" blurRad="38100" dir="2700000" dist="38100" rotWithShape="0">
                    <a:srgbClr val="000000"/>
                  </a:outerShdw>
                </a:effectLst>
              </a:rPr>
              <a:t>r</a:t>
            </a:r>
            <a:r>
              <a:rPr b="1" sz="2800" i="1" lang="en-US">
                <a:solidFill>
                  <a:srgbClr val="C0C0C0"/>
                </a:solidFill>
                <a:effectLst>
                  <a:outerShdw algn="br" blurRad="38100" dir="2700000" dist="38100" rotWithShape="0">
                    <a:srgbClr val="000000"/>
                  </a:outerShdw>
                </a:effectLst>
              </a:rPr>
              <a:t>o</a:t>
            </a:r>
            <a:r>
              <a:rPr b="1" sz="2800" i="1" lang="en-US">
                <a:solidFill>
                  <a:srgbClr val="C0C0C0"/>
                </a:solidFill>
                <a:effectLst>
                  <a:outerShdw algn="br" blurRad="38100" dir="2700000" dist="38100" rotWithShape="0">
                    <a:srgbClr val="000000"/>
                  </a:outerShdw>
                </a:effectLst>
              </a:rPr>
              <a:t>v</a:t>
            </a:r>
            <a:r>
              <a:rPr b="1" sz="2800" i="1" lang="en-US">
                <a:solidFill>
                  <a:srgbClr val="C0C0C0"/>
                </a:solidFill>
                <a:effectLst>
                  <a:outerShdw algn="br" blurRad="38100" dir="2700000" dist="38100" rotWithShape="0">
                    <a:srgbClr val="000000"/>
                  </a:outerShdw>
                </a:effectLst>
              </a:rPr>
              <a:t>i</a:t>
            </a:r>
            <a:r>
              <a:rPr b="1" sz="2800" i="1" lang="en-US">
                <a:solidFill>
                  <a:srgbClr val="C0C0C0"/>
                </a:solidFill>
                <a:effectLst>
                  <a:outerShdw algn="br" blurRad="38100" dir="2700000" dist="38100" rotWithShape="0">
                    <a:srgbClr val="000000"/>
                  </a:outerShdw>
                </a:effectLst>
              </a:rPr>
              <a:t>des </a:t>
            </a:r>
            <a:r>
              <a:rPr b="1" sz="2800" i="1" lang="en-US">
                <a:solidFill>
                  <a:srgbClr val="C0C0C0"/>
                </a:solidFill>
                <a:effectLst>
                  <a:outerShdw algn="br" blurRad="38100" dir="2700000" dist="38100" rotWithShape="0">
                    <a:srgbClr val="000000"/>
                  </a:outerShdw>
                </a:effectLst>
              </a:rPr>
              <a:t>a </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m</a:t>
            </a:r>
            <a:r>
              <a:rPr b="1" sz="2800" i="1" lang="en-US">
                <a:solidFill>
                  <a:srgbClr val="C0C0C0"/>
                </a:solidFill>
                <a:effectLst>
                  <a:outerShdw algn="br" blurRad="38100" dir="2700000" dist="38100" rotWithShape="0">
                    <a:srgbClr val="000000"/>
                  </a:outerShdw>
                </a:effectLst>
              </a:rPr>
              <a:t>o</a:t>
            </a:r>
            <a:r>
              <a:rPr b="1" sz="2800" i="1" lang="en-US">
                <a:solidFill>
                  <a:srgbClr val="C0C0C0"/>
                </a:solidFill>
                <a:effectLst>
                  <a:outerShdw algn="br" blurRad="38100" dir="2700000" dist="38100" rotWithShape="0">
                    <a:srgbClr val="000000"/>
                  </a:outerShdw>
                </a:effectLst>
              </a:rPr>
              <a:t>r</a:t>
            </a:r>
            <a:r>
              <a:rPr b="1" sz="2800" i="1" lang="en-US">
                <a:solidFill>
                  <a:srgbClr val="C0C0C0"/>
                </a:solidFill>
                <a:effectLst>
                  <a:outerShdw algn="br" blurRad="38100" dir="2700000" dist="38100" rotWithShape="0">
                    <a:srgbClr val="000000"/>
                  </a:outerShdw>
                </a:effectLst>
              </a:rPr>
              <a:t>d</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n </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a</a:t>
            </a:r>
            <a:r>
              <a:rPr b="1" sz="2800" i="1" lang="en-US">
                <a:solidFill>
                  <a:srgbClr val="C0C0C0"/>
                </a:solidFill>
                <a:effectLst>
                  <a:outerShdw algn="br" blurRad="38100" dir="2700000" dist="38100" rotWithShape="0">
                    <a:srgbClr val="000000"/>
                  </a:outerShdw>
                </a:effectLst>
              </a:rPr>
              <a:t>l</a:t>
            </a:r>
            <a:r>
              <a:rPr b="1" sz="2800" i="1" lang="en-US">
                <a:solidFill>
                  <a:srgbClr val="C0C0C0"/>
                </a:solidFill>
                <a:effectLst>
                  <a:outerShdw algn="br" blurRad="38100" dir="2700000" dist="38100" rotWithShape="0">
                    <a:srgbClr val="000000"/>
                  </a:outerShdw>
                </a:effectLst>
              </a:rPr>
              <a:t>t</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r</a:t>
            </a:r>
            <a:r>
              <a:rPr b="1" sz="2800" i="1" lang="en-US">
                <a:solidFill>
                  <a:srgbClr val="C0C0C0"/>
                </a:solidFill>
                <a:effectLst>
                  <a:outerShdw algn="br" blurRad="38100" dir="2700000" dist="38100" rotWithShape="0">
                    <a:srgbClr val="000000"/>
                  </a:outerShdw>
                </a:effectLst>
              </a:rPr>
              <a:t>native </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t</a:t>
            </a:r>
            <a:r>
              <a:rPr b="1" sz="2800" i="1" lang="en-US">
                <a:solidFill>
                  <a:srgbClr val="C0C0C0"/>
                </a:solidFill>
                <a:effectLst>
                  <a:outerShdw algn="br" blurRad="38100" dir="2700000" dist="38100" rotWithShape="0">
                    <a:srgbClr val="000000"/>
                  </a:outerShdw>
                </a:effectLst>
              </a:rPr>
              <a:t>o</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p</a:t>
            </a:r>
            <a:r>
              <a:rPr b="1" sz="2800" i="1" lang="en-US">
                <a:solidFill>
                  <a:srgbClr val="C0C0C0"/>
                </a:solidFill>
                <a:effectLst>
                  <a:outerShdw algn="br" blurRad="38100" dir="2700000" dist="38100" rotWithShape="0">
                    <a:srgbClr val="000000"/>
                  </a:outerShdw>
                </a:effectLst>
              </a:rPr>
              <a:t>a</a:t>
            </a:r>
            <a:r>
              <a:rPr b="1" sz="2800" i="1" lang="en-US">
                <a:solidFill>
                  <a:srgbClr val="C0C0C0"/>
                </a:solidFill>
                <a:effectLst>
                  <a:outerShdw algn="br" blurRad="38100" dir="2700000" dist="38100" rotWithShape="0">
                    <a:srgbClr val="000000"/>
                  </a:outerShdw>
                </a:effectLst>
              </a:rPr>
              <a:t>p</a:t>
            </a:r>
            <a:r>
              <a:rPr b="1" sz="2800" i="1" lang="en-US">
                <a:solidFill>
                  <a:srgbClr val="C0C0C0"/>
                </a:solidFill>
                <a:effectLst>
                  <a:outerShdw algn="br" blurRad="38100" dir="2700000" dist="38100" rotWithShape="0">
                    <a:srgbClr val="000000"/>
                  </a:outerShdw>
                </a:effectLst>
              </a:rPr>
              <a:t>er </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Resume</a:t>
            </a:r>
            <a:r>
              <a:rPr b="1" sz="2800" i="1" lang="en-US">
                <a:solidFill>
                  <a:srgbClr val="C0C0C0"/>
                </a:solidFill>
                <a:effectLst>
                  <a:outerShdw algn="br" blurRad="38100" dir="2700000" dist="38100" rotWithShape="0">
                    <a:srgbClr val="000000"/>
                  </a:outerShdw>
                </a:effectLst>
              </a:rPr>
              <a:t>s </a:t>
            </a:r>
            <a:endParaRPr sz="2800" lang="en-US">
              <a:solidFill>
                <a:srgbClr val="000000"/>
              </a:solidFill>
            </a:endParaRPr>
          </a:p>
          <a:p>
            <a:r>
              <a:rPr b="1" sz="3600" i="1" lang="en-US">
                <a:solidFill>
                  <a:srgbClr val="02A5E3"/>
                </a:solidFill>
                <a:effectLst>
                  <a:outerShdw algn="br" blurRad="38100" dir="2700000" dist="38100" rotWithShape="0">
                    <a:srgbClr val="000000"/>
                  </a:outerShdw>
                </a:effectLst>
              </a:rPr>
              <a:t>★</a:t>
            </a:r>
            <a:r>
              <a:rPr b="1" sz="3600" i="1" lang="en-US">
                <a:solidFill>
                  <a:srgbClr val="02A5E3"/>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H</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l</a:t>
            </a:r>
            <a:r>
              <a:rPr b="1" sz="2800" i="1" lang="en-US">
                <a:solidFill>
                  <a:srgbClr val="C0C0C0"/>
                </a:solidFill>
                <a:effectLst>
                  <a:outerShdw algn="br" blurRad="38100" dir="2700000" dist="38100" rotWithShape="0">
                    <a:srgbClr val="000000"/>
                  </a:outerShdw>
                </a:effectLst>
              </a:rPr>
              <a:t>p</a:t>
            </a:r>
            <a:r>
              <a:rPr b="1" sz="2800" i="1" lang="en-US">
                <a:solidFill>
                  <a:srgbClr val="C0C0C0"/>
                </a:solidFill>
                <a:effectLst>
                  <a:outerShdw algn="br" blurRad="38100" dir="2700000" dist="38100" rotWithShape="0">
                    <a:srgbClr val="000000"/>
                  </a:outerShdw>
                </a:effectLst>
              </a:rPr>
              <a:t>s</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S</a:t>
            </a:r>
            <a:r>
              <a:rPr b="1" sz="2800" i="1" lang="en-US">
                <a:solidFill>
                  <a:srgbClr val="C0C0C0"/>
                </a:solidFill>
                <a:effectLst>
                  <a:outerShdw algn="br" blurRad="38100" dir="2700000" dist="38100" rotWithShape="0">
                    <a:srgbClr val="000000"/>
                  </a:outerShdw>
                </a:effectLst>
              </a:rPr>
              <a:t>t</a:t>
            </a:r>
            <a:r>
              <a:rPr b="1" sz="2800" i="1" lang="en-US">
                <a:solidFill>
                  <a:srgbClr val="C0C0C0"/>
                </a:solidFill>
                <a:effectLst>
                  <a:outerShdw algn="br" blurRad="38100" dir="2700000" dist="38100" rotWithShape="0">
                    <a:srgbClr val="000000"/>
                  </a:outerShdw>
                </a:effectLst>
              </a:rPr>
              <a:t>u</a:t>
            </a:r>
            <a:r>
              <a:rPr b="1" sz="2800" i="1" lang="en-US">
                <a:solidFill>
                  <a:srgbClr val="C0C0C0"/>
                </a:solidFill>
                <a:effectLst>
                  <a:outerShdw algn="br" blurRad="38100" dir="2700000" dist="38100" rotWithShape="0">
                    <a:srgbClr val="000000"/>
                  </a:outerShdw>
                </a:effectLst>
              </a:rPr>
              <a:t>dents </a:t>
            </a:r>
            <a:r>
              <a:rPr b="1" sz="2800" i="1" lang="en-US">
                <a:solidFill>
                  <a:srgbClr val="C0C0C0"/>
                </a:solidFill>
                <a:effectLst>
                  <a:outerShdw algn="br" blurRad="38100" dir="2700000" dist="38100" rotWithShape="0">
                    <a:srgbClr val="000000"/>
                  </a:outerShdw>
                </a:effectLst>
              </a:rPr>
              <a:t>&amp;</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j</a:t>
            </a:r>
            <a:r>
              <a:rPr b="1" sz="2800" i="1" lang="en-US">
                <a:solidFill>
                  <a:srgbClr val="C0C0C0"/>
                </a:solidFill>
                <a:effectLst>
                  <a:outerShdw algn="br" blurRad="38100" dir="2700000" dist="38100" rotWithShape="0">
                    <a:srgbClr val="000000"/>
                  </a:outerShdw>
                </a:effectLst>
              </a:rPr>
              <a:t>o</a:t>
            </a:r>
            <a:r>
              <a:rPr b="1" sz="2800" i="1" lang="en-US">
                <a:solidFill>
                  <a:srgbClr val="C0C0C0"/>
                </a:solidFill>
                <a:effectLst>
                  <a:outerShdw algn="br" blurRad="38100" dir="2700000" dist="38100" rotWithShape="0">
                    <a:srgbClr val="000000"/>
                  </a:outerShdw>
                </a:effectLst>
              </a:rPr>
              <a:t>b</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seekers </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b</a:t>
            </a:r>
            <a:r>
              <a:rPr b="1" sz="2800" i="1" lang="en-US">
                <a:solidFill>
                  <a:srgbClr val="C0C0C0"/>
                </a:solidFill>
                <a:effectLst>
                  <a:outerShdw algn="br" blurRad="38100" dir="2700000" dist="38100" rotWithShape="0">
                    <a:srgbClr val="000000"/>
                  </a:outerShdw>
                </a:effectLst>
              </a:rPr>
              <a:t>u</a:t>
            </a:r>
            <a:r>
              <a:rPr b="1" sz="2800" i="1" lang="en-US">
                <a:solidFill>
                  <a:srgbClr val="C0C0C0"/>
                </a:solidFill>
                <a:effectLst>
                  <a:outerShdw algn="br" blurRad="38100" dir="2700000" dist="38100" rotWithShape="0">
                    <a:srgbClr val="000000"/>
                  </a:outerShdw>
                </a:effectLst>
              </a:rPr>
              <a:t>i</a:t>
            </a:r>
            <a:r>
              <a:rPr b="1" sz="2800" i="1" lang="en-US">
                <a:solidFill>
                  <a:srgbClr val="C0C0C0"/>
                </a:solidFill>
                <a:effectLst>
                  <a:outerShdw algn="br" blurRad="38100" dir="2700000" dist="38100" rotWithShape="0">
                    <a:srgbClr val="000000"/>
                  </a:outerShdw>
                </a:effectLst>
              </a:rPr>
              <a:t>l</a:t>
            </a:r>
            <a:r>
              <a:rPr b="1" sz="2800" i="1" lang="en-US">
                <a:solidFill>
                  <a:srgbClr val="C0C0C0"/>
                </a:solidFill>
                <a:effectLst>
                  <a:outerShdw algn="br" blurRad="38100" dir="2700000" dist="38100" rotWithShape="0">
                    <a:srgbClr val="000000"/>
                  </a:outerShdw>
                </a:effectLst>
              </a:rPr>
              <a:t>d </a:t>
            </a:r>
            <a:r>
              <a:rPr b="1" sz="2800" i="1" lang="en-US">
                <a:solidFill>
                  <a:srgbClr val="C0C0C0"/>
                </a:solidFill>
                <a:effectLst>
                  <a:outerShdw algn="br" blurRad="38100" dir="2700000" dist="38100" rotWithShape="0">
                    <a:srgbClr val="000000"/>
                  </a:outerShdw>
                </a:effectLst>
              </a:rPr>
              <a:t>a </a:t>
            </a:r>
            <a:r>
              <a:rPr b="1" sz="2800" i="1" lang="en-US">
                <a:solidFill>
                  <a:srgbClr val="C0C0C0"/>
                </a:solidFill>
                <a:effectLst>
                  <a:outerShdw algn="br" blurRad="38100" dir="2700000" dist="38100" rotWithShape="0">
                    <a:srgbClr val="000000"/>
                  </a:outerShdw>
                </a:effectLst>
              </a:rPr>
              <a:t>digital </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i</a:t>
            </a:r>
            <a:r>
              <a:rPr b="1" sz="2800" i="1" lang="en-US">
                <a:solidFill>
                  <a:srgbClr val="C0C0C0"/>
                </a:solidFill>
                <a:effectLst>
                  <a:outerShdw algn="br" blurRad="38100" dir="2700000" dist="38100" rotWithShape="0">
                    <a:srgbClr val="000000"/>
                  </a:outerShdw>
                </a:effectLst>
              </a:rPr>
              <a:t>d</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n</a:t>
            </a:r>
            <a:r>
              <a:rPr b="1" sz="2800" i="1" lang="en-US">
                <a:solidFill>
                  <a:srgbClr val="C0C0C0"/>
                </a:solidFill>
                <a:effectLst>
                  <a:outerShdw algn="br" blurRad="38100" dir="2700000" dist="38100" rotWithShape="0">
                    <a:srgbClr val="000000"/>
                  </a:outerShdw>
                </a:effectLst>
              </a:rPr>
              <a:t>t</a:t>
            </a:r>
            <a:r>
              <a:rPr b="1" sz="2800" i="1" lang="en-US">
                <a:solidFill>
                  <a:srgbClr val="C0C0C0"/>
                </a:solidFill>
                <a:effectLst>
                  <a:outerShdw algn="br" blurRad="38100" dir="2700000" dist="38100" rotWithShape="0">
                    <a:srgbClr val="000000"/>
                  </a:outerShdw>
                </a:effectLst>
              </a:rPr>
              <a:t>i</a:t>
            </a:r>
            <a:r>
              <a:rPr b="1" sz="2800" i="1" lang="en-US">
                <a:solidFill>
                  <a:srgbClr val="C0C0C0"/>
                </a:solidFill>
                <a:effectLst>
                  <a:outerShdw algn="br" blurRad="38100" dir="2700000" dist="38100" rotWithShape="0">
                    <a:srgbClr val="000000"/>
                  </a:outerShdw>
                </a:effectLst>
              </a:rPr>
              <a:t>fy </a:t>
            </a:r>
            <a:endParaRPr sz="2800" lang="en-US">
              <a:solidFill>
                <a:srgbClr val="000000"/>
              </a:solidFill>
            </a:endParaRPr>
          </a:p>
          <a:p>
            <a:r>
              <a:rPr b="1" sz="3600" i="1" lang="en-US">
                <a:solidFill>
                  <a:srgbClr val="02A5E3"/>
                </a:solidFill>
                <a:effectLst>
                  <a:outerShdw algn="br" blurRad="38100" dir="2700000" dist="38100" rotWithShape="0">
                    <a:srgbClr val="000000"/>
                  </a:outerShdw>
                </a:effectLst>
              </a:rPr>
              <a:t>★</a:t>
            </a:r>
            <a:r>
              <a:rPr b="1" sz="3600" i="1" lang="en-US">
                <a:solidFill>
                  <a:srgbClr val="02A5E3"/>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S</a:t>
            </a:r>
            <a:r>
              <a:rPr b="1" sz="2800" i="1" lang="en-US">
                <a:solidFill>
                  <a:srgbClr val="C0C0C0"/>
                </a:solidFill>
                <a:effectLst>
                  <a:outerShdw algn="br" blurRad="38100" dir="2700000" dist="38100" rotWithShape="0">
                    <a:srgbClr val="000000"/>
                  </a:outerShdw>
                </a:effectLst>
              </a:rPr>
              <a:t>u</a:t>
            </a:r>
            <a:r>
              <a:rPr b="1" sz="2800" i="1" lang="en-US">
                <a:solidFill>
                  <a:srgbClr val="C0C0C0"/>
                </a:solidFill>
                <a:effectLst>
                  <a:outerShdw algn="br" blurRad="38100" dir="2700000" dist="38100" rotWithShape="0">
                    <a:srgbClr val="000000"/>
                  </a:outerShdw>
                </a:effectLst>
              </a:rPr>
              <a:t>p</a:t>
            </a:r>
            <a:r>
              <a:rPr b="1" sz="2800" i="1" lang="en-US">
                <a:solidFill>
                  <a:srgbClr val="C0C0C0"/>
                </a:solidFill>
                <a:effectLst>
                  <a:outerShdw algn="br" blurRad="38100" dir="2700000" dist="38100" rotWithShape="0">
                    <a:srgbClr val="000000"/>
                  </a:outerShdw>
                </a:effectLst>
              </a:rPr>
              <a:t>port</a:t>
            </a:r>
            <a:r>
              <a:rPr b="1" sz="2800" i="1" lang="en-US">
                <a:solidFill>
                  <a:srgbClr val="C0C0C0"/>
                </a:solidFill>
                <a:effectLst>
                  <a:outerShdw algn="br" blurRad="38100" dir="2700000" dist="38100" rotWithShape="0">
                    <a:srgbClr val="000000"/>
                  </a:outerShdw>
                </a:effectLst>
              </a:rPr>
              <a:t>s</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c</a:t>
            </a:r>
            <a:r>
              <a:rPr b="1" sz="2800" i="1" lang="en-US">
                <a:solidFill>
                  <a:srgbClr val="C0C0C0"/>
                </a:solidFill>
                <a:effectLst>
                  <a:outerShdw algn="br" blurRad="38100" dir="2700000" dist="38100" rotWithShape="0">
                    <a:srgbClr val="000000"/>
                  </a:outerShdw>
                </a:effectLst>
              </a:rPr>
              <a:t>a</a:t>
            </a:r>
            <a:r>
              <a:rPr b="1" sz="2800" i="1" lang="en-US">
                <a:solidFill>
                  <a:srgbClr val="C0C0C0"/>
                </a:solidFill>
                <a:effectLst>
                  <a:outerShdw algn="br" blurRad="38100" dir="2700000" dist="38100" rotWithShape="0">
                    <a:srgbClr val="000000"/>
                  </a:outerShdw>
                </a:effectLst>
              </a:rPr>
              <a:t>r</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r </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g</a:t>
            </a:r>
            <a:r>
              <a:rPr b="1" sz="2800" i="1" lang="en-US">
                <a:solidFill>
                  <a:srgbClr val="C0C0C0"/>
                </a:solidFill>
                <a:effectLst>
                  <a:outerShdw algn="br" blurRad="38100" dir="2700000" dist="38100" rotWithShape="0">
                    <a:srgbClr val="000000"/>
                  </a:outerShdw>
                </a:effectLst>
              </a:rPr>
              <a:t>r</a:t>
            </a:r>
            <a:r>
              <a:rPr b="1" sz="2800" i="1" lang="en-US">
                <a:solidFill>
                  <a:srgbClr val="C0C0C0"/>
                </a:solidFill>
                <a:effectLst>
                  <a:outerShdw algn="br" blurRad="38100" dir="2700000" dist="38100" rotWithShape="0">
                    <a:srgbClr val="000000"/>
                  </a:outerShdw>
                </a:effectLst>
              </a:rPr>
              <a:t>owth </a:t>
            </a:r>
            <a:r>
              <a:rPr b="1" sz="2800" i="1" lang="en-US">
                <a:solidFill>
                  <a:srgbClr val="C0C0C0"/>
                </a:solidFill>
                <a:effectLst>
                  <a:outerShdw algn="br" blurRad="38100" dir="2700000" dist="38100" rotWithShape="0">
                    <a:srgbClr val="000000"/>
                  </a:outerShdw>
                </a:effectLst>
              </a:rPr>
              <a:t>w</a:t>
            </a:r>
            <a:r>
              <a:rPr b="1" sz="2800" i="1" lang="en-US">
                <a:solidFill>
                  <a:srgbClr val="C0C0C0"/>
                </a:solidFill>
                <a:effectLst>
                  <a:outerShdw algn="br" blurRad="38100" dir="2700000" dist="38100" rotWithShape="0">
                    <a:srgbClr val="000000"/>
                  </a:outerShdw>
                </a:effectLst>
              </a:rPr>
              <a:t>i</a:t>
            </a:r>
            <a:r>
              <a:rPr b="1" sz="2800" i="1" lang="en-US">
                <a:solidFill>
                  <a:srgbClr val="C0C0C0"/>
                </a:solidFill>
                <a:effectLst>
                  <a:outerShdw algn="br" blurRad="38100" dir="2700000" dist="38100" rotWithShape="0">
                    <a:srgbClr val="000000"/>
                  </a:outerShdw>
                </a:effectLst>
              </a:rPr>
              <a:t>th </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b</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t</a:t>
            </a:r>
            <a:r>
              <a:rPr b="1" sz="2800" i="1" lang="en-US">
                <a:solidFill>
                  <a:srgbClr val="C0C0C0"/>
                </a:solidFill>
                <a:effectLst>
                  <a:outerShdw algn="br" blurRad="38100" dir="2700000" dist="38100" rotWithShape="0">
                    <a:srgbClr val="000000"/>
                  </a:outerShdw>
                </a:effectLst>
              </a:rPr>
              <a:t>t</a:t>
            </a:r>
            <a:r>
              <a:rPr b="1" sz="2800" i="1" lang="en-US">
                <a:solidFill>
                  <a:srgbClr val="C0C0C0"/>
                </a:solidFill>
                <a:effectLst>
                  <a:outerShdw algn="br" blurRad="38100" dir="2700000" dist="38100" rotWithShape="0">
                    <a:srgbClr val="000000"/>
                  </a:outerShdw>
                </a:effectLst>
              </a:rPr>
              <a:t>er </a:t>
            </a:r>
            <a:r>
              <a:rPr b="1" sz="2800" i="1" lang="en-US">
                <a:solidFill>
                  <a:srgbClr val="C0C0C0"/>
                </a:solidFill>
                <a:effectLst>
                  <a:outerShdw algn="br" blurRad="38100" dir="2700000" dist="38100" rotWithShape="0">
                    <a:srgbClr val="000000"/>
                  </a:outerShdw>
                </a:effectLst>
              </a:rPr>
              <a:t>v</a:t>
            </a:r>
            <a:r>
              <a:rPr b="1" sz="2800" i="1" lang="en-US">
                <a:solidFill>
                  <a:srgbClr val="C0C0C0"/>
                </a:solidFill>
                <a:effectLst>
                  <a:outerShdw algn="br" blurRad="38100" dir="2700000" dist="38100" rotWithShape="0">
                    <a:srgbClr val="000000"/>
                  </a:outerShdw>
                </a:effectLst>
              </a:rPr>
              <a:t>i</a:t>
            </a:r>
            <a:r>
              <a:rPr b="1" sz="2800" i="1" lang="en-US">
                <a:solidFill>
                  <a:srgbClr val="C0C0C0"/>
                </a:solidFill>
                <a:effectLst>
                  <a:outerShdw algn="br" blurRad="38100" dir="2700000" dist="38100" rotWithShape="0">
                    <a:srgbClr val="000000"/>
                  </a:outerShdw>
                </a:effectLst>
              </a:rPr>
              <a:t>s</a:t>
            </a:r>
            <a:r>
              <a:rPr b="1" sz="2800" i="1" lang="en-US">
                <a:solidFill>
                  <a:srgbClr val="C0C0C0"/>
                </a:solidFill>
                <a:effectLst>
                  <a:outerShdw algn="br" blurRad="38100" dir="2700000" dist="38100" rotWithShape="0">
                    <a:srgbClr val="000000"/>
                  </a:outerShdw>
                </a:effectLst>
              </a:rPr>
              <a:t>i</a:t>
            </a:r>
            <a:r>
              <a:rPr b="1" sz="2800" i="1" lang="en-US">
                <a:solidFill>
                  <a:srgbClr val="C0C0C0"/>
                </a:solidFill>
                <a:effectLst>
                  <a:outerShdw algn="br" blurRad="38100" dir="2700000" dist="38100" rotWithShape="0">
                    <a:srgbClr val="000000"/>
                  </a:outerShdw>
                </a:effectLst>
              </a:rPr>
              <a:t>bility</a:t>
            </a:r>
            <a:r>
              <a:rPr b="1" sz="2800" i="1" lang="en-US">
                <a:solidFill>
                  <a:srgbClr val="C0C0C0"/>
                </a:solidFill>
                <a:effectLst>
                  <a:outerShdw algn="br" blurRad="38100" dir="2700000" dist="38100" rotWithShape="0">
                    <a:srgbClr val="000000"/>
                  </a:outerShdw>
                </a:effectLst>
              </a:rPr>
              <a:t>.</a:t>
            </a:r>
            <a:endParaRPr sz="2800" lang="en-US">
              <a:solidFill>
                <a:srgbClr val="000000"/>
              </a:solidFill>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57" name=""/>
        <p:cNvGrpSpPr/>
        <p:nvPr/>
      </p:nvGrpSpPr>
      <p:grpSpPr>
        <a:xfrm>
          <a:off x="0" y="0"/>
          <a:ext cx="0" cy="0"/>
          <a:chOff x="0" y="0"/>
          <a:chExt cx="0" cy="0"/>
        </a:xfrm>
      </p:grpSpPr>
      <p:sp>
        <p:nvSpPr>
          <p:cNvPr id="1049683" name=""/>
          <p:cNvSpPr txBox="1"/>
          <p:nvPr/>
        </p:nvSpPr>
        <p:spPr>
          <a:xfrm>
            <a:off x="1617911" y="251890"/>
            <a:ext cx="4000000" cy="624839"/>
          </a:xfrm>
          <a:prstGeom prst="rect"/>
        </p:spPr>
        <p:txBody>
          <a:bodyPr rtlCol="0" wrap="square">
            <a:spAutoFit/>
          </a:bodyPr>
          <a:p>
            <a:r>
              <a:rPr b="1" sz="3600" i="1" lang="en-US" u="sng">
                <a:solidFill>
                  <a:srgbClr val="FFFFFF"/>
                </a:solidFill>
                <a:effectLst>
                  <a:outerShdw algn="br" blurRad="38100" dir="2700000" dist="38100" rotWithShape="0">
                    <a:srgbClr val="000000"/>
                  </a:outerShdw>
                </a:effectLst>
              </a:rPr>
              <a:t>GitHub </a:t>
            </a:r>
            <a:r>
              <a:rPr b="1" sz="3600" i="1" lang="en-US" u="sng">
                <a:solidFill>
                  <a:srgbClr val="FFFFFF"/>
                </a:solidFill>
                <a:effectLst>
                  <a:outerShdw algn="br" blurRad="38100" dir="2700000" dist="38100" rotWithShape="0">
                    <a:srgbClr val="000000"/>
                  </a:outerShdw>
                </a:effectLst>
              </a:rPr>
              <a:t>l</a:t>
            </a:r>
            <a:r>
              <a:rPr b="1" sz="3600" i="1" lang="en-US" u="sng">
                <a:solidFill>
                  <a:srgbClr val="FFFFFF"/>
                </a:solidFill>
                <a:effectLst>
                  <a:outerShdw algn="br" blurRad="38100" dir="2700000" dist="38100" rotWithShape="0">
                    <a:srgbClr val="000000"/>
                  </a:outerShdw>
                </a:effectLst>
              </a:rPr>
              <a:t>i</a:t>
            </a:r>
            <a:r>
              <a:rPr b="1" sz="3600" i="1" lang="en-US" u="sng">
                <a:solidFill>
                  <a:srgbClr val="FFFFFF"/>
                </a:solidFill>
                <a:effectLst>
                  <a:outerShdw algn="br" blurRad="38100" dir="2700000" dist="38100" rotWithShape="0">
                    <a:srgbClr val="000000"/>
                  </a:outerShdw>
                </a:effectLst>
              </a:rPr>
              <a:t>n</a:t>
            </a:r>
            <a:r>
              <a:rPr b="1" sz="3600" i="1" lang="en-US" u="sng">
                <a:solidFill>
                  <a:srgbClr val="FFFFFF"/>
                </a:solidFill>
                <a:effectLst>
                  <a:outerShdw algn="br" blurRad="38100" dir="2700000" dist="38100" rotWithShape="0">
                    <a:srgbClr val="000000"/>
                  </a:outerShdw>
                </a:effectLst>
              </a:rPr>
              <a:t>k</a:t>
            </a:r>
            <a:endParaRPr sz="2800" lang="en-US">
              <a:solidFill>
                <a:srgbClr val="000000"/>
              </a:solidFill>
            </a:endParaRPr>
          </a:p>
        </p:txBody>
      </p:sp>
      <p:sp>
        <p:nvSpPr>
          <p:cNvPr id="1049684" name=""/>
          <p:cNvSpPr txBox="1"/>
          <p:nvPr/>
        </p:nvSpPr>
        <p:spPr>
          <a:xfrm>
            <a:off x="975525" y="1150875"/>
            <a:ext cx="5963129" cy="1767841"/>
          </a:xfrm>
          <a:prstGeom prst="rect"/>
        </p:spPr>
        <p:txBody>
          <a:bodyPr rtlCol="0" wrap="square">
            <a:spAutoFit/>
          </a:bodyPr>
          <a:p>
            <a:r>
              <a:rPr b="1" sz="2800" i="1" lang="en-US">
                <a:solidFill>
                  <a:srgbClr val="FFE5E5"/>
                </a:solidFill>
                <a:effectLst>
                  <a:outerShdw algn="br" blurRad="38100" dir="2700000" dist="38100" rotWithShape="0">
                    <a:srgbClr val="000000"/>
                  </a:outerShdw>
                </a:effectLst>
              </a:rPr>
              <a:t>E</a:t>
            </a:r>
            <a:r>
              <a:rPr b="1" sz="2800" i="1" lang="en-US">
                <a:solidFill>
                  <a:srgbClr val="FFE5E5"/>
                </a:solidFill>
                <a:effectLst>
                  <a:outerShdw algn="br" blurRad="38100" dir="2700000" dist="38100" rotWithShape="0">
                    <a:srgbClr val="000000"/>
                  </a:outerShdw>
                </a:effectLst>
              </a:rPr>
              <a:t>X</a:t>
            </a:r>
            <a:r>
              <a:rPr b="1" sz="2800" i="1" lang="en-US">
                <a:solidFill>
                  <a:srgbClr val="FFE5E5"/>
                </a:solidFill>
                <a:effectLst>
                  <a:outerShdw algn="br" blurRad="38100" dir="2700000" dist="38100" rotWithShape="0">
                    <a:srgbClr val="000000"/>
                  </a:outerShdw>
                </a:effectLst>
              </a:rPr>
              <a:t> </a:t>
            </a:r>
            <a:r>
              <a:rPr b="1" sz="2800" i="1" lang="en-US">
                <a:solidFill>
                  <a:srgbClr val="FFE5E5"/>
                </a:solidFill>
                <a:effectLst>
                  <a:outerShdw algn="br" blurRad="38100" dir="2700000" dist="38100" rotWithShape="0">
                    <a:srgbClr val="000000"/>
                  </a:outerShdw>
                </a:effectLst>
              </a:rPr>
              <a:t>:</a:t>
            </a:r>
            <a:r>
              <a:rPr b="1" sz="2800" i="1" lang="en-US">
                <a:solidFill>
                  <a:srgbClr val="FFE5E5"/>
                </a:solidFill>
                <a:effectLst>
                  <a:outerShdw algn="br" blurRad="38100" dir="2700000" dist="38100" rotWithShape="0">
                    <a:srgbClr val="000000"/>
                  </a:outerShdw>
                </a:effectLst>
              </a:rPr>
              <a:t> </a:t>
            </a:r>
            <a:r>
              <a:rPr b="1" sz="2800" i="1" lang="en-US">
                <a:solidFill>
                  <a:srgbClr val="0000FF"/>
                </a:solidFill>
                <a:effectLst>
                  <a:outerShdw algn="br" blurRad="38100" dir="2700000" dist="38100" rotWithShape="0">
                    <a:srgbClr val="000000"/>
                  </a:outerShdw>
                </a:effectLst>
              </a:rPr>
              <a:t>g</a:t>
            </a:r>
            <a:r>
              <a:rPr b="1" sz="2800" i="1" lang="en-US">
                <a:solidFill>
                  <a:srgbClr val="0000FF"/>
                </a:solidFill>
                <a:effectLst>
                  <a:outerShdw algn="br" blurRad="38100" dir="2700000" dist="38100" rotWithShape="0">
                    <a:srgbClr val="000000"/>
                  </a:outerShdw>
                </a:effectLst>
              </a:rPr>
              <a:t>i</a:t>
            </a:r>
            <a:r>
              <a:rPr b="1" sz="2800" i="1" lang="en-US">
                <a:solidFill>
                  <a:srgbClr val="0000FF"/>
                </a:solidFill>
                <a:effectLst>
                  <a:outerShdw algn="br" blurRad="38100" dir="2700000" dist="38100" rotWithShape="0">
                    <a:srgbClr val="000000"/>
                  </a:outerShdw>
                </a:effectLst>
              </a:rPr>
              <a:t>t</a:t>
            </a:r>
            <a:r>
              <a:rPr b="1" sz="2800" i="1" lang="en-US">
                <a:solidFill>
                  <a:srgbClr val="0000FF"/>
                </a:solidFill>
                <a:effectLst>
                  <a:outerShdw algn="br" blurRad="38100" dir="2700000" dist="38100" rotWithShape="0">
                    <a:srgbClr val="000000"/>
                  </a:outerShdw>
                </a:effectLst>
              </a:rPr>
              <a:t>h</a:t>
            </a:r>
            <a:r>
              <a:rPr b="1" sz="2800" i="1" lang="en-US">
                <a:solidFill>
                  <a:srgbClr val="0000FF"/>
                </a:solidFill>
                <a:effectLst>
                  <a:outerShdw algn="br" blurRad="38100" dir="2700000" dist="38100" rotWithShape="0">
                    <a:srgbClr val="000000"/>
                  </a:outerShdw>
                </a:effectLst>
              </a:rPr>
              <a:t>u</a:t>
            </a:r>
            <a:r>
              <a:rPr b="1" sz="2800" i="1" lang="en-US">
                <a:solidFill>
                  <a:srgbClr val="0000FF"/>
                </a:solidFill>
                <a:effectLst>
                  <a:outerShdw algn="br" blurRad="38100" dir="2700000" dist="38100" rotWithShape="0">
                    <a:srgbClr val="000000"/>
                  </a:outerShdw>
                </a:effectLst>
              </a:rPr>
              <a:t>b</a:t>
            </a:r>
            <a:r>
              <a:rPr b="1" sz="2800" i="1" lang="en-US">
                <a:solidFill>
                  <a:srgbClr val="0000FF"/>
                </a:solidFill>
                <a:effectLst>
                  <a:outerShdw algn="br" blurRad="38100" dir="2700000" dist="38100" rotWithShape="0">
                    <a:srgbClr val="000000"/>
                  </a:outerShdw>
                </a:effectLst>
              </a:rPr>
              <a:t>.</a:t>
            </a:r>
            <a:r>
              <a:rPr b="1" sz="2800" i="1" lang="en-US">
                <a:solidFill>
                  <a:srgbClr val="0000FF"/>
                </a:solidFill>
                <a:effectLst>
                  <a:outerShdw algn="br" blurRad="38100" dir="2700000" dist="38100" rotWithShape="0">
                    <a:srgbClr val="000000"/>
                  </a:outerShdw>
                </a:effectLst>
              </a:rPr>
              <a:t>c</a:t>
            </a:r>
            <a:r>
              <a:rPr b="1" sz="2800" i="1" lang="en-US">
                <a:solidFill>
                  <a:srgbClr val="0000FF"/>
                </a:solidFill>
                <a:effectLst>
                  <a:outerShdw algn="br" blurRad="38100" dir="2700000" dist="38100" rotWithShape="0">
                    <a:srgbClr val="000000"/>
                  </a:outerShdw>
                </a:effectLst>
              </a:rPr>
              <a:t>o</a:t>
            </a:r>
            <a:r>
              <a:rPr b="1" sz="2800" i="1" lang="en-US">
                <a:solidFill>
                  <a:srgbClr val="0000FF"/>
                </a:solidFill>
                <a:effectLst>
                  <a:outerShdw algn="br" blurRad="38100" dir="2700000" dist="38100" rotWithShape="0">
                    <a:srgbClr val="000000"/>
                  </a:outerShdw>
                </a:effectLst>
              </a:rPr>
              <a:t>m</a:t>
            </a:r>
            <a:r>
              <a:rPr b="1" sz="2800" i="1" lang="en-US">
                <a:solidFill>
                  <a:srgbClr val="0000FF"/>
                </a:solidFill>
                <a:effectLst>
                  <a:outerShdw algn="br" blurRad="38100" dir="2700000" dist="38100" rotWithShape="0">
                    <a:srgbClr val="000000"/>
                  </a:outerShdw>
                </a:effectLst>
              </a:rPr>
              <a:t>/</a:t>
            </a:r>
            <a:r>
              <a:rPr b="1" sz="2800" i="1" lang="en-US">
                <a:solidFill>
                  <a:srgbClr val="0000FF"/>
                </a:solidFill>
                <a:effectLst>
                  <a:outerShdw algn="br" blurRad="38100" dir="2700000" dist="38100" rotWithShape="0">
                    <a:srgbClr val="000000"/>
                  </a:outerShdw>
                </a:effectLst>
              </a:rPr>
              <a:t>u</a:t>
            </a:r>
            <a:r>
              <a:rPr b="1" sz="2800" i="1" lang="en-US">
                <a:solidFill>
                  <a:srgbClr val="0000FF"/>
                </a:solidFill>
                <a:effectLst>
                  <a:outerShdw algn="br" blurRad="38100" dir="2700000" dist="38100" rotWithShape="0">
                    <a:srgbClr val="000000"/>
                  </a:outerShdw>
                </a:effectLst>
              </a:rPr>
              <a:t>s</a:t>
            </a:r>
            <a:r>
              <a:rPr b="1" sz="2800" i="1" lang="en-US">
                <a:solidFill>
                  <a:srgbClr val="0000FF"/>
                </a:solidFill>
                <a:effectLst>
                  <a:outerShdw algn="br" blurRad="38100" dir="2700000" dist="38100" rotWithShape="0">
                    <a:srgbClr val="000000"/>
                  </a:outerShdw>
                </a:effectLst>
              </a:rPr>
              <a:t>e</a:t>
            </a:r>
            <a:r>
              <a:rPr b="1" sz="2800" i="1" lang="en-US">
                <a:solidFill>
                  <a:srgbClr val="0000FF"/>
                </a:solidFill>
                <a:effectLst>
                  <a:outerShdw algn="br" blurRad="38100" dir="2700000" dist="38100" rotWithShape="0">
                    <a:srgbClr val="000000"/>
                  </a:outerShdw>
                </a:effectLst>
              </a:rPr>
              <a:t>r</a:t>
            </a:r>
            <a:r>
              <a:rPr b="1" sz="2800" i="1" lang="en-US">
                <a:solidFill>
                  <a:srgbClr val="0000FF"/>
                </a:solidFill>
                <a:effectLst>
                  <a:outerShdw algn="br" blurRad="38100" dir="2700000" dist="38100" rotWithShape="0">
                    <a:srgbClr val="000000"/>
                  </a:outerShdw>
                </a:effectLst>
              </a:rPr>
              <a:t>n</a:t>
            </a:r>
            <a:r>
              <a:rPr b="1" sz="2800" i="1" lang="en-US">
                <a:solidFill>
                  <a:srgbClr val="0000FF"/>
                </a:solidFill>
                <a:effectLst>
                  <a:outerShdw algn="br" blurRad="38100" dir="2700000" dist="38100" rotWithShape="0">
                    <a:srgbClr val="000000"/>
                  </a:outerShdw>
                </a:effectLst>
              </a:rPr>
              <a:t>a</a:t>
            </a:r>
            <a:r>
              <a:rPr b="1" sz="2800" i="1" lang="en-US">
                <a:solidFill>
                  <a:srgbClr val="0000FF"/>
                </a:solidFill>
                <a:effectLst>
                  <a:outerShdw algn="br" blurRad="38100" dir="2700000" dist="38100" rotWithShape="0">
                    <a:srgbClr val="000000"/>
                  </a:outerShdw>
                </a:effectLst>
              </a:rPr>
              <a:t>m</a:t>
            </a:r>
            <a:r>
              <a:rPr b="1" sz="2800" i="1" lang="en-US">
                <a:solidFill>
                  <a:srgbClr val="0000FF"/>
                </a:solidFill>
                <a:effectLst>
                  <a:outerShdw algn="br" blurRad="38100" dir="2700000" dist="38100" rotWithShape="0">
                    <a:srgbClr val="000000"/>
                  </a:outerShdw>
                </a:effectLst>
              </a:rPr>
              <a:t>e</a:t>
            </a:r>
            <a:r>
              <a:rPr b="1" sz="2800" i="1" lang="en-US">
                <a:solidFill>
                  <a:srgbClr val="0000FF"/>
                </a:solidFill>
                <a:effectLst>
                  <a:outerShdw algn="br" blurRad="38100" dir="2700000" dist="38100" rotWithShape="0">
                    <a:srgbClr val="000000"/>
                  </a:outerShdw>
                </a:effectLst>
              </a:rPr>
              <a:t>/</a:t>
            </a:r>
            <a:r>
              <a:rPr b="1" sz="2800" i="1" lang="en-US">
                <a:solidFill>
                  <a:srgbClr val="0000FF"/>
                </a:solidFill>
                <a:effectLst>
                  <a:outerShdw algn="br" blurRad="38100" dir="2700000" dist="38100" rotWithShape="0">
                    <a:srgbClr val="000000"/>
                  </a:outerShdw>
                </a:effectLst>
              </a:rPr>
              <a:t> </a:t>
            </a:r>
            <a:r>
              <a:rPr b="1" sz="2800" i="1" lang="en-US">
                <a:solidFill>
                  <a:srgbClr val="0000FF"/>
                </a:solidFill>
                <a:effectLst>
                  <a:outerShdw algn="br" blurRad="38100" dir="2700000" dist="38100" rotWithShape="0">
                    <a:srgbClr val="000000"/>
                  </a:outerShdw>
                </a:effectLst>
              </a:rPr>
              <a:t>d</a:t>
            </a:r>
            <a:r>
              <a:rPr b="1" sz="2800" i="1" lang="en-US">
                <a:solidFill>
                  <a:srgbClr val="0000FF"/>
                </a:solidFill>
                <a:effectLst>
                  <a:outerShdw algn="br" blurRad="38100" dir="2700000" dist="38100" rotWithShape="0">
                    <a:srgbClr val="000000"/>
                  </a:outerShdw>
                </a:effectLst>
              </a:rPr>
              <a:t>i</a:t>
            </a:r>
            <a:r>
              <a:rPr b="1" sz="2800" i="1" lang="en-US">
                <a:solidFill>
                  <a:srgbClr val="0000FF"/>
                </a:solidFill>
                <a:effectLst>
                  <a:outerShdw algn="br" blurRad="38100" dir="2700000" dist="38100" rotWithShape="0">
                    <a:srgbClr val="000000"/>
                  </a:outerShdw>
                </a:effectLst>
              </a:rPr>
              <a:t>g</a:t>
            </a:r>
            <a:r>
              <a:rPr b="1" sz="2800" i="1" lang="en-US">
                <a:solidFill>
                  <a:srgbClr val="0000FF"/>
                </a:solidFill>
                <a:effectLst>
                  <a:outerShdw algn="br" blurRad="38100" dir="2700000" dist="38100" rotWithShape="0">
                    <a:srgbClr val="000000"/>
                  </a:outerShdw>
                </a:effectLst>
              </a:rPr>
              <a:t>i</a:t>
            </a:r>
            <a:r>
              <a:rPr b="1" sz="2800" i="1" lang="en-US">
                <a:solidFill>
                  <a:srgbClr val="0000FF"/>
                </a:solidFill>
                <a:effectLst>
                  <a:outerShdw algn="br" blurRad="38100" dir="2700000" dist="38100" rotWithShape="0">
                    <a:srgbClr val="000000"/>
                  </a:outerShdw>
                </a:effectLst>
              </a:rPr>
              <a:t>tal</a:t>
            </a:r>
            <a:r>
              <a:rPr b="1" sz="2800" i="1" lang="en-US">
                <a:solidFill>
                  <a:srgbClr val="0000FF"/>
                </a:solidFill>
                <a:effectLst>
                  <a:outerShdw algn="br" blurRad="38100" dir="2700000" dist="38100" rotWithShape="0">
                    <a:srgbClr val="000000"/>
                  </a:outerShdw>
                </a:effectLst>
              </a:rPr>
              <a:t>-</a:t>
            </a:r>
            <a:r>
              <a:rPr b="1" sz="2800" i="1" lang="en-US">
                <a:solidFill>
                  <a:srgbClr val="0000FF"/>
                </a:solidFill>
                <a:effectLst>
                  <a:outerShdw algn="br" blurRad="38100" dir="2700000" dist="38100" rotWithShape="0">
                    <a:srgbClr val="000000"/>
                  </a:outerShdw>
                </a:effectLst>
              </a:rPr>
              <a:t> </a:t>
            </a:r>
            <a:r>
              <a:rPr b="1" sz="2800" i="1" lang="en-US">
                <a:solidFill>
                  <a:srgbClr val="0000FF"/>
                </a:solidFill>
                <a:effectLst>
                  <a:outerShdw algn="br" blurRad="38100" dir="2700000" dist="38100" rotWithShape="0">
                    <a:srgbClr val="000000"/>
                  </a:outerShdw>
                </a:effectLst>
              </a:rPr>
              <a:t>p</a:t>
            </a:r>
            <a:r>
              <a:rPr b="1" sz="2800" i="1" lang="en-US">
                <a:solidFill>
                  <a:srgbClr val="0000FF"/>
                </a:solidFill>
                <a:effectLst>
                  <a:outerShdw algn="br" blurRad="38100" dir="2700000" dist="38100" rotWithShape="0">
                    <a:srgbClr val="000000"/>
                  </a:outerShdw>
                </a:effectLst>
              </a:rPr>
              <a:t>o</a:t>
            </a:r>
            <a:r>
              <a:rPr b="1" sz="2800" i="1" lang="en-US">
                <a:solidFill>
                  <a:srgbClr val="0000FF"/>
                </a:solidFill>
                <a:effectLst>
                  <a:outerShdw algn="br" blurRad="38100" dir="2700000" dist="38100" rotWithShape="0">
                    <a:srgbClr val="000000"/>
                  </a:outerShdw>
                </a:effectLst>
              </a:rPr>
              <a:t>r</a:t>
            </a:r>
            <a:r>
              <a:rPr b="1" sz="2800" i="1" lang="en-US">
                <a:solidFill>
                  <a:srgbClr val="0000FF"/>
                </a:solidFill>
                <a:effectLst>
                  <a:outerShdw algn="br" blurRad="38100" dir="2700000" dist="38100" rotWithShape="0">
                    <a:srgbClr val="000000"/>
                  </a:outerShdw>
                </a:effectLst>
              </a:rPr>
              <a:t>t</a:t>
            </a:r>
            <a:r>
              <a:rPr b="1" sz="2800" i="1" lang="en-US">
                <a:solidFill>
                  <a:srgbClr val="0000FF"/>
                </a:solidFill>
                <a:effectLst>
                  <a:outerShdw algn="br" blurRad="38100" dir="2700000" dist="38100" rotWithShape="0">
                    <a:srgbClr val="000000"/>
                  </a:outerShdw>
                </a:effectLst>
              </a:rPr>
              <a:t>folio </a:t>
            </a:r>
            <a:endParaRPr sz="2800" lang="en-US">
              <a:solidFill>
                <a:srgbClr val="000000"/>
              </a:solidFill>
            </a:endParaRPr>
          </a:p>
          <a:p>
            <a:r>
              <a:rPr b="1" sz="2800" i="1" lang="en-US">
                <a:solidFill>
                  <a:srgbClr val="BF0000"/>
                </a:solidFill>
                <a:effectLst>
                  <a:outerShdw algn="br" blurRad="38100" dir="2700000" dist="38100" rotWithShape="0">
                    <a:srgbClr val="000000"/>
                  </a:outerShdw>
                </a:effectLst>
              </a:rPr>
              <a:t>*</a:t>
            </a:r>
            <a:r>
              <a:rPr b="1" sz="2800" i="1" lang="en-US">
                <a:solidFill>
                  <a:srgbClr val="BF000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C</a:t>
            </a:r>
            <a:r>
              <a:rPr b="1" sz="2800" i="1" lang="en-US">
                <a:solidFill>
                  <a:srgbClr val="C0C0C0"/>
                </a:solidFill>
                <a:effectLst>
                  <a:outerShdw algn="br" blurRad="38100" dir="2700000" dist="38100" rotWithShape="0">
                    <a:srgbClr val="000000"/>
                  </a:outerShdw>
                </a:effectLst>
              </a:rPr>
              <a:t>o</a:t>
            </a:r>
            <a:r>
              <a:rPr b="1" sz="2800" i="1" lang="en-US">
                <a:solidFill>
                  <a:srgbClr val="C0C0C0"/>
                </a:solidFill>
                <a:effectLst>
                  <a:outerShdw algn="br" blurRad="38100" dir="2700000" dist="38100" rotWithShape="0">
                    <a:srgbClr val="000000"/>
                  </a:outerShdw>
                </a:effectLst>
              </a:rPr>
              <a:t>n</a:t>
            </a:r>
            <a:r>
              <a:rPr b="1" sz="2800" i="1" lang="en-US">
                <a:solidFill>
                  <a:srgbClr val="C0C0C0"/>
                </a:solidFill>
                <a:effectLst>
                  <a:outerShdw algn="br" blurRad="38100" dir="2700000" dist="38100" rotWithShape="0">
                    <a:srgbClr val="000000"/>
                  </a:outerShdw>
                </a:effectLst>
              </a:rPr>
              <a:t>t</a:t>
            </a:r>
            <a:r>
              <a:rPr b="1" sz="2800" i="1" lang="en-US">
                <a:solidFill>
                  <a:srgbClr val="C0C0C0"/>
                </a:solidFill>
                <a:effectLst>
                  <a:outerShdw algn="br" blurRad="38100" dir="2700000" dist="38100" rotWithShape="0">
                    <a:srgbClr val="000000"/>
                  </a:outerShdw>
                </a:effectLst>
              </a:rPr>
              <a:t>a</a:t>
            </a:r>
            <a:r>
              <a:rPr b="1" sz="2800" i="1" lang="en-US">
                <a:solidFill>
                  <a:srgbClr val="C0C0C0"/>
                </a:solidFill>
                <a:effectLst>
                  <a:outerShdw algn="br" blurRad="38100" dir="2700000" dist="38100" rotWithShape="0">
                    <a:srgbClr val="000000"/>
                  </a:outerShdw>
                </a:effectLst>
              </a:rPr>
              <a:t>ins </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f</a:t>
            </a:r>
            <a:r>
              <a:rPr b="1" sz="2800" i="1" lang="en-US">
                <a:solidFill>
                  <a:srgbClr val="C0C0C0"/>
                </a:solidFill>
                <a:effectLst>
                  <a:outerShdw algn="br" blurRad="38100" dir="2700000" dist="38100" rotWithShape="0">
                    <a:srgbClr val="000000"/>
                  </a:outerShdw>
                </a:effectLst>
              </a:rPr>
              <a:t>u</a:t>
            </a:r>
            <a:r>
              <a:rPr b="1" sz="2800" i="1" lang="en-US">
                <a:solidFill>
                  <a:srgbClr val="C0C0C0"/>
                </a:solidFill>
                <a:effectLst>
                  <a:outerShdw algn="br" blurRad="38100" dir="2700000" dist="38100" rotWithShape="0">
                    <a:srgbClr val="000000"/>
                  </a:outerShdw>
                </a:effectLst>
              </a:rPr>
              <a:t>l</a:t>
            </a:r>
            <a:r>
              <a:rPr b="1" sz="2800" i="1" lang="en-US">
                <a:solidFill>
                  <a:srgbClr val="C0C0C0"/>
                </a:solidFill>
                <a:effectLst>
                  <a:outerShdw algn="br" blurRad="38100" dir="2700000" dist="38100" rotWithShape="0">
                    <a:srgbClr val="000000"/>
                  </a:outerShdw>
                </a:effectLst>
              </a:rPr>
              <a:t>l</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p</a:t>
            </a:r>
            <a:r>
              <a:rPr b="1" sz="2800" i="1" lang="en-US">
                <a:solidFill>
                  <a:srgbClr val="C0C0C0"/>
                </a:solidFill>
                <a:effectLst>
                  <a:outerShdw algn="br" blurRad="38100" dir="2700000" dist="38100" rotWithShape="0">
                    <a:srgbClr val="000000"/>
                  </a:outerShdw>
                </a:effectLst>
              </a:rPr>
              <a:t>r</a:t>
            </a:r>
            <a:r>
              <a:rPr b="1" sz="2800" i="1" lang="en-US">
                <a:solidFill>
                  <a:srgbClr val="C0C0C0"/>
                </a:solidFill>
                <a:effectLst>
                  <a:outerShdw algn="br" blurRad="38100" dir="2700000" dist="38100" rotWithShape="0">
                    <a:srgbClr val="000000"/>
                  </a:outerShdw>
                </a:effectLst>
              </a:rPr>
              <a:t>o</a:t>
            </a:r>
            <a:r>
              <a:rPr b="1" sz="2800" i="1" lang="en-US">
                <a:solidFill>
                  <a:srgbClr val="C0C0C0"/>
                </a:solidFill>
                <a:effectLst>
                  <a:outerShdw algn="br" blurRad="38100" dir="2700000" dist="38100" rotWithShape="0">
                    <a:srgbClr val="000000"/>
                  </a:outerShdw>
                </a:effectLst>
              </a:rPr>
              <a:t>j</a:t>
            </a:r>
            <a:r>
              <a:rPr b="1" sz="2800" i="1" lang="en-US">
                <a:solidFill>
                  <a:srgbClr val="C0C0C0"/>
                </a:solidFill>
                <a:effectLst>
                  <a:outerShdw algn="br" blurRad="38100" dir="2700000" dist="38100" rotWithShape="0">
                    <a:srgbClr val="000000"/>
                  </a:outerShdw>
                </a:effectLst>
              </a:rPr>
              <a:t>ect </a:t>
            </a:r>
            <a:r>
              <a:rPr b="1" sz="2800" i="1" lang="en-US">
                <a:solidFill>
                  <a:srgbClr val="C0C0C0"/>
                </a:solidFill>
                <a:effectLst>
                  <a:outerShdw algn="br" blurRad="38100" dir="2700000" dist="38100" rotWithShape="0">
                    <a:srgbClr val="000000"/>
                  </a:outerShdw>
                </a:effectLst>
              </a:rPr>
              <a:t>s</a:t>
            </a:r>
            <a:r>
              <a:rPr b="1" sz="2800" i="1" lang="en-US">
                <a:solidFill>
                  <a:srgbClr val="C0C0C0"/>
                </a:solidFill>
                <a:effectLst>
                  <a:outerShdw algn="br" blurRad="38100" dir="2700000" dist="38100" rotWithShape="0">
                    <a:srgbClr val="000000"/>
                  </a:outerShdw>
                </a:effectLst>
              </a:rPr>
              <a:t>o</a:t>
            </a:r>
            <a:r>
              <a:rPr b="1" sz="2800" i="1" lang="en-US">
                <a:solidFill>
                  <a:srgbClr val="C0C0C0"/>
                </a:solidFill>
                <a:effectLst>
                  <a:outerShdw algn="br" blurRad="38100" dir="2700000" dist="38100" rotWithShape="0">
                    <a:srgbClr val="000000"/>
                  </a:outerShdw>
                </a:effectLst>
              </a:rPr>
              <a:t>u</a:t>
            </a:r>
            <a:r>
              <a:rPr b="1" sz="2800" i="1" lang="en-US">
                <a:solidFill>
                  <a:srgbClr val="C0C0C0"/>
                </a:solidFill>
                <a:effectLst>
                  <a:outerShdw algn="br" blurRad="38100" dir="2700000" dist="38100" rotWithShape="0">
                    <a:srgbClr val="000000"/>
                  </a:outerShdw>
                </a:effectLst>
              </a:rPr>
              <a:t>r</a:t>
            </a:r>
            <a:r>
              <a:rPr b="1" sz="2800" i="1" lang="en-US">
                <a:solidFill>
                  <a:srgbClr val="C0C0C0"/>
                </a:solidFill>
                <a:effectLst>
                  <a:outerShdw algn="br" blurRad="38100" dir="2700000" dist="38100" rotWithShape="0">
                    <a:srgbClr val="000000"/>
                  </a:outerShdw>
                </a:effectLst>
              </a:rPr>
              <a:t>ce </a:t>
            </a:r>
            <a:r>
              <a:rPr b="1" sz="2800" i="1" lang="en-US">
                <a:solidFill>
                  <a:srgbClr val="C0C0C0"/>
                </a:solidFill>
                <a:effectLst>
                  <a:outerShdw algn="br" blurRad="38100" dir="2700000" dist="38100" rotWithShape="0">
                    <a:srgbClr val="000000"/>
                  </a:outerShdw>
                </a:effectLst>
              </a:rPr>
              <a:t>code </a:t>
            </a:r>
            <a:r>
              <a:rPr b="1" sz="2800" i="1" lang="en-US">
                <a:solidFill>
                  <a:srgbClr val="C0C0C0"/>
                </a:solidFill>
                <a:effectLst>
                  <a:outerShdw algn="br" blurRad="38100" dir="2700000" dist="38100" rotWithShape="0">
                    <a:srgbClr val="000000"/>
                  </a:outerShdw>
                </a:effectLst>
              </a:rPr>
              <a:t>a</a:t>
            </a:r>
            <a:r>
              <a:rPr b="1" sz="2800" i="1" lang="en-US">
                <a:solidFill>
                  <a:srgbClr val="C0C0C0"/>
                </a:solidFill>
                <a:effectLst>
                  <a:outerShdw algn="br" blurRad="38100" dir="2700000" dist="38100" rotWithShape="0">
                    <a:srgbClr val="000000"/>
                  </a:outerShdw>
                </a:effectLst>
              </a:rPr>
              <a:t>n</a:t>
            </a:r>
            <a:r>
              <a:rPr b="1" sz="2800" i="1" lang="en-US">
                <a:solidFill>
                  <a:srgbClr val="C0C0C0"/>
                </a:solidFill>
                <a:effectLst>
                  <a:outerShdw algn="br" blurRad="38100" dir="2700000" dist="38100" rotWithShape="0">
                    <a:srgbClr val="000000"/>
                  </a:outerShdw>
                </a:effectLst>
              </a:rPr>
              <a:t>d</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d</a:t>
            </a:r>
            <a:r>
              <a:rPr b="1" sz="2800" i="1" lang="en-US">
                <a:solidFill>
                  <a:srgbClr val="C0C0C0"/>
                </a:solidFill>
                <a:effectLst>
                  <a:outerShdw algn="br" blurRad="38100" dir="2700000" dist="38100" rotWithShape="0">
                    <a:srgbClr val="000000"/>
                  </a:outerShdw>
                </a:effectLst>
              </a:rPr>
              <a:t>o</a:t>
            </a:r>
            <a:r>
              <a:rPr b="1" sz="2800" i="1" lang="en-US">
                <a:solidFill>
                  <a:srgbClr val="C0C0C0"/>
                </a:solidFill>
                <a:effectLst>
                  <a:outerShdw algn="br" blurRad="38100" dir="2700000" dist="38100" rotWithShape="0">
                    <a:srgbClr val="000000"/>
                  </a:outerShdw>
                </a:effectLst>
              </a:rPr>
              <a:t>c</a:t>
            </a:r>
            <a:r>
              <a:rPr b="1" sz="2800" i="1" lang="en-US">
                <a:solidFill>
                  <a:srgbClr val="C0C0C0"/>
                </a:solidFill>
                <a:effectLst>
                  <a:outerShdw algn="br" blurRad="38100" dir="2700000" dist="38100" rotWithShape="0">
                    <a:srgbClr val="000000"/>
                  </a:outerShdw>
                </a:effectLst>
              </a:rPr>
              <a:t>u</a:t>
            </a:r>
            <a:r>
              <a:rPr b="1" sz="2800" i="1" lang="en-US">
                <a:solidFill>
                  <a:srgbClr val="C0C0C0"/>
                </a:solidFill>
                <a:effectLst>
                  <a:outerShdw algn="br" blurRad="38100" dir="2700000" dist="38100" rotWithShape="0">
                    <a:srgbClr val="000000"/>
                  </a:outerShdw>
                </a:effectLst>
              </a:rPr>
              <a:t>ment</a:t>
            </a:r>
            <a:r>
              <a:rPr b="1" sz="2800" i="1" lang="en-US">
                <a:solidFill>
                  <a:srgbClr val="C0C0C0"/>
                </a:solidFill>
                <a:effectLst>
                  <a:outerShdw algn="br" blurRad="38100" dir="2700000" dist="38100" rotWithShape="0">
                    <a:srgbClr val="000000"/>
                  </a:outerShdw>
                </a:effectLst>
              </a:rPr>
              <a:t>ation</a:t>
            </a:r>
            <a:r>
              <a:rPr b="1" sz="2800" i="1" lang="en-US">
                <a:solidFill>
                  <a:srgbClr val="C0C0C0"/>
                </a:solidFill>
                <a:effectLst>
                  <a:outerShdw algn="br" blurRad="38100" dir="2700000" dist="38100" rotWithShape="0">
                    <a:srgbClr val="000000"/>
                  </a:outerShdw>
                </a:effectLst>
              </a:rPr>
              <a:t>.</a:t>
            </a:r>
            <a:endParaRPr sz="2800" lang="en-US">
              <a:solidFill>
                <a:srgbClr val="000000"/>
              </a:solidFil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58" name=""/>
        <p:cNvGrpSpPr/>
        <p:nvPr/>
      </p:nvGrpSpPr>
      <p:grpSpPr>
        <a:xfrm>
          <a:off x="0" y="0"/>
          <a:ext cx="0" cy="0"/>
          <a:chOff x="0" y="0"/>
          <a:chExt cx="0" cy="0"/>
        </a:xfrm>
      </p:grpSpPr>
      <p:sp>
        <p:nvSpPr>
          <p:cNvPr id="1049697" name=""/>
          <p:cNvSpPr txBox="1"/>
          <p:nvPr/>
        </p:nvSpPr>
        <p:spPr>
          <a:xfrm>
            <a:off x="1617912" y="1361577"/>
            <a:ext cx="4000000" cy="751839"/>
          </a:xfrm>
          <a:prstGeom prst="rect"/>
        </p:spPr>
        <p:txBody>
          <a:bodyPr rtlCol="0" wrap="square">
            <a:spAutoFit/>
          </a:bodyPr>
          <a:p>
            <a:r>
              <a:rPr sz="4400" lang="en-US">
                <a:solidFill>
                  <a:srgbClr val="D66565"/>
                </a:solidFill>
              </a:rPr>
              <a:t>T</a:t>
            </a:r>
            <a:r>
              <a:rPr sz="4400" lang="en-US">
                <a:solidFill>
                  <a:srgbClr val="D66565"/>
                </a:solidFill>
              </a:rPr>
              <a:t>h</a:t>
            </a:r>
            <a:r>
              <a:rPr sz="4400" lang="en-US">
                <a:solidFill>
                  <a:srgbClr val="D66565"/>
                </a:solidFill>
              </a:rPr>
              <a:t>a</a:t>
            </a:r>
            <a:r>
              <a:rPr sz="4400" lang="en-US">
                <a:solidFill>
                  <a:srgbClr val="D66565"/>
                </a:solidFill>
              </a:rPr>
              <a:t>nk </a:t>
            </a:r>
            <a:r>
              <a:rPr sz="4400" lang="en-US">
                <a:solidFill>
                  <a:srgbClr val="D66565"/>
                </a:solidFill>
              </a:rPr>
              <a:t>you</a:t>
            </a:r>
            <a:r>
              <a:rPr sz="4400" lang="en-US">
                <a:solidFill>
                  <a:srgbClr val="D66565"/>
                </a:solidFill>
              </a:rPr>
              <a:t>!</a:t>
            </a:r>
            <a:r>
              <a:rPr sz="4400" lang="en-US">
                <a:solidFill>
                  <a:srgbClr val="D66565"/>
                </a:solidFill>
              </a:rPr>
              <a:t>!</a:t>
            </a:r>
            <a:endParaRPr sz="2800" lang="en-US">
              <a:solidFill>
                <a:srgbClr val="000000"/>
              </a:solidFill>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59" name=""/>
        <p:cNvGrpSpPr/>
        <p:nvPr/>
      </p:nvGrpSpPr>
      <p:grpSpPr>
        <a:xfrm>
          <a:off x="0" y="0"/>
          <a:ext cx="0" cy="0"/>
          <a:chOff x="0" y="0"/>
          <a:chExt cx="0" cy="0"/>
        </a:xfrm>
      </p:grpSpPr>
      <p:sp>
        <p:nvSpPr>
          <p:cNvPr id="1048665" name="圆角矩形 21505"/>
          <p:cNvSpPr/>
          <p:nvPr/>
        </p:nvSpPr>
        <p:spPr>
          <a:xfrm>
            <a:off x="196850" y="171450"/>
            <a:ext cx="955675" cy="184363"/>
          </a:xfrm>
          <a:prstGeom prst="roundRect">
            <a:avLst>
              <a:gd name="adj" fmla="val 16667"/>
            </a:avLst>
          </a:prstGeom>
          <a:solidFill>
            <a:schemeClr val="tx1"/>
          </a:solidFill>
          <a:ln w="9525">
            <a:noFill/>
          </a:ln>
        </p:spPr>
        <p:txBody>
          <a:bodyPr anchor="t" bIns="30000" lIns="60000" rIns="60000" tIns="30000" wrap="square">
            <a:spAutoFit/>
          </a:bodyPr>
          <a:p>
            <a:r>
              <a:rPr altLang="en-US" sz="700" lang="zh-CN">
                <a:solidFill>
                  <a:schemeClr val="bg1"/>
                </a:solidFill>
                <a:latin typeface="微软雅黑" panose="020B0503020204020204" charset="-122"/>
                <a:ea typeface="微软雅黑" panose="020B0503020204020204" charset="-122"/>
              </a:rPr>
              <a:t>Add your company</a:t>
            </a:r>
            <a:endParaRPr altLang="en-US" sz="700" lang="zh-CN">
              <a:solidFill>
                <a:schemeClr val="bg1"/>
              </a:solidFill>
              <a:latin typeface="微软雅黑" panose="020B0503020204020204" charset="-122"/>
              <a:ea typeface="微软雅黑" panose="020B0503020204020204" charset="-122"/>
            </a:endParaRPr>
          </a:p>
        </p:txBody>
      </p:sp>
      <p:sp>
        <p:nvSpPr>
          <p:cNvPr id="1048666" name="圆角矩形 21506"/>
          <p:cNvSpPr/>
          <p:nvPr/>
        </p:nvSpPr>
        <p:spPr>
          <a:xfrm>
            <a:off x="6156325" y="171450"/>
            <a:ext cx="900007" cy="196635"/>
          </a:xfrm>
          <a:prstGeom prst="roundRect">
            <a:avLst>
              <a:gd name="adj" fmla="val 16667"/>
            </a:avLst>
          </a:prstGeom>
          <a:solidFill>
            <a:schemeClr val="tx1"/>
          </a:solidFill>
          <a:ln w="9525">
            <a:noFill/>
          </a:ln>
        </p:spPr>
        <p:txBody>
          <a:bodyPr anchor="t" bIns="30000" lIns="60000" rIns="60000" tIns="30000" wrap="square">
            <a:spAutoFit/>
          </a:bodyPr>
          <a:p>
            <a:pPr algn="r"/>
            <a:r>
              <a:rPr altLang="en-US" sz="700" lang="zh-CN">
                <a:solidFill>
                  <a:schemeClr val="bg1"/>
                </a:solidFill>
                <a:latin typeface="微软雅黑" panose="020B0503020204020204" charset="-122"/>
                <a:ea typeface="微软雅黑" panose="020B0503020204020204" charset="-122"/>
              </a:rPr>
              <a:t>Add your website</a:t>
            </a:r>
            <a:endParaRPr altLang="en-US" sz="700" lang="zh-CN">
              <a:solidFill>
                <a:schemeClr val="bg1"/>
              </a:solidFill>
              <a:latin typeface="微软雅黑" panose="020B0503020204020204" charset="-122"/>
              <a:ea typeface="微软雅黑" panose="020B0503020204020204" charset="-122"/>
            </a:endParaRPr>
          </a:p>
        </p:txBody>
      </p:sp>
      <p:sp>
        <p:nvSpPr>
          <p:cNvPr id="1048667" name="文本框 21507"/>
          <p:cNvSpPr txBox="1"/>
          <p:nvPr/>
        </p:nvSpPr>
        <p:spPr>
          <a:xfrm>
            <a:off x="4491990" y="1960539"/>
            <a:ext cx="2462213" cy="1203001"/>
          </a:xfrm>
          <a:prstGeom prst="rect"/>
          <a:noFill/>
          <a:ln w="9525">
            <a:noFill/>
          </a:ln>
        </p:spPr>
        <p:txBody>
          <a:bodyPr anchor="t" bIns="30000" lIns="60000" rIns="60000" tIns="30000" wrap="square">
            <a:spAutoFit/>
          </a:bodyPr>
          <a:p>
            <a:r>
              <a:rPr altLang="en-US" dirty="0" sz="800" lang="zh-CN">
                <a:solidFill>
                  <a:schemeClr val="bg1"/>
                </a:solidFill>
                <a:latin typeface="微软雅黑" panose="020B0503020204020204" charset="-122"/>
                <a:ea typeface="微软雅黑" panose="020B0503020204020204" charset="-122"/>
              </a:rPr>
              <a:t>Here you can enter your relevant text to explain your products or services to attendees.
Here you can enter your relevant text to explain your products or services to attendees.
Here you can enter your relevant text to explain your products or services to attendees.
Here you can enter your relevant text to explain your products or services to attendees.
Here you can enter your relevant text to explain your products or services to attendees</a:t>
            </a:r>
            <a:r>
              <a:rPr altLang="en-US" dirty="0" sz="800" lang="zh-CN" smtClean="0">
                <a:solidFill>
                  <a:schemeClr val="bg1"/>
                </a:solidFill>
                <a:latin typeface="微软雅黑" panose="020B0503020204020204" charset="-122"/>
                <a:ea typeface="微软雅黑" panose="020B0503020204020204" charset="-122"/>
              </a:rPr>
              <a:t>.</a:t>
            </a:r>
            <a:endParaRPr altLang="en-US" dirty="0" sz="800" lang="zh-CN">
              <a:solidFill>
                <a:schemeClr val="bg1"/>
              </a:solidFill>
              <a:latin typeface="微软雅黑" panose="020B0503020204020204" charset="-122"/>
              <a:ea typeface="微软雅黑" panose="020B0503020204020204" charset="-122"/>
            </a:endParaRPr>
          </a:p>
        </p:txBody>
      </p:sp>
      <p:sp>
        <p:nvSpPr>
          <p:cNvPr id="1048668" name="直接连接符 21508"/>
          <p:cNvSpPr/>
          <p:nvPr/>
        </p:nvSpPr>
        <p:spPr>
          <a:xfrm>
            <a:off x="4371975" y="1374775"/>
            <a:ext cx="0" cy="2460625"/>
          </a:xfrm>
          <a:prstGeom prst="line"/>
          <a:ln w="9525" cap="flat" cmpd="sng">
            <a:solidFill>
              <a:schemeClr val="bg1"/>
            </a:solidFill>
            <a:prstDash val="solid"/>
            <a:bevel/>
            <a:headEnd type="none" w="med" len="med"/>
            <a:tailEnd type="none" w="med" len="med"/>
          </a:ln>
        </p:spPr>
        <p:txBody>
          <a:bodyPr anchor="t"/>
          <a:p>
            <a:endParaRPr altLang="en-US" lang="zh-CN">
              <a:latin typeface="Arial" panose="020B0604020202020204" pitchFamily="34" charset="0"/>
              <a:ea typeface="宋体" panose="02010600030101010101" pitchFamily="2" charset="-122"/>
            </a:endParaRPr>
          </a:p>
        </p:txBody>
      </p:sp>
      <p:sp>
        <p:nvSpPr>
          <p:cNvPr id="1048669" name="矩形 21509" descr="1426503,106"/>
          <p:cNvSpPr/>
          <p:nvPr/>
        </p:nvSpPr>
        <p:spPr>
          <a:xfrm>
            <a:off x="196850" y="1444625"/>
            <a:ext cx="2349500" cy="1036638"/>
          </a:xfrm>
          <a:prstGeom prst="rect"/>
          <a:blipFill rotWithShape="0">
            <a:blip xmlns:r="http://schemas.openxmlformats.org/officeDocument/2006/relationships" r:embed="rId2" cstate="print"/>
            <a:srcRect/>
            <a:stretch>
              <a:fillRect b="-27449"/>
            </a:stretch>
          </a:blipFill>
          <a:ln w="9525">
            <a:noFill/>
            <a:miter/>
          </a:ln>
        </p:spPr>
        <p:txBody>
          <a:bodyPr/>
          <a:p>
            <a:pPr fontAlgn="base"/>
            <a:endParaRPr altLang="en-US" lang="zh-CN" noProof="1" strike="noStrike"/>
          </a:p>
        </p:txBody>
      </p:sp>
      <p:sp>
        <p:nvSpPr>
          <p:cNvPr id="1048670" name="矩形 21510" descr="1426503,106"/>
          <p:cNvSpPr/>
          <p:nvPr/>
        </p:nvSpPr>
        <p:spPr>
          <a:xfrm>
            <a:off x="1797050" y="2627630"/>
            <a:ext cx="2352675" cy="1035050"/>
          </a:xfrm>
          <a:prstGeom prst="rect"/>
          <a:blipFill rotWithShape="0">
            <a:blip xmlns:r="http://schemas.openxmlformats.org/officeDocument/2006/relationships" r:embed="rId2" cstate="print"/>
            <a:srcRect/>
            <a:stretch>
              <a:fillRect b="-27857"/>
            </a:stretch>
          </a:blipFill>
          <a:ln w="9525">
            <a:noFill/>
            <a:miter/>
          </a:ln>
        </p:spPr>
        <p:txBody>
          <a:bodyPr/>
          <a:p>
            <a:pPr fontAlgn="base"/>
            <a:endParaRPr altLang="en-US" lang="zh-CN" noProof="1" strike="noStrike"/>
          </a:p>
        </p:txBody>
      </p:sp>
      <p:sp>
        <p:nvSpPr>
          <p:cNvPr id="1048671" name="文本框 21511"/>
          <p:cNvSpPr txBox="1"/>
          <p:nvPr/>
        </p:nvSpPr>
        <p:spPr>
          <a:xfrm>
            <a:off x="2720975" y="1941513"/>
            <a:ext cx="1428750" cy="517201"/>
          </a:xfrm>
          <a:prstGeom prst="rect"/>
          <a:solidFill>
            <a:srgbClr val="FFFFFF">
              <a:alpha val="20000"/>
            </a:srgbClr>
          </a:solidFill>
          <a:ln w="9525">
            <a:noFill/>
          </a:ln>
        </p:spPr>
        <p:txBody>
          <a:bodyPr anchor="t" bIns="30000" lIns="60000" rIns="60000" tIns="30000" wrap="square">
            <a:spAutoFit/>
          </a:bodyPr>
          <a:p>
            <a:r>
              <a:rPr altLang="en-US" sz="800" lang="zh-CN">
                <a:solidFill>
                  <a:schemeClr val="bg1"/>
                </a:solidFill>
                <a:latin typeface="微软雅黑" panose="020B0503020204020204" charset="-122"/>
                <a:ea typeface="微软雅黑" panose="020B0503020204020204" charset="-122"/>
              </a:rPr>
              <a:t>Here you can enter your relevant text to explain your products or services to attendees.</a:t>
            </a:r>
            <a:endParaRPr altLang="en-US" sz="800" lang="zh-CN">
              <a:solidFill>
                <a:schemeClr val="bg1"/>
              </a:solidFill>
              <a:latin typeface="微软雅黑" panose="020B0503020204020204" charset="-122"/>
              <a:ea typeface="微软雅黑" panose="020B0503020204020204" charset="-122"/>
            </a:endParaRPr>
          </a:p>
        </p:txBody>
      </p:sp>
      <p:sp>
        <p:nvSpPr>
          <p:cNvPr id="1048672" name="文本框 21512"/>
          <p:cNvSpPr txBox="1"/>
          <p:nvPr/>
        </p:nvSpPr>
        <p:spPr>
          <a:xfrm>
            <a:off x="196850" y="3126423"/>
            <a:ext cx="1425575" cy="517201"/>
          </a:xfrm>
          <a:prstGeom prst="rect"/>
          <a:solidFill>
            <a:srgbClr val="FFFFFF">
              <a:alpha val="20000"/>
            </a:srgbClr>
          </a:solidFill>
          <a:ln w="9525">
            <a:noFill/>
          </a:ln>
        </p:spPr>
        <p:txBody>
          <a:bodyPr anchor="t" bIns="30000" lIns="60000" rIns="60000" tIns="30000" wrap="square">
            <a:spAutoFit/>
          </a:bodyPr>
          <a:p>
            <a:r>
              <a:rPr altLang="en-US" sz="800" lang="zh-CN">
                <a:solidFill>
                  <a:schemeClr val="bg1"/>
                </a:solidFill>
                <a:latin typeface="微软雅黑" panose="020B0503020204020204" charset="-122"/>
                <a:ea typeface="微软雅黑" panose="020B0503020204020204" charset="-122"/>
              </a:rPr>
              <a:t>Here you can enter your relevant text to explain your products or services to attendees.</a:t>
            </a:r>
            <a:endParaRPr altLang="en-US" sz="800" lang="zh-CN">
              <a:solidFill>
                <a:schemeClr val="bg1"/>
              </a:solidFill>
              <a:latin typeface="微软雅黑" panose="020B0503020204020204" charset="-122"/>
              <a:ea typeface="微软雅黑" panose="020B0503020204020204" charset="-122"/>
            </a:endParaRPr>
          </a:p>
        </p:txBody>
      </p:sp>
      <p:sp>
        <p:nvSpPr>
          <p:cNvPr id="1048673" name="矩形 21513"/>
          <p:cNvSpPr/>
          <p:nvPr/>
        </p:nvSpPr>
        <p:spPr>
          <a:xfrm>
            <a:off x="2720975" y="1444625"/>
            <a:ext cx="1428750" cy="360363"/>
          </a:xfrm>
          <a:prstGeom prst="rect"/>
          <a:solidFill>
            <a:srgbClr val="FFFFFF">
              <a:alpha val="20000"/>
            </a:srgbClr>
          </a:solidFill>
          <a:ln w="9525">
            <a:noFill/>
          </a:ln>
        </p:spPr>
        <p:txBody>
          <a:bodyPr anchor="t"/>
          <a:p>
            <a:endParaRPr altLang="en-US" lang="zh-CN">
              <a:latin typeface="Arial" panose="020B0604020202020204" pitchFamily="34" charset="0"/>
              <a:ea typeface="宋体" panose="02010600030101010101" pitchFamily="2" charset="-122"/>
            </a:endParaRPr>
          </a:p>
        </p:txBody>
      </p:sp>
      <p:sp>
        <p:nvSpPr>
          <p:cNvPr id="1048674" name="矩形 21514"/>
          <p:cNvSpPr/>
          <p:nvPr/>
        </p:nvSpPr>
        <p:spPr>
          <a:xfrm>
            <a:off x="196850" y="2631123"/>
            <a:ext cx="1428750" cy="358775"/>
          </a:xfrm>
          <a:prstGeom prst="rect"/>
          <a:solidFill>
            <a:srgbClr val="FFFFFF">
              <a:alpha val="20000"/>
            </a:srgbClr>
          </a:solidFill>
          <a:ln w="9525">
            <a:noFill/>
          </a:ln>
        </p:spPr>
        <p:txBody>
          <a:bodyPr anchor="t"/>
          <a:p>
            <a:endParaRPr altLang="en-US" lang="zh-CN">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60" name=""/>
        <p:cNvGrpSpPr/>
        <p:nvPr/>
      </p:nvGrpSpPr>
      <p:grpSpPr>
        <a:xfrm>
          <a:off x="0" y="0"/>
          <a:ext cx="0" cy="0"/>
          <a:chOff x="0" y="0"/>
          <a:chExt cx="0" cy="0"/>
        </a:xfrm>
      </p:grpSpPr>
      <p:sp>
        <p:nvSpPr>
          <p:cNvPr id="1048675" name="圆角矩形 22529"/>
          <p:cNvSpPr/>
          <p:nvPr/>
        </p:nvSpPr>
        <p:spPr>
          <a:xfrm>
            <a:off x="196850" y="171450"/>
            <a:ext cx="955675" cy="184363"/>
          </a:xfrm>
          <a:prstGeom prst="roundRect">
            <a:avLst>
              <a:gd name="adj" fmla="val 16667"/>
            </a:avLst>
          </a:prstGeom>
          <a:solidFill>
            <a:schemeClr val="tx1"/>
          </a:solidFill>
          <a:ln w="9525">
            <a:noFill/>
          </a:ln>
        </p:spPr>
        <p:txBody>
          <a:bodyPr anchor="t" bIns="30000" lIns="60000" rIns="60000" tIns="30000" wrap="square">
            <a:spAutoFit/>
          </a:bodyPr>
          <a:p>
            <a:r>
              <a:rPr altLang="en-US" sz="700" lang="zh-CN">
                <a:solidFill>
                  <a:schemeClr val="bg1"/>
                </a:solidFill>
                <a:latin typeface="微软雅黑" panose="020B0503020204020204" charset="-122"/>
                <a:ea typeface="微软雅黑" panose="020B0503020204020204" charset="-122"/>
              </a:rPr>
              <a:t>Add your company</a:t>
            </a:r>
            <a:endParaRPr altLang="en-US" sz="700" lang="zh-CN">
              <a:solidFill>
                <a:schemeClr val="bg1"/>
              </a:solidFill>
              <a:latin typeface="微软雅黑" panose="020B0503020204020204" charset="-122"/>
              <a:ea typeface="微软雅黑" panose="020B0503020204020204" charset="-122"/>
            </a:endParaRPr>
          </a:p>
        </p:txBody>
      </p:sp>
      <p:sp>
        <p:nvSpPr>
          <p:cNvPr id="1048676" name="圆角矩形 22530"/>
          <p:cNvSpPr/>
          <p:nvPr/>
        </p:nvSpPr>
        <p:spPr>
          <a:xfrm>
            <a:off x="6156325" y="171450"/>
            <a:ext cx="900007" cy="196635"/>
          </a:xfrm>
          <a:prstGeom prst="roundRect">
            <a:avLst>
              <a:gd name="adj" fmla="val 16667"/>
            </a:avLst>
          </a:prstGeom>
          <a:solidFill>
            <a:schemeClr val="tx1"/>
          </a:solidFill>
          <a:ln w="9525">
            <a:noFill/>
          </a:ln>
        </p:spPr>
        <p:txBody>
          <a:bodyPr anchor="t" bIns="30000" lIns="60000" rIns="60000" tIns="30000" wrap="square">
            <a:spAutoFit/>
          </a:bodyPr>
          <a:p>
            <a:pPr algn="r"/>
            <a:r>
              <a:rPr altLang="en-US" sz="700" lang="zh-CN">
                <a:solidFill>
                  <a:schemeClr val="bg1"/>
                </a:solidFill>
                <a:latin typeface="微软雅黑" panose="020B0503020204020204" charset="-122"/>
                <a:ea typeface="微软雅黑" panose="020B0503020204020204" charset="-122"/>
              </a:rPr>
              <a:t>Add your website</a:t>
            </a:r>
            <a:endParaRPr altLang="en-US" sz="700" lang="zh-CN">
              <a:solidFill>
                <a:schemeClr val="bg1"/>
              </a:solidFill>
              <a:latin typeface="微软雅黑" panose="020B0503020204020204" charset="-122"/>
              <a:ea typeface="微软雅黑" panose="020B0503020204020204" charset="-122"/>
            </a:endParaRPr>
          </a:p>
        </p:txBody>
      </p:sp>
      <p:sp>
        <p:nvSpPr>
          <p:cNvPr id="1048677" name="文本框 22531"/>
          <p:cNvSpPr txBox="1"/>
          <p:nvPr/>
        </p:nvSpPr>
        <p:spPr>
          <a:xfrm>
            <a:off x="196850" y="1230088"/>
            <a:ext cx="4818063" cy="517200"/>
          </a:xfrm>
          <a:prstGeom prst="rect"/>
          <a:noFill/>
          <a:ln w="9525">
            <a:noFill/>
          </a:ln>
        </p:spPr>
        <p:txBody>
          <a:bodyPr anchor="t" bIns="30000" lIns="60000" rIns="60000" tIns="30000" wrap="square">
            <a:spAutoFit/>
          </a:bodyPr>
          <a:p>
            <a:r>
              <a:rPr altLang="en-US" dirty="0" sz="800" lang="zh-CN">
                <a:solidFill>
                  <a:schemeClr val="bg1"/>
                </a:solidFill>
                <a:latin typeface="Arial" panose="020B0604020202020204" pitchFamily="34" charset="0"/>
                <a:ea typeface="微软雅黑" panose="020B0503020204020204" charset="-122"/>
              </a:rPr>
              <a:t>Here you can enter your relevant text to explain your products or services to attendees.
Here you can enter your relevant text to explain your products or services to attendees.
Here you can enter your relevant text to explain your products or services to attendees.
Here you can enter your relevant text to explain your products or services to attendees</a:t>
            </a:r>
            <a:r>
              <a:rPr altLang="en-US" dirty="0" sz="800" lang="zh-CN" smtClean="0">
                <a:solidFill>
                  <a:schemeClr val="bg1"/>
                </a:solidFill>
                <a:latin typeface="Arial" panose="020B0604020202020204" pitchFamily="34" charset="0"/>
                <a:ea typeface="微软雅黑" panose="020B0503020204020204" charset="-122"/>
              </a:rPr>
              <a:t>.</a:t>
            </a:r>
            <a:endParaRPr altLang="en-US" dirty="0" sz="800" lang="zh-CN">
              <a:solidFill>
                <a:schemeClr val="bg1"/>
              </a:solidFill>
              <a:latin typeface="Arial" panose="020B0604020202020204" pitchFamily="34" charset="0"/>
              <a:ea typeface="微软雅黑" panose="020B0503020204020204" charset="-122"/>
            </a:endParaRPr>
          </a:p>
        </p:txBody>
      </p:sp>
      <p:sp>
        <p:nvSpPr>
          <p:cNvPr id="1048678" name="直接连接符 22532"/>
          <p:cNvSpPr/>
          <p:nvPr/>
        </p:nvSpPr>
        <p:spPr>
          <a:xfrm>
            <a:off x="196850" y="1889125"/>
            <a:ext cx="2979738" cy="0"/>
          </a:xfrm>
          <a:prstGeom prst="line"/>
          <a:ln w="9525" cap="rnd" cmpd="sng">
            <a:solidFill>
              <a:schemeClr val="bg1"/>
            </a:solidFill>
            <a:prstDash val="sysDot"/>
            <a:bevel/>
            <a:headEnd type="none" w="med" len="med"/>
            <a:tailEnd type="none" w="med" len="med"/>
          </a:ln>
        </p:spPr>
        <p:txBody>
          <a:bodyPr anchor="t"/>
          <a:p>
            <a:endParaRPr altLang="en-US" lang="zh-CN">
              <a:latin typeface="Arial" panose="020B0604020202020204" pitchFamily="34" charset="0"/>
              <a:ea typeface="宋体" panose="02010600030101010101" pitchFamily="2" charset="-122"/>
            </a:endParaRPr>
          </a:p>
        </p:txBody>
      </p:sp>
      <p:sp>
        <p:nvSpPr>
          <p:cNvPr id="1048679" name="流程图: 过程 22533" descr="1052493,106"/>
          <p:cNvSpPr/>
          <p:nvPr/>
        </p:nvSpPr>
        <p:spPr>
          <a:xfrm>
            <a:off x="196850" y="2130108"/>
            <a:ext cx="1497013" cy="1657350"/>
          </a:xfrm>
          <a:prstGeom prst="flowChartProcess"/>
          <a:blipFill rotWithShape="0">
            <a:blip xmlns:r="http://schemas.openxmlformats.org/officeDocument/2006/relationships" r:embed="rId2" cstate="print"/>
            <a:srcRect/>
            <a:stretch>
              <a:fillRect r="-96777"/>
            </a:stretch>
          </a:blipFill>
          <a:ln w="9525">
            <a:noFill/>
            <a:miter/>
          </a:ln>
        </p:spPr>
        <p:txBody>
          <a:bodyPr/>
          <a:p>
            <a:pPr fontAlgn="base"/>
            <a:endParaRPr altLang="en-US" lang="zh-CN" noProof="1" strike="noStrike"/>
          </a:p>
        </p:txBody>
      </p:sp>
      <p:sp>
        <p:nvSpPr>
          <p:cNvPr id="1048680" name="流程图: 过程 22534" descr="1052493,106"/>
          <p:cNvSpPr/>
          <p:nvPr/>
        </p:nvSpPr>
        <p:spPr>
          <a:xfrm>
            <a:off x="1957388" y="2130108"/>
            <a:ext cx="1493838" cy="1657350"/>
          </a:xfrm>
          <a:prstGeom prst="flowChartProcess"/>
          <a:blipFill rotWithShape="0">
            <a:blip xmlns:r="http://schemas.openxmlformats.org/officeDocument/2006/relationships" r:embed="rId3" cstate="print"/>
            <a:srcRect/>
            <a:stretch>
              <a:fillRect r="-97279"/>
            </a:stretch>
          </a:blipFill>
          <a:ln w="9525">
            <a:noFill/>
            <a:miter/>
          </a:ln>
        </p:spPr>
        <p:txBody>
          <a:bodyPr/>
          <a:p>
            <a:pPr fontAlgn="base"/>
            <a:endParaRPr altLang="en-US" lang="zh-CN" noProof="1" strike="noStrike"/>
          </a:p>
        </p:txBody>
      </p:sp>
      <p:sp>
        <p:nvSpPr>
          <p:cNvPr id="1048681" name="流程图: 过程 22535" descr="1052493,106"/>
          <p:cNvSpPr/>
          <p:nvPr/>
        </p:nvSpPr>
        <p:spPr>
          <a:xfrm>
            <a:off x="5538788" y="2130108"/>
            <a:ext cx="1495425" cy="1660525"/>
          </a:xfrm>
          <a:prstGeom prst="flowChartProcess"/>
          <a:blipFill rotWithShape="0">
            <a:blip xmlns:r="http://schemas.openxmlformats.org/officeDocument/2006/relationships" r:embed="rId4" cstate="print"/>
            <a:srcRect/>
            <a:stretch>
              <a:fillRect r="-97405"/>
            </a:stretch>
          </a:blipFill>
          <a:ln w="9525">
            <a:noFill/>
            <a:miter/>
          </a:ln>
        </p:spPr>
        <p:txBody>
          <a:bodyPr/>
          <a:p>
            <a:pPr fontAlgn="base"/>
            <a:endParaRPr altLang="en-US" lang="zh-CN" noProof="1" strike="noStrike"/>
          </a:p>
        </p:txBody>
      </p:sp>
      <p:sp>
        <p:nvSpPr>
          <p:cNvPr id="1048682" name="流程图: 过程 22536"/>
          <p:cNvSpPr/>
          <p:nvPr/>
        </p:nvSpPr>
        <p:spPr>
          <a:xfrm>
            <a:off x="3716338" y="2130108"/>
            <a:ext cx="1555750" cy="1660525"/>
          </a:xfrm>
          <a:prstGeom prst="flowChartProcess"/>
          <a:solidFill>
            <a:srgbClr val="FFFFFF">
              <a:alpha val="20000"/>
            </a:srgbClr>
          </a:solidFill>
          <a:ln w="9525">
            <a:noFill/>
          </a:ln>
        </p:spPr>
        <p:txBody>
          <a:bodyPr anchor="t"/>
          <a:p>
            <a:endParaRPr altLang="en-US" lang="zh-CN">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61" name=""/>
        <p:cNvGrpSpPr/>
        <p:nvPr/>
      </p:nvGrpSpPr>
      <p:grpSpPr>
        <a:xfrm>
          <a:off x="0" y="0"/>
          <a:ext cx="0" cy="0"/>
          <a:chOff x="0" y="0"/>
          <a:chExt cx="0" cy="0"/>
        </a:xfrm>
      </p:grpSpPr>
      <p:sp>
        <p:nvSpPr>
          <p:cNvPr id="1048683" name="圆角矩形 23553"/>
          <p:cNvSpPr/>
          <p:nvPr/>
        </p:nvSpPr>
        <p:spPr>
          <a:xfrm>
            <a:off x="196850" y="171450"/>
            <a:ext cx="955675" cy="184363"/>
          </a:xfrm>
          <a:prstGeom prst="roundRect">
            <a:avLst>
              <a:gd name="adj" fmla="val 16667"/>
            </a:avLst>
          </a:prstGeom>
          <a:solidFill>
            <a:schemeClr val="tx1"/>
          </a:solidFill>
          <a:ln w="9525">
            <a:noFill/>
          </a:ln>
        </p:spPr>
        <p:txBody>
          <a:bodyPr anchor="t" bIns="30000" lIns="60000" rIns="60000" tIns="30000" wrap="square">
            <a:spAutoFit/>
          </a:bodyPr>
          <a:p>
            <a:r>
              <a:rPr altLang="en-US" sz="700" lang="zh-CN">
                <a:solidFill>
                  <a:schemeClr val="bg1"/>
                </a:solidFill>
                <a:latin typeface="微软雅黑" panose="020B0503020204020204" charset="-122"/>
                <a:ea typeface="微软雅黑" panose="020B0503020204020204" charset="-122"/>
              </a:rPr>
              <a:t>Add your company</a:t>
            </a:r>
            <a:endParaRPr altLang="en-US" sz="700" lang="zh-CN">
              <a:solidFill>
                <a:schemeClr val="bg1"/>
              </a:solidFill>
              <a:latin typeface="微软雅黑" panose="020B0503020204020204" charset="-122"/>
              <a:ea typeface="微软雅黑" panose="020B0503020204020204" charset="-122"/>
            </a:endParaRPr>
          </a:p>
        </p:txBody>
      </p:sp>
      <p:sp>
        <p:nvSpPr>
          <p:cNvPr id="1048684" name="圆角矩形 23554"/>
          <p:cNvSpPr/>
          <p:nvPr/>
        </p:nvSpPr>
        <p:spPr>
          <a:xfrm>
            <a:off x="6156325" y="171450"/>
            <a:ext cx="900007" cy="196635"/>
          </a:xfrm>
          <a:prstGeom prst="roundRect">
            <a:avLst>
              <a:gd name="adj" fmla="val 16667"/>
            </a:avLst>
          </a:prstGeom>
          <a:solidFill>
            <a:schemeClr val="tx1"/>
          </a:solidFill>
          <a:ln w="9525">
            <a:noFill/>
          </a:ln>
        </p:spPr>
        <p:txBody>
          <a:bodyPr anchor="t" bIns="30000" lIns="60000" rIns="60000" tIns="30000" wrap="square">
            <a:spAutoFit/>
          </a:bodyPr>
          <a:p>
            <a:pPr algn="r"/>
            <a:r>
              <a:rPr altLang="en-US" sz="700" lang="zh-CN">
                <a:solidFill>
                  <a:schemeClr val="bg1"/>
                </a:solidFill>
                <a:latin typeface="微软雅黑" panose="020B0503020204020204" charset="-122"/>
                <a:ea typeface="微软雅黑" panose="020B0503020204020204" charset="-122"/>
              </a:rPr>
              <a:t>Add your website</a:t>
            </a:r>
            <a:endParaRPr altLang="en-US" sz="700" lang="zh-CN">
              <a:solidFill>
                <a:schemeClr val="bg1"/>
              </a:solidFill>
              <a:latin typeface="微软雅黑" panose="020B0503020204020204" charset="-122"/>
              <a:ea typeface="微软雅黑" panose="020B0503020204020204" charset="-122"/>
            </a:endParaRPr>
          </a:p>
        </p:txBody>
      </p:sp>
      <p:sp>
        <p:nvSpPr>
          <p:cNvPr id="1048685" name="定位 154"/>
          <p:cNvSpPr/>
          <p:nvPr/>
        </p:nvSpPr>
        <p:spPr>
          <a:xfrm>
            <a:off x="433388" y="1947863"/>
            <a:ext cx="406400" cy="714375"/>
          </a:xfrm>
          <a:custGeom>
            <a:avLst/>
            <a:ahLst/>
            <a:rect l="0" t="0" r="0" b="0"/>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a:solidFill>
            <a:srgbClr val="FFFFFF"/>
          </a:solidFill>
          <a:ln w="9525">
            <a:noFill/>
          </a:ln>
        </p:spPr>
        <p:txBody>
          <a:bodyPr/>
          <a:p>
            <a:endParaRPr altLang="en-US" lang="zh-CN"/>
          </a:p>
        </p:txBody>
      </p:sp>
      <p:sp>
        <p:nvSpPr>
          <p:cNvPr id="1048686" name="文本框 23556"/>
          <p:cNvSpPr txBox="1"/>
          <p:nvPr/>
        </p:nvSpPr>
        <p:spPr>
          <a:xfrm>
            <a:off x="987425" y="1868488"/>
            <a:ext cx="919158" cy="339401"/>
          </a:xfrm>
          <a:prstGeom prst="rect"/>
          <a:noFill/>
          <a:ln w="9525">
            <a:noFill/>
          </a:ln>
        </p:spPr>
        <p:txBody>
          <a:bodyPr anchor="t" bIns="30000" lIns="60000" rIns="60000" tIns="30000" wrap="none">
            <a:spAutoFit/>
          </a:bodyPr>
          <a:p>
            <a:r>
              <a:rPr altLang="en-US" b="1" sz="1000" lang="zh-CN">
                <a:solidFill>
                  <a:schemeClr val="bg1"/>
                </a:solidFill>
                <a:latin typeface="微软雅黑" panose="020B0503020204020204" charset="-122"/>
                <a:ea typeface="微软雅黑" panose="020B0503020204020204" charset="-122"/>
              </a:rPr>
              <a:t>Add  your  text
</a:t>
            </a:r>
            <a:endParaRPr altLang="en-US" b="1" sz="1000" lang="zh-CN">
              <a:solidFill>
                <a:schemeClr val="bg1"/>
              </a:solidFill>
              <a:latin typeface="微软雅黑" panose="020B0503020204020204" charset="-122"/>
              <a:ea typeface="微软雅黑" panose="020B0503020204020204" charset="-122"/>
            </a:endParaRPr>
          </a:p>
        </p:txBody>
      </p:sp>
      <p:sp>
        <p:nvSpPr>
          <p:cNvPr id="1048687" name="文本框 23557"/>
          <p:cNvSpPr txBox="1"/>
          <p:nvPr/>
        </p:nvSpPr>
        <p:spPr>
          <a:xfrm>
            <a:off x="987425" y="2146300"/>
            <a:ext cx="2395538" cy="631501"/>
          </a:xfrm>
          <a:prstGeom prst="rect"/>
          <a:noFill/>
          <a:ln w="9525">
            <a:noFill/>
          </a:ln>
        </p:spPr>
        <p:txBody>
          <a:bodyPr anchor="t" bIns="30000" lIns="60000" rIns="60000" tIns="30000" wrap="square">
            <a:spAutoFit/>
          </a:bodyPr>
          <a:p>
            <a:r>
              <a:rPr altLang="en-US" sz="800" lang="zh-CN">
                <a:solidFill>
                  <a:schemeClr val="bg1"/>
                </a:solidFill>
                <a:latin typeface="微软雅黑" panose="020B0503020204020204" charset="-122"/>
                <a:ea typeface="微软雅黑" panose="020B0503020204020204" charset="-122"/>
              </a:rPr>
              <a:t>Here you can enter your relevant text to explain your products or services to attendees.
Here you can enter your relevant text to explain your products or services to attendees.
</a:t>
            </a:r>
            <a:endParaRPr altLang="en-US" sz="800" lang="zh-CN">
              <a:solidFill>
                <a:schemeClr val="bg1"/>
              </a:solidFill>
              <a:latin typeface="微软雅黑" panose="020B0503020204020204" charset="-122"/>
              <a:ea typeface="微软雅黑" panose="020B0503020204020204" charset="-122"/>
            </a:endParaRPr>
          </a:p>
        </p:txBody>
      </p:sp>
      <p:sp>
        <p:nvSpPr>
          <p:cNvPr id="1048688" name="流程图: 联系 23558" descr="1312031,105"/>
          <p:cNvSpPr/>
          <p:nvPr/>
        </p:nvSpPr>
        <p:spPr>
          <a:xfrm>
            <a:off x="3041650" y="844550"/>
            <a:ext cx="774700" cy="773113"/>
          </a:xfrm>
          <a:prstGeom prst="flowChartConnector"/>
          <a:blipFill rotWithShape="0">
            <a:blip xmlns:r="http://schemas.openxmlformats.org/officeDocument/2006/relationships" r:embed="rId2" cstate="print"/>
            <a:srcRect/>
            <a:stretch>
              <a:fillRect r="-59738"/>
            </a:stretch>
          </a:blipFill>
          <a:ln w="38100" cap="flat" cmpd="sng">
            <a:solidFill>
              <a:schemeClr val="bg1"/>
            </a:solidFill>
            <a:prstDash val="solid"/>
            <a:bevel/>
            <a:headEnd type="none" w="med" len="med"/>
            <a:tailEnd type="none" w="med" len="med"/>
          </a:ln>
        </p:spPr>
        <p:txBody>
          <a:bodyPr/>
          <a:p>
            <a:pPr fontAlgn="base"/>
            <a:endParaRPr altLang="en-US" lang="zh-CN" noProof="1" strike="noStrike"/>
          </a:p>
        </p:txBody>
      </p:sp>
      <p:sp>
        <p:nvSpPr>
          <p:cNvPr id="1048689" name="流程图: 联系 23559" descr="1317638,105"/>
          <p:cNvSpPr/>
          <p:nvPr/>
        </p:nvSpPr>
        <p:spPr>
          <a:xfrm>
            <a:off x="3609975" y="2011363"/>
            <a:ext cx="774700" cy="773112"/>
          </a:xfrm>
          <a:prstGeom prst="flowChartConnector"/>
          <a:blipFill rotWithShape="0">
            <a:blip xmlns:r="http://schemas.openxmlformats.org/officeDocument/2006/relationships" r:embed="rId3" cstate="print"/>
            <a:srcRect/>
            <a:stretch>
              <a:fillRect r="-59607"/>
            </a:stretch>
          </a:blipFill>
          <a:ln w="38100" cap="flat" cmpd="sng">
            <a:solidFill>
              <a:schemeClr val="bg1"/>
            </a:solidFill>
            <a:prstDash val="solid"/>
            <a:bevel/>
            <a:headEnd type="none" w="med" len="med"/>
            <a:tailEnd type="none" w="med" len="med"/>
          </a:ln>
        </p:spPr>
        <p:txBody>
          <a:bodyPr/>
          <a:p>
            <a:pPr fontAlgn="base"/>
            <a:endParaRPr altLang="en-US" lang="zh-CN" noProof="1" strike="noStrike"/>
          </a:p>
        </p:txBody>
      </p:sp>
      <p:sp>
        <p:nvSpPr>
          <p:cNvPr id="1048690" name="流程图: 联系 23560" descr="1317737,106"/>
          <p:cNvSpPr/>
          <p:nvPr/>
        </p:nvSpPr>
        <p:spPr>
          <a:xfrm>
            <a:off x="2557463" y="3206750"/>
            <a:ext cx="774700" cy="774700"/>
          </a:xfrm>
          <a:prstGeom prst="flowChartConnector"/>
          <a:blipFill rotWithShape="0">
            <a:blip xmlns:r="http://schemas.openxmlformats.org/officeDocument/2006/relationships" r:embed="rId4" cstate="print"/>
            <a:srcRect/>
            <a:stretch>
              <a:fillRect r="-77778"/>
            </a:stretch>
          </a:blipFill>
          <a:ln w="38100" cap="flat" cmpd="sng">
            <a:solidFill>
              <a:schemeClr val="bg1"/>
            </a:solidFill>
            <a:prstDash val="solid"/>
            <a:bevel/>
            <a:headEnd type="none" w="med" len="med"/>
            <a:tailEnd type="none" w="med" len="med"/>
          </a:ln>
        </p:spPr>
        <p:txBody>
          <a:bodyPr/>
          <a:p>
            <a:pPr fontAlgn="base"/>
            <a:endParaRPr altLang="en-US" lang="zh-CN" noProof="1" strike="noStrike"/>
          </a:p>
        </p:txBody>
      </p:sp>
      <p:sp>
        <p:nvSpPr>
          <p:cNvPr id="1048691" name="文本框 23561"/>
          <p:cNvSpPr txBox="1"/>
          <p:nvPr/>
        </p:nvSpPr>
        <p:spPr>
          <a:xfrm>
            <a:off x="3978275" y="752475"/>
            <a:ext cx="919158" cy="339400"/>
          </a:xfrm>
          <a:prstGeom prst="rect"/>
          <a:noFill/>
          <a:ln w="9525">
            <a:noFill/>
          </a:ln>
        </p:spPr>
        <p:txBody>
          <a:bodyPr anchor="t" bIns="30000" lIns="60000" rIns="60000" tIns="30000" wrap="none">
            <a:spAutoFit/>
          </a:bodyPr>
          <a:p>
            <a:r>
              <a:rPr altLang="en-US" b="1" sz="1000" lang="zh-CN">
                <a:solidFill>
                  <a:schemeClr val="bg1"/>
                </a:solidFill>
                <a:latin typeface="微软雅黑" panose="020B0503020204020204" charset="-122"/>
                <a:ea typeface="微软雅黑" panose="020B0503020204020204" charset="-122"/>
              </a:rPr>
              <a:t>Add  your  text
</a:t>
            </a:r>
            <a:endParaRPr altLang="en-US" b="1" sz="1000" lang="zh-CN">
              <a:solidFill>
                <a:schemeClr val="bg1"/>
              </a:solidFill>
              <a:latin typeface="微软雅黑" panose="020B0503020204020204" charset="-122"/>
              <a:ea typeface="微软雅黑" panose="020B0503020204020204" charset="-122"/>
            </a:endParaRPr>
          </a:p>
        </p:txBody>
      </p:sp>
      <p:sp>
        <p:nvSpPr>
          <p:cNvPr id="1048692" name="文本框 23562"/>
          <p:cNvSpPr txBox="1"/>
          <p:nvPr/>
        </p:nvSpPr>
        <p:spPr>
          <a:xfrm>
            <a:off x="3978275" y="1031875"/>
            <a:ext cx="2613025" cy="631501"/>
          </a:xfrm>
          <a:prstGeom prst="rect"/>
          <a:noFill/>
          <a:ln w="9525">
            <a:noFill/>
          </a:ln>
        </p:spPr>
        <p:txBody>
          <a:bodyPr anchor="t" bIns="30000" lIns="60000" rIns="60000" tIns="30000" wrap="square">
            <a:spAutoFit/>
          </a:bodyPr>
          <a:p>
            <a:r>
              <a:rPr altLang="en-US" sz="800" lang="zh-CN">
                <a:solidFill>
                  <a:schemeClr val="bg1"/>
                </a:solidFill>
                <a:latin typeface="微软雅黑" panose="020B0503020204020204" charset="-122"/>
                <a:ea typeface="微软雅黑" panose="020B0503020204020204" charset="-122"/>
              </a:rPr>
              <a:t>Here you can enter your relevant text to explain your products or services to attendees.
Here you can enter your relevant text to explain your products or services to attendees.
</a:t>
            </a:r>
            <a:endParaRPr altLang="en-US" sz="800" lang="zh-CN">
              <a:solidFill>
                <a:schemeClr val="bg1"/>
              </a:solidFill>
              <a:latin typeface="微软雅黑" panose="020B0503020204020204" charset="-122"/>
              <a:ea typeface="微软雅黑" panose="020B0503020204020204" charset="-122"/>
            </a:endParaRPr>
          </a:p>
        </p:txBody>
      </p:sp>
      <p:sp>
        <p:nvSpPr>
          <p:cNvPr id="1048693" name="文本框 23563"/>
          <p:cNvSpPr txBox="1"/>
          <p:nvPr/>
        </p:nvSpPr>
        <p:spPr>
          <a:xfrm>
            <a:off x="4538663" y="1869758"/>
            <a:ext cx="919158" cy="339400"/>
          </a:xfrm>
          <a:prstGeom prst="rect"/>
          <a:noFill/>
          <a:ln w="9525">
            <a:noFill/>
          </a:ln>
        </p:spPr>
        <p:txBody>
          <a:bodyPr anchor="t" bIns="30000" lIns="60000" rIns="60000" tIns="30000" wrap="none">
            <a:spAutoFit/>
          </a:bodyPr>
          <a:p>
            <a:r>
              <a:rPr altLang="en-US" b="1" sz="1000" lang="zh-CN">
                <a:solidFill>
                  <a:schemeClr val="bg1"/>
                </a:solidFill>
                <a:latin typeface="微软雅黑" panose="020B0503020204020204" charset="-122"/>
                <a:ea typeface="微软雅黑" panose="020B0503020204020204" charset="-122"/>
              </a:rPr>
              <a:t>Add  your  text
</a:t>
            </a:r>
            <a:endParaRPr altLang="en-US" b="1" sz="1000" lang="zh-CN">
              <a:solidFill>
                <a:schemeClr val="bg1"/>
              </a:solidFill>
              <a:latin typeface="微软雅黑" panose="020B0503020204020204" charset="-122"/>
              <a:ea typeface="微软雅黑" panose="020B0503020204020204" charset="-122"/>
            </a:endParaRPr>
          </a:p>
        </p:txBody>
      </p:sp>
      <p:sp>
        <p:nvSpPr>
          <p:cNvPr id="1048694" name="文本框 23564"/>
          <p:cNvSpPr txBox="1"/>
          <p:nvPr/>
        </p:nvSpPr>
        <p:spPr>
          <a:xfrm>
            <a:off x="4540250" y="2147570"/>
            <a:ext cx="2043113" cy="860101"/>
          </a:xfrm>
          <a:prstGeom prst="rect"/>
          <a:noFill/>
          <a:ln w="9525">
            <a:noFill/>
          </a:ln>
        </p:spPr>
        <p:txBody>
          <a:bodyPr anchor="t" bIns="30000" lIns="60000" rIns="60000" tIns="30000" wrap="square">
            <a:spAutoFit/>
          </a:bodyPr>
          <a:p>
            <a:r>
              <a:rPr altLang="en-US" sz="800" lang="zh-CN">
                <a:solidFill>
                  <a:schemeClr val="bg1"/>
                </a:solidFill>
                <a:latin typeface="微软雅黑" panose="020B0503020204020204" charset="-122"/>
                <a:ea typeface="微软雅黑" panose="020B0503020204020204" charset="-122"/>
              </a:rPr>
              <a:t>Here you can enter your relevant text to explain your products or services to attendees.
Here you can enter your relevant text to explain your products or services to attendees.
</a:t>
            </a:r>
            <a:endParaRPr altLang="en-US" sz="800" lang="zh-CN">
              <a:solidFill>
                <a:schemeClr val="bg1"/>
              </a:solidFill>
              <a:latin typeface="微软雅黑" panose="020B0503020204020204" charset="-122"/>
              <a:ea typeface="微软雅黑" panose="020B0503020204020204" charset="-122"/>
            </a:endParaRPr>
          </a:p>
        </p:txBody>
      </p:sp>
      <p:sp>
        <p:nvSpPr>
          <p:cNvPr id="1048695" name="文本框 23565"/>
          <p:cNvSpPr txBox="1"/>
          <p:nvPr/>
        </p:nvSpPr>
        <p:spPr>
          <a:xfrm>
            <a:off x="3476625" y="3195638"/>
            <a:ext cx="919158" cy="339401"/>
          </a:xfrm>
          <a:prstGeom prst="rect"/>
          <a:noFill/>
          <a:ln w="9525">
            <a:noFill/>
          </a:ln>
        </p:spPr>
        <p:txBody>
          <a:bodyPr anchor="t" bIns="30000" lIns="60000" rIns="60000" tIns="30000" wrap="none">
            <a:spAutoFit/>
          </a:bodyPr>
          <a:p>
            <a:r>
              <a:rPr altLang="en-US" b="1" sz="1000" lang="zh-CN">
                <a:solidFill>
                  <a:schemeClr val="bg1"/>
                </a:solidFill>
                <a:latin typeface="微软雅黑" panose="020B0503020204020204" charset="-122"/>
                <a:ea typeface="微软雅黑" panose="020B0503020204020204" charset="-122"/>
              </a:rPr>
              <a:t>Add  your  text
</a:t>
            </a:r>
            <a:endParaRPr altLang="en-US" b="1" sz="1000" lang="zh-CN">
              <a:solidFill>
                <a:schemeClr val="bg1"/>
              </a:solidFill>
              <a:latin typeface="微软雅黑" panose="020B0503020204020204" charset="-122"/>
              <a:ea typeface="微软雅黑" panose="020B0503020204020204" charset="-122"/>
            </a:endParaRPr>
          </a:p>
        </p:txBody>
      </p:sp>
      <p:sp>
        <p:nvSpPr>
          <p:cNvPr id="1048696" name="文本框 23566"/>
          <p:cNvSpPr txBox="1"/>
          <p:nvPr/>
        </p:nvSpPr>
        <p:spPr>
          <a:xfrm>
            <a:off x="3479800" y="3470275"/>
            <a:ext cx="3130550" cy="631501"/>
          </a:xfrm>
          <a:prstGeom prst="rect"/>
          <a:noFill/>
          <a:ln w="9525">
            <a:noFill/>
          </a:ln>
        </p:spPr>
        <p:txBody>
          <a:bodyPr anchor="t" bIns="30000" lIns="60000" rIns="60000" tIns="30000" wrap="square">
            <a:spAutoFit/>
          </a:bodyPr>
          <a:p>
            <a:r>
              <a:rPr altLang="en-US" sz="800" lang="zh-CN">
                <a:solidFill>
                  <a:schemeClr val="bg1"/>
                </a:solidFill>
                <a:latin typeface="微软雅黑" panose="020B0503020204020204" charset="-122"/>
                <a:ea typeface="微软雅黑" panose="020B0503020204020204" charset="-122"/>
              </a:rPr>
              <a:t>Here you can enter your relevant text to explain your products or services to attendees.
Here you can enter your relevant text to explain your products or services to attendees.
</a:t>
            </a:r>
            <a:endParaRPr altLang="en-US" sz="800" lang="zh-CN">
              <a:solidFill>
                <a:schemeClr val="bg1"/>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62" name=""/>
        <p:cNvGrpSpPr/>
        <p:nvPr/>
      </p:nvGrpSpPr>
      <p:grpSpPr>
        <a:xfrm>
          <a:off x="0" y="0"/>
          <a:ext cx="0" cy="0"/>
          <a:chOff x="0" y="0"/>
          <a:chExt cx="0" cy="0"/>
        </a:xfrm>
      </p:grpSpPr>
      <p:sp>
        <p:nvSpPr>
          <p:cNvPr id="1048697" name="圆角矩形 24577"/>
          <p:cNvSpPr/>
          <p:nvPr/>
        </p:nvSpPr>
        <p:spPr>
          <a:xfrm>
            <a:off x="196850" y="171450"/>
            <a:ext cx="955675" cy="184363"/>
          </a:xfrm>
          <a:prstGeom prst="roundRect">
            <a:avLst>
              <a:gd name="adj" fmla="val 16667"/>
            </a:avLst>
          </a:prstGeom>
          <a:solidFill>
            <a:schemeClr val="tx1"/>
          </a:solidFill>
          <a:ln w="9525">
            <a:noFill/>
          </a:ln>
        </p:spPr>
        <p:txBody>
          <a:bodyPr anchor="t" bIns="30000" lIns="60000" rIns="60000" tIns="30000" wrap="square">
            <a:spAutoFit/>
          </a:bodyPr>
          <a:p>
            <a:r>
              <a:rPr altLang="en-US" sz="700" lang="zh-CN">
                <a:solidFill>
                  <a:schemeClr val="bg1"/>
                </a:solidFill>
                <a:latin typeface="微软雅黑" panose="020B0503020204020204" charset="-122"/>
                <a:ea typeface="微软雅黑" panose="020B0503020204020204" charset="-122"/>
              </a:rPr>
              <a:t>Add your company</a:t>
            </a:r>
            <a:endParaRPr altLang="en-US" sz="700" lang="zh-CN">
              <a:solidFill>
                <a:schemeClr val="bg1"/>
              </a:solidFill>
              <a:latin typeface="微软雅黑" panose="020B0503020204020204" charset="-122"/>
              <a:ea typeface="微软雅黑" panose="020B0503020204020204" charset="-122"/>
            </a:endParaRPr>
          </a:p>
        </p:txBody>
      </p:sp>
      <p:sp>
        <p:nvSpPr>
          <p:cNvPr id="1048698" name="圆角矩形 24578"/>
          <p:cNvSpPr/>
          <p:nvPr/>
        </p:nvSpPr>
        <p:spPr>
          <a:xfrm>
            <a:off x="6156325" y="171450"/>
            <a:ext cx="900007" cy="196635"/>
          </a:xfrm>
          <a:prstGeom prst="roundRect">
            <a:avLst>
              <a:gd name="adj" fmla="val 16667"/>
            </a:avLst>
          </a:prstGeom>
          <a:solidFill>
            <a:schemeClr val="tx1"/>
          </a:solidFill>
          <a:ln w="9525">
            <a:noFill/>
          </a:ln>
        </p:spPr>
        <p:txBody>
          <a:bodyPr anchor="t" bIns="30000" lIns="60000" rIns="60000" tIns="30000" wrap="square">
            <a:spAutoFit/>
          </a:bodyPr>
          <a:p>
            <a:pPr algn="r"/>
            <a:r>
              <a:rPr altLang="en-US" sz="700" lang="zh-CN">
                <a:solidFill>
                  <a:schemeClr val="bg1"/>
                </a:solidFill>
                <a:latin typeface="微软雅黑" panose="020B0503020204020204" charset="-122"/>
                <a:ea typeface="微软雅黑" panose="020B0503020204020204" charset="-122"/>
              </a:rPr>
              <a:t>Add your website</a:t>
            </a:r>
            <a:endParaRPr altLang="en-US" sz="700" lang="zh-CN">
              <a:solidFill>
                <a:schemeClr val="bg1"/>
              </a:solidFill>
              <a:latin typeface="微软雅黑" panose="020B0503020204020204" charset="-122"/>
              <a:ea typeface="微软雅黑" panose="020B0503020204020204" charset="-122"/>
            </a:endParaRPr>
          </a:p>
        </p:txBody>
      </p:sp>
      <p:cxnSp>
        <p:nvCxnSpPr>
          <p:cNvPr id="3145733" name="直接连接符 5"/>
          <p:cNvCxnSpPr>
            <a:cxnSpLocks/>
          </p:cNvCxnSpPr>
          <p:nvPr/>
        </p:nvCxnSpPr>
        <p:spPr>
          <a:xfrm>
            <a:off x="1979613" y="1649413"/>
            <a:ext cx="3260725" cy="0"/>
          </a:xfrm>
          <a:prstGeom prst="line"/>
          <a:ln w="38100" cap="flat" cmpd="sng">
            <a:solidFill>
              <a:srgbClr val="FFFFFF"/>
            </a:solidFill>
            <a:prstDash val="solid"/>
            <a:miter/>
            <a:headEnd type="none" w="med" len="med"/>
            <a:tailEnd type="none" w="med" len="med"/>
          </a:ln>
        </p:spPr>
      </p:cxnSp>
      <p:cxnSp>
        <p:nvCxnSpPr>
          <p:cNvPr id="3145734" name="直接连接符 6"/>
          <p:cNvCxnSpPr>
            <a:cxnSpLocks/>
          </p:cNvCxnSpPr>
          <p:nvPr/>
        </p:nvCxnSpPr>
        <p:spPr>
          <a:xfrm>
            <a:off x="1979613" y="2803525"/>
            <a:ext cx="3260725" cy="0"/>
          </a:xfrm>
          <a:prstGeom prst="line"/>
          <a:ln w="38100" cap="flat" cmpd="sng">
            <a:solidFill>
              <a:srgbClr val="FFFFFF"/>
            </a:solidFill>
            <a:prstDash val="solid"/>
            <a:miter/>
            <a:headEnd type="none" w="med" len="med"/>
            <a:tailEnd type="none" w="med" len="med"/>
          </a:ln>
        </p:spPr>
      </p:cxnSp>
      <p:sp>
        <p:nvSpPr>
          <p:cNvPr id="1048699" name="文本框 7"/>
          <p:cNvSpPr txBox="1"/>
          <p:nvPr/>
        </p:nvSpPr>
        <p:spPr>
          <a:xfrm>
            <a:off x="1979613" y="1790700"/>
            <a:ext cx="1084262" cy="873125"/>
          </a:xfrm>
          <a:prstGeom prst="rect"/>
          <a:noFill/>
          <a:ln w="9525">
            <a:noFill/>
          </a:ln>
        </p:spPr>
        <p:txBody>
          <a:bodyPr anchor="ctr" bIns="0" lIns="0" rIns="0" tIns="0" wrap="square"/>
          <a:p>
            <a:pPr algn="ctr"/>
            <a:r>
              <a:rPr altLang="x-none" dirty="0" sz="7100" lang="en-US">
                <a:solidFill>
                  <a:schemeClr val="bg1"/>
                </a:solidFill>
                <a:latin typeface="微软雅黑" panose="020B0503020204020204" charset="-122"/>
                <a:ea typeface="微软雅黑" panose="020B0503020204020204" charset="-122"/>
              </a:rPr>
              <a:t>0</a:t>
            </a:r>
            <a:r>
              <a:rPr altLang="en-US" dirty="0" sz="7100" lang="zh-CN">
                <a:solidFill>
                  <a:schemeClr val="bg1"/>
                </a:solidFill>
                <a:latin typeface="微软雅黑" panose="020B0503020204020204" charset="-122"/>
                <a:ea typeface="微软雅黑" panose="020B0503020204020204" charset="-122"/>
              </a:rPr>
              <a:t>3</a:t>
            </a:r>
            <a:endParaRPr altLang="en-US" dirty="0" sz="7100" lang="zh-CN">
              <a:solidFill>
                <a:schemeClr val="bg1"/>
              </a:solidFill>
              <a:latin typeface="微软雅黑" panose="020B0503020204020204" charset="-122"/>
              <a:ea typeface="微软雅黑" panose="020B0503020204020204" charset="-122"/>
            </a:endParaRPr>
          </a:p>
        </p:txBody>
      </p:sp>
      <p:sp>
        <p:nvSpPr>
          <p:cNvPr id="1048700" name="文本框 8"/>
          <p:cNvSpPr txBox="1"/>
          <p:nvPr/>
        </p:nvSpPr>
        <p:spPr>
          <a:xfrm>
            <a:off x="3186113" y="1649413"/>
            <a:ext cx="2054225" cy="1154112"/>
          </a:xfrm>
          <a:prstGeom prst="rect"/>
          <a:noFill/>
          <a:ln w="9525">
            <a:noFill/>
          </a:ln>
        </p:spPr>
        <p:txBody>
          <a:bodyPr anchor="ctr" bIns="0" lIns="0" rIns="0" tIns="0" wrap="square"/>
          <a:p>
            <a:pPr algn="ctr">
              <a:lnSpc>
                <a:spcPct val="110000"/>
              </a:lnSpc>
            </a:pPr>
            <a:r>
              <a:rPr altLang="x-none" dirty="0" lang="en-US">
                <a:solidFill>
                  <a:schemeClr val="bg1"/>
                </a:solidFill>
                <a:latin typeface="微软雅黑" panose="020B0503020204020204" charset="-122"/>
                <a:ea typeface="微软雅黑" panose="020B0503020204020204" charset="-122"/>
              </a:rPr>
              <a:t>Add your title
Add your title
Add your title</a:t>
            </a:r>
            <a:endParaRPr altLang="x-none" dirty="0" lang="en-US">
              <a:solidFill>
                <a:schemeClr val="bg1"/>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63" name=""/>
        <p:cNvGrpSpPr/>
        <p:nvPr/>
      </p:nvGrpSpPr>
      <p:grpSpPr>
        <a:xfrm>
          <a:off x="0" y="0"/>
          <a:ext cx="0" cy="0"/>
          <a:chOff x="0" y="0"/>
          <a:chExt cx="0" cy="0"/>
        </a:xfrm>
      </p:grpSpPr>
      <p:sp>
        <p:nvSpPr>
          <p:cNvPr id="1048701" name="圆角矩形 25601"/>
          <p:cNvSpPr/>
          <p:nvPr/>
        </p:nvSpPr>
        <p:spPr>
          <a:xfrm>
            <a:off x="196850" y="171450"/>
            <a:ext cx="955675" cy="184363"/>
          </a:xfrm>
          <a:prstGeom prst="roundRect">
            <a:avLst>
              <a:gd name="adj" fmla="val 16667"/>
            </a:avLst>
          </a:prstGeom>
          <a:solidFill>
            <a:schemeClr val="tx1"/>
          </a:solidFill>
          <a:ln w="9525">
            <a:noFill/>
          </a:ln>
        </p:spPr>
        <p:txBody>
          <a:bodyPr anchor="t" bIns="30000" lIns="60000" rIns="60000" tIns="30000" wrap="square">
            <a:spAutoFit/>
          </a:bodyPr>
          <a:p>
            <a:r>
              <a:rPr altLang="en-US" sz="700" lang="zh-CN">
                <a:solidFill>
                  <a:schemeClr val="bg1"/>
                </a:solidFill>
                <a:latin typeface="微软雅黑" panose="020B0503020204020204" charset="-122"/>
                <a:ea typeface="微软雅黑" panose="020B0503020204020204" charset="-122"/>
              </a:rPr>
              <a:t>Add your company</a:t>
            </a:r>
            <a:endParaRPr altLang="en-US" sz="700" lang="zh-CN">
              <a:solidFill>
                <a:schemeClr val="bg1"/>
              </a:solidFill>
              <a:latin typeface="微软雅黑" panose="020B0503020204020204" charset="-122"/>
              <a:ea typeface="微软雅黑" panose="020B0503020204020204" charset="-122"/>
            </a:endParaRPr>
          </a:p>
        </p:txBody>
      </p:sp>
      <p:sp>
        <p:nvSpPr>
          <p:cNvPr id="1048702" name="圆角矩形 25602"/>
          <p:cNvSpPr/>
          <p:nvPr/>
        </p:nvSpPr>
        <p:spPr>
          <a:xfrm>
            <a:off x="6156325" y="171450"/>
            <a:ext cx="900007" cy="196635"/>
          </a:xfrm>
          <a:prstGeom prst="roundRect">
            <a:avLst>
              <a:gd name="adj" fmla="val 16667"/>
            </a:avLst>
          </a:prstGeom>
          <a:solidFill>
            <a:schemeClr val="tx1"/>
          </a:solidFill>
          <a:ln w="9525">
            <a:noFill/>
          </a:ln>
        </p:spPr>
        <p:txBody>
          <a:bodyPr anchor="t" bIns="30000" lIns="60000" rIns="60000" tIns="30000" wrap="square">
            <a:spAutoFit/>
          </a:bodyPr>
          <a:p>
            <a:pPr algn="r"/>
            <a:r>
              <a:rPr altLang="en-US" sz="700" lang="zh-CN">
                <a:solidFill>
                  <a:schemeClr val="bg1"/>
                </a:solidFill>
                <a:latin typeface="微软雅黑" panose="020B0503020204020204" charset="-122"/>
                <a:ea typeface="微软雅黑" panose="020B0503020204020204" charset="-122"/>
              </a:rPr>
              <a:t>Add your website</a:t>
            </a:r>
            <a:endParaRPr altLang="en-US" sz="700" lang="zh-CN">
              <a:solidFill>
                <a:schemeClr val="bg1"/>
              </a:solidFill>
              <a:latin typeface="微软雅黑" panose="020B0503020204020204" charset="-122"/>
              <a:ea typeface="微软雅黑" panose="020B0503020204020204" charset="-122"/>
            </a:endParaRPr>
          </a:p>
        </p:txBody>
      </p:sp>
      <p:sp>
        <p:nvSpPr>
          <p:cNvPr id="1048703" name="文本框 25603"/>
          <p:cNvSpPr txBox="1"/>
          <p:nvPr/>
        </p:nvSpPr>
        <p:spPr>
          <a:xfrm>
            <a:off x="593725" y="1379538"/>
            <a:ext cx="1082040" cy="213360"/>
          </a:xfrm>
          <a:prstGeom prst="rect"/>
          <a:solidFill>
            <a:srgbClr val="FFFFFF">
              <a:alpha val="20000"/>
            </a:srgbClr>
          </a:solidFill>
          <a:ln w="9525">
            <a:noFill/>
          </a:ln>
        </p:spPr>
        <p:txBody>
          <a:bodyPr anchor="t" bIns="30000" lIns="60000" rIns="60000" tIns="30000" wrap="none">
            <a:spAutoFit/>
          </a:bodyPr>
          <a:p>
            <a:r>
              <a:rPr altLang="en-US" b="1" sz="1000" lang="zh-CN">
                <a:solidFill>
                  <a:schemeClr val="bg1"/>
                </a:solidFill>
                <a:latin typeface="微软雅黑" panose="020B0503020204020204" charset="-122"/>
                <a:ea typeface="微软雅黑" panose="020B0503020204020204" charset="-122"/>
              </a:rPr>
              <a:t>Add  your  text</a:t>
            </a:r>
            <a:endParaRPr altLang="en-US" b="1" sz="1000" lang="zh-CN">
              <a:solidFill>
                <a:schemeClr val="bg1"/>
              </a:solidFill>
              <a:latin typeface="微软雅黑" panose="020B0503020204020204" charset="-122"/>
              <a:ea typeface="微软雅黑" panose="020B0503020204020204" charset="-122"/>
            </a:endParaRPr>
          </a:p>
        </p:txBody>
      </p:sp>
      <p:sp>
        <p:nvSpPr>
          <p:cNvPr id="1048704" name="文本框 25604"/>
          <p:cNvSpPr txBox="1"/>
          <p:nvPr/>
        </p:nvSpPr>
        <p:spPr>
          <a:xfrm>
            <a:off x="593725" y="1587500"/>
            <a:ext cx="2724150" cy="428625"/>
          </a:xfrm>
          <a:prstGeom prst="rect"/>
          <a:noFill/>
          <a:ln w="9525">
            <a:noFill/>
          </a:ln>
        </p:spPr>
        <p:txBody>
          <a:bodyPr anchor="t" bIns="30000" lIns="60000" rIns="60000" tIns="30000" wrap="square">
            <a:spAutoFit/>
          </a:bodyPr>
          <a:p>
            <a:r>
              <a:rPr altLang="en-US" sz="800" lang="zh-CN">
                <a:solidFill>
                  <a:schemeClr val="bg1"/>
                </a:solidFill>
                <a:latin typeface="微软雅黑" panose="020B0503020204020204" charset="-122"/>
                <a:ea typeface="微软雅黑" panose="020B0503020204020204" charset="-122"/>
              </a:rPr>
              <a:t>Here you can enter your relevant text to explain your products or services to attendees.
</a:t>
            </a:r>
            <a:endParaRPr altLang="en-US" sz="800" lang="zh-CN">
              <a:solidFill>
                <a:schemeClr val="bg1"/>
              </a:solidFill>
              <a:latin typeface="微软雅黑" panose="020B0503020204020204" charset="-122"/>
              <a:ea typeface="微软雅黑" panose="020B0503020204020204" charset="-122"/>
            </a:endParaRPr>
          </a:p>
        </p:txBody>
      </p:sp>
      <p:sp>
        <p:nvSpPr>
          <p:cNvPr id="1048705" name="直接连接符 25605"/>
          <p:cNvSpPr/>
          <p:nvPr/>
        </p:nvSpPr>
        <p:spPr>
          <a:xfrm>
            <a:off x="638175" y="1587500"/>
            <a:ext cx="1974850" cy="0"/>
          </a:xfrm>
          <a:prstGeom prst="line"/>
          <a:ln w="9525" cap="flat" cmpd="sng">
            <a:solidFill>
              <a:schemeClr val="bg1"/>
            </a:solidFill>
            <a:prstDash val="solid"/>
            <a:bevel/>
            <a:headEnd type="none" w="med" len="med"/>
            <a:tailEnd type="none" w="med" len="med"/>
          </a:ln>
        </p:spPr>
        <p:txBody>
          <a:bodyPr anchor="t"/>
          <a:p>
            <a:endParaRPr altLang="en-US" lang="zh-CN">
              <a:latin typeface="Arial" panose="020B0604020202020204" pitchFamily="34" charset="0"/>
              <a:ea typeface="宋体" panose="02010600030101010101" pitchFamily="2" charset="-122"/>
            </a:endParaRPr>
          </a:p>
        </p:txBody>
      </p:sp>
      <p:sp>
        <p:nvSpPr>
          <p:cNvPr id="1048706" name="文本框 25606"/>
          <p:cNvSpPr txBox="1"/>
          <p:nvPr/>
        </p:nvSpPr>
        <p:spPr>
          <a:xfrm>
            <a:off x="593725" y="2211388"/>
            <a:ext cx="1082040" cy="213360"/>
          </a:xfrm>
          <a:prstGeom prst="rect"/>
          <a:solidFill>
            <a:srgbClr val="FFFFFF">
              <a:alpha val="20000"/>
            </a:srgbClr>
          </a:solidFill>
          <a:ln w="9525">
            <a:noFill/>
          </a:ln>
        </p:spPr>
        <p:txBody>
          <a:bodyPr anchor="t" bIns="30000" lIns="60000" rIns="60000" tIns="30000" wrap="none">
            <a:spAutoFit/>
          </a:bodyPr>
          <a:p>
            <a:r>
              <a:rPr altLang="en-US" b="1" sz="1000" lang="zh-CN">
                <a:solidFill>
                  <a:schemeClr val="bg1"/>
                </a:solidFill>
                <a:latin typeface="微软雅黑" panose="020B0503020204020204" charset="-122"/>
                <a:ea typeface="微软雅黑" panose="020B0503020204020204" charset="-122"/>
              </a:rPr>
              <a:t>Add  your  text</a:t>
            </a:r>
            <a:endParaRPr altLang="en-US" b="1" sz="1000" lang="zh-CN">
              <a:solidFill>
                <a:schemeClr val="bg1"/>
              </a:solidFill>
              <a:latin typeface="微软雅黑" panose="020B0503020204020204" charset="-122"/>
              <a:ea typeface="微软雅黑" panose="020B0503020204020204" charset="-122"/>
            </a:endParaRPr>
          </a:p>
        </p:txBody>
      </p:sp>
      <p:sp>
        <p:nvSpPr>
          <p:cNvPr id="1048707" name="文本框 25607"/>
          <p:cNvSpPr txBox="1"/>
          <p:nvPr/>
        </p:nvSpPr>
        <p:spPr>
          <a:xfrm>
            <a:off x="593725" y="2419350"/>
            <a:ext cx="2724150" cy="428625"/>
          </a:xfrm>
          <a:prstGeom prst="rect"/>
          <a:noFill/>
          <a:ln w="9525">
            <a:noFill/>
          </a:ln>
        </p:spPr>
        <p:txBody>
          <a:bodyPr anchor="t" bIns="30000" lIns="60000" rIns="60000" tIns="30000" wrap="square">
            <a:spAutoFit/>
          </a:bodyPr>
          <a:p>
            <a:r>
              <a:rPr altLang="en-US" sz="800" lang="zh-CN">
                <a:solidFill>
                  <a:schemeClr val="bg1"/>
                </a:solidFill>
                <a:latin typeface="微软雅黑" panose="020B0503020204020204" charset="-122"/>
                <a:ea typeface="微软雅黑" panose="020B0503020204020204" charset="-122"/>
              </a:rPr>
              <a:t>Here you can enter your relevant text to explain your products or services to attendees.
</a:t>
            </a:r>
            <a:endParaRPr altLang="en-US" sz="800" lang="zh-CN">
              <a:solidFill>
                <a:schemeClr val="bg1"/>
              </a:solidFill>
              <a:latin typeface="微软雅黑" panose="020B0503020204020204" charset="-122"/>
              <a:ea typeface="微软雅黑" panose="020B0503020204020204" charset="-122"/>
            </a:endParaRPr>
          </a:p>
        </p:txBody>
      </p:sp>
      <p:sp>
        <p:nvSpPr>
          <p:cNvPr id="1048708" name="直接连接符 25608"/>
          <p:cNvSpPr/>
          <p:nvPr/>
        </p:nvSpPr>
        <p:spPr>
          <a:xfrm>
            <a:off x="638175" y="2419350"/>
            <a:ext cx="1974850" cy="0"/>
          </a:xfrm>
          <a:prstGeom prst="line"/>
          <a:ln w="9525" cap="flat" cmpd="sng">
            <a:solidFill>
              <a:schemeClr val="bg1"/>
            </a:solidFill>
            <a:prstDash val="solid"/>
            <a:bevel/>
            <a:headEnd type="none" w="med" len="med"/>
            <a:tailEnd type="none" w="med" len="med"/>
          </a:ln>
        </p:spPr>
        <p:txBody>
          <a:bodyPr anchor="t"/>
          <a:p>
            <a:endParaRPr altLang="en-US" lang="zh-CN">
              <a:latin typeface="Arial" panose="020B0604020202020204" pitchFamily="34" charset="0"/>
              <a:ea typeface="宋体" panose="02010600030101010101" pitchFamily="2" charset="-122"/>
            </a:endParaRPr>
          </a:p>
        </p:txBody>
      </p:sp>
      <p:sp>
        <p:nvSpPr>
          <p:cNvPr id="1048709" name="文本框 25609"/>
          <p:cNvSpPr txBox="1"/>
          <p:nvPr/>
        </p:nvSpPr>
        <p:spPr>
          <a:xfrm>
            <a:off x="593725" y="3065463"/>
            <a:ext cx="1082040" cy="213360"/>
          </a:xfrm>
          <a:prstGeom prst="rect"/>
          <a:solidFill>
            <a:srgbClr val="FFFFFF">
              <a:alpha val="20000"/>
            </a:srgbClr>
          </a:solidFill>
          <a:ln w="9525">
            <a:noFill/>
          </a:ln>
        </p:spPr>
        <p:txBody>
          <a:bodyPr anchor="t" bIns="30000" lIns="60000" rIns="60000" tIns="30000" wrap="none">
            <a:spAutoFit/>
          </a:bodyPr>
          <a:p>
            <a:r>
              <a:rPr altLang="en-US" b="1" sz="1000" lang="zh-CN">
                <a:solidFill>
                  <a:schemeClr val="bg1"/>
                </a:solidFill>
                <a:latin typeface="微软雅黑" panose="020B0503020204020204" charset="-122"/>
                <a:ea typeface="微软雅黑" panose="020B0503020204020204" charset="-122"/>
              </a:rPr>
              <a:t>Add  your  text</a:t>
            </a:r>
            <a:endParaRPr altLang="en-US" b="1" sz="1000" lang="zh-CN">
              <a:solidFill>
                <a:schemeClr val="bg1"/>
              </a:solidFill>
              <a:latin typeface="微软雅黑" panose="020B0503020204020204" charset="-122"/>
              <a:ea typeface="微软雅黑" panose="020B0503020204020204" charset="-122"/>
            </a:endParaRPr>
          </a:p>
        </p:txBody>
      </p:sp>
      <p:sp>
        <p:nvSpPr>
          <p:cNvPr id="1048710" name="文本框 25610"/>
          <p:cNvSpPr txBox="1"/>
          <p:nvPr/>
        </p:nvSpPr>
        <p:spPr>
          <a:xfrm>
            <a:off x="593725" y="3265488"/>
            <a:ext cx="2724150" cy="428625"/>
          </a:xfrm>
          <a:prstGeom prst="rect"/>
          <a:noFill/>
          <a:ln w="9525">
            <a:noFill/>
          </a:ln>
        </p:spPr>
        <p:txBody>
          <a:bodyPr anchor="t" bIns="30000" lIns="60000" rIns="60000" tIns="30000" wrap="square">
            <a:spAutoFit/>
          </a:bodyPr>
          <a:p>
            <a:r>
              <a:rPr altLang="en-US" sz="800" lang="zh-CN">
                <a:solidFill>
                  <a:schemeClr val="bg1"/>
                </a:solidFill>
                <a:latin typeface="微软雅黑" panose="020B0503020204020204" charset="-122"/>
                <a:ea typeface="微软雅黑" panose="020B0503020204020204" charset="-122"/>
              </a:rPr>
              <a:t>Here you can enter your relevant text to explain your products or services to attendees.
</a:t>
            </a:r>
            <a:endParaRPr altLang="en-US" sz="800" lang="zh-CN">
              <a:solidFill>
                <a:schemeClr val="bg1"/>
              </a:solidFill>
              <a:latin typeface="微软雅黑" panose="020B0503020204020204" charset="-122"/>
              <a:ea typeface="微软雅黑" panose="020B0503020204020204" charset="-122"/>
            </a:endParaRPr>
          </a:p>
        </p:txBody>
      </p:sp>
      <p:sp>
        <p:nvSpPr>
          <p:cNvPr id="1048711" name="直接连接符 25611"/>
          <p:cNvSpPr/>
          <p:nvPr/>
        </p:nvSpPr>
        <p:spPr>
          <a:xfrm>
            <a:off x="638175" y="3265488"/>
            <a:ext cx="1974850" cy="0"/>
          </a:xfrm>
          <a:prstGeom prst="line"/>
          <a:ln w="9525" cap="flat" cmpd="sng">
            <a:solidFill>
              <a:schemeClr val="bg1"/>
            </a:solidFill>
            <a:prstDash val="solid"/>
            <a:bevel/>
            <a:headEnd type="none" w="med" len="med"/>
            <a:tailEnd type="none" w="med" len="med"/>
          </a:ln>
        </p:spPr>
        <p:txBody>
          <a:bodyPr anchor="t"/>
          <a:p>
            <a:endParaRPr altLang="en-US" lang="zh-CN">
              <a:latin typeface="Arial" panose="020B0604020202020204" pitchFamily="34" charset="0"/>
              <a:ea typeface="宋体" panose="02010600030101010101" pitchFamily="2" charset="-122"/>
            </a:endParaRPr>
          </a:p>
        </p:txBody>
      </p:sp>
      <p:sp>
        <p:nvSpPr>
          <p:cNvPr id="1048712" name="矩形 25612" descr="QQ截图20150519110745"/>
          <p:cNvSpPr/>
          <p:nvPr/>
        </p:nvSpPr>
        <p:spPr>
          <a:xfrm>
            <a:off x="3946525" y="1136650"/>
            <a:ext cx="1293813" cy="1295400"/>
          </a:xfrm>
          <a:prstGeom prst="rect"/>
          <a:blipFill rotWithShape="0">
            <a:blip xmlns:r="http://schemas.openxmlformats.org/officeDocument/2006/relationships" r:embed="rId2" cstate="print"/>
            <a:srcRect/>
            <a:stretch>
              <a:fillRect r="-2661"/>
            </a:stretch>
          </a:blipFill>
          <a:ln w="9525">
            <a:noFill/>
            <a:miter/>
          </a:ln>
        </p:spPr>
        <p:txBody>
          <a:bodyPr/>
          <a:p>
            <a:pPr fontAlgn="base"/>
            <a:endParaRPr altLang="en-US" lang="zh-CN" noProof="1" strike="noStrike"/>
          </a:p>
        </p:txBody>
      </p:sp>
      <p:sp>
        <p:nvSpPr>
          <p:cNvPr id="1048713" name="矩形 25613"/>
          <p:cNvSpPr/>
          <p:nvPr/>
        </p:nvSpPr>
        <p:spPr>
          <a:xfrm>
            <a:off x="5307013" y="1136650"/>
            <a:ext cx="1293812" cy="1295400"/>
          </a:xfrm>
          <a:prstGeom prst="rect"/>
          <a:solidFill>
            <a:srgbClr val="FFFFFF">
              <a:alpha val="20000"/>
            </a:srgbClr>
          </a:solidFill>
          <a:ln w="9525">
            <a:noFill/>
          </a:ln>
        </p:spPr>
        <p:txBody>
          <a:bodyPr anchor="ctr" bIns="30000" lIns="60000" rIns="60000" tIns="30000" wrap="none"/>
          <a:p>
            <a:pPr algn="ctr"/>
            <a:endParaRPr sz="1100">
              <a:solidFill>
                <a:schemeClr val="bg1"/>
              </a:solidFill>
              <a:latin typeface="Arial" panose="020B0604020202020204" pitchFamily="34" charset="0"/>
              <a:ea typeface="宋体" panose="02010600030101010101" pitchFamily="2" charset="-122"/>
            </a:endParaRPr>
          </a:p>
        </p:txBody>
      </p:sp>
      <p:sp>
        <p:nvSpPr>
          <p:cNvPr id="1048714" name="矩形 25614"/>
          <p:cNvSpPr/>
          <p:nvPr/>
        </p:nvSpPr>
        <p:spPr>
          <a:xfrm>
            <a:off x="3946525" y="2489200"/>
            <a:ext cx="1293813" cy="1295400"/>
          </a:xfrm>
          <a:prstGeom prst="rect"/>
          <a:solidFill>
            <a:srgbClr val="FFFFFF">
              <a:alpha val="20000"/>
            </a:srgbClr>
          </a:solidFill>
          <a:ln w="9525">
            <a:noFill/>
          </a:ln>
        </p:spPr>
        <p:txBody>
          <a:bodyPr anchor="ctr" bIns="30000" lIns="60000" rIns="60000" tIns="30000" wrap="none"/>
          <a:p>
            <a:pPr algn="ctr"/>
            <a:endParaRPr sz="1100">
              <a:solidFill>
                <a:schemeClr val="bg1"/>
              </a:solidFill>
              <a:latin typeface="微软雅黑" panose="020B0503020204020204" charset="-122"/>
              <a:ea typeface="微软雅黑" panose="020B0503020204020204" charset="-122"/>
            </a:endParaRPr>
          </a:p>
        </p:txBody>
      </p:sp>
      <p:sp>
        <p:nvSpPr>
          <p:cNvPr id="1048715" name="矩形 25615" descr="QQ截图20150519110745"/>
          <p:cNvSpPr/>
          <p:nvPr/>
        </p:nvSpPr>
        <p:spPr>
          <a:xfrm>
            <a:off x="5307013" y="2489200"/>
            <a:ext cx="1293813" cy="1295400"/>
          </a:xfrm>
          <a:prstGeom prst="rect"/>
          <a:blipFill rotWithShape="0">
            <a:blip xmlns:r="http://schemas.openxmlformats.org/officeDocument/2006/relationships" r:embed="rId2" cstate="print"/>
            <a:srcRect/>
            <a:stretch>
              <a:fillRect r="-2712"/>
            </a:stretch>
          </a:blipFill>
          <a:ln w="9525">
            <a:noFill/>
            <a:miter/>
          </a:ln>
        </p:spPr>
        <p:txBody>
          <a:bodyPr/>
          <a:p>
            <a:pPr fontAlgn="base"/>
            <a:endParaRPr altLang="en-US" lang="zh-CN" noProof="1" strike="noStrike"/>
          </a:p>
        </p:txBody>
      </p:sp>
      <p:sp>
        <p:nvSpPr>
          <p:cNvPr id="1048716" name="文本框 25616"/>
          <p:cNvSpPr txBox="1"/>
          <p:nvPr/>
        </p:nvSpPr>
        <p:spPr>
          <a:xfrm>
            <a:off x="5372100" y="1347470"/>
            <a:ext cx="1169988" cy="964565"/>
          </a:xfrm>
          <a:prstGeom prst="rect"/>
          <a:noFill/>
          <a:ln w="9525">
            <a:noFill/>
          </a:ln>
        </p:spPr>
        <p:txBody>
          <a:bodyPr anchor="t" bIns="51444" lIns="102888" rIns="102888" tIns="51444" wrap="square">
            <a:spAutoFit/>
          </a:bodyPr>
          <a:p>
            <a:r>
              <a:rPr altLang="en-US" sz="800" lang="zh-CN">
                <a:solidFill>
                  <a:schemeClr val="bg1"/>
                </a:solidFill>
                <a:latin typeface="微软雅黑" panose="020B0503020204020204" charset="-122"/>
                <a:ea typeface="微软雅黑" panose="020B0503020204020204" charset="-122"/>
              </a:rPr>
              <a:t>Here you can enter your relevant text to explain your products or services to attendees.
</a:t>
            </a:r>
            <a:endParaRPr altLang="en-US" sz="800" lang="zh-CN">
              <a:solidFill>
                <a:schemeClr val="bg1"/>
              </a:solidFill>
              <a:latin typeface="微软雅黑" panose="020B0503020204020204" charset="-122"/>
              <a:ea typeface="微软雅黑" panose="020B0503020204020204" charset="-122"/>
            </a:endParaRPr>
          </a:p>
        </p:txBody>
      </p:sp>
      <p:sp>
        <p:nvSpPr>
          <p:cNvPr id="1048717" name="文本框 25617"/>
          <p:cNvSpPr txBox="1"/>
          <p:nvPr/>
        </p:nvSpPr>
        <p:spPr>
          <a:xfrm>
            <a:off x="4000500" y="2700020"/>
            <a:ext cx="1173163" cy="964565"/>
          </a:xfrm>
          <a:prstGeom prst="rect"/>
          <a:noFill/>
          <a:ln w="9525">
            <a:noFill/>
          </a:ln>
        </p:spPr>
        <p:txBody>
          <a:bodyPr anchor="t" bIns="51444" lIns="102888" rIns="102888" tIns="51444" wrap="square">
            <a:spAutoFit/>
          </a:bodyPr>
          <a:p>
            <a:r>
              <a:rPr altLang="en-US" sz="800" lang="zh-CN">
                <a:solidFill>
                  <a:schemeClr val="bg1"/>
                </a:solidFill>
                <a:latin typeface="微软雅黑" panose="020B0503020204020204" charset="-122"/>
                <a:ea typeface="微软雅黑" panose="020B0503020204020204" charset="-122"/>
              </a:rPr>
              <a:t>Here you can enter your relevant text to explain your products or services to attendees.
</a:t>
            </a:r>
            <a:endParaRPr altLang="en-US" sz="800" lang="zh-CN">
              <a:solidFill>
                <a:schemeClr val="bg1"/>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64" name=""/>
        <p:cNvGrpSpPr/>
        <p:nvPr/>
      </p:nvGrpSpPr>
      <p:grpSpPr>
        <a:xfrm>
          <a:off x="0" y="0"/>
          <a:ext cx="0" cy="0"/>
          <a:chOff x="0" y="0"/>
          <a:chExt cx="0" cy="0"/>
        </a:xfrm>
      </p:grpSpPr>
      <p:sp>
        <p:nvSpPr>
          <p:cNvPr id="1048718" name="流程图: 过程 26625" descr="1052493,106"/>
          <p:cNvSpPr/>
          <p:nvPr/>
        </p:nvSpPr>
        <p:spPr>
          <a:xfrm>
            <a:off x="3175" y="1588"/>
            <a:ext cx="3765550" cy="4500563"/>
          </a:xfrm>
          <a:prstGeom prst="flowChartProcess"/>
          <a:blipFill rotWithShape="0">
            <a:blip xmlns:r="http://schemas.openxmlformats.org/officeDocument/2006/relationships" r:embed="rId2" cstate="print"/>
            <a:srcRect/>
            <a:stretch>
              <a:fillRect r="-112464"/>
            </a:stretch>
          </a:blipFill>
          <a:ln w="9525">
            <a:noFill/>
            <a:miter/>
          </a:ln>
        </p:spPr>
        <p:txBody>
          <a:bodyPr/>
          <a:p>
            <a:pPr fontAlgn="base"/>
            <a:endParaRPr altLang="en-US" lang="zh-CN" noProof="1" strike="noStrike"/>
          </a:p>
        </p:txBody>
      </p:sp>
      <p:sp>
        <p:nvSpPr>
          <p:cNvPr id="1048719" name="圆角矩形 26626"/>
          <p:cNvSpPr/>
          <p:nvPr/>
        </p:nvSpPr>
        <p:spPr>
          <a:xfrm>
            <a:off x="4048125" y="1058863"/>
            <a:ext cx="1064777" cy="251342"/>
          </a:xfrm>
          <a:prstGeom prst="roundRect">
            <a:avLst>
              <a:gd name="adj" fmla="val 16667"/>
            </a:avLst>
          </a:prstGeom>
          <a:solidFill>
            <a:srgbClr val="FFFFFF">
              <a:alpha val="20000"/>
            </a:srgbClr>
          </a:solidFill>
          <a:ln w="9525">
            <a:noFill/>
          </a:ln>
        </p:spPr>
        <p:txBody>
          <a:bodyPr anchor="t" bIns="30000" lIns="60000" rIns="60000" tIns="30000" wrap="none">
            <a:spAutoFit/>
          </a:bodyPr>
          <a:p>
            <a:r>
              <a:rPr altLang="en-US" sz="1000" lang="zh-CN">
                <a:solidFill>
                  <a:schemeClr val="bg1"/>
                </a:solidFill>
                <a:latin typeface="微软雅黑" panose="020B0503020204020204" charset="-122"/>
                <a:ea typeface="微软雅黑" panose="020B0503020204020204" charset="-122"/>
              </a:rPr>
              <a:t>Add  your  text</a:t>
            </a:r>
            <a:endParaRPr altLang="en-US" sz="1000" lang="zh-CN">
              <a:solidFill>
                <a:schemeClr val="bg1"/>
              </a:solidFill>
              <a:latin typeface="微软雅黑" panose="020B0503020204020204" charset="-122"/>
              <a:ea typeface="微软雅黑" panose="020B0503020204020204" charset="-122"/>
            </a:endParaRPr>
          </a:p>
        </p:txBody>
      </p:sp>
      <p:sp>
        <p:nvSpPr>
          <p:cNvPr id="1048720" name="文本框 26627"/>
          <p:cNvSpPr txBox="1"/>
          <p:nvPr/>
        </p:nvSpPr>
        <p:spPr>
          <a:xfrm>
            <a:off x="4048125" y="1368425"/>
            <a:ext cx="2955925" cy="675005"/>
          </a:xfrm>
          <a:prstGeom prst="rect"/>
          <a:noFill/>
          <a:ln w="9525">
            <a:noFill/>
          </a:ln>
        </p:spPr>
        <p:txBody>
          <a:bodyPr anchor="t" bIns="30000" lIns="60000" rIns="60000" tIns="30000" wrap="square">
            <a:spAutoFit/>
          </a:bodyPr>
          <a:p>
            <a:r>
              <a:rPr altLang="en-US" sz="800" lang="zh-CN">
                <a:solidFill>
                  <a:schemeClr val="bg1"/>
                </a:solidFill>
                <a:latin typeface="微软雅黑" panose="020B0503020204020204" charset="-122"/>
                <a:ea typeface="微软雅黑" panose="020B0503020204020204" charset="-122"/>
              </a:rPr>
              <a:t>Here you can enter your relevant text to explain your products or services to attendees.
Here you can enter your relevant text to explain your products or services to attendees.
</a:t>
            </a:r>
            <a:endParaRPr altLang="en-US" sz="800" lang="zh-CN">
              <a:solidFill>
                <a:schemeClr val="bg1"/>
              </a:solidFill>
              <a:latin typeface="微软雅黑" panose="020B0503020204020204" charset="-122"/>
              <a:ea typeface="微软雅黑" panose="020B0503020204020204" charset="-122"/>
            </a:endParaRPr>
          </a:p>
        </p:txBody>
      </p:sp>
      <p:sp>
        <p:nvSpPr>
          <p:cNvPr id="1048721" name="圆角矩形 26628"/>
          <p:cNvSpPr/>
          <p:nvPr/>
        </p:nvSpPr>
        <p:spPr>
          <a:xfrm>
            <a:off x="4048125" y="2135188"/>
            <a:ext cx="1064777" cy="251342"/>
          </a:xfrm>
          <a:prstGeom prst="roundRect">
            <a:avLst>
              <a:gd name="adj" fmla="val 16667"/>
            </a:avLst>
          </a:prstGeom>
          <a:solidFill>
            <a:srgbClr val="FFFFFF">
              <a:alpha val="20000"/>
            </a:srgbClr>
          </a:solidFill>
          <a:ln w="9525">
            <a:noFill/>
          </a:ln>
        </p:spPr>
        <p:txBody>
          <a:bodyPr anchor="t" bIns="30000" lIns="60000" rIns="60000" tIns="30000" wrap="none">
            <a:spAutoFit/>
          </a:bodyPr>
          <a:p>
            <a:r>
              <a:rPr altLang="en-US" sz="1000" lang="zh-CN">
                <a:solidFill>
                  <a:schemeClr val="bg1"/>
                </a:solidFill>
                <a:latin typeface="微软雅黑" panose="020B0503020204020204" charset="-122"/>
                <a:ea typeface="微软雅黑" panose="020B0503020204020204" charset="-122"/>
              </a:rPr>
              <a:t>Add  your  text</a:t>
            </a:r>
            <a:endParaRPr altLang="en-US" sz="1000" lang="zh-CN">
              <a:solidFill>
                <a:schemeClr val="bg1"/>
              </a:solidFill>
              <a:latin typeface="微软雅黑" panose="020B0503020204020204" charset="-122"/>
              <a:ea typeface="微软雅黑" panose="020B0503020204020204" charset="-122"/>
            </a:endParaRPr>
          </a:p>
        </p:txBody>
      </p:sp>
      <p:sp>
        <p:nvSpPr>
          <p:cNvPr id="1048722" name="文本框 26629"/>
          <p:cNvSpPr txBox="1"/>
          <p:nvPr/>
        </p:nvSpPr>
        <p:spPr>
          <a:xfrm>
            <a:off x="4048125" y="2443163"/>
            <a:ext cx="2955925" cy="675005"/>
          </a:xfrm>
          <a:prstGeom prst="rect"/>
          <a:noFill/>
          <a:ln w="9525">
            <a:noFill/>
          </a:ln>
        </p:spPr>
        <p:txBody>
          <a:bodyPr anchor="t" bIns="30000" lIns="60000" rIns="60000" tIns="30000" wrap="square">
            <a:spAutoFit/>
          </a:bodyPr>
          <a:p>
            <a:r>
              <a:rPr altLang="en-US" sz="800" lang="zh-CN">
                <a:solidFill>
                  <a:schemeClr val="bg1"/>
                </a:solidFill>
                <a:latin typeface="微软雅黑" panose="020B0503020204020204" charset="-122"/>
                <a:ea typeface="微软雅黑" panose="020B0503020204020204" charset="-122"/>
              </a:rPr>
              <a:t>Here you can enter your relevant text to explain your products or services to attendees.
Here you can enter your relevant text to explain your products or services to attendees.
</a:t>
            </a:r>
            <a:endParaRPr altLang="en-US" sz="800" lang="zh-CN">
              <a:solidFill>
                <a:schemeClr val="bg1"/>
              </a:solidFill>
              <a:latin typeface="微软雅黑" panose="020B0503020204020204" charset="-122"/>
              <a:ea typeface="微软雅黑" panose="020B0503020204020204" charset="-122"/>
            </a:endParaRPr>
          </a:p>
        </p:txBody>
      </p:sp>
      <p:sp>
        <p:nvSpPr>
          <p:cNvPr id="1048723" name="圆角矩形 26630"/>
          <p:cNvSpPr/>
          <p:nvPr/>
        </p:nvSpPr>
        <p:spPr>
          <a:xfrm>
            <a:off x="4048125" y="3265488"/>
            <a:ext cx="1064777" cy="251342"/>
          </a:xfrm>
          <a:prstGeom prst="roundRect">
            <a:avLst>
              <a:gd name="adj" fmla="val 16667"/>
            </a:avLst>
          </a:prstGeom>
          <a:solidFill>
            <a:srgbClr val="FFFFFF">
              <a:alpha val="20000"/>
            </a:srgbClr>
          </a:solidFill>
          <a:ln w="9525">
            <a:noFill/>
          </a:ln>
        </p:spPr>
        <p:txBody>
          <a:bodyPr anchor="t" bIns="30000" lIns="60000" rIns="60000" tIns="30000" wrap="none">
            <a:spAutoFit/>
          </a:bodyPr>
          <a:p>
            <a:r>
              <a:rPr altLang="en-US" sz="1000" lang="zh-CN">
                <a:solidFill>
                  <a:schemeClr val="bg1"/>
                </a:solidFill>
                <a:latin typeface="微软雅黑" panose="020B0503020204020204" charset="-122"/>
                <a:ea typeface="微软雅黑" panose="020B0503020204020204" charset="-122"/>
              </a:rPr>
              <a:t>Add  your  text</a:t>
            </a:r>
            <a:endParaRPr altLang="en-US" sz="1000" lang="zh-CN">
              <a:solidFill>
                <a:schemeClr val="bg1"/>
              </a:solidFill>
              <a:latin typeface="微软雅黑" panose="020B0503020204020204" charset="-122"/>
              <a:ea typeface="微软雅黑" panose="020B0503020204020204" charset="-122"/>
            </a:endParaRPr>
          </a:p>
        </p:txBody>
      </p:sp>
      <p:sp>
        <p:nvSpPr>
          <p:cNvPr id="1048724" name="文本框 26631"/>
          <p:cNvSpPr txBox="1"/>
          <p:nvPr/>
        </p:nvSpPr>
        <p:spPr>
          <a:xfrm>
            <a:off x="4048125" y="3575050"/>
            <a:ext cx="2955925" cy="675005"/>
          </a:xfrm>
          <a:prstGeom prst="rect"/>
          <a:noFill/>
          <a:ln w="9525">
            <a:noFill/>
          </a:ln>
        </p:spPr>
        <p:txBody>
          <a:bodyPr anchor="t" bIns="30000" lIns="60000" rIns="60000" tIns="30000" wrap="square">
            <a:spAutoFit/>
          </a:bodyPr>
          <a:p>
            <a:r>
              <a:rPr altLang="en-US" sz="800" lang="zh-CN">
                <a:solidFill>
                  <a:schemeClr val="bg1"/>
                </a:solidFill>
                <a:latin typeface="微软雅黑" panose="020B0503020204020204" charset="-122"/>
                <a:ea typeface="微软雅黑" panose="020B0503020204020204" charset="-122"/>
              </a:rPr>
              <a:t>Here you can enter your relevant text to explain your products or services to attendees.
Here you can enter your relevant text to explain your products or services to attendees.
</a:t>
            </a:r>
            <a:endParaRPr altLang="en-US" sz="800" lang="zh-CN">
              <a:solidFill>
                <a:schemeClr val="bg1"/>
              </a:solidFill>
              <a:latin typeface="微软雅黑" panose="020B0503020204020204" charset="-122"/>
              <a:ea typeface="微软雅黑" panose="020B0503020204020204" charset="-122"/>
            </a:endParaRPr>
          </a:p>
        </p:txBody>
      </p:sp>
      <p:sp>
        <p:nvSpPr>
          <p:cNvPr id="1048725" name="直接连接符 26632"/>
          <p:cNvSpPr/>
          <p:nvPr/>
        </p:nvSpPr>
        <p:spPr>
          <a:xfrm>
            <a:off x="4048125" y="614363"/>
            <a:ext cx="2955925" cy="3175"/>
          </a:xfrm>
          <a:prstGeom prst="line"/>
          <a:ln w="9525" cap="rnd" cmpd="sng">
            <a:solidFill>
              <a:schemeClr val="bg1"/>
            </a:solidFill>
            <a:prstDash val="sysDot"/>
            <a:bevel/>
            <a:headEnd type="none" w="med" len="med"/>
            <a:tailEnd type="none" w="med" len="med"/>
          </a:ln>
        </p:spPr>
        <p:txBody>
          <a:bodyPr anchor="t"/>
          <a:p>
            <a:endParaRPr altLang="en-US" lang="zh-CN">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16" name=""/>
        <p:cNvGrpSpPr/>
        <p:nvPr/>
      </p:nvGrpSpPr>
      <p:grpSpPr>
        <a:xfrm>
          <a:off x="0" y="0"/>
          <a:ext cx="0" cy="0"/>
          <a:chOff x="0" y="0"/>
          <a:chExt cx="0" cy="0"/>
        </a:xfrm>
      </p:grpSpPr>
      <p:sp>
        <p:nvSpPr>
          <p:cNvPr id="1048586" name=""/>
          <p:cNvSpPr txBox="1"/>
          <p:nvPr/>
        </p:nvSpPr>
        <p:spPr>
          <a:xfrm>
            <a:off x="981042" y="168651"/>
            <a:ext cx="7138545" cy="993141"/>
          </a:xfrm>
          <a:prstGeom prst="rect"/>
        </p:spPr>
        <p:txBody>
          <a:bodyPr rtlCol="0" wrap="square">
            <a:spAutoFit/>
          </a:bodyPr>
          <a:p>
            <a:r>
              <a:rPr sz="6000" lang="en-US">
                <a:solidFill>
                  <a:srgbClr val="CCFECC"/>
                </a:solidFill>
              </a:rPr>
              <a:t>D</a:t>
            </a:r>
            <a:r>
              <a:rPr sz="6000" lang="en-US">
                <a:solidFill>
                  <a:srgbClr val="CCFECC"/>
                </a:solidFill>
              </a:rPr>
              <a:t>i</a:t>
            </a:r>
            <a:r>
              <a:rPr sz="6000" lang="en-US">
                <a:solidFill>
                  <a:srgbClr val="CCFECC"/>
                </a:solidFill>
              </a:rPr>
              <a:t>gital </a:t>
            </a:r>
            <a:r>
              <a:rPr sz="6000" lang="en-US">
                <a:solidFill>
                  <a:srgbClr val="CCFECC"/>
                </a:solidFill>
              </a:rPr>
              <a:t>portfolio </a:t>
            </a:r>
            <a:endParaRPr sz="2800" lang="en-US">
              <a:solidFill>
                <a:srgbClr val="000000"/>
              </a:solidFill>
            </a:endParaRPr>
          </a:p>
        </p:txBody>
      </p:sp>
      <p:sp>
        <p:nvSpPr>
          <p:cNvPr id="1048587" name=""/>
          <p:cNvSpPr txBox="1"/>
          <p:nvPr/>
        </p:nvSpPr>
        <p:spPr>
          <a:xfrm>
            <a:off x="870325" y="1488548"/>
            <a:ext cx="6232804" cy="1539240"/>
          </a:xfrm>
          <a:prstGeom prst="rect"/>
        </p:spPr>
        <p:txBody>
          <a:bodyPr rtlCol="0" wrap="square">
            <a:spAutoFit/>
          </a:bodyPr>
          <a:p>
            <a:r>
              <a:rPr b="1" sz="1600" i="1" lang="en-US" u="none">
                <a:solidFill>
                  <a:srgbClr val="FFFF00"/>
                </a:solidFill>
              </a:rPr>
              <a:t>S</a:t>
            </a:r>
            <a:r>
              <a:rPr b="1" sz="1600" i="1" lang="en-US" u="none">
                <a:solidFill>
                  <a:srgbClr val="FFFF00"/>
                </a:solidFill>
              </a:rPr>
              <a:t>t</a:t>
            </a:r>
            <a:r>
              <a:rPr b="1" sz="1600" i="1" lang="en-US" u="none">
                <a:solidFill>
                  <a:srgbClr val="FFFF00"/>
                </a:solidFill>
              </a:rPr>
              <a:t>u</a:t>
            </a:r>
            <a:r>
              <a:rPr b="1" sz="1600" i="1" lang="en-US" u="none">
                <a:solidFill>
                  <a:srgbClr val="FFFF00"/>
                </a:solidFill>
              </a:rPr>
              <a:t>dent </a:t>
            </a:r>
            <a:r>
              <a:rPr b="1" sz="1600" i="1" lang="en-US" u="none">
                <a:solidFill>
                  <a:srgbClr val="FFFF00"/>
                </a:solidFill>
              </a:rPr>
              <a:t>name</a:t>
            </a:r>
            <a:r>
              <a:rPr b="1" sz="1600" i="1" lang="en-US" u="none">
                <a:solidFill>
                  <a:srgbClr val="FFFF00"/>
                </a:solidFill>
              </a:rPr>
              <a:t>:</a:t>
            </a:r>
            <a:r>
              <a:rPr b="1" sz="1600" i="1" lang="en-US" u="none">
                <a:solidFill>
                  <a:srgbClr val="FFFF00"/>
                </a:solidFill>
              </a:rPr>
              <a:t> Sharmila</a:t>
            </a:r>
            <a:r>
              <a:rPr b="1" sz="1600" i="1" lang="en-US" u="none">
                <a:solidFill>
                  <a:srgbClr val="FFFF00"/>
                </a:solidFill>
              </a:rPr>
              <a:t>.</a:t>
            </a:r>
            <a:r>
              <a:rPr b="1" sz="1600" i="1" lang="en-US" u="none">
                <a:solidFill>
                  <a:srgbClr val="FFFF00"/>
                </a:solidFill>
              </a:rPr>
              <a:t>S</a:t>
            </a:r>
            <a:endParaRPr sz="1600" lang="en-US">
              <a:solidFill>
                <a:srgbClr val="000000"/>
              </a:solidFill>
            </a:endParaRPr>
          </a:p>
          <a:p>
            <a:r>
              <a:rPr b="1" sz="1600" i="1" lang="en-US" u="none">
                <a:solidFill>
                  <a:srgbClr val="FFFF00"/>
                </a:solidFill>
              </a:rPr>
              <a:t>R</a:t>
            </a:r>
            <a:r>
              <a:rPr b="1" sz="1600" i="1" lang="en-US" u="none">
                <a:solidFill>
                  <a:srgbClr val="FFFF00"/>
                </a:solidFill>
              </a:rPr>
              <a:t>e</a:t>
            </a:r>
            <a:r>
              <a:rPr b="1" sz="1600" i="1" lang="en-US" u="none">
                <a:solidFill>
                  <a:srgbClr val="FFFF00"/>
                </a:solidFill>
              </a:rPr>
              <a:t>g</a:t>
            </a:r>
            <a:r>
              <a:rPr b="1" sz="1600" i="1" lang="en-US" u="none">
                <a:solidFill>
                  <a:srgbClr val="FFFF00"/>
                </a:solidFill>
              </a:rPr>
              <a:t>i</a:t>
            </a:r>
            <a:r>
              <a:rPr b="1" sz="1600" i="1" lang="en-US" u="none">
                <a:solidFill>
                  <a:srgbClr val="FFFF00"/>
                </a:solidFill>
              </a:rPr>
              <a:t>ster </a:t>
            </a:r>
            <a:r>
              <a:rPr b="1" sz="1600" i="1" lang="en-US" u="none">
                <a:solidFill>
                  <a:srgbClr val="FFFF00"/>
                </a:solidFill>
              </a:rPr>
              <a:t>No </a:t>
            </a:r>
            <a:r>
              <a:rPr b="1" sz="1600" i="1" lang="en-US" u="none">
                <a:solidFill>
                  <a:srgbClr val="FFFF00"/>
                </a:solidFill>
              </a:rPr>
              <a:t>and </a:t>
            </a:r>
            <a:r>
              <a:rPr b="1" sz="1600" i="1" lang="en-US" u="none">
                <a:solidFill>
                  <a:srgbClr val="FFFF00"/>
                </a:solidFill>
              </a:rPr>
              <a:t>NMID</a:t>
            </a:r>
            <a:r>
              <a:rPr b="1" sz="1600" i="1" lang="en-US" u="none">
                <a:solidFill>
                  <a:srgbClr val="FFFF00"/>
                </a:solidFill>
              </a:rPr>
              <a:t>:</a:t>
            </a:r>
            <a:endParaRPr sz="1600" lang="en-US">
              <a:solidFill>
                <a:srgbClr val="000000"/>
              </a:solidFill>
            </a:endParaRPr>
          </a:p>
          <a:p>
            <a:endParaRPr sz="1600" lang="en-US">
              <a:solidFill>
                <a:srgbClr val="000000"/>
              </a:solidFill>
            </a:endParaRPr>
          </a:p>
          <a:p>
            <a:r>
              <a:rPr b="1" sz="1600" i="1" lang="en-US" u="none">
                <a:solidFill>
                  <a:srgbClr val="FFFF00"/>
                </a:solidFill>
              </a:rPr>
              <a:t>D</a:t>
            </a:r>
            <a:r>
              <a:rPr b="1" sz="1600" i="1" lang="en-US" u="none">
                <a:solidFill>
                  <a:srgbClr val="FFFF00"/>
                </a:solidFill>
              </a:rPr>
              <a:t>e</a:t>
            </a:r>
            <a:r>
              <a:rPr b="1" sz="1600" i="1" lang="en-US" u="none">
                <a:solidFill>
                  <a:srgbClr val="FFFF00"/>
                </a:solidFill>
              </a:rPr>
              <a:t>p</a:t>
            </a:r>
            <a:r>
              <a:rPr b="1" sz="1600" i="1" lang="en-US" u="none">
                <a:solidFill>
                  <a:srgbClr val="FFFF00"/>
                </a:solidFill>
              </a:rPr>
              <a:t>artment</a:t>
            </a:r>
            <a:r>
              <a:rPr b="1" sz="1600" i="1" lang="en-US" u="none">
                <a:solidFill>
                  <a:srgbClr val="FFFF00"/>
                </a:solidFill>
              </a:rPr>
              <a:t>:</a:t>
            </a:r>
            <a:r>
              <a:rPr b="1" sz="1600" i="1" lang="en-US" u="none">
                <a:solidFill>
                  <a:srgbClr val="FFFF00"/>
                </a:solidFill>
              </a:rPr>
              <a:t>B</a:t>
            </a:r>
            <a:r>
              <a:rPr b="1" sz="1600" i="1" lang="en-US" u="none">
                <a:solidFill>
                  <a:srgbClr val="FFFF00"/>
                </a:solidFill>
              </a:rPr>
              <a:t>S</a:t>
            </a:r>
            <a:r>
              <a:rPr b="1" sz="1600" i="1" lang="en-US" u="none">
                <a:solidFill>
                  <a:srgbClr val="FFFF00"/>
                </a:solidFill>
              </a:rPr>
              <a:t>C</a:t>
            </a:r>
            <a:r>
              <a:rPr b="1" sz="1600" i="1" lang="en-US" u="none">
                <a:solidFill>
                  <a:srgbClr val="FFFF00"/>
                </a:solidFill>
              </a:rPr>
              <a:t>(</a:t>
            </a:r>
            <a:r>
              <a:rPr b="1" sz="1600" i="1" lang="en-US" u="none">
                <a:solidFill>
                  <a:srgbClr val="FFFF00"/>
                </a:solidFill>
              </a:rPr>
              <a:t>c</a:t>
            </a:r>
            <a:r>
              <a:rPr b="1" sz="1600" i="1" lang="en-US" u="none">
                <a:solidFill>
                  <a:srgbClr val="FFFF00"/>
                </a:solidFill>
              </a:rPr>
              <a:t>s</a:t>
            </a:r>
            <a:r>
              <a:rPr b="1" sz="1600" i="1" lang="en-US" u="none">
                <a:solidFill>
                  <a:srgbClr val="FFFF00"/>
                </a:solidFill>
              </a:rPr>
              <a:t>)</a:t>
            </a:r>
            <a:endParaRPr sz="1600" lang="en-US">
              <a:solidFill>
                <a:srgbClr val="000000"/>
              </a:solidFill>
            </a:endParaRPr>
          </a:p>
          <a:p>
            <a:r>
              <a:rPr b="1" sz="1600" i="1" lang="en-US" u="none">
                <a:solidFill>
                  <a:srgbClr val="FFFF00"/>
                </a:solidFill>
              </a:rPr>
              <a:t>C</a:t>
            </a:r>
            <a:r>
              <a:rPr b="1" sz="1600" i="1" lang="en-US" u="none">
                <a:solidFill>
                  <a:srgbClr val="FFFF00"/>
                </a:solidFill>
              </a:rPr>
              <a:t>o</a:t>
            </a:r>
            <a:r>
              <a:rPr b="1" sz="1600" i="1" lang="en-US" u="none">
                <a:solidFill>
                  <a:srgbClr val="FFFF00"/>
                </a:solidFill>
              </a:rPr>
              <a:t>l</a:t>
            </a:r>
            <a:r>
              <a:rPr b="1" sz="1600" i="1" lang="en-US" u="none">
                <a:solidFill>
                  <a:srgbClr val="FFFF00"/>
                </a:solidFill>
              </a:rPr>
              <a:t>l</a:t>
            </a:r>
            <a:r>
              <a:rPr b="1" sz="1600" i="1" lang="en-US" u="none">
                <a:solidFill>
                  <a:srgbClr val="FFFF00"/>
                </a:solidFill>
              </a:rPr>
              <a:t>ege</a:t>
            </a:r>
            <a:r>
              <a:rPr b="1" sz="1600" i="1" lang="en-US" u="none">
                <a:solidFill>
                  <a:srgbClr val="FFFF00"/>
                </a:solidFill>
              </a:rPr>
              <a:t>:</a:t>
            </a:r>
            <a:r>
              <a:rPr b="1" sz="1600" i="1" lang="en-US" u="none">
                <a:solidFill>
                  <a:srgbClr val="FFFF00"/>
                </a:solidFill>
              </a:rPr>
              <a:t> kanchi </a:t>
            </a:r>
            <a:r>
              <a:rPr b="1" sz="1600" i="1" lang="en-US" u="none">
                <a:solidFill>
                  <a:srgbClr val="FFFF00"/>
                </a:solidFill>
              </a:rPr>
              <a:t>Sri </a:t>
            </a:r>
            <a:r>
              <a:rPr b="1" sz="1600" i="1" lang="en-US" u="none">
                <a:solidFill>
                  <a:srgbClr val="FFFF00"/>
                </a:solidFill>
              </a:rPr>
              <a:t>mahalakshmi </a:t>
            </a:r>
            <a:r>
              <a:rPr b="1" sz="1600" i="1" lang="en-US" u="none">
                <a:solidFill>
                  <a:srgbClr val="FFFF00"/>
                </a:solidFill>
              </a:rPr>
              <a:t>arts </a:t>
            </a:r>
            <a:r>
              <a:rPr b="1" sz="1600" i="1" lang="en-US" u="none">
                <a:solidFill>
                  <a:srgbClr val="FFFF00"/>
                </a:solidFill>
              </a:rPr>
              <a:t>and </a:t>
            </a:r>
            <a:r>
              <a:rPr b="1" sz="1600" i="1" lang="en-US" u="none">
                <a:solidFill>
                  <a:srgbClr val="FFFF00"/>
                </a:solidFill>
              </a:rPr>
              <a:t>science </a:t>
            </a:r>
            <a:r>
              <a:rPr b="1" sz="1600" i="1" lang="en-US" u="none">
                <a:solidFill>
                  <a:srgbClr val="FFFF00"/>
                </a:solidFill>
              </a:rPr>
              <a:t>college </a:t>
            </a:r>
            <a:r>
              <a:rPr b="1" sz="1600" i="1" lang="en-US" u="none">
                <a:solidFill>
                  <a:srgbClr val="FFFF00"/>
                </a:solidFill>
              </a:rPr>
              <a:t>for </a:t>
            </a:r>
            <a:r>
              <a:rPr b="1" sz="1600" i="1" lang="en-US" u="none">
                <a:solidFill>
                  <a:srgbClr val="FFFF00"/>
                </a:solidFill>
              </a:rPr>
              <a:t>w</a:t>
            </a:r>
            <a:r>
              <a:rPr b="1" sz="1600" i="1" lang="en-US" u="none">
                <a:solidFill>
                  <a:srgbClr val="FFFF00"/>
                </a:solidFill>
              </a:rPr>
              <a:t>o</a:t>
            </a:r>
            <a:r>
              <a:rPr b="1" sz="1600" i="1" lang="en-US" u="none">
                <a:solidFill>
                  <a:srgbClr val="FFFF00"/>
                </a:solidFill>
              </a:rPr>
              <a:t>men</a:t>
            </a:r>
            <a:r>
              <a:rPr b="1" sz="1600" i="1" lang="en-US" u="none">
                <a:solidFill>
                  <a:srgbClr val="FFFF00"/>
                </a:solidFill>
              </a:rPr>
              <a:t>,</a:t>
            </a:r>
            <a:r>
              <a:rPr b="1" sz="1600" i="1" lang="en-US" u="none">
                <a:solidFill>
                  <a:srgbClr val="FFFF00"/>
                </a:solidFill>
              </a:rPr>
              <a:t>A</a:t>
            </a:r>
            <a:r>
              <a:rPr b="1" sz="1600" i="1" lang="en-US" u="none">
                <a:solidFill>
                  <a:srgbClr val="FFFF00"/>
                </a:solidFill>
              </a:rPr>
              <a:t>r</a:t>
            </a:r>
            <a:r>
              <a:rPr b="1" sz="1600" i="1" lang="en-US" u="none">
                <a:solidFill>
                  <a:srgbClr val="FFFF00"/>
                </a:solidFill>
              </a:rPr>
              <a:t>p</a:t>
            </a:r>
            <a:r>
              <a:rPr b="1" sz="1600" i="1" lang="en-US" u="none">
                <a:solidFill>
                  <a:srgbClr val="FFFF00"/>
                </a:solidFill>
              </a:rPr>
              <a:t>a</a:t>
            </a:r>
            <a:r>
              <a:rPr b="1" sz="1600" i="1" lang="en-US" u="none">
                <a:solidFill>
                  <a:srgbClr val="FFFF00"/>
                </a:solidFill>
              </a:rPr>
              <a:t>k</a:t>
            </a:r>
            <a:r>
              <a:rPr b="1" sz="1600" i="1" lang="en-US" u="none">
                <a:solidFill>
                  <a:srgbClr val="FFFF00"/>
                </a:solidFill>
              </a:rPr>
              <a:t>k</a:t>
            </a:r>
            <a:r>
              <a:rPr b="1" sz="1600" i="1" lang="en-US" u="none">
                <a:solidFill>
                  <a:srgbClr val="FFFF00"/>
                </a:solidFill>
              </a:rPr>
              <a:t>a</a:t>
            </a:r>
            <a:r>
              <a:rPr b="1" sz="1600" i="1" lang="en-US" u="none">
                <a:solidFill>
                  <a:srgbClr val="FFFF00"/>
                </a:solidFill>
              </a:rPr>
              <a:t>m</a:t>
            </a:r>
            <a:r>
              <a:rPr b="1" sz="1600" i="1" lang="en-US" u="none">
                <a:solidFill>
                  <a:srgbClr val="FFFF00"/>
                </a:solidFill>
              </a:rPr>
              <a:t>.</a:t>
            </a:r>
            <a:r>
              <a:rPr b="1" sz="1600" i="1" lang="en-US" u="none">
                <a:solidFill>
                  <a:srgbClr val="FFFF00"/>
                </a:solidFill>
              </a:rPr>
              <a:t> </a:t>
            </a:r>
            <a:r>
              <a:rPr b="1" sz="1600" i="1" lang="en-US" u="none">
                <a:solidFill>
                  <a:srgbClr val="FFFF00"/>
                </a:solidFill>
              </a:rPr>
              <a:t>M</a:t>
            </a:r>
            <a:r>
              <a:rPr b="1" sz="1600" i="1" lang="en-US" u="none">
                <a:solidFill>
                  <a:srgbClr val="FFFF00"/>
                </a:solidFill>
              </a:rPr>
              <a:t>a</a:t>
            </a:r>
            <a:r>
              <a:rPr b="1" sz="1600" i="1" lang="en-US" u="none">
                <a:solidFill>
                  <a:srgbClr val="FFFF00"/>
                </a:solidFill>
              </a:rPr>
              <a:t>d</a:t>
            </a:r>
            <a:r>
              <a:rPr b="1" sz="1600" i="1" lang="en-US" u="none">
                <a:solidFill>
                  <a:srgbClr val="FFFF00"/>
                </a:solidFill>
              </a:rPr>
              <a:t>r</a:t>
            </a:r>
            <a:r>
              <a:rPr b="1" sz="1600" i="1" lang="en-US" u="none">
                <a:solidFill>
                  <a:srgbClr val="FFFF00"/>
                </a:solidFill>
              </a:rPr>
              <a:t>as </a:t>
            </a:r>
            <a:r>
              <a:rPr b="1" sz="1600" i="1" lang="en-US" u="none">
                <a:solidFill>
                  <a:srgbClr val="FFFF00"/>
                </a:solidFill>
              </a:rPr>
              <a:t>University</a:t>
            </a:r>
            <a:r>
              <a:rPr b="1" sz="1600" i="1" lang="en-US" u="none">
                <a:solidFill>
                  <a:srgbClr val="FFFF00"/>
                </a:solidFill>
              </a:rPr>
              <a:t>.</a:t>
            </a:r>
            <a:endParaRPr sz="1600" lang="en-US">
              <a:solidFill>
                <a:srgbClr val="000000"/>
              </a:solidFill>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65" name=""/>
        <p:cNvGrpSpPr/>
        <p:nvPr/>
      </p:nvGrpSpPr>
      <p:grpSpPr>
        <a:xfrm>
          <a:off x="0" y="0"/>
          <a:ext cx="0" cy="0"/>
          <a:chOff x="0" y="0"/>
          <a:chExt cx="0" cy="0"/>
        </a:xfrm>
      </p:grpSpPr>
      <p:sp>
        <p:nvSpPr>
          <p:cNvPr id="1048726" name="圆角矩形 27649"/>
          <p:cNvSpPr/>
          <p:nvPr/>
        </p:nvSpPr>
        <p:spPr>
          <a:xfrm>
            <a:off x="196850" y="171450"/>
            <a:ext cx="955675" cy="184363"/>
          </a:xfrm>
          <a:prstGeom prst="roundRect">
            <a:avLst>
              <a:gd name="adj" fmla="val 16667"/>
            </a:avLst>
          </a:prstGeom>
          <a:solidFill>
            <a:schemeClr val="tx1"/>
          </a:solidFill>
          <a:ln w="9525">
            <a:noFill/>
          </a:ln>
        </p:spPr>
        <p:txBody>
          <a:bodyPr anchor="t" bIns="30000" lIns="60000" rIns="60000" tIns="30000" wrap="square">
            <a:spAutoFit/>
          </a:bodyPr>
          <a:p>
            <a:r>
              <a:rPr altLang="en-US" sz="700" lang="zh-CN">
                <a:solidFill>
                  <a:schemeClr val="bg1"/>
                </a:solidFill>
                <a:latin typeface="微软雅黑" panose="020B0503020204020204" charset="-122"/>
                <a:ea typeface="微软雅黑" panose="020B0503020204020204" charset="-122"/>
              </a:rPr>
              <a:t>Add your company</a:t>
            </a:r>
            <a:endParaRPr altLang="en-US" sz="700" lang="zh-CN">
              <a:solidFill>
                <a:schemeClr val="bg1"/>
              </a:solidFill>
              <a:latin typeface="微软雅黑" panose="020B0503020204020204" charset="-122"/>
              <a:ea typeface="微软雅黑" panose="020B0503020204020204" charset="-122"/>
            </a:endParaRPr>
          </a:p>
        </p:txBody>
      </p:sp>
      <p:sp>
        <p:nvSpPr>
          <p:cNvPr id="1048727" name="圆角矩形 27650"/>
          <p:cNvSpPr/>
          <p:nvPr/>
        </p:nvSpPr>
        <p:spPr>
          <a:xfrm>
            <a:off x="6156325" y="171450"/>
            <a:ext cx="900007" cy="196635"/>
          </a:xfrm>
          <a:prstGeom prst="roundRect">
            <a:avLst>
              <a:gd name="adj" fmla="val 16667"/>
            </a:avLst>
          </a:prstGeom>
          <a:solidFill>
            <a:schemeClr val="tx1"/>
          </a:solidFill>
          <a:ln w="9525">
            <a:noFill/>
          </a:ln>
        </p:spPr>
        <p:txBody>
          <a:bodyPr anchor="t" bIns="30000" lIns="60000" rIns="60000" tIns="30000" wrap="square">
            <a:spAutoFit/>
          </a:bodyPr>
          <a:p>
            <a:pPr algn="r"/>
            <a:r>
              <a:rPr altLang="en-US" sz="700" lang="zh-CN">
                <a:solidFill>
                  <a:schemeClr val="bg1"/>
                </a:solidFill>
                <a:latin typeface="微软雅黑" panose="020B0503020204020204" charset="-122"/>
                <a:ea typeface="微软雅黑" panose="020B0503020204020204" charset="-122"/>
              </a:rPr>
              <a:t>Add your website</a:t>
            </a:r>
            <a:endParaRPr altLang="en-US" sz="700" lang="zh-CN">
              <a:solidFill>
                <a:schemeClr val="bg1"/>
              </a:solidFill>
              <a:latin typeface="微软雅黑" panose="020B0503020204020204" charset="-122"/>
              <a:ea typeface="微软雅黑" panose="020B0503020204020204" charset="-122"/>
            </a:endParaRPr>
          </a:p>
        </p:txBody>
      </p:sp>
      <p:sp>
        <p:nvSpPr>
          <p:cNvPr id="1048728" name="流程图: 过程 27651" descr="QQ截图20150519110745"/>
          <p:cNvSpPr/>
          <p:nvPr/>
        </p:nvSpPr>
        <p:spPr>
          <a:xfrm>
            <a:off x="2130425" y="2397125"/>
            <a:ext cx="946150" cy="947738"/>
          </a:xfrm>
          <a:prstGeom prst="flowChartProcess"/>
          <a:blipFill rotWithShape="0">
            <a:blip xmlns:r="http://schemas.openxmlformats.org/officeDocument/2006/relationships" r:embed="rId2" cstate="print"/>
            <a:srcRect/>
            <a:stretch>
              <a:fillRect r="-2767"/>
            </a:stretch>
          </a:blipFill>
          <a:ln w="9525">
            <a:noFill/>
            <a:miter/>
          </a:ln>
        </p:spPr>
        <p:txBody>
          <a:bodyPr/>
          <a:p>
            <a:pPr fontAlgn="base"/>
            <a:endParaRPr altLang="en-US" lang="zh-CN" noProof="1" strike="noStrike"/>
          </a:p>
        </p:txBody>
      </p:sp>
      <p:sp>
        <p:nvSpPr>
          <p:cNvPr id="1048729" name="矩形标注1 114"/>
          <p:cNvSpPr/>
          <p:nvPr/>
        </p:nvSpPr>
        <p:spPr>
          <a:xfrm rot="5400000">
            <a:off x="1101725" y="2395538"/>
            <a:ext cx="947738" cy="946150"/>
          </a:xfrm>
          <a:prstGeom prst="wedgeRectCallout">
            <a:avLst>
              <a:gd name="adj1" fmla="val -22097"/>
              <a:gd name="adj2" fmla="val 63273"/>
            </a:avLst>
          </a:prstGeom>
          <a:solidFill>
            <a:srgbClr val="FFFFFF">
              <a:alpha val="20000"/>
            </a:srgbClr>
          </a:solidFill>
          <a:ln w="9525">
            <a:noFill/>
          </a:ln>
        </p:spPr>
        <p:txBody>
          <a:bodyPr anchor="ctr" bIns="51444" lIns="102888" rIns="102888" tIns="51444" wrap="square"/>
          <a:p>
            <a:endParaRPr sz="900">
              <a:solidFill>
                <a:schemeClr val="bg1"/>
              </a:solidFill>
              <a:latin typeface="Arial" panose="020B0604020202020204" pitchFamily="34" charset="0"/>
              <a:ea typeface="宋体" panose="02010600030101010101" pitchFamily="2" charset="-122"/>
            </a:endParaRPr>
          </a:p>
        </p:txBody>
      </p:sp>
      <p:sp>
        <p:nvSpPr>
          <p:cNvPr id="1048730" name="矩形标注1 114"/>
          <p:cNvSpPr/>
          <p:nvPr/>
        </p:nvSpPr>
        <p:spPr>
          <a:xfrm rot="10800000">
            <a:off x="3154363" y="2397125"/>
            <a:ext cx="947737" cy="947738"/>
          </a:xfrm>
          <a:prstGeom prst="wedgeRectCallout">
            <a:avLst>
              <a:gd name="adj1" fmla="val 22245"/>
              <a:gd name="adj2" fmla="val 63273"/>
            </a:avLst>
          </a:prstGeom>
          <a:solidFill>
            <a:srgbClr val="FFFFFF">
              <a:alpha val="20000"/>
            </a:srgbClr>
          </a:solidFill>
          <a:ln w="9525">
            <a:noFill/>
          </a:ln>
        </p:spPr>
        <p:txBody>
          <a:bodyPr anchor="ctr" bIns="51444" lIns="102888" rIns="102888" tIns="51444" wrap="square"/>
          <a:p>
            <a:endParaRPr sz="900">
              <a:solidFill>
                <a:schemeClr val="bg1"/>
              </a:solidFill>
              <a:latin typeface="Arial" panose="020B0604020202020204" pitchFamily="34" charset="0"/>
              <a:ea typeface="宋体" panose="02010600030101010101" pitchFamily="2" charset="-122"/>
            </a:endParaRPr>
          </a:p>
        </p:txBody>
      </p:sp>
      <p:sp>
        <p:nvSpPr>
          <p:cNvPr id="1048731" name="矩形标注1 114" descr="QQ截图20150519110745"/>
          <p:cNvSpPr/>
          <p:nvPr/>
        </p:nvSpPr>
        <p:spPr>
          <a:xfrm rot="16200000">
            <a:off x="4173538" y="2395538"/>
            <a:ext cx="947738" cy="947737"/>
          </a:xfrm>
          <a:prstGeom prst="wedgeRectCallout">
            <a:avLst>
              <a:gd name="adj1" fmla="val -63421"/>
              <a:gd name="adj2" fmla="val 19907"/>
            </a:avLst>
          </a:prstGeom>
          <a:blipFill rotWithShape="0">
            <a:blip xmlns:r="http://schemas.openxmlformats.org/officeDocument/2006/relationships" r:embed="rId2" cstate="print"/>
            <a:srcRect/>
            <a:stretch>
              <a:fillRect r="-2560"/>
            </a:stretch>
          </a:blipFill>
          <a:ln w="9525">
            <a:noFill/>
            <a:miter/>
          </a:ln>
        </p:spPr>
        <p:txBody>
          <a:bodyPr anchor="ctr" bIns="30000" lIns="60000" rIns="60000" tIns="30000" vert="horz" wrap="square"/>
          <a:p>
            <a:pPr algn="l" eaLnBrk="1" fontAlgn="base" hangingPunct="1" latinLnBrk="0" lvl="0"/>
            <a:endParaRPr sz="900" noProof="1" strike="noStrike">
              <a:solidFill>
                <a:schemeClr val="bg1"/>
              </a:solidFill>
              <a:latin typeface="Arial" panose="020B0604020202020204" pitchFamily="34" charset="0"/>
              <a:ea typeface="宋体" panose="02010600030101010101" pitchFamily="2" charset="-122"/>
            </a:endParaRPr>
          </a:p>
        </p:txBody>
      </p:sp>
      <p:sp>
        <p:nvSpPr>
          <p:cNvPr id="1048732" name="矩形标注1 114"/>
          <p:cNvSpPr/>
          <p:nvPr/>
        </p:nvSpPr>
        <p:spPr>
          <a:xfrm rot="-5400000">
            <a:off x="5199063" y="2395538"/>
            <a:ext cx="947737" cy="947737"/>
          </a:xfrm>
          <a:prstGeom prst="wedgeRectCallout">
            <a:avLst>
              <a:gd name="adj1" fmla="val -20134"/>
              <a:gd name="adj2" fmla="val 63273"/>
            </a:avLst>
          </a:prstGeom>
          <a:solidFill>
            <a:srgbClr val="FFFFFF">
              <a:alpha val="20000"/>
            </a:srgbClr>
          </a:solidFill>
          <a:ln w="9525">
            <a:noFill/>
          </a:ln>
        </p:spPr>
        <p:txBody>
          <a:bodyPr anchor="ctr" bIns="51444" lIns="102888" rIns="102888" tIns="51444" wrap="square"/>
          <a:p>
            <a:endParaRPr sz="900">
              <a:solidFill>
                <a:schemeClr val="bg1"/>
              </a:solidFill>
              <a:latin typeface="Arial" panose="020B0604020202020204" pitchFamily="34" charset="0"/>
              <a:ea typeface="宋体" panose="02010600030101010101" pitchFamily="2" charset="-122"/>
            </a:endParaRPr>
          </a:p>
        </p:txBody>
      </p:sp>
      <p:sp>
        <p:nvSpPr>
          <p:cNvPr id="1048733" name="文本框 27656"/>
          <p:cNvSpPr txBox="1"/>
          <p:nvPr/>
        </p:nvSpPr>
        <p:spPr>
          <a:xfrm>
            <a:off x="1112520" y="1591628"/>
            <a:ext cx="5043488" cy="675005"/>
          </a:xfrm>
          <a:prstGeom prst="rect"/>
          <a:noFill/>
          <a:ln w="9525">
            <a:noFill/>
          </a:ln>
        </p:spPr>
        <p:txBody>
          <a:bodyPr anchor="t" bIns="30000" lIns="60000" rIns="60000" tIns="30000" wrap="square">
            <a:spAutoFit/>
          </a:bodyPr>
          <a:p>
            <a:r>
              <a:rPr altLang="en-US" sz="800" lang="zh-CN">
                <a:solidFill>
                  <a:schemeClr val="bg1"/>
                </a:solidFill>
                <a:latin typeface="微软雅黑" panose="020B0503020204020204" charset="-122"/>
                <a:ea typeface="微软雅黑" panose="020B0503020204020204" charset="-122"/>
              </a:rPr>
              <a:t>Here you can enter your relevant text to explain your products or services to attendees.</a:t>
            </a:r>
            <a:r>
              <a:rPr altLang="en-US" sz="800" lang="zh-CN">
                <a:solidFill>
                  <a:schemeClr val="bg1"/>
                </a:solidFill>
                <a:latin typeface="微软雅黑" panose="020B0503020204020204" charset="-122"/>
                <a:ea typeface="微软雅黑" panose="020B0503020204020204" charset="-122"/>
                <a:sym typeface="+mn-ea"/>
              </a:rPr>
              <a:t>Here you can enter your relevant text to explain your products or services to attendees.Here you can enter your relevant text to explain your products or services to attendees.Here you can enter your relevant text to explain your products or services to attendees.Here you can enter your relevant text to explain your products or services to attendees.</a:t>
            </a:r>
            <a:endParaRPr altLang="en-US" sz="800" lang="zh-CN">
              <a:solidFill>
                <a:schemeClr val="bg1"/>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66" name=""/>
        <p:cNvGrpSpPr/>
        <p:nvPr/>
      </p:nvGrpSpPr>
      <p:grpSpPr>
        <a:xfrm>
          <a:off x="0" y="0"/>
          <a:ext cx="0" cy="0"/>
          <a:chOff x="0" y="0"/>
          <a:chExt cx="0" cy="0"/>
        </a:xfrm>
      </p:grpSpPr>
      <p:sp>
        <p:nvSpPr>
          <p:cNvPr id="1048734" name="圆角矩形 28673"/>
          <p:cNvSpPr/>
          <p:nvPr/>
        </p:nvSpPr>
        <p:spPr>
          <a:xfrm>
            <a:off x="196850" y="171450"/>
            <a:ext cx="955675" cy="184363"/>
          </a:xfrm>
          <a:prstGeom prst="roundRect">
            <a:avLst>
              <a:gd name="adj" fmla="val 16667"/>
            </a:avLst>
          </a:prstGeom>
          <a:solidFill>
            <a:schemeClr val="tx1"/>
          </a:solidFill>
          <a:ln w="9525">
            <a:noFill/>
          </a:ln>
        </p:spPr>
        <p:txBody>
          <a:bodyPr anchor="t" bIns="30000" lIns="60000" rIns="60000" tIns="30000" wrap="square">
            <a:spAutoFit/>
          </a:bodyPr>
          <a:p>
            <a:r>
              <a:rPr altLang="en-US" sz="700" lang="zh-CN">
                <a:solidFill>
                  <a:schemeClr val="bg1"/>
                </a:solidFill>
                <a:latin typeface="微软雅黑" panose="020B0503020204020204" charset="-122"/>
                <a:ea typeface="微软雅黑" panose="020B0503020204020204" charset="-122"/>
              </a:rPr>
              <a:t>Add your company</a:t>
            </a:r>
            <a:endParaRPr altLang="en-US" sz="700" lang="zh-CN">
              <a:solidFill>
                <a:schemeClr val="bg1"/>
              </a:solidFill>
              <a:latin typeface="微软雅黑" panose="020B0503020204020204" charset="-122"/>
              <a:ea typeface="微软雅黑" panose="020B0503020204020204" charset="-122"/>
            </a:endParaRPr>
          </a:p>
        </p:txBody>
      </p:sp>
      <p:sp>
        <p:nvSpPr>
          <p:cNvPr id="1048735" name="圆角矩形 28674"/>
          <p:cNvSpPr/>
          <p:nvPr/>
        </p:nvSpPr>
        <p:spPr>
          <a:xfrm>
            <a:off x="6156325" y="171450"/>
            <a:ext cx="900007" cy="196635"/>
          </a:xfrm>
          <a:prstGeom prst="roundRect">
            <a:avLst>
              <a:gd name="adj" fmla="val 16667"/>
            </a:avLst>
          </a:prstGeom>
          <a:solidFill>
            <a:schemeClr val="tx1"/>
          </a:solidFill>
          <a:ln w="9525">
            <a:noFill/>
          </a:ln>
        </p:spPr>
        <p:txBody>
          <a:bodyPr anchor="t" bIns="30000" lIns="60000" rIns="60000" tIns="30000" wrap="square">
            <a:spAutoFit/>
          </a:bodyPr>
          <a:p>
            <a:pPr algn="r"/>
            <a:r>
              <a:rPr altLang="en-US" sz="700" lang="zh-CN">
                <a:solidFill>
                  <a:schemeClr val="bg1"/>
                </a:solidFill>
                <a:latin typeface="微软雅黑" panose="020B0503020204020204" charset="-122"/>
                <a:ea typeface="微软雅黑" panose="020B0503020204020204" charset="-122"/>
              </a:rPr>
              <a:t>Add your website</a:t>
            </a:r>
            <a:endParaRPr altLang="en-US" sz="700" lang="zh-CN">
              <a:solidFill>
                <a:schemeClr val="bg1"/>
              </a:solidFill>
              <a:latin typeface="微软雅黑" panose="020B0503020204020204" charset="-122"/>
              <a:ea typeface="微软雅黑" panose="020B0503020204020204" charset="-122"/>
            </a:endParaRPr>
          </a:p>
        </p:txBody>
      </p:sp>
      <p:sp>
        <p:nvSpPr>
          <p:cNvPr id="1048736" name="六边形 46"/>
          <p:cNvSpPr/>
          <p:nvPr/>
        </p:nvSpPr>
        <p:spPr>
          <a:xfrm>
            <a:off x="1182688" y="2160588"/>
            <a:ext cx="1312862" cy="1131887"/>
          </a:xfrm>
          <a:prstGeom prst="hexagon">
            <a:avLst>
              <a:gd name="adj" fmla="val 24996"/>
              <a:gd name="vf" fmla="val 115470"/>
            </a:avLst>
          </a:prstGeom>
          <a:solidFill>
            <a:srgbClr val="FFFFFF">
              <a:alpha val="20000"/>
            </a:srgbClr>
          </a:solidFill>
          <a:ln w="9525">
            <a:noFill/>
          </a:ln>
        </p:spPr>
        <p:txBody>
          <a:bodyPr anchor="ctr" bIns="30000" lIns="60000" rIns="60000" tIns="30000" wrap="square"/>
          <a:p>
            <a:pPr algn="ctr">
              <a:lnSpc>
                <a:spcPct val="120000"/>
              </a:lnSpc>
            </a:pPr>
            <a:r>
              <a:rPr altLang="en-US" dirty="0" sz="1000" lang="da-DK">
                <a:solidFill>
                  <a:schemeClr val="bg1"/>
                </a:solidFill>
                <a:latin typeface="微软雅黑" panose="020B0503020204020204" charset="-122"/>
                <a:ea typeface="微软雅黑" panose="020B0503020204020204" charset="-122"/>
              </a:rPr>
              <a:t>LOREM IPSUM DOLOR</a:t>
            </a:r>
            <a:endParaRPr altLang="en-US" dirty="0" sz="1000" lang="da-DK">
              <a:solidFill>
                <a:schemeClr val="bg1"/>
              </a:solidFill>
              <a:latin typeface="微软雅黑" panose="020B0503020204020204" charset="-122"/>
              <a:ea typeface="微软雅黑" panose="020B0503020204020204" charset="-122"/>
            </a:endParaRPr>
          </a:p>
        </p:txBody>
      </p:sp>
      <p:sp>
        <p:nvSpPr>
          <p:cNvPr id="1048737" name="六边形 47"/>
          <p:cNvSpPr/>
          <p:nvPr/>
        </p:nvSpPr>
        <p:spPr>
          <a:xfrm>
            <a:off x="2332038" y="1474788"/>
            <a:ext cx="1312862" cy="1131887"/>
          </a:xfrm>
          <a:prstGeom prst="hexagon">
            <a:avLst>
              <a:gd name="adj" fmla="val 24996"/>
              <a:gd name="vf" fmla="val 115470"/>
            </a:avLst>
          </a:prstGeom>
          <a:solidFill>
            <a:srgbClr val="FFFFFF">
              <a:alpha val="20000"/>
            </a:srgbClr>
          </a:solidFill>
          <a:ln w="9525">
            <a:noFill/>
          </a:ln>
        </p:spPr>
        <p:txBody>
          <a:bodyPr anchor="ctr" bIns="30000" lIns="60000" rIns="60000" tIns="30000" wrap="square"/>
          <a:p>
            <a:pPr algn="ctr">
              <a:lnSpc>
                <a:spcPct val="120000"/>
              </a:lnSpc>
            </a:pPr>
            <a:r>
              <a:rPr altLang="en-US" dirty="0" sz="1000" lang="da-DK">
                <a:solidFill>
                  <a:schemeClr val="bg1"/>
                </a:solidFill>
                <a:latin typeface="微软雅黑" panose="020B0503020204020204" charset="-122"/>
                <a:ea typeface="微软雅黑" panose="020B0503020204020204" charset="-122"/>
              </a:rPr>
              <a:t>LOREM IPSUM DOLOR</a:t>
            </a:r>
            <a:endParaRPr altLang="en-US" dirty="0" sz="1000" lang="da-DK">
              <a:solidFill>
                <a:schemeClr val="bg1"/>
              </a:solidFill>
              <a:latin typeface="微软雅黑" panose="020B0503020204020204" charset="-122"/>
              <a:ea typeface="微软雅黑" panose="020B0503020204020204" charset="-122"/>
            </a:endParaRPr>
          </a:p>
        </p:txBody>
      </p:sp>
      <p:sp>
        <p:nvSpPr>
          <p:cNvPr id="1048738" name="六边形 48"/>
          <p:cNvSpPr/>
          <p:nvPr/>
        </p:nvSpPr>
        <p:spPr>
          <a:xfrm>
            <a:off x="3511550" y="2165350"/>
            <a:ext cx="1312863" cy="1131888"/>
          </a:xfrm>
          <a:prstGeom prst="hexagon">
            <a:avLst>
              <a:gd name="adj" fmla="val 24996"/>
              <a:gd name="vf" fmla="val 115470"/>
            </a:avLst>
          </a:prstGeom>
          <a:solidFill>
            <a:srgbClr val="FFFFFF">
              <a:alpha val="20000"/>
            </a:srgbClr>
          </a:solidFill>
          <a:ln w="9525">
            <a:noFill/>
          </a:ln>
        </p:spPr>
        <p:txBody>
          <a:bodyPr anchor="ctr" bIns="30000" lIns="60000" rIns="60000" tIns="30000" wrap="square"/>
          <a:p>
            <a:pPr algn="ctr">
              <a:lnSpc>
                <a:spcPct val="120000"/>
              </a:lnSpc>
            </a:pPr>
            <a:r>
              <a:rPr altLang="en-US" dirty="0" sz="1000" lang="da-DK">
                <a:solidFill>
                  <a:schemeClr val="bg1"/>
                </a:solidFill>
                <a:latin typeface="微软雅黑" panose="020B0503020204020204" charset="-122"/>
                <a:ea typeface="微软雅黑" panose="020B0503020204020204" charset="-122"/>
              </a:rPr>
              <a:t>LOREM IPSUM DOLOR</a:t>
            </a:r>
            <a:endParaRPr altLang="en-US" dirty="0" sz="1000" lang="da-DK">
              <a:solidFill>
                <a:schemeClr val="bg1"/>
              </a:solidFill>
              <a:latin typeface="微软雅黑" panose="020B0503020204020204" charset="-122"/>
              <a:ea typeface="微软雅黑" panose="020B0503020204020204" charset="-122"/>
            </a:endParaRPr>
          </a:p>
        </p:txBody>
      </p:sp>
      <p:sp>
        <p:nvSpPr>
          <p:cNvPr id="1048739" name="六边形 49"/>
          <p:cNvSpPr/>
          <p:nvPr/>
        </p:nvSpPr>
        <p:spPr>
          <a:xfrm>
            <a:off x="4667250" y="1468438"/>
            <a:ext cx="1311275" cy="1133475"/>
          </a:xfrm>
          <a:prstGeom prst="hexagon">
            <a:avLst>
              <a:gd name="adj" fmla="val 24931"/>
              <a:gd name="vf" fmla="val 115470"/>
            </a:avLst>
          </a:prstGeom>
          <a:solidFill>
            <a:srgbClr val="FFFFFF">
              <a:alpha val="20000"/>
            </a:srgbClr>
          </a:solidFill>
          <a:ln w="9525">
            <a:noFill/>
          </a:ln>
        </p:spPr>
        <p:txBody>
          <a:bodyPr anchor="ctr" bIns="30000" lIns="60000" rIns="60000" tIns="30000" wrap="square"/>
          <a:p>
            <a:pPr algn="ctr">
              <a:lnSpc>
                <a:spcPct val="120000"/>
              </a:lnSpc>
            </a:pPr>
            <a:r>
              <a:rPr altLang="en-US" dirty="0" sz="1000" lang="da-DK">
                <a:solidFill>
                  <a:schemeClr val="bg1"/>
                </a:solidFill>
                <a:latin typeface="微软雅黑" panose="020B0503020204020204" charset="-122"/>
                <a:ea typeface="微软雅黑" panose="020B0503020204020204" charset="-122"/>
              </a:rPr>
              <a:t>LOREM IPSUM DOLOR</a:t>
            </a:r>
            <a:endParaRPr altLang="en-US" dirty="0" sz="1000" lang="da-DK">
              <a:solidFill>
                <a:schemeClr val="bg1"/>
              </a:solidFill>
              <a:latin typeface="微软雅黑" panose="020B0503020204020204" charset="-122"/>
              <a:ea typeface="微软雅黑" panose="020B0503020204020204" charset="-122"/>
            </a:endParaRPr>
          </a:p>
        </p:txBody>
      </p:sp>
      <p:sp>
        <p:nvSpPr>
          <p:cNvPr id="1048740" name="六边形 50"/>
          <p:cNvSpPr/>
          <p:nvPr/>
        </p:nvSpPr>
        <p:spPr>
          <a:xfrm>
            <a:off x="1612900" y="1824038"/>
            <a:ext cx="304800" cy="263525"/>
          </a:xfrm>
          <a:prstGeom prst="hexagon">
            <a:avLst>
              <a:gd name="adj" fmla="val 24926"/>
              <a:gd name="vf" fmla="val 115470"/>
            </a:avLst>
          </a:prstGeom>
          <a:solidFill>
            <a:srgbClr val="FFFFFF">
              <a:alpha val="20000"/>
            </a:srgbClr>
          </a:solidFill>
          <a:ln w="9525">
            <a:noFill/>
          </a:ln>
        </p:spPr>
        <p:txBody>
          <a:bodyPr anchor="ctr" bIns="30000" lIns="60000" rIns="60000" tIns="30000" wrap="square"/>
          <a:p>
            <a:pPr algn="ctr"/>
            <a:endParaRPr altLang="en-US" dirty="0" sz="1000" lang="zh-CN">
              <a:solidFill>
                <a:schemeClr val="bg1"/>
              </a:solidFill>
              <a:latin typeface="微软雅黑" panose="020B0503020204020204" charset="-122"/>
              <a:ea typeface="微软雅黑" panose="020B0503020204020204" charset="-122"/>
            </a:endParaRPr>
          </a:p>
        </p:txBody>
      </p:sp>
      <p:sp>
        <p:nvSpPr>
          <p:cNvPr id="1048741" name="六边形 51"/>
          <p:cNvSpPr/>
          <p:nvPr/>
        </p:nvSpPr>
        <p:spPr>
          <a:xfrm>
            <a:off x="2536825" y="2708275"/>
            <a:ext cx="306388" cy="261938"/>
          </a:xfrm>
          <a:prstGeom prst="hexagon">
            <a:avLst>
              <a:gd name="adj" fmla="val 25208"/>
              <a:gd name="vf" fmla="val 115470"/>
            </a:avLst>
          </a:prstGeom>
          <a:solidFill>
            <a:srgbClr val="FFFFFF">
              <a:alpha val="20000"/>
            </a:srgbClr>
          </a:solidFill>
          <a:ln w="9525">
            <a:noFill/>
          </a:ln>
        </p:spPr>
        <p:txBody>
          <a:bodyPr anchor="ctr" bIns="30000" lIns="60000" rIns="60000" tIns="30000" wrap="square"/>
          <a:p>
            <a:pPr algn="ctr"/>
            <a:endParaRPr altLang="en-US" dirty="0" sz="1000" lang="zh-CN">
              <a:solidFill>
                <a:schemeClr val="bg1"/>
              </a:solidFill>
              <a:latin typeface="微软雅黑" panose="020B0503020204020204" charset="-122"/>
              <a:ea typeface="微软雅黑" panose="020B0503020204020204" charset="-122"/>
            </a:endParaRPr>
          </a:p>
        </p:txBody>
      </p:sp>
      <p:sp>
        <p:nvSpPr>
          <p:cNvPr id="1048742" name="六边形 52"/>
          <p:cNvSpPr/>
          <p:nvPr/>
        </p:nvSpPr>
        <p:spPr>
          <a:xfrm>
            <a:off x="3205163" y="2760663"/>
            <a:ext cx="304800" cy="263525"/>
          </a:xfrm>
          <a:prstGeom prst="hexagon">
            <a:avLst>
              <a:gd name="adj" fmla="val 24926"/>
              <a:gd name="vf" fmla="val 115470"/>
            </a:avLst>
          </a:prstGeom>
          <a:solidFill>
            <a:srgbClr val="FFFFFF">
              <a:alpha val="20000"/>
            </a:srgbClr>
          </a:solidFill>
          <a:ln w="9525">
            <a:noFill/>
          </a:ln>
        </p:spPr>
        <p:txBody>
          <a:bodyPr anchor="ctr" bIns="30000" lIns="60000" rIns="60000" tIns="30000" wrap="square"/>
          <a:p>
            <a:pPr algn="ctr"/>
            <a:endParaRPr altLang="en-US" dirty="0" sz="1000" lang="zh-CN">
              <a:solidFill>
                <a:schemeClr val="bg1"/>
              </a:solidFill>
              <a:latin typeface="微软雅黑" panose="020B0503020204020204" charset="-122"/>
              <a:ea typeface="微软雅黑" panose="020B0503020204020204" charset="-122"/>
            </a:endParaRPr>
          </a:p>
        </p:txBody>
      </p:sp>
      <p:sp>
        <p:nvSpPr>
          <p:cNvPr id="1048743" name="六边形 53"/>
          <p:cNvSpPr/>
          <p:nvPr/>
        </p:nvSpPr>
        <p:spPr>
          <a:xfrm>
            <a:off x="4094163" y="1851025"/>
            <a:ext cx="195262" cy="168275"/>
          </a:xfrm>
          <a:prstGeom prst="hexagon">
            <a:avLst>
              <a:gd name="adj" fmla="val 25007"/>
              <a:gd name="vf" fmla="val 115470"/>
            </a:avLst>
          </a:prstGeom>
          <a:solidFill>
            <a:srgbClr val="FFFFFF">
              <a:alpha val="20000"/>
            </a:srgbClr>
          </a:solidFill>
          <a:ln w="9525">
            <a:noFill/>
          </a:ln>
        </p:spPr>
        <p:txBody>
          <a:bodyPr anchor="ctr" bIns="30000" lIns="60000" rIns="60000" tIns="30000" wrap="square"/>
          <a:p>
            <a:pPr algn="ctr"/>
            <a:endParaRPr altLang="en-US" dirty="0" sz="1000" lang="zh-CN">
              <a:solidFill>
                <a:schemeClr val="bg1"/>
              </a:solidFill>
              <a:latin typeface="微软雅黑" panose="020B0503020204020204" charset="-122"/>
              <a:ea typeface="微软雅黑" panose="020B0503020204020204" charset="-122"/>
            </a:endParaRPr>
          </a:p>
        </p:txBody>
      </p:sp>
      <p:sp>
        <p:nvSpPr>
          <p:cNvPr id="1048744" name="六边形 54"/>
          <p:cNvSpPr/>
          <p:nvPr/>
        </p:nvSpPr>
        <p:spPr>
          <a:xfrm>
            <a:off x="3652838" y="1749425"/>
            <a:ext cx="290512" cy="250825"/>
          </a:xfrm>
          <a:prstGeom prst="hexagon">
            <a:avLst>
              <a:gd name="adj" fmla="val 24960"/>
              <a:gd name="vf" fmla="val 115470"/>
            </a:avLst>
          </a:prstGeom>
          <a:solidFill>
            <a:srgbClr val="FFFFFF">
              <a:alpha val="20000"/>
            </a:srgbClr>
          </a:solidFill>
          <a:ln w="9525">
            <a:noFill/>
          </a:ln>
        </p:spPr>
        <p:txBody>
          <a:bodyPr anchor="ctr" bIns="30000" lIns="60000" rIns="60000" tIns="30000" wrap="square"/>
          <a:p>
            <a:pPr algn="ctr"/>
            <a:endParaRPr altLang="en-US" dirty="0" sz="1000" lang="zh-CN">
              <a:solidFill>
                <a:schemeClr val="bg1"/>
              </a:solidFill>
              <a:latin typeface="微软雅黑" panose="020B0503020204020204" charset="-122"/>
              <a:ea typeface="微软雅黑" panose="020B0503020204020204" charset="-122"/>
            </a:endParaRPr>
          </a:p>
        </p:txBody>
      </p:sp>
      <p:sp>
        <p:nvSpPr>
          <p:cNvPr id="1048745" name="六边形 55"/>
          <p:cNvSpPr/>
          <p:nvPr/>
        </p:nvSpPr>
        <p:spPr>
          <a:xfrm>
            <a:off x="2368550" y="1563688"/>
            <a:ext cx="117475" cy="101600"/>
          </a:xfrm>
          <a:prstGeom prst="hexagon">
            <a:avLst>
              <a:gd name="adj" fmla="val 24918"/>
              <a:gd name="vf" fmla="val 115470"/>
            </a:avLst>
          </a:prstGeom>
          <a:solidFill>
            <a:srgbClr val="FFFFFF">
              <a:alpha val="20000"/>
            </a:srgbClr>
          </a:solidFill>
          <a:ln w="9525">
            <a:noFill/>
          </a:ln>
        </p:spPr>
        <p:txBody>
          <a:bodyPr anchor="ctr" bIns="30000" lIns="60000" rIns="60000" tIns="30000" wrap="square"/>
          <a:p>
            <a:pPr algn="ctr"/>
            <a:endParaRPr altLang="en-US" dirty="0" sz="1000" lang="zh-CN">
              <a:solidFill>
                <a:schemeClr val="bg1"/>
              </a:solidFill>
              <a:latin typeface="微软雅黑" panose="020B0503020204020204" charset="-122"/>
              <a:ea typeface="微软雅黑" panose="020B0503020204020204" charset="-122"/>
            </a:endParaRPr>
          </a:p>
        </p:txBody>
      </p:sp>
      <p:sp>
        <p:nvSpPr>
          <p:cNvPr id="1048746" name="六边形 56"/>
          <p:cNvSpPr/>
          <p:nvPr/>
        </p:nvSpPr>
        <p:spPr>
          <a:xfrm>
            <a:off x="3081338" y="2706688"/>
            <a:ext cx="134937" cy="114300"/>
          </a:xfrm>
          <a:prstGeom prst="hexagon">
            <a:avLst>
              <a:gd name="adj" fmla="val 25442"/>
              <a:gd name="vf" fmla="val 115470"/>
            </a:avLst>
          </a:prstGeom>
          <a:solidFill>
            <a:srgbClr val="FFFFFF">
              <a:alpha val="20000"/>
            </a:srgbClr>
          </a:solidFill>
          <a:ln w="9525">
            <a:noFill/>
          </a:ln>
        </p:spPr>
        <p:txBody>
          <a:bodyPr anchor="ctr" bIns="30000" lIns="60000" rIns="60000" tIns="30000" wrap="square"/>
          <a:p>
            <a:pPr algn="ctr"/>
            <a:endParaRPr altLang="en-US" dirty="0" sz="1000" lang="zh-CN">
              <a:solidFill>
                <a:schemeClr val="bg1"/>
              </a:solidFill>
              <a:latin typeface="微软雅黑" panose="020B0503020204020204" charset="-122"/>
              <a:ea typeface="微软雅黑" panose="020B0503020204020204" charset="-122"/>
            </a:endParaRPr>
          </a:p>
        </p:txBody>
      </p:sp>
      <p:sp>
        <p:nvSpPr>
          <p:cNvPr id="1048747" name="六边形 57"/>
          <p:cNvSpPr/>
          <p:nvPr/>
        </p:nvSpPr>
        <p:spPr>
          <a:xfrm>
            <a:off x="3933825" y="1998663"/>
            <a:ext cx="139700" cy="120650"/>
          </a:xfrm>
          <a:prstGeom prst="hexagon">
            <a:avLst>
              <a:gd name="adj" fmla="val 24953"/>
              <a:gd name="vf" fmla="val 115470"/>
            </a:avLst>
          </a:prstGeom>
          <a:solidFill>
            <a:srgbClr val="FFFFFF">
              <a:alpha val="20000"/>
            </a:srgbClr>
          </a:solidFill>
          <a:ln w="9525">
            <a:noFill/>
          </a:ln>
        </p:spPr>
        <p:txBody>
          <a:bodyPr anchor="ctr" bIns="30000" lIns="60000" rIns="60000" tIns="30000" wrap="square"/>
          <a:p>
            <a:pPr algn="ctr"/>
            <a:endParaRPr altLang="en-US" dirty="0" sz="1000" lang="zh-CN">
              <a:solidFill>
                <a:schemeClr val="bg1"/>
              </a:solidFill>
              <a:latin typeface="微软雅黑" panose="020B0503020204020204" charset="-122"/>
              <a:ea typeface="微软雅黑" panose="020B0503020204020204" charset="-122"/>
            </a:endParaRPr>
          </a:p>
        </p:txBody>
      </p:sp>
      <p:sp>
        <p:nvSpPr>
          <p:cNvPr id="1048748" name="六边形 58"/>
          <p:cNvSpPr/>
          <p:nvPr/>
        </p:nvSpPr>
        <p:spPr>
          <a:xfrm>
            <a:off x="2163763" y="1682750"/>
            <a:ext cx="233362" cy="203200"/>
          </a:xfrm>
          <a:prstGeom prst="hexagon">
            <a:avLst>
              <a:gd name="adj" fmla="val 24749"/>
              <a:gd name="vf" fmla="val 115470"/>
            </a:avLst>
          </a:prstGeom>
          <a:solidFill>
            <a:srgbClr val="FFFFFF">
              <a:alpha val="20000"/>
            </a:srgbClr>
          </a:solidFill>
          <a:ln w="9525">
            <a:noFill/>
          </a:ln>
        </p:spPr>
        <p:txBody>
          <a:bodyPr anchor="ctr" bIns="30000" lIns="60000" rIns="60000" tIns="30000" wrap="square"/>
          <a:p>
            <a:pPr algn="ctr"/>
            <a:endParaRPr altLang="en-US" dirty="0" sz="1000" lang="zh-CN">
              <a:solidFill>
                <a:schemeClr val="bg1"/>
              </a:solidFill>
              <a:latin typeface="微软雅黑" panose="020B0503020204020204" charset="-122"/>
              <a:ea typeface="微软雅黑" panose="020B0503020204020204" charset="-122"/>
            </a:endParaRPr>
          </a:p>
        </p:txBody>
      </p:sp>
      <p:sp>
        <p:nvSpPr>
          <p:cNvPr id="1048749" name="六边形 59"/>
          <p:cNvSpPr/>
          <p:nvPr/>
        </p:nvSpPr>
        <p:spPr>
          <a:xfrm>
            <a:off x="4857750" y="2670175"/>
            <a:ext cx="288925" cy="250825"/>
          </a:xfrm>
          <a:prstGeom prst="hexagon">
            <a:avLst>
              <a:gd name="adj" fmla="val 24824"/>
              <a:gd name="vf" fmla="val 115470"/>
            </a:avLst>
          </a:prstGeom>
          <a:solidFill>
            <a:srgbClr val="FFFFFF">
              <a:alpha val="20000"/>
            </a:srgbClr>
          </a:solidFill>
          <a:ln w="9525">
            <a:noFill/>
          </a:ln>
        </p:spPr>
        <p:txBody>
          <a:bodyPr anchor="ctr" bIns="30000" lIns="60000" rIns="60000" tIns="30000" wrap="square"/>
          <a:p>
            <a:pPr algn="ctr"/>
            <a:endParaRPr altLang="en-US" dirty="0" sz="1000" lang="zh-CN">
              <a:solidFill>
                <a:schemeClr val="bg1"/>
              </a:solidFill>
              <a:latin typeface="微软雅黑" panose="020B0503020204020204" charset="-122"/>
              <a:ea typeface="微软雅黑" panose="020B0503020204020204" charset="-122"/>
            </a:endParaRPr>
          </a:p>
        </p:txBody>
      </p:sp>
      <p:sp>
        <p:nvSpPr>
          <p:cNvPr id="1048750" name="六边形 60"/>
          <p:cNvSpPr/>
          <p:nvPr/>
        </p:nvSpPr>
        <p:spPr>
          <a:xfrm>
            <a:off x="5213350" y="2643188"/>
            <a:ext cx="207963" cy="179387"/>
          </a:xfrm>
          <a:prstGeom prst="hexagon">
            <a:avLst>
              <a:gd name="adj" fmla="val 24984"/>
              <a:gd name="vf" fmla="val 115470"/>
            </a:avLst>
          </a:prstGeom>
          <a:solidFill>
            <a:srgbClr val="FFFFFF">
              <a:alpha val="20000"/>
            </a:srgbClr>
          </a:solidFill>
          <a:ln w="9525">
            <a:noFill/>
          </a:ln>
        </p:spPr>
        <p:txBody>
          <a:bodyPr anchor="ctr" bIns="30000" lIns="60000" rIns="60000" tIns="30000" wrap="square"/>
          <a:p>
            <a:pPr algn="ctr"/>
            <a:endParaRPr altLang="en-US" dirty="0" sz="1000" lang="zh-CN">
              <a:solidFill>
                <a:schemeClr val="bg1"/>
              </a:solidFill>
              <a:latin typeface="微软雅黑" panose="020B0503020204020204" charset="-122"/>
              <a:ea typeface="微软雅黑" panose="020B0503020204020204" charset="-122"/>
            </a:endParaRPr>
          </a:p>
        </p:txBody>
      </p:sp>
      <p:sp>
        <p:nvSpPr>
          <p:cNvPr id="1048751" name="六边形 61"/>
          <p:cNvSpPr/>
          <p:nvPr/>
        </p:nvSpPr>
        <p:spPr>
          <a:xfrm>
            <a:off x="5151438" y="2860675"/>
            <a:ext cx="139700" cy="120650"/>
          </a:xfrm>
          <a:prstGeom prst="hexagon">
            <a:avLst>
              <a:gd name="adj" fmla="val 24953"/>
              <a:gd name="vf" fmla="val 115470"/>
            </a:avLst>
          </a:prstGeom>
          <a:solidFill>
            <a:srgbClr val="FFFFFF">
              <a:alpha val="20000"/>
            </a:srgbClr>
          </a:solidFill>
          <a:ln w="9525">
            <a:noFill/>
          </a:ln>
        </p:spPr>
        <p:txBody>
          <a:bodyPr anchor="ctr" bIns="30000" lIns="60000" rIns="60000" tIns="30000" wrap="square"/>
          <a:p>
            <a:pPr algn="ctr"/>
            <a:endParaRPr altLang="en-US" dirty="0" sz="1000" lang="zh-CN">
              <a:solidFill>
                <a:schemeClr val="bg1"/>
              </a:solidFill>
              <a:latin typeface="微软雅黑" panose="020B0503020204020204" charset="-122"/>
              <a:ea typeface="微软雅黑" panose="020B0503020204020204" charset="-122"/>
            </a:endParaRPr>
          </a:p>
        </p:txBody>
      </p:sp>
      <p:sp>
        <p:nvSpPr>
          <p:cNvPr id="1048752" name="六边形 62"/>
          <p:cNvSpPr/>
          <p:nvPr/>
        </p:nvSpPr>
        <p:spPr>
          <a:xfrm>
            <a:off x="1962150" y="1858963"/>
            <a:ext cx="195263" cy="169862"/>
          </a:xfrm>
          <a:prstGeom prst="hexagon">
            <a:avLst>
              <a:gd name="adj" fmla="val 24773"/>
              <a:gd name="vf" fmla="val 115470"/>
            </a:avLst>
          </a:prstGeom>
          <a:solidFill>
            <a:srgbClr val="FFFFFF">
              <a:alpha val="20000"/>
            </a:srgbClr>
          </a:solidFill>
          <a:ln w="9525">
            <a:noFill/>
          </a:ln>
        </p:spPr>
        <p:txBody>
          <a:bodyPr anchor="ctr" bIns="30000" lIns="60000" rIns="60000" tIns="30000" wrap="square"/>
          <a:p>
            <a:pPr algn="ctr"/>
            <a:endParaRPr altLang="en-US" dirty="0" sz="1000" lang="zh-CN">
              <a:solidFill>
                <a:schemeClr val="bg1"/>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67" name=""/>
        <p:cNvGrpSpPr/>
        <p:nvPr/>
      </p:nvGrpSpPr>
      <p:grpSpPr>
        <a:xfrm>
          <a:off x="0" y="0"/>
          <a:ext cx="0" cy="0"/>
          <a:chOff x="0" y="0"/>
          <a:chExt cx="0" cy="0"/>
        </a:xfrm>
      </p:grpSpPr>
      <p:sp>
        <p:nvSpPr>
          <p:cNvPr id="1048753" name="圆角矩形 29697"/>
          <p:cNvSpPr/>
          <p:nvPr/>
        </p:nvSpPr>
        <p:spPr>
          <a:xfrm>
            <a:off x="196850" y="171450"/>
            <a:ext cx="955675" cy="184363"/>
          </a:xfrm>
          <a:prstGeom prst="roundRect">
            <a:avLst>
              <a:gd name="adj" fmla="val 16667"/>
            </a:avLst>
          </a:prstGeom>
          <a:solidFill>
            <a:schemeClr val="tx1"/>
          </a:solidFill>
          <a:ln w="9525">
            <a:noFill/>
          </a:ln>
        </p:spPr>
        <p:txBody>
          <a:bodyPr anchor="t" bIns="30000" lIns="60000" rIns="60000" tIns="30000" wrap="square">
            <a:spAutoFit/>
          </a:bodyPr>
          <a:p>
            <a:r>
              <a:rPr altLang="en-US" sz="700" lang="zh-CN">
                <a:solidFill>
                  <a:schemeClr val="bg1"/>
                </a:solidFill>
                <a:latin typeface="微软雅黑" panose="020B0503020204020204" charset="-122"/>
                <a:ea typeface="微软雅黑" panose="020B0503020204020204" charset="-122"/>
              </a:rPr>
              <a:t>Add your company</a:t>
            </a:r>
            <a:endParaRPr altLang="en-US" sz="700" lang="zh-CN">
              <a:solidFill>
                <a:schemeClr val="bg1"/>
              </a:solidFill>
              <a:latin typeface="微软雅黑" panose="020B0503020204020204" charset="-122"/>
              <a:ea typeface="微软雅黑" panose="020B0503020204020204" charset="-122"/>
            </a:endParaRPr>
          </a:p>
        </p:txBody>
      </p:sp>
      <p:sp>
        <p:nvSpPr>
          <p:cNvPr id="1048754" name="圆角矩形 29698"/>
          <p:cNvSpPr/>
          <p:nvPr/>
        </p:nvSpPr>
        <p:spPr>
          <a:xfrm>
            <a:off x="6156325" y="171450"/>
            <a:ext cx="900007" cy="196635"/>
          </a:xfrm>
          <a:prstGeom prst="roundRect">
            <a:avLst>
              <a:gd name="adj" fmla="val 16667"/>
            </a:avLst>
          </a:prstGeom>
          <a:solidFill>
            <a:schemeClr val="tx1"/>
          </a:solidFill>
          <a:ln w="9525">
            <a:noFill/>
          </a:ln>
        </p:spPr>
        <p:txBody>
          <a:bodyPr anchor="t" bIns="30000" lIns="60000" rIns="60000" tIns="30000" wrap="square">
            <a:spAutoFit/>
          </a:bodyPr>
          <a:p>
            <a:pPr algn="r"/>
            <a:r>
              <a:rPr altLang="en-US" sz="700" lang="zh-CN">
                <a:solidFill>
                  <a:schemeClr val="bg1"/>
                </a:solidFill>
                <a:latin typeface="微软雅黑" panose="020B0503020204020204" charset="-122"/>
                <a:ea typeface="微软雅黑" panose="020B0503020204020204" charset="-122"/>
              </a:rPr>
              <a:t>Add your website</a:t>
            </a:r>
            <a:endParaRPr altLang="en-US" sz="700" lang="zh-CN">
              <a:solidFill>
                <a:schemeClr val="bg1"/>
              </a:solidFill>
              <a:latin typeface="微软雅黑" panose="020B0503020204020204" charset="-122"/>
              <a:ea typeface="微软雅黑" panose="020B0503020204020204" charset="-122"/>
            </a:endParaRPr>
          </a:p>
        </p:txBody>
      </p:sp>
      <p:sp>
        <p:nvSpPr>
          <p:cNvPr id="1048755" name="矩形 29699" descr="1226127,105"/>
          <p:cNvSpPr/>
          <p:nvPr/>
        </p:nvSpPr>
        <p:spPr>
          <a:xfrm flipH="1">
            <a:off x="1609725" y="866775"/>
            <a:ext cx="1852613" cy="1131888"/>
          </a:xfrm>
          <a:prstGeom prst="rect"/>
          <a:blipFill rotWithShape="0">
            <a:blip xmlns:r="http://schemas.openxmlformats.org/officeDocument/2006/relationships" r:embed="rId2" cstate="print"/>
            <a:srcRect/>
            <a:stretch>
              <a:fillRect b="-2285"/>
            </a:stretch>
          </a:blipFill>
          <a:ln w="9525">
            <a:noFill/>
            <a:miter/>
          </a:ln>
        </p:spPr>
        <p:txBody>
          <a:bodyPr/>
          <a:p>
            <a:pPr fontAlgn="base"/>
            <a:endParaRPr altLang="en-US" lang="zh-CN" noProof="1" strike="noStrike"/>
          </a:p>
        </p:txBody>
      </p:sp>
      <p:sp>
        <p:nvSpPr>
          <p:cNvPr id="1048756" name="矩形 29700" descr="1226127,105"/>
          <p:cNvSpPr/>
          <p:nvPr/>
        </p:nvSpPr>
        <p:spPr>
          <a:xfrm flipH="1">
            <a:off x="3671888" y="866775"/>
            <a:ext cx="1852613" cy="1131888"/>
          </a:xfrm>
          <a:prstGeom prst="rect"/>
          <a:blipFill rotWithShape="0">
            <a:blip xmlns:r="http://schemas.openxmlformats.org/officeDocument/2006/relationships" r:embed="rId2" cstate="print"/>
            <a:srcRect/>
            <a:stretch>
              <a:fillRect b="-2250"/>
            </a:stretch>
          </a:blipFill>
          <a:ln w="9525">
            <a:noFill/>
            <a:miter/>
          </a:ln>
        </p:spPr>
        <p:txBody>
          <a:bodyPr/>
          <a:p>
            <a:pPr fontAlgn="base"/>
            <a:endParaRPr altLang="en-US" lang="zh-CN" noProof="1" strike="noStrike"/>
          </a:p>
        </p:txBody>
      </p:sp>
      <p:sp>
        <p:nvSpPr>
          <p:cNvPr id="1048757" name="正方形 107"/>
          <p:cNvSpPr/>
          <p:nvPr/>
        </p:nvSpPr>
        <p:spPr>
          <a:xfrm>
            <a:off x="4129088" y="3783013"/>
            <a:ext cx="720005" cy="188912"/>
          </a:xfrm>
          <a:prstGeom prst="rect"/>
          <a:solidFill>
            <a:srgbClr val="FFFFFF">
              <a:alpha val="20000"/>
            </a:srgbClr>
          </a:solidFill>
          <a:ln w="9525">
            <a:noFill/>
          </a:ln>
        </p:spPr>
        <p:txBody>
          <a:bodyPr anchor="ctr" bIns="30000" lIns="60000" rIns="60000" tIns="30000" wrap="square"/>
          <a:p>
            <a:pPr algn="ctr"/>
            <a:r>
              <a:rPr altLang="en-US" b="1" dirty="0" sz="1000" lang="zh-CN">
                <a:solidFill>
                  <a:schemeClr val="bg1"/>
                </a:solidFill>
                <a:latin typeface="Arial" panose="020B0604020202020204" pitchFamily="34" charset="0"/>
                <a:ea typeface="微软雅黑" panose="020B0503020204020204" charset="-122"/>
              </a:rPr>
              <a:t>Input text</a:t>
            </a:r>
            <a:endParaRPr altLang="en-US" b="1" dirty="0" sz="1000" lang="zh-CN">
              <a:solidFill>
                <a:schemeClr val="bg1"/>
              </a:solidFill>
              <a:latin typeface="Arial" panose="020B0604020202020204" pitchFamily="34" charset="0"/>
              <a:ea typeface="微软雅黑" panose="020B0503020204020204" charset="-122"/>
            </a:endParaRPr>
          </a:p>
        </p:txBody>
      </p:sp>
      <p:sp>
        <p:nvSpPr>
          <p:cNvPr id="1048758" name="正方形 107"/>
          <p:cNvSpPr/>
          <p:nvPr/>
        </p:nvSpPr>
        <p:spPr>
          <a:xfrm>
            <a:off x="2547938" y="3783013"/>
            <a:ext cx="1439862" cy="188912"/>
          </a:xfrm>
          <a:prstGeom prst="rect"/>
          <a:noFill/>
          <a:ln w="3175" cap="flat" cmpd="sng">
            <a:solidFill>
              <a:schemeClr val="bg1"/>
            </a:solidFill>
            <a:prstDash val="solid"/>
            <a:bevel/>
            <a:headEnd type="none" w="med" len="med"/>
            <a:tailEnd type="none" w="med" len="med"/>
          </a:ln>
        </p:spPr>
        <p:txBody>
          <a:bodyPr anchor="ctr" bIns="30000" lIns="60000" rIns="60000" tIns="30000" wrap="square"/>
          <a:p>
            <a:pPr algn="ctr"/>
            <a:endParaRPr b="1" sz="1000">
              <a:solidFill>
                <a:schemeClr val="bg1"/>
              </a:solidFill>
              <a:latin typeface="Arial" panose="020B0604020202020204" pitchFamily="34" charset="0"/>
              <a:ea typeface="微软雅黑" panose="020B0503020204020204" charset="-122"/>
            </a:endParaRPr>
          </a:p>
        </p:txBody>
      </p:sp>
      <p:sp>
        <p:nvSpPr>
          <p:cNvPr id="1048759" name="文本框 29703"/>
          <p:cNvSpPr txBox="1"/>
          <p:nvPr/>
        </p:nvSpPr>
        <p:spPr>
          <a:xfrm>
            <a:off x="1096963" y="2446338"/>
            <a:ext cx="820737" cy="243840"/>
          </a:xfrm>
          <a:prstGeom prst="rect"/>
          <a:solidFill>
            <a:srgbClr val="FFFFFF">
              <a:alpha val="20000"/>
            </a:srgbClr>
          </a:solidFill>
          <a:ln w="9525">
            <a:noFill/>
          </a:ln>
        </p:spPr>
        <p:txBody>
          <a:bodyPr anchor="t" bIns="30000" lIns="60000" rIns="60000" tIns="30000" wrap="square">
            <a:spAutoFit/>
          </a:bodyPr>
          <a:p>
            <a:pPr algn="ctr"/>
            <a:r>
              <a:rPr altLang="en-US" b="1" dirty="0" lang="zh-CN">
                <a:solidFill>
                  <a:schemeClr val="bg1"/>
                </a:solidFill>
                <a:latin typeface="Arial" panose="020B0604020202020204" pitchFamily="34" charset="0"/>
                <a:ea typeface="微软雅黑" panose="020B0503020204020204" charset="-122"/>
              </a:rPr>
              <a:t>Input text</a:t>
            </a:r>
            <a:endParaRPr altLang="en-US" b="1" dirty="0" lang="zh-CN">
              <a:solidFill>
                <a:schemeClr val="bg1"/>
              </a:solidFill>
              <a:latin typeface="Arial" panose="020B0604020202020204" pitchFamily="34" charset="0"/>
              <a:ea typeface="微软雅黑" panose="020B0503020204020204" charset="-122"/>
            </a:endParaRPr>
          </a:p>
        </p:txBody>
      </p:sp>
      <p:sp>
        <p:nvSpPr>
          <p:cNvPr id="1048760" name="文本框 29704"/>
          <p:cNvSpPr txBox="1"/>
          <p:nvPr/>
        </p:nvSpPr>
        <p:spPr>
          <a:xfrm>
            <a:off x="1096963" y="2772410"/>
            <a:ext cx="5453062" cy="675005"/>
          </a:xfrm>
          <a:prstGeom prst="rect"/>
          <a:solidFill>
            <a:srgbClr val="FFFFFF">
              <a:alpha val="20000"/>
            </a:srgbClr>
          </a:solidFill>
          <a:ln w="9525">
            <a:noFill/>
          </a:ln>
        </p:spPr>
        <p:txBody>
          <a:bodyPr anchor="t" bIns="30000" lIns="60000" rIns="60000" tIns="30000" wrap="square">
            <a:spAutoFit/>
          </a:bodyPr>
          <a:p>
            <a:r>
              <a:rPr altLang="en-US" sz="800" lang="zh-CN">
                <a:solidFill>
                  <a:schemeClr val="bg1"/>
                </a:solidFill>
                <a:latin typeface="Arial" panose="020B0604020202020204" pitchFamily="34" charset="0"/>
                <a:ea typeface="微软雅黑" panose="020B0503020204020204" charset="-122"/>
              </a:rPr>
              <a:t>Here you can enter your relevant text to explain your products or services to attendees.
Here you can enter your relevant text to explain your products or services to attendees.
Here you can enter your relevant text to explain your products or services to attendees.
Here you can enter your relevant text to explain your products or services to attendees.
Here you can enter your relevant text to explain your products or services to attendees.</a:t>
            </a:r>
            <a:endParaRPr altLang="en-US" sz="800" lang="zh-CN">
              <a:solidFill>
                <a:schemeClr val="bg1"/>
              </a:solidFill>
              <a:latin typeface="Arial" panose="020B0604020202020204" pitchFamily="34" charset="0"/>
              <a:ea typeface="微软雅黑" panose="020B0503020204020204" charset="-122"/>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68" name=""/>
        <p:cNvGrpSpPr/>
        <p:nvPr/>
      </p:nvGrpSpPr>
      <p:grpSpPr>
        <a:xfrm>
          <a:off x="0" y="0"/>
          <a:ext cx="0" cy="0"/>
          <a:chOff x="0" y="0"/>
          <a:chExt cx="0" cy="0"/>
        </a:xfrm>
      </p:grpSpPr>
      <p:sp>
        <p:nvSpPr>
          <p:cNvPr id="1048761" name="圆角矩形 30721"/>
          <p:cNvSpPr/>
          <p:nvPr/>
        </p:nvSpPr>
        <p:spPr>
          <a:xfrm>
            <a:off x="196850" y="171450"/>
            <a:ext cx="955675" cy="184363"/>
          </a:xfrm>
          <a:prstGeom prst="roundRect">
            <a:avLst>
              <a:gd name="adj" fmla="val 16667"/>
            </a:avLst>
          </a:prstGeom>
          <a:solidFill>
            <a:schemeClr val="tx1"/>
          </a:solidFill>
          <a:ln w="9525">
            <a:noFill/>
          </a:ln>
        </p:spPr>
        <p:txBody>
          <a:bodyPr anchor="t" bIns="30000" lIns="60000" rIns="60000" tIns="30000" wrap="square">
            <a:spAutoFit/>
          </a:bodyPr>
          <a:p>
            <a:r>
              <a:rPr altLang="en-US" sz="700" lang="zh-CN">
                <a:solidFill>
                  <a:schemeClr val="bg1"/>
                </a:solidFill>
                <a:latin typeface="微软雅黑" panose="020B0503020204020204" charset="-122"/>
                <a:ea typeface="微软雅黑" panose="020B0503020204020204" charset="-122"/>
              </a:rPr>
              <a:t>Add your company</a:t>
            </a:r>
            <a:endParaRPr altLang="en-US" sz="700" lang="zh-CN">
              <a:solidFill>
                <a:schemeClr val="bg1"/>
              </a:solidFill>
              <a:latin typeface="微软雅黑" panose="020B0503020204020204" charset="-122"/>
              <a:ea typeface="微软雅黑" panose="020B0503020204020204" charset="-122"/>
            </a:endParaRPr>
          </a:p>
        </p:txBody>
      </p:sp>
      <p:sp>
        <p:nvSpPr>
          <p:cNvPr id="1048762" name="圆角矩形 30722"/>
          <p:cNvSpPr/>
          <p:nvPr/>
        </p:nvSpPr>
        <p:spPr>
          <a:xfrm>
            <a:off x="6156325" y="171450"/>
            <a:ext cx="900007" cy="196635"/>
          </a:xfrm>
          <a:prstGeom prst="roundRect">
            <a:avLst>
              <a:gd name="adj" fmla="val 16667"/>
            </a:avLst>
          </a:prstGeom>
          <a:solidFill>
            <a:schemeClr val="tx1"/>
          </a:solidFill>
          <a:ln w="9525">
            <a:noFill/>
          </a:ln>
        </p:spPr>
        <p:txBody>
          <a:bodyPr anchor="t" bIns="30000" lIns="60000" rIns="60000" tIns="30000" wrap="square">
            <a:spAutoFit/>
          </a:bodyPr>
          <a:p>
            <a:pPr algn="r"/>
            <a:r>
              <a:rPr altLang="en-US" sz="700" lang="zh-CN">
                <a:solidFill>
                  <a:schemeClr val="bg1"/>
                </a:solidFill>
                <a:latin typeface="微软雅黑" panose="020B0503020204020204" charset="-122"/>
                <a:ea typeface="微软雅黑" panose="020B0503020204020204" charset="-122"/>
              </a:rPr>
              <a:t>Add your website</a:t>
            </a:r>
            <a:endParaRPr altLang="en-US" sz="700" lang="zh-CN">
              <a:solidFill>
                <a:schemeClr val="bg1"/>
              </a:solidFill>
              <a:latin typeface="微软雅黑" panose="020B0503020204020204" charset="-122"/>
              <a:ea typeface="微软雅黑" panose="020B0503020204020204" charset="-122"/>
            </a:endParaRPr>
          </a:p>
        </p:txBody>
      </p:sp>
      <p:sp>
        <p:nvSpPr>
          <p:cNvPr id="1048763" name="椭圆 30723"/>
          <p:cNvSpPr/>
          <p:nvPr/>
        </p:nvSpPr>
        <p:spPr>
          <a:xfrm>
            <a:off x="544513" y="1825625"/>
            <a:ext cx="1217612" cy="1214438"/>
          </a:xfrm>
          <a:prstGeom prst="ellipse"/>
          <a:solidFill>
            <a:srgbClr val="FFFFFF"/>
          </a:solidFill>
          <a:ln w="9525">
            <a:noFill/>
          </a:ln>
        </p:spPr>
        <p:txBody>
          <a:bodyPr anchor="t"/>
          <a:p>
            <a:endParaRPr altLang="en-US" lang="zh-CN">
              <a:latin typeface="Arial" panose="020B0604020202020204" pitchFamily="34" charset="0"/>
              <a:ea typeface="宋体" panose="02010600030101010101" pitchFamily="2" charset="-122"/>
            </a:endParaRPr>
          </a:p>
        </p:txBody>
      </p:sp>
      <p:sp>
        <p:nvSpPr>
          <p:cNvPr id="1048764" name="椭圆 30724"/>
          <p:cNvSpPr/>
          <p:nvPr/>
        </p:nvSpPr>
        <p:spPr>
          <a:xfrm>
            <a:off x="381000" y="1662113"/>
            <a:ext cx="1544638" cy="1538287"/>
          </a:xfrm>
          <a:prstGeom prst="ellipse"/>
          <a:noFill/>
          <a:ln w="9525" cap="flat" cmpd="sng">
            <a:solidFill>
              <a:schemeClr val="bg1"/>
            </a:solidFill>
            <a:prstDash val="solid"/>
            <a:bevel/>
            <a:headEnd type="none" w="med" len="med"/>
            <a:tailEnd type="none" w="med" len="med"/>
          </a:ln>
        </p:spPr>
        <p:txBody>
          <a:bodyPr anchor="t"/>
          <a:p>
            <a:endParaRPr altLang="en-US" lang="zh-CN">
              <a:latin typeface="Arial" panose="020B0604020202020204" pitchFamily="34" charset="0"/>
              <a:ea typeface="宋体" panose="02010600030101010101" pitchFamily="2" charset="-122"/>
            </a:endParaRPr>
          </a:p>
        </p:txBody>
      </p:sp>
      <p:sp>
        <p:nvSpPr>
          <p:cNvPr id="1048765" name="椭圆 30725"/>
          <p:cNvSpPr/>
          <p:nvPr/>
        </p:nvSpPr>
        <p:spPr>
          <a:xfrm>
            <a:off x="1600200" y="1109028"/>
            <a:ext cx="250825" cy="250825"/>
          </a:xfrm>
          <a:prstGeom prst="ellipse"/>
          <a:solidFill>
            <a:srgbClr val="FFFFFF"/>
          </a:solidFill>
          <a:ln w="9525">
            <a:noFill/>
          </a:ln>
        </p:spPr>
        <p:txBody>
          <a:bodyPr anchor="t"/>
          <a:p>
            <a:endParaRPr altLang="en-US" lang="zh-CN">
              <a:latin typeface="Arial" panose="020B0604020202020204" pitchFamily="34" charset="0"/>
              <a:ea typeface="宋体" panose="02010600030101010101" pitchFamily="2" charset="-122"/>
            </a:endParaRPr>
          </a:p>
        </p:txBody>
      </p:sp>
      <p:sp>
        <p:nvSpPr>
          <p:cNvPr id="1048766" name="椭圆 30726"/>
          <p:cNvSpPr/>
          <p:nvPr/>
        </p:nvSpPr>
        <p:spPr>
          <a:xfrm>
            <a:off x="2005013" y="1691640"/>
            <a:ext cx="249237" cy="249238"/>
          </a:xfrm>
          <a:prstGeom prst="ellipse"/>
          <a:solidFill>
            <a:srgbClr val="FFFFFF"/>
          </a:solidFill>
          <a:ln w="9525">
            <a:noFill/>
          </a:ln>
        </p:spPr>
        <p:txBody>
          <a:bodyPr anchor="t"/>
          <a:p>
            <a:endParaRPr altLang="en-US" lang="zh-CN">
              <a:latin typeface="Arial" panose="020B0604020202020204" pitchFamily="34" charset="0"/>
              <a:ea typeface="宋体" panose="02010600030101010101" pitchFamily="2" charset="-122"/>
            </a:endParaRPr>
          </a:p>
        </p:txBody>
      </p:sp>
      <p:sp>
        <p:nvSpPr>
          <p:cNvPr id="1048767" name="椭圆 30727"/>
          <p:cNvSpPr/>
          <p:nvPr/>
        </p:nvSpPr>
        <p:spPr>
          <a:xfrm>
            <a:off x="2122488" y="2295525"/>
            <a:ext cx="250825" cy="250825"/>
          </a:xfrm>
          <a:prstGeom prst="ellipse"/>
          <a:solidFill>
            <a:srgbClr val="FFFFFF"/>
          </a:solidFill>
          <a:ln w="9525">
            <a:noFill/>
          </a:ln>
        </p:spPr>
        <p:txBody>
          <a:bodyPr anchor="t"/>
          <a:p>
            <a:endParaRPr altLang="en-US" lang="zh-CN">
              <a:latin typeface="Arial" panose="020B0604020202020204" pitchFamily="34" charset="0"/>
              <a:ea typeface="宋体" panose="02010600030101010101" pitchFamily="2" charset="-122"/>
            </a:endParaRPr>
          </a:p>
        </p:txBody>
      </p:sp>
      <p:sp>
        <p:nvSpPr>
          <p:cNvPr id="1048768" name="椭圆 30728"/>
          <p:cNvSpPr/>
          <p:nvPr/>
        </p:nvSpPr>
        <p:spPr>
          <a:xfrm>
            <a:off x="2011363" y="2874010"/>
            <a:ext cx="250825" cy="250825"/>
          </a:xfrm>
          <a:prstGeom prst="ellipse"/>
          <a:solidFill>
            <a:srgbClr val="FFFFFF"/>
          </a:solidFill>
          <a:ln w="9525">
            <a:noFill/>
          </a:ln>
        </p:spPr>
        <p:txBody>
          <a:bodyPr anchor="t"/>
          <a:p>
            <a:endParaRPr altLang="en-US" lang="zh-CN">
              <a:latin typeface="Arial" panose="020B0604020202020204" pitchFamily="34" charset="0"/>
              <a:ea typeface="宋体" panose="02010600030101010101" pitchFamily="2" charset="-122"/>
            </a:endParaRPr>
          </a:p>
        </p:txBody>
      </p:sp>
      <p:sp>
        <p:nvSpPr>
          <p:cNvPr id="1048769" name="椭圆 30729"/>
          <p:cNvSpPr/>
          <p:nvPr/>
        </p:nvSpPr>
        <p:spPr>
          <a:xfrm>
            <a:off x="1628775" y="3468053"/>
            <a:ext cx="250825" cy="249237"/>
          </a:xfrm>
          <a:prstGeom prst="ellipse"/>
          <a:solidFill>
            <a:srgbClr val="FFFFFF"/>
          </a:solidFill>
          <a:ln w="9525">
            <a:noFill/>
          </a:ln>
        </p:spPr>
        <p:txBody>
          <a:bodyPr anchor="t"/>
          <a:p>
            <a:endParaRPr altLang="en-US" lang="zh-CN">
              <a:latin typeface="Arial" panose="020B0604020202020204" pitchFamily="34" charset="0"/>
              <a:ea typeface="宋体" panose="02010600030101010101" pitchFamily="2" charset="-122"/>
            </a:endParaRPr>
          </a:p>
        </p:txBody>
      </p:sp>
      <p:sp>
        <p:nvSpPr>
          <p:cNvPr id="1048770" name="文本框 30730"/>
          <p:cNvSpPr txBox="1"/>
          <p:nvPr/>
        </p:nvSpPr>
        <p:spPr>
          <a:xfrm>
            <a:off x="1922463" y="1028065"/>
            <a:ext cx="4849812" cy="305435"/>
          </a:xfrm>
          <a:prstGeom prst="rect"/>
          <a:noFill/>
          <a:ln w="9525">
            <a:noFill/>
          </a:ln>
        </p:spPr>
        <p:txBody>
          <a:bodyPr anchor="t" bIns="30000" lIns="60000" rIns="60000" tIns="30000" wrap="square">
            <a:spAutoFit/>
          </a:bodyPr>
          <a:p>
            <a:r>
              <a:rPr altLang="en-US" dirty="0" sz="800" lang="zh-CN">
                <a:solidFill>
                  <a:schemeClr val="bg1"/>
                </a:solidFill>
                <a:latin typeface="微软雅黑" panose="020B0503020204020204" charset="-122"/>
                <a:ea typeface="微软雅黑" panose="020B0503020204020204" charset="-122"/>
              </a:rPr>
              <a:t>Here you can enter your relevant text to explain your products or services to attendees</a:t>
            </a:r>
            <a:r>
              <a:rPr altLang="en-US" dirty="0" sz="800" lang="zh-CN" smtClean="0">
                <a:solidFill>
                  <a:schemeClr val="bg1"/>
                </a:solidFill>
                <a:latin typeface="微软雅黑" panose="020B0503020204020204" charset="-122"/>
                <a:ea typeface="微软雅黑" panose="020B0503020204020204" charset="-122"/>
              </a:rPr>
              <a:t>.</a:t>
            </a:r>
            <a:r>
              <a:rPr altLang="en-US" dirty="0" sz="800" lang="zh-CN">
                <a:solidFill>
                  <a:schemeClr val="bg1"/>
                </a:solidFill>
                <a:latin typeface="微软雅黑" panose="020B0503020204020204" charset="-122"/>
                <a:ea typeface="微软雅黑" panose="020B0503020204020204" charset="-122"/>
              </a:rPr>
              <a:t>
</a:t>
            </a:r>
            <a:endParaRPr altLang="en-US" dirty="0" sz="800" lang="zh-CN">
              <a:solidFill>
                <a:schemeClr val="bg1"/>
              </a:solidFill>
              <a:latin typeface="微软雅黑" panose="020B0503020204020204" charset="-122"/>
              <a:ea typeface="微软雅黑" panose="020B0503020204020204" charset="-122"/>
            </a:endParaRPr>
          </a:p>
        </p:txBody>
      </p:sp>
      <p:sp>
        <p:nvSpPr>
          <p:cNvPr id="1048771" name="文本框 30731"/>
          <p:cNvSpPr txBox="1"/>
          <p:nvPr/>
        </p:nvSpPr>
        <p:spPr>
          <a:xfrm>
            <a:off x="2317750" y="1617028"/>
            <a:ext cx="4454525" cy="305435"/>
          </a:xfrm>
          <a:prstGeom prst="rect"/>
          <a:noFill/>
          <a:ln w="9525">
            <a:noFill/>
          </a:ln>
        </p:spPr>
        <p:txBody>
          <a:bodyPr anchor="t" bIns="30000" lIns="60000" rIns="60000" tIns="30000" wrap="square">
            <a:spAutoFit/>
          </a:bodyPr>
          <a:p>
            <a:r>
              <a:rPr altLang="en-US" dirty="0" sz="800" lang="zh-CN">
                <a:solidFill>
                  <a:schemeClr val="bg1"/>
                </a:solidFill>
                <a:latin typeface="微软雅黑" panose="020B0503020204020204" charset="-122"/>
                <a:ea typeface="微软雅黑" panose="020B0503020204020204" charset="-122"/>
              </a:rPr>
              <a:t>Here you can enter your relevant text to explain your products or services to attendees</a:t>
            </a:r>
            <a:r>
              <a:rPr altLang="en-US" dirty="0" sz="800" lang="zh-CN" smtClean="0">
                <a:solidFill>
                  <a:schemeClr val="bg1"/>
                </a:solidFill>
                <a:latin typeface="微软雅黑" panose="020B0503020204020204" charset="-122"/>
                <a:ea typeface="微软雅黑" panose="020B0503020204020204" charset="-122"/>
              </a:rPr>
              <a:t>.</a:t>
            </a:r>
            <a:r>
              <a:rPr altLang="en-US" dirty="0" sz="800" lang="zh-CN">
                <a:solidFill>
                  <a:schemeClr val="bg1"/>
                </a:solidFill>
                <a:latin typeface="微软雅黑" panose="020B0503020204020204" charset="-122"/>
                <a:ea typeface="微软雅黑" panose="020B0503020204020204" charset="-122"/>
              </a:rPr>
              <a:t>
</a:t>
            </a:r>
            <a:endParaRPr altLang="en-US" dirty="0" sz="800" lang="zh-CN">
              <a:solidFill>
                <a:schemeClr val="bg1"/>
              </a:solidFill>
              <a:latin typeface="微软雅黑" panose="020B0503020204020204" charset="-122"/>
              <a:ea typeface="微软雅黑" panose="020B0503020204020204" charset="-122"/>
            </a:endParaRPr>
          </a:p>
        </p:txBody>
      </p:sp>
      <p:sp>
        <p:nvSpPr>
          <p:cNvPr id="1048772" name="文本框 30732"/>
          <p:cNvSpPr txBox="1"/>
          <p:nvPr/>
        </p:nvSpPr>
        <p:spPr>
          <a:xfrm>
            <a:off x="2460625" y="2227263"/>
            <a:ext cx="4311650" cy="305435"/>
          </a:xfrm>
          <a:prstGeom prst="rect"/>
          <a:noFill/>
          <a:ln w="9525">
            <a:noFill/>
          </a:ln>
        </p:spPr>
        <p:txBody>
          <a:bodyPr anchor="t" bIns="30000" lIns="60000" rIns="60000" tIns="30000" wrap="square">
            <a:spAutoFit/>
          </a:bodyPr>
          <a:p>
            <a:r>
              <a:rPr altLang="en-US" dirty="0" sz="800" lang="zh-CN">
                <a:solidFill>
                  <a:schemeClr val="bg1"/>
                </a:solidFill>
                <a:latin typeface="微软雅黑" panose="020B0503020204020204" charset="-122"/>
                <a:ea typeface="微软雅黑" panose="020B0503020204020204" charset="-122"/>
              </a:rPr>
              <a:t>Here you can enter your relevant text to explain your products or services to attendees</a:t>
            </a:r>
            <a:r>
              <a:rPr altLang="en-US" dirty="0" sz="800" lang="zh-CN" smtClean="0">
                <a:solidFill>
                  <a:schemeClr val="bg1"/>
                </a:solidFill>
                <a:latin typeface="微软雅黑" panose="020B0503020204020204" charset="-122"/>
                <a:ea typeface="微软雅黑" panose="020B0503020204020204" charset="-122"/>
              </a:rPr>
              <a:t>.</a:t>
            </a:r>
            <a:endParaRPr altLang="en-US" dirty="0" sz="800" lang="zh-CN">
              <a:solidFill>
                <a:schemeClr val="bg1"/>
              </a:solidFill>
              <a:latin typeface="微软雅黑" panose="020B0503020204020204" charset="-122"/>
              <a:ea typeface="微软雅黑" panose="020B0503020204020204" charset="-122"/>
            </a:endParaRPr>
          </a:p>
        </p:txBody>
      </p:sp>
      <p:sp>
        <p:nvSpPr>
          <p:cNvPr id="1048773" name="文本框 30733"/>
          <p:cNvSpPr txBox="1"/>
          <p:nvPr/>
        </p:nvSpPr>
        <p:spPr>
          <a:xfrm>
            <a:off x="2287588" y="2810510"/>
            <a:ext cx="4484687" cy="182245"/>
          </a:xfrm>
          <a:prstGeom prst="rect"/>
          <a:noFill/>
          <a:ln w="9525">
            <a:noFill/>
          </a:ln>
        </p:spPr>
        <p:txBody>
          <a:bodyPr anchor="t" bIns="30000" lIns="60000" rIns="60000" tIns="30000" wrap="square">
            <a:spAutoFit/>
          </a:bodyPr>
          <a:p>
            <a:r>
              <a:rPr altLang="en-US" dirty="0" sz="800" lang="zh-CN">
                <a:solidFill>
                  <a:schemeClr val="bg1"/>
                </a:solidFill>
                <a:latin typeface="微软雅黑" panose="020B0503020204020204" charset="-122"/>
                <a:ea typeface="微软雅黑" panose="020B0503020204020204" charset="-122"/>
              </a:rPr>
              <a:t>Here you can enter your relevant text to explain your products or services to attendees</a:t>
            </a:r>
            <a:r>
              <a:rPr altLang="en-US" dirty="0" sz="800" lang="zh-CN" smtClean="0">
                <a:solidFill>
                  <a:schemeClr val="bg1"/>
                </a:solidFill>
                <a:latin typeface="微软雅黑" panose="020B0503020204020204" charset="-122"/>
                <a:ea typeface="微软雅黑" panose="020B0503020204020204" charset="-122"/>
              </a:rPr>
              <a:t>.</a:t>
            </a:r>
            <a:endParaRPr altLang="en-US" dirty="0" sz="800" lang="zh-CN">
              <a:solidFill>
                <a:schemeClr val="bg1"/>
              </a:solidFill>
              <a:latin typeface="微软雅黑" panose="020B0503020204020204" charset="-122"/>
              <a:ea typeface="微软雅黑" panose="020B0503020204020204" charset="-122"/>
            </a:endParaRPr>
          </a:p>
        </p:txBody>
      </p:sp>
      <p:sp>
        <p:nvSpPr>
          <p:cNvPr id="1048774" name="文本框 30734"/>
          <p:cNvSpPr txBox="1"/>
          <p:nvPr/>
        </p:nvSpPr>
        <p:spPr>
          <a:xfrm>
            <a:off x="1905000" y="3409315"/>
            <a:ext cx="4867275" cy="182245"/>
          </a:xfrm>
          <a:prstGeom prst="rect"/>
          <a:noFill/>
          <a:ln w="9525">
            <a:noFill/>
          </a:ln>
        </p:spPr>
        <p:txBody>
          <a:bodyPr anchor="t" bIns="30000" lIns="60000" rIns="60000" tIns="30000" wrap="square">
            <a:spAutoFit/>
          </a:bodyPr>
          <a:p>
            <a:r>
              <a:rPr altLang="en-US" dirty="0" sz="800" lang="zh-CN">
                <a:solidFill>
                  <a:schemeClr val="bg1"/>
                </a:solidFill>
                <a:latin typeface="微软雅黑" panose="020B0503020204020204" charset="-122"/>
                <a:ea typeface="微软雅黑" panose="020B0503020204020204" charset="-122"/>
              </a:rPr>
              <a:t>Here you can enter your relevant text to explain your products or services to attendees</a:t>
            </a:r>
            <a:r>
              <a:rPr altLang="en-US" dirty="0" sz="800" lang="zh-CN" smtClean="0">
                <a:solidFill>
                  <a:schemeClr val="bg1"/>
                </a:solidFill>
                <a:latin typeface="微软雅黑" panose="020B0503020204020204" charset="-122"/>
                <a:ea typeface="微软雅黑" panose="020B0503020204020204" charset="-122"/>
              </a:rPr>
              <a:t>.</a:t>
            </a:r>
            <a:endParaRPr altLang="en-US" dirty="0" sz="800" lang="zh-CN">
              <a:solidFill>
                <a:schemeClr val="bg1"/>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69" name=""/>
        <p:cNvGrpSpPr/>
        <p:nvPr/>
      </p:nvGrpSpPr>
      <p:grpSpPr>
        <a:xfrm>
          <a:off x="0" y="0"/>
          <a:ext cx="0" cy="0"/>
          <a:chOff x="0" y="0"/>
          <a:chExt cx="0" cy="0"/>
        </a:xfrm>
      </p:grpSpPr>
      <p:sp>
        <p:nvSpPr>
          <p:cNvPr id="1048775" name="圆角矩形 31745"/>
          <p:cNvSpPr/>
          <p:nvPr/>
        </p:nvSpPr>
        <p:spPr>
          <a:xfrm>
            <a:off x="196850" y="171450"/>
            <a:ext cx="955675" cy="184363"/>
          </a:xfrm>
          <a:prstGeom prst="roundRect">
            <a:avLst>
              <a:gd name="adj" fmla="val 16667"/>
            </a:avLst>
          </a:prstGeom>
          <a:solidFill>
            <a:schemeClr val="tx1"/>
          </a:solidFill>
          <a:ln w="9525">
            <a:noFill/>
          </a:ln>
        </p:spPr>
        <p:txBody>
          <a:bodyPr anchor="t" bIns="30000" lIns="60000" rIns="60000" tIns="30000" wrap="square">
            <a:spAutoFit/>
          </a:bodyPr>
          <a:p>
            <a:r>
              <a:rPr altLang="en-US" sz="700" lang="zh-CN">
                <a:solidFill>
                  <a:schemeClr val="bg1"/>
                </a:solidFill>
                <a:latin typeface="微软雅黑" panose="020B0503020204020204" charset="-122"/>
                <a:ea typeface="微软雅黑" panose="020B0503020204020204" charset="-122"/>
              </a:rPr>
              <a:t>Add your company</a:t>
            </a:r>
            <a:endParaRPr altLang="en-US" sz="700" lang="zh-CN">
              <a:solidFill>
                <a:schemeClr val="bg1"/>
              </a:solidFill>
              <a:latin typeface="微软雅黑" panose="020B0503020204020204" charset="-122"/>
              <a:ea typeface="微软雅黑" panose="020B0503020204020204" charset="-122"/>
            </a:endParaRPr>
          </a:p>
        </p:txBody>
      </p:sp>
      <p:sp>
        <p:nvSpPr>
          <p:cNvPr id="1048776" name="圆角矩形 31746"/>
          <p:cNvSpPr/>
          <p:nvPr/>
        </p:nvSpPr>
        <p:spPr>
          <a:xfrm>
            <a:off x="6156325" y="171450"/>
            <a:ext cx="900007" cy="196635"/>
          </a:xfrm>
          <a:prstGeom prst="roundRect">
            <a:avLst>
              <a:gd name="adj" fmla="val 16667"/>
            </a:avLst>
          </a:prstGeom>
          <a:solidFill>
            <a:schemeClr val="tx1"/>
          </a:solidFill>
          <a:ln w="9525">
            <a:noFill/>
          </a:ln>
        </p:spPr>
        <p:txBody>
          <a:bodyPr anchor="t" bIns="30000" lIns="60000" rIns="60000" tIns="30000" wrap="square">
            <a:spAutoFit/>
          </a:bodyPr>
          <a:p>
            <a:pPr algn="r"/>
            <a:r>
              <a:rPr altLang="en-US" sz="700" lang="zh-CN">
                <a:solidFill>
                  <a:schemeClr val="bg1"/>
                </a:solidFill>
                <a:latin typeface="微软雅黑" panose="020B0503020204020204" charset="-122"/>
                <a:ea typeface="微软雅黑" panose="020B0503020204020204" charset="-122"/>
              </a:rPr>
              <a:t>Add your website</a:t>
            </a:r>
            <a:endParaRPr altLang="en-US" sz="700" lang="zh-CN">
              <a:solidFill>
                <a:schemeClr val="bg1"/>
              </a:solidFill>
              <a:latin typeface="微软雅黑" panose="020B0503020204020204" charset="-122"/>
              <a:ea typeface="微软雅黑" panose="020B0503020204020204" charset="-122"/>
            </a:endParaRPr>
          </a:p>
        </p:txBody>
      </p:sp>
      <p:sp>
        <p:nvSpPr>
          <p:cNvPr id="1048777" name="正圆 703"/>
          <p:cNvSpPr/>
          <p:nvPr/>
        </p:nvSpPr>
        <p:spPr>
          <a:xfrm>
            <a:off x="428625" y="1800225"/>
            <a:ext cx="1252538" cy="1250950"/>
          </a:xfrm>
          <a:prstGeom prst="ellipse"/>
          <a:solidFill>
            <a:srgbClr val="5F5F5F"/>
          </a:solidFill>
          <a:ln w="9525">
            <a:noFill/>
          </a:ln>
        </p:spPr>
        <p:txBody>
          <a:bodyPr anchor="ctr" bIns="30000" lIns="60000" rIns="60000" tIns="30000" wrap="square"/>
          <a:p>
            <a:endParaRPr sz="1100">
              <a:latin typeface="Arial" panose="020B0604020202020204" pitchFamily="34" charset="0"/>
              <a:ea typeface="宋体" panose="02010600030101010101" pitchFamily="2" charset="-122"/>
            </a:endParaRPr>
          </a:p>
        </p:txBody>
      </p:sp>
      <p:sp>
        <p:nvSpPr>
          <p:cNvPr id="1048778" name="正圆 703"/>
          <p:cNvSpPr/>
          <p:nvPr/>
        </p:nvSpPr>
        <p:spPr>
          <a:xfrm>
            <a:off x="295275" y="1666875"/>
            <a:ext cx="1520825" cy="1517650"/>
          </a:xfrm>
          <a:prstGeom prst="ellipse"/>
          <a:noFill/>
          <a:ln w="9525" cap="flat" cmpd="sng">
            <a:solidFill>
              <a:schemeClr val="bg1"/>
            </a:solidFill>
            <a:prstDash val="solid"/>
            <a:bevel/>
            <a:headEnd type="none" w="med" len="med"/>
            <a:tailEnd type="none" w="med" len="med"/>
          </a:ln>
        </p:spPr>
        <p:txBody>
          <a:bodyPr anchor="ctr" bIns="30000" lIns="60000" rIns="60000" tIns="30000" wrap="square"/>
          <a:p>
            <a:endParaRPr sz="1100">
              <a:latin typeface="Arial" panose="020B0604020202020204" pitchFamily="34" charset="0"/>
              <a:ea typeface="宋体" panose="02010600030101010101" pitchFamily="2" charset="-122"/>
            </a:endParaRPr>
          </a:p>
        </p:txBody>
      </p:sp>
      <p:sp>
        <p:nvSpPr>
          <p:cNvPr id="1048779" name="文本框 31749"/>
          <p:cNvSpPr txBox="1"/>
          <p:nvPr/>
        </p:nvSpPr>
        <p:spPr>
          <a:xfrm>
            <a:off x="513874" y="1941513"/>
            <a:ext cx="1082040" cy="367030"/>
          </a:xfrm>
          <a:prstGeom prst="rect"/>
          <a:noFill/>
          <a:ln w="9525">
            <a:noFill/>
          </a:ln>
        </p:spPr>
        <p:txBody>
          <a:bodyPr anchor="t" bIns="30000" lIns="60000" rIns="60000" tIns="30000" wrap="none">
            <a:spAutoFit/>
          </a:bodyPr>
          <a:p>
            <a:pPr algn="ctr"/>
            <a:r>
              <a:rPr altLang="en-US" b="1" dirty="0" sz="1000" lang="zh-CN">
                <a:solidFill>
                  <a:schemeClr val="bg1"/>
                </a:solidFill>
                <a:latin typeface="微软雅黑" panose="020B0503020204020204" charset="-122"/>
                <a:ea typeface="微软雅黑" panose="020B0503020204020204" charset="-122"/>
              </a:rPr>
              <a:t>Add  your  text
</a:t>
            </a:r>
            <a:endParaRPr altLang="en-US" b="1" dirty="0" sz="1000" lang="zh-CN">
              <a:solidFill>
                <a:schemeClr val="bg1"/>
              </a:solidFill>
              <a:latin typeface="微软雅黑" panose="020B0503020204020204" charset="-122"/>
              <a:ea typeface="微软雅黑" panose="020B0503020204020204" charset="-122"/>
            </a:endParaRPr>
          </a:p>
        </p:txBody>
      </p:sp>
      <p:sp>
        <p:nvSpPr>
          <p:cNvPr id="1048780" name="直接连接符 31750"/>
          <p:cNvSpPr/>
          <p:nvPr/>
        </p:nvSpPr>
        <p:spPr>
          <a:xfrm>
            <a:off x="777875" y="2192338"/>
            <a:ext cx="555625" cy="1587"/>
          </a:xfrm>
          <a:prstGeom prst="line"/>
          <a:ln w="9525" cap="flat" cmpd="sng">
            <a:solidFill>
              <a:schemeClr val="bg1"/>
            </a:solidFill>
            <a:prstDash val="solid"/>
            <a:bevel/>
            <a:headEnd type="none" w="med" len="med"/>
            <a:tailEnd type="none" w="med" len="med"/>
          </a:ln>
        </p:spPr>
        <p:txBody>
          <a:bodyPr anchor="t"/>
          <a:p>
            <a:endParaRPr altLang="en-US" lang="zh-CN">
              <a:latin typeface="Arial" panose="020B0604020202020204" pitchFamily="34" charset="0"/>
              <a:ea typeface="宋体" panose="02010600030101010101" pitchFamily="2" charset="-122"/>
            </a:endParaRPr>
          </a:p>
        </p:txBody>
      </p:sp>
      <p:sp>
        <p:nvSpPr>
          <p:cNvPr id="1048781" name="文本框 31751"/>
          <p:cNvSpPr txBox="1"/>
          <p:nvPr/>
        </p:nvSpPr>
        <p:spPr>
          <a:xfrm>
            <a:off x="598805" y="2173923"/>
            <a:ext cx="1050925" cy="921385"/>
          </a:xfrm>
          <a:prstGeom prst="rect"/>
          <a:noFill/>
          <a:ln w="9525">
            <a:noFill/>
          </a:ln>
        </p:spPr>
        <p:txBody>
          <a:bodyPr anchor="t" bIns="30000" lIns="60000" rIns="60000" tIns="30000" wrap="square">
            <a:spAutoFit/>
          </a:bodyPr>
          <a:p>
            <a:r>
              <a:rPr altLang="en-US" sz="800" lang="zh-CN">
                <a:solidFill>
                  <a:schemeClr val="bg1"/>
                </a:solidFill>
                <a:latin typeface="微软雅黑" panose="020B0503020204020204" charset="-122"/>
                <a:ea typeface="微软雅黑" panose="020B0503020204020204" charset="-122"/>
              </a:rPr>
              <a:t>Here you can enter your relevant text to explain your products or services to attendees.
</a:t>
            </a:r>
            <a:endParaRPr altLang="en-US" sz="800" lang="zh-CN">
              <a:solidFill>
                <a:schemeClr val="bg1"/>
              </a:solidFill>
              <a:latin typeface="微软雅黑" panose="020B0503020204020204" charset="-122"/>
              <a:ea typeface="微软雅黑" panose="020B0503020204020204" charset="-122"/>
            </a:endParaRPr>
          </a:p>
        </p:txBody>
      </p:sp>
      <p:sp>
        <p:nvSpPr>
          <p:cNvPr id="1048782" name="正圆 703"/>
          <p:cNvSpPr/>
          <p:nvPr/>
        </p:nvSpPr>
        <p:spPr>
          <a:xfrm>
            <a:off x="2139950" y="1800225"/>
            <a:ext cx="1250950" cy="1250950"/>
          </a:xfrm>
          <a:prstGeom prst="ellipse"/>
          <a:solidFill>
            <a:srgbClr val="5F5F5F"/>
          </a:solidFill>
          <a:ln w="9525">
            <a:noFill/>
          </a:ln>
        </p:spPr>
        <p:txBody>
          <a:bodyPr anchor="ctr" bIns="30000" lIns="60000" rIns="60000" tIns="30000" wrap="square"/>
          <a:p>
            <a:endParaRPr sz="1100">
              <a:latin typeface="Arial" panose="020B0604020202020204" pitchFamily="34" charset="0"/>
              <a:ea typeface="宋体" panose="02010600030101010101" pitchFamily="2" charset="-122"/>
            </a:endParaRPr>
          </a:p>
        </p:txBody>
      </p:sp>
      <p:sp>
        <p:nvSpPr>
          <p:cNvPr id="1048783" name="正圆 703"/>
          <p:cNvSpPr/>
          <p:nvPr/>
        </p:nvSpPr>
        <p:spPr>
          <a:xfrm>
            <a:off x="2006600" y="1666875"/>
            <a:ext cx="1517650" cy="1517650"/>
          </a:xfrm>
          <a:prstGeom prst="ellipse"/>
          <a:noFill/>
          <a:ln w="9525" cap="flat" cmpd="sng">
            <a:solidFill>
              <a:schemeClr val="bg1"/>
            </a:solidFill>
            <a:prstDash val="solid"/>
            <a:bevel/>
            <a:headEnd type="none" w="med" len="med"/>
            <a:tailEnd type="none" w="med" len="med"/>
          </a:ln>
        </p:spPr>
        <p:txBody>
          <a:bodyPr anchor="ctr" bIns="30000" lIns="60000" rIns="60000" tIns="30000" wrap="square"/>
          <a:p>
            <a:endParaRPr sz="1100">
              <a:latin typeface="Arial" panose="020B0604020202020204" pitchFamily="34" charset="0"/>
              <a:ea typeface="宋体" panose="02010600030101010101" pitchFamily="2" charset="-122"/>
            </a:endParaRPr>
          </a:p>
        </p:txBody>
      </p:sp>
      <p:sp>
        <p:nvSpPr>
          <p:cNvPr id="1048784" name="文本框 31754"/>
          <p:cNvSpPr txBox="1"/>
          <p:nvPr/>
        </p:nvSpPr>
        <p:spPr>
          <a:xfrm>
            <a:off x="2223612" y="1941513"/>
            <a:ext cx="1082040" cy="367030"/>
          </a:xfrm>
          <a:prstGeom prst="rect"/>
          <a:noFill/>
          <a:ln w="9525">
            <a:noFill/>
          </a:ln>
        </p:spPr>
        <p:txBody>
          <a:bodyPr anchor="t" bIns="30000" lIns="60000" rIns="60000" tIns="30000" wrap="none">
            <a:spAutoFit/>
          </a:bodyPr>
          <a:p>
            <a:pPr algn="ctr"/>
            <a:r>
              <a:rPr altLang="en-US" b="1" dirty="0" sz="1000" lang="zh-CN">
                <a:solidFill>
                  <a:schemeClr val="bg1"/>
                </a:solidFill>
                <a:latin typeface="微软雅黑" panose="020B0503020204020204" charset="-122"/>
                <a:ea typeface="微软雅黑" panose="020B0503020204020204" charset="-122"/>
              </a:rPr>
              <a:t>Add  your  text
</a:t>
            </a:r>
            <a:endParaRPr altLang="en-US" b="1" dirty="0" sz="1000" lang="zh-CN">
              <a:solidFill>
                <a:schemeClr val="bg1"/>
              </a:solidFill>
              <a:latin typeface="微软雅黑" panose="020B0503020204020204" charset="-122"/>
              <a:ea typeface="微软雅黑" panose="020B0503020204020204" charset="-122"/>
            </a:endParaRPr>
          </a:p>
        </p:txBody>
      </p:sp>
      <p:sp>
        <p:nvSpPr>
          <p:cNvPr id="1048785" name="直接连接符 31755"/>
          <p:cNvSpPr/>
          <p:nvPr/>
        </p:nvSpPr>
        <p:spPr>
          <a:xfrm>
            <a:off x="2487613" y="2192338"/>
            <a:ext cx="555625" cy="1587"/>
          </a:xfrm>
          <a:prstGeom prst="line"/>
          <a:ln w="9525" cap="flat" cmpd="sng">
            <a:solidFill>
              <a:schemeClr val="bg1"/>
            </a:solidFill>
            <a:prstDash val="solid"/>
            <a:bevel/>
            <a:headEnd type="none" w="med" len="med"/>
            <a:tailEnd type="none" w="med" len="med"/>
          </a:ln>
        </p:spPr>
        <p:txBody>
          <a:bodyPr anchor="t"/>
          <a:p>
            <a:endParaRPr altLang="en-US" lang="zh-CN">
              <a:latin typeface="Arial" panose="020B0604020202020204" pitchFamily="34" charset="0"/>
              <a:ea typeface="宋体" panose="02010600030101010101" pitchFamily="2" charset="-122"/>
            </a:endParaRPr>
          </a:p>
        </p:txBody>
      </p:sp>
      <p:sp>
        <p:nvSpPr>
          <p:cNvPr id="1048786" name="文本框 31756"/>
          <p:cNvSpPr txBox="1"/>
          <p:nvPr/>
        </p:nvSpPr>
        <p:spPr>
          <a:xfrm>
            <a:off x="2308543" y="2173923"/>
            <a:ext cx="1050925" cy="921385"/>
          </a:xfrm>
          <a:prstGeom prst="rect"/>
          <a:noFill/>
          <a:ln w="9525">
            <a:noFill/>
          </a:ln>
        </p:spPr>
        <p:txBody>
          <a:bodyPr anchor="t" bIns="30000" lIns="60000" rIns="60000" tIns="30000" wrap="square">
            <a:spAutoFit/>
          </a:bodyPr>
          <a:p>
            <a:r>
              <a:rPr altLang="en-US" sz="800" lang="zh-CN">
                <a:solidFill>
                  <a:schemeClr val="bg1"/>
                </a:solidFill>
                <a:latin typeface="微软雅黑" panose="020B0503020204020204" charset="-122"/>
                <a:ea typeface="微软雅黑" panose="020B0503020204020204" charset="-122"/>
              </a:rPr>
              <a:t>Here you can enter your relevant text to explain your products or services to attendees.
</a:t>
            </a:r>
            <a:endParaRPr altLang="en-US" sz="800" lang="zh-CN">
              <a:solidFill>
                <a:schemeClr val="bg1"/>
              </a:solidFill>
              <a:latin typeface="微软雅黑" panose="020B0503020204020204" charset="-122"/>
              <a:ea typeface="微软雅黑" panose="020B0503020204020204" charset="-122"/>
            </a:endParaRPr>
          </a:p>
        </p:txBody>
      </p:sp>
      <p:sp>
        <p:nvSpPr>
          <p:cNvPr id="1048787" name="正圆 703"/>
          <p:cNvSpPr/>
          <p:nvPr/>
        </p:nvSpPr>
        <p:spPr>
          <a:xfrm>
            <a:off x="3851275" y="1800225"/>
            <a:ext cx="1249363" cy="1250950"/>
          </a:xfrm>
          <a:prstGeom prst="ellipse"/>
          <a:solidFill>
            <a:srgbClr val="5F5F5F"/>
          </a:solidFill>
          <a:ln w="9525">
            <a:noFill/>
          </a:ln>
        </p:spPr>
        <p:txBody>
          <a:bodyPr anchor="ctr" bIns="30000" lIns="60000" rIns="60000" tIns="30000" wrap="square"/>
          <a:p>
            <a:endParaRPr sz="1100">
              <a:latin typeface="Arial" panose="020B0604020202020204" pitchFamily="34" charset="0"/>
              <a:ea typeface="宋体" panose="02010600030101010101" pitchFamily="2" charset="-122"/>
            </a:endParaRPr>
          </a:p>
        </p:txBody>
      </p:sp>
      <p:sp>
        <p:nvSpPr>
          <p:cNvPr id="1048788" name="正圆 703"/>
          <p:cNvSpPr/>
          <p:nvPr/>
        </p:nvSpPr>
        <p:spPr>
          <a:xfrm>
            <a:off x="3717925" y="1666875"/>
            <a:ext cx="1517650" cy="1517650"/>
          </a:xfrm>
          <a:prstGeom prst="ellipse"/>
          <a:noFill/>
          <a:ln w="9525" cap="flat" cmpd="sng">
            <a:solidFill>
              <a:schemeClr val="bg1"/>
            </a:solidFill>
            <a:prstDash val="solid"/>
            <a:bevel/>
            <a:headEnd type="none" w="med" len="med"/>
            <a:tailEnd type="none" w="med" len="med"/>
          </a:ln>
        </p:spPr>
        <p:txBody>
          <a:bodyPr anchor="ctr" bIns="30000" lIns="60000" rIns="60000" tIns="30000" wrap="square"/>
          <a:p>
            <a:endParaRPr sz="1100">
              <a:latin typeface="Arial" panose="020B0604020202020204" pitchFamily="34" charset="0"/>
              <a:ea typeface="宋体" panose="02010600030101010101" pitchFamily="2" charset="-122"/>
            </a:endParaRPr>
          </a:p>
        </p:txBody>
      </p:sp>
      <p:sp>
        <p:nvSpPr>
          <p:cNvPr id="1048789" name="文本框 31759"/>
          <p:cNvSpPr txBox="1"/>
          <p:nvPr/>
        </p:nvSpPr>
        <p:spPr>
          <a:xfrm>
            <a:off x="3934937" y="1941513"/>
            <a:ext cx="1082040" cy="367030"/>
          </a:xfrm>
          <a:prstGeom prst="rect"/>
          <a:noFill/>
          <a:ln w="9525">
            <a:noFill/>
          </a:ln>
        </p:spPr>
        <p:txBody>
          <a:bodyPr anchor="t" bIns="30000" lIns="60000" rIns="60000" tIns="30000" wrap="none">
            <a:spAutoFit/>
          </a:bodyPr>
          <a:p>
            <a:pPr algn="ctr"/>
            <a:r>
              <a:rPr altLang="en-US" b="1" dirty="0" sz="1000" lang="zh-CN">
                <a:solidFill>
                  <a:schemeClr val="bg1"/>
                </a:solidFill>
                <a:latin typeface="微软雅黑" panose="020B0503020204020204" charset="-122"/>
                <a:ea typeface="微软雅黑" panose="020B0503020204020204" charset="-122"/>
              </a:rPr>
              <a:t>Add  your  text
</a:t>
            </a:r>
            <a:endParaRPr altLang="en-US" b="1" dirty="0" sz="1000" lang="zh-CN">
              <a:solidFill>
                <a:schemeClr val="bg1"/>
              </a:solidFill>
              <a:latin typeface="微软雅黑" panose="020B0503020204020204" charset="-122"/>
              <a:ea typeface="微软雅黑" panose="020B0503020204020204" charset="-122"/>
            </a:endParaRPr>
          </a:p>
        </p:txBody>
      </p:sp>
      <p:sp>
        <p:nvSpPr>
          <p:cNvPr id="1048790" name="直接连接符 31760"/>
          <p:cNvSpPr/>
          <p:nvPr/>
        </p:nvSpPr>
        <p:spPr>
          <a:xfrm>
            <a:off x="4198938" y="2192338"/>
            <a:ext cx="554037" cy="1587"/>
          </a:xfrm>
          <a:prstGeom prst="line"/>
          <a:ln w="9525" cap="flat" cmpd="sng">
            <a:solidFill>
              <a:schemeClr val="bg1"/>
            </a:solidFill>
            <a:prstDash val="solid"/>
            <a:bevel/>
            <a:headEnd type="none" w="med" len="med"/>
            <a:tailEnd type="none" w="med" len="med"/>
          </a:ln>
        </p:spPr>
        <p:txBody>
          <a:bodyPr anchor="t"/>
          <a:p>
            <a:endParaRPr altLang="en-US" lang="zh-CN">
              <a:latin typeface="Arial" panose="020B0604020202020204" pitchFamily="34" charset="0"/>
              <a:ea typeface="宋体" panose="02010600030101010101" pitchFamily="2" charset="-122"/>
            </a:endParaRPr>
          </a:p>
        </p:txBody>
      </p:sp>
      <p:sp>
        <p:nvSpPr>
          <p:cNvPr id="1048791" name="文本框 31761"/>
          <p:cNvSpPr txBox="1"/>
          <p:nvPr/>
        </p:nvSpPr>
        <p:spPr>
          <a:xfrm>
            <a:off x="4019868" y="2173923"/>
            <a:ext cx="1049337" cy="921385"/>
          </a:xfrm>
          <a:prstGeom prst="rect"/>
          <a:noFill/>
          <a:ln w="9525">
            <a:noFill/>
          </a:ln>
        </p:spPr>
        <p:txBody>
          <a:bodyPr anchor="t" bIns="30000" lIns="60000" rIns="60000" tIns="30000" wrap="square">
            <a:spAutoFit/>
          </a:bodyPr>
          <a:p>
            <a:r>
              <a:rPr altLang="en-US" sz="800" lang="zh-CN">
                <a:solidFill>
                  <a:schemeClr val="bg1"/>
                </a:solidFill>
                <a:latin typeface="微软雅黑" panose="020B0503020204020204" charset="-122"/>
                <a:ea typeface="微软雅黑" panose="020B0503020204020204" charset="-122"/>
              </a:rPr>
              <a:t>Here you can enter your relevant text to explain your products or services to attendees.
</a:t>
            </a:r>
            <a:endParaRPr altLang="en-US" sz="800" lang="zh-CN">
              <a:solidFill>
                <a:schemeClr val="bg1"/>
              </a:solidFill>
              <a:latin typeface="微软雅黑" panose="020B0503020204020204" charset="-122"/>
              <a:ea typeface="微软雅黑" panose="020B0503020204020204" charset="-122"/>
            </a:endParaRPr>
          </a:p>
        </p:txBody>
      </p:sp>
      <p:sp>
        <p:nvSpPr>
          <p:cNvPr id="1048792" name="正圆 703"/>
          <p:cNvSpPr/>
          <p:nvPr/>
        </p:nvSpPr>
        <p:spPr>
          <a:xfrm>
            <a:off x="5559425" y="1800225"/>
            <a:ext cx="1250950" cy="1250950"/>
          </a:xfrm>
          <a:prstGeom prst="ellipse"/>
          <a:solidFill>
            <a:srgbClr val="5F5F5F"/>
          </a:solidFill>
          <a:ln w="9525">
            <a:noFill/>
          </a:ln>
        </p:spPr>
        <p:txBody>
          <a:bodyPr anchor="ctr" bIns="30000" lIns="60000" rIns="60000" tIns="30000" wrap="square"/>
          <a:p>
            <a:endParaRPr sz="1100">
              <a:latin typeface="Arial" panose="020B0604020202020204" pitchFamily="34" charset="0"/>
              <a:ea typeface="宋体" panose="02010600030101010101" pitchFamily="2" charset="-122"/>
            </a:endParaRPr>
          </a:p>
        </p:txBody>
      </p:sp>
      <p:sp>
        <p:nvSpPr>
          <p:cNvPr id="1048793" name="正圆 703"/>
          <p:cNvSpPr/>
          <p:nvPr/>
        </p:nvSpPr>
        <p:spPr>
          <a:xfrm>
            <a:off x="5426075" y="1666875"/>
            <a:ext cx="1517650" cy="1517650"/>
          </a:xfrm>
          <a:prstGeom prst="ellipse"/>
          <a:noFill/>
          <a:ln w="9525" cap="flat" cmpd="sng">
            <a:solidFill>
              <a:schemeClr val="bg1"/>
            </a:solidFill>
            <a:prstDash val="solid"/>
            <a:bevel/>
            <a:headEnd type="none" w="med" len="med"/>
            <a:tailEnd type="none" w="med" len="med"/>
          </a:ln>
        </p:spPr>
        <p:txBody>
          <a:bodyPr anchor="ctr" bIns="30000" lIns="60000" rIns="60000" tIns="30000" wrap="square"/>
          <a:p>
            <a:endParaRPr sz="1100">
              <a:latin typeface="Arial" panose="020B0604020202020204" pitchFamily="34" charset="0"/>
              <a:ea typeface="宋体" panose="02010600030101010101" pitchFamily="2" charset="-122"/>
            </a:endParaRPr>
          </a:p>
        </p:txBody>
      </p:sp>
      <p:sp>
        <p:nvSpPr>
          <p:cNvPr id="1048794" name="文本框 31764"/>
          <p:cNvSpPr txBox="1"/>
          <p:nvPr/>
        </p:nvSpPr>
        <p:spPr>
          <a:xfrm>
            <a:off x="5644674" y="1941513"/>
            <a:ext cx="1082040" cy="367030"/>
          </a:xfrm>
          <a:prstGeom prst="rect"/>
          <a:noFill/>
          <a:ln w="9525">
            <a:noFill/>
          </a:ln>
        </p:spPr>
        <p:txBody>
          <a:bodyPr anchor="t" bIns="30000" lIns="60000" rIns="60000" tIns="30000" wrap="none">
            <a:spAutoFit/>
          </a:bodyPr>
          <a:p>
            <a:pPr algn="ctr"/>
            <a:r>
              <a:rPr altLang="en-US" b="1" dirty="0" sz="1000" lang="zh-CN">
                <a:solidFill>
                  <a:schemeClr val="bg1"/>
                </a:solidFill>
                <a:latin typeface="微软雅黑" panose="020B0503020204020204" charset="-122"/>
                <a:ea typeface="微软雅黑" panose="020B0503020204020204" charset="-122"/>
              </a:rPr>
              <a:t>Add  your  text
</a:t>
            </a:r>
            <a:endParaRPr altLang="en-US" b="1" dirty="0" sz="1000" lang="zh-CN">
              <a:solidFill>
                <a:schemeClr val="bg1"/>
              </a:solidFill>
              <a:latin typeface="微软雅黑" panose="020B0503020204020204" charset="-122"/>
              <a:ea typeface="微软雅黑" panose="020B0503020204020204" charset="-122"/>
            </a:endParaRPr>
          </a:p>
        </p:txBody>
      </p:sp>
      <p:sp>
        <p:nvSpPr>
          <p:cNvPr id="1048795" name="直接连接符 31765"/>
          <p:cNvSpPr/>
          <p:nvPr/>
        </p:nvSpPr>
        <p:spPr>
          <a:xfrm>
            <a:off x="5908675" y="2192338"/>
            <a:ext cx="554038" cy="1587"/>
          </a:xfrm>
          <a:prstGeom prst="line"/>
          <a:ln w="9525" cap="flat" cmpd="sng">
            <a:solidFill>
              <a:schemeClr val="bg1"/>
            </a:solidFill>
            <a:prstDash val="solid"/>
            <a:bevel/>
            <a:headEnd type="none" w="med" len="med"/>
            <a:tailEnd type="none" w="med" len="med"/>
          </a:ln>
        </p:spPr>
        <p:txBody>
          <a:bodyPr anchor="t"/>
          <a:p>
            <a:endParaRPr altLang="en-US" lang="zh-CN">
              <a:latin typeface="Arial" panose="020B0604020202020204" pitchFamily="34" charset="0"/>
              <a:ea typeface="宋体" panose="02010600030101010101" pitchFamily="2" charset="-122"/>
            </a:endParaRPr>
          </a:p>
        </p:txBody>
      </p:sp>
      <p:sp>
        <p:nvSpPr>
          <p:cNvPr id="1048796" name="文本框 31766"/>
          <p:cNvSpPr txBox="1"/>
          <p:nvPr/>
        </p:nvSpPr>
        <p:spPr>
          <a:xfrm>
            <a:off x="5729605" y="2173923"/>
            <a:ext cx="1049338" cy="921385"/>
          </a:xfrm>
          <a:prstGeom prst="rect"/>
          <a:noFill/>
          <a:ln w="9525">
            <a:noFill/>
          </a:ln>
        </p:spPr>
        <p:txBody>
          <a:bodyPr anchor="t" bIns="30000" lIns="60000" rIns="60000" tIns="30000" wrap="square">
            <a:spAutoFit/>
          </a:bodyPr>
          <a:p>
            <a:r>
              <a:rPr altLang="en-US" sz="800" lang="zh-CN">
                <a:solidFill>
                  <a:schemeClr val="bg1"/>
                </a:solidFill>
                <a:latin typeface="微软雅黑" panose="020B0503020204020204" charset="-122"/>
                <a:ea typeface="微软雅黑" panose="020B0503020204020204" charset="-122"/>
              </a:rPr>
              <a:t>Here you can enter your relevant text to explain your products or services to attendees.
</a:t>
            </a:r>
            <a:endParaRPr altLang="en-US" sz="800" lang="zh-CN">
              <a:solidFill>
                <a:schemeClr val="bg1"/>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70" name=""/>
        <p:cNvGrpSpPr/>
        <p:nvPr/>
      </p:nvGrpSpPr>
      <p:grpSpPr>
        <a:xfrm>
          <a:off x="0" y="0"/>
          <a:ext cx="0" cy="0"/>
          <a:chOff x="0" y="0"/>
          <a:chExt cx="0" cy="0"/>
        </a:xfrm>
      </p:grpSpPr>
      <p:sp>
        <p:nvSpPr>
          <p:cNvPr id="1048797" name="圆角矩形 32769"/>
          <p:cNvSpPr/>
          <p:nvPr/>
        </p:nvSpPr>
        <p:spPr>
          <a:xfrm>
            <a:off x="196850" y="171450"/>
            <a:ext cx="955675" cy="184363"/>
          </a:xfrm>
          <a:prstGeom prst="roundRect">
            <a:avLst>
              <a:gd name="adj" fmla="val 16667"/>
            </a:avLst>
          </a:prstGeom>
          <a:solidFill>
            <a:schemeClr val="tx1"/>
          </a:solidFill>
          <a:ln w="9525">
            <a:noFill/>
          </a:ln>
        </p:spPr>
        <p:txBody>
          <a:bodyPr anchor="t" bIns="30000" lIns="60000" rIns="60000" tIns="30000" wrap="square">
            <a:spAutoFit/>
          </a:bodyPr>
          <a:p>
            <a:r>
              <a:rPr altLang="en-US" sz="700" lang="zh-CN">
                <a:solidFill>
                  <a:schemeClr val="bg1"/>
                </a:solidFill>
                <a:latin typeface="微软雅黑" panose="020B0503020204020204" charset="-122"/>
                <a:ea typeface="微软雅黑" panose="020B0503020204020204" charset="-122"/>
              </a:rPr>
              <a:t>Add your company</a:t>
            </a:r>
            <a:endParaRPr altLang="en-US" sz="700" lang="zh-CN">
              <a:solidFill>
                <a:schemeClr val="bg1"/>
              </a:solidFill>
              <a:latin typeface="微软雅黑" panose="020B0503020204020204" charset="-122"/>
              <a:ea typeface="微软雅黑" panose="020B0503020204020204" charset="-122"/>
            </a:endParaRPr>
          </a:p>
        </p:txBody>
      </p:sp>
      <p:sp>
        <p:nvSpPr>
          <p:cNvPr id="1048798" name="圆角矩形 32770"/>
          <p:cNvSpPr/>
          <p:nvPr/>
        </p:nvSpPr>
        <p:spPr>
          <a:xfrm>
            <a:off x="6156325" y="171450"/>
            <a:ext cx="900007" cy="196635"/>
          </a:xfrm>
          <a:prstGeom prst="roundRect">
            <a:avLst>
              <a:gd name="adj" fmla="val 16667"/>
            </a:avLst>
          </a:prstGeom>
          <a:solidFill>
            <a:schemeClr val="tx1"/>
          </a:solidFill>
          <a:ln w="9525">
            <a:noFill/>
          </a:ln>
        </p:spPr>
        <p:txBody>
          <a:bodyPr anchor="t" bIns="30000" lIns="60000" rIns="60000" tIns="30000" wrap="square">
            <a:spAutoFit/>
          </a:bodyPr>
          <a:p>
            <a:pPr algn="r"/>
            <a:r>
              <a:rPr altLang="en-US" sz="700" lang="zh-CN">
                <a:solidFill>
                  <a:schemeClr val="bg1"/>
                </a:solidFill>
                <a:latin typeface="微软雅黑" panose="020B0503020204020204" charset="-122"/>
                <a:ea typeface="微软雅黑" panose="020B0503020204020204" charset="-122"/>
              </a:rPr>
              <a:t>Add your website</a:t>
            </a:r>
            <a:endParaRPr altLang="en-US" sz="700" lang="zh-CN">
              <a:solidFill>
                <a:schemeClr val="bg1"/>
              </a:solidFill>
              <a:latin typeface="微软雅黑" panose="020B0503020204020204" charset="-122"/>
              <a:ea typeface="微软雅黑" panose="020B0503020204020204" charset="-122"/>
            </a:endParaRPr>
          </a:p>
        </p:txBody>
      </p:sp>
      <p:cxnSp>
        <p:nvCxnSpPr>
          <p:cNvPr id="3145735" name="直接连接符 5"/>
          <p:cNvCxnSpPr>
            <a:cxnSpLocks/>
          </p:cNvCxnSpPr>
          <p:nvPr/>
        </p:nvCxnSpPr>
        <p:spPr>
          <a:xfrm>
            <a:off x="1979613" y="1649413"/>
            <a:ext cx="3260725" cy="0"/>
          </a:xfrm>
          <a:prstGeom prst="line"/>
          <a:ln w="38100" cap="flat" cmpd="sng">
            <a:solidFill>
              <a:srgbClr val="FFFFFF"/>
            </a:solidFill>
            <a:prstDash val="solid"/>
            <a:miter/>
            <a:headEnd type="none" w="med" len="med"/>
            <a:tailEnd type="none" w="med" len="med"/>
          </a:ln>
        </p:spPr>
      </p:cxnSp>
      <p:cxnSp>
        <p:nvCxnSpPr>
          <p:cNvPr id="3145736" name="直接连接符 6"/>
          <p:cNvCxnSpPr>
            <a:cxnSpLocks/>
          </p:cNvCxnSpPr>
          <p:nvPr/>
        </p:nvCxnSpPr>
        <p:spPr>
          <a:xfrm>
            <a:off x="1979613" y="2803525"/>
            <a:ext cx="3260725" cy="0"/>
          </a:xfrm>
          <a:prstGeom prst="line"/>
          <a:ln w="38100" cap="flat" cmpd="sng">
            <a:solidFill>
              <a:srgbClr val="FFFFFF"/>
            </a:solidFill>
            <a:prstDash val="solid"/>
            <a:miter/>
            <a:headEnd type="none" w="med" len="med"/>
            <a:tailEnd type="none" w="med" len="med"/>
          </a:ln>
        </p:spPr>
      </p:cxnSp>
      <p:sp>
        <p:nvSpPr>
          <p:cNvPr id="1048799" name="文本框 7"/>
          <p:cNvSpPr txBox="1"/>
          <p:nvPr/>
        </p:nvSpPr>
        <p:spPr>
          <a:xfrm>
            <a:off x="1979613" y="1790700"/>
            <a:ext cx="1084262" cy="873125"/>
          </a:xfrm>
          <a:prstGeom prst="rect"/>
          <a:noFill/>
          <a:ln w="9525">
            <a:noFill/>
          </a:ln>
        </p:spPr>
        <p:txBody>
          <a:bodyPr anchor="ctr" bIns="0" lIns="0" rIns="0" tIns="0" wrap="square"/>
          <a:p>
            <a:pPr algn="ctr"/>
            <a:r>
              <a:rPr altLang="x-none" dirty="0" sz="7100" lang="en-US">
                <a:solidFill>
                  <a:schemeClr val="bg1"/>
                </a:solidFill>
                <a:latin typeface="微软雅黑" panose="020B0503020204020204" charset="-122"/>
                <a:ea typeface="微软雅黑" panose="020B0503020204020204" charset="-122"/>
              </a:rPr>
              <a:t>0</a:t>
            </a:r>
            <a:r>
              <a:rPr altLang="en-US" dirty="0" sz="7100" lang="zh-CN">
                <a:solidFill>
                  <a:schemeClr val="bg1"/>
                </a:solidFill>
                <a:latin typeface="微软雅黑" panose="020B0503020204020204" charset="-122"/>
                <a:ea typeface="微软雅黑" panose="020B0503020204020204" charset="-122"/>
              </a:rPr>
              <a:t>4</a:t>
            </a:r>
            <a:endParaRPr altLang="en-US" dirty="0" sz="7100" lang="zh-CN">
              <a:solidFill>
                <a:schemeClr val="bg1"/>
              </a:solidFill>
              <a:latin typeface="微软雅黑" panose="020B0503020204020204" charset="-122"/>
              <a:ea typeface="微软雅黑" panose="020B0503020204020204" charset="-122"/>
            </a:endParaRPr>
          </a:p>
        </p:txBody>
      </p:sp>
      <p:sp>
        <p:nvSpPr>
          <p:cNvPr id="1048800" name="文本框 8"/>
          <p:cNvSpPr txBox="1"/>
          <p:nvPr/>
        </p:nvSpPr>
        <p:spPr>
          <a:xfrm>
            <a:off x="3186113" y="1649413"/>
            <a:ext cx="2054225" cy="1154112"/>
          </a:xfrm>
          <a:prstGeom prst="rect"/>
          <a:noFill/>
          <a:ln w="9525">
            <a:noFill/>
          </a:ln>
        </p:spPr>
        <p:txBody>
          <a:bodyPr anchor="ctr" bIns="0" lIns="0" rIns="0" tIns="0" wrap="square"/>
          <a:p>
            <a:pPr algn="ctr">
              <a:lnSpc>
                <a:spcPct val="110000"/>
              </a:lnSpc>
            </a:pPr>
            <a:r>
              <a:rPr altLang="x-none" dirty="0" lang="en-US">
                <a:solidFill>
                  <a:schemeClr val="bg1"/>
                </a:solidFill>
                <a:latin typeface="微软雅黑" panose="020B0503020204020204" charset="-122"/>
                <a:ea typeface="微软雅黑" panose="020B0503020204020204" charset="-122"/>
              </a:rPr>
              <a:t>Add your title
Add your title
Add your title</a:t>
            </a:r>
            <a:endParaRPr altLang="x-none" dirty="0" lang="en-US">
              <a:solidFill>
                <a:schemeClr val="bg1"/>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71" name=""/>
        <p:cNvGrpSpPr/>
        <p:nvPr/>
      </p:nvGrpSpPr>
      <p:grpSpPr>
        <a:xfrm>
          <a:off x="0" y="0"/>
          <a:ext cx="0" cy="0"/>
          <a:chOff x="0" y="0"/>
          <a:chExt cx="0" cy="0"/>
        </a:xfrm>
      </p:grpSpPr>
      <p:sp>
        <p:nvSpPr>
          <p:cNvPr id="1048801" name="圆角矩形 33793"/>
          <p:cNvSpPr/>
          <p:nvPr/>
        </p:nvSpPr>
        <p:spPr>
          <a:xfrm>
            <a:off x="196850" y="171450"/>
            <a:ext cx="955675" cy="184363"/>
          </a:xfrm>
          <a:prstGeom prst="roundRect">
            <a:avLst>
              <a:gd name="adj" fmla="val 16667"/>
            </a:avLst>
          </a:prstGeom>
          <a:solidFill>
            <a:schemeClr val="tx1"/>
          </a:solidFill>
          <a:ln w="9525">
            <a:noFill/>
          </a:ln>
        </p:spPr>
        <p:txBody>
          <a:bodyPr anchor="t" bIns="30000" lIns="60000" rIns="60000" tIns="30000" wrap="square">
            <a:spAutoFit/>
          </a:bodyPr>
          <a:p>
            <a:r>
              <a:rPr altLang="en-US" sz="700" lang="zh-CN">
                <a:solidFill>
                  <a:schemeClr val="bg1"/>
                </a:solidFill>
                <a:latin typeface="微软雅黑" panose="020B0503020204020204" charset="-122"/>
                <a:ea typeface="微软雅黑" panose="020B0503020204020204" charset="-122"/>
              </a:rPr>
              <a:t>Add your company</a:t>
            </a:r>
            <a:endParaRPr altLang="en-US" sz="700" lang="zh-CN">
              <a:solidFill>
                <a:schemeClr val="bg1"/>
              </a:solidFill>
              <a:latin typeface="微软雅黑" panose="020B0503020204020204" charset="-122"/>
              <a:ea typeface="微软雅黑" panose="020B0503020204020204" charset="-122"/>
            </a:endParaRPr>
          </a:p>
        </p:txBody>
      </p:sp>
      <p:sp>
        <p:nvSpPr>
          <p:cNvPr id="1048802" name="圆角矩形 33794"/>
          <p:cNvSpPr/>
          <p:nvPr/>
        </p:nvSpPr>
        <p:spPr>
          <a:xfrm>
            <a:off x="6156325" y="171450"/>
            <a:ext cx="900007" cy="196635"/>
          </a:xfrm>
          <a:prstGeom prst="roundRect">
            <a:avLst>
              <a:gd name="adj" fmla="val 16667"/>
            </a:avLst>
          </a:prstGeom>
          <a:solidFill>
            <a:schemeClr val="tx1"/>
          </a:solidFill>
          <a:ln w="9525">
            <a:noFill/>
          </a:ln>
        </p:spPr>
        <p:txBody>
          <a:bodyPr anchor="t" bIns="30000" lIns="60000" rIns="60000" tIns="30000" wrap="square">
            <a:spAutoFit/>
          </a:bodyPr>
          <a:p>
            <a:pPr algn="r"/>
            <a:r>
              <a:rPr altLang="en-US" sz="700" lang="zh-CN">
                <a:solidFill>
                  <a:schemeClr val="bg1"/>
                </a:solidFill>
                <a:latin typeface="微软雅黑" panose="020B0503020204020204" charset="-122"/>
                <a:ea typeface="微软雅黑" panose="020B0503020204020204" charset="-122"/>
              </a:rPr>
              <a:t>Add your website</a:t>
            </a:r>
            <a:endParaRPr altLang="en-US" sz="700" lang="zh-CN">
              <a:solidFill>
                <a:schemeClr val="bg1"/>
              </a:solidFill>
              <a:latin typeface="微软雅黑" panose="020B0503020204020204" charset="-122"/>
              <a:ea typeface="微软雅黑" panose="020B0503020204020204" charset="-122"/>
            </a:endParaRPr>
          </a:p>
        </p:txBody>
      </p:sp>
      <p:sp>
        <p:nvSpPr>
          <p:cNvPr id="1048803" name="圆角矩形 33795"/>
          <p:cNvSpPr/>
          <p:nvPr/>
        </p:nvSpPr>
        <p:spPr>
          <a:xfrm>
            <a:off x="898525" y="850900"/>
            <a:ext cx="1211006" cy="299146"/>
          </a:xfrm>
          <a:prstGeom prst="roundRect">
            <a:avLst>
              <a:gd name="adj" fmla="val 16667"/>
            </a:avLst>
          </a:prstGeom>
          <a:solidFill>
            <a:srgbClr val="FFFFFF">
              <a:alpha val="20000"/>
            </a:srgbClr>
          </a:solidFill>
          <a:ln w="9525">
            <a:noFill/>
          </a:ln>
        </p:spPr>
        <p:txBody>
          <a:bodyPr anchor="t" bIns="51444" lIns="102888" rIns="102888" tIns="51444" wrap="none">
            <a:spAutoFit/>
          </a:bodyPr>
          <a:p>
            <a:r>
              <a:rPr altLang="en-US" b="1" sz="1000" lang="zh-CN">
                <a:solidFill>
                  <a:schemeClr val="bg1"/>
                </a:solidFill>
                <a:latin typeface="微软雅黑" panose="020B0503020204020204" charset="-122"/>
                <a:ea typeface="微软雅黑" panose="020B0503020204020204" charset="-122"/>
              </a:rPr>
              <a:t>Add  your  text</a:t>
            </a:r>
            <a:endParaRPr altLang="en-US" b="1" sz="1000" lang="zh-CN">
              <a:solidFill>
                <a:schemeClr val="bg1"/>
              </a:solidFill>
              <a:latin typeface="微软雅黑" panose="020B0503020204020204" charset="-122"/>
              <a:ea typeface="微软雅黑" panose="020B0503020204020204" charset="-122"/>
            </a:endParaRPr>
          </a:p>
        </p:txBody>
      </p:sp>
      <p:sp>
        <p:nvSpPr>
          <p:cNvPr id="1048804" name="文本框 33796"/>
          <p:cNvSpPr txBox="1"/>
          <p:nvPr/>
        </p:nvSpPr>
        <p:spPr>
          <a:xfrm>
            <a:off x="898525" y="1104900"/>
            <a:ext cx="2330450" cy="964565"/>
          </a:xfrm>
          <a:prstGeom prst="rect"/>
          <a:noFill/>
          <a:ln w="9525">
            <a:noFill/>
          </a:ln>
        </p:spPr>
        <p:txBody>
          <a:bodyPr anchor="t" bIns="51444" lIns="102888" rIns="102888" tIns="51444" wrap="square">
            <a:spAutoFit/>
          </a:bodyPr>
          <a:p>
            <a:r>
              <a:rPr altLang="en-US" sz="800" lang="zh-CN">
                <a:solidFill>
                  <a:schemeClr val="bg1"/>
                </a:solidFill>
                <a:latin typeface="微软雅黑" panose="020B0503020204020204" charset="-122"/>
                <a:ea typeface="微软雅黑" panose="020B0503020204020204" charset="-122"/>
              </a:rPr>
              <a:t>Here you can enter your relevant text to explain your products or services to attendees.
Here you can enter your relevant text to explain your products or services to attendees.
</a:t>
            </a:r>
            <a:endParaRPr altLang="en-US" sz="800" lang="zh-CN">
              <a:solidFill>
                <a:schemeClr val="bg1"/>
              </a:solidFill>
              <a:latin typeface="微软雅黑" panose="020B0503020204020204" charset="-122"/>
              <a:ea typeface="微软雅黑" panose="020B0503020204020204" charset="-122"/>
            </a:endParaRPr>
          </a:p>
        </p:txBody>
      </p:sp>
      <p:sp>
        <p:nvSpPr>
          <p:cNvPr id="1048805" name="圆角矩形 33797"/>
          <p:cNvSpPr/>
          <p:nvPr/>
        </p:nvSpPr>
        <p:spPr>
          <a:xfrm>
            <a:off x="4197350" y="850900"/>
            <a:ext cx="1211006" cy="299146"/>
          </a:xfrm>
          <a:prstGeom prst="roundRect">
            <a:avLst>
              <a:gd name="adj" fmla="val 16667"/>
            </a:avLst>
          </a:prstGeom>
          <a:solidFill>
            <a:srgbClr val="FFFFFF">
              <a:alpha val="20000"/>
            </a:srgbClr>
          </a:solidFill>
          <a:ln w="9525">
            <a:noFill/>
          </a:ln>
        </p:spPr>
        <p:txBody>
          <a:bodyPr anchor="t" bIns="51444" lIns="102888" rIns="102888" tIns="51444" wrap="none">
            <a:spAutoFit/>
          </a:bodyPr>
          <a:p>
            <a:r>
              <a:rPr altLang="en-US" b="1" sz="1000" lang="zh-CN">
                <a:solidFill>
                  <a:schemeClr val="bg1"/>
                </a:solidFill>
                <a:latin typeface="微软雅黑" panose="020B0503020204020204" charset="-122"/>
                <a:ea typeface="微软雅黑" panose="020B0503020204020204" charset="-122"/>
              </a:rPr>
              <a:t>Add  your  text</a:t>
            </a:r>
            <a:endParaRPr altLang="en-US" b="1" sz="1000" lang="zh-CN">
              <a:solidFill>
                <a:schemeClr val="bg1"/>
              </a:solidFill>
              <a:latin typeface="微软雅黑" panose="020B0503020204020204" charset="-122"/>
              <a:ea typeface="微软雅黑" panose="020B0503020204020204" charset="-122"/>
            </a:endParaRPr>
          </a:p>
        </p:txBody>
      </p:sp>
      <p:sp>
        <p:nvSpPr>
          <p:cNvPr id="1048806" name="文本框 33798"/>
          <p:cNvSpPr txBox="1"/>
          <p:nvPr/>
        </p:nvSpPr>
        <p:spPr>
          <a:xfrm>
            <a:off x="4149725" y="1104900"/>
            <a:ext cx="2332038" cy="964565"/>
          </a:xfrm>
          <a:prstGeom prst="rect"/>
          <a:noFill/>
          <a:ln w="9525">
            <a:noFill/>
          </a:ln>
        </p:spPr>
        <p:txBody>
          <a:bodyPr anchor="t" bIns="51444" lIns="102888" rIns="102888" tIns="51444" wrap="square">
            <a:spAutoFit/>
          </a:bodyPr>
          <a:p>
            <a:r>
              <a:rPr altLang="en-US" sz="800" lang="zh-CN">
                <a:solidFill>
                  <a:schemeClr val="bg1"/>
                </a:solidFill>
                <a:latin typeface="微软雅黑" panose="020B0503020204020204" charset="-122"/>
                <a:ea typeface="微软雅黑" panose="020B0503020204020204" charset="-122"/>
              </a:rPr>
              <a:t>Here you can enter your relevant text to explain your products or services to attendees.
Here you can enter your relevant text to explain your products or services to attendees.
</a:t>
            </a:r>
            <a:endParaRPr altLang="en-US" sz="800" lang="zh-CN">
              <a:solidFill>
                <a:schemeClr val="bg1"/>
              </a:solidFill>
              <a:latin typeface="微软雅黑" panose="020B0503020204020204" charset="-122"/>
              <a:ea typeface="微软雅黑" panose="020B0503020204020204" charset="-122"/>
            </a:endParaRPr>
          </a:p>
        </p:txBody>
      </p:sp>
      <p:sp>
        <p:nvSpPr>
          <p:cNvPr id="1048807" name="圆角矩形 33799"/>
          <p:cNvSpPr/>
          <p:nvPr/>
        </p:nvSpPr>
        <p:spPr>
          <a:xfrm>
            <a:off x="898525" y="1906588"/>
            <a:ext cx="1211006" cy="299146"/>
          </a:xfrm>
          <a:prstGeom prst="roundRect">
            <a:avLst>
              <a:gd name="adj" fmla="val 16667"/>
            </a:avLst>
          </a:prstGeom>
          <a:solidFill>
            <a:srgbClr val="FFFFFF">
              <a:alpha val="20000"/>
            </a:srgbClr>
          </a:solidFill>
          <a:ln w="9525">
            <a:noFill/>
          </a:ln>
        </p:spPr>
        <p:txBody>
          <a:bodyPr anchor="t" bIns="51444" lIns="102888" rIns="102888" tIns="51444" wrap="none">
            <a:spAutoFit/>
          </a:bodyPr>
          <a:p>
            <a:r>
              <a:rPr altLang="en-US" b="1" sz="1000" lang="zh-CN">
                <a:solidFill>
                  <a:schemeClr val="bg1"/>
                </a:solidFill>
                <a:latin typeface="微软雅黑" panose="020B0503020204020204" charset="-122"/>
                <a:ea typeface="微软雅黑" panose="020B0503020204020204" charset="-122"/>
              </a:rPr>
              <a:t>Add  your  text</a:t>
            </a:r>
            <a:endParaRPr altLang="en-US" b="1" sz="1000" lang="zh-CN">
              <a:solidFill>
                <a:schemeClr val="bg1"/>
              </a:solidFill>
              <a:latin typeface="微软雅黑" panose="020B0503020204020204" charset="-122"/>
              <a:ea typeface="微软雅黑" panose="020B0503020204020204" charset="-122"/>
            </a:endParaRPr>
          </a:p>
        </p:txBody>
      </p:sp>
      <p:sp>
        <p:nvSpPr>
          <p:cNvPr id="1048808" name="文本框 33800"/>
          <p:cNvSpPr txBox="1"/>
          <p:nvPr/>
        </p:nvSpPr>
        <p:spPr>
          <a:xfrm>
            <a:off x="898525" y="2159000"/>
            <a:ext cx="2330450" cy="964565"/>
          </a:xfrm>
          <a:prstGeom prst="rect"/>
          <a:noFill/>
          <a:ln w="9525">
            <a:noFill/>
          </a:ln>
        </p:spPr>
        <p:txBody>
          <a:bodyPr anchor="t" bIns="51444" lIns="102888" rIns="102888" tIns="51444" wrap="square">
            <a:spAutoFit/>
          </a:bodyPr>
          <a:p>
            <a:r>
              <a:rPr altLang="en-US" sz="800" lang="zh-CN">
                <a:solidFill>
                  <a:schemeClr val="bg1"/>
                </a:solidFill>
                <a:latin typeface="微软雅黑" panose="020B0503020204020204" charset="-122"/>
                <a:ea typeface="微软雅黑" panose="020B0503020204020204" charset="-122"/>
              </a:rPr>
              <a:t>Here you can enter your relevant text to explain your products or services to attendees.
Here you can enter your relevant text to explain your products or services to attendees.
</a:t>
            </a:r>
            <a:endParaRPr altLang="en-US" sz="800" lang="zh-CN">
              <a:solidFill>
                <a:schemeClr val="bg1"/>
              </a:solidFill>
              <a:latin typeface="微软雅黑" panose="020B0503020204020204" charset="-122"/>
              <a:ea typeface="微软雅黑" panose="020B0503020204020204" charset="-122"/>
            </a:endParaRPr>
          </a:p>
        </p:txBody>
      </p:sp>
      <p:sp>
        <p:nvSpPr>
          <p:cNvPr id="1048809" name="圆角矩形 33801"/>
          <p:cNvSpPr/>
          <p:nvPr/>
        </p:nvSpPr>
        <p:spPr>
          <a:xfrm>
            <a:off x="4197350" y="1906588"/>
            <a:ext cx="1211006" cy="299146"/>
          </a:xfrm>
          <a:prstGeom prst="roundRect">
            <a:avLst>
              <a:gd name="adj" fmla="val 16667"/>
            </a:avLst>
          </a:prstGeom>
          <a:solidFill>
            <a:srgbClr val="FFFFFF">
              <a:alpha val="20000"/>
            </a:srgbClr>
          </a:solidFill>
          <a:ln w="9525">
            <a:noFill/>
          </a:ln>
        </p:spPr>
        <p:txBody>
          <a:bodyPr anchor="t" bIns="51444" lIns="102888" rIns="102888" tIns="51444" wrap="none">
            <a:spAutoFit/>
          </a:bodyPr>
          <a:p>
            <a:r>
              <a:rPr altLang="en-US" b="1" sz="1000" lang="zh-CN">
                <a:solidFill>
                  <a:schemeClr val="bg1"/>
                </a:solidFill>
                <a:latin typeface="微软雅黑" panose="020B0503020204020204" charset="-122"/>
                <a:ea typeface="微软雅黑" panose="020B0503020204020204" charset="-122"/>
                <a:sym typeface="Arial" panose="020B0604020202020204" pitchFamily="34" charset="0"/>
              </a:rPr>
              <a:t>Add  your  text</a:t>
            </a:r>
            <a:endParaRPr altLang="en-US" b="1" sz="1000" lang="zh-CN">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1048810" name="文本框 33802"/>
          <p:cNvSpPr txBox="1"/>
          <p:nvPr/>
        </p:nvSpPr>
        <p:spPr>
          <a:xfrm>
            <a:off x="4149725" y="2159000"/>
            <a:ext cx="2332038" cy="964565"/>
          </a:xfrm>
          <a:prstGeom prst="rect"/>
          <a:noFill/>
          <a:ln w="9525">
            <a:noFill/>
          </a:ln>
        </p:spPr>
        <p:txBody>
          <a:bodyPr anchor="t" bIns="51444" lIns="102888" rIns="102888" tIns="51444" wrap="square">
            <a:spAutoFit/>
          </a:bodyPr>
          <a:p>
            <a:r>
              <a:rPr altLang="en-US" sz="800" lang="zh-CN">
                <a:solidFill>
                  <a:schemeClr val="bg1"/>
                </a:solidFill>
                <a:latin typeface="微软雅黑" panose="020B0503020204020204" charset="-122"/>
                <a:ea typeface="微软雅黑" panose="020B0503020204020204" charset="-122"/>
              </a:rPr>
              <a:t>Here you can enter your relevant text to explain your products or services to attendees.
Here you can enter your relevant text to explain your products or services to attendees.
</a:t>
            </a:r>
            <a:endParaRPr altLang="en-US" sz="800" lang="zh-CN">
              <a:solidFill>
                <a:schemeClr val="bg1"/>
              </a:solidFill>
              <a:latin typeface="微软雅黑" panose="020B0503020204020204" charset="-122"/>
              <a:ea typeface="微软雅黑" panose="020B0503020204020204" charset="-122"/>
            </a:endParaRPr>
          </a:p>
        </p:txBody>
      </p:sp>
      <p:sp>
        <p:nvSpPr>
          <p:cNvPr id="1048811" name="圆角矩形 33803"/>
          <p:cNvSpPr/>
          <p:nvPr/>
        </p:nvSpPr>
        <p:spPr>
          <a:xfrm>
            <a:off x="898525" y="2962275"/>
            <a:ext cx="1211006" cy="299146"/>
          </a:xfrm>
          <a:prstGeom prst="roundRect">
            <a:avLst>
              <a:gd name="adj" fmla="val 16667"/>
            </a:avLst>
          </a:prstGeom>
          <a:solidFill>
            <a:srgbClr val="FFFFFF">
              <a:alpha val="20000"/>
            </a:srgbClr>
          </a:solidFill>
          <a:ln w="9525">
            <a:noFill/>
          </a:ln>
        </p:spPr>
        <p:txBody>
          <a:bodyPr anchor="t" bIns="51444" lIns="102888" rIns="102888" tIns="51444" wrap="none">
            <a:spAutoFit/>
          </a:bodyPr>
          <a:p>
            <a:r>
              <a:rPr altLang="en-US" b="1" sz="1000" lang="zh-CN">
                <a:solidFill>
                  <a:schemeClr val="bg1"/>
                </a:solidFill>
                <a:latin typeface="微软雅黑" panose="020B0503020204020204" charset="-122"/>
                <a:ea typeface="微软雅黑" panose="020B0503020204020204" charset="-122"/>
              </a:rPr>
              <a:t>Add  your  text</a:t>
            </a:r>
            <a:endParaRPr altLang="en-US" b="1" sz="1000" lang="zh-CN">
              <a:solidFill>
                <a:schemeClr val="bg1"/>
              </a:solidFill>
              <a:latin typeface="微软雅黑" panose="020B0503020204020204" charset="-122"/>
              <a:ea typeface="微软雅黑" panose="020B0503020204020204" charset="-122"/>
            </a:endParaRPr>
          </a:p>
        </p:txBody>
      </p:sp>
      <p:sp>
        <p:nvSpPr>
          <p:cNvPr id="1048812" name="文本框 33804"/>
          <p:cNvSpPr txBox="1"/>
          <p:nvPr/>
        </p:nvSpPr>
        <p:spPr>
          <a:xfrm>
            <a:off x="898525" y="3208338"/>
            <a:ext cx="2330450" cy="964565"/>
          </a:xfrm>
          <a:prstGeom prst="rect"/>
          <a:noFill/>
          <a:ln w="9525">
            <a:noFill/>
          </a:ln>
        </p:spPr>
        <p:txBody>
          <a:bodyPr anchor="t" bIns="51444" lIns="102888" rIns="102888" tIns="51444" wrap="square">
            <a:spAutoFit/>
          </a:bodyPr>
          <a:p>
            <a:r>
              <a:rPr altLang="en-US" sz="800" lang="zh-CN">
                <a:solidFill>
                  <a:schemeClr val="bg1"/>
                </a:solidFill>
                <a:latin typeface="微软雅黑" panose="020B0503020204020204" charset="-122"/>
                <a:ea typeface="微软雅黑" panose="020B0503020204020204" charset="-122"/>
              </a:rPr>
              <a:t>Here you can enter your relevant text to explain your products or services to attendees.
Here you can enter your relevant text to explain your products or services to attendees.
</a:t>
            </a:r>
            <a:endParaRPr altLang="en-US" sz="800" lang="zh-CN">
              <a:solidFill>
                <a:schemeClr val="bg1"/>
              </a:solidFill>
              <a:latin typeface="微软雅黑" panose="020B0503020204020204" charset="-122"/>
              <a:ea typeface="微软雅黑" panose="020B0503020204020204" charset="-122"/>
            </a:endParaRPr>
          </a:p>
        </p:txBody>
      </p:sp>
      <p:sp>
        <p:nvSpPr>
          <p:cNvPr id="1048813" name="圆角矩形 33805"/>
          <p:cNvSpPr/>
          <p:nvPr/>
        </p:nvSpPr>
        <p:spPr>
          <a:xfrm>
            <a:off x="4197350" y="2962275"/>
            <a:ext cx="1211006" cy="299146"/>
          </a:xfrm>
          <a:prstGeom prst="roundRect">
            <a:avLst>
              <a:gd name="adj" fmla="val 16667"/>
            </a:avLst>
          </a:prstGeom>
          <a:solidFill>
            <a:srgbClr val="FFFFFF">
              <a:alpha val="20000"/>
            </a:srgbClr>
          </a:solidFill>
          <a:ln w="9525">
            <a:noFill/>
          </a:ln>
        </p:spPr>
        <p:txBody>
          <a:bodyPr anchor="t" bIns="51444" lIns="102888" rIns="102888" tIns="51444" wrap="none">
            <a:spAutoFit/>
          </a:bodyPr>
          <a:p>
            <a:r>
              <a:rPr altLang="en-US" b="1" sz="1000" lang="zh-CN">
                <a:solidFill>
                  <a:schemeClr val="bg1"/>
                </a:solidFill>
                <a:latin typeface="微软雅黑" panose="020B0503020204020204" charset="-122"/>
                <a:ea typeface="微软雅黑" panose="020B0503020204020204" charset="-122"/>
              </a:rPr>
              <a:t>Add  your  text</a:t>
            </a:r>
            <a:endParaRPr altLang="en-US" b="1" sz="1000" lang="zh-CN">
              <a:solidFill>
                <a:schemeClr val="bg1"/>
              </a:solidFill>
              <a:latin typeface="微软雅黑" panose="020B0503020204020204" charset="-122"/>
              <a:ea typeface="微软雅黑" panose="020B0503020204020204" charset="-122"/>
            </a:endParaRPr>
          </a:p>
        </p:txBody>
      </p:sp>
      <p:sp>
        <p:nvSpPr>
          <p:cNvPr id="1048814" name="文本框 33806"/>
          <p:cNvSpPr txBox="1"/>
          <p:nvPr/>
        </p:nvSpPr>
        <p:spPr>
          <a:xfrm>
            <a:off x="4197350" y="3214688"/>
            <a:ext cx="2332038" cy="964565"/>
          </a:xfrm>
          <a:prstGeom prst="rect"/>
          <a:noFill/>
          <a:ln w="9525">
            <a:noFill/>
          </a:ln>
        </p:spPr>
        <p:txBody>
          <a:bodyPr anchor="t" bIns="51444" lIns="102888" rIns="102888" tIns="51444" wrap="square">
            <a:spAutoFit/>
          </a:bodyPr>
          <a:p>
            <a:r>
              <a:rPr altLang="en-US" sz="800" lang="zh-CN">
                <a:solidFill>
                  <a:schemeClr val="bg1"/>
                </a:solidFill>
                <a:latin typeface="微软雅黑" panose="020B0503020204020204" charset="-122"/>
                <a:ea typeface="微软雅黑" panose="020B0503020204020204" charset="-122"/>
              </a:rPr>
              <a:t>Here you can enter your relevant text to explain your products or services to attendees.
Here you can enter your relevant text to explain your products or services to attendees.
</a:t>
            </a:r>
            <a:endParaRPr altLang="en-US" sz="800" lang="zh-CN">
              <a:solidFill>
                <a:schemeClr val="bg1"/>
              </a:solidFill>
              <a:latin typeface="微软雅黑" panose="020B0503020204020204" charset="-122"/>
              <a:ea typeface="微软雅黑" panose="020B0503020204020204" charset="-122"/>
            </a:endParaRPr>
          </a:p>
        </p:txBody>
      </p:sp>
      <p:sp>
        <p:nvSpPr>
          <p:cNvPr id="1048815" name="直接连接符 33807"/>
          <p:cNvSpPr/>
          <p:nvPr/>
        </p:nvSpPr>
        <p:spPr>
          <a:xfrm>
            <a:off x="3635375" y="1241425"/>
            <a:ext cx="11113" cy="2297113"/>
          </a:xfrm>
          <a:prstGeom prst="line"/>
          <a:ln w="9525" cap="rnd" cmpd="sng">
            <a:solidFill>
              <a:schemeClr val="bg1"/>
            </a:solidFill>
            <a:prstDash val="sysDot"/>
            <a:bevel/>
            <a:headEnd type="none" w="med" len="med"/>
            <a:tailEnd type="none" w="med" len="med"/>
          </a:ln>
        </p:spPr>
        <p:txBody>
          <a:bodyPr anchor="t"/>
          <a:p>
            <a:endParaRPr altLang="en-US" lang="zh-CN">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72" name=""/>
        <p:cNvGrpSpPr/>
        <p:nvPr/>
      </p:nvGrpSpPr>
      <p:grpSpPr>
        <a:xfrm>
          <a:off x="0" y="0"/>
          <a:ext cx="0" cy="0"/>
          <a:chOff x="0" y="0"/>
          <a:chExt cx="0" cy="0"/>
        </a:xfrm>
      </p:grpSpPr>
      <p:sp>
        <p:nvSpPr>
          <p:cNvPr id="1048816" name="圆角矩形 34817"/>
          <p:cNvSpPr/>
          <p:nvPr/>
        </p:nvSpPr>
        <p:spPr>
          <a:xfrm>
            <a:off x="196850" y="171450"/>
            <a:ext cx="955675" cy="184363"/>
          </a:xfrm>
          <a:prstGeom prst="roundRect">
            <a:avLst>
              <a:gd name="adj" fmla="val 16667"/>
            </a:avLst>
          </a:prstGeom>
          <a:solidFill>
            <a:schemeClr val="tx1"/>
          </a:solidFill>
          <a:ln w="9525">
            <a:noFill/>
          </a:ln>
        </p:spPr>
        <p:txBody>
          <a:bodyPr anchor="t" bIns="30000" lIns="60000" rIns="60000" tIns="30000" wrap="square">
            <a:spAutoFit/>
          </a:bodyPr>
          <a:p>
            <a:r>
              <a:rPr altLang="en-US" sz="700" lang="zh-CN">
                <a:solidFill>
                  <a:schemeClr val="bg1"/>
                </a:solidFill>
                <a:latin typeface="微软雅黑" panose="020B0503020204020204" charset="-122"/>
                <a:ea typeface="微软雅黑" panose="020B0503020204020204" charset="-122"/>
              </a:rPr>
              <a:t>Add your company</a:t>
            </a:r>
            <a:endParaRPr altLang="en-US" sz="700" lang="zh-CN">
              <a:solidFill>
                <a:schemeClr val="bg1"/>
              </a:solidFill>
              <a:latin typeface="微软雅黑" panose="020B0503020204020204" charset="-122"/>
              <a:ea typeface="微软雅黑" panose="020B0503020204020204" charset="-122"/>
            </a:endParaRPr>
          </a:p>
        </p:txBody>
      </p:sp>
      <p:sp>
        <p:nvSpPr>
          <p:cNvPr id="1048817" name="圆角矩形 34818"/>
          <p:cNvSpPr/>
          <p:nvPr/>
        </p:nvSpPr>
        <p:spPr>
          <a:xfrm>
            <a:off x="6156325" y="171450"/>
            <a:ext cx="900007" cy="196635"/>
          </a:xfrm>
          <a:prstGeom prst="roundRect">
            <a:avLst>
              <a:gd name="adj" fmla="val 16667"/>
            </a:avLst>
          </a:prstGeom>
          <a:solidFill>
            <a:schemeClr val="tx1"/>
          </a:solidFill>
          <a:ln w="9525">
            <a:noFill/>
          </a:ln>
        </p:spPr>
        <p:txBody>
          <a:bodyPr anchor="t" bIns="30000" lIns="60000" rIns="60000" tIns="30000" wrap="square">
            <a:spAutoFit/>
          </a:bodyPr>
          <a:p>
            <a:pPr algn="r"/>
            <a:r>
              <a:rPr altLang="en-US" sz="700" lang="zh-CN">
                <a:solidFill>
                  <a:schemeClr val="bg1"/>
                </a:solidFill>
                <a:latin typeface="微软雅黑" panose="020B0503020204020204" charset="-122"/>
                <a:ea typeface="微软雅黑" panose="020B0503020204020204" charset="-122"/>
              </a:rPr>
              <a:t>Add your website</a:t>
            </a:r>
            <a:endParaRPr altLang="en-US" sz="700" lang="zh-CN">
              <a:solidFill>
                <a:schemeClr val="bg1"/>
              </a:solidFill>
              <a:latin typeface="微软雅黑" panose="020B0503020204020204" charset="-122"/>
              <a:ea typeface="微软雅黑" panose="020B0503020204020204" charset="-122"/>
            </a:endParaRPr>
          </a:p>
        </p:txBody>
      </p:sp>
      <p:sp>
        <p:nvSpPr>
          <p:cNvPr id="1048818" name="文本框 34819"/>
          <p:cNvSpPr txBox="1"/>
          <p:nvPr/>
        </p:nvSpPr>
        <p:spPr>
          <a:xfrm>
            <a:off x="822325" y="2413000"/>
            <a:ext cx="2552700" cy="410210"/>
          </a:xfrm>
          <a:prstGeom prst="rect"/>
          <a:noFill/>
          <a:ln w="9525">
            <a:noFill/>
          </a:ln>
        </p:spPr>
        <p:txBody>
          <a:bodyPr anchor="t" bIns="51444" lIns="102888" rIns="102888" tIns="51444" wrap="square">
            <a:spAutoFit/>
          </a:bodyPr>
          <a:p>
            <a:r>
              <a:rPr altLang="en-US" b="1" dirty="0" sz="1000" lang="zh-CN">
                <a:solidFill>
                  <a:schemeClr val="bg1"/>
                </a:solidFill>
                <a:latin typeface="微软雅黑" panose="020B0503020204020204" charset="-122"/>
                <a:ea typeface="微软雅黑" panose="020B0503020204020204" charset="-122"/>
              </a:rPr>
              <a:t>Add  your  text
                               80%</a:t>
            </a:r>
            <a:endParaRPr altLang="en-US" b="1" dirty="0" sz="1000" lang="zh-CN">
              <a:solidFill>
                <a:schemeClr val="bg1"/>
              </a:solidFill>
              <a:latin typeface="微软雅黑" panose="020B0503020204020204" charset="-122"/>
              <a:ea typeface="微软雅黑" panose="020B0503020204020204" charset="-122"/>
            </a:endParaRPr>
          </a:p>
        </p:txBody>
      </p:sp>
      <p:sp>
        <p:nvSpPr>
          <p:cNvPr id="1048819" name="流程图: 过程 34820"/>
          <p:cNvSpPr/>
          <p:nvPr/>
        </p:nvSpPr>
        <p:spPr>
          <a:xfrm>
            <a:off x="822325" y="2792413"/>
            <a:ext cx="2551113" cy="133350"/>
          </a:xfrm>
          <a:prstGeom prst="flowChartProcess"/>
          <a:solidFill>
            <a:schemeClr val="bg1"/>
          </a:solidFill>
          <a:ln w="9525">
            <a:noFill/>
          </a:ln>
        </p:spPr>
        <p:txBody>
          <a:bodyPr anchor="t"/>
          <a:p>
            <a:endParaRPr altLang="en-US" lang="zh-CN">
              <a:latin typeface="Arial" panose="020B0604020202020204" pitchFamily="34" charset="0"/>
              <a:ea typeface="宋体" panose="02010600030101010101" pitchFamily="2" charset="-122"/>
            </a:endParaRPr>
          </a:p>
        </p:txBody>
      </p:sp>
      <p:sp>
        <p:nvSpPr>
          <p:cNvPr id="1048820" name="流程图: 过程 34821"/>
          <p:cNvSpPr/>
          <p:nvPr/>
        </p:nvSpPr>
        <p:spPr>
          <a:xfrm>
            <a:off x="823913" y="2792413"/>
            <a:ext cx="1836737" cy="133350"/>
          </a:xfrm>
          <a:prstGeom prst="flowChartProcess"/>
          <a:solidFill>
            <a:schemeClr val="bg2"/>
          </a:solidFill>
          <a:ln w="9525">
            <a:noFill/>
          </a:ln>
        </p:spPr>
        <p:txBody>
          <a:bodyPr anchor="t"/>
          <a:p>
            <a:endParaRPr altLang="en-US" lang="zh-CN">
              <a:latin typeface="Arial" panose="020B0604020202020204" pitchFamily="34" charset="0"/>
              <a:ea typeface="宋体" panose="02010600030101010101" pitchFamily="2" charset="-122"/>
            </a:endParaRPr>
          </a:p>
        </p:txBody>
      </p:sp>
      <p:sp>
        <p:nvSpPr>
          <p:cNvPr id="1048821" name="文本框 34822"/>
          <p:cNvSpPr txBox="1"/>
          <p:nvPr/>
        </p:nvSpPr>
        <p:spPr>
          <a:xfrm>
            <a:off x="3975100" y="2413000"/>
            <a:ext cx="2552700" cy="410210"/>
          </a:xfrm>
          <a:prstGeom prst="rect"/>
          <a:noFill/>
          <a:ln w="9525">
            <a:noFill/>
          </a:ln>
        </p:spPr>
        <p:txBody>
          <a:bodyPr anchor="t" bIns="51444" lIns="102888" rIns="102888" tIns="51444" wrap="square">
            <a:spAutoFit/>
          </a:bodyPr>
          <a:p>
            <a:r>
              <a:rPr altLang="en-US" b="1" dirty="0" sz="1000" lang="zh-CN">
                <a:solidFill>
                  <a:schemeClr val="bg1"/>
                </a:solidFill>
                <a:latin typeface="微软雅黑" panose="020B0503020204020204" charset="-122"/>
                <a:ea typeface="微软雅黑" panose="020B0503020204020204" charset="-122"/>
              </a:rPr>
              <a:t>Add  your  text
                               70%</a:t>
            </a:r>
            <a:endParaRPr altLang="en-US" b="1" dirty="0" sz="1000" lang="zh-CN">
              <a:solidFill>
                <a:schemeClr val="bg1"/>
              </a:solidFill>
              <a:latin typeface="微软雅黑" panose="020B0503020204020204" charset="-122"/>
              <a:ea typeface="微软雅黑" panose="020B0503020204020204" charset="-122"/>
            </a:endParaRPr>
          </a:p>
        </p:txBody>
      </p:sp>
      <p:sp>
        <p:nvSpPr>
          <p:cNvPr id="1048822" name="流程图: 过程 34823"/>
          <p:cNvSpPr/>
          <p:nvPr/>
        </p:nvSpPr>
        <p:spPr>
          <a:xfrm>
            <a:off x="3975100" y="2792413"/>
            <a:ext cx="2552700" cy="133350"/>
          </a:xfrm>
          <a:prstGeom prst="flowChartProcess"/>
          <a:solidFill>
            <a:schemeClr val="bg1"/>
          </a:solidFill>
          <a:ln w="9525">
            <a:noFill/>
          </a:ln>
        </p:spPr>
        <p:txBody>
          <a:bodyPr anchor="t"/>
          <a:p>
            <a:endParaRPr altLang="en-US" lang="zh-CN">
              <a:latin typeface="Arial" panose="020B0604020202020204" pitchFamily="34" charset="0"/>
              <a:ea typeface="宋体" panose="02010600030101010101" pitchFamily="2" charset="-122"/>
            </a:endParaRPr>
          </a:p>
        </p:txBody>
      </p:sp>
      <p:sp>
        <p:nvSpPr>
          <p:cNvPr id="1048823" name="流程图: 过程 34824"/>
          <p:cNvSpPr/>
          <p:nvPr/>
        </p:nvSpPr>
        <p:spPr>
          <a:xfrm>
            <a:off x="3976688" y="2792413"/>
            <a:ext cx="1651000" cy="133350"/>
          </a:xfrm>
          <a:prstGeom prst="flowChartProcess"/>
          <a:solidFill>
            <a:schemeClr val="bg2"/>
          </a:solidFill>
          <a:ln w="9525">
            <a:noFill/>
          </a:ln>
        </p:spPr>
        <p:txBody>
          <a:bodyPr anchor="t"/>
          <a:p>
            <a:endParaRPr altLang="en-US" lang="zh-CN">
              <a:latin typeface="Arial" panose="020B0604020202020204" pitchFamily="34" charset="0"/>
              <a:ea typeface="宋体" panose="02010600030101010101" pitchFamily="2" charset="-122"/>
            </a:endParaRPr>
          </a:p>
        </p:txBody>
      </p:sp>
      <p:sp>
        <p:nvSpPr>
          <p:cNvPr id="1048824" name="文本框 34825"/>
          <p:cNvSpPr txBox="1"/>
          <p:nvPr/>
        </p:nvSpPr>
        <p:spPr>
          <a:xfrm>
            <a:off x="822325" y="3138805"/>
            <a:ext cx="2552700" cy="410210"/>
          </a:xfrm>
          <a:prstGeom prst="rect"/>
          <a:noFill/>
          <a:ln w="9525">
            <a:noFill/>
          </a:ln>
        </p:spPr>
        <p:txBody>
          <a:bodyPr anchor="t" bIns="51444" lIns="102888" rIns="102888" tIns="51444" wrap="square">
            <a:spAutoFit/>
          </a:bodyPr>
          <a:p>
            <a:r>
              <a:rPr altLang="en-US" b="1" dirty="0" sz="1000" lang="zh-CN">
                <a:solidFill>
                  <a:schemeClr val="bg1"/>
                </a:solidFill>
                <a:latin typeface="微软雅黑" panose="020B0503020204020204" charset="-122"/>
                <a:ea typeface="微软雅黑" panose="020B0503020204020204" charset="-122"/>
              </a:rPr>
              <a:t>Add  your  text
                               90%</a:t>
            </a:r>
            <a:endParaRPr altLang="en-US" b="1" dirty="0" sz="1000" lang="zh-CN">
              <a:solidFill>
                <a:schemeClr val="bg1"/>
              </a:solidFill>
              <a:latin typeface="微软雅黑" panose="020B0503020204020204" charset="-122"/>
              <a:ea typeface="微软雅黑" panose="020B0503020204020204" charset="-122"/>
            </a:endParaRPr>
          </a:p>
        </p:txBody>
      </p:sp>
      <p:sp>
        <p:nvSpPr>
          <p:cNvPr id="1048825" name="流程图: 过程 34826"/>
          <p:cNvSpPr/>
          <p:nvPr/>
        </p:nvSpPr>
        <p:spPr>
          <a:xfrm>
            <a:off x="822325" y="3500438"/>
            <a:ext cx="2551113" cy="133350"/>
          </a:xfrm>
          <a:prstGeom prst="flowChartProcess"/>
          <a:solidFill>
            <a:schemeClr val="bg1"/>
          </a:solidFill>
          <a:ln w="9525">
            <a:noFill/>
          </a:ln>
        </p:spPr>
        <p:txBody>
          <a:bodyPr anchor="t"/>
          <a:p>
            <a:endParaRPr altLang="en-US" lang="zh-CN">
              <a:latin typeface="Arial" panose="020B0604020202020204" pitchFamily="34" charset="0"/>
              <a:ea typeface="宋体" panose="02010600030101010101" pitchFamily="2" charset="-122"/>
            </a:endParaRPr>
          </a:p>
        </p:txBody>
      </p:sp>
      <p:sp>
        <p:nvSpPr>
          <p:cNvPr id="1048826" name="流程图: 过程 34827"/>
          <p:cNvSpPr/>
          <p:nvPr/>
        </p:nvSpPr>
        <p:spPr>
          <a:xfrm>
            <a:off x="823913" y="3500438"/>
            <a:ext cx="2163762" cy="133350"/>
          </a:xfrm>
          <a:prstGeom prst="flowChartProcess"/>
          <a:solidFill>
            <a:schemeClr val="bg2"/>
          </a:solidFill>
          <a:ln w="9525">
            <a:noFill/>
          </a:ln>
        </p:spPr>
        <p:txBody>
          <a:bodyPr anchor="t"/>
          <a:p>
            <a:endParaRPr altLang="en-US" lang="zh-CN">
              <a:latin typeface="Arial" panose="020B0604020202020204" pitchFamily="34" charset="0"/>
              <a:ea typeface="宋体" panose="02010600030101010101" pitchFamily="2" charset="-122"/>
            </a:endParaRPr>
          </a:p>
        </p:txBody>
      </p:sp>
      <p:sp>
        <p:nvSpPr>
          <p:cNvPr id="1048827" name="文本框 34828"/>
          <p:cNvSpPr txBox="1"/>
          <p:nvPr/>
        </p:nvSpPr>
        <p:spPr>
          <a:xfrm>
            <a:off x="3975100" y="3138805"/>
            <a:ext cx="2552700" cy="410210"/>
          </a:xfrm>
          <a:prstGeom prst="rect"/>
          <a:noFill/>
          <a:ln w="9525">
            <a:noFill/>
          </a:ln>
        </p:spPr>
        <p:txBody>
          <a:bodyPr anchor="t" bIns="51444" lIns="102888" rIns="102888" tIns="51444" wrap="square">
            <a:spAutoFit/>
          </a:bodyPr>
          <a:p>
            <a:r>
              <a:rPr altLang="en-US" b="1" dirty="0" sz="1000" lang="zh-CN">
                <a:solidFill>
                  <a:schemeClr val="bg1"/>
                </a:solidFill>
                <a:latin typeface="微软雅黑" panose="020B0503020204020204" charset="-122"/>
                <a:ea typeface="微软雅黑" panose="020B0503020204020204" charset="-122"/>
              </a:rPr>
              <a:t>Add  your  text
                               30%</a:t>
            </a:r>
            <a:endParaRPr altLang="en-US" b="1" dirty="0" sz="1000" lang="zh-CN">
              <a:solidFill>
                <a:schemeClr val="bg1"/>
              </a:solidFill>
              <a:latin typeface="微软雅黑" panose="020B0503020204020204" charset="-122"/>
              <a:ea typeface="微软雅黑" panose="020B0503020204020204" charset="-122"/>
            </a:endParaRPr>
          </a:p>
        </p:txBody>
      </p:sp>
      <p:sp>
        <p:nvSpPr>
          <p:cNvPr id="1048828" name="流程图: 过程 34829"/>
          <p:cNvSpPr/>
          <p:nvPr/>
        </p:nvSpPr>
        <p:spPr>
          <a:xfrm>
            <a:off x="3975100" y="3500438"/>
            <a:ext cx="2552700" cy="133350"/>
          </a:xfrm>
          <a:prstGeom prst="flowChartProcess"/>
          <a:solidFill>
            <a:schemeClr val="bg1"/>
          </a:solidFill>
          <a:ln w="9525">
            <a:noFill/>
          </a:ln>
        </p:spPr>
        <p:txBody>
          <a:bodyPr anchor="t"/>
          <a:p>
            <a:endParaRPr altLang="en-US" lang="zh-CN">
              <a:latin typeface="Arial" panose="020B0604020202020204" pitchFamily="34" charset="0"/>
              <a:ea typeface="宋体" panose="02010600030101010101" pitchFamily="2" charset="-122"/>
            </a:endParaRPr>
          </a:p>
        </p:txBody>
      </p:sp>
      <p:sp>
        <p:nvSpPr>
          <p:cNvPr id="1048829" name="流程图: 过程 34830"/>
          <p:cNvSpPr/>
          <p:nvPr/>
        </p:nvSpPr>
        <p:spPr>
          <a:xfrm>
            <a:off x="3975100" y="3500438"/>
            <a:ext cx="936625" cy="133350"/>
          </a:xfrm>
          <a:prstGeom prst="flowChartProcess"/>
          <a:solidFill>
            <a:schemeClr val="bg2"/>
          </a:solidFill>
          <a:ln w="9525">
            <a:noFill/>
          </a:ln>
        </p:spPr>
        <p:txBody>
          <a:bodyPr anchor="t"/>
          <a:p>
            <a:endParaRPr altLang="en-US" lang="zh-CN">
              <a:latin typeface="Arial" panose="020B0604020202020204" pitchFamily="34" charset="0"/>
              <a:ea typeface="宋体" panose="02010600030101010101" pitchFamily="2" charset="-122"/>
            </a:endParaRPr>
          </a:p>
        </p:txBody>
      </p:sp>
      <p:sp>
        <p:nvSpPr>
          <p:cNvPr id="1048830" name="文本框 34831"/>
          <p:cNvSpPr txBox="1"/>
          <p:nvPr/>
        </p:nvSpPr>
        <p:spPr>
          <a:xfrm>
            <a:off x="822325" y="1320800"/>
            <a:ext cx="5705475" cy="921385"/>
          </a:xfrm>
          <a:prstGeom prst="rect"/>
          <a:noFill/>
          <a:ln w="9525">
            <a:noFill/>
          </a:ln>
        </p:spPr>
        <p:txBody>
          <a:bodyPr anchor="t" bIns="30000" lIns="60000" rIns="60000" tIns="30000" wrap="square">
            <a:spAutoFit/>
          </a:bodyPr>
          <a:p>
            <a:r>
              <a:rPr altLang="en-US" sz="800" lang="zh-CN">
                <a:solidFill>
                  <a:schemeClr val="bg1"/>
                </a:solidFill>
                <a:latin typeface="微软雅黑" panose="020B0503020204020204" charset="-122"/>
                <a:ea typeface="微软雅黑" panose="020B0503020204020204" charset="-122"/>
              </a:rPr>
              <a:t>Here you can enter your relevant text to explain your products or services to attendees.
Here you can enter your relevant text to explain your products or services to attendees.
Here you can enter your relevant text to explain your products or services to attendees.
Here you can enter your relevant text to explain your products or services to attendees.
Here you can enter your relevant text to explain your products or services to attendees.
Here you can enter your relevant text to explain your products or services to attendees.
Here you can enter your relevant text to explain your products or services to attendees.</a:t>
            </a:r>
            <a:endParaRPr altLang="en-US" sz="800" lang="zh-CN">
              <a:solidFill>
                <a:schemeClr val="bg1"/>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73" name=""/>
        <p:cNvGrpSpPr/>
        <p:nvPr/>
      </p:nvGrpSpPr>
      <p:grpSpPr>
        <a:xfrm>
          <a:off x="0" y="0"/>
          <a:ext cx="0" cy="0"/>
          <a:chOff x="0" y="0"/>
          <a:chExt cx="0" cy="0"/>
        </a:xfrm>
      </p:grpSpPr>
      <p:sp>
        <p:nvSpPr>
          <p:cNvPr id="1048831" name="圆角矩形 35841"/>
          <p:cNvSpPr/>
          <p:nvPr/>
        </p:nvSpPr>
        <p:spPr>
          <a:xfrm>
            <a:off x="196850" y="171450"/>
            <a:ext cx="955675" cy="184363"/>
          </a:xfrm>
          <a:prstGeom prst="roundRect">
            <a:avLst>
              <a:gd name="adj" fmla="val 16667"/>
            </a:avLst>
          </a:prstGeom>
          <a:solidFill>
            <a:schemeClr val="tx1"/>
          </a:solidFill>
          <a:ln w="9525">
            <a:noFill/>
          </a:ln>
        </p:spPr>
        <p:txBody>
          <a:bodyPr anchor="t" bIns="30000" lIns="60000" rIns="60000" tIns="30000" wrap="square">
            <a:spAutoFit/>
          </a:bodyPr>
          <a:p>
            <a:r>
              <a:rPr altLang="en-US" sz="700" lang="zh-CN">
                <a:solidFill>
                  <a:schemeClr val="bg1"/>
                </a:solidFill>
                <a:latin typeface="微软雅黑" panose="020B0503020204020204" charset="-122"/>
                <a:ea typeface="微软雅黑" panose="020B0503020204020204" charset="-122"/>
              </a:rPr>
              <a:t>Add your company</a:t>
            </a:r>
            <a:endParaRPr altLang="en-US" sz="700" lang="zh-CN">
              <a:solidFill>
                <a:schemeClr val="bg1"/>
              </a:solidFill>
              <a:latin typeface="微软雅黑" panose="020B0503020204020204" charset="-122"/>
              <a:ea typeface="微软雅黑" panose="020B0503020204020204" charset="-122"/>
            </a:endParaRPr>
          </a:p>
        </p:txBody>
      </p:sp>
      <p:sp>
        <p:nvSpPr>
          <p:cNvPr id="1048832" name="圆角矩形 35842"/>
          <p:cNvSpPr/>
          <p:nvPr/>
        </p:nvSpPr>
        <p:spPr>
          <a:xfrm>
            <a:off x="6156325" y="171450"/>
            <a:ext cx="900007" cy="195543"/>
          </a:xfrm>
          <a:prstGeom prst="roundRect">
            <a:avLst>
              <a:gd name="adj" fmla="val 16667"/>
            </a:avLst>
          </a:prstGeom>
          <a:solidFill>
            <a:schemeClr val="tx1"/>
          </a:solidFill>
          <a:ln w="9525">
            <a:noFill/>
          </a:ln>
        </p:spPr>
        <p:txBody>
          <a:bodyPr anchor="t" bIns="30000" lIns="60000" rIns="60000" tIns="30000" wrap="square">
            <a:spAutoFit/>
          </a:bodyPr>
          <a:p>
            <a:pPr algn="r"/>
            <a:r>
              <a:rPr altLang="en-US" sz="700" lang="zh-CN">
                <a:solidFill>
                  <a:schemeClr val="bg1"/>
                </a:solidFill>
                <a:latin typeface="微软雅黑" panose="020B0503020204020204" charset="-122"/>
                <a:ea typeface="微软雅黑" panose="020B0503020204020204" charset="-122"/>
              </a:rPr>
              <a:t>Add your website</a:t>
            </a:r>
            <a:endParaRPr altLang="en-US" sz="700" lang="zh-CN">
              <a:solidFill>
                <a:schemeClr val="bg1"/>
              </a:solidFill>
              <a:latin typeface="微软雅黑" panose="020B0503020204020204" charset="-122"/>
              <a:ea typeface="微软雅黑" panose="020B0503020204020204" charset="-122"/>
            </a:endParaRPr>
          </a:p>
        </p:txBody>
      </p:sp>
      <p:sp>
        <p:nvSpPr>
          <p:cNvPr id="1048833" name="等腰三角形 35843"/>
          <p:cNvSpPr/>
          <p:nvPr/>
        </p:nvSpPr>
        <p:spPr>
          <a:xfrm>
            <a:off x="2405063" y="1870075"/>
            <a:ext cx="2413000" cy="1200150"/>
          </a:xfrm>
          <a:prstGeom prst="triangle">
            <a:avLst>
              <a:gd name="adj" fmla="val 50000"/>
            </a:avLst>
          </a:prstGeom>
          <a:solidFill>
            <a:srgbClr val="FFFFFF"/>
          </a:solidFill>
          <a:ln w="9525">
            <a:noFill/>
          </a:ln>
        </p:spPr>
        <p:txBody>
          <a:bodyPr anchor="t"/>
          <a:p>
            <a:endParaRPr altLang="en-US" lang="zh-CN">
              <a:latin typeface="Arial" panose="020B0604020202020204" pitchFamily="34" charset="0"/>
              <a:ea typeface="宋体" panose="02010600030101010101" pitchFamily="2" charset="-122"/>
            </a:endParaRPr>
          </a:p>
        </p:txBody>
      </p:sp>
      <p:sp>
        <p:nvSpPr>
          <p:cNvPr id="1048834" name="直角三角形 35844"/>
          <p:cNvSpPr/>
          <p:nvPr/>
        </p:nvSpPr>
        <p:spPr>
          <a:xfrm rot="10800000">
            <a:off x="3913188" y="1870075"/>
            <a:ext cx="1203325" cy="1200150"/>
          </a:xfrm>
          <a:prstGeom prst="rtTriangle"/>
          <a:solidFill>
            <a:srgbClr val="FFFFFF"/>
          </a:solidFill>
          <a:ln w="9525">
            <a:noFill/>
          </a:ln>
        </p:spPr>
        <p:txBody>
          <a:bodyPr anchor="t"/>
          <a:p>
            <a:endParaRPr altLang="en-US" lang="zh-CN">
              <a:latin typeface="Arial" panose="020B0604020202020204" pitchFamily="34" charset="0"/>
              <a:ea typeface="宋体" panose="02010600030101010101" pitchFamily="2" charset="-122"/>
            </a:endParaRPr>
          </a:p>
        </p:txBody>
      </p:sp>
      <p:sp>
        <p:nvSpPr>
          <p:cNvPr id="1048835" name="直角三角形 35845"/>
          <p:cNvSpPr/>
          <p:nvPr/>
        </p:nvSpPr>
        <p:spPr>
          <a:xfrm rot="5400000">
            <a:off x="2106613" y="1868488"/>
            <a:ext cx="1200150" cy="1200150"/>
          </a:xfrm>
          <a:prstGeom prst="rtTriangle"/>
          <a:solidFill>
            <a:srgbClr val="FFFFFF"/>
          </a:solidFill>
          <a:ln w="9525">
            <a:noFill/>
          </a:ln>
        </p:spPr>
        <p:txBody>
          <a:bodyPr anchor="t"/>
          <a:p>
            <a:endParaRPr altLang="en-US" lang="zh-CN">
              <a:latin typeface="Arial" panose="020B0604020202020204" pitchFamily="34" charset="0"/>
              <a:ea typeface="宋体" panose="02010600030101010101" pitchFamily="2" charset="-122"/>
            </a:endParaRPr>
          </a:p>
        </p:txBody>
      </p:sp>
      <p:sp>
        <p:nvSpPr>
          <p:cNvPr id="1048836" name="文本框 35846"/>
          <p:cNvSpPr txBox="1"/>
          <p:nvPr/>
        </p:nvSpPr>
        <p:spPr>
          <a:xfrm>
            <a:off x="525463" y="1870075"/>
            <a:ext cx="1582737" cy="1444625"/>
          </a:xfrm>
          <a:prstGeom prst="rect"/>
          <a:noFill/>
          <a:ln w="9525">
            <a:noFill/>
          </a:ln>
        </p:spPr>
        <p:txBody>
          <a:bodyPr anchor="t" bIns="30000" lIns="60000" rIns="60000" tIns="30000" wrap="square">
            <a:spAutoFit/>
          </a:bodyPr>
          <a:p>
            <a:r>
              <a:rPr altLang="en-US" sz="1000" lang="zh-CN">
                <a:solidFill>
                  <a:schemeClr val="bg1"/>
                </a:solidFill>
                <a:latin typeface="微软雅黑" panose="020B0503020204020204" charset="-122"/>
                <a:ea typeface="微软雅黑" panose="020B0503020204020204" charset="-122"/>
              </a:rPr>
              <a:t>Here you can enter your relevant text to explain your products or services to attendees.
Here you can enter your relevant text to explain your products or services to attendees.
</a:t>
            </a:r>
            <a:endParaRPr altLang="en-US" sz="1000" lang="zh-CN">
              <a:solidFill>
                <a:schemeClr val="bg1"/>
              </a:solidFill>
              <a:latin typeface="微软雅黑" panose="020B0503020204020204" charset="-122"/>
              <a:ea typeface="微软雅黑" panose="020B0503020204020204" charset="-122"/>
            </a:endParaRPr>
          </a:p>
        </p:txBody>
      </p:sp>
      <p:sp>
        <p:nvSpPr>
          <p:cNvPr id="1048837" name="文本框 35847"/>
          <p:cNvSpPr txBox="1"/>
          <p:nvPr/>
        </p:nvSpPr>
        <p:spPr>
          <a:xfrm>
            <a:off x="5116513" y="1870075"/>
            <a:ext cx="1581150" cy="1444625"/>
          </a:xfrm>
          <a:prstGeom prst="rect"/>
          <a:noFill/>
          <a:ln w="9525">
            <a:noFill/>
          </a:ln>
        </p:spPr>
        <p:txBody>
          <a:bodyPr anchor="t" bIns="30000" lIns="60000" rIns="60000" tIns="30000" wrap="square">
            <a:spAutoFit/>
          </a:bodyPr>
          <a:p>
            <a:r>
              <a:rPr altLang="en-US" sz="1000" lang="zh-CN">
                <a:solidFill>
                  <a:schemeClr val="bg1"/>
                </a:solidFill>
                <a:latin typeface="微软雅黑" panose="020B0503020204020204" charset="-122"/>
                <a:ea typeface="微软雅黑" panose="020B0503020204020204" charset="-122"/>
              </a:rPr>
              <a:t>Here you can enter your relevant text to explain your products or services to attendees.
Here you can enter your relevant text to explain your products or services to attendees.
</a:t>
            </a:r>
            <a:endParaRPr altLang="en-US" sz="1000" lang="zh-CN">
              <a:solidFill>
                <a:schemeClr val="bg1"/>
              </a:solidFill>
              <a:latin typeface="微软雅黑" panose="020B0503020204020204" charset="-122"/>
              <a:ea typeface="微软雅黑" panose="020B0503020204020204" charset="-122"/>
            </a:endParaRPr>
          </a:p>
        </p:txBody>
      </p:sp>
      <p:sp>
        <p:nvSpPr>
          <p:cNvPr id="1048838" name="文本框 35848"/>
          <p:cNvSpPr txBox="1"/>
          <p:nvPr/>
        </p:nvSpPr>
        <p:spPr>
          <a:xfrm>
            <a:off x="2405063" y="3233738"/>
            <a:ext cx="2413000" cy="1136650"/>
          </a:xfrm>
          <a:prstGeom prst="rect"/>
          <a:noFill/>
          <a:ln w="9525">
            <a:noFill/>
          </a:ln>
        </p:spPr>
        <p:txBody>
          <a:bodyPr anchor="t" bIns="30000" lIns="60000" rIns="60000" tIns="30000" wrap="square">
            <a:spAutoFit/>
          </a:bodyPr>
          <a:p>
            <a:r>
              <a:rPr altLang="en-US" sz="1000" lang="zh-CN">
                <a:solidFill>
                  <a:schemeClr val="bg1"/>
                </a:solidFill>
                <a:latin typeface="微软雅黑" panose="020B0503020204020204" charset="-122"/>
                <a:ea typeface="微软雅黑" panose="020B0503020204020204" charset="-122"/>
              </a:rPr>
              <a:t>Here you can enter your relevant text to explain your products or services to attendees.
Here you can enter your relevant text to explain your products or services to attendees.
</a:t>
            </a:r>
            <a:endParaRPr altLang="en-US" sz="1000" lang="zh-CN">
              <a:solidFill>
                <a:schemeClr val="bg1"/>
              </a:solidFill>
              <a:latin typeface="微软雅黑" panose="020B0503020204020204" charset="-122"/>
              <a:ea typeface="微软雅黑" panose="020B0503020204020204" charset="-122"/>
            </a:endParaRPr>
          </a:p>
        </p:txBody>
      </p:sp>
      <p:sp>
        <p:nvSpPr>
          <p:cNvPr id="1048839" name="文本框 35849"/>
          <p:cNvSpPr txBox="1"/>
          <p:nvPr/>
        </p:nvSpPr>
        <p:spPr>
          <a:xfrm>
            <a:off x="525463" y="977900"/>
            <a:ext cx="6172200" cy="675005"/>
          </a:xfrm>
          <a:prstGeom prst="rect"/>
          <a:noFill/>
          <a:ln w="9525">
            <a:noFill/>
          </a:ln>
        </p:spPr>
        <p:txBody>
          <a:bodyPr anchor="t" bIns="30000" lIns="60000" rIns="60000" tIns="30000" wrap="square">
            <a:spAutoFit/>
          </a:bodyPr>
          <a:p>
            <a:r>
              <a:rPr altLang="en-US" b="1" sz="1000" lang="zh-CN">
                <a:solidFill>
                  <a:schemeClr val="bg1"/>
                </a:solidFill>
                <a:latin typeface="微软雅黑" panose="020B0503020204020204" charset="-122"/>
                <a:ea typeface="微软雅黑" panose="020B0503020204020204" charset="-122"/>
              </a:rPr>
              <a:t>Here you can enter your relevant text to explain your products or services to attendees.
Here you can enter your relevant text to explain your products or services to attendees.
Here you can enter your relevant text to explain your products or services to attendees.
</a:t>
            </a:r>
            <a:endParaRPr altLang="en-US" b="1" sz="1000" lang="zh-CN">
              <a:solidFill>
                <a:schemeClr val="bg1"/>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74" name=""/>
        <p:cNvGrpSpPr/>
        <p:nvPr/>
      </p:nvGrpSpPr>
      <p:grpSpPr>
        <a:xfrm>
          <a:off x="0" y="0"/>
          <a:ext cx="0" cy="0"/>
          <a:chOff x="0" y="0"/>
          <a:chExt cx="0" cy="0"/>
        </a:xfrm>
      </p:grpSpPr>
      <p:sp>
        <p:nvSpPr>
          <p:cNvPr id="1048840" name="圆角矩形 36865"/>
          <p:cNvSpPr/>
          <p:nvPr/>
        </p:nvSpPr>
        <p:spPr>
          <a:xfrm>
            <a:off x="196850" y="171450"/>
            <a:ext cx="955675" cy="184363"/>
          </a:xfrm>
          <a:prstGeom prst="roundRect">
            <a:avLst>
              <a:gd name="adj" fmla="val 16667"/>
            </a:avLst>
          </a:prstGeom>
          <a:solidFill>
            <a:schemeClr val="tx1"/>
          </a:solidFill>
          <a:ln w="9525">
            <a:noFill/>
          </a:ln>
        </p:spPr>
        <p:txBody>
          <a:bodyPr anchor="t" bIns="30000" lIns="60000" rIns="60000" tIns="30000" wrap="square">
            <a:spAutoFit/>
          </a:bodyPr>
          <a:p>
            <a:r>
              <a:rPr altLang="en-US" sz="700" lang="zh-CN">
                <a:solidFill>
                  <a:schemeClr val="bg1"/>
                </a:solidFill>
                <a:latin typeface="微软雅黑" panose="020B0503020204020204" charset="-122"/>
                <a:ea typeface="微软雅黑" panose="020B0503020204020204" charset="-122"/>
              </a:rPr>
              <a:t>Add your company</a:t>
            </a:r>
            <a:endParaRPr altLang="en-US" sz="700" lang="zh-CN">
              <a:solidFill>
                <a:schemeClr val="bg1"/>
              </a:solidFill>
              <a:latin typeface="微软雅黑" panose="020B0503020204020204" charset="-122"/>
              <a:ea typeface="微软雅黑" panose="020B0503020204020204" charset="-122"/>
            </a:endParaRPr>
          </a:p>
        </p:txBody>
      </p:sp>
      <p:sp>
        <p:nvSpPr>
          <p:cNvPr id="1048841" name="圆角矩形 36866"/>
          <p:cNvSpPr/>
          <p:nvPr/>
        </p:nvSpPr>
        <p:spPr>
          <a:xfrm>
            <a:off x="6156325" y="171450"/>
            <a:ext cx="900007" cy="196635"/>
          </a:xfrm>
          <a:prstGeom prst="roundRect">
            <a:avLst>
              <a:gd name="adj" fmla="val 16667"/>
            </a:avLst>
          </a:prstGeom>
          <a:solidFill>
            <a:schemeClr val="tx1"/>
          </a:solidFill>
          <a:ln w="9525">
            <a:noFill/>
          </a:ln>
        </p:spPr>
        <p:txBody>
          <a:bodyPr anchor="t" bIns="30000" lIns="60000" rIns="60000" tIns="30000" wrap="square">
            <a:spAutoFit/>
          </a:bodyPr>
          <a:p>
            <a:pPr algn="r"/>
            <a:r>
              <a:rPr altLang="en-US" sz="700" lang="zh-CN">
                <a:solidFill>
                  <a:schemeClr val="bg1"/>
                </a:solidFill>
                <a:latin typeface="微软雅黑" panose="020B0503020204020204" charset="-122"/>
                <a:ea typeface="微软雅黑" panose="020B0503020204020204" charset="-122"/>
              </a:rPr>
              <a:t>Add your website</a:t>
            </a:r>
            <a:endParaRPr altLang="en-US" sz="700" lang="zh-CN">
              <a:solidFill>
                <a:schemeClr val="bg1"/>
              </a:solidFill>
              <a:latin typeface="微软雅黑" panose="020B0503020204020204" charset="-122"/>
              <a:ea typeface="微软雅黑" panose="020B0503020204020204" charset="-122"/>
            </a:endParaRPr>
          </a:p>
        </p:txBody>
      </p:sp>
      <p:grpSp>
        <p:nvGrpSpPr>
          <p:cNvPr id="75" name="组合 36867"/>
          <p:cNvGrpSpPr/>
          <p:nvPr/>
        </p:nvGrpSpPr>
        <p:grpSpPr>
          <a:xfrm>
            <a:off x="1268413" y="168275"/>
            <a:ext cx="4536122" cy="3284538"/>
            <a:chOff x="0" y="0"/>
            <a:chExt cx="7143" cy="5172"/>
          </a:xfrm>
        </p:grpSpPr>
        <p:pic>
          <p:nvPicPr>
            <p:cNvPr id="2097152" name="图片 15"/>
            <p:cNvPicPr>
              <a:picLocks noChangeAspect="1"/>
            </p:cNvPicPr>
            <p:nvPr/>
          </p:nvPicPr>
          <p:blipFill>
            <a:blip xmlns:r="http://schemas.openxmlformats.org/officeDocument/2006/relationships" r:embed="rId2" cstate="print"/>
            <a:stretch>
              <a:fillRect/>
            </a:stretch>
          </p:blipFill>
          <p:spPr>
            <a:xfrm>
              <a:off x="0" y="0"/>
              <a:ext cx="7143" cy="5172"/>
            </a:xfrm>
            <a:prstGeom prst="rect"/>
            <a:noFill/>
            <a:ln w="9525">
              <a:noFill/>
            </a:ln>
          </p:spPr>
        </p:pic>
        <p:sp>
          <p:nvSpPr>
            <p:cNvPr id="1048842" name="TextBox 16"/>
            <p:cNvSpPr/>
            <p:nvPr/>
          </p:nvSpPr>
          <p:spPr>
            <a:xfrm rot="-2700000">
              <a:off x="313" y="1997"/>
              <a:ext cx="1150" cy="409"/>
            </a:xfrm>
            <a:prstGeom prst="rect"/>
            <a:noFill/>
            <a:ln w="9525">
              <a:noFill/>
            </a:ln>
          </p:spPr>
          <p:txBody>
            <a:bodyPr anchor="t" bIns="30000" lIns="60000" rIns="60000" tIns="30000" wrap="square">
              <a:spAutoFit/>
            </a:bodyPr>
            <a:p>
              <a:pPr algn="ctr">
                <a:lnSpc>
                  <a:spcPct val="130000"/>
                </a:lnSpc>
              </a:pPr>
              <a:r>
                <a:rPr altLang="en-US" b="1" dirty="0" sz="1000" lang="zh-CN">
                  <a:solidFill>
                    <a:srgbClr val="FFFFFF"/>
                  </a:solidFill>
                  <a:latin typeface="微软雅黑" panose="020B0503020204020204" charset="-122"/>
                  <a:ea typeface="微软雅黑" panose="020B0503020204020204" charset="-122"/>
                  <a:sym typeface="微软雅黑" panose="020B0503020204020204" charset="-122"/>
                </a:rPr>
                <a:t>Text</a:t>
              </a:r>
              <a:endParaRPr altLang="en-US" b="1" dirty="0" sz="1000" lang="zh-CN">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48843" name="TextBox 17"/>
            <p:cNvSpPr/>
            <p:nvPr/>
          </p:nvSpPr>
          <p:spPr>
            <a:xfrm rot="-2700000">
              <a:off x="580" y="1966"/>
              <a:ext cx="1858" cy="1602"/>
            </a:xfrm>
            <a:prstGeom prst="rect"/>
            <a:noFill/>
            <a:ln w="9525">
              <a:noFill/>
            </a:ln>
          </p:spPr>
          <p:txBody>
            <a:bodyPr anchor="t" bIns="30000" lIns="60000" rIns="60000" tIns="30000" wrap="square">
              <a:spAutoFit/>
            </a:bodyPr>
            <a:p>
              <a:pPr>
                <a:lnSpc>
                  <a:spcPct val="130000"/>
                </a:lnSpc>
              </a:pPr>
              <a:r>
                <a:rPr altLang="en-US" dirty="0" sz="800" lang="zh-CN">
                  <a:solidFill>
                    <a:srgbClr val="FFFFFF"/>
                  </a:solidFill>
                  <a:latin typeface="微软雅黑" panose="020B0503020204020204" charset="-122"/>
                  <a:ea typeface="微软雅黑" panose="020B0503020204020204" charset="-122"/>
                  <a:sym typeface="微软雅黑" panose="020B0503020204020204" charset="-122"/>
                </a:rPr>
                <a:t>Here you can enter your relevant text to explain your products or services to attendees.
</a:t>
              </a:r>
              <a:endParaRPr altLang="en-US" dirty="0" sz="800" lang="zh-CN">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48844" name="TextBox 18"/>
            <p:cNvSpPr/>
            <p:nvPr/>
          </p:nvSpPr>
          <p:spPr>
            <a:xfrm rot="2520000">
              <a:off x="5825" y="1999"/>
              <a:ext cx="1150" cy="409"/>
            </a:xfrm>
            <a:prstGeom prst="rect"/>
            <a:noFill/>
            <a:ln w="9525">
              <a:noFill/>
            </a:ln>
          </p:spPr>
          <p:txBody>
            <a:bodyPr anchor="t" bIns="30000" lIns="60000" rIns="60000" tIns="30000" wrap="square">
              <a:spAutoFit/>
            </a:bodyPr>
            <a:p>
              <a:pPr algn="ctr">
                <a:lnSpc>
                  <a:spcPct val="130000"/>
                </a:lnSpc>
              </a:pPr>
              <a:r>
                <a:rPr altLang="en-US" b="1" dirty="0" sz="1000" lang="zh-CN">
                  <a:solidFill>
                    <a:srgbClr val="FFFFFF"/>
                  </a:solidFill>
                  <a:latin typeface="微软雅黑" panose="020B0503020204020204" charset="-122"/>
                  <a:ea typeface="微软雅黑" panose="020B0503020204020204" charset="-122"/>
                  <a:sym typeface="微软雅黑" panose="020B0503020204020204" charset="-122"/>
                </a:rPr>
                <a:t>Text</a:t>
              </a:r>
              <a:endParaRPr altLang="en-US" b="1" dirty="0" sz="1000" lang="zh-CN">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48845" name="TextBox 19"/>
            <p:cNvSpPr/>
            <p:nvPr/>
          </p:nvSpPr>
          <p:spPr>
            <a:xfrm rot="2700000">
              <a:off x="5265" y="2211"/>
              <a:ext cx="1335" cy="1214"/>
            </a:xfrm>
            <a:prstGeom prst="rect"/>
            <a:noFill/>
            <a:ln w="9525">
              <a:noFill/>
            </a:ln>
          </p:spPr>
          <p:txBody>
            <a:bodyPr anchor="t" bIns="30000" lIns="60000" rIns="60000" tIns="30000" wrap="square">
              <a:spAutoFit/>
            </a:bodyPr>
            <a:p>
              <a:pPr>
                <a:lnSpc>
                  <a:spcPct val="130000"/>
                </a:lnSpc>
              </a:pPr>
              <a:r>
                <a:rPr altLang="en-US" dirty="0" sz="800" lang="zh-CN">
                  <a:solidFill>
                    <a:srgbClr val="FFFFFF"/>
                  </a:solidFill>
                  <a:latin typeface="微软雅黑" panose="020B0503020204020204" charset="-122"/>
                  <a:ea typeface="微软雅黑" panose="020B0503020204020204" charset="-122"/>
                  <a:sym typeface="微软雅黑" panose="020B0503020204020204" charset="-122"/>
                </a:rPr>
                <a:t>Here you can enter the relevant text you</a:t>
              </a:r>
              <a:endParaRPr altLang="en-US" dirty="0" sz="800" lang="zh-CN">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48846" name="TextBox 20"/>
            <p:cNvSpPr/>
            <p:nvPr/>
          </p:nvSpPr>
          <p:spPr>
            <a:xfrm>
              <a:off x="1982" y="3571"/>
              <a:ext cx="1150" cy="409"/>
            </a:xfrm>
            <a:prstGeom prst="rect"/>
            <a:noFill/>
            <a:ln w="9525">
              <a:noFill/>
            </a:ln>
          </p:spPr>
          <p:txBody>
            <a:bodyPr anchor="t" bIns="30000" lIns="60000" rIns="60000" tIns="30000" wrap="square">
              <a:spAutoFit/>
            </a:bodyPr>
            <a:p>
              <a:pPr algn="ctr">
                <a:lnSpc>
                  <a:spcPct val="130000"/>
                </a:lnSpc>
              </a:pPr>
              <a:r>
                <a:rPr altLang="en-US" b="1" dirty="0" sz="1000" lang="zh-CN">
                  <a:solidFill>
                    <a:srgbClr val="3F3F3F"/>
                  </a:solidFill>
                  <a:latin typeface="微软雅黑" panose="020B0503020204020204" charset="-122"/>
                  <a:ea typeface="微软雅黑" panose="020B0503020204020204" charset="-122"/>
                  <a:sym typeface="微软雅黑" panose="020B0503020204020204" charset="-122"/>
                </a:rPr>
                <a:t>Text</a:t>
              </a:r>
              <a:endParaRPr altLang="en-US" b="1" dirty="0" sz="1000" lang="zh-CN">
                <a:solidFill>
                  <a:srgbClr val="3F3F3F"/>
                </a:solidFill>
                <a:latin typeface="微软雅黑" panose="020B0503020204020204" charset="-122"/>
                <a:ea typeface="微软雅黑" panose="020B0503020204020204" charset="-122"/>
                <a:sym typeface="微软雅黑" panose="020B0503020204020204" charset="-122"/>
              </a:endParaRPr>
            </a:p>
          </p:txBody>
        </p:sp>
        <p:sp>
          <p:nvSpPr>
            <p:cNvPr id="1048847" name="TextBox 21"/>
            <p:cNvSpPr/>
            <p:nvPr/>
          </p:nvSpPr>
          <p:spPr>
            <a:xfrm>
              <a:off x="3272" y="2479"/>
              <a:ext cx="1151" cy="409"/>
            </a:xfrm>
            <a:prstGeom prst="rect"/>
            <a:noFill/>
            <a:ln w="9525">
              <a:noFill/>
            </a:ln>
          </p:spPr>
          <p:txBody>
            <a:bodyPr anchor="t" bIns="30000" lIns="60000" rIns="60000" tIns="30000" wrap="square">
              <a:spAutoFit/>
            </a:bodyPr>
            <a:p>
              <a:pPr algn="ctr">
                <a:lnSpc>
                  <a:spcPct val="130000"/>
                </a:lnSpc>
              </a:pPr>
              <a:r>
                <a:rPr altLang="en-US" b="1" dirty="0" sz="1000" lang="zh-CN">
                  <a:solidFill>
                    <a:srgbClr val="A5A5A5"/>
                  </a:solidFill>
                  <a:latin typeface="微软雅黑" panose="020B0503020204020204" charset="-122"/>
                  <a:ea typeface="微软雅黑" panose="020B0503020204020204" charset="-122"/>
                  <a:sym typeface="微软雅黑" panose="020B0503020204020204" charset="-122"/>
                </a:rPr>
                <a:t>Text</a:t>
              </a:r>
              <a:endParaRPr altLang="en-US" b="1" dirty="0" sz="1000" lang="zh-CN">
                <a:solidFill>
                  <a:srgbClr val="A5A5A5"/>
                </a:solidFill>
                <a:latin typeface="微软雅黑" panose="020B0503020204020204" charset="-122"/>
                <a:ea typeface="微软雅黑" panose="020B0503020204020204" charset="-122"/>
                <a:sym typeface="微软雅黑" panose="020B0503020204020204" charset="-122"/>
              </a:endParaRPr>
            </a:p>
          </p:txBody>
        </p:sp>
        <p:sp>
          <p:nvSpPr>
            <p:cNvPr id="1048848" name="TextBox 22"/>
            <p:cNvSpPr/>
            <p:nvPr/>
          </p:nvSpPr>
          <p:spPr>
            <a:xfrm>
              <a:off x="4423" y="1420"/>
              <a:ext cx="1150" cy="409"/>
            </a:xfrm>
            <a:prstGeom prst="rect"/>
            <a:noFill/>
            <a:ln w="9525">
              <a:noFill/>
            </a:ln>
          </p:spPr>
          <p:txBody>
            <a:bodyPr anchor="t" bIns="30000" lIns="60000" rIns="60000" tIns="30000" wrap="square">
              <a:spAutoFit/>
            </a:bodyPr>
            <a:p>
              <a:pPr algn="ctr">
                <a:lnSpc>
                  <a:spcPct val="130000"/>
                </a:lnSpc>
              </a:pPr>
              <a:r>
                <a:rPr altLang="en-US" b="1" dirty="0" sz="1000" lang="zh-CN">
                  <a:solidFill>
                    <a:srgbClr val="BFBFBF"/>
                  </a:solidFill>
                  <a:latin typeface="微软雅黑" panose="020B0503020204020204" charset="-122"/>
                  <a:ea typeface="微软雅黑" panose="020B0503020204020204" charset="-122"/>
                  <a:sym typeface="微软雅黑" panose="020B0503020204020204" charset="-122"/>
                </a:rPr>
                <a:t>Text</a:t>
              </a:r>
              <a:endParaRPr altLang="en-US" b="1" dirty="0" sz="1000" lang="zh-CN">
                <a:solidFill>
                  <a:srgbClr val="BFBFBF"/>
                </a:solidFill>
                <a:latin typeface="微软雅黑" panose="020B0503020204020204" charset="-122"/>
                <a:ea typeface="微软雅黑" panose="020B0503020204020204" charset="-122"/>
                <a:sym typeface="微软雅黑" panose="020B0503020204020204" charset="-122"/>
              </a:endParaRPr>
            </a:p>
          </p:txBody>
        </p:sp>
        <p:sp>
          <p:nvSpPr>
            <p:cNvPr id="1048849" name="TextBox 23"/>
            <p:cNvSpPr/>
            <p:nvPr/>
          </p:nvSpPr>
          <p:spPr>
            <a:xfrm>
              <a:off x="3272" y="522"/>
              <a:ext cx="1151" cy="409"/>
            </a:xfrm>
            <a:prstGeom prst="rect"/>
            <a:noFill/>
            <a:ln w="9525">
              <a:noFill/>
            </a:ln>
          </p:spPr>
          <p:txBody>
            <a:bodyPr anchor="t" bIns="30000" lIns="60000" rIns="60000" tIns="30000" wrap="square">
              <a:spAutoFit/>
            </a:bodyPr>
            <a:p>
              <a:pPr algn="ctr">
                <a:lnSpc>
                  <a:spcPct val="130000"/>
                </a:lnSpc>
              </a:pPr>
              <a:r>
                <a:rPr altLang="en-US" b="1" dirty="0" sz="1000" lang="zh-CN">
                  <a:solidFill>
                    <a:srgbClr val="7F7F7F"/>
                  </a:solidFill>
                  <a:latin typeface="微软雅黑" panose="020B0503020204020204" charset="-122"/>
                  <a:ea typeface="微软雅黑" panose="020B0503020204020204" charset="-122"/>
                  <a:sym typeface="微软雅黑" panose="020B0503020204020204" charset="-122"/>
                </a:rPr>
                <a:t>Text</a:t>
              </a:r>
              <a:endParaRPr altLang="en-US" b="1" dirty="0" sz="1000" lang="zh-CN">
                <a:solidFill>
                  <a:srgbClr val="7F7F7F"/>
                </a:solidFill>
                <a:latin typeface="微软雅黑" panose="020B0503020204020204" charset="-122"/>
                <a:ea typeface="微软雅黑" panose="020B0503020204020204" charset="-122"/>
                <a:sym typeface="微软雅黑" panose="020B0503020204020204" charset="-122"/>
              </a:endParaRPr>
            </a:p>
          </p:txBody>
        </p:sp>
        <p:sp>
          <p:nvSpPr>
            <p:cNvPr id="1048850" name="TextBox 24"/>
            <p:cNvSpPr/>
            <p:nvPr/>
          </p:nvSpPr>
          <p:spPr>
            <a:xfrm>
              <a:off x="2371" y="1547"/>
              <a:ext cx="1150" cy="409"/>
            </a:xfrm>
            <a:prstGeom prst="rect"/>
            <a:noFill/>
            <a:ln w="9525">
              <a:noFill/>
            </a:ln>
          </p:spPr>
          <p:txBody>
            <a:bodyPr anchor="t" bIns="30000" lIns="60000" rIns="60000" tIns="30000" wrap="square">
              <a:spAutoFit/>
            </a:bodyPr>
            <a:p>
              <a:pPr algn="ctr">
                <a:lnSpc>
                  <a:spcPct val="130000"/>
                </a:lnSpc>
              </a:pPr>
              <a:r>
                <a:rPr altLang="en-US" b="1" dirty="0" sz="1000" lang="zh-CN">
                  <a:solidFill>
                    <a:srgbClr val="7F7F7F"/>
                  </a:solidFill>
                  <a:latin typeface="微软雅黑" panose="020B0503020204020204" charset="-122"/>
                  <a:ea typeface="微软雅黑" panose="020B0503020204020204" charset="-122"/>
                  <a:sym typeface="微软雅黑" panose="020B0503020204020204" charset="-122"/>
                </a:rPr>
                <a:t>Text</a:t>
              </a:r>
              <a:endParaRPr altLang="en-US" b="1" dirty="0" sz="1000" lang="zh-CN">
                <a:solidFill>
                  <a:srgbClr val="7F7F7F"/>
                </a:solidFill>
                <a:latin typeface="微软雅黑" panose="020B0503020204020204" charset="-122"/>
                <a:ea typeface="微软雅黑" panose="020B0503020204020204" charset="-122"/>
                <a:sym typeface="微软雅黑" panose="020B0503020204020204" charset="-122"/>
              </a:endParaRPr>
            </a:p>
          </p:txBody>
        </p:sp>
        <p:sp>
          <p:nvSpPr>
            <p:cNvPr id="1048851" name="TextBox 25"/>
            <p:cNvSpPr/>
            <p:nvPr/>
          </p:nvSpPr>
          <p:spPr>
            <a:xfrm>
              <a:off x="4423" y="3438"/>
              <a:ext cx="1150" cy="409"/>
            </a:xfrm>
            <a:prstGeom prst="rect"/>
            <a:noFill/>
            <a:ln w="9525">
              <a:noFill/>
            </a:ln>
          </p:spPr>
          <p:txBody>
            <a:bodyPr anchor="t" bIns="30000" lIns="60000" rIns="60000" tIns="30000" wrap="square">
              <a:spAutoFit/>
            </a:bodyPr>
            <a:p>
              <a:pPr algn="ctr">
                <a:lnSpc>
                  <a:spcPct val="130000"/>
                </a:lnSpc>
              </a:pPr>
              <a:r>
                <a:rPr altLang="en-US" b="1" dirty="0" sz="1000" lang="zh-CN">
                  <a:solidFill>
                    <a:srgbClr val="D8D8D8"/>
                  </a:solidFill>
                  <a:latin typeface="微软雅黑" panose="020B0503020204020204" charset="-122"/>
                  <a:ea typeface="微软雅黑" panose="020B0503020204020204" charset="-122"/>
                  <a:sym typeface="微软雅黑" panose="020B0503020204020204" charset="-122"/>
                </a:rPr>
                <a:t>Text</a:t>
              </a:r>
              <a:endParaRPr altLang="en-US" b="1" dirty="0" sz="1000" lang="zh-CN">
                <a:solidFill>
                  <a:srgbClr val="D8D8D8"/>
                </a:solidFill>
                <a:latin typeface="微软雅黑" panose="020B0503020204020204" charset="-122"/>
                <a:ea typeface="微软雅黑" panose="020B0503020204020204" charset="-122"/>
                <a:sym typeface="微软雅黑" panose="020B0503020204020204" charset="-122"/>
              </a:endParaRPr>
            </a:p>
          </p:txBody>
        </p:sp>
      </p:grpSp>
      <p:sp>
        <p:nvSpPr>
          <p:cNvPr id="1048852" name="文本框 36879"/>
          <p:cNvSpPr txBox="1"/>
          <p:nvPr/>
        </p:nvSpPr>
        <p:spPr>
          <a:xfrm>
            <a:off x="889062" y="3573679"/>
            <a:ext cx="5643858" cy="675005"/>
          </a:xfrm>
          <a:prstGeom prst="rect"/>
          <a:noFill/>
          <a:ln w="9525">
            <a:noFill/>
          </a:ln>
        </p:spPr>
        <p:txBody>
          <a:bodyPr anchor="t" bIns="30000" lIns="60000" rIns="60000" tIns="30000" wrap="square">
            <a:spAutoFit/>
          </a:bodyPr>
          <a:p>
            <a:r>
              <a:rPr altLang="en-US" dirty="0" sz="800" lang="zh-CN">
                <a:solidFill>
                  <a:schemeClr val="bg1"/>
                </a:solidFill>
                <a:latin typeface="微软雅黑" panose="020B0503020204020204" charset="-122"/>
                <a:ea typeface="微软雅黑" panose="020B0503020204020204" charset="-122"/>
              </a:rPr>
              <a:t>Here you can enter your relevant text to explain your products or services to attendees.
Here you can enter your relevant text to explain your products or services to attendees.
Here you can enter your relevant text to explain your products or services to attendees.
Here you can enter your relevant text to explain your products or services to attendees.
</a:t>
            </a:r>
            <a:endParaRPr altLang="en-US" dirty="0" sz="800" lang="zh-CN">
              <a:solidFill>
                <a:schemeClr val="bg1"/>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46" name=""/>
        <p:cNvGrpSpPr/>
        <p:nvPr/>
      </p:nvGrpSpPr>
      <p:grpSpPr>
        <a:xfrm>
          <a:off x="0" y="0"/>
          <a:ext cx="0" cy="0"/>
          <a:chOff x="0" y="0"/>
          <a:chExt cx="0" cy="0"/>
        </a:xfrm>
      </p:grpSpPr>
      <p:sp>
        <p:nvSpPr>
          <p:cNvPr id="1048591" name=""/>
          <p:cNvSpPr txBox="1"/>
          <p:nvPr/>
        </p:nvSpPr>
        <p:spPr>
          <a:xfrm>
            <a:off x="1452607" y="443453"/>
            <a:ext cx="4000000" cy="688339"/>
          </a:xfrm>
          <a:prstGeom prst="rect"/>
        </p:spPr>
        <p:txBody>
          <a:bodyPr rtlCol="0" wrap="square">
            <a:spAutoFit/>
          </a:bodyPr>
          <a:p>
            <a:r>
              <a:rPr b="1" sz="4000" lang="en-US">
                <a:solidFill>
                  <a:srgbClr val="FFE5E5"/>
                </a:solidFill>
                <a:effectLst>
                  <a:outerShdw algn="br" blurRad="38100" dir="2700000" dist="38100" rotWithShape="0">
                    <a:srgbClr val="000000"/>
                  </a:outerShdw>
                </a:effectLst>
              </a:rPr>
              <a:t>P</a:t>
            </a:r>
            <a:r>
              <a:rPr b="1" sz="4000" lang="en-US">
                <a:solidFill>
                  <a:srgbClr val="FFE5E5"/>
                </a:solidFill>
                <a:effectLst>
                  <a:outerShdw algn="br" blurRad="38100" dir="2700000" dist="38100" rotWithShape="0">
                    <a:srgbClr val="000000"/>
                  </a:outerShdw>
                </a:effectLst>
              </a:rPr>
              <a:t>r</a:t>
            </a:r>
            <a:r>
              <a:rPr b="1" sz="4000" lang="en-US">
                <a:solidFill>
                  <a:srgbClr val="FFE5E5"/>
                </a:solidFill>
                <a:effectLst>
                  <a:outerShdw algn="br" blurRad="38100" dir="2700000" dist="38100" rotWithShape="0">
                    <a:srgbClr val="000000"/>
                  </a:outerShdw>
                </a:effectLst>
              </a:rPr>
              <a:t>o</a:t>
            </a:r>
            <a:r>
              <a:rPr b="1" sz="4000" lang="en-US">
                <a:solidFill>
                  <a:srgbClr val="FFE5E5"/>
                </a:solidFill>
                <a:effectLst>
                  <a:outerShdw algn="br" blurRad="38100" dir="2700000" dist="38100" rotWithShape="0">
                    <a:srgbClr val="000000"/>
                  </a:outerShdw>
                </a:effectLst>
              </a:rPr>
              <a:t>ject </a:t>
            </a:r>
            <a:r>
              <a:rPr b="1" sz="4000" lang="en-US">
                <a:solidFill>
                  <a:srgbClr val="FFE5E5"/>
                </a:solidFill>
                <a:effectLst>
                  <a:outerShdw algn="br" blurRad="38100" dir="2700000" dist="38100" rotWithShape="0">
                    <a:srgbClr val="000000"/>
                  </a:outerShdw>
                </a:effectLst>
              </a:rPr>
              <a:t>Title </a:t>
            </a:r>
            <a:endParaRPr sz="2800" lang="en-US">
              <a:solidFill>
                <a:srgbClr val="000000"/>
              </a:solidFill>
            </a:endParaRPr>
          </a:p>
        </p:txBody>
      </p:sp>
      <p:sp>
        <p:nvSpPr>
          <p:cNvPr id="1048592" name=""/>
          <p:cNvSpPr txBox="1"/>
          <p:nvPr/>
        </p:nvSpPr>
        <p:spPr>
          <a:xfrm>
            <a:off x="438053" y="1752916"/>
            <a:ext cx="8140343" cy="993140"/>
          </a:xfrm>
          <a:prstGeom prst="rect"/>
        </p:spPr>
        <p:txBody>
          <a:bodyPr rtlCol="0" wrap="square">
            <a:spAutoFit/>
          </a:bodyPr>
          <a:p>
            <a:r>
              <a:rPr b="1" sz="6000" lang="en-US">
                <a:solidFill>
                  <a:srgbClr val="993300"/>
                </a:solidFill>
                <a:effectLst>
                  <a:outerShdw algn="br" blurRad="38100" dir="2700000" dist="38100" rotWithShape="0">
                    <a:srgbClr val="000000"/>
                  </a:outerShdw>
                </a:effectLst>
              </a:rPr>
              <a:t>D</a:t>
            </a:r>
            <a:r>
              <a:rPr b="1" sz="6000" lang="en-US">
                <a:solidFill>
                  <a:srgbClr val="993300"/>
                </a:solidFill>
                <a:effectLst>
                  <a:outerShdw algn="br" blurRad="38100" dir="2700000" dist="38100" rotWithShape="0">
                    <a:srgbClr val="000000"/>
                  </a:outerShdw>
                </a:effectLst>
              </a:rPr>
              <a:t>i</a:t>
            </a:r>
            <a:r>
              <a:rPr b="1" sz="6000" lang="en-US">
                <a:solidFill>
                  <a:srgbClr val="993300"/>
                </a:solidFill>
                <a:effectLst>
                  <a:outerShdw algn="br" blurRad="38100" dir="2700000" dist="38100" rotWithShape="0">
                    <a:srgbClr val="000000"/>
                  </a:outerShdw>
                </a:effectLst>
              </a:rPr>
              <a:t>g</a:t>
            </a:r>
            <a:r>
              <a:rPr b="1" sz="6000" lang="en-US">
                <a:solidFill>
                  <a:srgbClr val="993300"/>
                </a:solidFill>
                <a:effectLst>
                  <a:outerShdw algn="br" blurRad="38100" dir="2700000" dist="38100" rotWithShape="0">
                    <a:srgbClr val="000000"/>
                  </a:outerShdw>
                </a:effectLst>
              </a:rPr>
              <a:t>ital </a:t>
            </a:r>
            <a:r>
              <a:rPr b="1" sz="6000" lang="en-US">
                <a:solidFill>
                  <a:srgbClr val="993300"/>
                </a:solidFill>
                <a:effectLst>
                  <a:outerShdw algn="br" blurRad="38100" dir="2700000" dist="38100" rotWithShape="0">
                    <a:srgbClr val="000000"/>
                  </a:outerShdw>
                </a:effectLst>
              </a:rPr>
              <a:t>portfolio </a:t>
            </a:r>
            <a:endParaRPr sz="6000" lang="en-US">
              <a:solidFill>
                <a:srgbClr val="000000"/>
              </a:solidFill>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76" name=""/>
        <p:cNvGrpSpPr/>
        <p:nvPr/>
      </p:nvGrpSpPr>
      <p:grpSpPr>
        <a:xfrm>
          <a:off x="0" y="0"/>
          <a:ext cx="0" cy="0"/>
          <a:chOff x="0" y="0"/>
          <a:chExt cx="0" cy="0"/>
        </a:xfrm>
      </p:grpSpPr>
      <p:sp>
        <p:nvSpPr>
          <p:cNvPr id="1048853" name="圆角矩形 37889"/>
          <p:cNvSpPr/>
          <p:nvPr/>
        </p:nvSpPr>
        <p:spPr>
          <a:xfrm>
            <a:off x="196850" y="171450"/>
            <a:ext cx="955675" cy="184363"/>
          </a:xfrm>
          <a:prstGeom prst="roundRect">
            <a:avLst>
              <a:gd name="adj" fmla="val 16667"/>
            </a:avLst>
          </a:prstGeom>
          <a:solidFill>
            <a:schemeClr val="tx1"/>
          </a:solidFill>
          <a:ln w="9525">
            <a:noFill/>
          </a:ln>
        </p:spPr>
        <p:txBody>
          <a:bodyPr anchor="t" bIns="30000" lIns="60000" rIns="60000" tIns="30000" wrap="square">
            <a:spAutoFit/>
          </a:bodyPr>
          <a:p>
            <a:r>
              <a:rPr altLang="en-US" sz="700" lang="zh-CN">
                <a:solidFill>
                  <a:schemeClr val="bg1"/>
                </a:solidFill>
                <a:latin typeface="微软雅黑" panose="020B0503020204020204" charset="-122"/>
                <a:ea typeface="微软雅黑" panose="020B0503020204020204" charset="-122"/>
              </a:rPr>
              <a:t>Add your company</a:t>
            </a:r>
            <a:endParaRPr altLang="en-US" sz="700" lang="zh-CN">
              <a:solidFill>
                <a:schemeClr val="bg1"/>
              </a:solidFill>
              <a:latin typeface="微软雅黑" panose="020B0503020204020204" charset="-122"/>
              <a:ea typeface="微软雅黑" panose="020B0503020204020204" charset="-122"/>
            </a:endParaRPr>
          </a:p>
        </p:txBody>
      </p:sp>
      <p:sp>
        <p:nvSpPr>
          <p:cNvPr id="1048854" name="圆角矩形 37890"/>
          <p:cNvSpPr/>
          <p:nvPr/>
        </p:nvSpPr>
        <p:spPr>
          <a:xfrm>
            <a:off x="6156325" y="171450"/>
            <a:ext cx="900007" cy="196635"/>
          </a:xfrm>
          <a:prstGeom prst="roundRect">
            <a:avLst>
              <a:gd name="adj" fmla="val 16667"/>
            </a:avLst>
          </a:prstGeom>
          <a:solidFill>
            <a:schemeClr val="tx1"/>
          </a:solidFill>
          <a:ln w="9525">
            <a:noFill/>
          </a:ln>
        </p:spPr>
        <p:txBody>
          <a:bodyPr anchor="t" bIns="30000" lIns="60000" rIns="60000" tIns="30000" wrap="square">
            <a:spAutoFit/>
          </a:bodyPr>
          <a:p>
            <a:pPr algn="r"/>
            <a:r>
              <a:rPr altLang="en-US" sz="700" lang="zh-CN">
                <a:solidFill>
                  <a:schemeClr val="bg1"/>
                </a:solidFill>
                <a:latin typeface="微软雅黑" panose="020B0503020204020204" charset="-122"/>
                <a:ea typeface="微软雅黑" panose="020B0503020204020204" charset="-122"/>
              </a:rPr>
              <a:t>Add your website</a:t>
            </a:r>
            <a:endParaRPr altLang="en-US" sz="700" lang="zh-CN">
              <a:solidFill>
                <a:schemeClr val="bg1"/>
              </a:solidFill>
              <a:latin typeface="微软雅黑" panose="020B0503020204020204" charset="-122"/>
              <a:ea typeface="微软雅黑" panose="020B0503020204020204" charset="-122"/>
            </a:endParaRPr>
          </a:p>
        </p:txBody>
      </p:sp>
      <p:sp>
        <p:nvSpPr>
          <p:cNvPr id="1048855" name="椭圆 5"/>
          <p:cNvSpPr/>
          <p:nvPr/>
        </p:nvSpPr>
        <p:spPr>
          <a:xfrm rot="1267204">
            <a:off x="2725738" y="1616075"/>
            <a:ext cx="147637" cy="147638"/>
          </a:xfrm>
          <a:prstGeom prst="ellipse"/>
          <a:solidFill>
            <a:schemeClr val="bg1"/>
          </a:solidFill>
          <a:ln w="12700">
            <a:noFill/>
          </a:ln>
        </p:spPr>
        <p:txBody>
          <a:bodyPr anchor="ctr" bIns="30000" lIns="60000" rIns="60000" tIns="30000" wrap="square"/>
          <a:p>
            <a:pPr algn="ctr"/>
            <a:endParaRPr altLang="en-US" dirty="0" sz="1000" lang="zh-CN">
              <a:solidFill>
                <a:schemeClr val="bg1"/>
              </a:solidFill>
              <a:latin typeface="微软雅黑" panose="020B0503020204020204" charset="-122"/>
              <a:ea typeface="微软雅黑" panose="020B0503020204020204" charset="-122"/>
            </a:endParaRPr>
          </a:p>
        </p:txBody>
      </p:sp>
      <p:sp>
        <p:nvSpPr>
          <p:cNvPr id="1048856" name="椭圆 7"/>
          <p:cNvSpPr/>
          <p:nvPr/>
        </p:nvSpPr>
        <p:spPr>
          <a:xfrm rot="1267204">
            <a:off x="2503488" y="1976438"/>
            <a:ext cx="149225" cy="147637"/>
          </a:xfrm>
          <a:prstGeom prst="ellipse"/>
          <a:solidFill>
            <a:schemeClr val="bg1"/>
          </a:solidFill>
          <a:ln w="12700">
            <a:noFill/>
          </a:ln>
        </p:spPr>
        <p:txBody>
          <a:bodyPr anchor="ctr" bIns="30000" lIns="60000" rIns="60000" tIns="30000" wrap="square"/>
          <a:p>
            <a:pPr algn="ctr"/>
            <a:endParaRPr altLang="en-US" dirty="0" sz="1000" lang="zh-CN">
              <a:solidFill>
                <a:schemeClr val="bg1"/>
              </a:solidFill>
              <a:latin typeface="微软雅黑" panose="020B0503020204020204" charset="-122"/>
              <a:ea typeface="微软雅黑" panose="020B0503020204020204" charset="-122"/>
            </a:endParaRPr>
          </a:p>
        </p:txBody>
      </p:sp>
      <p:sp>
        <p:nvSpPr>
          <p:cNvPr id="1048857" name="椭圆 8"/>
          <p:cNvSpPr/>
          <p:nvPr/>
        </p:nvSpPr>
        <p:spPr>
          <a:xfrm rot="1267204">
            <a:off x="2441575" y="2344738"/>
            <a:ext cx="149225" cy="147637"/>
          </a:xfrm>
          <a:prstGeom prst="ellipse"/>
          <a:solidFill>
            <a:schemeClr val="bg1"/>
          </a:solidFill>
          <a:ln w="12700">
            <a:noFill/>
          </a:ln>
        </p:spPr>
        <p:txBody>
          <a:bodyPr anchor="ctr" bIns="30000" lIns="60000" rIns="60000" tIns="30000" wrap="square"/>
          <a:p>
            <a:pPr algn="ctr"/>
            <a:endParaRPr altLang="en-US" dirty="0" sz="1000" lang="zh-CN">
              <a:solidFill>
                <a:schemeClr val="bg1"/>
              </a:solidFill>
              <a:latin typeface="微软雅黑" panose="020B0503020204020204" charset="-122"/>
              <a:ea typeface="微软雅黑" panose="020B0503020204020204" charset="-122"/>
            </a:endParaRPr>
          </a:p>
        </p:txBody>
      </p:sp>
      <p:sp>
        <p:nvSpPr>
          <p:cNvPr id="1048858" name="椭圆 9"/>
          <p:cNvSpPr/>
          <p:nvPr/>
        </p:nvSpPr>
        <p:spPr>
          <a:xfrm rot="1267204">
            <a:off x="2519363" y="2713038"/>
            <a:ext cx="147637" cy="149225"/>
          </a:xfrm>
          <a:prstGeom prst="ellipse"/>
          <a:solidFill>
            <a:schemeClr val="bg1"/>
          </a:solidFill>
          <a:ln w="12700">
            <a:noFill/>
          </a:ln>
        </p:spPr>
        <p:txBody>
          <a:bodyPr anchor="ctr" bIns="30000" lIns="60000" rIns="60000" tIns="30000" wrap="square"/>
          <a:p>
            <a:pPr algn="ctr"/>
            <a:endParaRPr altLang="en-US" dirty="0" sz="1000" lang="zh-CN">
              <a:solidFill>
                <a:schemeClr val="bg1"/>
              </a:solidFill>
              <a:latin typeface="微软雅黑" panose="020B0503020204020204" charset="-122"/>
              <a:ea typeface="微软雅黑" panose="020B0503020204020204" charset="-122"/>
            </a:endParaRPr>
          </a:p>
        </p:txBody>
      </p:sp>
      <p:sp>
        <p:nvSpPr>
          <p:cNvPr id="1048859" name="椭圆 10"/>
          <p:cNvSpPr/>
          <p:nvPr/>
        </p:nvSpPr>
        <p:spPr>
          <a:xfrm rot="1267204">
            <a:off x="2765425" y="3052763"/>
            <a:ext cx="147638" cy="149225"/>
          </a:xfrm>
          <a:prstGeom prst="ellipse"/>
          <a:solidFill>
            <a:schemeClr val="bg1"/>
          </a:solidFill>
          <a:ln w="12700">
            <a:noFill/>
          </a:ln>
        </p:spPr>
        <p:txBody>
          <a:bodyPr anchor="ctr" bIns="30000" lIns="60000" rIns="60000" tIns="30000" wrap="square"/>
          <a:p>
            <a:pPr algn="ctr"/>
            <a:endParaRPr altLang="en-US" dirty="0" sz="1000" lang="zh-CN">
              <a:solidFill>
                <a:schemeClr val="bg1"/>
              </a:solidFill>
              <a:latin typeface="微软雅黑" panose="020B0503020204020204" charset="-122"/>
              <a:ea typeface="微软雅黑" panose="020B0503020204020204" charset="-122"/>
            </a:endParaRPr>
          </a:p>
        </p:txBody>
      </p:sp>
      <p:sp>
        <p:nvSpPr>
          <p:cNvPr id="1048860" name="TextBox 11"/>
          <p:cNvSpPr txBox="1"/>
          <p:nvPr/>
        </p:nvSpPr>
        <p:spPr>
          <a:xfrm>
            <a:off x="1640840" y="1568450"/>
            <a:ext cx="1082040" cy="217805"/>
          </a:xfrm>
          <a:prstGeom prst="rect"/>
          <a:noFill/>
          <a:ln w="9525">
            <a:noFill/>
          </a:ln>
        </p:spPr>
        <p:txBody>
          <a:bodyPr anchor="ctr" bIns="30000" lIns="60000" rIns="60000" tIns="30000" wrap="square"/>
          <a:p>
            <a:pPr algn="ctr">
              <a:lnSpc>
                <a:spcPct val="110000"/>
              </a:lnSpc>
            </a:pPr>
            <a:r>
              <a:rPr altLang="en-US" dirty="0" sz="1000" lang="zh-CN">
                <a:solidFill>
                  <a:schemeClr val="bg1"/>
                </a:solidFill>
                <a:latin typeface="微软雅黑" panose="020B0503020204020204" charset="-122"/>
                <a:ea typeface="微软雅黑" panose="020B0503020204020204" charset="-122"/>
              </a:rPr>
              <a:t>Add  your  text</a:t>
            </a:r>
            <a:endParaRPr altLang="en-US" dirty="0" sz="1000" lang="zh-CN">
              <a:solidFill>
                <a:schemeClr val="bg1"/>
              </a:solidFill>
              <a:latin typeface="微软雅黑" panose="020B0503020204020204" charset="-122"/>
              <a:ea typeface="微软雅黑" panose="020B0503020204020204" charset="-122"/>
            </a:endParaRPr>
          </a:p>
        </p:txBody>
      </p:sp>
      <p:sp>
        <p:nvSpPr>
          <p:cNvPr id="1048861" name="TextBox 12"/>
          <p:cNvSpPr txBox="1"/>
          <p:nvPr/>
        </p:nvSpPr>
        <p:spPr>
          <a:xfrm>
            <a:off x="1393825" y="1935480"/>
            <a:ext cx="1098550" cy="215900"/>
          </a:xfrm>
          <a:prstGeom prst="rect"/>
          <a:noFill/>
          <a:ln w="9525">
            <a:noFill/>
          </a:ln>
        </p:spPr>
        <p:txBody>
          <a:bodyPr anchor="ctr" bIns="30000" lIns="60000" rIns="60000" tIns="30000" wrap="square"/>
          <a:p>
            <a:pPr algn="ctr">
              <a:lnSpc>
                <a:spcPct val="110000"/>
              </a:lnSpc>
            </a:pPr>
            <a:r>
              <a:rPr altLang="en-US" dirty="0" sz="1000" lang="zh-CN">
                <a:solidFill>
                  <a:schemeClr val="bg1"/>
                </a:solidFill>
                <a:latin typeface="微软雅黑" panose="020B0503020204020204" charset="-122"/>
                <a:ea typeface="微软雅黑" panose="020B0503020204020204" charset="-122"/>
              </a:rPr>
              <a:t>Add  your  text</a:t>
            </a:r>
            <a:endParaRPr altLang="en-US" dirty="0" sz="1000" lang="zh-CN">
              <a:solidFill>
                <a:schemeClr val="bg1"/>
              </a:solidFill>
              <a:latin typeface="微软雅黑" panose="020B0503020204020204" charset="-122"/>
              <a:ea typeface="微软雅黑" panose="020B0503020204020204" charset="-122"/>
            </a:endParaRPr>
          </a:p>
        </p:txBody>
      </p:sp>
      <p:sp>
        <p:nvSpPr>
          <p:cNvPr id="1048862" name="TextBox 13"/>
          <p:cNvSpPr txBox="1"/>
          <p:nvPr/>
        </p:nvSpPr>
        <p:spPr>
          <a:xfrm>
            <a:off x="1261110" y="2300605"/>
            <a:ext cx="1161415" cy="215900"/>
          </a:xfrm>
          <a:prstGeom prst="rect"/>
          <a:noFill/>
          <a:ln w="9525">
            <a:noFill/>
          </a:ln>
        </p:spPr>
        <p:txBody>
          <a:bodyPr anchor="ctr" bIns="30000" lIns="60000" rIns="60000" tIns="30000" wrap="square"/>
          <a:p>
            <a:pPr algn="ctr">
              <a:lnSpc>
                <a:spcPct val="110000"/>
              </a:lnSpc>
            </a:pPr>
            <a:r>
              <a:rPr altLang="en-US" dirty="0" sz="1000" lang="zh-CN">
                <a:solidFill>
                  <a:schemeClr val="bg1"/>
                </a:solidFill>
                <a:latin typeface="微软雅黑" panose="020B0503020204020204" charset="-122"/>
                <a:ea typeface="微软雅黑" panose="020B0503020204020204" charset="-122"/>
              </a:rPr>
              <a:t>Add  your  text</a:t>
            </a:r>
            <a:endParaRPr altLang="en-US" dirty="0" sz="1000" lang="zh-CN">
              <a:solidFill>
                <a:schemeClr val="bg1"/>
              </a:solidFill>
              <a:latin typeface="微软雅黑" panose="020B0503020204020204" charset="-122"/>
              <a:ea typeface="微软雅黑" panose="020B0503020204020204" charset="-122"/>
            </a:endParaRPr>
          </a:p>
        </p:txBody>
      </p:sp>
      <p:sp>
        <p:nvSpPr>
          <p:cNvPr id="1048863" name="TextBox 14"/>
          <p:cNvSpPr txBox="1"/>
          <p:nvPr/>
        </p:nvSpPr>
        <p:spPr>
          <a:xfrm>
            <a:off x="1393190" y="2684780"/>
            <a:ext cx="1124585" cy="217170"/>
          </a:xfrm>
          <a:prstGeom prst="rect"/>
          <a:noFill/>
          <a:ln w="9525">
            <a:noFill/>
          </a:ln>
        </p:spPr>
        <p:txBody>
          <a:bodyPr anchor="ctr" bIns="30000" lIns="60000" rIns="60000" tIns="30000" wrap="square"/>
          <a:p>
            <a:pPr algn="ctr">
              <a:lnSpc>
                <a:spcPct val="110000"/>
              </a:lnSpc>
            </a:pPr>
            <a:r>
              <a:rPr altLang="en-US" dirty="0" sz="1000" lang="zh-CN">
                <a:solidFill>
                  <a:schemeClr val="bg1"/>
                </a:solidFill>
                <a:latin typeface="微软雅黑" panose="020B0503020204020204" charset="-122"/>
                <a:ea typeface="微软雅黑" panose="020B0503020204020204" charset="-122"/>
              </a:rPr>
              <a:t>Add  your  text</a:t>
            </a:r>
            <a:endParaRPr altLang="en-US" dirty="0" sz="1000" lang="zh-CN">
              <a:solidFill>
                <a:schemeClr val="bg1"/>
              </a:solidFill>
              <a:latin typeface="微软雅黑" panose="020B0503020204020204" charset="-122"/>
              <a:ea typeface="微软雅黑" panose="020B0503020204020204" charset="-122"/>
            </a:endParaRPr>
          </a:p>
        </p:txBody>
      </p:sp>
      <p:sp>
        <p:nvSpPr>
          <p:cNvPr id="1048864" name="TextBox 15"/>
          <p:cNvSpPr txBox="1"/>
          <p:nvPr/>
        </p:nvSpPr>
        <p:spPr>
          <a:xfrm>
            <a:off x="1641475" y="3030855"/>
            <a:ext cx="1122680" cy="217170"/>
          </a:xfrm>
          <a:prstGeom prst="rect"/>
          <a:noFill/>
          <a:ln w="9525">
            <a:noFill/>
          </a:ln>
        </p:spPr>
        <p:txBody>
          <a:bodyPr anchor="ctr" bIns="30000" lIns="60000" rIns="60000" tIns="30000" wrap="square"/>
          <a:p>
            <a:pPr algn="ctr">
              <a:lnSpc>
                <a:spcPct val="110000"/>
              </a:lnSpc>
            </a:pPr>
            <a:r>
              <a:rPr altLang="en-US" dirty="0" sz="1000" lang="zh-CN">
                <a:solidFill>
                  <a:schemeClr val="bg1"/>
                </a:solidFill>
                <a:latin typeface="微软雅黑" panose="020B0503020204020204" charset="-122"/>
                <a:ea typeface="微软雅黑" panose="020B0503020204020204" charset="-122"/>
              </a:rPr>
              <a:t>Add  your  text</a:t>
            </a:r>
            <a:endParaRPr altLang="en-US" dirty="0" sz="1000" lang="zh-CN">
              <a:solidFill>
                <a:schemeClr val="bg1"/>
              </a:solidFill>
              <a:latin typeface="微软雅黑" panose="020B0503020204020204" charset="-122"/>
              <a:ea typeface="微软雅黑" panose="020B0503020204020204" charset="-122"/>
            </a:endParaRPr>
          </a:p>
        </p:txBody>
      </p:sp>
      <p:sp>
        <p:nvSpPr>
          <p:cNvPr id="1048865" name="圆角矩形 1"/>
          <p:cNvSpPr/>
          <p:nvPr/>
        </p:nvSpPr>
        <p:spPr>
          <a:xfrm>
            <a:off x="3009900" y="1593850"/>
            <a:ext cx="2924175" cy="198438"/>
          </a:xfrm>
          <a:prstGeom prst="roundRect">
            <a:avLst>
              <a:gd name="adj" fmla="val 50000"/>
            </a:avLst>
          </a:prstGeom>
          <a:solidFill>
            <a:srgbClr val="FFFFFF">
              <a:alpha val="20000"/>
            </a:srgbClr>
          </a:solidFill>
          <a:ln w="9525">
            <a:noFill/>
          </a:ln>
        </p:spPr>
        <p:txBody>
          <a:bodyPr anchor="ctr" bIns="30708" lIns="45000" rIns="45000" tIns="30708" wrap="square"/>
          <a:p>
            <a:pPr algn="r"/>
            <a:r>
              <a:rPr altLang="en-US" dirty="0" sz="1000" lang="zh-CN">
                <a:solidFill>
                  <a:schemeClr val="bg1"/>
                </a:solidFill>
                <a:latin typeface="微软雅黑" panose="020B0503020204020204" charset="-122"/>
                <a:ea typeface="微软雅黑" panose="020B0503020204020204" charset="-122"/>
              </a:rPr>
              <a:t>Here you can enter your relevant text</a:t>
            </a:r>
            <a:endParaRPr altLang="en-US" dirty="0" sz="1000" lang="zh-CN">
              <a:solidFill>
                <a:schemeClr val="bg1"/>
              </a:solidFill>
              <a:latin typeface="微软雅黑" panose="020B0503020204020204" charset="-122"/>
              <a:ea typeface="微软雅黑" panose="020B0503020204020204" charset="-122"/>
            </a:endParaRPr>
          </a:p>
        </p:txBody>
      </p:sp>
      <p:sp>
        <p:nvSpPr>
          <p:cNvPr id="1048866" name="圆角矩形 18"/>
          <p:cNvSpPr/>
          <p:nvPr/>
        </p:nvSpPr>
        <p:spPr>
          <a:xfrm>
            <a:off x="2844800" y="1954213"/>
            <a:ext cx="3154363" cy="198437"/>
          </a:xfrm>
          <a:prstGeom prst="roundRect">
            <a:avLst>
              <a:gd name="adj" fmla="val 50000"/>
            </a:avLst>
          </a:prstGeom>
          <a:solidFill>
            <a:srgbClr val="FFFFFF">
              <a:alpha val="20000"/>
            </a:srgbClr>
          </a:solidFill>
          <a:ln w="9525">
            <a:noFill/>
          </a:ln>
        </p:spPr>
        <p:txBody>
          <a:bodyPr anchor="ctr" bIns="30708" lIns="45000" rIns="45000" tIns="30708" wrap="square"/>
          <a:p>
            <a:pPr algn="r"/>
            <a:r>
              <a:rPr altLang="en-US" dirty="0" sz="1000" lang="zh-CN">
                <a:solidFill>
                  <a:schemeClr val="bg1"/>
                </a:solidFill>
                <a:latin typeface="微软雅黑" panose="020B0503020204020204" charset="-122"/>
                <a:ea typeface="微软雅黑" panose="020B0503020204020204" charset="-122"/>
              </a:rPr>
              <a:t>Here you can enter your relevant text</a:t>
            </a:r>
            <a:endParaRPr altLang="en-US" dirty="0" sz="1000" lang="zh-CN">
              <a:solidFill>
                <a:schemeClr val="bg1"/>
              </a:solidFill>
              <a:latin typeface="微软雅黑" panose="020B0503020204020204" charset="-122"/>
              <a:ea typeface="微软雅黑" panose="020B0503020204020204" charset="-122"/>
            </a:endParaRPr>
          </a:p>
        </p:txBody>
      </p:sp>
      <p:sp>
        <p:nvSpPr>
          <p:cNvPr id="1048867" name="圆角矩形 19"/>
          <p:cNvSpPr/>
          <p:nvPr/>
        </p:nvSpPr>
        <p:spPr>
          <a:xfrm>
            <a:off x="2806700" y="2312988"/>
            <a:ext cx="3208338" cy="198437"/>
          </a:xfrm>
          <a:prstGeom prst="roundRect">
            <a:avLst>
              <a:gd name="adj" fmla="val 50000"/>
            </a:avLst>
          </a:prstGeom>
          <a:solidFill>
            <a:srgbClr val="FFFFFF">
              <a:alpha val="20000"/>
            </a:srgbClr>
          </a:solidFill>
          <a:ln w="9525">
            <a:noFill/>
          </a:ln>
        </p:spPr>
        <p:txBody>
          <a:bodyPr anchor="ctr" bIns="30708" lIns="45000" rIns="45000" tIns="30708" wrap="square"/>
          <a:p>
            <a:pPr algn="r"/>
            <a:r>
              <a:rPr altLang="en-US" dirty="0" sz="1000" lang="zh-CN">
                <a:solidFill>
                  <a:schemeClr val="bg1"/>
                </a:solidFill>
                <a:latin typeface="微软雅黑" panose="020B0503020204020204" charset="-122"/>
                <a:ea typeface="微软雅黑" panose="020B0503020204020204" charset="-122"/>
              </a:rPr>
              <a:t>Here you can enter your relevant text</a:t>
            </a:r>
            <a:endParaRPr altLang="en-US" dirty="0" sz="1000" lang="zh-CN">
              <a:solidFill>
                <a:schemeClr val="bg1"/>
              </a:solidFill>
              <a:latin typeface="微软雅黑" panose="020B0503020204020204" charset="-122"/>
              <a:ea typeface="微软雅黑" panose="020B0503020204020204" charset="-122"/>
            </a:endParaRPr>
          </a:p>
        </p:txBody>
      </p:sp>
      <p:sp>
        <p:nvSpPr>
          <p:cNvPr id="1048868" name="圆角矩形 20"/>
          <p:cNvSpPr/>
          <p:nvPr/>
        </p:nvSpPr>
        <p:spPr>
          <a:xfrm>
            <a:off x="2844800" y="2671763"/>
            <a:ext cx="3154363" cy="198437"/>
          </a:xfrm>
          <a:prstGeom prst="roundRect">
            <a:avLst>
              <a:gd name="adj" fmla="val 50000"/>
            </a:avLst>
          </a:prstGeom>
          <a:solidFill>
            <a:srgbClr val="FFFFFF">
              <a:alpha val="20000"/>
            </a:srgbClr>
          </a:solidFill>
          <a:ln w="9525">
            <a:noFill/>
          </a:ln>
        </p:spPr>
        <p:txBody>
          <a:bodyPr anchor="ctr" bIns="30708" lIns="45000" rIns="45000" tIns="30708" wrap="square"/>
          <a:p>
            <a:pPr algn="r"/>
            <a:r>
              <a:rPr altLang="en-US" dirty="0" sz="1000" lang="zh-CN">
                <a:solidFill>
                  <a:schemeClr val="bg1"/>
                </a:solidFill>
                <a:latin typeface="微软雅黑" panose="020B0503020204020204" charset="-122"/>
                <a:ea typeface="微软雅黑" panose="020B0503020204020204" charset="-122"/>
              </a:rPr>
              <a:t>Here you can enter your relevant text</a:t>
            </a:r>
            <a:endParaRPr altLang="en-US" dirty="0" sz="1000" lang="zh-CN">
              <a:solidFill>
                <a:schemeClr val="bg1"/>
              </a:solidFill>
              <a:latin typeface="微软雅黑" panose="020B0503020204020204" charset="-122"/>
              <a:ea typeface="微软雅黑" panose="020B0503020204020204" charset="-122"/>
            </a:endParaRPr>
          </a:p>
        </p:txBody>
      </p:sp>
      <p:sp>
        <p:nvSpPr>
          <p:cNvPr id="1048869" name="圆角矩形 21"/>
          <p:cNvSpPr/>
          <p:nvPr/>
        </p:nvSpPr>
        <p:spPr>
          <a:xfrm>
            <a:off x="3009900" y="3030538"/>
            <a:ext cx="2924175" cy="200025"/>
          </a:xfrm>
          <a:prstGeom prst="roundRect">
            <a:avLst>
              <a:gd name="adj" fmla="val 50000"/>
            </a:avLst>
          </a:prstGeom>
          <a:solidFill>
            <a:srgbClr val="FFFFFF">
              <a:alpha val="20000"/>
            </a:srgbClr>
          </a:solidFill>
          <a:ln w="9525">
            <a:noFill/>
          </a:ln>
        </p:spPr>
        <p:txBody>
          <a:bodyPr anchor="ctr" bIns="30708" lIns="45000" rIns="45000" tIns="30708" wrap="square"/>
          <a:p>
            <a:pPr algn="r"/>
            <a:r>
              <a:rPr altLang="en-US" dirty="0" sz="1000" lang="zh-CN">
                <a:solidFill>
                  <a:schemeClr val="bg1"/>
                </a:solidFill>
                <a:latin typeface="微软雅黑" panose="020B0503020204020204" charset="-122"/>
                <a:ea typeface="微软雅黑" panose="020B0503020204020204" charset="-122"/>
              </a:rPr>
              <a:t>Here you can enter your relevant text</a:t>
            </a:r>
            <a:endParaRPr altLang="en-US" dirty="0" sz="1000" lang="zh-CN">
              <a:solidFill>
                <a:schemeClr val="bg1"/>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77" name=""/>
        <p:cNvGrpSpPr/>
        <p:nvPr/>
      </p:nvGrpSpPr>
      <p:grpSpPr>
        <a:xfrm>
          <a:off x="0" y="0"/>
          <a:ext cx="0" cy="0"/>
          <a:chOff x="0" y="0"/>
          <a:chExt cx="0" cy="0"/>
        </a:xfrm>
      </p:grpSpPr>
      <p:sp>
        <p:nvSpPr>
          <p:cNvPr id="1048870" name="圆角矩形 38913"/>
          <p:cNvSpPr/>
          <p:nvPr/>
        </p:nvSpPr>
        <p:spPr>
          <a:xfrm>
            <a:off x="196850" y="171450"/>
            <a:ext cx="955675" cy="184363"/>
          </a:xfrm>
          <a:prstGeom prst="roundRect">
            <a:avLst>
              <a:gd name="adj" fmla="val 16667"/>
            </a:avLst>
          </a:prstGeom>
          <a:solidFill>
            <a:schemeClr val="tx1"/>
          </a:solidFill>
          <a:ln w="9525">
            <a:noFill/>
          </a:ln>
        </p:spPr>
        <p:txBody>
          <a:bodyPr anchor="t" bIns="30000" lIns="60000" rIns="60000" tIns="30000" wrap="square">
            <a:spAutoFit/>
          </a:bodyPr>
          <a:p>
            <a:r>
              <a:rPr altLang="en-US" sz="700" lang="zh-CN">
                <a:solidFill>
                  <a:schemeClr val="bg1"/>
                </a:solidFill>
                <a:latin typeface="微软雅黑" panose="020B0503020204020204" charset="-122"/>
                <a:ea typeface="微软雅黑" panose="020B0503020204020204" charset="-122"/>
              </a:rPr>
              <a:t>Add your company</a:t>
            </a:r>
            <a:endParaRPr altLang="en-US" sz="700" lang="zh-CN">
              <a:solidFill>
                <a:schemeClr val="bg1"/>
              </a:solidFill>
              <a:latin typeface="微软雅黑" panose="020B0503020204020204" charset="-122"/>
              <a:ea typeface="微软雅黑" panose="020B0503020204020204" charset="-122"/>
            </a:endParaRPr>
          </a:p>
        </p:txBody>
      </p:sp>
      <p:sp>
        <p:nvSpPr>
          <p:cNvPr id="1048871" name="圆角矩形 38914"/>
          <p:cNvSpPr/>
          <p:nvPr/>
        </p:nvSpPr>
        <p:spPr>
          <a:xfrm>
            <a:off x="6156325" y="171450"/>
            <a:ext cx="900007" cy="196635"/>
          </a:xfrm>
          <a:prstGeom prst="roundRect">
            <a:avLst>
              <a:gd name="adj" fmla="val 16667"/>
            </a:avLst>
          </a:prstGeom>
          <a:solidFill>
            <a:schemeClr val="tx1"/>
          </a:solidFill>
          <a:ln w="9525">
            <a:noFill/>
          </a:ln>
        </p:spPr>
        <p:txBody>
          <a:bodyPr anchor="t" bIns="30000" lIns="60000" rIns="60000" tIns="30000" wrap="square">
            <a:spAutoFit/>
          </a:bodyPr>
          <a:p>
            <a:pPr algn="r"/>
            <a:r>
              <a:rPr altLang="en-US" sz="700" lang="zh-CN">
                <a:solidFill>
                  <a:schemeClr val="bg1"/>
                </a:solidFill>
                <a:latin typeface="微软雅黑" panose="020B0503020204020204" charset="-122"/>
                <a:ea typeface="微软雅黑" panose="020B0503020204020204" charset="-122"/>
              </a:rPr>
              <a:t>Add your website</a:t>
            </a:r>
            <a:endParaRPr altLang="en-US" sz="700" lang="zh-CN">
              <a:solidFill>
                <a:schemeClr val="bg1"/>
              </a:solidFill>
              <a:latin typeface="微软雅黑" panose="020B0503020204020204" charset="-122"/>
              <a:ea typeface="微软雅黑" panose="020B0503020204020204" charset="-122"/>
            </a:endParaRPr>
          </a:p>
        </p:txBody>
      </p:sp>
      <p:cxnSp>
        <p:nvCxnSpPr>
          <p:cNvPr id="3145737" name="直接连接符 10"/>
          <p:cNvCxnSpPr>
            <a:cxnSpLocks/>
            <a:stCxn id="1048872" idx="0"/>
          </p:cNvCxnSpPr>
          <p:nvPr/>
        </p:nvCxnSpPr>
        <p:spPr>
          <a:xfrm flipV="1">
            <a:off x="2371725" y="1855788"/>
            <a:ext cx="6350" cy="423862"/>
          </a:xfrm>
          <a:prstGeom prst="line"/>
          <a:ln w="9525" cap="flat" cmpd="sng">
            <a:solidFill>
              <a:schemeClr val="bg1"/>
            </a:solidFill>
            <a:prstDash val="dash"/>
            <a:bevel/>
            <a:headEnd type="none" w="med" len="med"/>
            <a:tailEnd type="oval" w="med" len="med"/>
          </a:ln>
        </p:spPr>
      </p:cxnSp>
      <p:sp>
        <p:nvSpPr>
          <p:cNvPr id="1048872" name="等腰三角形 1"/>
          <p:cNvSpPr/>
          <p:nvPr/>
        </p:nvSpPr>
        <p:spPr>
          <a:xfrm>
            <a:off x="1866900" y="2278063"/>
            <a:ext cx="1006475" cy="866775"/>
          </a:xfrm>
          <a:prstGeom prst="triangle">
            <a:avLst>
              <a:gd name="adj" fmla="val 50000"/>
            </a:avLst>
          </a:prstGeom>
          <a:solidFill>
            <a:srgbClr val="FFFFFF">
              <a:alpha val="20000"/>
            </a:srgbClr>
          </a:solidFill>
          <a:ln w="28575" cap="flat" cmpd="sng">
            <a:solidFill>
              <a:srgbClr val="FEFFFF"/>
            </a:solidFill>
            <a:prstDash val="solid"/>
            <a:bevel/>
            <a:headEnd type="none" w="med" len="med"/>
            <a:tailEnd type="none" w="med" len="med"/>
          </a:ln>
        </p:spPr>
        <p:txBody>
          <a:bodyPr anchor="ctr" bIns="30000" lIns="60000" rIns="60000" tIns="30000" wrap="square"/>
          <a:p>
            <a:pPr algn="ctr"/>
            <a:endParaRPr altLang="en-US" dirty="0" sz="1000" lang="zh-CN">
              <a:solidFill>
                <a:schemeClr val="bg1"/>
              </a:solidFill>
              <a:latin typeface="微软雅黑" panose="020B0503020204020204" charset="-122"/>
              <a:ea typeface="微软雅黑" panose="020B0503020204020204" charset="-122"/>
            </a:endParaRPr>
          </a:p>
        </p:txBody>
      </p:sp>
      <p:sp>
        <p:nvSpPr>
          <p:cNvPr id="1048873" name="文本框 19"/>
          <p:cNvSpPr txBox="1"/>
          <p:nvPr/>
        </p:nvSpPr>
        <p:spPr>
          <a:xfrm>
            <a:off x="1943100" y="1527175"/>
            <a:ext cx="844550" cy="290195"/>
          </a:xfrm>
          <a:prstGeom prst="rect"/>
          <a:noFill/>
          <a:ln w="9525">
            <a:noFill/>
          </a:ln>
        </p:spPr>
        <p:txBody>
          <a:bodyPr anchor="t" bIns="30000" lIns="60000" rIns="60000" tIns="30000" wrap="square">
            <a:spAutoFit/>
          </a:bodyPr>
          <a:p>
            <a:pPr algn="ctr">
              <a:lnSpc>
                <a:spcPct val="150000"/>
              </a:lnSpc>
            </a:pPr>
            <a:r>
              <a:rPr altLang="x-none" b="1" dirty="0" sz="1000" lang="en-US">
                <a:solidFill>
                  <a:schemeClr val="bg1"/>
                </a:solidFill>
                <a:latin typeface="微软雅黑" panose="020B0503020204020204" charset="-122"/>
                <a:ea typeface="微软雅黑" panose="020B0503020204020204" charset="-122"/>
              </a:rPr>
              <a:t>Text</a:t>
            </a:r>
            <a:endParaRPr altLang="x-none" b="1" dirty="0" sz="1000" lang="en-US">
              <a:solidFill>
                <a:schemeClr val="bg1"/>
              </a:solidFill>
              <a:latin typeface="微软雅黑" panose="020B0503020204020204" charset="-122"/>
              <a:ea typeface="微软雅黑" panose="020B0503020204020204" charset="-122"/>
            </a:endParaRPr>
          </a:p>
        </p:txBody>
      </p:sp>
      <p:sp>
        <p:nvSpPr>
          <p:cNvPr id="1048874" name="等腰三角形 2"/>
          <p:cNvSpPr/>
          <p:nvPr/>
        </p:nvSpPr>
        <p:spPr>
          <a:xfrm>
            <a:off x="2449513" y="2278063"/>
            <a:ext cx="1004887" cy="866775"/>
          </a:xfrm>
          <a:prstGeom prst="triangle">
            <a:avLst>
              <a:gd name="adj" fmla="val 50000"/>
            </a:avLst>
          </a:prstGeom>
          <a:solidFill>
            <a:schemeClr val="bg2"/>
          </a:solidFill>
          <a:ln w="28575" cap="flat" cmpd="sng">
            <a:solidFill>
              <a:srgbClr val="FEFFFF"/>
            </a:solidFill>
            <a:prstDash val="solid"/>
            <a:bevel/>
            <a:headEnd type="none" w="med" len="med"/>
            <a:tailEnd type="none" w="med" len="med"/>
          </a:ln>
        </p:spPr>
        <p:txBody>
          <a:bodyPr anchor="ctr" bIns="30000" lIns="60000" rIns="60000" tIns="30000" wrap="square"/>
          <a:p>
            <a:pPr algn="ctr"/>
            <a:endParaRPr altLang="en-US" dirty="0" sz="1000" lang="zh-CN">
              <a:solidFill>
                <a:schemeClr val="bg1"/>
              </a:solidFill>
              <a:latin typeface="微软雅黑" panose="020B0503020204020204" charset="-122"/>
              <a:ea typeface="微软雅黑" panose="020B0503020204020204" charset="-122"/>
            </a:endParaRPr>
          </a:p>
        </p:txBody>
      </p:sp>
      <p:cxnSp>
        <p:nvCxnSpPr>
          <p:cNvPr id="3145738" name="直接连接符 12"/>
          <p:cNvCxnSpPr>
            <a:cxnSpLocks/>
          </p:cNvCxnSpPr>
          <p:nvPr/>
        </p:nvCxnSpPr>
        <p:spPr>
          <a:xfrm flipV="1">
            <a:off x="2949575" y="1460500"/>
            <a:ext cx="6350" cy="827088"/>
          </a:xfrm>
          <a:prstGeom prst="line"/>
          <a:ln w="12700" cap="flat" cmpd="sng">
            <a:solidFill>
              <a:schemeClr val="bg1"/>
            </a:solidFill>
            <a:prstDash val="solid"/>
            <a:bevel/>
            <a:headEnd type="none" w="med" len="med"/>
            <a:tailEnd type="oval" w="med" len="med"/>
          </a:ln>
        </p:spPr>
      </p:cxnSp>
      <p:sp>
        <p:nvSpPr>
          <p:cNvPr id="1048875" name="文本框 20"/>
          <p:cNvSpPr txBox="1"/>
          <p:nvPr/>
        </p:nvSpPr>
        <p:spPr>
          <a:xfrm>
            <a:off x="2532063" y="1133475"/>
            <a:ext cx="842962" cy="290195"/>
          </a:xfrm>
          <a:prstGeom prst="rect"/>
          <a:noFill/>
          <a:ln w="9525">
            <a:noFill/>
          </a:ln>
        </p:spPr>
        <p:txBody>
          <a:bodyPr anchor="t" bIns="30000" lIns="60000" rIns="60000" tIns="30000" wrap="square">
            <a:spAutoFit/>
          </a:bodyPr>
          <a:p>
            <a:pPr algn="ctr">
              <a:lnSpc>
                <a:spcPct val="150000"/>
              </a:lnSpc>
            </a:pPr>
            <a:r>
              <a:rPr altLang="x-none" b="1" dirty="0" sz="1000" lang="en-US">
                <a:solidFill>
                  <a:schemeClr val="bg1"/>
                </a:solidFill>
                <a:latin typeface="微软雅黑" panose="020B0503020204020204" charset="-122"/>
                <a:ea typeface="微软雅黑" panose="020B0503020204020204" charset="-122"/>
              </a:rPr>
              <a:t>Text</a:t>
            </a:r>
            <a:endParaRPr altLang="x-none" b="1" dirty="0" sz="1000" lang="en-US">
              <a:solidFill>
                <a:schemeClr val="bg1"/>
              </a:solidFill>
              <a:latin typeface="微软雅黑" panose="020B0503020204020204" charset="-122"/>
              <a:ea typeface="微软雅黑" panose="020B0503020204020204" charset="-122"/>
            </a:endParaRPr>
          </a:p>
        </p:txBody>
      </p:sp>
      <p:sp>
        <p:nvSpPr>
          <p:cNvPr id="1048876" name="等腰三角形 3"/>
          <p:cNvSpPr/>
          <p:nvPr/>
        </p:nvSpPr>
        <p:spPr>
          <a:xfrm>
            <a:off x="3041650" y="2278063"/>
            <a:ext cx="1006475" cy="866775"/>
          </a:xfrm>
          <a:prstGeom prst="triangle">
            <a:avLst>
              <a:gd name="adj" fmla="val 50000"/>
            </a:avLst>
          </a:prstGeom>
          <a:solidFill>
            <a:srgbClr val="FFFFFF">
              <a:alpha val="20000"/>
            </a:srgbClr>
          </a:solidFill>
          <a:ln w="28575" cap="flat" cmpd="sng">
            <a:solidFill>
              <a:srgbClr val="FEFFFF"/>
            </a:solidFill>
            <a:prstDash val="solid"/>
            <a:bevel/>
            <a:headEnd type="none" w="med" len="med"/>
            <a:tailEnd type="none" w="med" len="med"/>
          </a:ln>
        </p:spPr>
        <p:txBody>
          <a:bodyPr anchor="ctr" bIns="30000" lIns="60000" rIns="60000" tIns="30000" wrap="square"/>
          <a:p>
            <a:pPr algn="ctr"/>
            <a:endParaRPr altLang="en-US" dirty="0" sz="1000" lang="zh-CN">
              <a:solidFill>
                <a:schemeClr val="bg1"/>
              </a:solidFill>
              <a:latin typeface="微软雅黑" panose="020B0503020204020204" charset="-122"/>
              <a:ea typeface="微软雅黑" panose="020B0503020204020204" charset="-122"/>
            </a:endParaRPr>
          </a:p>
        </p:txBody>
      </p:sp>
      <p:cxnSp>
        <p:nvCxnSpPr>
          <p:cNvPr id="3145739" name="直接连接符 13"/>
          <p:cNvCxnSpPr>
            <a:cxnSpLocks/>
          </p:cNvCxnSpPr>
          <p:nvPr/>
        </p:nvCxnSpPr>
        <p:spPr>
          <a:xfrm flipV="1">
            <a:off x="3540125" y="1854200"/>
            <a:ext cx="3175" cy="423863"/>
          </a:xfrm>
          <a:prstGeom prst="line"/>
          <a:ln w="9525" cap="flat" cmpd="sng">
            <a:solidFill>
              <a:schemeClr val="bg1"/>
            </a:solidFill>
            <a:prstDash val="dash"/>
            <a:bevel/>
            <a:headEnd type="none" w="med" len="med"/>
            <a:tailEnd type="oval" w="med" len="med"/>
          </a:ln>
        </p:spPr>
      </p:cxnSp>
      <p:sp>
        <p:nvSpPr>
          <p:cNvPr id="1048877" name="文本框 24"/>
          <p:cNvSpPr txBox="1"/>
          <p:nvPr/>
        </p:nvSpPr>
        <p:spPr>
          <a:xfrm>
            <a:off x="3117850" y="1527175"/>
            <a:ext cx="844550" cy="290195"/>
          </a:xfrm>
          <a:prstGeom prst="rect"/>
          <a:noFill/>
          <a:ln w="9525">
            <a:noFill/>
          </a:ln>
        </p:spPr>
        <p:txBody>
          <a:bodyPr anchor="t" bIns="30000" lIns="60000" rIns="60000" tIns="30000" wrap="square">
            <a:spAutoFit/>
          </a:bodyPr>
          <a:p>
            <a:pPr algn="ctr">
              <a:lnSpc>
                <a:spcPct val="150000"/>
              </a:lnSpc>
            </a:pPr>
            <a:r>
              <a:rPr altLang="x-none" b="1" dirty="0" sz="1000" lang="en-US">
                <a:solidFill>
                  <a:schemeClr val="bg1"/>
                </a:solidFill>
                <a:latin typeface="微软雅黑" panose="020B0503020204020204" charset="-122"/>
                <a:ea typeface="微软雅黑" panose="020B0503020204020204" charset="-122"/>
              </a:rPr>
              <a:t>Text</a:t>
            </a:r>
            <a:endParaRPr altLang="x-none" b="1" dirty="0" sz="1000" lang="en-US">
              <a:solidFill>
                <a:schemeClr val="bg1"/>
              </a:solidFill>
              <a:latin typeface="微软雅黑" panose="020B0503020204020204" charset="-122"/>
              <a:ea typeface="微软雅黑" panose="020B0503020204020204" charset="-122"/>
            </a:endParaRPr>
          </a:p>
        </p:txBody>
      </p:sp>
      <p:sp>
        <p:nvSpPr>
          <p:cNvPr id="1048878" name="等腰三角形 4"/>
          <p:cNvSpPr/>
          <p:nvPr/>
        </p:nvSpPr>
        <p:spPr>
          <a:xfrm>
            <a:off x="3621088" y="2278063"/>
            <a:ext cx="1006475" cy="866775"/>
          </a:xfrm>
          <a:prstGeom prst="triangle">
            <a:avLst>
              <a:gd name="adj" fmla="val 50000"/>
            </a:avLst>
          </a:prstGeom>
          <a:solidFill>
            <a:schemeClr val="bg2"/>
          </a:solidFill>
          <a:ln w="28575" cap="flat" cmpd="sng">
            <a:solidFill>
              <a:srgbClr val="FEFFFF"/>
            </a:solidFill>
            <a:prstDash val="solid"/>
            <a:bevel/>
            <a:headEnd type="none" w="med" len="med"/>
            <a:tailEnd type="none" w="med" len="med"/>
          </a:ln>
        </p:spPr>
        <p:txBody>
          <a:bodyPr anchor="ctr" bIns="30000" lIns="60000" rIns="60000" tIns="30000" wrap="square"/>
          <a:p>
            <a:pPr algn="ctr"/>
            <a:endParaRPr altLang="en-US" dirty="0" sz="1000" lang="zh-CN">
              <a:solidFill>
                <a:schemeClr val="bg1"/>
              </a:solidFill>
              <a:latin typeface="微软雅黑" panose="020B0503020204020204" charset="-122"/>
              <a:ea typeface="微软雅黑" panose="020B0503020204020204" charset="-122"/>
            </a:endParaRPr>
          </a:p>
        </p:txBody>
      </p:sp>
      <p:cxnSp>
        <p:nvCxnSpPr>
          <p:cNvPr id="3145740" name="直接连接符 14"/>
          <p:cNvCxnSpPr>
            <a:cxnSpLocks/>
          </p:cNvCxnSpPr>
          <p:nvPr/>
        </p:nvCxnSpPr>
        <p:spPr>
          <a:xfrm flipV="1">
            <a:off x="4124325" y="1460500"/>
            <a:ext cx="4763" cy="827088"/>
          </a:xfrm>
          <a:prstGeom prst="line"/>
          <a:ln w="9525" cap="flat" cmpd="sng">
            <a:solidFill>
              <a:schemeClr val="bg1"/>
            </a:solidFill>
            <a:prstDash val="dash"/>
            <a:bevel/>
            <a:headEnd type="none" w="med" len="med"/>
            <a:tailEnd type="oval" w="med" len="med"/>
          </a:ln>
        </p:spPr>
      </p:cxnSp>
      <p:sp>
        <p:nvSpPr>
          <p:cNvPr id="1048879" name="文本框 25"/>
          <p:cNvSpPr txBox="1"/>
          <p:nvPr/>
        </p:nvSpPr>
        <p:spPr>
          <a:xfrm>
            <a:off x="3705225" y="1133475"/>
            <a:ext cx="842963" cy="290195"/>
          </a:xfrm>
          <a:prstGeom prst="rect"/>
          <a:noFill/>
          <a:ln w="9525">
            <a:noFill/>
          </a:ln>
        </p:spPr>
        <p:txBody>
          <a:bodyPr anchor="t" bIns="30000" lIns="60000" rIns="60000" tIns="30000" wrap="square">
            <a:spAutoFit/>
          </a:bodyPr>
          <a:p>
            <a:pPr algn="ctr">
              <a:lnSpc>
                <a:spcPct val="150000"/>
              </a:lnSpc>
            </a:pPr>
            <a:r>
              <a:rPr altLang="x-none" b="1" dirty="0" sz="1000" lang="en-US">
                <a:solidFill>
                  <a:schemeClr val="bg1"/>
                </a:solidFill>
                <a:latin typeface="微软雅黑" panose="020B0503020204020204" charset="-122"/>
                <a:ea typeface="微软雅黑" panose="020B0503020204020204" charset="-122"/>
              </a:rPr>
              <a:t>Text</a:t>
            </a:r>
            <a:endParaRPr altLang="x-none" b="1" dirty="0" sz="1000" lang="en-US">
              <a:solidFill>
                <a:schemeClr val="bg1"/>
              </a:solidFill>
              <a:latin typeface="微软雅黑" panose="020B0503020204020204" charset="-122"/>
              <a:ea typeface="微软雅黑" panose="020B0503020204020204" charset="-122"/>
            </a:endParaRPr>
          </a:p>
        </p:txBody>
      </p:sp>
      <p:sp>
        <p:nvSpPr>
          <p:cNvPr id="1048880" name="等腰三角形 5"/>
          <p:cNvSpPr/>
          <p:nvPr/>
        </p:nvSpPr>
        <p:spPr>
          <a:xfrm>
            <a:off x="4214813" y="2278063"/>
            <a:ext cx="1006475" cy="866775"/>
          </a:xfrm>
          <a:prstGeom prst="triangle">
            <a:avLst>
              <a:gd name="adj" fmla="val 50000"/>
            </a:avLst>
          </a:prstGeom>
          <a:solidFill>
            <a:srgbClr val="FFFFFF">
              <a:alpha val="20000"/>
            </a:srgbClr>
          </a:solidFill>
          <a:ln w="28575" cap="flat" cmpd="sng">
            <a:solidFill>
              <a:srgbClr val="FEFFFF"/>
            </a:solidFill>
            <a:prstDash val="solid"/>
            <a:bevel/>
            <a:headEnd type="none" w="med" len="med"/>
            <a:tailEnd type="none" w="med" len="med"/>
          </a:ln>
        </p:spPr>
        <p:txBody>
          <a:bodyPr anchor="ctr" bIns="30000" lIns="60000" rIns="60000" tIns="30000" wrap="square"/>
          <a:p>
            <a:pPr algn="ctr"/>
            <a:endParaRPr altLang="en-US" dirty="0" sz="1000" lang="zh-CN">
              <a:solidFill>
                <a:schemeClr val="bg1"/>
              </a:solidFill>
              <a:latin typeface="微软雅黑" panose="020B0503020204020204" charset="-122"/>
              <a:ea typeface="微软雅黑" panose="020B0503020204020204" charset="-122"/>
            </a:endParaRPr>
          </a:p>
        </p:txBody>
      </p:sp>
      <p:cxnSp>
        <p:nvCxnSpPr>
          <p:cNvPr id="3145741" name="直接连接符 15"/>
          <p:cNvCxnSpPr>
            <a:cxnSpLocks/>
          </p:cNvCxnSpPr>
          <p:nvPr/>
        </p:nvCxnSpPr>
        <p:spPr>
          <a:xfrm flipV="1">
            <a:off x="4714875" y="1854200"/>
            <a:ext cx="3175" cy="423863"/>
          </a:xfrm>
          <a:prstGeom prst="line"/>
          <a:ln w="9525" cap="flat" cmpd="sng">
            <a:solidFill>
              <a:schemeClr val="bg1"/>
            </a:solidFill>
            <a:prstDash val="dash"/>
            <a:bevel/>
            <a:headEnd type="none" w="med" len="med"/>
            <a:tailEnd type="oval" w="med" len="med"/>
          </a:ln>
        </p:spPr>
      </p:cxnSp>
      <p:sp>
        <p:nvSpPr>
          <p:cNvPr id="1048881" name="文本框 26"/>
          <p:cNvSpPr txBox="1"/>
          <p:nvPr/>
        </p:nvSpPr>
        <p:spPr>
          <a:xfrm>
            <a:off x="4292600" y="1527175"/>
            <a:ext cx="842963" cy="290195"/>
          </a:xfrm>
          <a:prstGeom prst="rect"/>
          <a:noFill/>
          <a:ln w="9525">
            <a:noFill/>
          </a:ln>
        </p:spPr>
        <p:txBody>
          <a:bodyPr anchor="t" bIns="30000" lIns="60000" rIns="60000" tIns="30000" wrap="square">
            <a:spAutoFit/>
          </a:bodyPr>
          <a:p>
            <a:pPr algn="ctr">
              <a:lnSpc>
                <a:spcPct val="150000"/>
              </a:lnSpc>
            </a:pPr>
            <a:r>
              <a:rPr altLang="x-none" b="1" dirty="0" sz="1000" lang="en-US">
                <a:solidFill>
                  <a:schemeClr val="bg1"/>
                </a:solidFill>
                <a:latin typeface="微软雅黑" panose="020B0503020204020204" charset="-122"/>
                <a:ea typeface="微软雅黑" panose="020B0503020204020204" charset="-122"/>
              </a:rPr>
              <a:t>Text</a:t>
            </a:r>
            <a:endParaRPr altLang="x-none" b="1" dirty="0" sz="1000" lang="en-US">
              <a:solidFill>
                <a:schemeClr val="bg1"/>
              </a:solidFill>
              <a:latin typeface="微软雅黑" panose="020B0503020204020204" charset="-122"/>
              <a:ea typeface="微软雅黑" panose="020B0503020204020204" charset="-122"/>
            </a:endParaRPr>
          </a:p>
        </p:txBody>
      </p:sp>
      <p:sp>
        <p:nvSpPr>
          <p:cNvPr id="1048882" name="文本框 39"/>
          <p:cNvSpPr txBox="1"/>
          <p:nvPr/>
        </p:nvSpPr>
        <p:spPr>
          <a:xfrm>
            <a:off x="239713" y="1080453"/>
            <a:ext cx="1174750" cy="1057275"/>
          </a:xfrm>
          <a:prstGeom prst="rect"/>
          <a:noFill/>
          <a:ln w="9525">
            <a:noFill/>
          </a:ln>
        </p:spPr>
        <p:txBody>
          <a:bodyPr anchor="ctr" bIns="30708" lIns="59055" rIns="59055" tIns="30708" wrap="square">
            <a:spAutoFit/>
          </a:bodyPr>
          <a:p>
            <a:pPr algn="just">
              <a:lnSpc>
                <a:spcPct val="120000"/>
              </a:lnSpc>
            </a:pPr>
            <a:r>
              <a:rPr altLang="en-US" dirty="0" sz="900" lang="zh-CN">
                <a:solidFill>
                  <a:schemeClr val="bg1"/>
                </a:solidFill>
                <a:latin typeface="微软雅黑" panose="020B0503020204020204" charset="-122"/>
                <a:ea typeface="微软雅黑" panose="020B0503020204020204" charset="-122"/>
              </a:rPr>
              <a:t>Here you can enter your relevant text to explain your products or services to attendees.</a:t>
            </a:r>
            <a:endParaRPr altLang="en-US" dirty="0" sz="900" lang="zh-CN">
              <a:solidFill>
                <a:schemeClr val="bg1"/>
              </a:solidFill>
              <a:latin typeface="微软雅黑" panose="020B0503020204020204" charset="-122"/>
              <a:ea typeface="微软雅黑" panose="020B0503020204020204" charset="-122"/>
            </a:endParaRPr>
          </a:p>
        </p:txBody>
      </p:sp>
      <p:sp>
        <p:nvSpPr>
          <p:cNvPr id="1048883" name="文本框 39"/>
          <p:cNvSpPr txBox="1"/>
          <p:nvPr/>
        </p:nvSpPr>
        <p:spPr>
          <a:xfrm>
            <a:off x="239713" y="2347754"/>
            <a:ext cx="1174750" cy="1223010"/>
          </a:xfrm>
          <a:prstGeom prst="rect"/>
          <a:noFill/>
          <a:ln w="9525">
            <a:noFill/>
          </a:ln>
        </p:spPr>
        <p:txBody>
          <a:bodyPr anchor="ctr" bIns="30708" lIns="59055" rIns="59055" tIns="30708" wrap="square">
            <a:spAutoFit/>
          </a:bodyPr>
          <a:p>
            <a:pPr algn="just">
              <a:lnSpc>
                <a:spcPct val="120000"/>
              </a:lnSpc>
            </a:pPr>
            <a:r>
              <a:rPr altLang="en-US" dirty="0" sz="900" lang="zh-CN">
                <a:solidFill>
                  <a:schemeClr val="bg1"/>
                </a:solidFill>
                <a:latin typeface="微软雅黑" panose="020B0503020204020204" charset="-122"/>
                <a:ea typeface="微软雅黑" panose="020B0503020204020204" charset="-122"/>
              </a:rPr>
              <a:t>Here you can enter your relevant text to explain your products or services to attendees.
</a:t>
            </a:r>
            <a:endParaRPr altLang="en-US" dirty="0" sz="900" lang="zh-CN">
              <a:solidFill>
                <a:schemeClr val="bg1"/>
              </a:solidFill>
              <a:latin typeface="微软雅黑" panose="020B0503020204020204" charset="-122"/>
              <a:ea typeface="微软雅黑" panose="020B0503020204020204" charset="-122"/>
            </a:endParaRPr>
          </a:p>
        </p:txBody>
      </p:sp>
      <p:sp>
        <p:nvSpPr>
          <p:cNvPr id="1048884" name="文本框 39"/>
          <p:cNvSpPr txBox="1"/>
          <p:nvPr/>
        </p:nvSpPr>
        <p:spPr>
          <a:xfrm>
            <a:off x="5827713" y="2347754"/>
            <a:ext cx="1174750" cy="1223010"/>
          </a:xfrm>
          <a:prstGeom prst="rect"/>
          <a:noFill/>
          <a:ln w="9525">
            <a:noFill/>
          </a:ln>
        </p:spPr>
        <p:txBody>
          <a:bodyPr anchor="ctr" bIns="30708" lIns="59055" rIns="59055" tIns="30708" wrap="square">
            <a:spAutoFit/>
          </a:bodyPr>
          <a:p>
            <a:pPr algn="just">
              <a:lnSpc>
                <a:spcPct val="120000"/>
              </a:lnSpc>
            </a:pPr>
            <a:r>
              <a:rPr altLang="en-US" dirty="0" sz="900" lang="zh-CN">
                <a:solidFill>
                  <a:schemeClr val="bg1"/>
                </a:solidFill>
                <a:latin typeface="微软雅黑" panose="020B0503020204020204" charset="-122"/>
                <a:ea typeface="微软雅黑" panose="020B0503020204020204" charset="-122"/>
              </a:rPr>
              <a:t>Here you can enter your relevant text to explain your products or services to attendees.
</a:t>
            </a:r>
            <a:endParaRPr altLang="en-US" dirty="0" sz="900" lang="zh-CN">
              <a:solidFill>
                <a:schemeClr val="bg1"/>
              </a:solidFill>
              <a:latin typeface="微软雅黑" panose="020B0503020204020204" charset="-122"/>
              <a:ea typeface="微软雅黑" panose="020B0503020204020204" charset="-122"/>
            </a:endParaRPr>
          </a:p>
        </p:txBody>
      </p:sp>
      <p:sp>
        <p:nvSpPr>
          <p:cNvPr id="1048885" name="文本框 39"/>
          <p:cNvSpPr txBox="1"/>
          <p:nvPr/>
        </p:nvSpPr>
        <p:spPr>
          <a:xfrm>
            <a:off x="1862138" y="3148013"/>
            <a:ext cx="3354387" cy="1389380"/>
          </a:xfrm>
          <a:prstGeom prst="rect"/>
          <a:noFill/>
          <a:ln w="9525">
            <a:noFill/>
          </a:ln>
        </p:spPr>
        <p:txBody>
          <a:bodyPr anchor="ctr" bIns="30708" lIns="59055" rIns="59055" tIns="30708" wrap="square">
            <a:spAutoFit/>
          </a:bodyPr>
          <a:p>
            <a:pPr algn="just">
              <a:lnSpc>
                <a:spcPct val="120000"/>
              </a:lnSpc>
            </a:pPr>
            <a:r>
              <a:rPr altLang="en-US" dirty="0" sz="900" lang="zh-CN">
                <a:solidFill>
                  <a:schemeClr val="bg1"/>
                </a:solidFill>
                <a:latin typeface="微软雅黑" panose="020B0503020204020204" charset="-122"/>
                <a:ea typeface="微软雅黑" panose="020B0503020204020204" charset="-122"/>
              </a:rPr>
              <a:t>Here you can enter your relevant text to explain your products or services to attendees.
Here you can enter your relevant text to explain your products or services to attendees.
</a:t>
            </a:r>
            <a:endParaRPr altLang="en-US" dirty="0" sz="900" lang="zh-CN">
              <a:solidFill>
                <a:schemeClr val="bg1"/>
              </a:solidFill>
              <a:latin typeface="微软雅黑" panose="020B0503020204020204" charset="-122"/>
              <a:ea typeface="微软雅黑" panose="020B0503020204020204" charset="-122"/>
            </a:endParaRPr>
          </a:p>
          <a:p>
            <a:pPr algn="just">
              <a:lnSpc>
                <a:spcPct val="120000"/>
              </a:lnSpc>
            </a:pPr>
            <a:r>
              <a:rPr altLang="en-US" dirty="0" sz="900" lang="zh-CN">
                <a:solidFill>
                  <a:schemeClr val="bg1"/>
                </a:solidFill>
                <a:latin typeface="微软雅黑" panose="020B0503020204020204" charset="-122"/>
                <a:ea typeface="微软雅黑" panose="020B0503020204020204" charset="-122"/>
              </a:rPr>
              <a:t>Here you can enter your relevant text to explain your products or services to attendees.
</a:t>
            </a:r>
            <a:endParaRPr altLang="en-US" dirty="0" sz="900" lang="zh-CN">
              <a:solidFill>
                <a:schemeClr val="bg1"/>
              </a:solidFill>
              <a:latin typeface="微软雅黑" panose="020B0503020204020204" charset="-122"/>
              <a:ea typeface="微软雅黑" panose="020B0503020204020204" charset="-122"/>
            </a:endParaRPr>
          </a:p>
        </p:txBody>
      </p:sp>
      <p:sp>
        <p:nvSpPr>
          <p:cNvPr id="1048886" name="文本框 39"/>
          <p:cNvSpPr txBox="1"/>
          <p:nvPr/>
        </p:nvSpPr>
        <p:spPr>
          <a:xfrm>
            <a:off x="5827713" y="997585"/>
            <a:ext cx="1174750" cy="1223010"/>
          </a:xfrm>
          <a:prstGeom prst="rect"/>
          <a:noFill/>
          <a:ln w="9525">
            <a:noFill/>
          </a:ln>
        </p:spPr>
        <p:txBody>
          <a:bodyPr anchor="ctr" bIns="30708" lIns="59055" rIns="59055" tIns="30708" wrap="square">
            <a:spAutoFit/>
          </a:bodyPr>
          <a:p>
            <a:pPr algn="just">
              <a:lnSpc>
                <a:spcPct val="120000"/>
              </a:lnSpc>
            </a:pPr>
            <a:r>
              <a:rPr altLang="en-US" dirty="0" sz="900" lang="zh-CN">
                <a:solidFill>
                  <a:schemeClr val="bg1"/>
                </a:solidFill>
                <a:latin typeface="微软雅黑" panose="020B0503020204020204" charset="-122"/>
                <a:ea typeface="微软雅黑" panose="020B0503020204020204" charset="-122"/>
              </a:rPr>
              <a:t>Here you can enter your relevant text to explain your products or services to attendees.
</a:t>
            </a:r>
            <a:endParaRPr altLang="en-US" dirty="0" sz="900" lang="zh-CN">
              <a:solidFill>
                <a:schemeClr val="bg1"/>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78" name=""/>
        <p:cNvGrpSpPr/>
        <p:nvPr/>
      </p:nvGrpSpPr>
      <p:grpSpPr>
        <a:xfrm>
          <a:off x="0" y="0"/>
          <a:ext cx="0" cy="0"/>
          <a:chOff x="0" y="0"/>
          <a:chExt cx="0" cy="0"/>
        </a:xfrm>
      </p:grpSpPr>
      <p:sp>
        <p:nvSpPr>
          <p:cNvPr id="1048887" name="文本框 39937"/>
          <p:cNvSpPr txBox="1"/>
          <p:nvPr/>
        </p:nvSpPr>
        <p:spPr>
          <a:xfrm>
            <a:off x="2224088" y="1277938"/>
            <a:ext cx="2828925" cy="823912"/>
          </a:xfrm>
          <a:prstGeom prst="rect"/>
          <a:noFill/>
          <a:ln w="9525">
            <a:noFill/>
          </a:ln>
        </p:spPr>
        <p:txBody>
          <a:bodyPr anchor="t" wrap="none">
            <a:spAutoFit/>
          </a:bodyPr>
          <a:p>
            <a:pPr algn="ctr"/>
            <a:r>
              <a:rPr altLang="en-US" b="1" dirty="0" sz="4800" lang="zh-CN">
                <a:solidFill>
                  <a:schemeClr val="bg1"/>
                </a:solidFill>
                <a:latin typeface="微软雅黑" panose="020B0503020204020204" charset="-122"/>
                <a:ea typeface="微软雅黑" panose="020B0503020204020204" charset="-122"/>
              </a:rPr>
              <a:t>THANKS</a:t>
            </a:r>
            <a:endParaRPr altLang="en-US" b="1" dirty="0" sz="4800" lang="zh-CN">
              <a:solidFill>
                <a:schemeClr val="bg1"/>
              </a:solidFill>
              <a:latin typeface="微软雅黑" panose="020B0503020204020204" charset="-122"/>
              <a:ea typeface="微软雅黑" panose="020B0503020204020204" charset="-122"/>
            </a:endParaRPr>
          </a:p>
        </p:txBody>
      </p:sp>
      <p:sp>
        <p:nvSpPr>
          <p:cNvPr id="1048888" name="直接连接符 39938"/>
          <p:cNvSpPr/>
          <p:nvPr/>
        </p:nvSpPr>
        <p:spPr>
          <a:xfrm>
            <a:off x="1508125" y="2192338"/>
            <a:ext cx="4260850" cy="0"/>
          </a:xfrm>
          <a:prstGeom prst="line"/>
          <a:ln w="9525" cap="flat" cmpd="sng">
            <a:solidFill>
              <a:srgbClr val="FFFFFF"/>
            </a:solidFill>
            <a:prstDash val="solid"/>
            <a:round/>
            <a:headEnd type="none" w="med" len="med"/>
            <a:tailEnd type="none" w="med" len="med"/>
          </a:ln>
        </p:spPr>
        <p:txBody>
          <a:bodyPr anchor="t"/>
          <a:p>
            <a:endParaRPr altLang="en-US" lang="zh-CN">
              <a:latin typeface="Arial" panose="020B0604020202020204" pitchFamily="34" charset="0"/>
              <a:ea typeface="宋体" panose="02010600030101010101" pitchFamily="2" charset="-122"/>
            </a:endParaRPr>
          </a:p>
        </p:txBody>
      </p:sp>
      <p:sp>
        <p:nvSpPr>
          <p:cNvPr id="1048889" name="文本框 39939"/>
          <p:cNvSpPr txBox="1"/>
          <p:nvPr/>
        </p:nvSpPr>
        <p:spPr>
          <a:xfrm>
            <a:off x="2766854" y="2381250"/>
            <a:ext cx="1741805" cy="460375"/>
          </a:xfrm>
          <a:prstGeom prst="rect"/>
          <a:noFill/>
          <a:ln w="9525">
            <a:noFill/>
          </a:ln>
        </p:spPr>
        <p:txBody>
          <a:bodyPr anchor="t" wrap="none">
            <a:spAutoFit/>
          </a:bodyPr>
          <a:p>
            <a:pPr algn="ctr"/>
            <a:r>
              <a:rPr altLang="en-US" b="1" lang="zh-CN">
                <a:solidFill>
                  <a:schemeClr val="bg1"/>
                </a:solidFill>
                <a:latin typeface="Arial" panose="020B0604020202020204" pitchFamily="34" charset="0"/>
                <a:ea typeface="微软雅黑" panose="020B0503020204020204" charset="-122"/>
              </a:rPr>
              <a:t>Musical vision
Exclusive publication</a:t>
            </a:r>
            <a:endParaRPr altLang="en-US" b="1" lang="zh-CN">
              <a:solidFill>
                <a:schemeClr val="bg1"/>
              </a:solidFill>
              <a:latin typeface="Arial" panose="020B0604020202020204" pitchFamily="34" charset="0"/>
              <a:ea typeface="微软雅黑" panose="020B0503020204020204" charset="-122"/>
            </a:endParaRPr>
          </a:p>
        </p:txBody>
      </p:sp>
      <p:sp>
        <p:nvSpPr>
          <p:cNvPr id="1048890" name="文本框 39940"/>
          <p:cNvSpPr txBox="1"/>
          <p:nvPr/>
        </p:nvSpPr>
        <p:spPr>
          <a:xfrm>
            <a:off x="2783999" y="3173413"/>
            <a:ext cx="1707515" cy="398780"/>
          </a:xfrm>
          <a:prstGeom prst="rect"/>
          <a:noFill/>
          <a:ln w="9525">
            <a:noFill/>
          </a:ln>
        </p:spPr>
        <p:txBody>
          <a:bodyPr anchor="t" wrap="none">
            <a:spAutoFit/>
          </a:bodyPr>
          <a:p>
            <a:pPr algn="ctr"/>
            <a:r>
              <a:rPr altLang="en-US" b="1" sz="1000" lang="zh-CN">
                <a:solidFill>
                  <a:schemeClr val="bg1"/>
                </a:solidFill>
                <a:latin typeface="Arial" panose="020B0604020202020204" pitchFamily="34" charset="0"/>
                <a:ea typeface="微软雅黑" panose="020B0503020204020204" charset="-122"/>
              </a:rPr>
              <a:t>Reporter：Musical vision
</a:t>
            </a:r>
            <a:endParaRPr altLang="en-US" b="1" sz="1000" lang="zh-CN">
              <a:solidFill>
                <a:schemeClr val="bg1"/>
              </a:solidFill>
              <a:latin typeface="Arial" panose="020B0604020202020204" pitchFamily="34" charset="0"/>
              <a:ea typeface="微软雅黑" panose="020B0503020204020204" charset="-122"/>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79" name=""/>
        <p:cNvGrpSpPr/>
        <p:nvPr/>
      </p:nvGrpSpPr>
      <p:grpSpPr>
        <a:xfrm>
          <a:off x="0" y="0"/>
          <a:ext cx="0" cy="0"/>
          <a:chOff x="0" y="0"/>
          <a:chExt cx="0" cy="0"/>
        </a:xfrm>
      </p:grpSpPr>
      <p:grpSp>
        <p:nvGrpSpPr>
          <p:cNvPr id="80" name="组合 303"/>
          <p:cNvGrpSpPr/>
          <p:nvPr/>
        </p:nvGrpSpPr>
        <p:grpSpPr>
          <a:xfrm>
            <a:off x="3841750" y="1431925"/>
            <a:ext cx="254000" cy="254000"/>
            <a:chOff x="0" y="0"/>
            <a:chExt cx="1154113" cy="1149350"/>
          </a:xfrm>
        </p:grpSpPr>
        <p:sp>
          <p:nvSpPr>
            <p:cNvPr id="1048891" name="Oval 25"/>
            <p:cNvSpPr/>
            <p:nvPr/>
          </p:nvSpPr>
          <p:spPr>
            <a:xfrm>
              <a:off x="0" y="0"/>
              <a:ext cx="1154113" cy="1149350"/>
            </a:xfrm>
            <a:prstGeom prst="ellipse"/>
            <a:solidFill>
              <a:srgbClr val="16C5CA"/>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8892" name="Freeform 30"/>
            <p:cNvSpPr/>
            <p:nvPr/>
          </p:nvSpPr>
          <p:spPr>
            <a:xfrm>
              <a:off x="306387" y="327025"/>
              <a:ext cx="842963" cy="819150"/>
            </a:xfrm>
            <a:custGeom>
              <a:avLst/>
              <a:ahLst/>
              <a:cxnLst>
                <a:cxn ang="0">
                  <a:pos x="170" y="0"/>
                </a:cxn>
                <a:cxn ang="0">
                  <a:pos x="260" y="90"/>
                </a:cxn>
                <a:cxn ang="0">
                  <a:pos x="97" y="252"/>
                </a:cxn>
                <a:cxn ang="0">
                  <a:pos x="0" y="155"/>
                </a:cxn>
                <a:cxn ang="0">
                  <a:pos x="170" y="0"/>
                </a:cxn>
              </a:cxnLst>
              <a:rect l="0" t="0" r="0" b="0"/>
              <a:pathLst>
                <a:path w="260" h="252">
                  <a:moveTo>
                    <a:pt x="170" y="0"/>
                  </a:moveTo>
                  <a:cubicBezTo>
                    <a:pt x="260" y="90"/>
                    <a:pt x="260" y="90"/>
                    <a:pt x="260" y="90"/>
                  </a:cubicBezTo>
                  <a:cubicBezTo>
                    <a:pt x="253" y="177"/>
                    <a:pt x="184" y="246"/>
                    <a:pt x="97" y="252"/>
                  </a:cubicBezTo>
                  <a:cubicBezTo>
                    <a:pt x="0" y="155"/>
                    <a:pt x="0" y="155"/>
                    <a:pt x="0" y="155"/>
                  </a:cubicBezTo>
                  <a:cubicBezTo>
                    <a:pt x="170" y="0"/>
                    <a:pt x="170" y="0"/>
                    <a:pt x="170" y="0"/>
                  </a:cubicBezTo>
                  <a:close/>
                </a:path>
              </a:pathLst>
            </a:custGeom>
            <a:solidFill>
              <a:srgbClr val="11979C"/>
            </a:solidFill>
            <a:ln w="9525">
              <a:noFill/>
            </a:ln>
          </p:spPr>
          <p:txBody>
            <a:bodyPr/>
            <a:p>
              <a:endParaRPr altLang="en-US" lang="zh-CN"/>
            </a:p>
          </p:txBody>
        </p:sp>
        <p:sp>
          <p:nvSpPr>
            <p:cNvPr id="1048893" name="Oval 31"/>
            <p:cNvSpPr/>
            <p:nvPr/>
          </p:nvSpPr>
          <p:spPr>
            <a:xfrm>
              <a:off x="201612" y="200025"/>
              <a:ext cx="750888" cy="747713"/>
            </a:xfrm>
            <a:prstGeom prst="ellipse"/>
            <a:solidFill>
              <a:srgbClr val="FCBA37"/>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8894" name="Oval 32"/>
            <p:cNvSpPr/>
            <p:nvPr/>
          </p:nvSpPr>
          <p:spPr>
            <a:xfrm>
              <a:off x="225425" y="220662"/>
              <a:ext cx="703263" cy="704850"/>
            </a:xfrm>
            <a:prstGeom prst="ellipse"/>
            <a:solidFill>
              <a:srgbClr val="FFFFFF"/>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8895" name="Oval 33"/>
            <p:cNvSpPr/>
            <p:nvPr/>
          </p:nvSpPr>
          <p:spPr>
            <a:xfrm>
              <a:off x="238125" y="233362"/>
              <a:ext cx="677863" cy="677863"/>
            </a:xfrm>
            <a:prstGeom prst="ellipse"/>
            <a:solidFill>
              <a:srgbClr val="F4B63F"/>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8896" name="Freeform 34"/>
            <p:cNvSpPr/>
            <p:nvPr/>
          </p:nvSpPr>
          <p:spPr>
            <a:xfrm>
              <a:off x="306387" y="330200"/>
              <a:ext cx="207963" cy="331788"/>
            </a:xfrm>
            <a:custGeom>
              <a:avLst/>
              <a:ahLst/>
              <a:cxnLst>
                <a:cxn ang="0">
                  <a:pos x="60" y="94"/>
                </a:cxn>
                <a:cxn ang="0">
                  <a:pos x="55" y="93"/>
                </a:cxn>
                <a:cxn ang="0">
                  <a:pos x="49" y="92"/>
                </a:cxn>
                <a:cxn ang="0">
                  <a:pos x="46" y="89"/>
                </a:cxn>
                <a:cxn ang="0">
                  <a:pos x="46" y="82"/>
                </a:cxn>
                <a:cxn ang="0">
                  <a:pos x="47" y="74"/>
                </a:cxn>
                <a:cxn ang="0">
                  <a:pos x="49" y="63"/>
                </a:cxn>
                <a:cxn ang="0">
                  <a:pos x="52" y="51"/>
                </a:cxn>
                <a:cxn ang="0">
                  <a:pos x="54" y="40"/>
                </a:cxn>
                <a:cxn ang="0">
                  <a:pos x="56" y="31"/>
                </a:cxn>
                <a:cxn ang="0">
                  <a:pos x="58" y="20"/>
                </a:cxn>
                <a:cxn ang="0">
                  <a:pos x="60" y="11"/>
                </a:cxn>
                <a:cxn ang="0">
                  <a:pos x="62" y="6"/>
                </a:cxn>
                <a:cxn ang="0">
                  <a:pos x="64" y="1"/>
                </a:cxn>
                <a:cxn ang="0">
                  <a:pos x="63" y="0"/>
                </a:cxn>
                <a:cxn ang="0">
                  <a:pos x="62" y="0"/>
                </a:cxn>
                <a:cxn ang="0">
                  <a:pos x="61" y="0"/>
                </a:cxn>
                <a:cxn ang="0">
                  <a:pos x="53" y="2"/>
                </a:cxn>
                <a:cxn ang="0">
                  <a:pos x="43" y="5"/>
                </a:cxn>
                <a:cxn ang="0">
                  <a:pos x="33" y="7"/>
                </a:cxn>
                <a:cxn ang="0">
                  <a:pos x="23" y="9"/>
                </a:cxn>
                <a:cxn ang="0">
                  <a:pos x="23" y="10"/>
                </a:cxn>
                <a:cxn ang="0">
                  <a:pos x="22" y="12"/>
                </a:cxn>
                <a:cxn ang="0">
                  <a:pos x="21" y="15"/>
                </a:cxn>
                <a:cxn ang="0">
                  <a:pos x="21" y="16"/>
                </a:cxn>
                <a:cxn ang="0">
                  <a:pos x="25" y="17"/>
                </a:cxn>
                <a:cxn ang="0">
                  <a:pos x="29" y="17"/>
                </a:cxn>
                <a:cxn ang="0">
                  <a:pos x="32" y="17"/>
                </a:cxn>
                <a:cxn ang="0">
                  <a:pos x="34" y="19"/>
                </a:cxn>
                <a:cxn ang="0">
                  <a:pos x="35" y="22"/>
                </a:cxn>
                <a:cxn ang="0">
                  <a:pos x="34" y="29"/>
                </a:cxn>
                <a:cxn ang="0">
                  <a:pos x="32" y="39"/>
                </a:cxn>
                <a:cxn ang="0">
                  <a:pos x="29" y="52"/>
                </a:cxn>
                <a:cxn ang="0">
                  <a:pos x="27" y="63"/>
                </a:cxn>
                <a:cxn ang="0">
                  <a:pos x="24" y="74"/>
                </a:cxn>
                <a:cxn ang="0">
                  <a:pos x="22" y="83"/>
                </a:cxn>
                <a:cxn ang="0">
                  <a:pos x="21" y="87"/>
                </a:cxn>
                <a:cxn ang="0">
                  <a:pos x="18" y="91"/>
                </a:cxn>
                <a:cxn ang="0">
                  <a:pos x="14" y="93"/>
                </a:cxn>
                <a:cxn ang="0">
                  <a:pos x="8" y="93"/>
                </a:cxn>
                <a:cxn ang="0">
                  <a:pos x="2" y="94"/>
                </a:cxn>
                <a:cxn ang="0">
                  <a:pos x="1" y="95"/>
                </a:cxn>
                <a:cxn ang="0">
                  <a:pos x="0" y="98"/>
                </a:cxn>
                <a:cxn ang="0">
                  <a:pos x="0" y="100"/>
                </a:cxn>
                <a:cxn ang="0">
                  <a:pos x="0" y="102"/>
                </a:cxn>
                <a:cxn ang="0">
                  <a:pos x="14" y="101"/>
                </a:cxn>
                <a:cxn ang="0">
                  <a:pos x="29" y="101"/>
                </a:cxn>
                <a:cxn ang="0">
                  <a:pos x="44" y="101"/>
                </a:cxn>
                <a:cxn ang="0">
                  <a:pos x="58" y="102"/>
                </a:cxn>
                <a:cxn ang="0">
                  <a:pos x="59" y="100"/>
                </a:cxn>
                <a:cxn ang="0">
                  <a:pos x="60" y="98"/>
                </a:cxn>
                <a:cxn ang="0">
                  <a:pos x="60" y="95"/>
                </a:cxn>
                <a:cxn ang="0">
                  <a:pos x="60" y="94"/>
                </a:cxn>
              </a:cxnLst>
              <a:rect l="0" t="0" r="0" b="0"/>
              <a:pathLst>
                <a:path w="64" h="102">
                  <a:moveTo>
                    <a:pt x="60" y="94"/>
                  </a:moveTo>
                  <a:cubicBezTo>
                    <a:pt x="59" y="94"/>
                    <a:pt x="57" y="94"/>
                    <a:pt x="55" y="93"/>
                  </a:cubicBezTo>
                  <a:cubicBezTo>
                    <a:pt x="54" y="93"/>
                    <a:pt x="52" y="93"/>
                    <a:pt x="49" y="92"/>
                  </a:cubicBezTo>
                  <a:cubicBezTo>
                    <a:pt x="47" y="92"/>
                    <a:pt x="46" y="91"/>
                    <a:pt x="46" y="89"/>
                  </a:cubicBezTo>
                  <a:cubicBezTo>
                    <a:pt x="45" y="87"/>
                    <a:pt x="45" y="85"/>
                    <a:pt x="46" y="82"/>
                  </a:cubicBezTo>
                  <a:cubicBezTo>
                    <a:pt x="46" y="80"/>
                    <a:pt x="47" y="77"/>
                    <a:pt x="47" y="74"/>
                  </a:cubicBezTo>
                  <a:cubicBezTo>
                    <a:pt x="48" y="70"/>
                    <a:pt x="49" y="67"/>
                    <a:pt x="49" y="63"/>
                  </a:cubicBezTo>
                  <a:cubicBezTo>
                    <a:pt x="50" y="59"/>
                    <a:pt x="51" y="55"/>
                    <a:pt x="52" y="51"/>
                  </a:cubicBezTo>
                  <a:cubicBezTo>
                    <a:pt x="53" y="47"/>
                    <a:pt x="53" y="43"/>
                    <a:pt x="54" y="40"/>
                  </a:cubicBezTo>
                  <a:cubicBezTo>
                    <a:pt x="55" y="36"/>
                    <a:pt x="56" y="33"/>
                    <a:pt x="56" y="31"/>
                  </a:cubicBezTo>
                  <a:cubicBezTo>
                    <a:pt x="57" y="26"/>
                    <a:pt x="58" y="23"/>
                    <a:pt x="58" y="20"/>
                  </a:cubicBezTo>
                  <a:cubicBezTo>
                    <a:pt x="59" y="16"/>
                    <a:pt x="60" y="14"/>
                    <a:pt x="60" y="11"/>
                  </a:cubicBezTo>
                  <a:cubicBezTo>
                    <a:pt x="61" y="9"/>
                    <a:pt x="61" y="7"/>
                    <a:pt x="62" y="6"/>
                  </a:cubicBezTo>
                  <a:cubicBezTo>
                    <a:pt x="62" y="4"/>
                    <a:pt x="63" y="3"/>
                    <a:pt x="64" y="1"/>
                  </a:cubicBezTo>
                  <a:cubicBezTo>
                    <a:pt x="64" y="1"/>
                    <a:pt x="63" y="1"/>
                    <a:pt x="63" y="0"/>
                  </a:cubicBezTo>
                  <a:cubicBezTo>
                    <a:pt x="63" y="0"/>
                    <a:pt x="62" y="0"/>
                    <a:pt x="62" y="0"/>
                  </a:cubicBezTo>
                  <a:cubicBezTo>
                    <a:pt x="61" y="0"/>
                    <a:pt x="61" y="0"/>
                    <a:pt x="61" y="0"/>
                  </a:cubicBezTo>
                  <a:cubicBezTo>
                    <a:pt x="58" y="1"/>
                    <a:pt x="56" y="1"/>
                    <a:pt x="53" y="2"/>
                  </a:cubicBezTo>
                  <a:cubicBezTo>
                    <a:pt x="50" y="3"/>
                    <a:pt x="47" y="4"/>
                    <a:pt x="43" y="5"/>
                  </a:cubicBezTo>
                  <a:cubicBezTo>
                    <a:pt x="40" y="6"/>
                    <a:pt x="36" y="7"/>
                    <a:pt x="33" y="7"/>
                  </a:cubicBezTo>
                  <a:cubicBezTo>
                    <a:pt x="30" y="8"/>
                    <a:pt x="26" y="9"/>
                    <a:pt x="23" y="9"/>
                  </a:cubicBezTo>
                  <a:cubicBezTo>
                    <a:pt x="23" y="9"/>
                    <a:pt x="23" y="9"/>
                    <a:pt x="23" y="10"/>
                  </a:cubicBezTo>
                  <a:cubicBezTo>
                    <a:pt x="22" y="11"/>
                    <a:pt x="22" y="12"/>
                    <a:pt x="22" y="12"/>
                  </a:cubicBezTo>
                  <a:cubicBezTo>
                    <a:pt x="21" y="13"/>
                    <a:pt x="21" y="14"/>
                    <a:pt x="21" y="15"/>
                  </a:cubicBezTo>
                  <a:cubicBezTo>
                    <a:pt x="21" y="16"/>
                    <a:pt x="21" y="16"/>
                    <a:pt x="21" y="16"/>
                  </a:cubicBezTo>
                  <a:cubicBezTo>
                    <a:pt x="22" y="16"/>
                    <a:pt x="23" y="16"/>
                    <a:pt x="25" y="17"/>
                  </a:cubicBezTo>
                  <a:cubicBezTo>
                    <a:pt x="26" y="17"/>
                    <a:pt x="27" y="17"/>
                    <a:pt x="29" y="17"/>
                  </a:cubicBezTo>
                  <a:cubicBezTo>
                    <a:pt x="30" y="17"/>
                    <a:pt x="31" y="17"/>
                    <a:pt x="32" y="17"/>
                  </a:cubicBezTo>
                  <a:cubicBezTo>
                    <a:pt x="33" y="17"/>
                    <a:pt x="34" y="18"/>
                    <a:pt x="34" y="19"/>
                  </a:cubicBezTo>
                  <a:cubicBezTo>
                    <a:pt x="35" y="20"/>
                    <a:pt x="35" y="21"/>
                    <a:pt x="35" y="22"/>
                  </a:cubicBezTo>
                  <a:cubicBezTo>
                    <a:pt x="35" y="24"/>
                    <a:pt x="35" y="26"/>
                    <a:pt x="34" y="29"/>
                  </a:cubicBezTo>
                  <a:cubicBezTo>
                    <a:pt x="33" y="32"/>
                    <a:pt x="33" y="35"/>
                    <a:pt x="32" y="39"/>
                  </a:cubicBezTo>
                  <a:cubicBezTo>
                    <a:pt x="31" y="43"/>
                    <a:pt x="30" y="47"/>
                    <a:pt x="29" y="52"/>
                  </a:cubicBezTo>
                  <a:cubicBezTo>
                    <a:pt x="28" y="56"/>
                    <a:pt x="28" y="59"/>
                    <a:pt x="27" y="63"/>
                  </a:cubicBezTo>
                  <a:cubicBezTo>
                    <a:pt x="26" y="67"/>
                    <a:pt x="25" y="71"/>
                    <a:pt x="24" y="74"/>
                  </a:cubicBezTo>
                  <a:cubicBezTo>
                    <a:pt x="24" y="78"/>
                    <a:pt x="23" y="81"/>
                    <a:pt x="22" y="83"/>
                  </a:cubicBezTo>
                  <a:cubicBezTo>
                    <a:pt x="22" y="85"/>
                    <a:pt x="22" y="86"/>
                    <a:pt x="21" y="87"/>
                  </a:cubicBezTo>
                  <a:cubicBezTo>
                    <a:pt x="20" y="89"/>
                    <a:pt x="19" y="90"/>
                    <a:pt x="18" y="91"/>
                  </a:cubicBezTo>
                  <a:cubicBezTo>
                    <a:pt x="17" y="92"/>
                    <a:pt x="16" y="92"/>
                    <a:pt x="14" y="93"/>
                  </a:cubicBezTo>
                  <a:cubicBezTo>
                    <a:pt x="12" y="93"/>
                    <a:pt x="10" y="93"/>
                    <a:pt x="8" y="93"/>
                  </a:cubicBezTo>
                  <a:cubicBezTo>
                    <a:pt x="7" y="94"/>
                    <a:pt x="4" y="94"/>
                    <a:pt x="2" y="94"/>
                  </a:cubicBezTo>
                  <a:cubicBezTo>
                    <a:pt x="2" y="94"/>
                    <a:pt x="1" y="95"/>
                    <a:pt x="1" y="95"/>
                  </a:cubicBezTo>
                  <a:cubicBezTo>
                    <a:pt x="1" y="96"/>
                    <a:pt x="1" y="97"/>
                    <a:pt x="0" y="98"/>
                  </a:cubicBezTo>
                  <a:cubicBezTo>
                    <a:pt x="0" y="99"/>
                    <a:pt x="0" y="99"/>
                    <a:pt x="0" y="100"/>
                  </a:cubicBezTo>
                  <a:cubicBezTo>
                    <a:pt x="0" y="101"/>
                    <a:pt x="0" y="101"/>
                    <a:pt x="0" y="102"/>
                  </a:cubicBezTo>
                  <a:cubicBezTo>
                    <a:pt x="4" y="102"/>
                    <a:pt x="9" y="102"/>
                    <a:pt x="14" y="101"/>
                  </a:cubicBezTo>
                  <a:cubicBezTo>
                    <a:pt x="19" y="101"/>
                    <a:pt x="23" y="101"/>
                    <a:pt x="29" y="101"/>
                  </a:cubicBezTo>
                  <a:cubicBezTo>
                    <a:pt x="34" y="101"/>
                    <a:pt x="39" y="101"/>
                    <a:pt x="44" y="101"/>
                  </a:cubicBezTo>
                  <a:cubicBezTo>
                    <a:pt x="49" y="102"/>
                    <a:pt x="53" y="102"/>
                    <a:pt x="58" y="102"/>
                  </a:cubicBezTo>
                  <a:cubicBezTo>
                    <a:pt x="58" y="101"/>
                    <a:pt x="58" y="101"/>
                    <a:pt x="59" y="100"/>
                  </a:cubicBezTo>
                  <a:cubicBezTo>
                    <a:pt x="59" y="99"/>
                    <a:pt x="59" y="99"/>
                    <a:pt x="60" y="98"/>
                  </a:cubicBezTo>
                  <a:cubicBezTo>
                    <a:pt x="60" y="97"/>
                    <a:pt x="60" y="96"/>
                    <a:pt x="60" y="95"/>
                  </a:cubicBezTo>
                  <a:cubicBezTo>
                    <a:pt x="60" y="95"/>
                    <a:pt x="60" y="94"/>
                    <a:pt x="60" y="94"/>
                  </a:cubicBezTo>
                  <a:close/>
                </a:path>
              </a:pathLst>
            </a:custGeom>
            <a:solidFill>
              <a:srgbClr val="FFFFFF"/>
            </a:solidFill>
            <a:ln w="9525">
              <a:noFill/>
            </a:ln>
          </p:spPr>
          <p:txBody>
            <a:bodyPr/>
            <a:p>
              <a:endParaRPr altLang="en-US" lang="zh-CN"/>
            </a:p>
          </p:txBody>
        </p:sp>
        <p:sp>
          <p:nvSpPr>
            <p:cNvPr id="1048897" name="Freeform 35"/>
            <p:cNvSpPr>
              <a:spLocks noEditPoints="1"/>
            </p:cNvSpPr>
            <p:nvPr/>
          </p:nvSpPr>
          <p:spPr>
            <a:xfrm>
              <a:off x="387350" y="431800"/>
              <a:ext cx="481013" cy="428625"/>
            </a:xfrm>
            <a:custGeom>
              <a:avLst/>
              <a:ahLst/>
              <a:cxnLst>
                <a:cxn ang="0">
                  <a:pos x="0" y="111"/>
                </a:cxn>
                <a:cxn ang="0">
                  <a:pos x="56" y="65"/>
                </a:cxn>
                <a:cxn ang="0">
                  <a:pos x="53" y="72"/>
                </a:cxn>
                <a:cxn ang="0">
                  <a:pos x="2" y="113"/>
                </a:cxn>
                <a:cxn ang="0">
                  <a:pos x="0" y="111"/>
                </a:cxn>
                <a:cxn ang="0">
                  <a:pos x="81" y="45"/>
                </a:cxn>
                <a:cxn ang="0">
                  <a:pos x="136" y="0"/>
                </a:cxn>
                <a:cxn ang="0">
                  <a:pos x="138" y="3"/>
                </a:cxn>
                <a:cxn ang="0">
                  <a:pos x="88" y="43"/>
                </a:cxn>
                <a:cxn ang="0">
                  <a:pos x="81" y="45"/>
                </a:cxn>
                <a:cxn ang="0">
                  <a:pos x="140" y="7"/>
                </a:cxn>
                <a:cxn ang="0">
                  <a:pos x="141" y="10"/>
                </a:cxn>
                <a:cxn ang="0">
                  <a:pos x="101" y="44"/>
                </a:cxn>
                <a:cxn ang="0">
                  <a:pos x="96" y="43"/>
                </a:cxn>
                <a:cxn ang="0">
                  <a:pos x="140" y="7"/>
                </a:cxn>
                <a:cxn ang="0">
                  <a:pos x="51" y="84"/>
                </a:cxn>
                <a:cxn ang="0">
                  <a:pos x="9" y="118"/>
                </a:cxn>
                <a:cxn ang="0">
                  <a:pos x="7" y="116"/>
                </a:cxn>
                <a:cxn ang="0">
                  <a:pos x="51" y="80"/>
                </a:cxn>
                <a:cxn ang="0">
                  <a:pos x="51" y="84"/>
                </a:cxn>
                <a:cxn ang="0">
                  <a:pos x="143" y="15"/>
                </a:cxn>
                <a:cxn ang="0">
                  <a:pos x="144" y="19"/>
                </a:cxn>
                <a:cxn ang="0">
                  <a:pos x="110" y="46"/>
                </a:cxn>
                <a:cxn ang="0">
                  <a:pos x="107" y="45"/>
                </a:cxn>
                <a:cxn ang="0">
                  <a:pos x="143" y="15"/>
                </a:cxn>
                <a:cxn ang="0">
                  <a:pos x="51" y="94"/>
                </a:cxn>
                <a:cxn ang="0">
                  <a:pos x="17" y="122"/>
                </a:cxn>
                <a:cxn ang="0">
                  <a:pos x="14" y="121"/>
                </a:cxn>
                <a:cxn ang="0">
                  <a:pos x="51" y="91"/>
                </a:cxn>
                <a:cxn ang="0">
                  <a:pos x="51" y="94"/>
                </a:cxn>
                <a:cxn ang="0">
                  <a:pos x="145" y="23"/>
                </a:cxn>
                <a:cxn ang="0">
                  <a:pos x="146" y="27"/>
                </a:cxn>
                <a:cxn ang="0">
                  <a:pos x="118" y="50"/>
                </a:cxn>
                <a:cxn ang="0">
                  <a:pos x="115" y="48"/>
                </a:cxn>
                <a:cxn ang="0">
                  <a:pos x="145" y="23"/>
                </a:cxn>
                <a:cxn ang="0">
                  <a:pos x="54" y="102"/>
                </a:cxn>
                <a:cxn ang="0">
                  <a:pos x="24" y="126"/>
                </a:cxn>
                <a:cxn ang="0">
                  <a:pos x="21" y="125"/>
                </a:cxn>
                <a:cxn ang="0">
                  <a:pos x="52" y="99"/>
                </a:cxn>
                <a:cxn ang="0">
                  <a:pos x="54" y="102"/>
                </a:cxn>
                <a:cxn ang="0">
                  <a:pos x="147" y="33"/>
                </a:cxn>
                <a:cxn ang="0">
                  <a:pos x="147" y="36"/>
                </a:cxn>
                <a:cxn ang="0">
                  <a:pos x="124" y="55"/>
                </a:cxn>
                <a:cxn ang="0">
                  <a:pos x="122" y="53"/>
                </a:cxn>
                <a:cxn ang="0">
                  <a:pos x="147" y="33"/>
                </a:cxn>
                <a:cxn ang="0">
                  <a:pos x="57" y="110"/>
                </a:cxn>
                <a:cxn ang="0">
                  <a:pos x="34" y="129"/>
                </a:cxn>
                <a:cxn ang="0">
                  <a:pos x="30" y="128"/>
                </a:cxn>
                <a:cxn ang="0">
                  <a:pos x="56" y="107"/>
                </a:cxn>
                <a:cxn ang="0">
                  <a:pos x="57" y="110"/>
                </a:cxn>
                <a:cxn ang="0">
                  <a:pos x="148" y="43"/>
                </a:cxn>
                <a:cxn ang="0">
                  <a:pos x="148" y="44"/>
                </a:cxn>
                <a:cxn ang="0">
                  <a:pos x="148" y="47"/>
                </a:cxn>
                <a:cxn ang="0">
                  <a:pos x="129" y="62"/>
                </a:cxn>
                <a:cxn ang="0">
                  <a:pos x="128" y="59"/>
                </a:cxn>
                <a:cxn ang="0">
                  <a:pos x="148" y="43"/>
                </a:cxn>
                <a:cxn ang="0">
                  <a:pos x="63" y="116"/>
                </a:cxn>
                <a:cxn ang="0">
                  <a:pos x="44" y="132"/>
                </a:cxn>
                <a:cxn ang="0">
                  <a:pos x="40" y="131"/>
                </a:cxn>
                <a:cxn ang="0">
                  <a:pos x="60" y="114"/>
                </a:cxn>
                <a:cxn ang="0">
                  <a:pos x="63" y="116"/>
                </a:cxn>
              </a:cxnLst>
              <a:rect l="0" t="0" r="0" b="0"/>
              <a:pathLst>
                <a:path w="148" h="132">
                  <a:moveTo>
                    <a:pt x="0" y="111"/>
                  </a:moveTo>
                  <a:cubicBezTo>
                    <a:pt x="56" y="65"/>
                    <a:pt x="56" y="65"/>
                    <a:pt x="56" y="65"/>
                  </a:cubicBezTo>
                  <a:cubicBezTo>
                    <a:pt x="55" y="67"/>
                    <a:pt x="54" y="69"/>
                    <a:pt x="53" y="72"/>
                  </a:cubicBezTo>
                  <a:cubicBezTo>
                    <a:pt x="2" y="113"/>
                    <a:pt x="2" y="113"/>
                    <a:pt x="2" y="113"/>
                  </a:cubicBezTo>
                  <a:cubicBezTo>
                    <a:pt x="2" y="112"/>
                    <a:pt x="1" y="111"/>
                    <a:pt x="0" y="111"/>
                  </a:cubicBezTo>
                  <a:close/>
                  <a:moveTo>
                    <a:pt x="81" y="45"/>
                  </a:moveTo>
                  <a:cubicBezTo>
                    <a:pt x="136" y="0"/>
                    <a:pt x="136" y="0"/>
                    <a:pt x="136" y="0"/>
                  </a:cubicBezTo>
                  <a:cubicBezTo>
                    <a:pt x="137" y="1"/>
                    <a:pt x="137" y="2"/>
                    <a:pt x="138" y="3"/>
                  </a:cubicBezTo>
                  <a:cubicBezTo>
                    <a:pt x="88" y="43"/>
                    <a:pt x="88" y="43"/>
                    <a:pt x="88" y="43"/>
                  </a:cubicBezTo>
                  <a:cubicBezTo>
                    <a:pt x="85" y="44"/>
                    <a:pt x="83" y="44"/>
                    <a:pt x="81" y="45"/>
                  </a:cubicBezTo>
                  <a:close/>
                  <a:moveTo>
                    <a:pt x="140" y="7"/>
                  </a:moveTo>
                  <a:cubicBezTo>
                    <a:pt x="140" y="8"/>
                    <a:pt x="141" y="9"/>
                    <a:pt x="141" y="10"/>
                  </a:cubicBezTo>
                  <a:cubicBezTo>
                    <a:pt x="101" y="44"/>
                    <a:pt x="101" y="44"/>
                    <a:pt x="101" y="44"/>
                  </a:cubicBezTo>
                  <a:cubicBezTo>
                    <a:pt x="99" y="43"/>
                    <a:pt x="98" y="43"/>
                    <a:pt x="96" y="43"/>
                  </a:cubicBezTo>
                  <a:cubicBezTo>
                    <a:pt x="140" y="7"/>
                    <a:pt x="140" y="7"/>
                    <a:pt x="140" y="7"/>
                  </a:cubicBezTo>
                  <a:close/>
                  <a:moveTo>
                    <a:pt x="51" y="84"/>
                  </a:moveTo>
                  <a:cubicBezTo>
                    <a:pt x="9" y="118"/>
                    <a:pt x="9" y="118"/>
                    <a:pt x="9" y="118"/>
                  </a:cubicBezTo>
                  <a:cubicBezTo>
                    <a:pt x="8" y="117"/>
                    <a:pt x="7" y="117"/>
                    <a:pt x="7" y="116"/>
                  </a:cubicBezTo>
                  <a:cubicBezTo>
                    <a:pt x="51" y="80"/>
                    <a:pt x="51" y="80"/>
                    <a:pt x="51" y="80"/>
                  </a:cubicBezTo>
                  <a:cubicBezTo>
                    <a:pt x="51" y="81"/>
                    <a:pt x="51" y="83"/>
                    <a:pt x="51" y="84"/>
                  </a:cubicBezTo>
                  <a:close/>
                  <a:moveTo>
                    <a:pt x="143" y="15"/>
                  </a:moveTo>
                  <a:cubicBezTo>
                    <a:pt x="144" y="16"/>
                    <a:pt x="144" y="17"/>
                    <a:pt x="144" y="19"/>
                  </a:cubicBezTo>
                  <a:cubicBezTo>
                    <a:pt x="110" y="46"/>
                    <a:pt x="110" y="46"/>
                    <a:pt x="110" y="46"/>
                  </a:cubicBezTo>
                  <a:cubicBezTo>
                    <a:pt x="109" y="46"/>
                    <a:pt x="108" y="45"/>
                    <a:pt x="107" y="45"/>
                  </a:cubicBezTo>
                  <a:cubicBezTo>
                    <a:pt x="143" y="15"/>
                    <a:pt x="143" y="15"/>
                    <a:pt x="143" y="15"/>
                  </a:cubicBezTo>
                  <a:close/>
                  <a:moveTo>
                    <a:pt x="51" y="94"/>
                  </a:moveTo>
                  <a:cubicBezTo>
                    <a:pt x="17" y="122"/>
                    <a:pt x="17" y="122"/>
                    <a:pt x="17" y="122"/>
                  </a:cubicBezTo>
                  <a:cubicBezTo>
                    <a:pt x="16" y="122"/>
                    <a:pt x="15" y="121"/>
                    <a:pt x="14" y="121"/>
                  </a:cubicBezTo>
                  <a:cubicBezTo>
                    <a:pt x="51" y="91"/>
                    <a:pt x="51" y="91"/>
                    <a:pt x="51" y="91"/>
                  </a:cubicBezTo>
                  <a:cubicBezTo>
                    <a:pt x="51" y="92"/>
                    <a:pt x="51" y="93"/>
                    <a:pt x="51" y="94"/>
                  </a:cubicBezTo>
                  <a:close/>
                  <a:moveTo>
                    <a:pt x="145" y="23"/>
                  </a:moveTo>
                  <a:cubicBezTo>
                    <a:pt x="146" y="24"/>
                    <a:pt x="146" y="26"/>
                    <a:pt x="146" y="27"/>
                  </a:cubicBezTo>
                  <a:cubicBezTo>
                    <a:pt x="118" y="50"/>
                    <a:pt x="118" y="50"/>
                    <a:pt x="118" y="50"/>
                  </a:cubicBezTo>
                  <a:cubicBezTo>
                    <a:pt x="117" y="49"/>
                    <a:pt x="116" y="49"/>
                    <a:pt x="115" y="48"/>
                  </a:cubicBezTo>
                  <a:cubicBezTo>
                    <a:pt x="145" y="23"/>
                    <a:pt x="145" y="23"/>
                    <a:pt x="145" y="23"/>
                  </a:cubicBezTo>
                  <a:close/>
                  <a:moveTo>
                    <a:pt x="54" y="102"/>
                  </a:moveTo>
                  <a:cubicBezTo>
                    <a:pt x="24" y="126"/>
                    <a:pt x="24" y="126"/>
                    <a:pt x="24" y="126"/>
                  </a:cubicBezTo>
                  <a:cubicBezTo>
                    <a:pt x="23" y="126"/>
                    <a:pt x="22" y="125"/>
                    <a:pt x="21" y="125"/>
                  </a:cubicBezTo>
                  <a:cubicBezTo>
                    <a:pt x="52" y="99"/>
                    <a:pt x="52" y="99"/>
                    <a:pt x="52" y="99"/>
                  </a:cubicBezTo>
                  <a:cubicBezTo>
                    <a:pt x="53" y="100"/>
                    <a:pt x="53" y="101"/>
                    <a:pt x="54" y="102"/>
                  </a:cubicBezTo>
                  <a:close/>
                  <a:moveTo>
                    <a:pt x="147" y="33"/>
                  </a:moveTo>
                  <a:cubicBezTo>
                    <a:pt x="147" y="34"/>
                    <a:pt x="147" y="35"/>
                    <a:pt x="147" y="36"/>
                  </a:cubicBezTo>
                  <a:cubicBezTo>
                    <a:pt x="124" y="55"/>
                    <a:pt x="124" y="55"/>
                    <a:pt x="124" y="55"/>
                  </a:cubicBezTo>
                  <a:cubicBezTo>
                    <a:pt x="123" y="55"/>
                    <a:pt x="123" y="54"/>
                    <a:pt x="122" y="53"/>
                  </a:cubicBezTo>
                  <a:cubicBezTo>
                    <a:pt x="147" y="33"/>
                    <a:pt x="147" y="33"/>
                    <a:pt x="147" y="33"/>
                  </a:cubicBezTo>
                  <a:close/>
                  <a:moveTo>
                    <a:pt x="57" y="110"/>
                  </a:moveTo>
                  <a:cubicBezTo>
                    <a:pt x="34" y="129"/>
                    <a:pt x="34" y="129"/>
                    <a:pt x="34" y="129"/>
                  </a:cubicBezTo>
                  <a:cubicBezTo>
                    <a:pt x="32" y="129"/>
                    <a:pt x="31" y="128"/>
                    <a:pt x="30" y="128"/>
                  </a:cubicBezTo>
                  <a:cubicBezTo>
                    <a:pt x="56" y="107"/>
                    <a:pt x="56" y="107"/>
                    <a:pt x="56" y="107"/>
                  </a:cubicBezTo>
                  <a:cubicBezTo>
                    <a:pt x="56" y="108"/>
                    <a:pt x="57" y="109"/>
                    <a:pt x="57" y="110"/>
                  </a:cubicBezTo>
                  <a:close/>
                  <a:moveTo>
                    <a:pt x="148" y="43"/>
                  </a:moveTo>
                  <a:cubicBezTo>
                    <a:pt x="148" y="43"/>
                    <a:pt x="148" y="43"/>
                    <a:pt x="148" y="44"/>
                  </a:cubicBezTo>
                  <a:cubicBezTo>
                    <a:pt x="148" y="45"/>
                    <a:pt x="148" y="46"/>
                    <a:pt x="148" y="47"/>
                  </a:cubicBezTo>
                  <a:cubicBezTo>
                    <a:pt x="129" y="62"/>
                    <a:pt x="129" y="62"/>
                    <a:pt x="129" y="62"/>
                  </a:cubicBezTo>
                  <a:cubicBezTo>
                    <a:pt x="129" y="61"/>
                    <a:pt x="128" y="60"/>
                    <a:pt x="128" y="59"/>
                  </a:cubicBezTo>
                  <a:cubicBezTo>
                    <a:pt x="148" y="43"/>
                    <a:pt x="148" y="43"/>
                    <a:pt x="148" y="43"/>
                  </a:cubicBezTo>
                  <a:close/>
                  <a:moveTo>
                    <a:pt x="63" y="116"/>
                  </a:moveTo>
                  <a:cubicBezTo>
                    <a:pt x="44" y="132"/>
                    <a:pt x="44" y="132"/>
                    <a:pt x="44" y="132"/>
                  </a:cubicBezTo>
                  <a:cubicBezTo>
                    <a:pt x="42" y="131"/>
                    <a:pt x="41" y="131"/>
                    <a:pt x="40" y="131"/>
                  </a:cubicBezTo>
                  <a:cubicBezTo>
                    <a:pt x="60" y="114"/>
                    <a:pt x="60" y="114"/>
                    <a:pt x="60" y="114"/>
                  </a:cubicBezTo>
                  <a:cubicBezTo>
                    <a:pt x="61" y="115"/>
                    <a:pt x="62" y="115"/>
                    <a:pt x="63" y="116"/>
                  </a:cubicBezTo>
                  <a:close/>
                </a:path>
              </a:pathLst>
            </a:custGeom>
            <a:solidFill>
              <a:srgbClr val="FFFFFF"/>
            </a:solidFill>
            <a:ln w="9525">
              <a:noFill/>
            </a:ln>
          </p:spPr>
          <p:txBody>
            <a:bodyPr/>
            <a:p>
              <a:endParaRPr altLang="en-US" lang="zh-CN"/>
            </a:p>
          </p:txBody>
        </p:sp>
        <p:sp>
          <p:nvSpPr>
            <p:cNvPr id="1048898" name="Oval 36"/>
            <p:cNvSpPr/>
            <p:nvPr/>
          </p:nvSpPr>
          <p:spPr>
            <a:xfrm>
              <a:off x="561975" y="581025"/>
              <a:ext cx="260350" cy="258763"/>
            </a:xfrm>
            <a:prstGeom prst="ellipse"/>
            <a:solidFill>
              <a:srgbClr val="FFFFFF"/>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8899" name="Freeform 37"/>
            <p:cNvSpPr>
              <a:spLocks noEditPoints="1"/>
            </p:cNvSpPr>
            <p:nvPr/>
          </p:nvSpPr>
          <p:spPr>
            <a:xfrm>
              <a:off x="568325" y="600075"/>
              <a:ext cx="247650" cy="227013"/>
            </a:xfrm>
            <a:custGeom>
              <a:avLst/>
              <a:ahLst/>
              <a:cxnLst>
                <a:cxn ang="0">
                  <a:pos x="73" y="49"/>
                </a:cxn>
                <a:cxn ang="0">
                  <a:pos x="74" y="21"/>
                </a:cxn>
                <a:cxn ang="0">
                  <a:pos x="69" y="18"/>
                </a:cxn>
                <a:cxn ang="0">
                  <a:pos x="73" y="25"/>
                </a:cxn>
                <a:cxn ang="0">
                  <a:pos x="71" y="28"/>
                </a:cxn>
                <a:cxn ang="0">
                  <a:pos x="70" y="24"/>
                </a:cxn>
                <a:cxn ang="0">
                  <a:pos x="67" y="26"/>
                </a:cxn>
                <a:cxn ang="0">
                  <a:pos x="67" y="38"/>
                </a:cxn>
                <a:cxn ang="0">
                  <a:pos x="67" y="48"/>
                </a:cxn>
                <a:cxn ang="0">
                  <a:pos x="69" y="49"/>
                </a:cxn>
                <a:cxn ang="0">
                  <a:pos x="63" y="42"/>
                </a:cxn>
                <a:cxn ang="0">
                  <a:pos x="60" y="35"/>
                </a:cxn>
                <a:cxn ang="0">
                  <a:pos x="58" y="42"/>
                </a:cxn>
                <a:cxn ang="0">
                  <a:pos x="52" y="33"/>
                </a:cxn>
                <a:cxn ang="0">
                  <a:pos x="44" y="61"/>
                </a:cxn>
                <a:cxn ang="0">
                  <a:pos x="38" y="55"/>
                </a:cxn>
                <a:cxn ang="0">
                  <a:pos x="32" y="26"/>
                </a:cxn>
                <a:cxn ang="0">
                  <a:pos x="34" y="14"/>
                </a:cxn>
                <a:cxn ang="0">
                  <a:pos x="36" y="10"/>
                </a:cxn>
                <a:cxn ang="0">
                  <a:pos x="46" y="7"/>
                </a:cxn>
                <a:cxn ang="0">
                  <a:pos x="54" y="4"/>
                </a:cxn>
                <a:cxn ang="0">
                  <a:pos x="76" y="45"/>
                </a:cxn>
                <a:cxn ang="0">
                  <a:pos x="73" y="45"/>
                </a:cxn>
                <a:cxn ang="0">
                  <a:pos x="17" y="68"/>
                </a:cxn>
                <a:cxn ang="0">
                  <a:pos x="11" y="43"/>
                </a:cxn>
                <a:cxn ang="0">
                  <a:pos x="7" y="36"/>
                </a:cxn>
                <a:cxn ang="0">
                  <a:pos x="2" y="23"/>
                </a:cxn>
                <a:cxn ang="0">
                  <a:pos x="6" y="13"/>
                </a:cxn>
                <a:cxn ang="0">
                  <a:pos x="16" y="8"/>
                </a:cxn>
                <a:cxn ang="0">
                  <a:pos x="20" y="3"/>
                </a:cxn>
                <a:cxn ang="0">
                  <a:pos x="34" y="1"/>
                </a:cxn>
                <a:cxn ang="0">
                  <a:pos x="25" y="5"/>
                </a:cxn>
                <a:cxn ang="0">
                  <a:pos x="22" y="10"/>
                </a:cxn>
                <a:cxn ang="0">
                  <a:pos x="20" y="9"/>
                </a:cxn>
                <a:cxn ang="0">
                  <a:pos x="14" y="15"/>
                </a:cxn>
                <a:cxn ang="0">
                  <a:pos x="21" y="17"/>
                </a:cxn>
                <a:cxn ang="0">
                  <a:pos x="14" y="24"/>
                </a:cxn>
                <a:cxn ang="0">
                  <a:pos x="10" y="29"/>
                </a:cxn>
                <a:cxn ang="0">
                  <a:pos x="9" y="36"/>
                </a:cxn>
                <a:cxn ang="0">
                  <a:pos x="23" y="46"/>
                </a:cxn>
                <a:cxn ang="0">
                  <a:pos x="20" y="63"/>
                </a:cxn>
                <a:cxn ang="0">
                  <a:pos x="73" y="46"/>
                </a:cxn>
                <a:cxn ang="0">
                  <a:pos x="69" y="47"/>
                </a:cxn>
                <a:cxn ang="0">
                  <a:pos x="74" y="45"/>
                </a:cxn>
                <a:cxn ang="0">
                  <a:pos x="69" y="44"/>
                </a:cxn>
                <a:cxn ang="0">
                  <a:pos x="32" y="8"/>
                </a:cxn>
                <a:cxn ang="0">
                  <a:pos x="17" y="37"/>
                </a:cxn>
                <a:cxn ang="0">
                  <a:pos x="11" y="34"/>
                </a:cxn>
                <a:cxn ang="0">
                  <a:pos x="15" y="34"/>
                </a:cxn>
                <a:cxn ang="0">
                  <a:pos x="15" y="34"/>
                </a:cxn>
                <a:cxn ang="0">
                  <a:pos x="18" y="7"/>
                </a:cxn>
                <a:cxn ang="0">
                  <a:pos x="40" y="26"/>
                </a:cxn>
                <a:cxn ang="0">
                  <a:pos x="35" y="23"/>
                </a:cxn>
                <a:cxn ang="0">
                  <a:pos x="37" y="22"/>
                </a:cxn>
                <a:cxn ang="0">
                  <a:pos x="41" y="24"/>
                </a:cxn>
                <a:cxn ang="0">
                  <a:pos x="44" y="25"/>
                </a:cxn>
                <a:cxn ang="0">
                  <a:pos x="47" y="57"/>
                </a:cxn>
                <a:cxn ang="0">
                  <a:pos x="70" y="40"/>
                </a:cxn>
                <a:cxn ang="0">
                  <a:pos x="69" y="40"/>
                </a:cxn>
                <a:cxn ang="0">
                  <a:pos x="70" y="37"/>
                </a:cxn>
                <a:cxn ang="0">
                  <a:pos x="69" y="34"/>
                </a:cxn>
              </a:cxnLst>
              <a:rect l="0" t="0" r="0" b="0"/>
              <a:pathLst>
                <a:path w="76" h="70">
                  <a:moveTo>
                    <a:pt x="72" y="51"/>
                  </a:moveTo>
                  <a:cubicBezTo>
                    <a:pt x="71" y="51"/>
                    <a:pt x="71" y="50"/>
                    <a:pt x="71" y="51"/>
                  </a:cubicBezTo>
                  <a:cubicBezTo>
                    <a:pt x="70" y="52"/>
                    <a:pt x="69" y="53"/>
                    <a:pt x="69" y="54"/>
                  </a:cubicBezTo>
                  <a:cubicBezTo>
                    <a:pt x="68" y="55"/>
                    <a:pt x="67" y="54"/>
                    <a:pt x="67" y="55"/>
                  </a:cubicBezTo>
                  <a:cubicBezTo>
                    <a:pt x="66" y="58"/>
                    <a:pt x="64" y="61"/>
                    <a:pt x="65" y="62"/>
                  </a:cubicBezTo>
                  <a:cubicBezTo>
                    <a:pt x="66" y="62"/>
                    <a:pt x="66" y="62"/>
                    <a:pt x="66" y="63"/>
                  </a:cubicBezTo>
                  <a:cubicBezTo>
                    <a:pt x="69" y="59"/>
                    <a:pt x="72" y="55"/>
                    <a:pt x="74" y="51"/>
                  </a:cubicBezTo>
                  <a:cubicBezTo>
                    <a:pt x="74" y="51"/>
                    <a:pt x="74" y="50"/>
                    <a:pt x="74" y="50"/>
                  </a:cubicBezTo>
                  <a:cubicBezTo>
                    <a:pt x="74" y="50"/>
                    <a:pt x="74" y="49"/>
                    <a:pt x="74" y="49"/>
                  </a:cubicBezTo>
                  <a:cubicBezTo>
                    <a:pt x="74" y="49"/>
                    <a:pt x="73" y="49"/>
                    <a:pt x="73" y="49"/>
                  </a:cubicBezTo>
                  <a:cubicBezTo>
                    <a:pt x="72" y="49"/>
                    <a:pt x="72" y="50"/>
                    <a:pt x="72" y="51"/>
                  </a:cubicBezTo>
                  <a:close/>
                  <a:moveTo>
                    <a:pt x="72" y="13"/>
                  </a:moveTo>
                  <a:cubicBezTo>
                    <a:pt x="73" y="15"/>
                    <a:pt x="74" y="16"/>
                    <a:pt x="74" y="18"/>
                  </a:cubicBezTo>
                  <a:cubicBezTo>
                    <a:pt x="74" y="18"/>
                    <a:pt x="74" y="18"/>
                    <a:pt x="73" y="18"/>
                  </a:cubicBezTo>
                  <a:cubicBezTo>
                    <a:pt x="73" y="18"/>
                    <a:pt x="73" y="18"/>
                    <a:pt x="73" y="18"/>
                  </a:cubicBezTo>
                  <a:cubicBezTo>
                    <a:pt x="73" y="18"/>
                    <a:pt x="73" y="18"/>
                    <a:pt x="73" y="18"/>
                  </a:cubicBezTo>
                  <a:cubicBezTo>
                    <a:pt x="73" y="18"/>
                    <a:pt x="74" y="19"/>
                    <a:pt x="74" y="19"/>
                  </a:cubicBezTo>
                  <a:cubicBezTo>
                    <a:pt x="74" y="19"/>
                    <a:pt x="74" y="19"/>
                    <a:pt x="74" y="20"/>
                  </a:cubicBezTo>
                  <a:cubicBezTo>
                    <a:pt x="74" y="20"/>
                    <a:pt x="74" y="20"/>
                    <a:pt x="74" y="20"/>
                  </a:cubicBezTo>
                  <a:cubicBezTo>
                    <a:pt x="74" y="20"/>
                    <a:pt x="74" y="21"/>
                    <a:pt x="74" y="21"/>
                  </a:cubicBezTo>
                  <a:cubicBezTo>
                    <a:pt x="75" y="22"/>
                    <a:pt x="74" y="22"/>
                    <a:pt x="74" y="21"/>
                  </a:cubicBezTo>
                  <a:cubicBezTo>
                    <a:pt x="74" y="21"/>
                    <a:pt x="74" y="21"/>
                    <a:pt x="73" y="21"/>
                  </a:cubicBezTo>
                  <a:cubicBezTo>
                    <a:pt x="73" y="20"/>
                    <a:pt x="72" y="19"/>
                    <a:pt x="72" y="18"/>
                  </a:cubicBezTo>
                  <a:cubicBezTo>
                    <a:pt x="72" y="17"/>
                    <a:pt x="72" y="18"/>
                    <a:pt x="72" y="17"/>
                  </a:cubicBezTo>
                  <a:cubicBezTo>
                    <a:pt x="72" y="16"/>
                    <a:pt x="71" y="16"/>
                    <a:pt x="71" y="16"/>
                  </a:cubicBezTo>
                  <a:cubicBezTo>
                    <a:pt x="71" y="16"/>
                    <a:pt x="71" y="17"/>
                    <a:pt x="71" y="17"/>
                  </a:cubicBezTo>
                  <a:cubicBezTo>
                    <a:pt x="70" y="17"/>
                    <a:pt x="69" y="16"/>
                    <a:pt x="68" y="16"/>
                  </a:cubicBezTo>
                  <a:cubicBezTo>
                    <a:pt x="68" y="16"/>
                    <a:pt x="68" y="17"/>
                    <a:pt x="68" y="17"/>
                  </a:cubicBezTo>
                  <a:cubicBezTo>
                    <a:pt x="68" y="17"/>
                    <a:pt x="68" y="18"/>
                    <a:pt x="68" y="18"/>
                  </a:cubicBezTo>
                  <a:cubicBezTo>
                    <a:pt x="68" y="18"/>
                    <a:pt x="68" y="18"/>
                    <a:pt x="69" y="18"/>
                  </a:cubicBezTo>
                  <a:cubicBezTo>
                    <a:pt x="69" y="18"/>
                    <a:pt x="69" y="18"/>
                    <a:pt x="70" y="19"/>
                  </a:cubicBezTo>
                  <a:cubicBezTo>
                    <a:pt x="70" y="19"/>
                    <a:pt x="70" y="19"/>
                    <a:pt x="70" y="19"/>
                  </a:cubicBezTo>
                  <a:cubicBezTo>
                    <a:pt x="71" y="20"/>
                    <a:pt x="72" y="21"/>
                    <a:pt x="72" y="23"/>
                  </a:cubicBezTo>
                  <a:cubicBezTo>
                    <a:pt x="72" y="24"/>
                    <a:pt x="73" y="24"/>
                    <a:pt x="73" y="24"/>
                  </a:cubicBezTo>
                  <a:cubicBezTo>
                    <a:pt x="73" y="24"/>
                    <a:pt x="72" y="24"/>
                    <a:pt x="72" y="24"/>
                  </a:cubicBezTo>
                  <a:cubicBezTo>
                    <a:pt x="72" y="24"/>
                    <a:pt x="72" y="24"/>
                    <a:pt x="72" y="25"/>
                  </a:cubicBezTo>
                  <a:cubicBezTo>
                    <a:pt x="72" y="25"/>
                    <a:pt x="73" y="25"/>
                    <a:pt x="73" y="25"/>
                  </a:cubicBezTo>
                  <a:cubicBezTo>
                    <a:pt x="73" y="25"/>
                    <a:pt x="73" y="23"/>
                    <a:pt x="73" y="24"/>
                  </a:cubicBezTo>
                  <a:cubicBezTo>
                    <a:pt x="74" y="24"/>
                    <a:pt x="73" y="24"/>
                    <a:pt x="73" y="25"/>
                  </a:cubicBezTo>
                  <a:cubicBezTo>
                    <a:pt x="73" y="25"/>
                    <a:pt x="73" y="25"/>
                    <a:pt x="73" y="25"/>
                  </a:cubicBezTo>
                  <a:cubicBezTo>
                    <a:pt x="74" y="25"/>
                    <a:pt x="74" y="25"/>
                    <a:pt x="74" y="25"/>
                  </a:cubicBezTo>
                  <a:cubicBezTo>
                    <a:pt x="74" y="26"/>
                    <a:pt x="74" y="26"/>
                    <a:pt x="74" y="26"/>
                  </a:cubicBezTo>
                  <a:cubicBezTo>
                    <a:pt x="74" y="27"/>
                    <a:pt x="74" y="28"/>
                    <a:pt x="74" y="28"/>
                  </a:cubicBezTo>
                  <a:cubicBezTo>
                    <a:pt x="74" y="29"/>
                    <a:pt x="73" y="28"/>
                    <a:pt x="73" y="28"/>
                  </a:cubicBezTo>
                  <a:cubicBezTo>
                    <a:pt x="73" y="28"/>
                    <a:pt x="73" y="28"/>
                    <a:pt x="73" y="28"/>
                  </a:cubicBezTo>
                  <a:cubicBezTo>
                    <a:pt x="73" y="28"/>
                    <a:pt x="72" y="29"/>
                    <a:pt x="72" y="29"/>
                  </a:cubicBezTo>
                  <a:cubicBezTo>
                    <a:pt x="72" y="29"/>
                    <a:pt x="72" y="29"/>
                    <a:pt x="72" y="30"/>
                  </a:cubicBezTo>
                  <a:cubicBezTo>
                    <a:pt x="72" y="30"/>
                    <a:pt x="72" y="30"/>
                    <a:pt x="72" y="30"/>
                  </a:cubicBezTo>
                  <a:cubicBezTo>
                    <a:pt x="71" y="30"/>
                    <a:pt x="71" y="30"/>
                    <a:pt x="71" y="30"/>
                  </a:cubicBezTo>
                  <a:cubicBezTo>
                    <a:pt x="71" y="29"/>
                    <a:pt x="71" y="28"/>
                    <a:pt x="71" y="28"/>
                  </a:cubicBezTo>
                  <a:cubicBezTo>
                    <a:pt x="71" y="27"/>
                    <a:pt x="72" y="28"/>
                    <a:pt x="72" y="28"/>
                  </a:cubicBezTo>
                  <a:cubicBezTo>
                    <a:pt x="72" y="28"/>
                    <a:pt x="72" y="27"/>
                    <a:pt x="72" y="27"/>
                  </a:cubicBezTo>
                  <a:cubicBezTo>
                    <a:pt x="72" y="27"/>
                    <a:pt x="73" y="27"/>
                    <a:pt x="73" y="27"/>
                  </a:cubicBezTo>
                  <a:cubicBezTo>
                    <a:pt x="73" y="26"/>
                    <a:pt x="73" y="26"/>
                    <a:pt x="72" y="25"/>
                  </a:cubicBezTo>
                  <a:cubicBezTo>
                    <a:pt x="72" y="25"/>
                    <a:pt x="72" y="25"/>
                    <a:pt x="72" y="24"/>
                  </a:cubicBezTo>
                  <a:cubicBezTo>
                    <a:pt x="72" y="24"/>
                    <a:pt x="72" y="23"/>
                    <a:pt x="72" y="23"/>
                  </a:cubicBezTo>
                  <a:cubicBezTo>
                    <a:pt x="72" y="22"/>
                    <a:pt x="71" y="21"/>
                    <a:pt x="71" y="21"/>
                  </a:cubicBezTo>
                  <a:cubicBezTo>
                    <a:pt x="70" y="21"/>
                    <a:pt x="71" y="22"/>
                    <a:pt x="71" y="23"/>
                  </a:cubicBezTo>
                  <a:cubicBezTo>
                    <a:pt x="71" y="23"/>
                    <a:pt x="71" y="24"/>
                    <a:pt x="70" y="24"/>
                  </a:cubicBezTo>
                  <a:cubicBezTo>
                    <a:pt x="70" y="24"/>
                    <a:pt x="70" y="24"/>
                    <a:pt x="70" y="24"/>
                  </a:cubicBezTo>
                  <a:cubicBezTo>
                    <a:pt x="70" y="25"/>
                    <a:pt x="70" y="25"/>
                    <a:pt x="70" y="26"/>
                  </a:cubicBezTo>
                  <a:cubicBezTo>
                    <a:pt x="70" y="26"/>
                    <a:pt x="70" y="26"/>
                    <a:pt x="70" y="26"/>
                  </a:cubicBezTo>
                  <a:cubicBezTo>
                    <a:pt x="71" y="27"/>
                    <a:pt x="71" y="27"/>
                    <a:pt x="71" y="28"/>
                  </a:cubicBezTo>
                  <a:cubicBezTo>
                    <a:pt x="70" y="28"/>
                    <a:pt x="70" y="28"/>
                    <a:pt x="70" y="28"/>
                  </a:cubicBezTo>
                  <a:cubicBezTo>
                    <a:pt x="69" y="26"/>
                    <a:pt x="69" y="27"/>
                    <a:pt x="69" y="26"/>
                  </a:cubicBezTo>
                  <a:cubicBezTo>
                    <a:pt x="68" y="25"/>
                    <a:pt x="68" y="26"/>
                    <a:pt x="68" y="26"/>
                  </a:cubicBezTo>
                  <a:cubicBezTo>
                    <a:pt x="68" y="26"/>
                    <a:pt x="68" y="25"/>
                    <a:pt x="68" y="25"/>
                  </a:cubicBezTo>
                  <a:cubicBezTo>
                    <a:pt x="68" y="25"/>
                    <a:pt x="67" y="25"/>
                    <a:pt x="67" y="25"/>
                  </a:cubicBezTo>
                  <a:cubicBezTo>
                    <a:pt x="67" y="25"/>
                    <a:pt x="67" y="25"/>
                    <a:pt x="67" y="25"/>
                  </a:cubicBezTo>
                  <a:cubicBezTo>
                    <a:pt x="67" y="25"/>
                    <a:pt x="67" y="26"/>
                    <a:pt x="67" y="26"/>
                  </a:cubicBezTo>
                  <a:cubicBezTo>
                    <a:pt x="69" y="26"/>
                    <a:pt x="68" y="26"/>
                    <a:pt x="68" y="27"/>
                  </a:cubicBezTo>
                  <a:cubicBezTo>
                    <a:pt x="68" y="29"/>
                    <a:pt x="69" y="30"/>
                    <a:pt x="69" y="31"/>
                  </a:cubicBezTo>
                  <a:cubicBezTo>
                    <a:pt x="69" y="31"/>
                    <a:pt x="69" y="31"/>
                    <a:pt x="69" y="32"/>
                  </a:cubicBezTo>
                  <a:cubicBezTo>
                    <a:pt x="69" y="32"/>
                    <a:pt x="69" y="33"/>
                    <a:pt x="68" y="34"/>
                  </a:cubicBezTo>
                  <a:cubicBezTo>
                    <a:pt x="68" y="34"/>
                    <a:pt x="67" y="34"/>
                    <a:pt x="67" y="35"/>
                  </a:cubicBezTo>
                  <a:cubicBezTo>
                    <a:pt x="67" y="35"/>
                    <a:pt x="66" y="34"/>
                    <a:pt x="66" y="34"/>
                  </a:cubicBezTo>
                  <a:cubicBezTo>
                    <a:pt x="66" y="34"/>
                    <a:pt x="65" y="34"/>
                    <a:pt x="65" y="35"/>
                  </a:cubicBezTo>
                  <a:cubicBezTo>
                    <a:pt x="65" y="35"/>
                    <a:pt x="65" y="35"/>
                    <a:pt x="66" y="36"/>
                  </a:cubicBezTo>
                  <a:cubicBezTo>
                    <a:pt x="66" y="36"/>
                    <a:pt x="66" y="36"/>
                    <a:pt x="66" y="36"/>
                  </a:cubicBezTo>
                  <a:cubicBezTo>
                    <a:pt x="66" y="37"/>
                    <a:pt x="66" y="37"/>
                    <a:pt x="67" y="38"/>
                  </a:cubicBezTo>
                  <a:cubicBezTo>
                    <a:pt x="67" y="38"/>
                    <a:pt x="67" y="39"/>
                    <a:pt x="66" y="39"/>
                  </a:cubicBezTo>
                  <a:cubicBezTo>
                    <a:pt x="66" y="39"/>
                    <a:pt x="66" y="40"/>
                    <a:pt x="66" y="40"/>
                  </a:cubicBezTo>
                  <a:cubicBezTo>
                    <a:pt x="65" y="40"/>
                    <a:pt x="65" y="40"/>
                    <a:pt x="65" y="40"/>
                  </a:cubicBezTo>
                  <a:cubicBezTo>
                    <a:pt x="65" y="40"/>
                    <a:pt x="64" y="39"/>
                    <a:pt x="64" y="38"/>
                  </a:cubicBezTo>
                  <a:cubicBezTo>
                    <a:pt x="63" y="38"/>
                    <a:pt x="64" y="40"/>
                    <a:pt x="64" y="40"/>
                  </a:cubicBezTo>
                  <a:cubicBezTo>
                    <a:pt x="64" y="41"/>
                    <a:pt x="65" y="41"/>
                    <a:pt x="65" y="42"/>
                  </a:cubicBezTo>
                  <a:cubicBezTo>
                    <a:pt x="65" y="42"/>
                    <a:pt x="65" y="42"/>
                    <a:pt x="65" y="43"/>
                  </a:cubicBezTo>
                  <a:cubicBezTo>
                    <a:pt x="65" y="43"/>
                    <a:pt x="65" y="44"/>
                    <a:pt x="65" y="45"/>
                  </a:cubicBezTo>
                  <a:cubicBezTo>
                    <a:pt x="65" y="46"/>
                    <a:pt x="65" y="46"/>
                    <a:pt x="65" y="48"/>
                  </a:cubicBezTo>
                  <a:cubicBezTo>
                    <a:pt x="65" y="49"/>
                    <a:pt x="67" y="48"/>
                    <a:pt x="67" y="48"/>
                  </a:cubicBezTo>
                  <a:cubicBezTo>
                    <a:pt x="68" y="48"/>
                    <a:pt x="68" y="49"/>
                    <a:pt x="68" y="49"/>
                  </a:cubicBezTo>
                  <a:cubicBezTo>
                    <a:pt x="68" y="49"/>
                    <a:pt x="69" y="48"/>
                    <a:pt x="69" y="48"/>
                  </a:cubicBezTo>
                  <a:cubicBezTo>
                    <a:pt x="70" y="48"/>
                    <a:pt x="70" y="48"/>
                    <a:pt x="70" y="49"/>
                  </a:cubicBezTo>
                  <a:cubicBezTo>
                    <a:pt x="70" y="49"/>
                    <a:pt x="70" y="49"/>
                    <a:pt x="70" y="49"/>
                  </a:cubicBezTo>
                  <a:cubicBezTo>
                    <a:pt x="71" y="49"/>
                    <a:pt x="71" y="48"/>
                    <a:pt x="71" y="48"/>
                  </a:cubicBezTo>
                  <a:cubicBezTo>
                    <a:pt x="71" y="48"/>
                    <a:pt x="71" y="48"/>
                    <a:pt x="71" y="48"/>
                  </a:cubicBezTo>
                  <a:cubicBezTo>
                    <a:pt x="72" y="48"/>
                    <a:pt x="72" y="48"/>
                    <a:pt x="72" y="49"/>
                  </a:cubicBezTo>
                  <a:cubicBezTo>
                    <a:pt x="71" y="49"/>
                    <a:pt x="70" y="50"/>
                    <a:pt x="70" y="50"/>
                  </a:cubicBezTo>
                  <a:cubicBezTo>
                    <a:pt x="70" y="50"/>
                    <a:pt x="70" y="49"/>
                    <a:pt x="70" y="49"/>
                  </a:cubicBezTo>
                  <a:cubicBezTo>
                    <a:pt x="70" y="49"/>
                    <a:pt x="70" y="49"/>
                    <a:pt x="69" y="49"/>
                  </a:cubicBezTo>
                  <a:cubicBezTo>
                    <a:pt x="69" y="49"/>
                    <a:pt x="70" y="50"/>
                    <a:pt x="69" y="50"/>
                  </a:cubicBezTo>
                  <a:cubicBezTo>
                    <a:pt x="69" y="50"/>
                    <a:pt x="69" y="50"/>
                    <a:pt x="69" y="50"/>
                  </a:cubicBezTo>
                  <a:cubicBezTo>
                    <a:pt x="69" y="50"/>
                    <a:pt x="69" y="49"/>
                    <a:pt x="69" y="49"/>
                  </a:cubicBezTo>
                  <a:cubicBezTo>
                    <a:pt x="68" y="49"/>
                    <a:pt x="68" y="49"/>
                    <a:pt x="68" y="49"/>
                  </a:cubicBezTo>
                  <a:cubicBezTo>
                    <a:pt x="67" y="49"/>
                    <a:pt x="66" y="49"/>
                    <a:pt x="65" y="49"/>
                  </a:cubicBezTo>
                  <a:cubicBezTo>
                    <a:pt x="65" y="49"/>
                    <a:pt x="65" y="48"/>
                    <a:pt x="64" y="47"/>
                  </a:cubicBezTo>
                  <a:cubicBezTo>
                    <a:pt x="64" y="47"/>
                    <a:pt x="64" y="47"/>
                    <a:pt x="64" y="47"/>
                  </a:cubicBezTo>
                  <a:cubicBezTo>
                    <a:pt x="64" y="46"/>
                    <a:pt x="63" y="44"/>
                    <a:pt x="62" y="43"/>
                  </a:cubicBezTo>
                  <a:cubicBezTo>
                    <a:pt x="62" y="43"/>
                    <a:pt x="62" y="42"/>
                    <a:pt x="62" y="42"/>
                  </a:cubicBezTo>
                  <a:cubicBezTo>
                    <a:pt x="62" y="42"/>
                    <a:pt x="63" y="42"/>
                    <a:pt x="63" y="42"/>
                  </a:cubicBezTo>
                  <a:cubicBezTo>
                    <a:pt x="63" y="42"/>
                    <a:pt x="63" y="42"/>
                    <a:pt x="63" y="42"/>
                  </a:cubicBezTo>
                  <a:cubicBezTo>
                    <a:pt x="63" y="42"/>
                    <a:pt x="64" y="43"/>
                    <a:pt x="64" y="43"/>
                  </a:cubicBezTo>
                  <a:cubicBezTo>
                    <a:pt x="64" y="41"/>
                    <a:pt x="64" y="42"/>
                    <a:pt x="63" y="41"/>
                  </a:cubicBezTo>
                  <a:cubicBezTo>
                    <a:pt x="63" y="40"/>
                    <a:pt x="63" y="38"/>
                    <a:pt x="63" y="37"/>
                  </a:cubicBezTo>
                  <a:cubicBezTo>
                    <a:pt x="63" y="36"/>
                    <a:pt x="62" y="37"/>
                    <a:pt x="62" y="37"/>
                  </a:cubicBezTo>
                  <a:cubicBezTo>
                    <a:pt x="62" y="37"/>
                    <a:pt x="62" y="36"/>
                    <a:pt x="62" y="36"/>
                  </a:cubicBezTo>
                  <a:cubicBezTo>
                    <a:pt x="62" y="35"/>
                    <a:pt x="61" y="35"/>
                    <a:pt x="61" y="35"/>
                  </a:cubicBezTo>
                  <a:cubicBezTo>
                    <a:pt x="61" y="34"/>
                    <a:pt x="61" y="34"/>
                    <a:pt x="61" y="34"/>
                  </a:cubicBezTo>
                  <a:cubicBezTo>
                    <a:pt x="61" y="33"/>
                    <a:pt x="60" y="33"/>
                    <a:pt x="60" y="34"/>
                  </a:cubicBezTo>
                  <a:cubicBezTo>
                    <a:pt x="60" y="34"/>
                    <a:pt x="60" y="34"/>
                    <a:pt x="60" y="35"/>
                  </a:cubicBezTo>
                  <a:cubicBezTo>
                    <a:pt x="60" y="35"/>
                    <a:pt x="59" y="35"/>
                    <a:pt x="59" y="35"/>
                  </a:cubicBezTo>
                  <a:cubicBezTo>
                    <a:pt x="59" y="35"/>
                    <a:pt x="59" y="35"/>
                    <a:pt x="59" y="36"/>
                  </a:cubicBezTo>
                  <a:cubicBezTo>
                    <a:pt x="59" y="36"/>
                    <a:pt x="59" y="35"/>
                    <a:pt x="59" y="36"/>
                  </a:cubicBezTo>
                  <a:cubicBezTo>
                    <a:pt x="59" y="36"/>
                    <a:pt x="59" y="36"/>
                    <a:pt x="58" y="37"/>
                  </a:cubicBezTo>
                  <a:cubicBezTo>
                    <a:pt x="58" y="37"/>
                    <a:pt x="58" y="37"/>
                    <a:pt x="58" y="37"/>
                  </a:cubicBezTo>
                  <a:cubicBezTo>
                    <a:pt x="58" y="37"/>
                    <a:pt x="58" y="38"/>
                    <a:pt x="58" y="39"/>
                  </a:cubicBezTo>
                  <a:cubicBezTo>
                    <a:pt x="58" y="39"/>
                    <a:pt x="58" y="39"/>
                    <a:pt x="58" y="40"/>
                  </a:cubicBezTo>
                  <a:cubicBezTo>
                    <a:pt x="58" y="40"/>
                    <a:pt x="58" y="40"/>
                    <a:pt x="58" y="41"/>
                  </a:cubicBezTo>
                  <a:cubicBezTo>
                    <a:pt x="58" y="41"/>
                    <a:pt x="59" y="42"/>
                    <a:pt x="58" y="42"/>
                  </a:cubicBezTo>
                  <a:cubicBezTo>
                    <a:pt x="58" y="42"/>
                    <a:pt x="58" y="42"/>
                    <a:pt x="58" y="42"/>
                  </a:cubicBezTo>
                  <a:cubicBezTo>
                    <a:pt x="58" y="41"/>
                    <a:pt x="58" y="41"/>
                    <a:pt x="58" y="40"/>
                  </a:cubicBezTo>
                  <a:cubicBezTo>
                    <a:pt x="58" y="40"/>
                    <a:pt x="57" y="41"/>
                    <a:pt x="57" y="41"/>
                  </a:cubicBezTo>
                  <a:cubicBezTo>
                    <a:pt x="57" y="41"/>
                    <a:pt x="57" y="40"/>
                    <a:pt x="56" y="39"/>
                  </a:cubicBezTo>
                  <a:cubicBezTo>
                    <a:pt x="56" y="38"/>
                    <a:pt x="56" y="36"/>
                    <a:pt x="55" y="34"/>
                  </a:cubicBezTo>
                  <a:cubicBezTo>
                    <a:pt x="55" y="34"/>
                    <a:pt x="55" y="34"/>
                    <a:pt x="55" y="34"/>
                  </a:cubicBezTo>
                  <a:cubicBezTo>
                    <a:pt x="55" y="34"/>
                    <a:pt x="55" y="34"/>
                    <a:pt x="55" y="34"/>
                  </a:cubicBezTo>
                  <a:cubicBezTo>
                    <a:pt x="54" y="34"/>
                    <a:pt x="54" y="34"/>
                    <a:pt x="54" y="33"/>
                  </a:cubicBezTo>
                  <a:cubicBezTo>
                    <a:pt x="54" y="32"/>
                    <a:pt x="54" y="32"/>
                    <a:pt x="53" y="32"/>
                  </a:cubicBezTo>
                  <a:cubicBezTo>
                    <a:pt x="53" y="31"/>
                    <a:pt x="52" y="31"/>
                    <a:pt x="51" y="32"/>
                  </a:cubicBezTo>
                  <a:cubicBezTo>
                    <a:pt x="50" y="32"/>
                    <a:pt x="52" y="32"/>
                    <a:pt x="52" y="33"/>
                  </a:cubicBezTo>
                  <a:cubicBezTo>
                    <a:pt x="52" y="35"/>
                    <a:pt x="50" y="36"/>
                    <a:pt x="50" y="37"/>
                  </a:cubicBezTo>
                  <a:cubicBezTo>
                    <a:pt x="49" y="38"/>
                    <a:pt x="47" y="37"/>
                    <a:pt x="47" y="39"/>
                  </a:cubicBezTo>
                  <a:cubicBezTo>
                    <a:pt x="47" y="40"/>
                    <a:pt x="49" y="38"/>
                    <a:pt x="49" y="39"/>
                  </a:cubicBezTo>
                  <a:cubicBezTo>
                    <a:pt x="50" y="44"/>
                    <a:pt x="46" y="45"/>
                    <a:pt x="46" y="49"/>
                  </a:cubicBezTo>
                  <a:cubicBezTo>
                    <a:pt x="46" y="49"/>
                    <a:pt x="46" y="50"/>
                    <a:pt x="46" y="50"/>
                  </a:cubicBezTo>
                  <a:cubicBezTo>
                    <a:pt x="46" y="52"/>
                    <a:pt x="46" y="51"/>
                    <a:pt x="46" y="52"/>
                  </a:cubicBezTo>
                  <a:cubicBezTo>
                    <a:pt x="46" y="52"/>
                    <a:pt x="46" y="53"/>
                    <a:pt x="46" y="53"/>
                  </a:cubicBezTo>
                  <a:cubicBezTo>
                    <a:pt x="46" y="55"/>
                    <a:pt x="45" y="56"/>
                    <a:pt x="44" y="57"/>
                  </a:cubicBezTo>
                  <a:cubicBezTo>
                    <a:pt x="44" y="58"/>
                    <a:pt x="45" y="58"/>
                    <a:pt x="45" y="59"/>
                  </a:cubicBezTo>
                  <a:cubicBezTo>
                    <a:pt x="45" y="61"/>
                    <a:pt x="44" y="59"/>
                    <a:pt x="44" y="61"/>
                  </a:cubicBezTo>
                  <a:cubicBezTo>
                    <a:pt x="44" y="61"/>
                    <a:pt x="43" y="63"/>
                    <a:pt x="43" y="63"/>
                  </a:cubicBezTo>
                  <a:cubicBezTo>
                    <a:pt x="43" y="63"/>
                    <a:pt x="43" y="63"/>
                    <a:pt x="43" y="63"/>
                  </a:cubicBezTo>
                  <a:cubicBezTo>
                    <a:pt x="43" y="64"/>
                    <a:pt x="43" y="64"/>
                    <a:pt x="43" y="64"/>
                  </a:cubicBezTo>
                  <a:cubicBezTo>
                    <a:pt x="43" y="64"/>
                    <a:pt x="43" y="64"/>
                    <a:pt x="43" y="64"/>
                  </a:cubicBezTo>
                  <a:cubicBezTo>
                    <a:pt x="42" y="65"/>
                    <a:pt x="42" y="65"/>
                    <a:pt x="41" y="65"/>
                  </a:cubicBezTo>
                  <a:cubicBezTo>
                    <a:pt x="41" y="65"/>
                    <a:pt x="40" y="66"/>
                    <a:pt x="40" y="65"/>
                  </a:cubicBezTo>
                  <a:cubicBezTo>
                    <a:pt x="39" y="64"/>
                    <a:pt x="39" y="61"/>
                    <a:pt x="38" y="59"/>
                  </a:cubicBezTo>
                  <a:cubicBezTo>
                    <a:pt x="38" y="57"/>
                    <a:pt x="38" y="56"/>
                    <a:pt x="38" y="55"/>
                  </a:cubicBezTo>
                  <a:cubicBezTo>
                    <a:pt x="38" y="55"/>
                    <a:pt x="38" y="55"/>
                    <a:pt x="38" y="55"/>
                  </a:cubicBezTo>
                  <a:cubicBezTo>
                    <a:pt x="38" y="55"/>
                    <a:pt x="38" y="55"/>
                    <a:pt x="38" y="55"/>
                  </a:cubicBezTo>
                  <a:cubicBezTo>
                    <a:pt x="38" y="52"/>
                    <a:pt x="38" y="49"/>
                    <a:pt x="37" y="46"/>
                  </a:cubicBezTo>
                  <a:cubicBezTo>
                    <a:pt x="37" y="46"/>
                    <a:pt x="37" y="46"/>
                    <a:pt x="37" y="46"/>
                  </a:cubicBezTo>
                  <a:cubicBezTo>
                    <a:pt x="37" y="46"/>
                    <a:pt x="37" y="46"/>
                    <a:pt x="37" y="46"/>
                  </a:cubicBezTo>
                  <a:cubicBezTo>
                    <a:pt x="37" y="45"/>
                    <a:pt x="37" y="43"/>
                    <a:pt x="37" y="42"/>
                  </a:cubicBezTo>
                  <a:cubicBezTo>
                    <a:pt x="35" y="41"/>
                    <a:pt x="36" y="41"/>
                    <a:pt x="35" y="42"/>
                  </a:cubicBezTo>
                  <a:cubicBezTo>
                    <a:pt x="34" y="42"/>
                    <a:pt x="34" y="43"/>
                    <a:pt x="32" y="42"/>
                  </a:cubicBezTo>
                  <a:cubicBezTo>
                    <a:pt x="30" y="42"/>
                    <a:pt x="31" y="39"/>
                    <a:pt x="29" y="39"/>
                  </a:cubicBezTo>
                  <a:cubicBezTo>
                    <a:pt x="29" y="38"/>
                    <a:pt x="29" y="37"/>
                    <a:pt x="29" y="37"/>
                  </a:cubicBezTo>
                  <a:cubicBezTo>
                    <a:pt x="29" y="35"/>
                    <a:pt x="29" y="33"/>
                    <a:pt x="30" y="31"/>
                  </a:cubicBezTo>
                  <a:cubicBezTo>
                    <a:pt x="31" y="30"/>
                    <a:pt x="31" y="27"/>
                    <a:pt x="32" y="26"/>
                  </a:cubicBezTo>
                  <a:cubicBezTo>
                    <a:pt x="32" y="25"/>
                    <a:pt x="32" y="25"/>
                    <a:pt x="33" y="25"/>
                  </a:cubicBezTo>
                  <a:cubicBezTo>
                    <a:pt x="33" y="24"/>
                    <a:pt x="32" y="25"/>
                    <a:pt x="32" y="24"/>
                  </a:cubicBezTo>
                  <a:cubicBezTo>
                    <a:pt x="31" y="23"/>
                    <a:pt x="32" y="21"/>
                    <a:pt x="32" y="20"/>
                  </a:cubicBezTo>
                  <a:cubicBezTo>
                    <a:pt x="32" y="20"/>
                    <a:pt x="32" y="19"/>
                    <a:pt x="32" y="19"/>
                  </a:cubicBezTo>
                  <a:cubicBezTo>
                    <a:pt x="33" y="19"/>
                    <a:pt x="33" y="20"/>
                    <a:pt x="34" y="19"/>
                  </a:cubicBezTo>
                  <a:cubicBezTo>
                    <a:pt x="34" y="19"/>
                    <a:pt x="34" y="17"/>
                    <a:pt x="34" y="17"/>
                  </a:cubicBezTo>
                  <a:cubicBezTo>
                    <a:pt x="34" y="16"/>
                    <a:pt x="33" y="16"/>
                    <a:pt x="33" y="16"/>
                  </a:cubicBezTo>
                  <a:cubicBezTo>
                    <a:pt x="34" y="15"/>
                    <a:pt x="34" y="15"/>
                    <a:pt x="34" y="14"/>
                  </a:cubicBezTo>
                  <a:cubicBezTo>
                    <a:pt x="34" y="14"/>
                    <a:pt x="34" y="14"/>
                    <a:pt x="34" y="14"/>
                  </a:cubicBezTo>
                  <a:cubicBezTo>
                    <a:pt x="34" y="13"/>
                    <a:pt x="34" y="13"/>
                    <a:pt x="34" y="14"/>
                  </a:cubicBezTo>
                  <a:cubicBezTo>
                    <a:pt x="34" y="14"/>
                    <a:pt x="34" y="15"/>
                    <a:pt x="33" y="15"/>
                  </a:cubicBezTo>
                  <a:cubicBezTo>
                    <a:pt x="33" y="15"/>
                    <a:pt x="33" y="16"/>
                    <a:pt x="33" y="16"/>
                  </a:cubicBezTo>
                  <a:cubicBezTo>
                    <a:pt x="33" y="16"/>
                    <a:pt x="32" y="16"/>
                    <a:pt x="32" y="15"/>
                  </a:cubicBezTo>
                  <a:cubicBezTo>
                    <a:pt x="32" y="15"/>
                    <a:pt x="32" y="14"/>
                    <a:pt x="33" y="13"/>
                  </a:cubicBezTo>
                  <a:cubicBezTo>
                    <a:pt x="33" y="13"/>
                    <a:pt x="33" y="13"/>
                    <a:pt x="34" y="13"/>
                  </a:cubicBezTo>
                  <a:cubicBezTo>
                    <a:pt x="34" y="13"/>
                    <a:pt x="34" y="12"/>
                    <a:pt x="34" y="12"/>
                  </a:cubicBezTo>
                  <a:cubicBezTo>
                    <a:pt x="34" y="12"/>
                    <a:pt x="34" y="11"/>
                    <a:pt x="34" y="12"/>
                  </a:cubicBezTo>
                  <a:cubicBezTo>
                    <a:pt x="35" y="13"/>
                    <a:pt x="35" y="15"/>
                    <a:pt x="36" y="15"/>
                  </a:cubicBezTo>
                  <a:cubicBezTo>
                    <a:pt x="38" y="17"/>
                    <a:pt x="37" y="12"/>
                    <a:pt x="36" y="12"/>
                  </a:cubicBezTo>
                  <a:cubicBezTo>
                    <a:pt x="36" y="11"/>
                    <a:pt x="36" y="11"/>
                    <a:pt x="36" y="10"/>
                  </a:cubicBezTo>
                  <a:cubicBezTo>
                    <a:pt x="36" y="9"/>
                    <a:pt x="37" y="9"/>
                    <a:pt x="37" y="8"/>
                  </a:cubicBezTo>
                  <a:cubicBezTo>
                    <a:pt x="37" y="8"/>
                    <a:pt x="37" y="9"/>
                    <a:pt x="37" y="9"/>
                  </a:cubicBezTo>
                  <a:cubicBezTo>
                    <a:pt x="38" y="8"/>
                    <a:pt x="39" y="5"/>
                    <a:pt x="40" y="5"/>
                  </a:cubicBezTo>
                  <a:cubicBezTo>
                    <a:pt x="41" y="5"/>
                    <a:pt x="41" y="5"/>
                    <a:pt x="41" y="5"/>
                  </a:cubicBezTo>
                  <a:cubicBezTo>
                    <a:pt x="42" y="5"/>
                    <a:pt x="42" y="6"/>
                    <a:pt x="43" y="6"/>
                  </a:cubicBezTo>
                  <a:cubicBezTo>
                    <a:pt x="43" y="6"/>
                    <a:pt x="44" y="7"/>
                    <a:pt x="44" y="7"/>
                  </a:cubicBezTo>
                  <a:cubicBezTo>
                    <a:pt x="44" y="7"/>
                    <a:pt x="44" y="8"/>
                    <a:pt x="44" y="8"/>
                  </a:cubicBezTo>
                  <a:cubicBezTo>
                    <a:pt x="44" y="8"/>
                    <a:pt x="45" y="8"/>
                    <a:pt x="45" y="8"/>
                  </a:cubicBezTo>
                  <a:cubicBezTo>
                    <a:pt x="45" y="8"/>
                    <a:pt x="44" y="7"/>
                    <a:pt x="45" y="7"/>
                  </a:cubicBezTo>
                  <a:cubicBezTo>
                    <a:pt x="45" y="7"/>
                    <a:pt x="45" y="7"/>
                    <a:pt x="46" y="7"/>
                  </a:cubicBezTo>
                  <a:cubicBezTo>
                    <a:pt x="46" y="7"/>
                    <a:pt x="46" y="7"/>
                    <a:pt x="46" y="7"/>
                  </a:cubicBezTo>
                  <a:cubicBezTo>
                    <a:pt x="46" y="7"/>
                    <a:pt x="46" y="7"/>
                    <a:pt x="46" y="7"/>
                  </a:cubicBezTo>
                  <a:cubicBezTo>
                    <a:pt x="47" y="7"/>
                    <a:pt x="48" y="7"/>
                    <a:pt x="49" y="7"/>
                  </a:cubicBezTo>
                  <a:cubicBezTo>
                    <a:pt x="49" y="7"/>
                    <a:pt x="49" y="6"/>
                    <a:pt x="49" y="6"/>
                  </a:cubicBezTo>
                  <a:cubicBezTo>
                    <a:pt x="49" y="5"/>
                    <a:pt x="49" y="5"/>
                    <a:pt x="49" y="5"/>
                  </a:cubicBezTo>
                  <a:cubicBezTo>
                    <a:pt x="50" y="5"/>
                    <a:pt x="50" y="6"/>
                    <a:pt x="50" y="6"/>
                  </a:cubicBezTo>
                  <a:cubicBezTo>
                    <a:pt x="51" y="6"/>
                    <a:pt x="51" y="5"/>
                    <a:pt x="52" y="5"/>
                  </a:cubicBezTo>
                  <a:cubicBezTo>
                    <a:pt x="52" y="5"/>
                    <a:pt x="52" y="5"/>
                    <a:pt x="52" y="5"/>
                  </a:cubicBezTo>
                  <a:cubicBezTo>
                    <a:pt x="52" y="5"/>
                    <a:pt x="52" y="5"/>
                    <a:pt x="52" y="5"/>
                  </a:cubicBezTo>
                  <a:cubicBezTo>
                    <a:pt x="52" y="4"/>
                    <a:pt x="53" y="5"/>
                    <a:pt x="54" y="4"/>
                  </a:cubicBezTo>
                  <a:cubicBezTo>
                    <a:pt x="54" y="4"/>
                    <a:pt x="54" y="4"/>
                    <a:pt x="54" y="4"/>
                  </a:cubicBezTo>
                  <a:cubicBezTo>
                    <a:pt x="55" y="4"/>
                    <a:pt x="56" y="5"/>
                    <a:pt x="57" y="5"/>
                  </a:cubicBezTo>
                  <a:cubicBezTo>
                    <a:pt x="57" y="5"/>
                    <a:pt x="57" y="6"/>
                    <a:pt x="57" y="6"/>
                  </a:cubicBezTo>
                  <a:cubicBezTo>
                    <a:pt x="58" y="7"/>
                    <a:pt x="59" y="7"/>
                    <a:pt x="60" y="8"/>
                  </a:cubicBezTo>
                  <a:cubicBezTo>
                    <a:pt x="61" y="8"/>
                    <a:pt x="62" y="9"/>
                    <a:pt x="63" y="9"/>
                  </a:cubicBezTo>
                  <a:cubicBezTo>
                    <a:pt x="63" y="9"/>
                    <a:pt x="63" y="8"/>
                    <a:pt x="63" y="8"/>
                  </a:cubicBezTo>
                  <a:cubicBezTo>
                    <a:pt x="65" y="9"/>
                    <a:pt x="67" y="11"/>
                    <a:pt x="69" y="12"/>
                  </a:cubicBezTo>
                  <a:cubicBezTo>
                    <a:pt x="70" y="12"/>
                    <a:pt x="70" y="13"/>
                    <a:pt x="71" y="13"/>
                  </a:cubicBezTo>
                  <a:cubicBezTo>
                    <a:pt x="71" y="13"/>
                    <a:pt x="72" y="13"/>
                    <a:pt x="72" y="13"/>
                  </a:cubicBezTo>
                  <a:close/>
                  <a:moveTo>
                    <a:pt x="76" y="45"/>
                  </a:moveTo>
                  <a:cubicBezTo>
                    <a:pt x="76" y="45"/>
                    <a:pt x="76" y="45"/>
                    <a:pt x="76" y="45"/>
                  </a:cubicBezTo>
                  <a:cubicBezTo>
                    <a:pt x="76" y="45"/>
                    <a:pt x="76" y="45"/>
                    <a:pt x="76" y="45"/>
                  </a:cubicBezTo>
                  <a:cubicBezTo>
                    <a:pt x="75" y="46"/>
                    <a:pt x="75" y="47"/>
                    <a:pt x="76" y="47"/>
                  </a:cubicBezTo>
                  <a:cubicBezTo>
                    <a:pt x="76" y="47"/>
                    <a:pt x="75" y="48"/>
                    <a:pt x="75" y="48"/>
                  </a:cubicBezTo>
                  <a:cubicBezTo>
                    <a:pt x="75" y="48"/>
                    <a:pt x="75" y="48"/>
                    <a:pt x="75" y="48"/>
                  </a:cubicBezTo>
                  <a:cubicBezTo>
                    <a:pt x="75" y="48"/>
                    <a:pt x="75" y="47"/>
                    <a:pt x="75" y="47"/>
                  </a:cubicBezTo>
                  <a:cubicBezTo>
                    <a:pt x="75" y="47"/>
                    <a:pt x="75" y="48"/>
                    <a:pt x="75" y="48"/>
                  </a:cubicBezTo>
                  <a:cubicBezTo>
                    <a:pt x="74" y="47"/>
                    <a:pt x="75" y="47"/>
                    <a:pt x="75" y="47"/>
                  </a:cubicBezTo>
                  <a:cubicBezTo>
                    <a:pt x="75" y="46"/>
                    <a:pt x="74" y="46"/>
                    <a:pt x="74" y="46"/>
                  </a:cubicBezTo>
                  <a:cubicBezTo>
                    <a:pt x="74" y="46"/>
                    <a:pt x="73" y="45"/>
                    <a:pt x="73" y="45"/>
                  </a:cubicBezTo>
                  <a:cubicBezTo>
                    <a:pt x="73" y="45"/>
                    <a:pt x="73" y="45"/>
                    <a:pt x="73" y="44"/>
                  </a:cubicBezTo>
                  <a:cubicBezTo>
                    <a:pt x="73" y="44"/>
                    <a:pt x="73" y="44"/>
                    <a:pt x="73" y="44"/>
                  </a:cubicBezTo>
                  <a:cubicBezTo>
                    <a:pt x="74" y="44"/>
                    <a:pt x="74" y="45"/>
                    <a:pt x="74" y="45"/>
                  </a:cubicBezTo>
                  <a:cubicBezTo>
                    <a:pt x="74" y="45"/>
                    <a:pt x="74" y="45"/>
                    <a:pt x="75" y="44"/>
                  </a:cubicBezTo>
                  <a:cubicBezTo>
                    <a:pt x="75" y="44"/>
                    <a:pt x="75" y="44"/>
                    <a:pt x="75" y="44"/>
                  </a:cubicBezTo>
                  <a:cubicBezTo>
                    <a:pt x="75" y="44"/>
                    <a:pt x="75" y="44"/>
                    <a:pt x="76" y="44"/>
                  </a:cubicBezTo>
                  <a:cubicBezTo>
                    <a:pt x="76" y="45"/>
                    <a:pt x="76" y="44"/>
                    <a:pt x="76" y="44"/>
                  </a:cubicBezTo>
                  <a:cubicBezTo>
                    <a:pt x="76" y="45"/>
                    <a:pt x="76" y="45"/>
                    <a:pt x="76" y="45"/>
                  </a:cubicBezTo>
                  <a:close/>
                  <a:moveTo>
                    <a:pt x="19" y="70"/>
                  </a:moveTo>
                  <a:cubicBezTo>
                    <a:pt x="18" y="69"/>
                    <a:pt x="18" y="69"/>
                    <a:pt x="17" y="68"/>
                  </a:cubicBezTo>
                  <a:cubicBezTo>
                    <a:pt x="17" y="68"/>
                    <a:pt x="17" y="68"/>
                    <a:pt x="17" y="67"/>
                  </a:cubicBezTo>
                  <a:cubicBezTo>
                    <a:pt x="17" y="67"/>
                    <a:pt x="16" y="66"/>
                    <a:pt x="16" y="66"/>
                  </a:cubicBezTo>
                  <a:cubicBezTo>
                    <a:pt x="16" y="65"/>
                    <a:pt x="16" y="65"/>
                    <a:pt x="16" y="65"/>
                  </a:cubicBezTo>
                  <a:cubicBezTo>
                    <a:pt x="16" y="63"/>
                    <a:pt x="16" y="62"/>
                    <a:pt x="15" y="61"/>
                  </a:cubicBezTo>
                  <a:cubicBezTo>
                    <a:pt x="15" y="58"/>
                    <a:pt x="15" y="56"/>
                    <a:pt x="14" y="54"/>
                  </a:cubicBezTo>
                  <a:cubicBezTo>
                    <a:pt x="14" y="52"/>
                    <a:pt x="13" y="53"/>
                    <a:pt x="12" y="50"/>
                  </a:cubicBezTo>
                  <a:cubicBezTo>
                    <a:pt x="12" y="49"/>
                    <a:pt x="12" y="49"/>
                    <a:pt x="11" y="49"/>
                  </a:cubicBezTo>
                  <a:cubicBezTo>
                    <a:pt x="11" y="49"/>
                    <a:pt x="10" y="46"/>
                    <a:pt x="10" y="46"/>
                  </a:cubicBezTo>
                  <a:cubicBezTo>
                    <a:pt x="10" y="46"/>
                    <a:pt x="10" y="45"/>
                    <a:pt x="10" y="45"/>
                  </a:cubicBezTo>
                  <a:cubicBezTo>
                    <a:pt x="10" y="43"/>
                    <a:pt x="10" y="43"/>
                    <a:pt x="11" y="43"/>
                  </a:cubicBezTo>
                  <a:cubicBezTo>
                    <a:pt x="11" y="43"/>
                    <a:pt x="11" y="43"/>
                    <a:pt x="11" y="42"/>
                  </a:cubicBezTo>
                  <a:cubicBezTo>
                    <a:pt x="11" y="42"/>
                    <a:pt x="11" y="42"/>
                    <a:pt x="11" y="42"/>
                  </a:cubicBezTo>
                  <a:cubicBezTo>
                    <a:pt x="11" y="41"/>
                    <a:pt x="11" y="41"/>
                    <a:pt x="11" y="40"/>
                  </a:cubicBezTo>
                  <a:cubicBezTo>
                    <a:pt x="11" y="40"/>
                    <a:pt x="11" y="40"/>
                    <a:pt x="11" y="40"/>
                  </a:cubicBezTo>
                  <a:cubicBezTo>
                    <a:pt x="11" y="40"/>
                    <a:pt x="11" y="39"/>
                    <a:pt x="11" y="39"/>
                  </a:cubicBezTo>
                  <a:cubicBezTo>
                    <a:pt x="11" y="39"/>
                    <a:pt x="11" y="39"/>
                    <a:pt x="10" y="39"/>
                  </a:cubicBezTo>
                  <a:cubicBezTo>
                    <a:pt x="10" y="39"/>
                    <a:pt x="11" y="40"/>
                    <a:pt x="10" y="40"/>
                  </a:cubicBezTo>
                  <a:cubicBezTo>
                    <a:pt x="10" y="40"/>
                    <a:pt x="10" y="40"/>
                    <a:pt x="10" y="40"/>
                  </a:cubicBezTo>
                  <a:cubicBezTo>
                    <a:pt x="9" y="39"/>
                    <a:pt x="9" y="38"/>
                    <a:pt x="8" y="37"/>
                  </a:cubicBezTo>
                  <a:cubicBezTo>
                    <a:pt x="8" y="37"/>
                    <a:pt x="7" y="37"/>
                    <a:pt x="7" y="36"/>
                  </a:cubicBezTo>
                  <a:cubicBezTo>
                    <a:pt x="6" y="36"/>
                    <a:pt x="7" y="36"/>
                    <a:pt x="7" y="36"/>
                  </a:cubicBezTo>
                  <a:cubicBezTo>
                    <a:pt x="5" y="36"/>
                    <a:pt x="4" y="36"/>
                    <a:pt x="3" y="35"/>
                  </a:cubicBezTo>
                  <a:cubicBezTo>
                    <a:pt x="3" y="33"/>
                    <a:pt x="3" y="33"/>
                    <a:pt x="2" y="32"/>
                  </a:cubicBezTo>
                  <a:cubicBezTo>
                    <a:pt x="2" y="31"/>
                    <a:pt x="3" y="31"/>
                    <a:pt x="2" y="31"/>
                  </a:cubicBezTo>
                  <a:cubicBezTo>
                    <a:pt x="2" y="31"/>
                    <a:pt x="2" y="31"/>
                    <a:pt x="2" y="31"/>
                  </a:cubicBezTo>
                  <a:cubicBezTo>
                    <a:pt x="2" y="32"/>
                    <a:pt x="3" y="33"/>
                    <a:pt x="2" y="33"/>
                  </a:cubicBezTo>
                  <a:cubicBezTo>
                    <a:pt x="2" y="34"/>
                    <a:pt x="1" y="32"/>
                    <a:pt x="1" y="30"/>
                  </a:cubicBezTo>
                  <a:cubicBezTo>
                    <a:pt x="1" y="30"/>
                    <a:pt x="2" y="29"/>
                    <a:pt x="1" y="29"/>
                  </a:cubicBezTo>
                  <a:cubicBezTo>
                    <a:pt x="1" y="28"/>
                    <a:pt x="1" y="28"/>
                    <a:pt x="1" y="27"/>
                  </a:cubicBezTo>
                  <a:cubicBezTo>
                    <a:pt x="1" y="27"/>
                    <a:pt x="2" y="24"/>
                    <a:pt x="2" y="23"/>
                  </a:cubicBezTo>
                  <a:cubicBezTo>
                    <a:pt x="3" y="23"/>
                    <a:pt x="2" y="22"/>
                    <a:pt x="3" y="22"/>
                  </a:cubicBezTo>
                  <a:cubicBezTo>
                    <a:pt x="3" y="22"/>
                    <a:pt x="3" y="22"/>
                    <a:pt x="3" y="21"/>
                  </a:cubicBezTo>
                  <a:cubicBezTo>
                    <a:pt x="3" y="21"/>
                    <a:pt x="3" y="21"/>
                    <a:pt x="3" y="21"/>
                  </a:cubicBezTo>
                  <a:cubicBezTo>
                    <a:pt x="3" y="21"/>
                    <a:pt x="3" y="20"/>
                    <a:pt x="3" y="20"/>
                  </a:cubicBezTo>
                  <a:cubicBezTo>
                    <a:pt x="3" y="20"/>
                    <a:pt x="3" y="20"/>
                    <a:pt x="3" y="20"/>
                  </a:cubicBezTo>
                  <a:cubicBezTo>
                    <a:pt x="3" y="20"/>
                    <a:pt x="3" y="20"/>
                    <a:pt x="3" y="19"/>
                  </a:cubicBezTo>
                  <a:cubicBezTo>
                    <a:pt x="3" y="19"/>
                    <a:pt x="3" y="19"/>
                    <a:pt x="3" y="19"/>
                  </a:cubicBezTo>
                  <a:cubicBezTo>
                    <a:pt x="2" y="19"/>
                    <a:pt x="1" y="20"/>
                    <a:pt x="0" y="21"/>
                  </a:cubicBezTo>
                  <a:cubicBezTo>
                    <a:pt x="1" y="19"/>
                    <a:pt x="1" y="18"/>
                    <a:pt x="2" y="17"/>
                  </a:cubicBezTo>
                  <a:cubicBezTo>
                    <a:pt x="3" y="15"/>
                    <a:pt x="4" y="14"/>
                    <a:pt x="6" y="13"/>
                  </a:cubicBezTo>
                  <a:cubicBezTo>
                    <a:pt x="8" y="12"/>
                    <a:pt x="9" y="12"/>
                    <a:pt x="11" y="10"/>
                  </a:cubicBezTo>
                  <a:cubicBezTo>
                    <a:pt x="11" y="10"/>
                    <a:pt x="12" y="11"/>
                    <a:pt x="12" y="11"/>
                  </a:cubicBezTo>
                  <a:cubicBezTo>
                    <a:pt x="12" y="10"/>
                    <a:pt x="12" y="10"/>
                    <a:pt x="12" y="10"/>
                  </a:cubicBezTo>
                  <a:cubicBezTo>
                    <a:pt x="12" y="10"/>
                    <a:pt x="11" y="11"/>
                    <a:pt x="11" y="10"/>
                  </a:cubicBezTo>
                  <a:cubicBezTo>
                    <a:pt x="11" y="9"/>
                    <a:pt x="12" y="8"/>
                    <a:pt x="13" y="8"/>
                  </a:cubicBezTo>
                  <a:cubicBezTo>
                    <a:pt x="14" y="8"/>
                    <a:pt x="14" y="8"/>
                    <a:pt x="15" y="8"/>
                  </a:cubicBezTo>
                  <a:cubicBezTo>
                    <a:pt x="15" y="8"/>
                    <a:pt x="15" y="7"/>
                    <a:pt x="16" y="7"/>
                  </a:cubicBezTo>
                  <a:cubicBezTo>
                    <a:pt x="16" y="8"/>
                    <a:pt x="16" y="8"/>
                    <a:pt x="15" y="9"/>
                  </a:cubicBezTo>
                  <a:cubicBezTo>
                    <a:pt x="15" y="9"/>
                    <a:pt x="15" y="10"/>
                    <a:pt x="15" y="10"/>
                  </a:cubicBezTo>
                  <a:cubicBezTo>
                    <a:pt x="15" y="10"/>
                    <a:pt x="16" y="9"/>
                    <a:pt x="16" y="8"/>
                  </a:cubicBezTo>
                  <a:cubicBezTo>
                    <a:pt x="17" y="8"/>
                    <a:pt x="16" y="8"/>
                    <a:pt x="16" y="7"/>
                  </a:cubicBezTo>
                  <a:cubicBezTo>
                    <a:pt x="17" y="7"/>
                    <a:pt x="17" y="7"/>
                    <a:pt x="18" y="6"/>
                  </a:cubicBezTo>
                  <a:cubicBezTo>
                    <a:pt x="18" y="6"/>
                    <a:pt x="18" y="6"/>
                    <a:pt x="18" y="6"/>
                  </a:cubicBezTo>
                  <a:cubicBezTo>
                    <a:pt x="18" y="6"/>
                    <a:pt x="18" y="6"/>
                    <a:pt x="19" y="6"/>
                  </a:cubicBezTo>
                  <a:cubicBezTo>
                    <a:pt x="19" y="6"/>
                    <a:pt x="19" y="6"/>
                    <a:pt x="19" y="6"/>
                  </a:cubicBezTo>
                  <a:cubicBezTo>
                    <a:pt x="19" y="6"/>
                    <a:pt x="19" y="5"/>
                    <a:pt x="19" y="5"/>
                  </a:cubicBezTo>
                  <a:cubicBezTo>
                    <a:pt x="20" y="5"/>
                    <a:pt x="19" y="5"/>
                    <a:pt x="20" y="5"/>
                  </a:cubicBezTo>
                  <a:cubicBezTo>
                    <a:pt x="20" y="5"/>
                    <a:pt x="20" y="4"/>
                    <a:pt x="20" y="4"/>
                  </a:cubicBezTo>
                  <a:cubicBezTo>
                    <a:pt x="20" y="4"/>
                    <a:pt x="20" y="4"/>
                    <a:pt x="20" y="4"/>
                  </a:cubicBezTo>
                  <a:cubicBezTo>
                    <a:pt x="20" y="4"/>
                    <a:pt x="20" y="3"/>
                    <a:pt x="20" y="3"/>
                  </a:cubicBezTo>
                  <a:cubicBezTo>
                    <a:pt x="20" y="3"/>
                    <a:pt x="20" y="3"/>
                    <a:pt x="21" y="3"/>
                  </a:cubicBezTo>
                  <a:cubicBezTo>
                    <a:pt x="21" y="3"/>
                    <a:pt x="21" y="2"/>
                    <a:pt x="21" y="3"/>
                  </a:cubicBezTo>
                  <a:cubicBezTo>
                    <a:pt x="21" y="3"/>
                    <a:pt x="21" y="4"/>
                    <a:pt x="21" y="3"/>
                  </a:cubicBezTo>
                  <a:cubicBezTo>
                    <a:pt x="22" y="2"/>
                    <a:pt x="24" y="1"/>
                    <a:pt x="26" y="1"/>
                  </a:cubicBezTo>
                  <a:cubicBezTo>
                    <a:pt x="26" y="1"/>
                    <a:pt x="26" y="1"/>
                    <a:pt x="26" y="1"/>
                  </a:cubicBezTo>
                  <a:cubicBezTo>
                    <a:pt x="26" y="1"/>
                    <a:pt x="28" y="1"/>
                    <a:pt x="28" y="1"/>
                  </a:cubicBezTo>
                  <a:cubicBezTo>
                    <a:pt x="29" y="1"/>
                    <a:pt x="30" y="0"/>
                    <a:pt x="31" y="0"/>
                  </a:cubicBezTo>
                  <a:cubicBezTo>
                    <a:pt x="31" y="0"/>
                    <a:pt x="32" y="0"/>
                    <a:pt x="32" y="0"/>
                  </a:cubicBezTo>
                  <a:cubicBezTo>
                    <a:pt x="33" y="0"/>
                    <a:pt x="33" y="0"/>
                    <a:pt x="34" y="1"/>
                  </a:cubicBezTo>
                  <a:cubicBezTo>
                    <a:pt x="34" y="1"/>
                    <a:pt x="34" y="1"/>
                    <a:pt x="34" y="1"/>
                  </a:cubicBezTo>
                  <a:cubicBezTo>
                    <a:pt x="32" y="2"/>
                    <a:pt x="33" y="3"/>
                    <a:pt x="31" y="5"/>
                  </a:cubicBezTo>
                  <a:cubicBezTo>
                    <a:pt x="31" y="5"/>
                    <a:pt x="32" y="5"/>
                    <a:pt x="32" y="6"/>
                  </a:cubicBezTo>
                  <a:cubicBezTo>
                    <a:pt x="32" y="6"/>
                    <a:pt x="31" y="7"/>
                    <a:pt x="31" y="7"/>
                  </a:cubicBezTo>
                  <a:cubicBezTo>
                    <a:pt x="29" y="7"/>
                    <a:pt x="29" y="8"/>
                    <a:pt x="28" y="9"/>
                  </a:cubicBezTo>
                  <a:cubicBezTo>
                    <a:pt x="25" y="10"/>
                    <a:pt x="26" y="12"/>
                    <a:pt x="25" y="12"/>
                  </a:cubicBezTo>
                  <a:cubicBezTo>
                    <a:pt x="24" y="12"/>
                    <a:pt x="24" y="11"/>
                    <a:pt x="24" y="10"/>
                  </a:cubicBezTo>
                  <a:cubicBezTo>
                    <a:pt x="24" y="9"/>
                    <a:pt x="24" y="9"/>
                    <a:pt x="24" y="9"/>
                  </a:cubicBezTo>
                  <a:cubicBezTo>
                    <a:pt x="24" y="7"/>
                    <a:pt x="25" y="8"/>
                    <a:pt x="25" y="7"/>
                  </a:cubicBezTo>
                  <a:cubicBezTo>
                    <a:pt x="25" y="6"/>
                    <a:pt x="25" y="6"/>
                    <a:pt x="25" y="5"/>
                  </a:cubicBezTo>
                  <a:cubicBezTo>
                    <a:pt x="25" y="5"/>
                    <a:pt x="25" y="5"/>
                    <a:pt x="25" y="5"/>
                  </a:cubicBezTo>
                  <a:cubicBezTo>
                    <a:pt x="25" y="5"/>
                    <a:pt x="25" y="4"/>
                    <a:pt x="25" y="4"/>
                  </a:cubicBezTo>
                  <a:cubicBezTo>
                    <a:pt x="25" y="4"/>
                    <a:pt x="24" y="4"/>
                    <a:pt x="23" y="4"/>
                  </a:cubicBezTo>
                  <a:cubicBezTo>
                    <a:pt x="23" y="4"/>
                    <a:pt x="23" y="3"/>
                    <a:pt x="23" y="3"/>
                  </a:cubicBezTo>
                  <a:cubicBezTo>
                    <a:pt x="22" y="4"/>
                    <a:pt x="21" y="5"/>
                    <a:pt x="21" y="6"/>
                  </a:cubicBezTo>
                  <a:cubicBezTo>
                    <a:pt x="20" y="6"/>
                    <a:pt x="21" y="6"/>
                    <a:pt x="21" y="6"/>
                  </a:cubicBezTo>
                  <a:cubicBezTo>
                    <a:pt x="21" y="6"/>
                    <a:pt x="21" y="7"/>
                    <a:pt x="21" y="7"/>
                  </a:cubicBezTo>
                  <a:cubicBezTo>
                    <a:pt x="21" y="7"/>
                    <a:pt x="22" y="7"/>
                    <a:pt x="22" y="7"/>
                  </a:cubicBezTo>
                  <a:cubicBezTo>
                    <a:pt x="22" y="7"/>
                    <a:pt x="22" y="8"/>
                    <a:pt x="22" y="8"/>
                  </a:cubicBezTo>
                  <a:cubicBezTo>
                    <a:pt x="22" y="8"/>
                    <a:pt x="23" y="8"/>
                    <a:pt x="22" y="9"/>
                  </a:cubicBezTo>
                  <a:cubicBezTo>
                    <a:pt x="22" y="9"/>
                    <a:pt x="22" y="9"/>
                    <a:pt x="22" y="10"/>
                  </a:cubicBezTo>
                  <a:cubicBezTo>
                    <a:pt x="22" y="10"/>
                    <a:pt x="22" y="9"/>
                    <a:pt x="21" y="10"/>
                  </a:cubicBezTo>
                  <a:cubicBezTo>
                    <a:pt x="21" y="10"/>
                    <a:pt x="21" y="10"/>
                    <a:pt x="21" y="11"/>
                  </a:cubicBezTo>
                  <a:cubicBezTo>
                    <a:pt x="21" y="11"/>
                    <a:pt x="21" y="11"/>
                    <a:pt x="21" y="11"/>
                  </a:cubicBezTo>
                  <a:cubicBezTo>
                    <a:pt x="21" y="11"/>
                    <a:pt x="21" y="11"/>
                    <a:pt x="21" y="11"/>
                  </a:cubicBezTo>
                  <a:cubicBezTo>
                    <a:pt x="20" y="12"/>
                    <a:pt x="20" y="12"/>
                    <a:pt x="20" y="12"/>
                  </a:cubicBezTo>
                  <a:cubicBezTo>
                    <a:pt x="20" y="11"/>
                    <a:pt x="20" y="11"/>
                    <a:pt x="20" y="11"/>
                  </a:cubicBezTo>
                  <a:cubicBezTo>
                    <a:pt x="19" y="10"/>
                    <a:pt x="20" y="10"/>
                    <a:pt x="19" y="11"/>
                  </a:cubicBezTo>
                  <a:cubicBezTo>
                    <a:pt x="19" y="11"/>
                    <a:pt x="18" y="11"/>
                    <a:pt x="18" y="11"/>
                  </a:cubicBezTo>
                  <a:cubicBezTo>
                    <a:pt x="19" y="9"/>
                    <a:pt x="19" y="10"/>
                    <a:pt x="20" y="10"/>
                  </a:cubicBezTo>
                  <a:cubicBezTo>
                    <a:pt x="20" y="9"/>
                    <a:pt x="20" y="9"/>
                    <a:pt x="20" y="9"/>
                  </a:cubicBezTo>
                  <a:cubicBezTo>
                    <a:pt x="20" y="8"/>
                    <a:pt x="20" y="8"/>
                    <a:pt x="20" y="8"/>
                  </a:cubicBezTo>
                  <a:cubicBezTo>
                    <a:pt x="20" y="8"/>
                    <a:pt x="19" y="8"/>
                    <a:pt x="19" y="8"/>
                  </a:cubicBezTo>
                  <a:cubicBezTo>
                    <a:pt x="19" y="8"/>
                    <a:pt x="19" y="9"/>
                    <a:pt x="18" y="10"/>
                  </a:cubicBezTo>
                  <a:cubicBezTo>
                    <a:pt x="18" y="10"/>
                    <a:pt x="18" y="10"/>
                    <a:pt x="18" y="10"/>
                  </a:cubicBezTo>
                  <a:cubicBezTo>
                    <a:pt x="18" y="11"/>
                    <a:pt x="18" y="11"/>
                    <a:pt x="18" y="11"/>
                  </a:cubicBezTo>
                  <a:cubicBezTo>
                    <a:pt x="17" y="12"/>
                    <a:pt x="17" y="11"/>
                    <a:pt x="16" y="12"/>
                  </a:cubicBezTo>
                  <a:cubicBezTo>
                    <a:pt x="16" y="12"/>
                    <a:pt x="16" y="12"/>
                    <a:pt x="15" y="12"/>
                  </a:cubicBezTo>
                  <a:cubicBezTo>
                    <a:pt x="15" y="12"/>
                    <a:pt x="14" y="13"/>
                    <a:pt x="14" y="14"/>
                  </a:cubicBezTo>
                  <a:cubicBezTo>
                    <a:pt x="14" y="14"/>
                    <a:pt x="14" y="14"/>
                    <a:pt x="14" y="14"/>
                  </a:cubicBezTo>
                  <a:cubicBezTo>
                    <a:pt x="14" y="15"/>
                    <a:pt x="14" y="15"/>
                    <a:pt x="14" y="15"/>
                  </a:cubicBezTo>
                  <a:cubicBezTo>
                    <a:pt x="15" y="15"/>
                    <a:pt x="15" y="15"/>
                    <a:pt x="15" y="15"/>
                  </a:cubicBezTo>
                  <a:cubicBezTo>
                    <a:pt x="15" y="16"/>
                    <a:pt x="15" y="16"/>
                    <a:pt x="15" y="17"/>
                  </a:cubicBezTo>
                  <a:cubicBezTo>
                    <a:pt x="15" y="17"/>
                    <a:pt x="15" y="17"/>
                    <a:pt x="15" y="17"/>
                  </a:cubicBezTo>
                  <a:cubicBezTo>
                    <a:pt x="16" y="15"/>
                    <a:pt x="17" y="15"/>
                    <a:pt x="18" y="12"/>
                  </a:cubicBezTo>
                  <a:cubicBezTo>
                    <a:pt x="18" y="11"/>
                    <a:pt x="18" y="11"/>
                    <a:pt x="18" y="11"/>
                  </a:cubicBezTo>
                  <a:cubicBezTo>
                    <a:pt x="19" y="11"/>
                    <a:pt x="19" y="11"/>
                    <a:pt x="19" y="13"/>
                  </a:cubicBezTo>
                  <a:cubicBezTo>
                    <a:pt x="19" y="13"/>
                    <a:pt x="20" y="12"/>
                    <a:pt x="21" y="12"/>
                  </a:cubicBezTo>
                  <a:cubicBezTo>
                    <a:pt x="21" y="12"/>
                    <a:pt x="20" y="14"/>
                    <a:pt x="21" y="14"/>
                  </a:cubicBezTo>
                  <a:cubicBezTo>
                    <a:pt x="21" y="15"/>
                    <a:pt x="21" y="14"/>
                    <a:pt x="21" y="15"/>
                  </a:cubicBezTo>
                  <a:cubicBezTo>
                    <a:pt x="21" y="16"/>
                    <a:pt x="21" y="16"/>
                    <a:pt x="21" y="17"/>
                  </a:cubicBezTo>
                  <a:cubicBezTo>
                    <a:pt x="21" y="18"/>
                    <a:pt x="21" y="17"/>
                    <a:pt x="21" y="17"/>
                  </a:cubicBezTo>
                  <a:cubicBezTo>
                    <a:pt x="22" y="18"/>
                    <a:pt x="22" y="18"/>
                    <a:pt x="21" y="18"/>
                  </a:cubicBezTo>
                  <a:cubicBezTo>
                    <a:pt x="21" y="19"/>
                    <a:pt x="20" y="19"/>
                    <a:pt x="19" y="19"/>
                  </a:cubicBezTo>
                  <a:cubicBezTo>
                    <a:pt x="19" y="18"/>
                    <a:pt x="20" y="17"/>
                    <a:pt x="20" y="17"/>
                  </a:cubicBezTo>
                  <a:cubicBezTo>
                    <a:pt x="20" y="17"/>
                    <a:pt x="19" y="17"/>
                    <a:pt x="18" y="17"/>
                  </a:cubicBezTo>
                  <a:cubicBezTo>
                    <a:pt x="18" y="18"/>
                    <a:pt x="18" y="19"/>
                    <a:pt x="18" y="19"/>
                  </a:cubicBezTo>
                  <a:cubicBezTo>
                    <a:pt x="18" y="20"/>
                    <a:pt x="19" y="19"/>
                    <a:pt x="19" y="19"/>
                  </a:cubicBezTo>
                  <a:cubicBezTo>
                    <a:pt x="19" y="21"/>
                    <a:pt x="18" y="21"/>
                    <a:pt x="17" y="21"/>
                  </a:cubicBezTo>
                  <a:cubicBezTo>
                    <a:pt x="17" y="21"/>
                    <a:pt x="17" y="21"/>
                    <a:pt x="17" y="21"/>
                  </a:cubicBezTo>
                  <a:cubicBezTo>
                    <a:pt x="16" y="22"/>
                    <a:pt x="15" y="23"/>
                    <a:pt x="14" y="24"/>
                  </a:cubicBezTo>
                  <a:cubicBezTo>
                    <a:pt x="14" y="24"/>
                    <a:pt x="14" y="25"/>
                    <a:pt x="13" y="26"/>
                  </a:cubicBezTo>
                  <a:cubicBezTo>
                    <a:pt x="13" y="26"/>
                    <a:pt x="13" y="26"/>
                    <a:pt x="13" y="27"/>
                  </a:cubicBezTo>
                  <a:cubicBezTo>
                    <a:pt x="12" y="27"/>
                    <a:pt x="12" y="27"/>
                    <a:pt x="11" y="29"/>
                  </a:cubicBezTo>
                  <a:cubicBezTo>
                    <a:pt x="11" y="29"/>
                    <a:pt x="11" y="30"/>
                    <a:pt x="11" y="30"/>
                  </a:cubicBezTo>
                  <a:cubicBezTo>
                    <a:pt x="12" y="30"/>
                    <a:pt x="12" y="29"/>
                    <a:pt x="12" y="30"/>
                  </a:cubicBezTo>
                  <a:cubicBezTo>
                    <a:pt x="12" y="30"/>
                    <a:pt x="12" y="31"/>
                    <a:pt x="12" y="32"/>
                  </a:cubicBezTo>
                  <a:cubicBezTo>
                    <a:pt x="12" y="32"/>
                    <a:pt x="11" y="32"/>
                    <a:pt x="11" y="32"/>
                  </a:cubicBezTo>
                  <a:cubicBezTo>
                    <a:pt x="11" y="31"/>
                    <a:pt x="11" y="31"/>
                    <a:pt x="11" y="30"/>
                  </a:cubicBezTo>
                  <a:cubicBezTo>
                    <a:pt x="11" y="30"/>
                    <a:pt x="11" y="31"/>
                    <a:pt x="11" y="31"/>
                  </a:cubicBezTo>
                  <a:cubicBezTo>
                    <a:pt x="9" y="31"/>
                    <a:pt x="12" y="30"/>
                    <a:pt x="10" y="29"/>
                  </a:cubicBezTo>
                  <a:cubicBezTo>
                    <a:pt x="9" y="29"/>
                    <a:pt x="9" y="29"/>
                    <a:pt x="9" y="29"/>
                  </a:cubicBezTo>
                  <a:cubicBezTo>
                    <a:pt x="9" y="29"/>
                    <a:pt x="9" y="29"/>
                    <a:pt x="9" y="29"/>
                  </a:cubicBezTo>
                  <a:cubicBezTo>
                    <a:pt x="7" y="30"/>
                    <a:pt x="6" y="30"/>
                    <a:pt x="6" y="33"/>
                  </a:cubicBezTo>
                  <a:cubicBezTo>
                    <a:pt x="6" y="34"/>
                    <a:pt x="6" y="34"/>
                    <a:pt x="7" y="34"/>
                  </a:cubicBezTo>
                  <a:cubicBezTo>
                    <a:pt x="7" y="34"/>
                    <a:pt x="8" y="34"/>
                    <a:pt x="8" y="34"/>
                  </a:cubicBezTo>
                  <a:cubicBezTo>
                    <a:pt x="8" y="33"/>
                    <a:pt x="8" y="33"/>
                    <a:pt x="8" y="33"/>
                  </a:cubicBezTo>
                  <a:cubicBezTo>
                    <a:pt x="8" y="33"/>
                    <a:pt x="9" y="33"/>
                    <a:pt x="9" y="33"/>
                  </a:cubicBezTo>
                  <a:cubicBezTo>
                    <a:pt x="9" y="33"/>
                    <a:pt x="9" y="33"/>
                    <a:pt x="9" y="34"/>
                  </a:cubicBezTo>
                  <a:cubicBezTo>
                    <a:pt x="9" y="35"/>
                    <a:pt x="8" y="35"/>
                    <a:pt x="8" y="36"/>
                  </a:cubicBezTo>
                  <a:cubicBezTo>
                    <a:pt x="8" y="36"/>
                    <a:pt x="9" y="36"/>
                    <a:pt x="9" y="36"/>
                  </a:cubicBezTo>
                  <a:cubicBezTo>
                    <a:pt x="10" y="35"/>
                    <a:pt x="10" y="37"/>
                    <a:pt x="10" y="37"/>
                  </a:cubicBezTo>
                  <a:cubicBezTo>
                    <a:pt x="10" y="38"/>
                    <a:pt x="9" y="39"/>
                    <a:pt x="10" y="39"/>
                  </a:cubicBezTo>
                  <a:cubicBezTo>
                    <a:pt x="11" y="39"/>
                    <a:pt x="12" y="37"/>
                    <a:pt x="13" y="38"/>
                  </a:cubicBezTo>
                  <a:cubicBezTo>
                    <a:pt x="14" y="38"/>
                    <a:pt x="15" y="39"/>
                    <a:pt x="16" y="38"/>
                  </a:cubicBezTo>
                  <a:cubicBezTo>
                    <a:pt x="16" y="38"/>
                    <a:pt x="16" y="37"/>
                    <a:pt x="16" y="36"/>
                  </a:cubicBezTo>
                  <a:cubicBezTo>
                    <a:pt x="16" y="36"/>
                    <a:pt x="16" y="36"/>
                    <a:pt x="16" y="36"/>
                  </a:cubicBezTo>
                  <a:cubicBezTo>
                    <a:pt x="16" y="37"/>
                    <a:pt x="16" y="38"/>
                    <a:pt x="16" y="39"/>
                  </a:cubicBezTo>
                  <a:cubicBezTo>
                    <a:pt x="16" y="40"/>
                    <a:pt x="17" y="41"/>
                    <a:pt x="18" y="41"/>
                  </a:cubicBezTo>
                  <a:cubicBezTo>
                    <a:pt x="18" y="41"/>
                    <a:pt x="19" y="41"/>
                    <a:pt x="19" y="41"/>
                  </a:cubicBezTo>
                  <a:cubicBezTo>
                    <a:pt x="21" y="43"/>
                    <a:pt x="20" y="44"/>
                    <a:pt x="23" y="46"/>
                  </a:cubicBezTo>
                  <a:cubicBezTo>
                    <a:pt x="24" y="47"/>
                    <a:pt x="24" y="47"/>
                    <a:pt x="24" y="48"/>
                  </a:cubicBezTo>
                  <a:cubicBezTo>
                    <a:pt x="24" y="49"/>
                    <a:pt x="24" y="49"/>
                    <a:pt x="24" y="49"/>
                  </a:cubicBezTo>
                  <a:cubicBezTo>
                    <a:pt x="24" y="50"/>
                    <a:pt x="24" y="50"/>
                    <a:pt x="24" y="51"/>
                  </a:cubicBezTo>
                  <a:cubicBezTo>
                    <a:pt x="24" y="51"/>
                    <a:pt x="23" y="51"/>
                    <a:pt x="23" y="51"/>
                  </a:cubicBezTo>
                  <a:cubicBezTo>
                    <a:pt x="23" y="53"/>
                    <a:pt x="24" y="55"/>
                    <a:pt x="23" y="58"/>
                  </a:cubicBezTo>
                  <a:cubicBezTo>
                    <a:pt x="22" y="58"/>
                    <a:pt x="22" y="58"/>
                    <a:pt x="21" y="58"/>
                  </a:cubicBezTo>
                  <a:cubicBezTo>
                    <a:pt x="21" y="58"/>
                    <a:pt x="21" y="59"/>
                    <a:pt x="21" y="59"/>
                  </a:cubicBezTo>
                  <a:cubicBezTo>
                    <a:pt x="21" y="61"/>
                    <a:pt x="21" y="62"/>
                    <a:pt x="21" y="62"/>
                  </a:cubicBezTo>
                  <a:cubicBezTo>
                    <a:pt x="20" y="63"/>
                    <a:pt x="21" y="63"/>
                    <a:pt x="20" y="63"/>
                  </a:cubicBezTo>
                  <a:cubicBezTo>
                    <a:pt x="20" y="63"/>
                    <a:pt x="20" y="63"/>
                    <a:pt x="20" y="63"/>
                  </a:cubicBezTo>
                  <a:cubicBezTo>
                    <a:pt x="20" y="63"/>
                    <a:pt x="20" y="64"/>
                    <a:pt x="20" y="64"/>
                  </a:cubicBezTo>
                  <a:cubicBezTo>
                    <a:pt x="20" y="64"/>
                    <a:pt x="20" y="65"/>
                    <a:pt x="20" y="65"/>
                  </a:cubicBezTo>
                  <a:cubicBezTo>
                    <a:pt x="20" y="65"/>
                    <a:pt x="20" y="65"/>
                    <a:pt x="20" y="65"/>
                  </a:cubicBezTo>
                  <a:cubicBezTo>
                    <a:pt x="19" y="65"/>
                    <a:pt x="19" y="65"/>
                    <a:pt x="19" y="65"/>
                  </a:cubicBezTo>
                  <a:cubicBezTo>
                    <a:pt x="19" y="65"/>
                    <a:pt x="19" y="66"/>
                    <a:pt x="19" y="66"/>
                  </a:cubicBezTo>
                  <a:cubicBezTo>
                    <a:pt x="19" y="66"/>
                    <a:pt x="19" y="66"/>
                    <a:pt x="19" y="66"/>
                  </a:cubicBezTo>
                  <a:cubicBezTo>
                    <a:pt x="19" y="67"/>
                    <a:pt x="19" y="68"/>
                    <a:pt x="19" y="69"/>
                  </a:cubicBezTo>
                  <a:cubicBezTo>
                    <a:pt x="19" y="69"/>
                    <a:pt x="19" y="69"/>
                    <a:pt x="19" y="70"/>
                  </a:cubicBezTo>
                  <a:close/>
                  <a:moveTo>
                    <a:pt x="72" y="46"/>
                  </a:moveTo>
                  <a:cubicBezTo>
                    <a:pt x="72" y="46"/>
                    <a:pt x="73" y="46"/>
                    <a:pt x="73" y="46"/>
                  </a:cubicBezTo>
                  <a:cubicBezTo>
                    <a:pt x="73" y="46"/>
                    <a:pt x="73" y="45"/>
                    <a:pt x="73" y="45"/>
                  </a:cubicBezTo>
                  <a:cubicBezTo>
                    <a:pt x="72" y="45"/>
                    <a:pt x="72" y="45"/>
                    <a:pt x="72" y="45"/>
                  </a:cubicBezTo>
                  <a:cubicBezTo>
                    <a:pt x="72" y="46"/>
                    <a:pt x="72" y="46"/>
                    <a:pt x="72" y="46"/>
                  </a:cubicBezTo>
                  <a:close/>
                  <a:moveTo>
                    <a:pt x="72" y="44"/>
                  </a:moveTo>
                  <a:cubicBezTo>
                    <a:pt x="72" y="44"/>
                    <a:pt x="72" y="44"/>
                    <a:pt x="72" y="44"/>
                  </a:cubicBezTo>
                  <a:cubicBezTo>
                    <a:pt x="72" y="45"/>
                    <a:pt x="72" y="45"/>
                    <a:pt x="72" y="44"/>
                  </a:cubicBezTo>
                  <a:cubicBezTo>
                    <a:pt x="73" y="44"/>
                    <a:pt x="73" y="43"/>
                    <a:pt x="72" y="43"/>
                  </a:cubicBezTo>
                  <a:cubicBezTo>
                    <a:pt x="72" y="42"/>
                    <a:pt x="72" y="43"/>
                    <a:pt x="72" y="44"/>
                  </a:cubicBezTo>
                  <a:close/>
                  <a:moveTo>
                    <a:pt x="69" y="45"/>
                  </a:moveTo>
                  <a:cubicBezTo>
                    <a:pt x="69" y="46"/>
                    <a:pt x="69" y="47"/>
                    <a:pt x="69" y="47"/>
                  </a:cubicBezTo>
                  <a:cubicBezTo>
                    <a:pt x="69" y="48"/>
                    <a:pt x="69" y="47"/>
                    <a:pt x="70" y="47"/>
                  </a:cubicBezTo>
                  <a:cubicBezTo>
                    <a:pt x="70" y="47"/>
                    <a:pt x="70" y="47"/>
                    <a:pt x="70" y="47"/>
                  </a:cubicBezTo>
                  <a:cubicBezTo>
                    <a:pt x="71" y="46"/>
                    <a:pt x="70" y="45"/>
                    <a:pt x="71" y="45"/>
                  </a:cubicBezTo>
                  <a:cubicBezTo>
                    <a:pt x="71" y="44"/>
                    <a:pt x="71" y="45"/>
                    <a:pt x="71" y="45"/>
                  </a:cubicBezTo>
                  <a:cubicBezTo>
                    <a:pt x="71" y="44"/>
                    <a:pt x="71" y="44"/>
                    <a:pt x="71" y="43"/>
                  </a:cubicBezTo>
                  <a:cubicBezTo>
                    <a:pt x="71" y="43"/>
                    <a:pt x="70" y="43"/>
                    <a:pt x="70" y="44"/>
                  </a:cubicBezTo>
                  <a:cubicBezTo>
                    <a:pt x="69" y="44"/>
                    <a:pt x="69" y="45"/>
                    <a:pt x="69" y="45"/>
                  </a:cubicBezTo>
                  <a:close/>
                  <a:moveTo>
                    <a:pt x="74" y="45"/>
                  </a:moveTo>
                  <a:cubicBezTo>
                    <a:pt x="75" y="44"/>
                    <a:pt x="75" y="45"/>
                    <a:pt x="75" y="46"/>
                  </a:cubicBezTo>
                  <a:cubicBezTo>
                    <a:pt x="74" y="47"/>
                    <a:pt x="74" y="46"/>
                    <a:pt x="74" y="45"/>
                  </a:cubicBezTo>
                  <a:close/>
                  <a:moveTo>
                    <a:pt x="67" y="46"/>
                  </a:moveTo>
                  <a:cubicBezTo>
                    <a:pt x="67" y="46"/>
                    <a:pt x="67" y="46"/>
                    <a:pt x="67" y="45"/>
                  </a:cubicBezTo>
                  <a:cubicBezTo>
                    <a:pt x="67" y="44"/>
                    <a:pt x="67" y="44"/>
                    <a:pt x="68" y="44"/>
                  </a:cubicBezTo>
                  <a:cubicBezTo>
                    <a:pt x="68" y="44"/>
                    <a:pt x="68" y="45"/>
                    <a:pt x="68" y="46"/>
                  </a:cubicBezTo>
                  <a:cubicBezTo>
                    <a:pt x="68" y="46"/>
                    <a:pt x="67" y="46"/>
                    <a:pt x="67" y="46"/>
                  </a:cubicBezTo>
                  <a:close/>
                  <a:moveTo>
                    <a:pt x="67" y="43"/>
                  </a:moveTo>
                  <a:cubicBezTo>
                    <a:pt x="67" y="43"/>
                    <a:pt x="66" y="43"/>
                    <a:pt x="66" y="44"/>
                  </a:cubicBezTo>
                  <a:cubicBezTo>
                    <a:pt x="66" y="45"/>
                    <a:pt x="66" y="46"/>
                    <a:pt x="67" y="47"/>
                  </a:cubicBezTo>
                  <a:cubicBezTo>
                    <a:pt x="67" y="47"/>
                    <a:pt x="68" y="47"/>
                    <a:pt x="68" y="47"/>
                  </a:cubicBezTo>
                  <a:cubicBezTo>
                    <a:pt x="69" y="46"/>
                    <a:pt x="69" y="45"/>
                    <a:pt x="69" y="44"/>
                  </a:cubicBezTo>
                  <a:cubicBezTo>
                    <a:pt x="69" y="43"/>
                    <a:pt x="69" y="44"/>
                    <a:pt x="69" y="43"/>
                  </a:cubicBezTo>
                  <a:cubicBezTo>
                    <a:pt x="69" y="43"/>
                    <a:pt x="69" y="42"/>
                    <a:pt x="69" y="42"/>
                  </a:cubicBezTo>
                  <a:cubicBezTo>
                    <a:pt x="69" y="42"/>
                    <a:pt x="69" y="41"/>
                    <a:pt x="69" y="41"/>
                  </a:cubicBezTo>
                  <a:cubicBezTo>
                    <a:pt x="69" y="41"/>
                    <a:pt x="69" y="41"/>
                    <a:pt x="68" y="41"/>
                  </a:cubicBezTo>
                  <a:cubicBezTo>
                    <a:pt x="68" y="41"/>
                    <a:pt x="68" y="42"/>
                    <a:pt x="68" y="43"/>
                  </a:cubicBezTo>
                  <a:cubicBezTo>
                    <a:pt x="68" y="43"/>
                    <a:pt x="67" y="43"/>
                    <a:pt x="67" y="43"/>
                  </a:cubicBezTo>
                  <a:close/>
                  <a:moveTo>
                    <a:pt x="30" y="9"/>
                  </a:moveTo>
                  <a:cubicBezTo>
                    <a:pt x="31" y="10"/>
                    <a:pt x="31" y="10"/>
                    <a:pt x="31" y="10"/>
                  </a:cubicBezTo>
                  <a:cubicBezTo>
                    <a:pt x="32" y="10"/>
                    <a:pt x="33" y="9"/>
                    <a:pt x="33" y="8"/>
                  </a:cubicBezTo>
                  <a:cubicBezTo>
                    <a:pt x="33" y="8"/>
                    <a:pt x="32" y="8"/>
                    <a:pt x="32" y="8"/>
                  </a:cubicBezTo>
                  <a:cubicBezTo>
                    <a:pt x="32" y="8"/>
                    <a:pt x="32" y="8"/>
                    <a:pt x="32" y="8"/>
                  </a:cubicBezTo>
                  <a:cubicBezTo>
                    <a:pt x="31" y="8"/>
                    <a:pt x="30" y="8"/>
                    <a:pt x="30" y="9"/>
                  </a:cubicBezTo>
                  <a:close/>
                  <a:moveTo>
                    <a:pt x="13" y="9"/>
                  </a:moveTo>
                  <a:cubicBezTo>
                    <a:pt x="14" y="9"/>
                    <a:pt x="14" y="8"/>
                    <a:pt x="15" y="9"/>
                  </a:cubicBezTo>
                  <a:cubicBezTo>
                    <a:pt x="15" y="9"/>
                    <a:pt x="15" y="9"/>
                    <a:pt x="14" y="9"/>
                  </a:cubicBezTo>
                  <a:cubicBezTo>
                    <a:pt x="14" y="10"/>
                    <a:pt x="13" y="11"/>
                    <a:pt x="13" y="10"/>
                  </a:cubicBezTo>
                  <a:cubicBezTo>
                    <a:pt x="13" y="10"/>
                    <a:pt x="13" y="9"/>
                    <a:pt x="13" y="9"/>
                  </a:cubicBezTo>
                  <a:close/>
                  <a:moveTo>
                    <a:pt x="17" y="37"/>
                  </a:moveTo>
                  <a:cubicBezTo>
                    <a:pt x="17" y="38"/>
                    <a:pt x="17" y="38"/>
                    <a:pt x="17" y="37"/>
                  </a:cubicBezTo>
                  <a:cubicBezTo>
                    <a:pt x="17" y="37"/>
                    <a:pt x="17" y="37"/>
                    <a:pt x="17" y="37"/>
                  </a:cubicBezTo>
                  <a:cubicBezTo>
                    <a:pt x="17" y="37"/>
                    <a:pt x="17" y="37"/>
                    <a:pt x="17" y="37"/>
                  </a:cubicBezTo>
                  <a:cubicBezTo>
                    <a:pt x="17" y="37"/>
                    <a:pt x="17" y="37"/>
                    <a:pt x="17" y="37"/>
                  </a:cubicBezTo>
                  <a:close/>
                  <a:moveTo>
                    <a:pt x="13" y="32"/>
                  </a:moveTo>
                  <a:cubicBezTo>
                    <a:pt x="13" y="32"/>
                    <a:pt x="13" y="32"/>
                    <a:pt x="13" y="32"/>
                  </a:cubicBezTo>
                  <a:cubicBezTo>
                    <a:pt x="13" y="32"/>
                    <a:pt x="13" y="31"/>
                    <a:pt x="13" y="31"/>
                  </a:cubicBezTo>
                  <a:cubicBezTo>
                    <a:pt x="13" y="31"/>
                    <a:pt x="12" y="31"/>
                    <a:pt x="12" y="31"/>
                  </a:cubicBezTo>
                  <a:cubicBezTo>
                    <a:pt x="12" y="31"/>
                    <a:pt x="12" y="32"/>
                    <a:pt x="12" y="32"/>
                  </a:cubicBezTo>
                  <a:cubicBezTo>
                    <a:pt x="12" y="32"/>
                    <a:pt x="12" y="32"/>
                    <a:pt x="13" y="32"/>
                  </a:cubicBezTo>
                  <a:close/>
                  <a:moveTo>
                    <a:pt x="12" y="35"/>
                  </a:moveTo>
                  <a:cubicBezTo>
                    <a:pt x="12" y="34"/>
                    <a:pt x="12" y="33"/>
                    <a:pt x="11" y="34"/>
                  </a:cubicBezTo>
                  <a:cubicBezTo>
                    <a:pt x="10" y="35"/>
                    <a:pt x="11" y="36"/>
                    <a:pt x="12" y="35"/>
                  </a:cubicBezTo>
                  <a:close/>
                  <a:moveTo>
                    <a:pt x="16" y="36"/>
                  </a:moveTo>
                  <a:cubicBezTo>
                    <a:pt x="16" y="36"/>
                    <a:pt x="16" y="36"/>
                    <a:pt x="16" y="36"/>
                  </a:cubicBezTo>
                  <a:cubicBezTo>
                    <a:pt x="16" y="35"/>
                    <a:pt x="16" y="35"/>
                    <a:pt x="16" y="35"/>
                  </a:cubicBezTo>
                  <a:cubicBezTo>
                    <a:pt x="16" y="34"/>
                    <a:pt x="16" y="35"/>
                    <a:pt x="16" y="35"/>
                  </a:cubicBezTo>
                  <a:cubicBezTo>
                    <a:pt x="16" y="34"/>
                    <a:pt x="16" y="34"/>
                    <a:pt x="16" y="34"/>
                  </a:cubicBezTo>
                  <a:cubicBezTo>
                    <a:pt x="16" y="34"/>
                    <a:pt x="15" y="34"/>
                    <a:pt x="15" y="34"/>
                  </a:cubicBezTo>
                  <a:cubicBezTo>
                    <a:pt x="15" y="34"/>
                    <a:pt x="15" y="35"/>
                    <a:pt x="15" y="35"/>
                  </a:cubicBezTo>
                  <a:cubicBezTo>
                    <a:pt x="16" y="36"/>
                    <a:pt x="16" y="36"/>
                    <a:pt x="16" y="36"/>
                  </a:cubicBezTo>
                  <a:close/>
                  <a:moveTo>
                    <a:pt x="15" y="34"/>
                  </a:moveTo>
                  <a:cubicBezTo>
                    <a:pt x="14" y="34"/>
                    <a:pt x="14" y="34"/>
                    <a:pt x="14" y="33"/>
                  </a:cubicBezTo>
                  <a:cubicBezTo>
                    <a:pt x="14" y="33"/>
                    <a:pt x="13" y="33"/>
                    <a:pt x="13" y="33"/>
                  </a:cubicBezTo>
                  <a:cubicBezTo>
                    <a:pt x="13" y="34"/>
                    <a:pt x="13" y="33"/>
                    <a:pt x="13" y="34"/>
                  </a:cubicBezTo>
                  <a:cubicBezTo>
                    <a:pt x="13" y="34"/>
                    <a:pt x="13" y="34"/>
                    <a:pt x="13" y="34"/>
                  </a:cubicBezTo>
                  <a:cubicBezTo>
                    <a:pt x="13" y="34"/>
                    <a:pt x="12" y="34"/>
                    <a:pt x="12" y="34"/>
                  </a:cubicBezTo>
                  <a:cubicBezTo>
                    <a:pt x="12" y="34"/>
                    <a:pt x="12" y="35"/>
                    <a:pt x="12" y="35"/>
                  </a:cubicBezTo>
                  <a:cubicBezTo>
                    <a:pt x="13" y="35"/>
                    <a:pt x="13" y="35"/>
                    <a:pt x="13" y="35"/>
                  </a:cubicBezTo>
                  <a:cubicBezTo>
                    <a:pt x="14" y="35"/>
                    <a:pt x="15" y="35"/>
                    <a:pt x="15" y="35"/>
                  </a:cubicBezTo>
                  <a:cubicBezTo>
                    <a:pt x="15" y="35"/>
                    <a:pt x="15" y="34"/>
                    <a:pt x="15" y="34"/>
                  </a:cubicBezTo>
                  <a:cubicBezTo>
                    <a:pt x="15" y="34"/>
                    <a:pt x="15" y="34"/>
                    <a:pt x="15" y="34"/>
                  </a:cubicBezTo>
                  <a:close/>
                  <a:moveTo>
                    <a:pt x="13" y="33"/>
                  </a:moveTo>
                  <a:cubicBezTo>
                    <a:pt x="13" y="33"/>
                    <a:pt x="13" y="32"/>
                    <a:pt x="13" y="32"/>
                  </a:cubicBezTo>
                  <a:cubicBezTo>
                    <a:pt x="12" y="33"/>
                    <a:pt x="12" y="33"/>
                    <a:pt x="12" y="33"/>
                  </a:cubicBezTo>
                  <a:cubicBezTo>
                    <a:pt x="12" y="33"/>
                    <a:pt x="12" y="32"/>
                    <a:pt x="10" y="32"/>
                  </a:cubicBezTo>
                  <a:cubicBezTo>
                    <a:pt x="10" y="32"/>
                    <a:pt x="10" y="32"/>
                    <a:pt x="9" y="32"/>
                  </a:cubicBezTo>
                  <a:cubicBezTo>
                    <a:pt x="9" y="32"/>
                    <a:pt x="9" y="33"/>
                    <a:pt x="9" y="33"/>
                  </a:cubicBezTo>
                  <a:cubicBezTo>
                    <a:pt x="10" y="33"/>
                    <a:pt x="10" y="33"/>
                    <a:pt x="10" y="33"/>
                  </a:cubicBezTo>
                  <a:cubicBezTo>
                    <a:pt x="11" y="33"/>
                    <a:pt x="11" y="34"/>
                    <a:pt x="12" y="34"/>
                  </a:cubicBezTo>
                  <a:cubicBezTo>
                    <a:pt x="12" y="34"/>
                    <a:pt x="13" y="33"/>
                    <a:pt x="13" y="33"/>
                  </a:cubicBezTo>
                  <a:close/>
                  <a:moveTo>
                    <a:pt x="18" y="7"/>
                  </a:moveTo>
                  <a:cubicBezTo>
                    <a:pt x="18" y="7"/>
                    <a:pt x="18" y="7"/>
                    <a:pt x="18" y="7"/>
                  </a:cubicBezTo>
                  <a:cubicBezTo>
                    <a:pt x="18" y="7"/>
                    <a:pt x="18" y="8"/>
                    <a:pt x="18" y="8"/>
                  </a:cubicBezTo>
                  <a:cubicBezTo>
                    <a:pt x="18" y="9"/>
                    <a:pt x="18" y="9"/>
                    <a:pt x="18" y="9"/>
                  </a:cubicBezTo>
                  <a:cubicBezTo>
                    <a:pt x="18" y="9"/>
                    <a:pt x="17" y="9"/>
                    <a:pt x="17" y="8"/>
                  </a:cubicBezTo>
                  <a:cubicBezTo>
                    <a:pt x="17" y="8"/>
                    <a:pt x="17" y="8"/>
                    <a:pt x="18" y="8"/>
                  </a:cubicBezTo>
                  <a:cubicBezTo>
                    <a:pt x="18" y="8"/>
                    <a:pt x="18" y="7"/>
                    <a:pt x="18" y="7"/>
                  </a:cubicBezTo>
                  <a:close/>
                  <a:moveTo>
                    <a:pt x="44" y="25"/>
                  </a:moveTo>
                  <a:cubicBezTo>
                    <a:pt x="44" y="25"/>
                    <a:pt x="44" y="25"/>
                    <a:pt x="44" y="25"/>
                  </a:cubicBezTo>
                  <a:cubicBezTo>
                    <a:pt x="44" y="27"/>
                    <a:pt x="44" y="27"/>
                    <a:pt x="44" y="27"/>
                  </a:cubicBezTo>
                  <a:cubicBezTo>
                    <a:pt x="42" y="27"/>
                    <a:pt x="41" y="26"/>
                    <a:pt x="40" y="26"/>
                  </a:cubicBezTo>
                  <a:cubicBezTo>
                    <a:pt x="40" y="26"/>
                    <a:pt x="40" y="27"/>
                    <a:pt x="40" y="27"/>
                  </a:cubicBezTo>
                  <a:cubicBezTo>
                    <a:pt x="40" y="27"/>
                    <a:pt x="39" y="27"/>
                    <a:pt x="39" y="27"/>
                  </a:cubicBezTo>
                  <a:cubicBezTo>
                    <a:pt x="39" y="26"/>
                    <a:pt x="38" y="26"/>
                    <a:pt x="38" y="25"/>
                  </a:cubicBezTo>
                  <a:cubicBezTo>
                    <a:pt x="38" y="25"/>
                    <a:pt x="38" y="24"/>
                    <a:pt x="38" y="24"/>
                  </a:cubicBezTo>
                  <a:cubicBezTo>
                    <a:pt x="37" y="24"/>
                    <a:pt x="36" y="24"/>
                    <a:pt x="35" y="24"/>
                  </a:cubicBezTo>
                  <a:cubicBezTo>
                    <a:pt x="34" y="24"/>
                    <a:pt x="34" y="25"/>
                    <a:pt x="34" y="25"/>
                  </a:cubicBezTo>
                  <a:cubicBezTo>
                    <a:pt x="34" y="25"/>
                    <a:pt x="33" y="25"/>
                    <a:pt x="33" y="25"/>
                  </a:cubicBezTo>
                  <a:cubicBezTo>
                    <a:pt x="33" y="24"/>
                    <a:pt x="33" y="24"/>
                    <a:pt x="34" y="24"/>
                  </a:cubicBezTo>
                  <a:cubicBezTo>
                    <a:pt x="34" y="24"/>
                    <a:pt x="34" y="24"/>
                    <a:pt x="34" y="24"/>
                  </a:cubicBezTo>
                  <a:cubicBezTo>
                    <a:pt x="34" y="24"/>
                    <a:pt x="34" y="24"/>
                    <a:pt x="35" y="23"/>
                  </a:cubicBezTo>
                  <a:cubicBezTo>
                    <a:pt x="35" y="23"/>
                    <a:pt x="34" y="23"/>
                    <a:pt x="35" y="23"/>
                  </a:cubicBezTo>
                  <a:cubicBezTo>
                    <a:pt x="35" y="22"/>
                    <a:pt x="35" y="22"/>
                    <a:pt x="35" y="22"/>
                  </a:cubicBezTo>
                  <a:cubicBezTo>
                    <a:pt x="35" y="22"/>
                    <a:pt x="35" y="22"/>
                    <a:pt x="35" y="22"/>
                  </a:cubicBezTo>
                  <a:cubicBezTo>
                    <a:pt x="35" y="21"/>
                    <a:pt x="35" y="21"/>
                    <a:pt x="36" y="20"/>
                  </a:cubicBezTo>
                  <a:cubicBezTo>
                    <a:pt x="36" y="20"/>
                    <a:pt x="36" y="20"/>
                    <a:pt x="36" y="20"/>
                  </a:cubicBezTo>
                  <a:cubicBezTo>
                    <a:pt x="36" y="20"/>
                    <a:pt x="37" y="20"/>
                    <a:pt x="37" y="20"/>
                  </a:cubicBezTo>
                  <a:cubicBezTo>
                    <a:pt x="37" y="21"/>
                    <a:pt x="37" y="21"/>
                    <a:pt x="37" y="22"/>
                  </a:cubicBezTo>
                  <a:cubicBezTo>
                    <a:pt x="37" y="22"/>
                    <a:pt x="37" y="23"/>
                    <a:pt x="37" y="23"/>
                  </a:cubicBezTo>
                  <a:cubicBezTo>
                    <a:pt x="37" y="23"/>
                    <a:pt x="37" y="23"/>
                    <a:pt x="37" y="23"/>
                  </a:cubicBezTo>
                  <a:cubicBezTo>
                    <a:pt x="38" y="23"/>
                    <a:pt x="37" y="22"/>
                    <a:pt x="37" y="22"/>
                  </a:cubicBezTo>
                  <a:cubicBezTo>
                    <a:pt x="37" y="21"/>
                    <a:pt x="37" y="21"/>
                    <a:pt x="37" y="21"/>
                  </a:cubicBezTo>
                  <a:cubicBezTo>
                    <a:pt x="37" y="21"/>
                    <a:pt x="38" y="21"/>
                    <a:pt x="38" y="21"/>
                  </a:cubicBezTo>
                  <a:cubicBezTo>
                    <a:pt x="38" y="21"/>
                    <a:pt x="38" y="22"/>
                    <a:pt x="38" y="22"/>
                  </a:cubicBezTo>
                  <a:cubicBezTo>
                    <a:pt x="39" y="22"/>
                    <a:pt x="39" y="23"/>
                    <a:pt x="39" y="23"/>
                  </a:cubicBezTo>
                  <a:cubicBezTo>
                    <a:pt x="39" y="23"/>
                    <a:pt x="39" y="24"/>
                    <a:pt x="39" y="24"/>
                  </a:cubicBezTo>
                  <a:cubicBezTo>
                    <a:pt x="39" y="24"/>
                    <a:pt x="40" y="22"/>
                    <a:pt x="39" y="22"/>
                  </a:cubicBezTo>
                  <a:cubicBezTo>
                    <a:pt x="39" y="21"/>
                    <a:pt x="39" y="21"/>
                    <a:pt x="39" y="20"/>
                  </a:cubicBezTo>
                  <a:cubicBezTo>
                    <a:pt x="39" y="20"/>
                    <a:pt x="39" y="21"/>
                    <a:pt x="40" y="21"/>
                  </a:cubicBezTo>
                  <a:cubicBezTo>
                    <a:pt x="40" y="21"/>
                    <a:pt x="39" y="21"/>
                    <a:pt x="40" y="21"/>
                  </a:cubicBezTo>
                  <a:cubicBezTo>
                    <a:pt x="40" y="23"/>
                    <a:pt x="40" y="25"/>
                    <a:pt x="41" y="24"/>
                  </a:cubicBezTo>
                  <a:cubicBezTo>
                    <a:pt x="41" y="24"/>
                    <a:pt x="41" y="23"/>
                    <a:pt x="41" y="23"/>
                  </a:cubicBezTo>
                  <a:cubicBezTo>
                    <a:pt x="41" y="22"/>
                    <a:pt x="41" y="22"/>
                    <a:pt x="42" y="22"/>
                  </a:cubicBezTo>
                  <a:cubicBezTo>
                    <a:pt x="42" y="23"/>
                    <a:pt x="42" y="24"/>
                    <a:pt x="42" y="25"/>
                  </a:cubicBezTo>
                  <a:cubicBezTo>
                    <a:pt x="42" y="25"/>
                    <a:pt x="41" y="24"/>
                    <a:pt x="41" y="25"/>
                  </a:cubicBezTo>
                  <a:cubicBezTo>
                    <a:pt x="41" y="25"/>
                    <a:pt x="41" y="25"/>
                    <a:pt x="41" y="25"/>
                  </a:cubicBezTo>
                  <a:cubicBezTo>
                    <a:pt x="41" y="25"/>
                    <a:pt x="41" y="25"/>
                    <a:pt x="41" y="25"/>
                  </a:cubicBezTo>
                  <a:cubicBezTo>
                    <a:pt x="42" y="25"/>
                    <a:pt x="42" y="25"/>
                    <a:pt x="43" y="25"/>
                  </a:cubicBezTo>
                  <a:cubicBezTo>
                    <a:pt x="43" y="25"/>
                    <a:pt x="43" y="25"/>
                    <a:pt x="43" y="25"/>
                  </a:cubicBezTo>
                  <a:cubicBezTo>
                    <a:pt x="43" y="25"/>
                    <a:pt x="43" y="25"/>
                    <a:pt x="43" y="25"/>
                  </a:cubicBezTo>
                  <a:cubicBezTo>
                    <a:pt x="44" y="26"/>
                    <a:pt x="44" y="25"/>
                    <a:pt x="44" y="25"/>
                  </a:cubicBezTo>
                  <a:close/>
                  <a:moveTo>
                    <a:pt x="50" y="31"/>
                  </a:moveTo>
                  <a:cubicBezTo>
                    <a:pt x="50" y="31"/>
                    <a:pt x="50" y="31"/>
                    <a:pt x="50" y="31"/>
                  </a:cubicBezTo>
                  <a:cubicBezTo>
                    <a:pt x="50" y="32"/>
                    <a:pt x="49" y="32"/>
                    <a:pt x="49" y="31"/>
                  </a:cubicBezTo>
                  <a:cubicBezTo>
                    <a:pt x="49" y="31"/>
                    <a:pt x="49" y="31"/>
                    <a:pt x="49" y="31"/>
                  </a:cubicBezTo>
                  <a:cubicBezTo>
                    <a:pt x="49" y="30"/>
                    <a:pt x="48" y="29"/>
                    <a:pt x="48" y="29"/>
                  </a:cubicBezTo>
                  <a:cubicBezTo>
                    <a:pt x="49" y="28"/>
                    <a:pt x="49" y="30"/>
                    <a:pt x="50" y="31"/>
                  </a:cubicBezTo>
                  <a:cubicBezTo>
                    <a:pt x="50" y="31"/>
                    <a:pt x="50" y="31"/>
                    <a:pt x="50" y="31"/>
                  </a:cubicBezTo>
                  <a:close/>
                  <a:moveTo>
                    <a:pt x="48" y="53"/>
                  </a:moveTo>
                  <a:cubicBezTo>
                    <a:pt x="47" y="54"/>
                    <a:pt x="47" y="54"/>
                    <a:pt x="47" y="55"/>
                  </a:cubicBezTo>
                  <a:cubicBezTo>
                    <a:pt x="47" y="55"/>
                    <a:pt x="47" y="56"/>
                    <a:pt x="47" y="57"/>
                  </a:cubicBezTo>
                  <a:cubicBezTo>
                    <a:pt x="47" y="57"/>
                    <a:pt x="47" y="57"/>
                    <a:pt x="47" y="57"/>
                  </a:cubicBezTo>
                  <a:cubicBezTo>
                    <a:pt x="47" y="58"/>
                    <a:pt x="46" y="59"/>
                    <a:pt x="47" y="60"/>
                  </a:cubicBezTo>
                  <a:cubicBezTo>
                    <a:pt x="47" y="60"/>
                    <a:pt x="47" y="61"/>
                    <a:pt x="47" y="60"/>
                  </a:cubicBezTo>
                  <a:cubicBezTo>
                    <a:pt x="48" y="60"/>
                    <a:pt x="48" y="58"/>
                    <a:pt x="48" y="57"/>
                  </a:cubicBezTo>
                  <a:cubicBezTo>
                    <a:pt x="49" y="56"/>
                    <a:pt x="49" y="55"/>
                    <a:pt x="49" y="53"/>
                  </a:cubicBezTo>
                  <a:cubicBezTo>
                    <a:pt x="49" y="53"/>
                    <a:pt x="49" y="53"/>
                    <a:pt x="49" y="52"/>
                  </a:cubicBezTo>
                  <a:cubicBezTo>
                    <a:pt x="48" y="52"/>
                    <a:pt x="48" y="53"/>
                    <a:pt x="48" y="53"/>
                  </a:cubicBezTo>
                  <a:close/>
                  <a:moveTo>
                    <a:pt x="71" y="40"/>
                  </a:moveTo>
                  <a:cubicBezTo>
                    <a:pt x="71" y="40"/>
                    <a:pt x="71" y="39"/>
                    <a:pt x="71" y="40"/>
                  </a:cubicBezTo>
                  <a:cubicBezTo>
                    <a:pt x="71" y="40"/>
                    <a:pt x="71" y="40"/>
                    <a:pt x="70" y="40"/>
                  </a:cubicBezTo>
                  <a:cubicBezTo>
                    <a:pt x="70" y="40"/>
                    <a:pt x="70" y="39"/>
                    <a:pt x="70" y="40"/>
                  </a:cubicBezTo>
                  <a:cubicBezTo>
                    <a:pt x="70" y="40"/>
                    <a:pt x="70" y="40"/>
                    <a:pt x="70" y="41"/>
                  </a:cubicBezTo>
                  <a:cubicBezTo>
                    <a:pt x="70" y="41"/>
                    <a:pt x="71" y="41"/>
                    <a:pt x="71" y="41"/>
                  </a:cubicBezTo>
                  <a:cubicBezTo>
                    <a:pt x="71" y="41"/>
                    <a:pt x="71" y="42"/>
                    <a:pt x="71" y="42"/>
                  </a:cubicBezTo>
                  <a:cubicBezTo>
                    <a:pt x="71" y="42"/>
                    <a:pt x="71" y="42"/>
                    <a:pt x="71" y="42"/>
                  </a:cubicBezTo>
                  <a:cubicBezTo>
                    <a:pt x="72" y="42"/>
                    <a:pt x="72" y="40"/>
                    <a:pt x="71" y="40"/>
                  </a:cubicBezTo>
                  <a:cubicBezTo>
                    <a:pt x="71" y="39"/>
                    <a:pt x="71" y="40"/>
                    <a:pt x="71" y="40"/>
                  </a:cubicBezTo>
                  <a:close/>
                  <a:moveTo>
                    <a:pt x="69" y="40"/>
                  </a:moveTo>
                  <a:cubicBezTo>
                    <a:pt x="69" y="41"/>
                    <a:pt x="69" y="41"/>
                    <a:pt x="69" y="40"/>
                  </a:cubicBezTo>
                  <a:cubicBezTo>
                    <a:pt x="69" y="40"/>
                    <a:pt x="69" y="40"/>
                    <a:pt x="69" y="40"/>
                  </a:cubicBezTo>
                  <a:cubicBezTo>
                    <a:pt x="69" y="40"/>
                    <a:pt x="70" y="40"/>
                    <a:pt x="70" y="40"/>
                  </a:cubicBezTo>
                  <a:cubicBezTo>
                    <a:pt x="70" y="40"/>
                    <a:pt x="70" y="39"/>
                    <a:pt x="70" y="39"/>
                  </a:cubicBezTo>
                  <a:cubicBezTo>
                    <a:pt x="70" y="39"/>
                    <a:pt x="70" y="39"/>
                    <a:pt x="70" y="39"/>
                  </a:cubicBezTo>
                  <a:cubicBezTo>
                    <a:pt x="70" y="39"/>
                    <a:pt x="71" y="39"/>
                    <a:pt x="71" y="39"/>
                  </a:cubicBezTo>
                  <a:cubicBezTo>
                    <a:pt x="71" y="39"/>
                    <a:pt x="70" y="39"/>
                    <a:pt x="70" y="39"/>
                  </a:cubicBezTo>
                  <a:cubicBezTo>
                    <a:pt x="71" y="39"/>
                    <a:pt x="71" y="39"/>
                    <a:pt x="71" y="39"/>
                  </a:cubicBezTo>
                  <a:cubicBezTo>
                    <a:pt x="71" y="39"/>
                    <a:pt x="71" y="39"/>
                    <a:pt x="71" y="38"/>
                  </a:cubicBezTo>
                  <a:cubicBezTo>
                    <a:pt x="71" y="38"/>
                    <a:pt x="71" y="39"/>
                    <a:pt x="71" y="39"/>
                  </a:cubicBezTo>
                  <a:cubicBezTo>
                    <a:pt x="71" y="38"/>
                    <a:pt x="71" y="38"/>
                    <a:pt x="71" y="37"/>
                  </a:cubicBezTo>
                  <a:cubicBezTo>
                    <a:pt x="71" y="37"/>
                    <a:pt x="70" y="38"/>
                    <a:pt x="70" y="37"/>
                  </a:cubicBezTo>
                  <a:cubicBezTo>
                    <a:pt x="70" y="37"/>
                    <a:pt x="70" y="36"/>
                    <a:pt x="70" y="36"/>
                  </a:cubicBezTo>
                  <a:cubicBezTo>
                    <a:pt x="70" y="35"/>
                    <a:pt x="70" y="35"/>
                    <a:pt x="69" y="36"/>
                  </a:cubicBezTo>
                  <a:cubicBezTo>
                    <a:pt x="69" y="37"/>
                    <a:pt x="69" y="36"/>
                    <a:pt x="69" y="37"/>
                  </a:cubicBezTo>
                  <a:cubicBezTo>
                    <a:pt x="69" y="37"/>
                    <a:pt x="70" y="39"/>
                    <a:pt x="70" y="39"/>
                  </a:cubicBezTo>
                  <a:cubicBezTo>
                    <a:pt x="69" y="39"/>
                    <a:pt x="69" y="39"/>
                    <a:pt x="69" y="40"/>
                  </a:cubicBezTo>
                  <a:close/>
                  <a:moveTo>
                    <a:pt x="70" y="33"/>
                  </a:moveTo>
                  <a:cubicBezTo>
                    <a:pt x="70" y="32"/>
                    <a:pt x="70" y="32"/>
                    <a:pt x="70" y="32"/>
                  </a:cubicBezTo>
                  <a:cubicBezTo>
                    <a:pt x="69" y="32"/>
                    <a:pt x="69" y="32"/>
                    <a:pt x="69" y="32"/>
                  </a:cubicBezTo>
                  <a:cubicBezTo>
                    <a:pt x="69" y="32"/>
                    <a:pt x="69" y="33"/>
                    <a:pt x="69" y="33"/>
                  </a:cubicBezTo>
                  <a:cubicBezTo>
                    <a:pt x="69" y="33"/>
                    <a:pt x="69" y="33"/>
                    <a:pt x="69" y="34"/>
                  </a:cubicBezTo>
                  <a:cubicBezTo>
                    <a:pt x="69" y="34"/>
                    <a:pt x="69" y="34"/>
                    <a:pt x="70" y="34"/>
                  </a:cubicBezTo>
                  <a:cubicBezTo>
                    <a:pt x="70" y="34"/>
                    <a:pt x="70" y="33"/>
                    <a:pt x="70" y="33"/>
                  </a:cubicBezTo>
                  <a:cubicBezTo>
                    <a:pt x="70" y="33"/>
                    <a:pt x="70" y="33"/>
                    <a:pt x="70" y="33"/>
                  </a:cubicBezTo>
                  <a:close/>
                </a:path>
              </a:pathLst>
            </a:custGeom>
            <a:solidFill>
              <a:srgbClr val="F4B63F"/>
            </a:solidFill>
            <a:ln w="9525">
              <a:noFill/>
            </a:ln>
          </p:spPr>
          <p:txBody>
            <a:bodyPr/>
            <a:p>
              <a:endParaRPr altLang="en-US" lang="zh-CN"/>
            </a:p>
          </p:txBody>
        </p:sp>
      </p:grpSp>
      <p:grpSp>
        <p:nvGrpSpPr>
          <p:cNvPr id="81" name="组合 304"/>
          <p:cNvGrpSpPr/>
          <p:nvPr/>
        </p:nvGrpSpPr>
        <p:grpSpPr>
          <a:xfrm>
            <a:off x="4524375" y="1431925"/>
            <a:ext cx="255588" cy="254000"/>
            <a:chOff x="0" y="0"/>
            <a:chExt cx="1149350" cy="1149350"/>
          </a:xfrm>
        </p:grpSpPr>
        <p:sp>
          <p:nvSpPr>
            <p:cNvPr id="1048900" name="Oval 28"/>
            <p:cNvSpPr/>
            <p:nvPr/>
          </p:nvSpPr>
          <p:spPr>
            <a:xfrm>
              <a:off x="0" y="0"/>
              <a:ext cx="1149350" cy="1149350"/>
            </a:xfrm>
            <a:prstGeom prst="ellipse"/>
            <a:solidFill>
              <a:srgbClr val="F4B63F"/>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8901" name="Freeform 38"/>
            <p:cNvSpPr/>
            <p:nvPr/>
          </p:nvSpPr>
          <p:spPr>
            <a:xfrm>
              <a:off x="314325" y="336550"/>
              <a:ext cx="835025" cy="809625"/>
            </a:xfrm>
            <a:custGeom>
              <a:avLst/>
              <a:ahLst/>
              <a:cxnLst>
                <a:cxn ang="0">
                  <a:pos x="169" y="0"/>
                </a:cxn>
                <a:cxn ang="0">
                  <a:pos x="257" y="87"/>
                </a:cxn>
                <a:cxn ang="0">
                  <a:pos x="93" y="249"/>
                </a:cxn>
                <a:cxn ang="0">
                  <a:pos x="0" y="155"/>
                </a:cxn>
                <a:cxn ang="0">
                  <a:pos x="169" y="0"/>
                </a:cxn>
              </a:cxnLst>
              <a:rect l="0" t="0" r="0" b="0"/>
              <a:pathLst>
                <a:path w="257" h="249">
                  <a:moveTo>
                    <a:pt x="169" y="0"/>
                  </a:moveTo>
                  <a:cubicBezTo>
                    <a:pt x="257" y="87"/>
                    <a:pt x="257" y="87"/>
                    <a:pt x="257" y="87"/>
                  </a:cubicBezTo>
                  <a:cubicBezTo>
                    <a:pt x="250" y="174"/>
                    <a:pt x="180" y="243"/>
                    <a:pt x="93" y="249"/>
                  </a:cubicBezTo>
                  <a:cubicBezTo>
                    <a:pt x="0" y="155"/>
                    <a:pt x="0" y="155"/>
                    <a:pt x="0" y="155"/>
                  </a:cubicBezTo>
                  <a:cubicBezTo>
                    <a:pt x="169" y="0"/>
                    <a:pt x="169" y="0"/>
                    <a:pt x="169" y="0"/>
                  </a:cubicBezTo>
                  <a:close/>
                </a:path>
              </a:pathLst>
            </a:custGeom>
            <a:solidFill>
              <a:srgbClr val="C99128"/>
            </a:solidFill>
            <a:ln w="9525">
              <a:noFill/>
            </a:ln>
          </p:spPr>
          <p:txBody>
            <a:bodyPr/>
            <a:p>
              <a:endParaRPr altLang="en-US" lang="zh-CN"/>
            </a:p>
          </p:txBody>
        </p:sp>
        <p:sp>
          <p:nvSpPr>
            <p:cNvPr id="1048902" name="Oval 39"/>
            <p:cNvSpPr/>
            <p:nvPr/>
          </p:nvSpPr>
          <p:spPr>
            <a:xfrm>
              <a:off x="201613" y="200025"/>
              <a:ext cx="746125" cy="747713"/>
            </a:xfrm>
            <a:prstGeom prst="ellipse"/>
            <a:solidFill>
              <a:srgbClr val="ACACAC"/>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8903" name="Oval 40"/>
            <p:cNvSpPr/>
            <p:nvPr/>
          </p:nvSpPr>
          <p:spPr>
            <a:xfrm>
              <a:off x="223838" y="220662"/>
              <a:ext cx="701675" cy="704850"/>
            </a:xfrm>
            <a:prstGeom prst="ellipse"/>
            <a:solidFill>
              <a:srgbClr val="FFFFFF"/>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8904" name="Oval 41"/>
            <p:cNvSpPr/>
            <p:nvPr/>
          </p:nvSpPr>
          <p:spPr>
            <a:xfrm>
              <a:off x="236538" y="233362"/>
              <a:ext cx="679450" cy="677863"/>
            </a:xfrm>
            <a:prstGeom prst="ellipse"/>
            <a:solidFill>
              <a:srgbClr val="ACACAC"/>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8905" name="Freeform 42"/>
            <p:cNvSpPr>
              <a:spLocks noEditPoints="1"/>
            </p:cNvSpPr>
            <p:nvPr/>
          </p:nvSpPr>
          <p:spPr>
            <a:xfrm>
              <a:off x="382588" y="431800"/>
              <a:ext cx="481013" cy="428625"/>
            </a:xfrm>
            <a:custGeom>
              <a:avLst/>
              <a:ahLst/>
              <a:cxnLst>
                <a:cxn ang="0">
                  <a:pos x="0" y="111"/>
                </a:cxn>
                <a:cxn ang="0">
                  <a:pos x="57" y="65"/>
                </a:cxn>
                <a:cxn ang="0">
                  <a:pos x="54" y="72"/>
                </a:cxn>
                <a:cxn ang="0">
                  <a:pos x="3" y="113"/>
                </a:cxn>
                <a:cxn ang="0">
                  <a:pos x="0" y="111"/>
                </a:cxn>
                <a:cxn ang="0">
                  <a:pos x="81" y="45"/>
                </a:cxn>
                <a:cxn ang="0">
                  <a:pos x="137" y="0"/>
                </a:cxn>
                <a:cxn ang="0">
                  <a:pos x="138" y="3"/>
                </a:cxn>
                <a:cxn ang="0">
                  <a:pos x="88" y="43"/>
                </a:cxn>
                <a:cxn ang="0">
                  <a:pos x="81" y="45"/>
                </a:cxn>
                <a:cxn ang="0">
                  <a:pos x="140" y="7"/>
                </a:cxn>
                <a:cxn ang="0">
                  <a:pos x="142" y="10"/>
                </a:cxn>
                <a:cxn ang="0">
                  <a:pos x="101" y="44"/>
                </a:cxn>
                <a:cxn ang="0">
                  <a:pos x="97" y="43"/>
                </a:cxn>
                <a:cxn ang="0">
                  <a:pos x="140" y="7"/>
                </a:cxn>
                <a:cxn ang="0">
                  <a:pos x="51" y="84"/>
                </a:cxn>
                <a:cxn ang="0">
                  <a:pos x="10" y="118"/>
                </a:cxn>
                <a:cxn ang="0">
                  <a:pos x="7" y="116"/>
                </a:cxn>
                <a:cxn ang="0">
                  <a:pos x="52" y="80"/>
                </a:cxn>
                <a:cxn ang="0">
                  <a:pos x="51" y="84"/>
                </a:cxn>
                <a:cxn ang="0">
                  <a:pos x="144" y="15"/>
                </a:cxn>
                <a:cxn ang="0">
                  <a:pos x="145" y="19"/>
                </a:cxn>
                <a:cxn ang="0">
                  <a:pos x="111" y="46"/>
                </a:cxn>
                <a:cxn ang="0">
                  <a:pos x="107" y="45"/>
                </a:cxn>
                <a:cxn ang="0">
                  <a:pos x="144" y="15"/>
                </a:cxn>
                <a:cxn ang="0">
                  <a:pos x="52" y="94"/>
                </a:cxn>
                <a:cxn ang="0">
                  <a:pos x="17" y="122"/>
                </a:cxn>
                <a:cxn ang="0">
                  <a:pos x="14" y="121"/>
                </a:cxn>
                <a:cxn ang="0">
                  <a:pos x="51" y="91"/>
                </a:cxn>
                <a:cxn ang="0">
                  <a:pos x="52" y="94"/>
                </a:cxn>
                <a:cxn ang="0">
                  <a:pos x="146" y="23"/>
                </a:cxn>
                <a:cxn ang="0">
                  <a:pos x="147" y="27"/>
                </a:cxn>
                <a:cxn ang="0">
                  <a:pos x="118" y="50"/>
                </a:cxn>
                <a:cxn ang="0">
                  <a:pos x="115" y="48"/>
                </a:cxn>
                <a:cxn ang="0">
                  <a:pos x="146" y="23"/>
                </a:cxn>
                <a:cxn ang="0">
                  <a:pos x="54" y="102"/>
                </a:cxn>
                <a:cxn ang="0">
                  <a:pos x="25" y="126"/>
                </a:cxn>
                <a:cxn ang="0">
                  <a:pos x="22" y="125"/>
                </a:cxn>
                <a:cxn ang="0">
                  <a:pos x="53" y="99"/>
                </a:cxn>
                <a:cxn ang="0">
                  <a:pos x="54" y="102"/>
                </a:cxn>
                <a:cxn ang="0">
                  <a:pos x="148" y="33"/>
                </a:cxn>
                <a:cxn ang="0">
                  <a:pos x="148" y="36"/>
                </a:cxn>
                <a:cxn ang="0">
                  <a:pos x="125" y="55"/>
                </a:cxn>
                <a:cxn ang="0">
                  <a:pos x="122" y="53"/>
                </a:cxn>
                <a:cxn ang="0">
                  <a:pos x="148" y="33"/>
                </a:cxn>
                <a:cxn ang="0">
                  <a:pos x="58" y="110"/>
                </a:cxn>
                <a:cxn ang="0">
                  <a:pos x="34" y="129"/>
                </a:cxn>
                <a:cxn ang="0">
                  <a:pos x="30" y="128"/>
                </a:cxn>
                <a:cxn ang="0">
                  <a:pos x="56" y="107"/>
                </a:cxn>
                <a:cxn ang="0">
                  <a:pos x="58" y="110"/>
                </a:cxn>
                <a:cxn ang="0">
                  <a:pos x="148" y="43"/>
                </a:cxn>
                <a:cxn ang="0">
                  <a:pos x="148" y="44"/>
                </a:cxn>
                <a:cxn ang="0">
                  <a:pos x="148" y="47"/>
                </a:cxn>
                <a:cxn ang="0">
                  <a:pos x="130" y="62"/>
                </a:cxn>
                <a:cxn ang="0">
                  <a:pos x="128" y="59"/>
                </a:cxn>
                <a:cxn ang="0">
                  <a:pos x="148" y="43"/>
                </a:cxn>
                <a:cxn ang="0">
                  <a:pos x="63" y="116"/>
                </a:cxn>
                <a:cxn ang="0">
                  <a:pos x="44" y="132"/>
                </a:cxn>
                <a:cxn ang="0">
                  <a:pos x="40" y="131"/>
                </a:cxn>
                <a:cxn ang="0">
                  <a:pos x="61" y="114"/>
                </a:cxn>
                <a:cxn ang="0">
                  <a:pos x="63" y="116"/>
                </a:cxn>
              </a:cxnLst>
              <a:rect l="0" t="0" r="0" b="0"/>
              <a:pathLst>
                <a:path w="148" h="132">
                  <a:moveTo>
                    <a:pt x="0" y="111"/>
                  </a:moveTo>
                  <a:cubicBezTo>
                    <a:pt x="57" y="65"/>
                    <a:pt x="57" y="65"/>
                    <a:pt x="57" y="65"/>
                  </a:cubicBezTo>
                  <a:cubicBezTo>
                    <a:pt x="55" y="67"/>
                    <a:pt x="54" y="69"/>
                    <a:pt x="54" y="72"/>
                  </a:cubicBezTo>
                  <a:cubicBezTo>
                    <a:pt x="3" y="113"/>
                    <a:pt x="3" y="113"/>
                    <a:pt x="3" y="113"/>
                  </a:cubicBezTo>
                  <a:cubicBezTo>
                    <a:pt x="2" y="112"/>
                    <a:pt x="1" y="111"/>
                    <a:pt x="0" y="111"/>
                  </a:cubicBezTo>
                  <a:close/>
                  <a:moveTo>
                    <a:pt x="81" y="45"/>
                  </a:moveTo>
                  <a:cubicBezTo>
                    <a:pt x="137" y="0"/>
                    <a:pt x="137" y="0"/>
                    <a:pt x="137" y="0"/>
                  </a:cubicBezTo>
                  <a:cubicBezTo>
                    <a:pt x="137" y="1"/>
                    <a:pt x="138" y="2"/>
                    <a:pt x="138" y="3"/>
                  </a:cubicBezTo>
                  <a:cubicBezTo>
                    <a:pt x="88" y="43"/>
                    <a:pt x="88" y="43"/>
                    <a:pt x="88" y="43"/>
                  </a:cubicBezTo>
                  <a:cubicBezTo>
                    <a:pt x="86" y="44"/>
                    <a:pt x="83" y="44"/>
                    <a:pt x="81" y="45"/>
                  </a:cubicBezTo>
                  <a:close/>
                  <a:moveTo>
                    <a:pt x="140" y="7"/>
                  </a:moveTo>
                  <a:cubicBezTo>
                    <a:pt x="141" y="8"/>
                    <a:pt x="141" y="9"/>
                    <a:pt x="142" y="10"/>
                  </a:cubicBezTo>
                  <a:cubicBezTo>
                    <a:pt x="101" y="44"/>
                    <a:pt x="101" y="44"/>
                    <a:pt x="101" y="44"/>
                  </a:cubicBezTo>
                  <a:cubicBezTo>
                    <a:pt x="100" y="43"/>
                    <a:pt x="98" y="43"/>
                    <a:pt x="97" y="43"/>
                  </a:cubicBezTo>
                  <a:cubicBezTo>
                    <a:pt x="140" y="7"/>
                    <a:pt x="140" y="7"/>
                    <a:pt x="140" y="7"/>
                  </a:cubicBezTo>
                  <a:close/>
                  <a:moveTo>
                    <a:pt x="51" y="84"/>
                  </a:moveTo>
                  <a:cubicBezTo>
                    <a:pt x="10" y="118"/>
                    <a:pt x="10" y="118"/>
                    <a:pt x="10" y="118"/>
                  </a:cubicBezTo>
                  <a:cubicBezTo>
                    <a:pt x="9" y="117"/>
                    <a:pt x="8" y="117"/>
                    <a:pt x="7" y="116"/>
                  </a:cubicBezTo>
                  <a:cubicBezTo>
                    <a:pt x="52" y="80"/>
                    <a:pt x="52" y="80"/>
                    <a:pt x="52" y="80"/>
                  </a:cubicBezTo>
                  <a:cubicBezTo>
                    <a:pt x="51" y="81"/>
                    <a:pt x="51" y="83"/>
                    <a:pt x="51" y="84"/>
                  </a:cubicBezTo>
                  <a:close/>
                  <a:moveTo>
                    <a:pt x="144" y="15"/>
                  </a:moveTo>
                  <a:cubicBezTo>
                    <a:pt x="144" y="16"/>
                    <a:pt x="144" y="17"/>
                    <a:pt x="145" y="19"/>
                  </a:cubicBezTo>
                  <a:cubicBezTo>
                    <a:pt x="111" y="46"/>
                    <a:pt x="111" y="46"/>
                    <a:pt x="111" y="46"/>
                  </a:cubicBezTo>
                  <a:cubicBezTo>
                    <a:pt x="110" y="46"/>
                    <a:pt x="108" y="45"/>
                    <a:pt x="107" y="45"/>
                  </a:cubicBezTo>
                  <a:cubicBezTo>
                    <a:pt x="144" y="15"/>
                    <a:pt x="144" y="15"/>
                    <a:pt x="144" y="15"/>
                  </a:cubicBezTo>
                  <a:close/>
                  <a:moveTo>
                    <a:pt x="52" y="94"/>
                  </a:moveTo>
                  <a:cubicBezTo>
                    <a:pt x="17" y="122"/>
                    <a:pt x="17" y="122"/>
                    <a:pt x="17" y="122"/>
                  </a:cubicBezTo>
                  <a:cubicBezTo>
                    <a:pt x="16" y="122"/>
                    <a:pt x="15" y="121"/>
                    <a:pt x="14" y="121"/>
                  </a:cubicBezTo>
                  <a:cubicBezTo>
                    <a:pt x="51" y="91"/>
                    <a:pt x="51" y="91"/>
                    <a:pt x="51" y="91"/>
                  </a:cubicBezTo>
                  <a:cubicBezTo>
                    <a:pt x="51" y="92"/>
                    <a:pt x="52" y="93"/>
                    <a:pt x="52" y="94"/>
                  </a:cubicBezTo>
                  <a:close/>
                  <a:moveTo>
                    <a:pt x="146" y="23"/>
                  </a:moveTo>
                  <a:cubicBezTo>
                    <a:pt x="146" y="24"/>
                    <a:pt x="146" y="26"/>
                    <a:pt x="147" y="27"/>
                  </a:cubicBezTo>
                  <a:cubicBezTo>
                    <a:pt x="118" y="50"/>
                    <a:pt x="118" y="50"/>
                    <a:pt x="118" y="50"/>
                  </a:cubicBezTo>
                  <a:cubicBezTo>
                    <a:pt x="117" y="49"/>
                    <a:pt x="116" y="49"/>
                    <a:pt x="115" y="48"/>
                  </a:cubicBezTo>
                  <a:cubicBezTo>
                    <a:pt x="146" y="23"/>
                    <a:pt x="146" y="23"/>
                    <a:pt x="146" y="23"/>
                  </a:cubicBezTo>
                  <a:close/>
                  <a:moveTo>
                    <a:pt x="54" y="102"/>
                  </a:moveTo>
                  <a:cubicBezTo>
                    <a:pt x="25" y="126"/>
                    <a:pt x="25" y="126"/>
                    <a:pt x="25" y="126"/>
                  </a:cubicBezTo>
                  <a:cubicBezTo>
                    <a:pt x="24" y="126"/>
                    <a:pt x="23" y="125"/>
                    <a:pt x="22" y="125"/>
                  </a:cubicBezTo>
                  <a:cubicBezTo>
                    <a:pt x="53" y="99"/>
                    <a:pt x="53" y="99"/>
                    <a:pt x="53" y="99"/>
                  </a:cubicBezTo>
                  <a:cubicBezTo>
                    <a:pt x="53" y="100"/>
                    <a:pt x="54" y="101"/>
                    <a:pt x="54" y="102"/>
                  </a:cubicBezTo>
                  <a:close/>
                  <a:moveTo>
                    <a:pt x="148" y="33"/>
                  </a:moveTo>
                  <a:cubicBezTo>
                    <a:pt x="148" y="34"/>
                    <a:pt x="148" y="35"/>
                    <a:pt x="148" y="36"/>
                  </a:cubicBezTo>
                  <a:cubicBezTo>
                    <a:pt x="125" y="55"/>
                    <a:pt x="125" y="55"/>
                    <a:pt x="125" y="55"/>
                  </a:cubicBezTo>
                  <a:cubicBezTo>
                    <a:pt x="124" y="55"/>
                    <a:pt x="123" y="54"/>
                    <a:pt x="122" y="53"/>
                  </a:cubicBezTo>
                  <a:cubicBezTo>
                    <a:pt x="148" y="33"/>
                    <a:pt x="148" y="33"/>
                    <a:pt x="148" y="33"/>
                  </a:cubicBezTo>
                  <a:close/>
                  <a:moveTo>
                    <a:pt x="58" y="110"/>
                  </a:moveTo>
                  <a:cubicBezTo>
                    <a:pt x="34" y="129"/>
                    <a:pt x="34" y="129"/>
                    <a:pt x="34" y="129"/>
                  </a:cubicBezTo>
                  <a:cubicBezTo>
                    <a:pt x="33" y="129"/>
                    <a:pt x="32" y="128"/>
                    <a:pt x="30" y="128"/>
                  </a:cubicBezTo>
                  <a:cubicBezTo>
                    <a:pt x="56" y="107"/>
                    <a:pt x="56" y="107"/>
                    <a:pt x="56" y="107"/>
                  </a:cubicBezTo>
                  <a:cubicBezTo>
                    <a:pt x="57" y="108"/>
                    <a:pt x="57" y="109"/>
                    <a:pt x="58" y="110"/>
                  </a:cubicBezTo>
                  <a:close/>
                  <a:moveTo>
                    <a:pt x="148" y="43"/>
                  </a:moveTo>
                  <a:cubicBezTo>
                    <a:pt x="148" y="43"/>
                    <a:pt x="148" y="43"/>
                    <a:pt x="148" y="44"/>
                  </a:cubicBezTo>
                  <a:cubicBezTo>
                    <a:pt x="148" y="45"/>
                    <a:pt x="148" y="46"/>
                    <a:pt x="148" y="47"/>
                  </a:cubicBezTo>
                  <a:cubicBezTo>
                    <a:pt x="130" y="62"/>
                    <a:pt x="130" y="62"/>
                    <a:pt x="130" y="62"/>
                  </a:cubicBezTo>
                  <a:cubicBezTo>
                    <a:pt x="129" y="61"/>
                    <a:pt x="129" y="60"/>
                    <a:pt x="128" y="59"/>
                  </a:cubicBezTo>
                  <a:cubicBezTo>
                    <a:pt x="148" y="43"/>
                    <a:pt x="148" y="43"/>
                    <a:pt x="148" y="43"/>
                  </a:cubicBezTo>
                  <a:close/>
                  <a:moveTo>
                    <a:pt x="63" y="116"/>
                  </a:moveTo>
                  <a:cubicBezTo>
                    <a:pt x="44" y="132"/>
                    <a:pt x="44" y="132"/>
                    <a:pt x="44" y="132"/>
                  </a:cubicBezTo>
                  <a:cubicBezTo>
                    <a:pt x="43" y="131"/>
                    <a:pt x="41" y="131"/>
                    <a:pt x="40" y="131"/>
                  </a:cubicBezTo>
                  <a:cubicBezTo>
                    <a:pt x="61" y="114"/>
                    <a:pt x="61" y="114"/>
                    <a:pt x="61" y="114"/>
                  </a:cubicBezTo>
                  <a:cubicBezTo>
                    <a:pt x="62" y="115"/>
                    <a:pt x="62" y="115"/>
                    <a:pt x="63" y="116"/>
                  </a:cubicBezTo>
                  <a:close/>
                </a:path>
              </a:pathLst>
            </a:custGeom>
            <a:solidFill>
              <a:srgbClr val="FFFFFF"/>
            </a:solidFill>
            <a:ln w="9525">
              <a:noFill/>
            </a:ln>
          </p:spPr>
          <p:txBody>
            <a:bodyPr/>
            <a:p>
              <a:endParaRPr altLang="en-US" lang="zh-CN"/>
            </a:p>
          </p:txBody>
        </p:sp>
        <p:sp>
          <p:nvSpPr>
            <p:cNvPr id="1048906" name="Oval 43"/>
            <p:cNvSpPr/>
            <p:nvPr/>
          </p:nvSpPr>
          <p:spPr>
            <a:xfrm>
              <a:off x="558800" y="581025"/>
              <a:ext cx="258763" cy="258763"/>
            </a:xfrm>
            <a:prstGeom prst="ellipse"/>
            <a:solidFill>
              <a:srgbClr val="FFFFFF"/>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8907" name="Freeform 44"/>
            <p:cNvSpPr>
              <a:spLocks noEditPoints="1"/>
            </p:cNvSpPr>
            <p:nvPr/>
          </p:nvSpPr>
          <p:spPr>
            <a:xfrm>
              <a:off x="568325" y="600075"/>
              <a:ext cx="246063" cy="227013"/>
            </a:xfrm>
            <a:custGeom>
              <a:avLst/>
              <a:ahLst/>
              <a:cxnLst>
                <a:cxn ang="0">
                  <a:pos x="72" y="49"/>
                </a:cxn>
                <a:cxn ang="0">
                  <a:pos x="74" y="21"/>
                </a:cxn>
                <a:cxn ang="0">
                  <a:pos x="68" y="18"/>
                </a:cxn>
                <a:cxn ang="0">
                  <a:pos x="73" y="25"/>
                </a:cxn>
                <a:cxn ang="0">
                  <a:pos x="70" y="28"/>
                </a:cxn>
                <a:cxn ang="0">
                  <a:pos x="69" y="24"/>
                </a:cxn>
                <a:cxn ang="0">
                  <a:pos x="67" y="26"/>
                </a:cxn>
                <a:cxn ang="0">
                  <a:pos x="66" y="38"/>
                </a:cxn>
                <a:cxn ang="0">
                  <a:pos x="67" y="48"/>
                </a:cxn>
                <a:cxn ang="0">
                  <a:pos x="69" y="49"/>
                </a:cxn>
                <a:cxn ang="0">
                  <a:pos x="62" y="42"/>
                </a:cxn>
                <a:cxn ang="0">
                  <a:pos x="59" y="35"/>
                </a:cxn>
                <a:cxn ang="0">
                  <a:pos x="57" y="42"/>
                </a:cxn>
                <a:cxn ang="0">
                  <a:pos x="51" y="33"/>
                </a:cxn>
                <a:cxn ang="0">
                  <a:pos x="43" y="61"/>
                </a:cxn>
                <a:cxn ang="0">
                  <a:pos x="38" y="55"/>
                </a:cxn>
                <a:cxn ang="0">
                  <a:pos x="31" y="26"/>
                </a:cxn>
                <a:cxn ang="0">
                  <a:pos x="33" y="14"/>
                </a:cxn>
                <a:cxn ang="0">
                  <a:pos x="36" y="10"/>
                </a:cxn>
                <a:cxn ang="0">
                  <a:pos x="45" y="7"/>
                </a:cxn>
                <a:cxn ang="0">
                  <a:pos x="53" y="4"/>
                </a:cxn>
                <a:cxn ang="0">
                  <a:pos x="76" y="45"/>
                </a:cxn>
                <a:cxn ang="0">
                  <a:pos x="73" y="45"/>
                </a:cxn>
                <a:cxn ang="0">
                  <a:pos x="16" y="68"/>
                </a:cxn>
                <a:cxn ang="0">
                  <a:pos x="10" y="43"/>
                </a:cxn>
                <a:cxn ang="0">
                  <a:pos x="6" y="36"/>
                </a:cxn>
                <a:cxn ang="0">
                  <a:pos x="2" y="23"/>
                </a:cxn>
                <a:cxn ang="0">
                  <a:pos x="6" y="13"/>
                </a:cxn>
                <a:cxn ang="0">
                  <a:pos x="16" y="8"/>
                </a:cxn>
                <a:cxn ang="0">
                  <a:pos x="19" y="3"/>
                </a:cxn>
                <a:cxn ang="0">
                  <a:pos x="33" y="1"/>
                </a:cxn>
                <a:cxn ang="0">
                  <a:pos x="25" y="5"/>
                </a:cxn>
                <a:cxn ang="0">
                  <a:pos x="21" y="10"/>
                </a:cxn>
                <a:cxn ang="0">
                  <a:pos x="20" y="9"/>
                </a:cxn>
                <a:cxn ang="0">
                  <a:pos x="14" y="15"/>
                </a:cxn>
                <a:cxn ang="0">
                  <a:pos x="20" y="17"/>
                </a:cxn>
                <a:cxn ang="0">
                  <a:pos x="13" y="24"/>
                </a:cxn>
                <a:cxn ang="0">
                  <a:pos x="9" y="29"/>
                </a:cxn>
                <a:cxn ang="0">
                  <a:pos x="9" y="36"/>
                </a:cxn>
                <a:cxn ang="0">
                  <a:pos x="22" y="46"/>
                </a:cxn>
                <a:cxn ang="0">
                  <a:pos x="19" y="63"/>
                </a:cxn>
                <a:cxn ang="0">
                  <a:pos x="72" y="46"/>
                </a:cxn>
                <a:cxn ang="0">
                  <a:pos x="68" y="47"/>
                </a:cxn>
                <a:cxn ang="0">
                  <a:pos x="74" y="45"/>
                </a:cxn>
                <a:cxn ang="0">
                  <a:pos x="69" y="44"/>
                </a:cxn>
                <a:cxn ang="0">
                  <a:pos x="32" y="8"/>
                </a:cxn>
                <a:cxn ang="0">
                  <a:pos x="17" y="37"/>
                </a:cxn>
                <a:cxn ang="0">
                  <a:pos x="10" y="34"/>
                </a:cxn>
                <a:cxn ang="0">
                  <a:pos x="14" y="34"/>
                </a:cxn>
                <a:cxn ang="0">
                  <a:pos x="14" y="34"/>
                </a:cxn>
                <a:cxn ang="0">
                  <a:pos x="17" y="7"/>
                </a:cxn>
                <a:cxn ang="0">
                  <a:pos x="39" y="26"/>
                </a:cxn>
                <a:cxn ang="0">
                  <a:pos x="34" y="23"/>
                </a:cxn>
                <a:cxn ang="0">
                  <a:pos x="37" y="22"/>
                </a:cxn>
                <a:cxn ang="0">
                  <a:pos x="41" y="24"/>
                </a:cxn>
                <a:cxn ang="0">
                  <a:pos x="44" y="25"/>
                </a:cxn>
                <a:cxn ang="0">
                  <a:pos x="46" y="57"/>
                </a:cxn>
                <a:cxn ang="0">
                  <a:pos x="70" y="40"/>
                </a:cxn>
                <a:cxn ang="0">
                  <a:pos x="69" y="40"/>
                </a:cxn>
                <a:cxn ang="0">
                  <a:pos x="70" y="37"/>
                </a:cxn>
                <a:cxn ang="0">
                  <a:pos x="69" y="34"/>
                </a:cxn>
              </a:cxnLst>
              <a:rect l="0" t="0" r="0" b="0"/>
              <a:pathLst>
                <a:path w="76" h="70">
                  <a:moveTo>
                    <a:pt x="71" y="51"/>
                  </a:moveTo>
                  <a:cubicBezTo>
                    <a:pt x="71" y="51"/>
                    <a:pt x="70" y="50"/>
                    <a:pt x="70" y="51"/>
                  </a:cubicBezTo>
                  <a:cubicBezTo>
                    <a:pt x="69" y="52"/>
                    <a:pt x="69" y="53"/>
                    <a:pt x="68" y="54"/>
                  </a:cubicBezTo>
                  <a:cubicBezTo>
                    <a:pt x="67" y="55"/>
                    <a:pt x="66" y="54"/>
                    <a:pt x="66" y="55"/>
                  </a:cubicBezTo>
                  <a:cubicBezTo>
                    <a:pt x="65" y="58"/>
                    <a:pt x="64" y="61"/>
                    <a:pt x="65" y="62"/>
                  </a:cubicBezTo>
                  <a:cubicBezTo>
                    <a:pt x="65" y="62"/>
                    <a:pt x="65" y="62"/>
                    <a:pt x="65" y="63"/>
                  </a:cubicBezTo>
                  <a:cubicBezTo>
                    <a:pt x="69" y="59"/>
                    <a:pt x="72" y="55"/>
                    <a:pt x="74" y="51"/>
                  </a:cubicBezTo>
                  <a:cubicBezTo>
                    <a:pt x="73" y="51"/>
                    <a:pt x="73" y="50"/>
                    <a:pt x="73" y="50"/>
                  </a:cubicBezTo>
                  <a:cubicBezTo>
                    <a:pt x="73" y="50"/>
                    <a:pt x="74" y="49"/>
                    <a:pt x="73" y="49"/>
                  </a:cubicBezTo>
                  <a:cubicBezTo>
                    <a:pt x="73" y="49"/>
                    <a:pt x="73" y="49"/>
                    <a:pt x="72" y="49"/>
                  </a:cubicBezTo>
                  <a:cubicBezTo>
                    <a:pt x="72" y="49"/>
                    <a:pt x="72" y="50"/>
                    <a:pt x="71" y="51"/>
                  </a:cubicBezTo>
                  <a:close/>
                  <a:moveTo>
                    <a:pt x="71" y="13"/>
                  </a:moveTo>
                  <a:cubicBezTo>
                    <a:pt x="72" y="15"/>
                    <a:pt x="73" y="16"/>
                    <a:pt x="74" y="18"/>
                  </a:cubicBezTo>
                  <a:cubicBezTo>
                    <a:pt x="73" y="18"/>
                    <a:pt x="73" y="18"/>
                    <a:pt x="73" y="18"/>
                  </a:cubicBezTo>
                  <a:cubicBezTo>
                    <a:pt x="73" y="18"/>
                    <a:pt x="73" y="18"/>
                    <a:pt x="73" y="18"/>
                  </a:cubicBezTo>
                  <a:cubicBezTo>
                    <a:pt x="73" y="18"/>
                    <a:pt x="72" y="18"/>
                    <a:pt x="73" y="18"/>
                  </a:cubicBezTo>
                  <a:cubicBezTo>
                    <a:pt x="73" y="18"/>
                    <a:pt x="73" y="19"/>
                    <a:pt x="73" y="19"/>
                  </a:cubicBezTo>
                  <a:cubicBezTo>
                    <a:pt x="74" y="19"/>
                    <a:pt x="74" y="19"/>
                    <a:pt x="74" y="20"/>
                  </a:cubicBezTo>
                  <a:cubicBezTo>
                    <a:pt x="74" y="20"/>
                    <a:pt x="74" y="20"/>
                    <a:pt x="74" y="20"/>
                  </a:cubicBezTo>
                  <a:cubicBezTo>
                    <a:pt x="74" y="20"/>
                    <a:pt x="74" y="21"/>
                    <a:pt x="74" y="21"/>
                  </a:cubicBezTo>
                  <a:cubicBezTo>
                    <a:pt x="74" y="22"/>
                    <a:pt x="74" y="22"/>
                    <a:pt x="73" y="21"/>
                  </a:cubicBezTo>
                  <a:cubicBezTo>
                    <a:pt x="73" y="21"/>
                    <a:pt x="73" y="21"/>
                    <a:pt x="73" y="21"/>
                  </a:cubicBezTo>
                  <a:cubicBezTo>
                    <a:pt x="73" y="20"/>
                    <a:pt x="72" y="19"/>
                    <a:pt x="72" y="18"/>
                  </a:cubicBezTo>
                  <a:cubicBezTo>
                    <a:pt x="71" y="17"/>
                    <a:pt x="72" y="18"/>
                    <a:pt x="71" y="17"/>
                  </a:cubicBezTo>
                  <a:cubicBezTo>
                    <a:pt x="71" y="16"/>
                    <a:pt x="71" y="16"/>
                    <a:pt x="70" y="16"/>
                  </a:cubicBezTo>
                  <a:cubicBezTo>
                    <a:pt x="70" y="16"/>
                    <a:pt x="70" y="17"/>
                    <a:pt x="70" y="17"/>
                  </a:cubicBezTo>
                  <a:cubicBezTo>
                    <a:pt x="69" y="17"/>
                    <a:pt x="68" y="16"/>
                    <a:pt x="68" y="16"/>
                  </a:cubicBezTo>
                  <a:cubicBezTo>
                    <a:pt x="67" y="16"/>
                    <a:pt x="67" y="17"/>
                    <a:pt x="68" y="17"/>
                  </a:cubicBezTo>
                  <a:cubicBezTo>
                    <a:pt x="68" y="17"/>
                    <a:pt x="67" y="18"/>
                    <a:pt x="68" y="18"/>
                  </a:cubicBezTo>
                  <a:cubicBezTo>
                    <a:pt x="68" y="18"/>
                    <a:pt x="68" y="18"/>
                    <a:pt x="68" y="18"/>
                  </a:cubicBezTo>
                  <a:cubicBezTo>
                    <a:pt x="69" y="18"/>
                    <a:pt x="69" y="18"/>
                    <a:pt x="69" y="19"/>
                  </a:cubicBezTo>
                  <a:cubicBezTo>
                    <a:pt x="69" y="19"/>
                    <a:pt x="69" y="19"/>
                    <a:pt x="70" y="19"/>
                  </a:cubicBezTo>
                  <a:cubicBezTo>
                    <a:pt x="71" y="20"/>
                    <a:pt x="71" y="21"/>
                    <a:pt x="72" y="23"/>
                  </a:cubicBezTo>
                  <a:cubicBezTo>
                    <a:pt x="72" y="24"/>
                    <a:pt x="72" y="24"/>
                    <a:pt x="72" y="24"/>
                  </a:cubicBezTo>
                  <a:cubicBezTo>
                    <a:pt x="72" y="24"/>
                    <a:pt x="72" y="24"/>
                    <a:pt x="72" y="24"/>
                  </a:cubicBezTo>
                  <a:cubicBezTo>
                    <a:pt x="72" y="24"/>
                    <a:pt x="72" y="24"/>
                    <a:pt x="72" y="25"/>
                  </a:cubicBezTo>
                  <a:cubicBezTo>
                    <a:pt x="72" y="25"/>
                    <a:pt x="72" y="25"/>
                    <a:pt x="72" y="25"/>
                  </a:cubicBezTo>
                  <a:cubicBezTo>
                    <a:pt x="73" y="25"/>
                    <a:pt x="72" y="23"/>
                    <a:pt x="73" y="24"/>
                  </a:cubicBezTo>
                  <a:cubicBezTo>
                    <a:pt x="73" y="24"/>
                    <a:pt x="73" y="24"/>
                    <a:pt x="73" y="25"/>
                  </a:cubicBezTo>
                  <a:cubicBezTo>
                    <a:pt x="73" y="25"/>
                    <a:pt x="73" y="25"/>
                    <a:pt x="73" y="25"/>
                  </a:cubicBezTo>
                  <a:cubicBezTo>
                    <a:pt x="73" y="25"/>
                    <a:pt x="73" y="25"/>
                    <a:pt x="73" y="25"/>
                  </a:cubicBezTo>
                  <a:cubicBezTo>
                    <a:pt x="73" y="26"/>
                    <a:pt x="73" y="26"/>
                    <a:pt x="73" y="26"/>
                  </a:cubicBezTo>
                  <a:cubicBezTo>
                    <a:pt x="73" y="27"/>
                    <a:pt x="73" y="28"/>
                    <a:pt x="73" y="28"/>
                  </a:cubicBezTo>
                  <a:cubicBezTo>
                    <a:pt x="73" y="29"/>
                    <a:pt x="73" y="28"/>
                    <a:pt x="73" y="28"/>
                  </a:cubicBezTo>
                  <a:cubicBezTo>
                    <a:pt x="73" y="28"/>
                    <a:pt x="73" y="28"/>
                    <a:pt x="72" y="28"/>
                  </a:cubicBezTo>
                  <a:cubicBezTo>
                    <a:pt x="72" y="28"/>
                    <a:pt x="72" y="29"/>
                    <a:pt x="71" y="29"/>
                  </a:cubicBezTo>
                  <a:cubicBezTo>
                    <a:pt x="71" y="29"/>
                    <a:pt x="71" y="29"/>
                    <a:pt x="71" y="30"/>
                  </a:cubicBezTo>
                  <a:cubicBezTo>
                    <a:pt x="71" y="30"/>
                    <a:pt x="71" y="30"/>
                    <a:pt x="71" y="30"/>
                  </a:cubicBezTo>
                  <a:cubicBezTo>
                    <a:pt x="71" y="30"/>
                    <a:pt x="71" y="30"/>
                    <a:pt x="71" y="30"/>
                  </a:cubicBezTo>
                  <a:cubicBezTo>
                    <a:pt x="70" y="29"/>
                    <a:pt x="70" y="28"/>
                    <a:pt x="70" y="28"/>
                  </a:cubicBezTo>
                  <a:cubicBezTo>
                    <a:pt x="71" y="27"/>
                    <a:pt x="71" y="28"/>
                    <a:pt x="71" y="28"/>
                  </a:cubicBezTo>
                  <a:cubicBezTo>
                    <a:pt x="72" y="28"/>
                    <a:pt x="72" y="27"/>
                    <a:pt x="72" y="27"/>
                  </a:cubicBezTo>
                  <a:cubicBezTo>
                    <a:pt x="72" y="27"/>
                    <a:pt x="72" y="27"/>
                    <a:pt x="72" y="27"/>
                  </a:cubicBezTo>
                  <a:cubicBezTo>
                    <a:pt x="72" y="26"/>
                    <a:pt x="72" y="26"/>
                    <a:pt x="72" y="25"/>
                  </a:cubicBezTo>
                  <a:cubicBezTo>
                    <a:pt x="72" y="25"/>
                    <a:pt x="71" y="25"/>
                    <a:pt x="71" y="24"/>
                  </a:cubicBezTo>
                  <a:cubicBezTo>
                    <a:pt x="71" y="24"/>
                    <a:pt x="71" y="23"/>
                    <a:pt x="71" y="23"/>
                  </a:cubicBezTo>
                  <a:cubicBezTo>
                    <a:pt x="71" y="22"/>
                    <a:pt x="71" y="21"/>
                    <a:pt x="70" y="21"/>
                  </a:cubicBezTo>
                  <a:cubicBezTo>
                    <a:pt x="70" y="21"/>
                    <a:pt x="70" y="22"/>
                    <a:pt x="70" y="23"/>
                  </a:cubicBezTo>
                  <a:cubicBezTo>
                    <a:pt x="70" y="23"/>
                    <a:pt x="70" y="24"/>
                    <a:pt x="70" y="24"/>
                  </a:cubicBezTo>
                  <a:cubicBezTo>
                    <a:pt x="70" y="24"/>
                    <a:pt x="69" y="24"/>
                    <a:pt x="69" y="24"/>
                  </a:cubicBezTo>
                  <a:cubicBezTo>
                    <a:pt x="69" y="25"/>
                    <a:pt x="69" y="25"/>
                    <a:pt x="69" y="26"/>
                  </a:cubicBezTo>
                  <a:cubicBezTo>
                    <a:pt x="69" y="26"/>
                    <a:pt x="69" y="26"/>
                    <a:pt x="70" y="26"/>
                  </a:cubicBezTo>
                  <a:cubicBezTo>
                    <a:pt x="70" y="27"/>
                    <a:pt x="70" y="27"/>
                    <a:pt x="70" y="28"/>
                  </a:cubicBezTo>
                  <a:cubicBezTo>
                    <a:pt x="70" y="28"/>
                    <a:pt x="69" y="28"/>
                    <a:pt x="69" y="28"/>
                  </a:cubicBezTo>
                  <a:cubicBezTo>
                    <a:pt x="68" y="26"/>
                    <a:pt x="69" y="27"/>
                    <a:pt x="68" y="26"/>
                  </a:cubicBezTo>
                  <a:cubicBezTo>
                    <a:pt x="68" y="25"/>
                    <a:pt x="68" y="26"/>
                    <a:pt x="67" y="26"/>
                  </a:cubicBezTo>
                  <a:cubicBezTo>
                    <a:pt x="67" y="26"/>
                    <a:pt x="67" y="25"/>
                    <a:pt x="67" y="25"/>
                  </a:cubicBezTo>
                  <a:cubicBezTo>
                    <a:pt x="67" y="25"/>
                    <a:pt x="67" y="25"/>
                    <a:pt x="67" y="25"/>
                  </a:cubicBezTo>
                  <a:cubicBezTo>
                    <a:pt x="67" y="25"/>
                    <a:pt x="67" y="25"/>
                    <a:pt x="67" y="25"/>
                  </a:cubicBezTo>
                  <a:cubicBezTo>
                    <a:pt x="67" y="25"/>
                    <a:pt x="67" y="26"/>
                    <a:pt x="67" y="26"/>
                  </a:cubicBezTo>
                  <a:cubicBezTo>
                    <a:pt x="68" y="26"/>
                    <a:pt x="68" y="26"/>
                    <a:pt x="68" y="27"/>
                  </a:cubicBezTo>
                  <a:cubicBezTo>
                    <a:pt x="68" y="29"/>
                    <a:pt x="68" y="30"/>
                    <a:pt x="69" y="31"/>
                  </a:cubicBezTo>
                  <a:cubicBezTo>
                    <a:pt x="69" y="31"/>
                    <a:pt x="69" y="31"/>
                    <a:pt x="69" y="32"/>
                  </a:cubicBezTo>
                  <a:cubicBezTo>
                    <a:pt x="68" y="32"/>
                    <a:pt x="68" y="33"/>
                    <a:pt x="68" y="34"/>
                  </a:cubicBezTo>
                  <a:cubicBezTo>
                    <a:pt x="67" y="34"/>
                    <a:pt x="67" y="34"/>
                    <a:pt x="66" y="35"/>
                  </a:cubicBezTo>
                  <a:cubicBezTo>
                    <a:pt x="66" y="35"/>
                    <a:pt x="66" y="34"/>
                    <a:pt x="66" y="34"/>
                  </a:cubicBezTo>
                  <a:cubicBezTo>
                    <a:pt x="65" y="34"/>
                    <a:pt x="65" y="34"/>
                    <a:pt x="65" y="35"/>
                  </a:cubicBezTo>
                  <a:cubicBezTo>
                    <a:pt x="65" y="35"/>
                    <a:pt x="65" y="35"/>
                    <a:pt x="65" y="36"/>
                  </a:cubicBezTo>
                  <a:cubicBezTo>
                    <a:pt x="65" y="36"/>
                    <a:pt x="66" y="36"/>
                    <a:pt x="66" y="36"/>
                  </a:cubicBezTo>
                  <a:cubicBezTo>
                    <a:pt x="66" y="37"/>
                    <a:pt x="66" y="37"/>
                    <a:pt x="66" y="38"/>
                  </a:cubicBezTo>
                  <a:cubicBezTo>
                    <a:pt x="66" y="38"/>
                    <a:pt x="66" y="39"/>
                    <a:pt x="66" y="39"/>
                  </a:cubicBezTo>
                  <a:cubicBezTo>
                    <a:pt x="66" y="39"/>
                    <a:pt x="65" y="40"/>
                    <a:pt x="65" y="40"/>
                  </a:cubicBezTo>
                  <a:cubicBezTo>
                    <a:pt x="65" y="40"/>
                    <a:pt x="65" y="40"/>
                    <a:pt x="65" y="40"/>
                  </a:cubicBezTo>
                  <a:cubicBezTo>
                    <a:pt x="64" y="40"/>
                    <a:pt x="64" y="39"/>
                    <a:pt x="63" y="38"/>
                  </a:cubicBezTo>
                  <a:cubicBezTo>
                    <a:pt x="63" y="38"/>
                    <a:pt x="63" y="40"/>
                    <a:pt x="63" y="40"/>
                  </a:cubicBezTo>
                  <a:cubicBezTo>
                    <a:pt x="64" y="41"/>
                    <a:pt x="64" y="41"/>
                    <a:pt x="64" y="42"/>
                  </a:cubicBezTo>
                  <a:cubicBezTo>
                    <a:pt x="64" y="42"/>
                    <a:pt x="64" y="42"/>
                    <a:pt x="64" y="43"/>
                  </a:cubicBezTo>
                  <a:cubicBezTo>
                    <a:pt x="64" y="43"/>
                    <a:pt x="64" y="44"/>
                    <a:pt x="64" y="45"/>
                  </a:cubicBezTo>
                  <a:cubicBezTo>
                    <a:pt x="64" y="46"/>
                    <a:pt x="65" y="46"/>
                    <a:pt x="65" y="48"/>
                  </a:cubicBezTo>
                  <a:cubicBezTo>
                    <a:pt x="65" y="49"/>
                    <a:pt x="66" y="48"/>
                    <a:pt x="67" y="48"/>
                  </a:cubicBezTo>
                  <a:cubicBezTo>
                    <a:pt x="67" y="48"/>
                    <a:pt x="67" y="49"/>
                    <a:pt x="67" y="49"/>
                  </a:cubicBezTo>
                  <a:cubicBezTo>
                    <a:pt x="68" y="49"/>
                    <a:pt x="68" y="48"/>
                    <a:pt x="69" y="48"/>
                  </a:cubicBezTo>
                  <a:cubicBezTo>
                    <a:pt x="69" y="48"/>
                    <a:pt x="69" y="48"/>
                    <a:pt x="69" y="49"/>
                  </a:cubicBezTo>
                  <a:cubicBezTo>
                    <a:pt x="70" y="49"/>
                    <a:pt x="70" y="49"/>
                    <a:pt x="70" y="49"/>
                  </a:cubicBezTo>
                  <a:cubicBezTo>
                    <a:pt x="70" y="49"/>
                    <a:pt x="70" y="48"/>
                    <a:pt x="70" y="48"/>
                  </a:cubicBezTo>
                  <a:cubicBezTo>
                    <a:pt x="71" y="48"/>
                    <a:pt x="71" y="48"/>
                    <a:pt x="71" y="48"/>
                  </a:cubicBezTo>
                  <a:cubicBezTo>
                    <a:pt x="71" y="48"/>
                    <a:pt x="71" y="48"/>
                    <a:pt x="71" y="49"/>
                  </a:cubicBezTo>
                  <a:cubicBezTo>
                    <a:pt x="71" y="49"/>
                    <a:pt x="70" y="50"/>
                    <a:pt x="70" y="50"/>
                  </a:cubicBezTo>
                  <a:cubicBezTo>
                    <a:pt x="70" y="50"/>
                    <a:pt x="69" y="49"/>
                    <a:pt x="69" y="49"/>
                  </a:cubicBezTo>
                  <a:cubicBezTo>
                    <a:pt x="69" y="49"/>
                    <a:pt x="69" y="49"/>
                    <a:pt x="69" y="49"/>
                  </a:cubicBezTo>
                  <a:cubicBezTo>
                    <a:pt x="69" y="49"/>
                    <a:pt x="69" y="50"/>
                    <a:pt x="69" y="50"/>
                  </a:cubicBezTo>
                  <a:cubicBezTo>
                    <a:pt x="69" y="50"/>
                    <a:pt x="69" y="50"/>
                    <a:pt x="68" y="50"/>
                  </a:cubicBezTo>
                  <a:cubicBezTo>
                    <a:pt x="68" y="50"/>
                    <a:pt x="68" y="49"/>
                    <a:pt x="68" y="49"/>
                  </a:cubicBezTo>
                  <a:cubicBezTo>
                    <a:pt x="68" y="49"/>
                    <a:pt x="68" y="49"/>
                    <a:pt x="67" y="49"/>
                  </a:cubicBezTo>
                  <a:cubicBezTo>
                    <a:pt x="67" y="49"/>
                    <a:pt x="66" y="49"/>
                    <a:pt x="65" y="49"/>
                  </a:cubicBezTo>
                  <a:cubicBezTo>
                    <a:pt x="64" y="49"/>
                    <a:pt x="64" y="48"/>
                    <a:pt x="64" y="47"/>
                  </a:cubicBezTo>
                  <a:cubicBezTo>
                    <a:pt x="64" y="47"/>
                    <a:pt x="64" y="47"/>
                    <a:pt x="64" y="47"/>
                  </a:cubicBezTo>
                  <a:cubicBezTo>
                    <a:pt x="63" y="46"/>
                    <a:pt x="62" y="44"/>
                    <a:pt x="62" y="43"/>
                  </a:cubicBezTo>
                  <a:cubicBezTo>
                    <a:pt x="62" y="43"/>
                    <a:pt x="62" y="42"/>
                    <a:pt x="62" y="42"/>
                  </a:cubicBezTo>
                  <a:cubicBezTo>
                    <a:pt x="62" y="42"/>
                    <a:pt x="62" y="42"/>
                    <a:pt x="62" y="42"/>
                  </a:cubicBezTo>
                  <a:cubicBezTo>
                    <a:pt x="62" y="42"/>
                    <a:pt x="63" y="42"/>
                    <a:pt x="63" y="42"/>
                  </a:cubicBezTo>
                  <a:cubicBezTo>
                    <a:pt x="63" y="42"/>
                    <a:pt x="63" y="43"/>
                    <a:pt x="63" y="43"/>
                  </a:cubicBezTo>
                  <a:cubicBezTo>
                    <a:pt x="63" y="41"/>
                    <a:pt x="63" y="42"/>
                    <a:pt x="63" y="41"/>
                  </a:cubicBezTo>
                  <a:cubicBezTo>
                    <a:pt x="62" y="40"/>
                    <a:pt x="63" y="38"/>
                    <a:pt x="62" y="37"/>
                  </a:cubicBezTo>
                  <a:cubicBezTo>
                    <a:pt x="62" y="36"/>
                    <a:pt x="62" y="37"/>
                    <a:pt x="61" y="37"/>
                  </a:cubicBezTo>
                  <a:cubicBezTo>
                    <a:pt x="61" y="37"/>
                    <a:pt x="61" y="36"/>
                    <a:pt x="61" y="36"/>
                  </a:cubicBezTo>
                  <a:cubicBezTo>
                    <a:pt x="61" y="35"/>
                    <a:pt x="61" y="35"/>
                    <a:pt x="61" y="35"/>
                  </a:cubicBezTo>
                  <a:cubicBezTo>
                    <a:pt x="61" y="34"/>
                    <a:pt x="61" y="34"/>
                    <a:pt x="60" y="34"/>
                  </a:cubicBezTo>
                  <a:cubicBezTo>
                    <a:pt x="60" y="33"/>
                    <a:pt x="60" y="33"/>
                    <a:pt x="59" y="34"/>
                  </a:cubicBezTo>
                  <a:cubicBezTo>
                    <a:pt x="59" y="34"/>
                    <a:pt x="59" y="34"/>
                    <a:pt x="59" y="35"/>
                  </a:cubicBezTo>
                  <a:cubicBezTo>
                    <a:pt x="59" y="35"/>
                    <a:pt x="59" y="35"/>
                    <a:pt x="59" y="35"/>
                  </a:cubicBezTo>
                  <a:cubicBezTo>
                    <a:pt x="59" y="35"/>
                    <a:pt x="59" y="35"/>
                    <a:pt x="59" y="36"/>
                  </a:cubicBezTo>
                  <a:cubicBezTo>
                    <a:pt x="59" y="36"/>
                    <a:pt x="58" y="35"/>
                    <a:pt x="58" y="36"/>
                  </a:cubicBezTo>
                  <a:cubicBezTo>
                    <a:pt x="58" y="36"/>
                    <a:pt x="58" y="36"/>
                    <a:pt x="58" y="37"/>
                  </a:cubicBezTo>
                  <a:cubicBezTo>
                    <a:pt x="58" y="37"/>
                    <a:pt x="57" y="37"/>
                    <a:pt x="57" y="37"/>
                  </a:cubicBezTo>
                  <a:cubicBezTo>
                    <a:pt x="57" y="37"/>
                    <a:pt x="57" y="38"/>
                    <a:pt x="57" y="39"/>
                  </a:cubicBezTo>
                  <a:cubicBezTo>
                    <a:pt x="57" y="39"/>
                    <a:pt x="57" y="39"/>
                    <a:pt x="57" y="40"/>
                  </a:cubicBezTo>
                  <a:cubicBezTo>
                    <a:pt x="58" y="40"/>
                    <a:pt x="58" y="40"/>
                    <a:pt x="58" y="41"/>
                  </a:cubicBezTo>
                  <a:cubicBezTo>
                    <a:pt x="58" y="41"/>
                    <a:pt x="58" y="42"/>
                    <a:pt x="58" y="42"/>
                  </a:cubicBezTo>
                  <a:cubicBezTo>
                    <a:pt x="58" y="42"/>
                    <a:pt x="57" y="42"/>
                    <a:pt x="57" y="42"/>
                  </a:cubicBezTo>
                  <a:cubicBezTo>
                    <a:pt x="57" y="41"/>
                    <a:pt x="57" y="41"/>
                    <a:pt x="57" y="40"/>
                  </a:cubicBezTo>
                  <a:cubicBezTo>
                    <a:pt x="57" y="40"/>
                    <a:pt x="57" y="41"/>
                    <a:pt x="57" y="41"/>
                  </a:cubicBezTo>
                  <a:cubicBezTo>
                    <a:pt x="56" y="41"/>
                    <a:pt x="56" y="40"/>
                    <a:pt x="56" y="39"/>
                  </a:cubicBezTo>
                  <a:cubicBezTo>
                    <a:pt x="56" y="38"/>
                    <a:pt x="55" y="36"/>
                    <a:pt x="55" y="34"/>
                  </a:cubicBezTo>
                  <a:cubicBezTo>
                    <a:pt x="55" y="34"/>
                    <a:pt x="55" y="34"/>
                    <a:pt x="55" y="34"/>
                  </a:cubicBezTo>
                  <a:cubicBezTo>
                    <a:pt x="55" y="34"/>
                    <a:pt x="54" y="34"/>
                    <a:pt x="54" y="34"/>
                  </a:cubicBezTo>
                  <a:cubicBezTo>
                    <a:pt x="54" y="34"/>
                    <a:pt x="54" y="34"/>
                    <a:pt x="54" y="33"/>
                  </a:cubicBezTo>
                  <a:cubicBezTo>
                    <a:pt x="54" y="32"/>
                    <a:pt x="53" y="32"/>
                    <a:pt x="53" y="32"/>
                  </a:cubicBezTo>
                  <a:cubicBezTo>
                    <a:pt x="52" y="31"/>
                    <a:pt x="51" y="31"/>
                    <a:pt x="50" y="32"/>
                  </a:cubicBezTo>
                  <a:cubicBezTo>
                    <a:pt x="50" y="32"/>
                    <a:pt x="51" y="32"/>
                    <a:pt x="51" y="33"/>
                  </a:cubicBezTo>
                  <a:cubicBezTo>
                    <a:pt x="51" y="35"/>
                    <a:pt x="50" y="36"/>
                    <a:pt x="49" y="37"/>
                  </a:cubicBezTo>
                  <a:cubicBezTo>
                    <a:pt x="48" y="38"/>
                    <a:pt x="47" y="37"/>
                    <a:pt x="47" y="39"/>
                  </a:cubicBezTo>
                  <a:cubicBezTo>
                    <a:pt x="46" y="40"/>
                    <a:pt x="49" y="38"/>
                    <a:pt x="49" y="39"/>
                  </a:cubicBezTo>
                  <a:cubicBezTo>
                    <a:pt x="49" y="44"/>
                    <a:pt x="45" y="45"/>
                    <a:pt x="45" y="49"/>
                  </a:cubicBezTo>
                  <a:cubicBezTo>
                    <a:pt x="45" y="49"/>
                    <a:pt x="45" y="50"/>
                    <a:pt x="45" y="50"/>
                  </a:cubicBezTo>
                  <a:cubicBezTo>
                    <a:pt x="45" y="52"/>
                    <a:pt x="46" y="51"/>
                    <a:pt x="46" y="52"/>
                  </a:cubicBezTo>
                  <a:cubicBezTo>
                    <a:pt x="46" y="52"/>
                    <a:pt x="46" y="53"/>
                    <a:pt x="46" y="53"/>
                  </a:cubicBezTo>
                  <a:cubicBezTo>
                    <a:pt x="46" y="55"/>
                    <a:pt x="44" y="56"/>
                    <a:pt x="44" y="57"/>
                  </a:cubicBezTo>
                  <a:cubicBezTo>
                    <a:pt x="44" y="58"/>
                    <a:pt x="44" y="58"/>
                    <a:pt x="44" y="59"/>
                  </a:cubicBezTo>
                  <a:cubicBezTo>
                    <a:pt x="44" y="61"/>
                    <a:pt x="44" y="59"/>
                    <a:pt x="43" y="61"/>
                  </a:cubicBezTo>
                  <a:cubicBezTo>
                    <a:pt x="43" y="61"/>
                    <a:pt x="43" y="63"/>
                    <a:pt x="43" y="63"/>
                  </a:cubicBezTo>
                  <a:cubicBezTo>
                    <a:pt x="43" y="63"/>
                    <a:pt x="43" y="63"/>
                    <a:pt x="42" y="63"/>
                  </a:cubicBezTo>
                  <a:cubicBezTo>
                    <a:pt x="42" y="64"/>
                    <a:pt x="42" y="64"/>
                    <a:pt x="42" y="64"/>
                  </a:cubicBezTo>
                  <a:cubicBezTo>
                    <a:pt x="42" y="64"/>
                    <a:pt x="42" y="64"/>
                    <a:pt x="42" y="64"/>
                  </a:cubicBezTo>
                  <a:cubicBezTo>
                    <a:pt x="42" y="65"/>
                    <a:pt x="42" y="65"/>
                    <a:pt x="41" y="65"/>
                  </a:cubicBezTo>
                  <a:cubicBezTo>
                    <a:pt x="40" y="65"/>
                    <a:pt x="39" y="66"/>
                    <a:pt x="39" y="65"/>
                  </a:cubicBezTo>
                  <a:cubicBezTo>
                    <a:pt x="38" y="64"/>
                    <a:pt x="38" y="61"/>
                    <a:pt x="38" y="59"/>
                  </a:cubicBezTo>
                  <a:cubicBezTo>
                    <a:pt x="38" y="57"/>
                    <a:pt x="37" y="56"/>
                    <a:pt x="37" y="55"/>
                  </a:cubicBezTo>
                  <a:cubicBezTo>
                    <a:pt x="37" y="55"/>
                    <a:pt x="37" y="55"/>
                    <a:pt x="37" y="55"/>
                  </a:cubicBezTo>
                  <a:cubicBezTo>
                    <a:pt x="37" y="55"/>
                    <a:pt x="38" y="55"/>
                    <a:pt x="38" y="55"/>
                  </a:cubicBezTo>
                  <a:cubicBezTo>
                    <a:pt x="37" y="52"/>
                    <a:pt x="37" y="49"/>
                    <a:pt x="37" y="46"/>
                  </a:cubicBezTo>
                  <a:cubicBezTo>
                    <a:pt x="37" y="46"/>
                    <a:pt x="36" y="46"/>
                    <a:pt x="36" y="46"/>
                  </a:cubicBezTo>
                  <a:cubicBezTo>
                    <a:pt x="36" y="46"/>
                    <a:pt x="36" y="46"/>
                    <a:pt x="36" y="46"/>
                  </a:cubicBezTo>
                  <a:cubicBezTo>
                    <a:pt x="36" y="45"/>
                    <a:pt x="37" y="43"/>
                    <a:pt x="36" y="42"/>
                  </a:cubicBezTo>
                  <a:cubicBezTo>
                    <a:pt x="35" y="41"/>
                    <a:pt x="36" y="41"/>
                    <a:pt x="34" y="42"/>
                  </a:cubicBezTo>
                  <a:cubicBezTo>
                    <a:pt x="33" y="42"/>
                    <a:pt x="33" y="43"/>
                    <a:pt x="32" y="42"/>
                  </a:cubicBezTo>
                  <a:cubicBezTo>
                    <a:pt x="29" y="42"/>
                    <a:pt x="30" y="39"/>
                    <a:pt x="29" y="39"/>
                  </a:cubicBezTo>
                  <a:cubicBezTo>
                    <a:pt x="28" y="38"/>
                    <a:pt x="29" y="37"/>
                    <a:pt x="29" y="37"/>
                  </a:cubicBezTo>
                  <a:cubicBezTo>
                    <a:pt x="28" y="35"/>
                    <a:pt x="28" y="33"/>
                    <a:pt x="29" y="31"/>
                  </a:cubicBezTo>
                  <a:cubicBezTo>
                    <a:pt x="31" y="30"/>
                    <a:pt x="30" y="27"/>
                    <a:pt x="31" y="26"/>
                  </a:cubicBezTo>
                  <a:cubicBezTo>
                    <a:pt x="31" y="25"/>
                    <a:pt x="32" y="25"/>
                    <a:pt x="32" y="25"/>
                  </a:cubicBezTo>
                  <a:cubicBezTo>
                    <a:pt x="32" y="24"/>
                    <a:pt x="32" y="25"/>
                    <a:pt x="31" y="24"/>
                  </a:cubicBezTo>
                  <a:cubicBezTo>
                    <a:pt x="31" y="23"/>
                    <a:pt x="32" y="21"/>
                    <a:pt x="32" y="20"/>
                  </a:cubicBezTo>
                  <a:cubicBezTo>
                    <a:pt x="32" y="20"/>
                    <a:pt x="32" y="19"/>
                    <a:pt x="32" y="19"/>
                  </a:cubicBezTo>
                  <a:cubicBezTo>
                    <a:pt x="32" y="19"/>
                    <a:pt x="33" y="20"/>
                    <a:pt x="33" y="19"/>
                  </a:cubicBezTo>
                  <a:cubicBezTo>
                    <a:pt x="34" y="19"/>
                    <a:pt x="33" y="17"/>
                    <a:pt x="33" y="17"/>
                  </a:cubicBezTo>
                  <a:cubicBezTo>
                    <a:pt x="33" y="16"/>
                    <a:pt x="33" y="16"/>
                    <a:pt x="33" y="16"/>
                  </a:cubicBezTo>
                  <a:cubicBezTo>
                    <a:pt x="33" y="15"/>
                    <a:pt x="33" y="15"/>
                    <a:pt x="34" y="14"/>
                  </a:cubicBezTo>
                  <a:cubicBezTo>
                    <a:pt x="34" y="14"/>
                    <a:pt x="34" y="14"/>
                    <a:pt x="34" y="14"/>
                  </a:cubicBezTo>
                  <a:cubicBezTo>
                    <a:pt x="33" y="13"/>
                    <a:pt x="33" y="13"/>
                    <a:pt x="33" y="14"/>
                  </a:cubicBezTo>
                  <a:cubicBezTo>
                    <a:pt x="33" y="14"/>
                    <a:pt x="33" y="15"/>
                    <a:pt x="33" y="15"/>
                  </a:cubicBezTo>
                  <a:cubicBezTo>
                    <a:pt x="33" y="15"/>
                    <a:pt x="33" y="16"/>
                    <a:pt x="32" y="16"/>
                  </a:cubicBezTo>
                  <a:cubicBezTo>
                    <a:pt x="32" y="16"/>
                    <a:pt x="32" y="16"/>
                    <a:pt x="32" y="15"/>
                  </a:cubicBezTo>
                  <a:cubicBezTo>
                    <a:pt x="32" y="15"/>
                    <a:pt x="32" y="14"/>
                    <a:pt x="32" y="13"/>
                  </a:cubicBezTo>
                  <a:cubicBezTo>
                    <a:pt x="32" y="13"/>
                    <a:pt x="33" y="13"/>
                    <a:pt x="33" y="13"/>
                  </a:cubicBezTo>
                  <a:cubicBezTo>
                    <a:pt x="33" y="13"/>
                    <a:pt x="33" y="12"/>
                    <a:pt x="33" y="12"/>
                  </a:cubicBezTo>
                  <a:cubicBezTo>
                    <a:pt x="33" y="12"/>
                    <a:pt x="34" y="11"/>
                    <a:pt x="34" y="12"/>
                  </a:cubicBezTo>
                  <a:cubicBezTo>
                    <a:pt x="34" y="13"/>
                    <a:pt x="34" y="15"/>
                    <a:pt x="35" y="15"/>
                  </a:cubicBezTo>
                  <a:cubicBezTo>
                    <a:pt x="38" y="17"/>
                    <a:pt x="36" y="12"/>
                    <a:pt x="36" y="12"/>
                  </a:cubicBezTo>
                  <a:cubicBezTo>
                    <a:pt x="36" y="11"/>
                    <a:pt x="36" y="11"/>
                    <a:pt x="36" y="10"/>
                  </a:cubicBezTo>
                  <a:cubicBezTo>
                    <a:pt x="36" y="9"/>
                    <a:pt x="36" y="9"/>
                    <a:pt x="37" y="8"/>
                  </a:cubicBezTo>
                  <a:cubicBezTo>
                    <a:pt x="37" y="8"/>
                    <a:pt x="37" y="9"/>
                    <a:pt x="37" y="9"/>
                  </a:cubicBezTo>
                  <a:cubicBezTo>
                    <a:pt x="38" y="8"/>
                    <a:pt x="39" y="5"/>
                    <a:pt x="40" y="5"/>
                  </a:cubicBezTo>
                  <a:cubicBezTo>
                    <a:pt x="40" y="5"/>
                    <a:pt x="40" y="5"/>
                    <a:pt x="41" y="5"/>
                  </a:cubicBezTo>
                  <a:cubicBezTo>
                    <a:pt x="42" y="5"/>
                    <a:pt x="41" y="6"/>
                    <a:pt x="43" y="6"/>
                  </a:cubicBezTo>
                  <a:cubicBezTo>
                    <a:pt x="43" y="6"/>
                    <a:pt x="43" y="7"/>
                    <a:pt x="44" y="7"/>
                  </a:cubicBezTo>
                  <a:cubicBezTo>
                    <a:pt x="44" y="7"/>
                    <a:pt x="44" y="8"/>
                    <a:pt x="44" y="8"/>
                  </a:cubicBezTo>
                  <a:cubicBezTo>
                    <a:pt x="44" y="8"/>
                    <a:pt x="44" y="8"/>
                    <a:pt x="44" y="8"/>
                  </a:cubicBezTo>
                  <a:cubicBezTo>
                    <a:pt x="44" y="8"/>
                    <a:pt x="44" y="7"/>
                    <a:pt x="44" y="7"/>
                  </a:cubicBezTo>
                  <a:cubicBezTo>
                    <a:pt x="44" y="7"/>
                    <a:pt x="45" y="7"/>
                    <a:pt x="45" y="7"/>
                  </a:cubicBezTo>
                  <a:cubicBezTo>
                    <a:pt x="45" y="7"/>
                    <a:pt x="45" y="7"/>
                    <a:pt x="45" y="7"/>
                  </a:cubicBezTo>
                  <a:cubicBezTo>
                    <a:pt x="45" y="7"/>
                    <a:pt x="45" y="7"/>
                    <a:pt x="45" y="7"/>
                  </a:cubicBezTo>
                  <a:cubicBezTo>
                    <a:pt x="46" y="7"/>
                    <a:pt x="47" y="7"/>
                    <a:pt x="48" y="7"/>
                  </a:cubicBezTo>
                  <a:cubicBezTo>
                    <a:pt x="48" y="7"/>
                    <a:pt x="48" y="6"/>
                    <a:pt x="48" y="6"/>
                  </a:cubicBezTo>
                  <a:cubicBezTo>
                    <a:pt x="49" y="5"/>
                    <a:pt x="49" y="5"/>
                    <a:pt x="49" y="5"/>
                  </a:cubicBezTo>
                  <a:cubicBezTo>
                    <a:pt x="49" y="5"/>
                    <a:pt x="49" y="6"/>
                    <a:pt x="50" y="6"/>
                  </a:cubicBezTo>
                  <a:cubicBezTo>
                    <a:pt x="50" y="6"/>
                    <a:pt x="51" y="5"/>
                    <a:pt x="51" y="5"/>
                  </a:cubicBezTo>
                  <a:cubicBezTo>
                    <a:pt x="51" y="5"/>
                    <a:pt x="51" y="5"/>
                    <a:pt x="52" y="5"/>
                  </a:cubicBezTo>
                  <a:cubicBezTo>
                    <a:pt x="52" y="5"/>
                    <a:pt x="51" y="5"/>
                    <a:pt x="51" y="5"/>
                  </a:cubicBezTo>
                  <a:cubicBezTo>
                    <a:pt x="52" y="4"/>
                    <a:pt x="52" y="5"/>
                    <a:pt x="53" y="4"/>
                  </a:cubicBezTo>
                  <a:cubicBezTo>
                    <a:pt x="53" y="4"/>
                    <a:pt x="53" y="4"/>
                    <a:pt x="53" y="4"/>
                  </a:cubicBezTo>
                  <a:cubicBezTo>
                    <a:pt x="54" y="4"/>
                    <a:pt x="55" y="5"/>
                    <a:pt x="56" y="5"/>
                  </a:cubicBezTo>
                  <a:cubicBezTo>
                    <a:pt x="56" y="5"/>
                    <a:pt x="56" y="6"/>
                    <a:pt x="56" y="6"/>
                  </a:cubicBezTo>
                  <a:cubicBezTo>
                    <a:pt x="57" y="7"/>
                    <a:pt x="59" y="7"/>
                    <a:pt x="60" y="8"/>
                  </a:cubicBezTo>
                  <a:cubicBezTo>
                    <a:pt x="61" y="8"/>
                    <a:pt x="61" y="9"/>
                    <a:pt x="62" y="9"/>
                  </a:cubicBezTo>
                  <a:cubicBezTo>
                    <a:pt x="62" y="9"/>
                    <a:pt x="62" y="8"/>
                    <a:pt x="62" y="8"/>
                  </a:cubicBezTo>
                  <a:cubicBezTo>
                    <a:pt x="64" y="9"/>
                    <a:pt x="66" y="11"/>
                    <a:pt x="68" y="12"/>
                  </a:cubicBezTo>
                  <a:cubicBezTo>
                    <a:pt x="69" y="12"/>
                    <a:pt x="70" y="13"/>
                    <a:pt x="71" y="13"/>
                  </a:cubicBezTo>
                  <a:cubicBezTo>
                    <a:pt x="71" y="13"/>
                    <a:pt x="71" y="13"/>
                    <a:pt x="71" y="13"/>
                  </a:cubicBezTo>
                  <a:close/>
                  <a:moveTo>
                    <a:pt x="76" y="45"/>
                  </a:moveTo>
                  <a:cubicBezTo>
                    <a:pt x="76" y="45"/>
                    <a:pt x="76" y="45"/>
                    <a:pt x="76" y="45"/>
                  </a:cubicBezTo>
                  <a:cubicBezTo>
                    <a:pt x="76" y="45"/>
                    <a:pt x="75" y="45"/>
                    <a:pt x="75" y="45"/>
                  </a:cubicBezTo>
                  <a:cubicBezTo>
                    <a:pt x="75" y="46"/>
                    <a:pt x="75" y="47"/>
                    <a:pt x="75" y="47"/>
                  </a:cubicBezTo>
                  <a:cubicBezTo>
                    <a:pt x="75" y="47"/>
                    <a:pt x="75" y="48"/>
                    <a:pt x="75" y="48"/>
                  </a:cubicBezTo>
                  <a:cubicBezTo>
                    <a:pt x="75" y="48"/>
                    <a:pt x="75" y="48"/>
                    <a:pt x="75" y="48"/>
                  </a:cubicBezTo>
                  <a:cubicBezTo>
                    <a:pt x="75" y="48"/>
                    <a:pt x="75" y="47"/>
                    <a:pt x="75" y="47"/>
                  </a:cubicBezTo>
                  <a:cubicBezTo>
                    <a:pt x="75" y="47"/>
                    <a:pt x="74" y="48"/>
                    <a:pt x="74" y="48"/>
                  </a:cubicBezTo>
                  <a:cubicBezTo>
                    <a:pt x="74" y="47"/>
                    <a:pt x="74" y="47"/>
                    <a:pt x="74" y="47"/>
                  </a:cubicBezTo>
                  <a:cubicBezTo>
                    <a:pt x="74" y="46"/>
                    <a:pt x="74" y="46"/>
                    <a:pt x="73" y="46"/>
                  </a:cubicBezTo>
                  <a:cubicBezTo>
                    <a:pt x="73" y="46"/>
                    <a:pt x="73" y="45"/>
                    <a:pt x="73" y="45"/>
                  </a:cubicBezTo>
                  <a:cubicBezTo>
                    <a:pt x="72" y="45"/>
                    <a:pt x="72" y="45"/>
                    <a:pt x="72" y="44"/>
                  </a:cubicBezTo>
                  <a:cubicBezTo>
                    <a:pt x="72" y="44"/>
                    <a:pt x="73" y="44"/>
                    <a:pt x="73" y="44"/>
                  </a:cubicBezTo>
                  <a:cubicBezTo>
                    <a:pt x="73" y="44"/>
                    <a:pt x="73" y="45"/>
                    <a:pt x="73" y="45"/>
                  </a:cubicBezTo>
                  <a:cubicBezTo>
                    <a:pt x="74" y="45"/>
                    <a:pt x="74" y="45"/>
                    <a:pt x="74" y="44"/>
                  </a:cubicBezTo>
                  <a:cubicBezTo>
                    <a:pt x="74" y="44"/>
                    <a:pt x="75" y="44"/>
                    <a:pt x="75" y="44"/>
                  </a:cubicBezTo>
                  <a:cubicBezTo>
                    <a:pt x="75" y="44"/>
                    <a:pt x="75" y="44"/>
                    <a:pt x="75" y="44"/>
                  </a:cubicBezTo>
                  <a:cubicBezTo>
                    <a:pt x="75" y="45"/>
                    <a:pt x="75" y="44"/>
                    <a:pt x="75" y="44"/>
                  </a:cubicBezTo>
                  <a:cubicBezTo>
                    <a:pt x="75" y="45"/>
                    <a:pt x="76" y="45"/>
                    <a:pt x="76" y="45"/>
                  </a:cubicBezTo>
                  <a:close/>
                  <a:moveTo>
                    <a:pt x="19" y="70"/>
                  </a:moveTo>
                  <a:cubicBezTo>
                    <a:pt x="18" y="69"/>
                    <a:pt x="17" y="69"/>
                    <a:pt x="16" y="68"/>
                  </a:cubicBezTo>
                  <a:cubicBezTo>
                    <a:pt x="16" y="68"/>
                    <a:pt x="16" y="68"/>
                    <a:pt x="16" y="67"/>
                  </a:cubicBezTo>
                  <a:cubicBezTo>
                    <a:pt x="16" y="67"/>
                    <a:pt x="16" y="66"/>
                    <a:pt x="16" y="66"/>
                  </a:cubicBezTo>
                  <a:cubicBezTo>
                    <a:pt x="16" y="65"/>
                    <a:pt x="15" y="65"/>
                    <a:pt x="15" y="65"/>
                  </a:cubicBezTo>
                  <a:cubicBezTo>
                    <a:pt x="15" y="63"/>
                    <a:pt x="15" y="62"/>
                    <a:pt x="15" y="61"/>
                  </a:cubicBezTo>
                  <a:cubicBezTo>
                    <a:pt x="15" y="58"/>
                    <a:pt x="14" y="56"/>
                    <a:pt x="14" y="54"/>
                  </a:cubicBezTo>
                  <a:cubicBezTo>
                    <a:pt x="13" y="52"/>
                    <a:pt x="13" y="53"/>
                    <a:pt x="11" y="50"/>
                  </a:cubicBezTo>
                  <a:cubicBezTo>
                    <a:pt x="11" y="49"/>
                    <a:pt x="11" y="49"/>
                    <a:pt x="11" y="49"/>
                  </a:cubicBezTo>
                  <a:cubicBezTo>
                    <a:pt x="11" y="49"/>
                    <a:pt x="10" y="46"/>
                    <a:pt x="10" y="46"/>
                  </a:cubicBezTo>
                  <a:cubicBezTo>
                    <a:pt x="10" y="46"/>
                    <a:pt x="10" y="45"/>
                    <a:pt x="10" y="45"/>
                  </a:cubicBezTo>
                  <a:cubicBezTo>
                    <a:pt x="10" y="43"/>
                    <a:pt x="10" y="43"/>
                    <a:pt x="10" y="43"/>
                  </a:cubicBezTo>
                  <a:cubicBezTo>
                    <a:pt x="10" y="43"/>
                    <a:pt x="10" y="43"/>
                    <a:pt x="10" y="42"/>
                  </a:cubicBezTo>
                  <a:cubicBezTo>
                    <a:pt x="10" y="42"/>
                    <a:pt x="11" y="42"/>
                    <a:pt x="11" y="42"/>
                  </a:cubicBezTo>
                  <a:cubicBezTo>
                    <a:pt x="11" y="41"/>
                    <a:pt x="10" y="41"/>
                    <a:pt x="10" y="40"/>
                  </a:cubicBezTo>
                  <a:cubicBezTo>
                    <a:pt x="10" y="40"/>
                    <a:pt x="10" y="40"/>
                    <a:pt x="10" y="40"/>
                  </a:cubicBezTo>
                  <a:cubicBezTo>
                    <a:pt x="10" y="40"/>
                    <a:pt x="10" y="39"/>
                    <a:pt x="10" y="39"/>
                  </a:cubicBezTo>
                  <a:cubicBezTo>
                    <a:pt x="10" y="39"/>
                    <a:pt x="10" y="39"/>
                    <a:pt x="10" y="39"/>
                  </a:cubicBezTo>
                  <a:cubicBezTo>
                    <a:pt x="10" y="39"/>
                    <a:pt x="10" y="40"/>
                    <a:pt x="10" y="40"/>
                  </a:cubicBezTo>
                  <a:cubicBezTo>
                    <a:pt x="10" y="40"/>
                    <a:pt x="9" y="40"/>
                    <a:pt x="9" y="40"/>
                  </a:cubicBezTo>
                  <a:cubicBezTo>
                    <a:pt x="9" y="39"/>
                    <a:pt x="8" y="38"/>
                    <a:pt x="8" y="37"/>
                  </a:cubicBezTo>
                  <a:cubicBezTo>
                    <a:pt x="7" y="37"/>
                    <a:pt x="7" y="37"/>
                    <a:pt x="6" y="36"/>
                  </a:cubicBezTo>
                  <a:cubicBezTo>
                    <a:pt x="6" y="36"/>
                    <a:pt x="6" y="36"/>
                    <a:pt x="6" y="36"/>
                  </a:cubicBezTo>
                  <a:cubicBezTo>
                    <a:pt x="4" y="36"/>
                    <a:pt x="3" y="36"/>
                    <a:pt x="3" y="35"/>
                  </a:cubicBezTo>
                  <a:cubicBezTo>
                    <a:pt x="2" y="33"/>
                    <a:pt x="2" y="33"/>
                    <a:pt x="2" y="32"/>
                  </a:cubicBezTo>
                  <a:cubicBezTo>
                    <a:pt x="2" y="31"/>
                    <a:pt x="2" y="31"/>
                    <a:pt x="2" y="31"/>
                  </a:cubicBezTo>
                  <a:cubicBezTo>
                    <a:pt x="2" y="31"/>
                    <a:pt x="2" y="31"/>
                    <a:pt x="2" y="31"/>
                  </a:cubicBezTo>
                  <a:cubicBezTo>
                    <a:pt x="2" y="32"/>
                    <a:pt x="2" y="33"/>
                    <a:pt x="2" y="33"/>
                  </a:cubicBezTo>
                  <a:cubicBezTo>
                    <a:pt x="1" y="34"/>
                    <a:pt x="1" y="32"/>
                    <a:pt x="1" y="30"/>
                  </a:cubicBezTo>
                  <a:cubicBezTo>
                    <a:pt x="1" y="30"/>
                    <a:pt x="1" y="29"/>
                    <a:pt x="1" y="29"/>
                  </a:cubicBezTo>
                  <a:cubicBezTo>
                    <a:pt x="0" y="28"/>
                    <a:pt x="0" y="28"/>
                    <a:pt x="0" y="27"/>
                  </a:cubicBezTo>
                  <a:cubicBezTo>
                    <a:pt x="0" y="27"/>
                    <a:pt x="2" y="24"/>
                    <a:pt x="2" y="23"/>
                  </a:cubicBezTo>
                  <a:cubicBezTo>
                    <a:pt x="2" y="23"/>
                    <a:pt x="2" y="22"/>
                    <a:pt x="2" y="22"/>
                  </a:cubicBezTo>
                  <a:cubicBezTo>
                    <a:pt x="2" y="22"/>
                    <a:pt x="2" y="22"/>
                    <a:pt x="2" y="21"/>
                  </a:cubicBezTo>
                  <a:cubicBezTo>
                    <a:pt x="3" y="21"/>
                    <a:pt x="2" y="21"/>
                    <a:pt x="2" y="21"/>
                  </a:cubicBezTo>
                  <a:cubicBezTo>
                    <a:pt x="3" y="21"/>
                    <a:pt x="3" y="20"/>
                    <a:pt x="3" y="20"/>
                  </a:cubicBezTo>
                  <a:cubicBezTo>
                    <a:pt x="3" y="20"/>
                    <a:pt x="2" y="20"/>
                    <a:pt x="2" y="20"/>
                  </a:cubicBezTo>
                  <a:cubicBezTo>
                    <a:pt x="2" y="20"/>
                    <a:pt x="2" y="20"/>
                    <a:pt x="3" y="19"/>
                  </a:cubicBezTo>
                  <a:cubicBezTo>
                    <a:pt x="3" y="19"/>
                    <a:pt x="3" y="19"/>
                    <a:pt x="2" y="19"/>
                  </a:cubicBezTo>
                  <a:cubicBezTo>
                    <a:pt x="2" y="19"/>
                    <a:pt x="1" y="20"/>
                    <a:pt x="0" y="21"/>
                  </a:cubicBezTo>
                  <a:cubicBezTo>
                    <a:pt x="0" y="19"/>
                    <a:pt x="1" y="18"/>
                    <a:pt x="2" y="17"/>
                  </a:cubicBezTo>
                  <a:cubicBezTo>
                    <a:pt x="3" y="15"/>
                    <a:pt x="3" y="14"/>
                    <a:pt x="6" y="13"/>
                  </a:cubicBezTo>
                  <a:cubicBezTo>
                    <a:pt x="8" y="12"/>
                    <a:pt x="8" y="12"/>
                    <a:pt x="11" y="10"/>
                  </a:cubicBezTo>
                  <a:cubicBezTo>
                    <a:pt x="11" y="10"/>
                    <a:pt x="11" y="11"/>
                    <a:pt x="12" y="11"/>
                  </a:cubicBezTo>
                  <a:cubicBezTo>
                    <a:pt x="12" y="10"/>
                    <a:pt x="12" y="10"/>
                    <a:pt x="12" y="10"/>
                  </a:cubicBezTo>
                  <a:cubicBezTo>
                    <a:pt x="11" y="10"/>
                    <a:pt x="11" y="11"/>
                    <a:pt x="11" y="10"/>
                  </a:cubicBezTo>
                  <a:cubicBezTo>
                    <a:pt x="11" y="9"/>
                    <a:pt x="12" y="8"/>
                    <a:pt x="12" y="8"/>
                  </a:cubicBezTo>
                  <a:cubicBezTo>
                    <a:pt x="13" y="8"/>
                    <a:pt x="13" y="8"/>
                    <a:pt x="14" y="8"/>
                  </a:cubicBezTo>
                  <a:cubicBezTo>
                    <a:pt x="14" y="8"/>
                    <a:pt x="15" y="7"/>
                    <a:pt x="15" y="7"/>
                  </a:cubicBezTo>
                  <a:cubicBezTo>
                    <a:pt x="15" y="8"/>
                    <a:pt x="15" y="8"/>
                    <a:pt x="15" y="9"/>
                  </a:cubicBezTo>
                  <a:cubicBezTo>
                    <a:pt x="15" y="9"/>
                    <a:pt x="14" y="10"/>
                    <a:pt x="14" y="10"/>
                  </a:cubicBezTo>
                  <a:cubicBezTo>
                    <a:pt x="15" y="10"/>
                    <a:pt x="15" y="9"/>
                    <a:pt x="16" y="8"/>
                  </a:cubicBezTo>
                  <a:cubicBezTo>
                    <a:pt x="16" y="8"/>
                    <a:pt x="15" y="8"/>
                    <a:pt x="15" y="7"/>
                  </a:cubicBezTo>
                  <a:cubicBezTo>
                    <a:pt x="16" y="7"/>
                    <a:pt x="17" y="7"/>
                    <a:pt x="17" y="6"/>
                  </a:cubicBezTo>
                  <a:cubicBezTo>
                    <a:pt x="18" y="6"/>
                    <a:pt x="18" y="6"/>
                    <a:pt x="18" y="6"/>
                  </a:cubicBezTo>
                  <a:cubicBezTo>
                    <a:pt x="18" y="6"/>
                    <a:pt x="18" y="6"/>
                    <a:pt x="18" y="6"/>
                  </a:cubicBezTo>
                  <a:cubicBezTo>
                    <a:pt x="18" y="6"/>
                    <a:pt x="18" y="6"/>
                    <a:pt x="18" y="6"/>
                  </a:cubicBezTo>
                  <a:cubicBezTo>
                    <a:pt x="18" y="6"/>
                    <a:pt x="18" y="5"/>
                    <a:pt x="19" y="5"/>
                  </a:cubicBezTo>
                  <a:cubicBezTo>
                    <a:pt x="19" y="5"/>
                    <a:pt x="19" y="5"/>
                    <a:pt x="19" y="5"/>
                  </a:cubicBezTo>
                  <a:cubicBezTo>
                    <a:pt x="20" y="5"/>
                    <a:pt x="20" y="4"/>
                    <a:pt x="19" y="4"/>
                  </a:cubicBezTo>
                  <a:cubicBezTo>
                    <a:pt x="19" y="4"/>
                    <a:pt x="19" y="4"/>
                    <a:pt x="19" y="4"/>
                  </a:cubicBezTo>
                  <a:cubicBezTo>
                    <a:pt x="19" y="4"/>
                    <a:pt x="19" y="3"/>
                    <a:pt x="19" y="3"/>
                  </a:cubicBezTo>
                  <a:cubicBezTo>
                    <a:pt x="20" y="3"/>
                    <a:pt x="20" y="3"/>
                    <a:pt x="20" y="3"/>
                  </a:cubicBezTo>
                  <a:cubicBezTo>
                    <a:pt x="20" y="3"/>
                    <a:pt x="20" y="2"/>
                    <a:pt x="21" y="3"/>
                  </a:cubicBezTo>
                  <a:cubicBezTo>
                    <a:pt x="21" y="3"/>
                    <a:pt x="21" y="4"/>
                    <a:pt x="21" y="3"/>
                  </a:cubicBezTo>
                  <a:cubicBezTo>
                    <a:pt x="22" y="2"/>
                    <a:pt x="24" y="1"/>
                    <a:pt x="25" y="1"/>
                  </a:cubicBezTo>
                  <a:cubicBezTo>
                    <a:pt x="25" y="1"/>
                    <a:pt x="25" y="1"/>
                    <a:pt x="25" y="1"/>
                  </a:cubicBezTo>
                  <a:cubicBezTo>
                    <a:pt x="26" y="1"/>
                    <a:pt x="27" y="1"/>
                    <a:pt x="28" y="1"/>
                  </a:cubicBezTo>
                  <a:cubicBezTo>
                    <a:pt x="29" y="1"/>
                    <a:pt x="29" y="0"/>
                    <a:pt x="30" y="0"/>
                  </a:cubicBezTo>
                  <a:cubicBezTo>
                    <a:pt x="31" y="0"/>
                    <a:pt x="31" y="0"/>
                    <a:pt x="31" y="0"/>
                  </a:cubicBezTo>
                  <a:cubicBezTo>
                    <a:pt x="32" y="0"/>
                    <a:pt x="32" y="0"/>
                    <a:pt x="33" y="1"/>
                  </a:cubicBezTo>
                  <a:cubicBezTo>
                    <a:pt x="33" y="1"/>
                    <a:pt x="33" y="1"/>
                    <a:pt x="33" y="1"/>
                  </a:cubicBezTo>
                  <a:cubicBezTo>
                    <a:pt x="31" y="2"/>
                    <a:pt x="32" y="3"/>
                    <a:pt x="31" y="5"/>
                  </a:cubicBezTo>
                  <a:cubicBezTo>
                    <a:pt x="31" y="5"/>
                    <a:pt x="31" y="5"/>
                    <a:pt x="31" y="6"/>
                  </a:cubicBezTo>
                  <a:cubicBezTo>
                    <a:pt x="31" y="6"/>
                    <a:pt x="31" y="7"/>
                    <a:pt x="30" y="7"/>
                  </a:cubicBezTo>
                  <a:cubicBezTo>
                    <a:pt x="29" y="7"/>
                    <a:pt x="28" y="8"/>
                    <a:pt x="27" y="9"/>
                  </a:cubicBezTo>
                  <a:cubicBezTo>
                    <a:pt x="25" y="10"/>
                    <a:pt x="26" y="12"/>
                    <a:pt x="25" y="12"/>
                  </a:cubicBezTo>
                  <a:cubicBezTo>
                    <a:pt x="24" y="12"/>
                    <a:pt x="24" y="11"/>
                    <a:pt x="24" y="10"/>
                  </a:cubicBezTo>
                  <a:cubicBezTo>
                    <a:pt x="24" y="9"/>
                    <a:pt x="24" y="9"/>
                    <a:pt x="24" y="9"/>
                  </a:cubicBezTo>
                  <a:cubicBezTo>
                    <a:pt x="24" y="7"/>
                    <a:pt x="24" y="8"/>
                    <a:pt x="25" y="7"/>
                  </a:cubicBezTo>
                  <a:cubicBezTo>
                    <a:pt x="25" y="6"/>
                    <a:pt x="25" y="6"/>
                    <a:pt x="24" y="5"/>
                  </a:cubicBezTo>
                  <a:cubicBezTo>
                    <a:pt x="24" y="5"/>
                    <a:pt x="25" y="5"/>
                    <a:pt x="25" y="5"/>
                  </a:cubicBezTo>
                  <a:cubicBezTo>
                    <a:pt x="25" y="5"/>
                    <a:pt x="25" y="4"/>
                    <a:pt x="25" y="4"/>
                  </a:cubicBezTo>
                  <a:cubicBezTo>
                    <a:pt x="24" y="4"/>
                    <a:pt x="23" y="4"/>
                    <a:pt x="23" y="4"/>
                  </a:cubicBezTo>
                  <a:cubicBezTo>
                    <a:pt x="23" y="4"/>
                    <a:pt x="23" y="3"/>
                    <a:pt x="23" y="3"/>
                  </a:cubicBezTo>
                  <a:cubicBezTo>
                    <a:pt x="22" y="4"/>
                    <a:pt x="21" y="5"/>
                    <a:pt x="20" y="6"/>
                  </a:cubicBezTo>
                  <a:cubicBezTo>
                    <a:pt x="20" y="6"/>
                    <a:pt x="21" y="6"/>
                    <a:pt x="21" y="6"/>
                  </a:cubicBezTo>
                  <a:cubicBezTo>
                    <a:pt x="21" y="6"/>
                    <a:pt x="21" y="7"/>
                    <a:pt x="21" y="7"/>
                  </a:cubicBezTo>
                  <a:cubicBezTo>
                    <a:pt x="21" y="7"/>
                    <a:pt x="21" y="7"/>
                    <a:pt x="21" y="7"/>
                  </a:cubicBezTo>
                  <a:cubicBezTo>
                    <a:pt x="22" y="7"/>
                    <a:pt x="22" y="8"/>
                    <a:pt x="22" y="8"/>
                  </a:cubicBezTo>
                  <a:cubicBezTo>
                    <a:pt x="22" y="8"/>
                    <a:pt x="22" y="8"/>
                    <a:pt x="22" y="9"/>
                  </a:cubicBezTo>
                  <a:cubicBezTo>
                    <a:pt x="22" y="9"/>
                    <a:pt x="22" y="9"/>
                    <a:pt x="21" y="10"/>
                  </a:cubicBezTo>
                  <a:cubicBezTo>
                    <a:pt x="21" y="10"/>
                    <a:pt x="21" y="9"/>
                    <a:pt x="21" y="10"/>
                  </a:cubicBezTo>
                  <a:cubicBezTo>
                    <a:pt x="21" y="10"/>
                    <a:pt x="21" y="10"/>
                    <a:pt x="21" y="11"/>
                  </a:cubicBezTo>
                  <a:cubicBezTo>
                    <a:pt x="21" y="11"/>
                    <a:pt x="20" y="11"/>
                    <a:pt x="20" y="11"/>
                  </a:cubicBezTo>
                  <a:cubicBezTo>
                    <a:pt x="20" y="11"/>
                    <a:pt x="20" y="11"/>
                    <a:pt x="20" y="11"/>
                  </a:cubicBezTo>
                  <a:cubicBezTo>
                    <a:pt x="20" y="12"/>
                    <a:pt x="20" y="12"/>
                    <a:pt x="19" y="12"/>
                  </a:cubicBezTo>
                  <a:cubicBezTo>
                    <a:pt x="19" y="11"/>
                    <a:pt x="19" y="11"/>
                    <a:pt x="19" y="11"/>
                  </a:cubicBezTo>
                  <a:cubicBezTo>
                    <a:pt x="19" y="10"/>
                    <a:pt x="19" y="10"/>
                    <a:pt x="19" y="11"/>
                  </a:cubicBezTo>
                  <a:cubicBezTo>
                    <a:pt x="18" y="11"/>
                    <a:pt x="18" y="11"/>
                    <a:pt x="18" y="11"/>
                  </a:cubicBezTo>
                  <a:cubicBezTo>
                    <a:pt x="18" y="9"/>
                    <a:pt x="18" y="10"/>
                    <a:pt x="19" y="10"/>
                  </a:cubicBezTo>
                  <a:cubicBezTo>
                    <a:pt x="19" y="9"/>
                    <a:pt x="20" y="9"/>
                    <a:pt x="20" y="9"/>
                  </a:cubicBezTo>
                  <a:cubicBezTo>
                    <a:pt x="20" y="8"/>
                    <a:pt x="20" y="8"/>
                    <a:pt x="19" y="8"/>
                  </a:cubicBezTo>
                  <a:cubicBezTo>
                    <a:pt x="19" y="8"/>
                    <a:pt x="19" y="8"/>
                    <a:pt x="18" y="8"/>
                  </a:cubicBezTo>
                  <a:cubicBezTo>
                    <a:pt x="18" y="8"/>
                    <a:pt x="18" y="9"/>
                    <a:pt x="18" y="10"/>
                  </a:cubicBezTo>
                  <a:cubicBezTo>
                    <a:pt x="18" y="10"/>
                    <a:pt x="17" y="10"/>
                    <a:pt x="17" y="10"/>
                  </a:cubicBezTo>
                  <a:cubicBezTo>
                    <a:pt x="17" y="11"/>
                    <a:pt x="17" y="11"/>
                    <a:pt x="17" y="11"/>
                  </a:cubicBezTo>
                  <a:cubicBezTo>
                    <a:pt x="17" y="12"/>
                    <a:pt x="16" y="11"/>
                    <a:pt x="16" y="12"/>
                  </a:cubicBezTo>
                  <a:cubicBezTo>
                    <a:pt x="15" y="12"/>
                    <a:pt x="15" y="12"/>
                    <a:pt x="15" y="12"/>
                  </a:cubicBezTo>
                  <a:cubicBezTo>
                    <a:pt x="14" y="12"/>
                    <a:pt x="14" y="13"/>
                    <a:pt x="13" y="14"/>
                  </a:cubicBezTo>
                  <a:cubicBezTo>
                    <a:pt x="13" y="14"/>
                    <a:pt x="13" y="14"/>
                    <a:pt x="13" y="14"/>
                  </a:cubicBezTo>
                  <a:cubicBezTo>
                    <a:pt x="13" y="15"/>
                    <a:pt x="14" y="15"/>
                    <a:pt x="14" y="15"/>
                  </a:cubicBezTo>
                  <a:cubicBezTo>
                    <a:pt x="14" y="15"/>
                    <a:pt x="15" y="15"/>
                    <a:pt x="15" y="15"/>
                  </a:cubicBezTo>
                  <a:cubicBezTo>
                    <a:pt x="15" y="16"/>
                    <a:pt x="14" y="16"/>
                    <a:pt x="15" y="17"/>
                  </a:cubicBezTo>
                  <a:cubicBezTo>
                    <a:pt x="15" y="17"/>
                    <a:pt x="15" y="17"/>
                    <a:pt x="15" y="17"/>
                  </a:cubicBezTo>
                  <a:cubicBezTo>
                    <a:pt x="15" y="15"/>
                    <a:pt x="16" y="15"/>
                    <a:pt x="17" y="12"/>
                  </a:cubicBezTo>
                  <a:cubicBezTo>
                    <a:pt x="17" y="11"/>
                    <a:pt x="17" y="11"/>
                    <a:pt x="18" y="11"/>
                  </a:cubicBezTo>
                  <a:cubicBezTo>
                    <a:pt x="19" y="11"/>
                    <a:pt x="19" y="11"/>
                    <a:pt x="19" y="13"/>
                  </a:cubicBezTo>
                  <a:cubicBezTo>
                    <a:pt x="19" y="13"/>
                    <a:pt x="20" y="12"/>
                    <a:pt x="20" y="12"/>
                  </a:cubicBezTo>
                  <a:cubicBezTo>
                    <a:pt x="20" y="12"/>
                    <a:pt x="20" y="14"/>
                    <a:pt x="20" y="14"/>
                  </a:cubicBezTo>
                  <a:cubicBezTo>
                    <a:pt x="20" y="15"/>
                    <a:pt x="21" y="14"/>
                    <a:pt x="21" y="15"/>
                  </a:cubicBezTo>
                  <a:cubicBezTo>
                    <a:pt x="21" y="16"/>
                    <a:pt x="20" y="16"/>
                    <a:pt x="20" y="17"/>
                  </a:cubicBezTo>
                  <a:cubicBezTo>
                    <a:pt x="20" y="18"/>
                    <a:pt x="21" y="17"/>
                    <a:pt x="21" y="17"/>
                  </a:cubicBezTo>
                  <a:cubicBezTo>
                    <a:pt x="21" y="18"/>
                    <a:pt x="21" y="18"/>
                    <a:pt x="21" y="18"/>
                  </a:cubicBezTo>
                  <a:cubicBezTo>
                    <a:pt x="20" y="19"/>
                    <a:pt x="19" y="19"/>
                    <a:pt x="19" y="19"/>
                  </a:cubicBezTo>
                  <a:cubicBezTo>
                    <a:pt x="19" y="18"/>
                    <a:pt x="20" y="17"/>
                    <a:pt x="20" y="17"/>
                  </a:cubicBezTo>
                  <a:cubicBezTo>
                    <a:pt x="19" y="17"/>
                    <a:pt x="18" y="17"/>
                    <a:pt x="18" y="17"/>
                  </a:cubicBezTo>
                  <a:cubicBezTo>
                    <a:pt x="17" y="18"/>
                    <a:pt x="17" y="19"/>
                    <a:pt x="18" y="19"/>
                  </a:cubicBezTo>
                  <a:cubicBezTo>
                    <a:pt x="18" y="20"/>
                    <a:pt x="18" y="19"/>
                    <a:pt x="18" y="19"/>
                  </a:cubicBezTo>
                  <a:cubicBezTo>
                    <a:pt x="18" y="21"/>
                    <a:pt x="18" y="21"/>
                    <a:pt x="17" y="21"/>
                  </a:cubicBezTo>
                  <a:cubicBezTo>
                    <a:pt x="17" y="21"/>
                    <a:pt x="17" y="21"/>
                    <a:pt x="16" y="21"/>
                  </a:cubicBezTo>
                  <a:cubicBezTo>
                    <a:pt x="15" y="22"/>
                    <a:pt x="14" y="23"/>
                    <a:pt x="13" y="24"/>
                  </a:cubicBezTo>
                  <a:cubicBezTo>
                    <a:pt x="13" y="24"/>
                    <a:pt x="13" y="25"/>
                    <a:pt x="13" y="26"/>
                  </a:cubicBezTo>
                  <a:cubicBezTo>
                    <a:pt x="13" y="26"/>
                    <a:pt x="12" y="26"/>
                    <a:pt x="12" y="27"/>
                  </a:cubicBezTo>
                  <a:cubicBezTo>
                    <a:pt x="11" y="27"/>
                    <a:pt x="11" y="27"/>
                    <a:pt x="11" y="29"/>
                  </a:cubicBezTo>
                  <a:cubicBezTo>
                    <a:pt x="11" y="29"/>
                    <a:pt x="11" y="30"/>
                    <a:pt x="11" y="30"/>
                  </a:cubicBezTo>
                  <a:cubicBezTo>
                    <a:pt x="11" y="30"/>
                    <a:pt x="12" y="29"/>
                    <a:pt x="12" y="30"/>
                  </a:cubicBezTo>
                  <a:cubicBezTo>
                    <a:pt x="12" y="30"/>
                    <a:pt x="12" y="31"/>
                    <a:pt x="11" y="32"/>
                  </a:cubicBezTo>
                  <a:cubicBezTo>
                    <a:pt x="11" y="32"/>
                    <a:pt x="11" y="32"/>
                    <a:pt x="11" y="32"/>
                  </a:cubicBezTo>
                  <a:cubicBezTo>
                    <a:pt x="11" y="31"/>
                    <a:pt x="11" y="31"/>
                    <a:pt x="11" y="30"/>
                  </a:cubicBezTo>
                  <a:cubicBezTo>
                    <a:pt x="11" y="30"/>
                    <a:pt x="11" y="31"/>
                    <a:pt x="11" y="31"/>
                  </a:cubicBezTo>
                  <a:cubicBezTo>
                    <a:pt x="9" y="31"/>
                    <a:pt x="11" y="30"/>
                    <a:pt x="9" y="29"/>
                  </a:cubicBezTo>
                  <a:cubicBezTo>
                    <a:pt x="9" y="29"/>
                    <a:pt x="9" y="29"/>
                    <a:pt x="8" y="29"/>
                  </a:cubicBezTo>
                  <a:cubicBezTo>
                    <a:pt x="8" y="29"/>
                    <a:pt x="9" y="29"/>
                    <a:pt x="8" y="29"/>
                  </a:cubicBezTo>
                  <a:cubicBezTo>
                    <a:pt x="7" y="30"/>
                    <a:pt x="5" y="30"/>
                    <a:pt x="5" y="33"/>
                  </a:cubicBezTo>
                  <a:cubicBezTo>
                    <a:pt x="5" y="34"/>
                    <a:pt x="6" y="34"/>
                    <a:pt x="6" y="34"/>
                  </a:cubicBezTo>
                  <a:cubicBezTo>
                    <a:pt x="7" y="34"/>
                    <a:pt x="7" y="34"/>
                    <a:pt x="7" y="34"/>
                  </a:cubicBezTo>
                  <a:cubicBezTo>
                    <a:pt x="7" y="33"/>
                    <a:pt x="7" y="33"/>
                    <a:pt x="8" y="33"/>
                  </a:cubicBezTo>
                  <a:cubicBezTo>
                    <a:pt x="8" y="33"/>
                    <a:pt x="8" y="33"/>
                    <a:pt x="8" y="33"/>
                  </a:cubicBezTo>
                  <a:cubicBezTo>
                    <a:pt x="8" y="33"/>
                    <a:pt x="8" y="33"/>
                    <a:pt x="8" y="34"/>
                  </a:cubicBezTo>
                  <a:cubicBezTo>
                    <a:pt x="8" y="35"/>
                    <a:pt x="8" y="35"/>
                    <a:pt x="8" y="36"/>
                  </a:cubicBezTo>
                  <a:cubicBezTo>
                    <a:pt x="8" y="36"/>
                    <a:pt x="8" y="36"/>
                    <a:pt x="9" y="36"/>
                  </a:cubicBezTo>
                  <a:cubicBezTo>
                    <a:pt x="10" y="35"/>
                    <a:pt x="9" y="37"/>
                    <a:pt x="9" y="37"/>
                  </a:cubicBezTo>
                  <a:cubicBezTo>
                    <a:pt x="9" y="38"/>
                    <a:pt x="8" y="39"/>
                    <a:pt x="9" y="39"/>
                  </a:cubicBezTo>
                  <a:cubicBezTo>
                    <a:pt x="10" y="39"/>
                    <a:pt x="11" y="37"/>
                    <a:pt x="12" y="38"/>
                  </a:cubicBezTo>
                  <a:cubicBezTo>
                    <a:pt x="13" y="38"/>
                    <a:pt x="14" y="39"/>
                    <a:pt x="15" y="38"/>
                  </a:cubicBezTo>
                  <a:cubicBezTo>
                    <a:pt x="16" y="38"/>
                    <a:pt x="16" y="37"/>
                    <a:pt x="16" y="36"/>
                  </a:cubicBezTo>
                  <a:cubicBezTo>
                    <a:pt x="16" y="36"/>
                    <a:pt x="16" y="36"/>
                    <a:pt x="16" y="36"/>
                  </a:cubicBezTo>
                  <a:cubicBezTo>
                    <a:pt x="16" y="37"/>
                    <a:pt x="16" y="38"/>
                    <a:pt x="16" y="39"/>
                  </a:cubicBezTo>
                  <a:cubicBezTo>
                    <a:pt x="16" y="40"/>
                    <a:pt x="17" y="41"/>
                    <a:pt x="17" y="41"/>
                  </a:cubicBezTo>
                  <a:cubicBezTo>
                    <a:pt x="17" y="41"/>
                    <a:pt x="18" y="41"/>
                    <a:pt x="19" y="41"/>
                  </a:cubicBezTo>
                  <a:cubicBezTo>
                    <a:pt x="21" y="43"/>
                    <a:pt x="20" y="44"/>
                    <a:pt x="22" y="46"/>
                  </a:cubicBezTo>
                  <a:cubicBezTo>
                    <a:pt x="23" y="47"/>
                    <a:pt x="23" y="47"/>
                    <a:pt x="23" y="48"/>
                  </a:cubicBezTo>
                  <a:cubicBezTo>
                    <a:pt x="23" y="49"/>
                    <a:pt x="23" y="49"/>
                    <a:pt x="23" y="49"/>
                  </a:cubicBezTo>
                  <a:cubicBezTo>
                    <a:pt x="24" y="50"/>
                    <a:pt x="23" y="50"/>
                    <a:pt x="23" y="51"/>
                  </a:cubicBezTo>
                  <a:cubicBezTo>
                    <a:pt x="23" y="51"/>
                    <a:pt x="23" y="51"/>
                    <a:pt x="23" y="51"/>
                  </a:cubicBezTo>
                  <a:cubicBezTo>
                    <a:pt x="22" y="53"/>
                    <a:pt x="23" y="55"/>
                    <a:pt x="22" y="58"/>
                  </a:cubicBezTo>
                  <a:cubicBezTo>
                    <a:pt x="22" y="58"/>
                    <a:pt x="21" y="58"/>
                    <a:pt x="21" y="58"/>
                  </a:cubicBezTo>
                  <a:cubicBezTo>
                    <a:pt x="20" y="58"/>
                    <a:pt x="21" y="59"/>
                    <a:pt x="21" y="59"/>
                  </a:cubicBezTo>
                  <a:cubicBezTo>
                    <a:pt x="21" y="61"/>
                    <a:pt x="20" y="62"/>
                    <a:pt x="20" y="62"/>
                  </a:cubicBezTo>
                  <a:cubicBezTo>
                    <a:pt x="20" y="63"/>
                    <a:pt x="20" y="63"/>
                    <a:pt x="20" y="63"/>
                  </a:cubicBezTo>
                  <a:cubicBezTo>
                    <a:pt x="20" y="63"/>
                    <a:pt x="19" y="63"/>
                    <a:pt x="19" y="63"/>
                  </a:cubicBezTo>
                  <a:cubicBezTo>
                    <a:pt x="19" y="63"/>
                    <a:pt x="19" y="64"/>
                    <a:pt x="19" y="64"/>
                  </a:cubicBezTo>
                  <a:cubicBezTo>
                    <a:pt x="19" y="64"/>
                    <a:pt x="19" y="65"/>
                    <a:pt x="19" y="65"/>
                  </a:cubicBezTo>
                  <a:cubicBezTo>
                    <a:pt x="19" y="65"/>
                    <a:pt x="19" y="65"/>
                    <a:pt x="19" y="65"/>
                  </a:cubicBezTo>
                  <a:cubicBezTo>
                    <a:pt x="19" y="65"/>
                    <a:pt x="19" y="65"/>
                    <a:pt x="18" y="65"/>
                  </a:cubicBezTo>
                  <a:cubicBezTo>
                    <a:pt x="18" y="65"/>
                    <a:pt x="19" y="66"/>
                    <a:pt x="19" y="66"/>
                  </a:cubicBezTo>
                  <a:cubicBezTo>
                    <a:pt x="18" y="66"/>
                    <a:pt x="18" y="66"/>
                    <a:pt x="18" y="66"/>
                  </a:cubicBezTo>
                  <a:cubicBezTo>
                    <a:pt x="18" y="67"/>
                    <a:pt x="18" y="68"/>
                    <a:pt x="18" y="69"/>
                  </a:cubicBezTo>
                  <a:cubicBezTo>
                    <a:pt x="18" y="69"/>
                    <a:pt x="19" y="69"/>
                    <a:pt x="19" y="70"/>
                  </a:cubicBezTo>
                  <a:close/>
                  <a:moveTo>
                    <a:pt x="72" y="46"/>
                  </a:moveTo>
                  <a:cubicBezTo>
                    <a:pt x="72" y="46"/>
                    <a:pt x="72" y="46"/>
                    <a:pt x="72" y="46"/>
                  </a:cubicBezTo>
                  <a:cubicBezTo>
                    <a:pt x="72" y="46"/>
                    <a:pt x="72" y="45"/>
                    <a:pt x="72" y="45"/>
                  </a:cubicBezTo>
                  <a:cubicBezTo>
                    <a:pt x="72" y="45"/>
                    <a:pt x="71" y="45"/>
                    <a:pt x="71" y="45"/>
                  </a:cubicBezTo>
                  <a:cubicBezTo>
                    <a:pt x="71" y="46"/>
                    <a:pt x="72" y="46"/>
                    <a:pt x="72" y="46"/>
                  </a:cubicBezTo>
                  <a:close/>
                  <a:moveTo>
                    <a:pt x="71" y="44"/>
                  </a:moveTo>
                  <a:cubicBezTo>
                    <a:pt x="71" y="44"/>
                    <a:pt x="71" y="44"/>
                    <a:pt x="71" y="44"/>
                  </a:cubicBezTo>
                  <a:cubicBezTo>
                    <a:pt x="71" y="45"/>
                    <a:pt x="72" y="45"/>
                    <a:pt x="72" y="44"/>
                  </a:cubicBezTo>
                  <a:cubicBezTo>
                    <a:pt x="72" y="44"/>
                    <a:pt x="72" y="43"/>
                    <a:pt x="72" y="43"/>
                  </a:cubicBezTo>
                  <a:cubicBezTo>
                    <a:pt x="72" y="42"/>
                    <a:pt x="71" y="43"/>
                    <a:pt x="71" y="44"/>
                  </a:cubicBezTo>
                  <a:close/>
                  <a:moveTo>
                    <a:pt x="69" y="45"/>
                  </a:moveTo>
                  <a:cubicBezTo>
                    <a:pt x="69" y="46"/>
                    <a:pt x="68" y="47"/>
                    <a:pt x="68" y="47"/>
                  </a:cubicBezTo>
                  <a:cubicBezTo>
                    <a:pt x="69" y="48"/>
                    <a:pt x="69" y="47"/>
                    <a:pt x="69" y="47"/>
                  </a:cubicBezTo>
                  <a:cubicBezTo>
                    <a:pt x="69" y="47"/>
                    <a:pt x="70" y="47"/>
                    <a:pt x="70" y="47"/>
                  </a:cubicBezTo>
                  <a:cubicBezTo>
                    <a:pt x="70" y="46"/>
                    <a:pt x="70" y="45"/>
                    <a:pt x="70" y="45"/>
                  </a:cubicBezTo>
                  <a:cubicBezTo>
                    <a:pt x="70" y="44"/>
                    <a:pt x="70" y="45"/>
                    <a:pt x="70" y="45"/>
                  </a:cubicBezTo>
                  <a:cubicBezTo>
                    <a:pt x="70" y="44"/>
                    <a:pt x="71" y="44"/>
                    <a:pt x="71" y="43"/>
                  </a:cubicBezTo>
                  <a:cubicBezTo>
                    <a:pt x="70" y="43"/>
                    <a:pt x="70" y="43"/>
                    <a:pt x="69" y="44"/>
                  </a:cubicBezTo>
                  <a:cubicBezTo>
                    <a:pt x="69" y="44"/>
                    <a:pt x="69" y="45"/>
                    <a:pt x="69" y="45"/>
                  </a:cubicBezTo>
                  <a:close/>
                  <a:moveTo>
                    <a:pt x="74" y="45"/>
                  </a:moveTo>
                  <a:cubicBezTo>
                    <a:pt x="74" y="44"/>
                    <a:pt x="75" y="45"/>
                    <a:pt x="74" y="46"/>
                  </a:cubicBezTo>
                  <a:cubicBezTo>
                    <a:pt x="74" y="47"/>
                    <a:pt x="73" y="46"/>
                    <a:pt x="74" y="45"/>
                  </a:cubicBezTo>
                  <a:close/>
                  <a:moveTo>
                    <a:pt x="66" y="46"/>
                  </a:moveTo>
                  <a:cubicBezTo>
                    <a:pt x="66" y="46"/>
                    <a:pt x="66" y="46"/>
                    <a:pt x="66" y="45"/>
                  </a:cubicBezTo>
                  <a:cubicBezTo>
                    <a:pt x="66" y="44"/>
                    <a:pt x="66" y="44"/>
                    <a:pt x="67" y="44"/>
                  </a:cubicBezTo>
                  <a:cubicBezTo>
                    <a:pt x="68" y="44"/>
                    <a:pt x="67" y="45"/>
                    <a:pt x="67" y="46"/>
                  </a:cubicBezTo>
                  <a:cubicBezTo>
                    <a:pt x="67" y="46"/>
                    <a:pt x="67" y="46"/>
                    <a:pt x="66" y="46"/>
                  </a:cubicBezTo>
                  <a:close/>
                  <a:moveTo>
                    <a:pt x="67" y="43"/>
                  </a:moveTo>
                  <a:cubicBezTo>
                    <a:pt x="66" y="43"/>
                    <a:pt x="66" y="43"/>
                    <a:pt x="66" y="44"/>
                  </a:cubicBezTo>
                  <a:cubicBezTo>
                    <a:pt x="66" y="45"/>
                    <a:pt x="66" y="46"/>
                    <a:pt x="66" y="47"/>
                  </a:cubicBezTo>
                  <a:cubicBezTo>
                    <a:pt x="67" y="47"/>
                    <a:pt x="67" y="47"/>
                    <a:pt x="68" y="47"/>
                  </a:cubicBezTo>
                  <a:cubicBezTo>
                    <a:pt x="68" y="46"/>
                    <a:pt x="69" y="45"/>
                    <a:pt x="69" y="44"/>
                  </a:cubicBezTo>
                  <a:cubicBezTo>
                    <a:pt x="69" y="43"/>
                    <a:pt x="69" y="44"/>
                    <a:pt x="69" y="43"/>
                  </a:cubicBezTo>
                  <a:cubicBezTo>
                    <a:pt x="68" y="43"/>
                    <a:pt x="69" y="42"/>
                    <a:pt x="69" y="42"/>
                  </a:cubicBezTo>
                  <a:cubicBezTo>
                    <a:pt x="69" y="42"/>
                    <a:pt x="69" y="41"/>
                    <a:pt x="69" y="41"/>
                  </a:cubicBezTo>
                  <a:cubicBezTo>
                    <a:pt x="68" y="41"/>
                    <a:pt x="68" y="41"/>
                    <a:pt x="68" y="41"/>
                  </a:cubicBezTo>
                  <a:cubicBezTo>
                    <a:pt x="68" y="41"/>
                    <a:pt x="67" y="42"/>
                    <a:pt x="67" y="43"/>
                  </a:cubicBezTo>
                  <a:cubicBezTo>
                    <a:pt x="67" y="43"/>
                    <a:pt x="67" y="43"/>
                    <a:pt x="67" y="43"/>
                  </a:cubicBezTo>
                  <a:close/>
                  <a:moveTo>
                    <a:pt x="30" y="9"/>
                  </a:moveTo>
                  <a:cubicBezTo>
                    <a:pt x="30" y="10"/>
                    <a:pt x="30" y="10"/>
                    <a:pt x="31" y="10"/>
                  </a:cubicBezTo>
                  <a:cubicBezTo>
                    <a:pt x="31" y="10"/>
                    <a:pt x="32" y="9"/>
                    <a:pt x="32" y="8"/>
                  </a:cubicBezTo>
                  <a:cubicBezTo>
                    <a:pt x="32" y="8"/>
                    <a:pt x="32" y="8"/>
                    <a:pt x="32" y="8"/>
                  </a:cubicBezTo>
                  <a:cubicBezTo>
                    <a:pt x="31" y="8"/>
                    <a:pt x="31" y="8"/>
                    <a:pt x="31" y="8"/>
                  </a:cubicBezTo>
                  <a:cubicBezTo>
                    <a:pt x="30" y="8"/>
                    <a:pt x="30" y="8"/>
                    <a:pt x="30" y="9"/>
                  </a:cubicBezTo>
                  <a:close/>
                  <a:moveTo>
                    <a:pt x="13" y="9"/>
                  </a:moveTo>
                  <a:cubicBezTo>
                    <a:pt x="13" y="9"/>
                    <a:pt x="14" y="8"/>
                    <a:pt x="14" y="9"/>
                  </a:cubicBezTo>
                  <a:cubicBezTo>
                    <a:pt x="14" y="9"/>
                    <a:pt x="14" y="9"/>
                    <a:pt x="14" y="9"/>
                  </a:cubicBezTo>
                  <a:cubicBezTo>
                    <a:pt x="14" y="10"/>
                    <a:pt x="13" y="11"/>
                    <a:pt x="13" y="10"/>
                  </a:cubicBezTo>
                  <a:cubicBezTo>
                    <a:pt x="12" y="10"/>
                    <a:pt x="13" y="9"/>
                    <a:pt x="13" y="9"/>
                  </a:cubicBezTo>
                  <a:close/>
                  <a:moveTo>
                    <a:pt x="16" y="37"/>
                  </a:moveTo>
                  <a:cubicBezTo>
                    <a:pt x="16" y="38"/>
                    <a:pt x="16" y="38"/>
                    <a:pt x="17" y="37"/>
                  </a:cubicBezTo>
                  <a:cubicBezTo>
                    <a:pt x="17" y="37"/>
                    <a:pt x="17" y="37"/>
                    <a:pt x="17" y="37"/>
                  </a:cubicBezTo>
                  <a:cubicBezTo>
                    <a:pt x="16" y="37"/>
                    <a:pt x="16" y="37"/>
                    <a:pt x="16" y="37"/>
                  </a:cubicBezTo>
                  <a:cubicBezTo>
                    <a:pt x="16" y="37"/>
                    <a:pt x="16" y="37"/>
                    <a:pt x="16" y="37"/>
                  </a:cubicBezTo>
                  <a:close/>
                  <a:moveTo>
                    <a:pt x="12" y="32"/>
                  </a:moveTo>
                  <a:cubicBezTo>
                    <a:pt x="12" y="32"/>
                    <a:pt x="12" y="32"/>
                    <a:pt x="12" y="32"/>
                  </a:cubicBezTo>
                  <a:cubicBezTo>
                    <a:pt x="12" y="32"/>
                    <a:pt x="12" y="31"/>
                    <a:pt x="12" y="31"/>
                  </a:cubicBezTo>
                  <a:cubicBezTo>
                    <a:pt x="12" y="31"/>
                    <a:pt x="12" y="31"/>
                    <a:pt x="12" y="31"/>
                  </a:cubicBezTo>
                  <a:cubicBezTo>
                    <a:pt x="12" y="31"/>
                    <a:pt x="12" y="32"/>
                    <a:pt x="12" y="32"/>
                  </a:cubicBezTo>
                  <a:cubicBezTo>
                    <a:pt x="12" y="32"/>
                    <a:pt x="12" y="32"/>
                    <a:pt x="12" y="32"/>
                  </a:cubicBezTo>
                  <a:close/>
                  <a:moveTo>
                    <a:pt x="11" y="35"/>
                  </a:moveTo>
                  <a:cubicBezTo>
                    <a:pt x="12" y="34"/>
                    <a:pt x="11" y="33"/>
                    <a:pt x="10" y="34"/>
                  </a:cubicBezTo>
                  <a:cubicBezTo>
                    <a:pt x="10" y="35"/>
                    <a:pt x="11" y="36"/>
                    <a:pt x="11" y="35"/>
                  </a:cubicBezTo>
                  <a:close/>
                  <a:moveTo>
                    <a:pt x="16" y="36"/>
                  </a:moveTo>
                  <a:cubicBezTo>
                    <a:pt x="16" y="36"/>
                    <a:pt x="16" y="36"/>
                    <a:pt x="16" y="36"/>
                  </a:cubicBezTo>
                  <a:cubicBezTo>
                    <a:pt x="16" y="35"/>
                    <a:pt x="16" y="35"/>
                    <a:pt x="16" y="35"/>
                  </a:cubicBezTo>
                  <a:cubicBezTo>
                    <a:pt x="16" y="34"/>
                    <a:pt x="15" y="35"/>
                    <a:pt x="15" y="35"/>
                  </a:cubicBezTo>
                  <a:cubicBezTo>
                    <a:pt x="15" y="34"/>
                    <a:pt x="15" y="34"/>
                    <a:pt x="15" y="34"/>
                  </a:cubicBezTo>
                  <a:cubicBezTo>
                    <a:pt x="15" y="34"/>
                    <a:pt x="15" y="34"/>
                    <a:pt x="15" y="34"/>
                  </a:cubicBezTo>
                  <a:cubicBezTo>
                    <a:pt x="15" y="34"/>
                    <a:pt x="15" y="35"/>
                    <a:pt x="15" y="35"/>
                  </a:cubicBezTo>
                  <a:cubicBezTo>
                    <a:pt x="15" y="36"/>
                    <a:pt x="15" y="36"/>
                    <a:pt x="16" y="36"/>
                  </a:cubicBezTo>
                  <a:close/>
                  <a:moveTo>
                    <a:pt x="14" y="34"/>
                  </a:moveTo>
                  <a:cubicBezTo>
                    <a:pt x="14" y="34"/>
                    <a:pt x="14" y="34"/>
                    <a:pt x="13" y="33"/>
                  </a:cubicBezTo>
                  <a:cubicBezTo>
                    <a:pt x="13" y="33"/>
                    <a:pt x="13" y="33"/>
                    <a:pt x="13" y="33"/>
                  </a:cubicBezTo>
                  <a:cubicBezTo>
                    <a:pt x="13" y="34"/>
                    <a:pt x="12" y="33"/>
                    <a:pt x="12" y="34"/>
                  </a:cubicBezTo>
                  <a:cubicBezTo>
                    <a:pt x="12" y="34"/>
                    <a:pt x="12" y="34"/>
                    <a:pt x="12" y="34"/>
                  </a:cubicBezTo>
                  <a:cubicBezTo>
                    <a:pt x="12" y="34"/>
                    <a:pt x="12" y="34"/>
                    <a:pt x="12" y="34"/>
                  </a:cubicBezTo>
                  <a:cubicBezTo>
                    <a:pt x="12" y="34"/>
                    <a:pt x="12" y="35"/>
                    <a:pt x="12" y="35"/>
                  </a:cubicBezTo>
                  <a:cubicBezTo>
                    <a:pt x="12" y="35"/>
                    <a:pt x="13" y="35"/>
                    <a:pt x="13" y="35"/>
                  </a:cubicBezTo>
                  <a:cubicBezTo>
                    <a:pt x="13" y="35"/>
                    <a:pt x="14" y="35"/>
                    <a:pt x="15" y="35"/>
                  </a:cubicBezTo>
                  <a:cubicBezTo>
                    <a:pt x="15" y="35"/>
                    <a:pt x="15" y="34"/>
                    <a:pt x="15" y="34"/>
                  </a:cubicBezTo>
                  <a:cubicBezTo>
                    <a:pt x="14" y="34"/>
                    <a:pt x="14" y="34"/>
                    <a:pt x="14" y="34"/>
                  </a:cubicBezTo>
                  <a:close/>
                  <a:moveTo>
                    <a:pt x="12" y="33"/>
                  </a:moveTo>
                  <a:cubicBezTo>
                    <a:pt x="12" y="33"/>
                    <a:pt x="12" y="32"/>
                    <a:pt x="12" y="32"/>
                  </a:cubicBezTo>
                  <a:cubicBezTo>
                    <a:pt x="12" y="33"/>
                    <a:pt x="12" y="33"/>
                    <a:pt x="12" y="33"/>
                  </a:cubicBezTo>
                  <a:cubicBezTo>
                    <a:pt x="11" y="33"/>
                    <a:pt x="11" y="32"/>
                    <a:pt x="10" y="32"/>
                  </a:cubicBezTo>
                  <a:cubicBezTo>
                    <a:pt x="9" y="32"/>
                    <a:pt x="9" y="32"/>
                    <a:pt x="9" y="32"/>
                  </a:cubicBezTo>
                  <a:cubicBezTo>
                    <a:pt x="9" y="32"/>
                    <a:pt x="9" y="33"/>
                    <a:pt x="9" y="33"/>
                  </a:cubicBezTo>
                  <a:cubicBezTo>
                    <a:pt x="9" y="33"/>
                    <a:pt x="10" y="33"/>
                    <a:pt x="10" y="33"/>
                  </a:cubicBezTo>
                  <a:cubicBezTo>
                    <a:pt x="10" y="33"/>
                    <a:pt x="10" y="34"/>
                    <a:pt x="12" y="34"/>
                  </a:cubicBezTo>
                  <a:cubicBezTo>
                    <a:pt x="12" y="34"/>
                    <a:pt x="12" y="33"/>
                    <a:pt x="12" y="33"/>
                  </a:cubicBezTo>
                  <a:close/>
                  <a:moveTo>
                    <a:pt x="17" y="7"/>
                  </a:moveTo>
                  <a:cubicBezTo>
                    <a:pt x="17" y="7"/>
                    <a:pt x="18" y="7"/>
                    <a:pt x="18" y="7"/>
                  </a:cubicBezTo>
                  <a:cubicBezTo>
                    <a:pt x="18" y="7"/>
                    <a:pt x="18" y="8"/>
                    <a:pt x="18" y="8"/>
                  </a:cubicBezTo>
                  <a:cubicBezTo>
                    <a:pt x="18" y="9"/>
                    <a:pt x="17" y="9"/>
                    <a:pt x="17" y="9"/>
                  </a:cubicBezTo>
                  <a:cubicBezTo>
                    <a:pt x="17" y="9"/>
                    <a:pt x="17" y="9"/>
                    <a:pt x="17" y="8"/>
                  </a:cubicBezTo>
                  <a:cubicBezTo>
                    <a:pt x="17" y="8"/>
                    <a:pt x="17" y="8"/>
                    <a:pt x="17" y="8"/>
                  </a:cubicBezTo>
                  <a:cubicBezTo>
                    <a:pt x="17" y="8"/>
                    <a:pt x="17" y="7"/>
                    <a:pt x="17" y="7"/>
                  </a:cubicBezTo>
                  <a:close/>
                  <a:moveTo>
                    <a:pt x="44" y="25"/>
                  </a:moveTo>
                  <a:cubicBezTo>
                    <a:pt x="44" y="25"/>
                    <a:pt x="44" y="25"/>
                    <a:pt x="44" y="25"/>
                  </a:cubicBezTo>
                  <a:cubicBezTo>
                    <a:pt x="44" y="27"/>
                    <a:pt x="44" y="27"/>
                    <a:pt x="43" y="27"/>
                  </a:cubicBezTo>
                  <a:cubicBezTo>
                    <a:pt x="42" y="27"/>
                    <a:pt x="41" y="26"/>
                    <a:pt x="39" y="26"/>
                  </a:cubicBezTo>
                  <a:cubicBezTo>
                    <a:pt x="39" y="26"/>
                    <a:pt x="40" y="27"/>
                    <a:pt x="39" y="27"/>
                  </a:cubicBezTo>
                  <a:cubicBezTo>
                    <a:pt x="39" y="27"/>
                    <a:pt x="39" y="27"/>
                    <a:pt x="39" y="27"/>
                  </a:cubicBezTo>
                  <a:cubicBezTo>
                    <a:pt x="38" y="26"/>
                    <a:pt x="38" y="26"/>
                    <a:pt x="37" y="25"/>
                  </a:cubicBezTo>
                  <a:cubicBezTo>
                    <a:pt x="37" y="25"/>
                    <a:pt x="37" y="24"/>
                    <a:pt x="37" y="24"/>
                  </a:cubicBezTo>
                  <a:cubicBezTo>
                    <a:pt x="36" y="24"/>
                    <a:pt x="35" y="24"/>
                    <a:pt x="34" y="24"/>
                  </a:cubicBezTo>
                  <a:cubicBezTo>
                    <a:pt x="34" y="24"/>
                    <a:pt x="34" y="25"/>
                    <a:pt x="34" y="25"/>
                  </a:cubicBezTo>
                  <a:cubicBezTo>
                    <a:pt x="33" y="25"/>
                    <a:pt x="33" y="25"/>
                    <a:pt x="33" y="25"/>
                  </a:cubicBezTo>
                  <a:cubicBezTo>
                    <a:pt x="33" y="24"/>
                    <a:pt x="33" y="24"/>
                    <a:pt x="33" y="24"/>
                  </a:cubicBezTo>
                  <a:cubicBezTo>
                    <a:pt x="33" y="24"/>
                    <a:pt x="34" y="24"/>
                    <a:pt x="34" y="24"/>
                  </a:cubicBezTo>
                  <a:cubicBezTo>
                    <a:pt x="34" y="24"/>
                    <a:pt x="34" y="24"/>
                    <a:pt x="34" y="23"/>
                  </a:cubicBezTo>
                  <a:cubicBezTo>
                    <a:pt x="34" y="23"/>
                    <a:pt x="34" y="23"/>
                    <a:pt x="34" y="23"/>
                  </a:cubicBezTo>
                  <a:cubicBezTo>
                    <a:pt x="34" y="22"/>
                    <a:pt x="34" y="22"/>
                    <a:pt x="35" y="22"/>
                  </a:cubicBezTo>
                  <a:cubicBezTo>
                    <a:pt x="35" y="22"/>
                    <a:pt x="35" y="22"/>
                    <a:pt x="35" y="22"/>
                  </a:cubicBezTo>
                  <a:cubicBezTo>
                    <a:pt x="35" y="21"/>
                    <a:pt x="35" y="21"/>
                    <a:pt x="35" y="20"/>
                  </a:cubicBezTo>
                  <a:cubicBezTo>
                    <a:pt x="35" y="20"/>
                    <a:pt x="35" y="20"/>
                    <a:pt x="36" y="20"/>
                  </a:cubicBezTo>
                  <a:cubicBezTo>
                    <a:pt x="36" y="20"/>
                    <a:pt x="36" y="20"/>
                    <a:pt x="37" y="20"/>
                  </a:cubicBezTo>
                  <a:cubicBezTo>
                    <a:pt x="37" y="21"/>
                    <a:pt x="36" y="21"/>
                    <a:pt x="36" y="22"/>
                  </a:cubicBezTo>
                  <a:cubicBezTo>
                    <a:pt x="36" y="22"/>
                    <a:pt x="36" y="23"/>
                    <a:pt x="36" y="23"/>
                  </a:cubicBezTo>
                  <a:cubicBezTo>
                    <a:pt x="36" y="23"/>
                    <a:pt x="37" y="23"/>
                    <a:pt x="37" y="23"/>
                  </a:cubicBezTo>
                  <a:cubicBezTo>
                    <a:pt x="37" y="23"/>
                    <a:pt x="37" y="22"/>
                    <a:pt x="37" y="22"/>
                  </a:cubicBezTo>
                  <a:cubicBezTo>
                    <a:pt x="37" y="21"/>
                    <a:pt x="37" y="21"/>
                    <a:pt x="37" y="21"/>
                  </a:cubicBezTo>
                  <a:cubicBezTo>
                    <a:pt x="37" y="21"/>
                    <a:pt x="37" y="21"/>
                    <a:pt x="37" y="21"/>
                  </a:cubicBezTo>
                  <a:cubicBezTo>
                    <a:pt x="37" y="21"/>
                    <a:pt x="38" y="22"/>
                    <a:pt x="38" y="22"/>
                  </a:cubicBezTo>
                  <a:cubicBezTo>
                    <a:pt x="38" y="22"/>
                    <a:pt x="38" y="23"/>
                    <a:pt x="38" y="23"/>
                  </a:cubicBezTo>
                  <a:cubicBezTo>
                    <a:pt x="38" y="23"/>
                    <a:pt x="38" y="24"/>
                    <a:pt x="38" y="24"/>
                  </a:cubicBezTo>
                  <a:cubicBezTo>
                    <a:pt x="38" y="24"/>
                    <a:pt x="39" y="22"/>
                    <a:pt x="39" y="22"/>
                  </a:cubicBezTo>
                  <a:cubicBezTo>
                    <a:pt x="38" y="21"/>
                    <a:pt x="38" y="21"/>
                    <a:pt x="38" y="20"/>
                  </a:cubicBezTo>
                  <a:cubicBezTo>
                    <a:pt x="38" y="20"/>
                    <a:pt x="39" y="21"/>
                    <a:pt x="39" y="21"/>
                  </a:cubicBezTo>
                  <a:cubicBezTo>
                    <a:pt x="39" y="21"/>
                    <a:pt x="39" y="21"/>
                    <a:pt x="39" y="21"/>
                  </a:cubicBezTo>
                  <a:cubicBezTo>
                    <a:pt x="39" y="23"/>
                    <a:pt x="39" y="25"/>
                    <a:pt x="41" y="24"/>
                  </a:cubicBezTo>
                  <a:cubicBezTo>
                    <a:pt x="41" y="24"/>
                    <a:pt x="41" y="23"/>
                    <a:pt x="41" y="23"/>
                  </a:cubicBezTo>
                  <a:cubicBezTo>
                    <a:pt x="41" y="22"/>
                    <a:pt x="41" y="22"/>
                    <a:pt x="41" y="22"/>
                  </a:cubicBezTo>
                  <a:cubicBezTo>
                    <a:pt x="41" y="23"/>
                    <a:pt x="42" y="24"/>
                    <a:pt x="41" y="25"/>
                  </a:cubicBezTo>
                  <a:cubicBezTo>
                    <a:pt x="41" y="25"/>
                    <a:pt x="41" y="24"/>
                    <a:pt x="40" y="25"/>
                  </a:cubicBezTo>
                  <a:cubicBezTo>
                    <a:pt x="40" y="25"/>
                    <a:pt x="40" y="25"/>
                    <a:pt x="40" y="25"/>
                  </a:cubicBezTo>
                  <a:cubicBezTo>
                    <a:pt x="41" y="25"/>
                    <a:pt x="41" y="25"/>
                    <a:pt x="41" y="25"/>
                  </a:cubicBezTo>
                  <a:cubicBezTo>
                    <a:pt x="42" y="25"/>
                    <a:pt x="42" y="25"/>
                    <a:pt x="42" y="25"/>
                  </a:cubicBezTo>
                  <a:cubicBezTo>
                    <a:pt x="43" y="25"/>
                    <a:pt x="43" y="25"/>
                    <a:pt x="43" y="25"/>
                  </a:cubicBezTo>
                  <a:cubicBezTo>
                    <a:pt x="43" y="25"/>
                    <a:pt x="43" y="25"/>
                    <a:pt x="43" y="25"/>
                  </a:cubicBezTo>
                  <a:cubicBezTo>
                    <a:pt x="43" y="26"/>
                    <a:pt x="43" y="25"/>
                    <a:pt x="44" y="25"/>
                  </a:cubicBezTo>
                  <a:close/>
                  <a:moveTo>
                    <a:pt x="50" y="31"/>
                  </a:moveTo>
                  <a:cubicBezTo>
                    <a:pt x="50" y="31"/>
                    <a:pt x="49" y="31"/>
                    <a:pt x="49" y="31"/>
                  </a:cubicBezTo>
                  <a:cubicBezTo>
                    <a:pt x="49" y="32"/>
                    <a:pt x="49" y="32"/>
                    <a:pt x="49" y="31"/>
                  </a:cubicBezTo>
                  <a:cubicBezTo>
                    <a:pt x="49" y="31"/>
                    <a:pt x="49" y="31"/>
                    <a:pt x="49" y="31"/>
                  </a:cubicBezTo>
                  <a:cubicBezTo>
                    <a:pt x="48" y="30"/>
                    <a:pt x="47" y="29"/>
                    <a:pt x="48" y="29"/>
                  </a:cubicBezTo>
                  <a:cubicBezTo>
                    <a:pt x="48" y="28"/>
                    <a:pt x="48" y="30"/>
                    <a:pt x="50" y="31"/>
                  </a:cubicBezTo>
                  <a:cubicBezTo>
                    <a:pt x="50" y="31"/>
                    <a:pt x="50" y="31"/>
                    <a:pt x="50" y="31"/>
                  </a:cubicBezTo>
                  <a:close/>
                  <a:moveTo>
                    <a:pt x="47" y="53"/>
                  </a:moveTo>
                  <a:cubicBezTo>
                    <a:pt x="47" y="54"/>
                    <a:pt x="47" y="54"/>
                    <a:pt x="46" y="55"/>
                  </a:cubicBezTo>
                  <a:cubicBezTo>
                    <a:pt x="46" y="55"/>
                    <a:pt x="46" y="56"/>
                    <a:pt x="46" y="57"/>
                  </a:cubicBezTo>
                  <a:cubicBezTo>
                    <a:pt x="46" y="57"/>
                    <a:pt x="46" y="57"/>
                    <a:pt x="46" y="57"/>
                  </a:cubicBezTo>
                  <a:cubicBezTo>
                    <a:pt x="46" y="58"/>
                    <a:pt x="46" y="59"/>
                    <a:pt x="46" y="60"/>
                  </a:cubicBezTo>
                  <a:cubicBezTo>
                    <a:pt x="46" y="60"/>
                    <a:pt x="47" y="61"/>
                    <a:pt x="47" y="60"/>
                  </a:cubicBezTo>
                  <a:cubicBezTo>
                    <a:pt x="47" y="60"/>
                    <a:pt x="48" y="58"/>
                    <a:pt x="48" y="57"/>
                  </a:cubicBezTo>
                  <a:cubicBezTo>
                    <a:pt x="48" y="56"/>
                    <a:pt x="48" y="55"/>
                    <a:pt x="48" y="53"/>
                  </a:cubicBezTo>
                  <a:cubicBezTo>
                    <a:pt x="48" y="53"/>
                    <a:pt x="49" y="53"/>
                    <a:pt x="48" y="52"/>
                  </a:cubicBezTo>
                  <a:cubicBezTo>
                    <a:pt x="48" y="52"/>
                    <a:pt x="48" y="53"/>
                    <a:pt x="47" y="53"/>
                  </a:cubicBezTo>
                  <a:close/>
                  <a:moveTo>
                    <a:pt x="71" y="40"/>
                  </a:moveTo>
                  <a:cubicBezTo>
                    <a:pt x="70" y="40"/>
                    <a:pt x="70" y="39"/>
                    <a:pt x="70" y="40"/>
                  </a:cubicBezTo>
                  <a:cubicBezTo>
                    <a:pt x="70" y="40"/>
                    <a:pt x="70" y="40"/>
                    <a:pt x="70" y="40"/>
                  </a:cubicBezTo>
                  <a:cubicBezTo>
                    <a:pt x="70" y="40"/>
                    <a:pt x="70" y="39"/>
                    <a:pt x="70" y="40"/>
                  </a:cubicBezTo>
                  <a:cubicBezTo>
                    <a:pt x="70" y="40"/>
                    <a:pt x="70" y="40"/>
                    <a:pt x="70" y="41"/>
                  </a:cubicBezTo>
                  <a:cubicBezTo>
                    <a:pt x="70" y="41"/>
                    <a:pt x="70" y="41"/>
                    <a:pt x="70" y="41"/>
                  </a:cubicBezTo>
                  <a:cubicBezTo>
                    <a:pt x="70" y="41"/>
                    <a:pt x="70" y="42"/>
                    <a:pt x="70" y="42"/>
                  </a:cubicBezTo>
                  <a:cubicBezTo>
                    <a:pt x="70" y="42"/>
                    <a:pt x="71" y="42"/>
                    <a:pt x="71" y="42"/>
                  </a:cubicBezTo>
                  <a:cubicBezTo>
                    <a:pt x="72" y="42"/>
                    <a:pt x="71" y="40"/>
                    <a:pt x="71" y="40"/>
                  </a:cubicBezTo>
                  <a:cubicBezTo>
                    <a:pt x="71" y="39"/>
                    <a:pt x="71" y="40"/>
                    <a:pt x="71" y="40"/>
                  </a:cubicBezTo>
                  <a:close/>
                  <a:moveTo>
                    <a:pt x="68" y="40"/>
                  </a:moveTo>
                  <a:cubicBezTo>
                    <a:pt x="68" y="41"/>
                    <a:pt x="69" y="41"/>
                    <a:pt x="69" y="40"/>
                  </a:cubicBezTo>
                  <a:cubicBezTo>
                    <a:pt x="69" y="40"/>
                    <a:pt x="69" y="40"/>
                    <a:pt x="69" y="40"/>
                  </a:cubicBezTo>
                  <a:cubicBezTo>
                    <a:pt x="69" y="40"/>
                    <a:pt x="69" y="40"/>
                    <a:pt x="69" y="40"/>
                  </a:cubicBezTo>
                  <a:cubicBezTo>
                    <a:pt x="69" y="40"/>
                    <a:pt x="69" y="39"/>
                    <a:pt x="70" y="39"/>
                  </a:cubicBezTo>
                  <a:cubicBezTo>
                    <a:pt x="70" y="39"/>
                    <a:pt x="69" y="39"/>
                    <a:pt x="70" y="39"/>
                  </a:cubicBezTo>
                  <a:cubicBezTo>
                    <a:pt x="70" y="39"/>
                    <a:pt x="70" y="39"/>
                    <a:pt x="70" y="39"/>
                  </a:cubicBezTo>
                  <a:cubicBezTo>
                    <a:pt x="70" y="39"/>
                    <a:pt x="70" y="39"/>
                    <a:pt x="70" y="39"/>
                  </a:cubicBezTo>
                  <a:cubicBezTo>
                    <a:pt x="70" y="39"/>
                    <a:pt x="70" y="39"/>
                    <a:pt x="70" y="39"/>
                  </a:cubicBezTo>
                  <a:cubicBezTo>
                    <a:pt x="71" y="39"/>
                    <a:pt x="71" y="39"/>
                    <a:pt x="71" y="38"/>
                  </a:cubicBezTo>
                  <a:cubicBezTo>
                    <a:pt x="71" y="38"/>
                    <a:pt x="70" y="39"/>
                    <a:pt x="70" y="39"/>
                  </a:cubicBezTo>
                  <a:cubicBezTo>
                    <a:pt x="70" y="38"/>
                    <a:pt x="70" y="38"/>
                    <a:pt x="70" y="37"/>
                  </a:cubicBezTo>
                  <a:cubicBezTo>
                    <a:pt x="70" y="37"/>
                    <a:pt x="70" y="38"/>
                    <a:pt x="70" y="37"/>
                  </a:cubicBezTo>
                  <a:cubicBezTo>
                    <a:pt x="70" y="37"/>
                    <a:pt x="70" y="36"/>
                    <a:pt x="70" y="36"/>
                  </a:cubicBezTo>
                  <a:cubicBezTo>
                    <a:pt x="69" y="35"/>
                    <a:pt x="69" y="35"/>
                    <a:pt x="69" y="36"/>
                  </a:cubicBezTo>
                  <a:cubicBezTo>
                    <a:pt x="69" y="37"/>
                    <a:pt x="69" y="36"/>
                    <a:pt x="69" y="37"/>
                  </a:cubicBezTo>
                  <a:cubicBezTo>
                    <a:pt x="69" y="37"/>
                    <a:pt x="69" y="39"/>
                    <a:pt x="69" y="39"/>
                  </a:cubicBezTo>
                  <a:cubicBezTo>
                    <a:pt x="68" y="39"/>
                    <a:pt x="68" y="39"/>
                    <a:pt x="68" y="40"/>
                  </a:cubicBezTo>
                  <a:close/>
                  <a:moveTo>
                    <a:pt x="69" y="33"/>
                  </a:moveTo>
                  <a:cubicBezTo>
                    <a:pt x="69" y="32"/>
                    <a:pt x="69" y="32"/>
                    <a:pt x="69" y="32"/>
                  </a:cubicBezTo>
                  <a:cubicBezTo>
                    <a:pt x="69" y="32"/>
                    <a:pt x="69" y="32"/>
                    <a:pt x="69" y="32"/>
                  </a:cubicBezTo>
                  <a:cubicBezTo>
                    <a:pt x="68" y="32"/>
                    <a:pt x="68" y="33"/>
                    <a:pt x="68" y="33"/>
                  </a:cubicBezTo>
                  <a:cubicBezTo>
                    <a:pt x="68" y="33"/>
                    <a:pt x="68" y="33"/>
                    <a:pt x="69" y="34"/>
                  </a:cubicBezTo>
                  <a:cubicBezTo>
                    <a:pt x="69" y="34"/>
                    <a:pt x="69" y="34"/>
                    <a:pt x="69" y="34"/>
                  </a:cubicBezTo>
                  <a:cubicBezTo>
                    <a:pt x="69" y="34"/>
                    <a:pt x="69" y="33"/>
                    <a:pt x="69" y="33"/>
                  </a:cubicBezTo>
                  <a:cubicBezTo>
                    <a:pt x="69" y="33"/>
                    <a:pt x="69" y="33"/>
                    <a:pt x="69" y="33"/>
                  </a:cubicBezTo>
                  <a:close/>
                </a:path>
              </a:pathLst>
            </a:custGeom>
            <a:solidFill>
              <a:srgbClr val="ACACAC"/>
            </a:solidFill>
            <a:ln w="9525">
              <a:noFill/>
            </a:ln>
          </p:spPr>
          <p:txBody>
            <a:bodyPr/>
            <a:p>
              <a:endParaRPr altLang="en-US" lang="zh-CN"/>
            </a:p>
          </p:txBody>
        </p:sp>
        <p:sp>
          <p:nvSpPr>
            <p:cNvPr id="1048908" name="Freeform 45"/>
            <p:cNvSpPr/>
            <p:nvPr/>
          </p:nvSpPr>
          <p:spPr>
            <a:xfrm>
              <a:off x="282575" y="330200"/>
              <a:ext cx="298450" cy="360363"/>
            </a:xfrm>
            <a:custGeom>
              <a:avLst/>
              <a:ahLst/>
              <a:cxnLst>
                <a:cxn ang="0">
                  <a:pos x="23" y="53"/>
                </a:cxn>
                <a:cxn ang="0">
                  <a:pos x="35" y="5"/>
                </a:cxn>
                <a:cxn ang="0">
                  <a:pos x="39" y="3"/>
                </a:cxn>
                <a:cxn ang="0">
                  <a:pos x="51" y="6"/>
                </a:cxn>
                <a:cxn ang="0">
                  <a:pos x="64" y="7"/>
                </a:cxn>
                <a:cxn ang="0">
                  <a:pos x="77" y="5"/>
                </a:cxn>
                <a:cxn ang="0">
                  <a:pos x="90" y="0"/>
                </a:cxn>
                <a:cxn ang="0">
                  <a:pos x="92" y="3"/>
                </a:cxn>
                <a:cxn ang="0">
                  <a:pos x="75" y="17"/>
                </a:cxn>
                <a:cxn ang="0">
                  <a:pos x="53" y="23"/>
                </a:cxn>
                <a:cxn ang="0">
                  <a:pos x="46" y="22"/>
                </a:cxn>
                <a:cxn ang="0">
                  <a:pos x="41" y="42"/>
                </a:cxn>
                <a:cxn ang="0">
                  <a:pos x="48" y="40"/>
                </a:cxn>
                <a:cxn ang="0">
                  <a:pos x="52" y="39"/>
                </a:cxn>
                <a:cxn ang="0">
                  <a:pos x="56" y="38"/>
                </a:cxn>
                <a:cxn ang="0">
                  <a:pos x="70" y="41"/>
                </a:cxn>
                <a:cxn ang="0">
                  <a:pos x="79" y="49"/>
                </a:cxn>
                <a:cxn ang="0">
                  <a:pos x="83" y="60"/>
                </a:cxn>
                <a:cxn ang="0">
                  <a:pos x="83" y="72"/>
                </a:cxn>
                <a:cxn ang="0">
                  <a:pos x="77" y="86"/>
                </a:cxn>
                <a:cxn ang="0">
                  <a:pos x="67" y="99"/>
                </a:cxn>
                <a:cxn ang="0">
                  <a:pos x="52" y="108"/>
                </a:cxn>
                <a:cxn ang="0">
                  <a:pos x="33" y="111"/>
                </a:cxn>
                <a:cxn ang="0">
                  <a:pos x="22" y="110"/>
                </a:cxn>
                <a:cxn ang="0">
                  <a:pos x="13" y="106"/>
                </a:cxn>
                <a:cxn ang="0">
                  <a:pos x="7" y="100"/>
                </a:cxn>
                <a:cxn ang="0">
                  <a:pos x="24" y="86"/>
                </a:cxn>
                <a:cxn ang="0">
                  <a:pos x="26" y="99"/>
                </a:cxn>
                <a:cxn ang="0">
                  <a:pos x="36" y="103"/>
                </a:cxn>
                <a:cxn ang="0">
                  <a:pos x="47" y="101"/>
                </a:cxn>
                <a:cxn ang="0">
                  <a:pos x="55" y="95"/>
                </a:cxn>
                <a:cxn ang="0">
                  <a:pos x="61" y="87"/>
                </a:cxn>
                <a:cxn ang="0">
                  <a:pos x="65" y="76"/>
                </a:cxn>
                <a:cxn ang="0">
                  <a:pos x="65" y="65"/>
                </a:cxn>
                <a:cxn ang="0">
                  <a:pos x="62" y="57"/>
                </a:cxn>
                <a:cxn ang="0">
                  <a:pos x="54" y="52"/>
                </a:cxn>
                <a:cxn ang="0">
                  <a:pos x="23" y="54"/>
                </a:cxn>
                <a:cxn ang="0">
                  <a:pos x="23" y="53"/>
                </a:cxn>
              </a:cxnLst>
              <a:rect l="0" t="0" r="0" b="0"/>
              <a:pathLst>
                <a:path w="92" h="111">
                  <a:moveTo>
                    <a:pt x="23" y="53"/>
                  </a:moveTo>
                  <a:cubicBezTo>
                    <a:pt x="35" y="5"/>
                    <a:pt x="35" y="5"/>
                    <a:pt x="35" y="5"/>
                  </a:cubicBezTo>
                  <a:cubicBezTo>
                    <a:pt x="36" y="3"/>
                    <a:pt x="38" y="3"/>
                    <a:pt x="39" y="3"/>
                  </a:cubicBezTo>
                  <a:cubicBezTo>
                    <a:pt x="43" y="4"/>
                    <a:pt x="47" y="5"/>
                    <a:pt x="51" y="6"/>
                  </a:cubicBezTo>
                  <a:cubicBezTo>
                    <a:pt x="55" y="6"/>
                    <a:pt x="60" y="7"/>
                    <a:pt x="64" y="7"/>
                  </a:cubicBezTo>
                  <a:cubicBezTo>
                    <a:pt x="68" y="7"/>
                    <a:pt x="73" y="6"/>
                    <a:pt x="77" y="5"/>
                  </a:cubicBezTo>
                  <a:cubicBezTo>
                    <a:pt x="81" y="4"/>
                    <a:pt x="86" y="3"/>
                    <a:pt x="90" y="0"/>
                  </a:cubicBezTo>
                  <a:cubicBezTo>
                    <a:pt x="92" y="3"/>
                    <a:pt x="92" y="3"/>
                    <a:pt x="92" y="3"/>
                  </a:cubicBezTo>
                  <a:cubicBezTo>
                    <a:pt x="87" y="9"/>
                    <a:pt x="81" y="14"/>
                    <a:pt x="75" y="17"/>
                  </a:cubicBezTo>
                  <a:cubicBezTo>
                    <a:pt x="68" y="21"/>
                    <a:pt x="60" y="23"/>
                    <a:pt x="53" y="23"/>
                  </a:cubicBezTo>
                  <a:cubicBezTo>
                    <a:pt x="50" y="23"/>
                    <a:pt x="48" y="23"/>
                    <a:pt x="46" y="22"/>
                  </a:cubicBezTo>
                  <a:cubicBezTo>
                    <a:pt x="41" y="42"/>
                    <a:pt x="41" y="42"/>
                    <a:pt x="41" y="42"/>
                  </a:cubicBezTo>
                  <a:cubicBezTo>
                    <a:pt x="43" y="41"/>
                    <a:pt x="45" y="40"/>
                    <a:pt x="48" y="40"/>
                  </a:cubicBezTo>
                  <a:cubicBezTo>
                    <a:pt x="49" y="39"/>
                    <a:pt x="51" y="39"/>
                    <a:pt x="52" y="39"/>
                  </a:cubicBezTo>
                  <a:cubicBezTo>
                    <a:pt x="53" y="38"/>
                    <a:pt x="54" y="38"/>
                    <a:pt x="56" y="38"/>
                  </a:cubicBezTo>
                  <a:cubicBezTo>
                    <a:pt x="62" y="38"/>
                    <a:pt x="66" y="39"/>
                    <a:pt x="70" y="41"/>
                  </a:cubicBezTo>
                  <a:cubicBezTo>
                    <a:pt x="74" y="43"/>
                    <a:pt x="77" y="46"/>
                    <a:pt x="79" y="49"/>
                  </a:cubicBezTo>
                  <a:cubicBezTo>
                    <a:pt x="81" y="52"/>
                    <a:pt x="83" y="56"/>
                    <a:pt x="83" y="60"/>
                  </a:cubicBezTo>
                  <a:cubicBezTo>
                    <a:pt x="84" y="64"/>
                    <a:pt x="84" y="68"/>
                    <a:pt x="83" y="72"/>
                  </a:cubicBezTo>
                  <a:cubicBezTo>
                    <a:pt x="82" y="77"/>
                    <a:pt x="80" y="82"/>
                    <a:pt x="77" y="86"/>
                  </a:cubicBezTo>
                  <a:cubicBezTo>
                    <a:pt x="74" y="91"/>
                    <a:pt x="71" y="95"/>
                    <a:pt x="67" y="99"/>
                  </a:cubicBezTo>
                  <a:cubicBezTo>
                    <a:pt x="63" y="102"/>
                    <a:pt x="58" y="105"/>
                    <a:pt x="52" y="108"/>
                  </a:cubicBezTo>
                  <a:cubicBezTo>
                    <a:pt x="46" y="110"/>
                    <a:pt x="40" y="111"/>
                    <a:pt x="33" y="111"/>
                  </a:cubicBezTo>
                  <a:cubicBezTo>
                    <a:pt x="29" y="111"/>
                    <a:pt x="26" y="111"/>
                    <a:pt x="22" y="110"/>
                  </a:cubicBezTo>
                  <a:cubicBezTo>
                    <a:pt x="19" y="109"/>
                    <a:pt x="16" y="108"/>
                    <a:pt x="13" y="106"/>
                  </a:cubicBezTo>
                  <a:cubicBezTo>
                    <a:pt x="10" y="105"/>
                    <a:pt x="9" y="103"/>
                    <a:pt x="7" y="100"/>
                  </a:cubicBezTo>
                  <a:cubicBezTo>
                    <a:pt x="0" y="86"/>
                    <a:pt x="25" y="78"/>
                    <a:pt x="24" y="86"/>
                  </a:cubicBezTo>
                  <a:cubicBezTo>
                    <a:pt x="23" y="91"/>
                    <a:pt x="23" y="96"/>
                    <a:pt x="26" y="99"/>
                  </a:cubicBezTo>
                  <a:cubicBezTo>
                    <a:pt x="28" y="102"/>
                    <a:pt x="31" y="103"/>
                    <a:pt x="36" y="103"/>
                  </a:cubicBezTo>
                  <a:cubicBezTo>
                    <a:pt x="40" y="103"/>
                    <a:pt x="43" y="102"/>
                    <a:pt x="47" y="101"/>
                  </a:cubicBezTo>
                  <a:cubicBezTo>
                    <a:pt x="50" y="99"/>
                    <a:pt x="52" y="98"/>
                    <a:pt x="55" y="95"/>
                  </a:cubicBezTo>
                  <a:cubicBezTo>
                    <a:pt x="57" y="93"/>
                    <a:pt x="59" y="90"/>
                    <a:pt x="61" y="87"/>
                  </a:cubicBezTo>
                  <a:cubicBezTo>
                    <a:pt x="63" y="83"/>
                    <a:pt x="64" y="80"/>
                    <a:pt x="65" y="76"/>
                  </a:cubicBezTo>
                  <a:cubicBezTo>
                    <a:pt x="66" y="72"/>
                    <a:pt x="66" y="68"/>
                    <a:pt x="65" y="65"/>
                  </a:cubicBezTo>
                  <a:cubicBezTo>
                    <a:pt x="65" y="62"/>
                    <a:pt x="64" y="59"/>
                    <a:pt x="62" y="57"/>
                  </a:cubicBezTo>
                  <a:cubicBezTo>
                    <a:pt x="60" y="55"/>
                    <a:pt x="57" y="53"/>
                    <a:pt x="54" y="52"/>
                  </a:cubicBezTo>
                  <a:cubicBezTo>
                    <a:pt x="45" y="48"/>
                    <a:pt x="33" y="51"/>
                    <a:pt x="23" y="54"/>
                  </a:cubicBezTo>
                  <a:cubicBezTo>
                    <a:pt x="23" y="53"/>
                    <a:pt x="23" y="53"/>
                    <a:pt x="23" y="53"/>
                  </a:cubicBezTo>
                  <a:close/>
                </a:path>
              </a:pathLst>
            </a:custGeom>
            <a:solidFill>
              <a:srgbClr val="FFFFFF"/>
            </a:solidFill>
            <a:ln w="9525">
              <a:noFill/>
            </a:ln>
          </p:spPr>
          <p:txBody>
            <a:bodyPr/>
            <a:p>
              <a:endParaRPr altLang="en-US" lang="zh-CN"/>
            </a:p>
          </p:txBody>
        </p:sp>
      </p:grpSp>
      <p:grpSp>
        <p:nvGrpSpPr>
          <p:cNvPr id="82" name="组合 301"/>
          <p:cNvGrpSpPr/>
          <p:nvPr/>
        </p:nvGrpSpPr>
        <p:grpSpPr>
          <a:xfrm>
            <a:off x="2478088" y="1431925"/>
            <a:ext cx="255587" cy="254000"/>
            <a:chOff x="0" y="0"/>
            <a:chExt cx="1150938" cy="1149350"/>
          </a:xfrm>
        </p:grpSpPr>
        <p:sp>
          <p:nvSpPr>
            <p:cNvPr id="1048909" name="Oval 19"/>
            <p:cNvSpPr/>
            <p:nvPr/>
          </p:nvSpPr>
          <p:spPr>
            <a:xfrm>
              <a:off x="0" y="0"/>
              <a:ext cx="1150938" cy="1149350"/>
            </a:xfrm>
            <a:prstGeom prst="ellipse"/>
            <a:solidFill>
              <a:srgbClr val="506B82"/>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8910" name="Freeform 46"/>
            <p:cNvSpPr/>
            <p:nvPr/>
          </p:nvSpPr>
          <p:spPr>
            <a:xfrm>
              <a:off x="290513" y="239712"/>
              <a:ext cx="860425" cy="909638"/>
            </a:xfrm>
            <a:custGeom>
              <a:avLst/>
              <a:ahLst/>
              <a:cxnLst>
                <a:cxn ang="0">
                  <a:pos x="170" y="0"/>
                </a:cxn>
                <a:cxn ang="0">
                  <a:pos x="265" y="95"/>
                </a:cxn>
                <a:cxn ang="0">
                  <a:pos x="265" y="103"/>
                </a:cxn>
                <a:cxn ang="0">
                  <a:pos x="88" y="280"/>
                </a:cxn>
                <a:cxn ang="0">
                  <a:pos x="74" y="279"/>
                </a:cxn>
                <a:cxn ang="0">
                  <a:pos x="0" y="205"/>
                </a:cxn>
                <a:cxn ang="0">
                  <a:pos x="170" y="0"/>
                </a:cxn>
              </a:cxnLst>
              <a:rect l="0" t="0" r="0" b="0"/>
              <a:pathLst>
                <a:path w="265" h="280">
                  <a:moveTo>
                    <a:pt x="170" y="0"/>
                  </a:moveTo>
                  <a:cubicBezTo>
                    <a:pt x="265" y="95"/>
                    <a:pt x="265" y="95"/>
                    <a:pt x="265" y="95"/>
                  </a:cubicBezTo>
                  <a:cubicBezTo>
                    <a:pt x="265" y="97"/>
                    <a:pt x="265" y="100"/>
                    <a:pt x="265" y="103"/>
                  </a:cubicBezTo>
                  <a:cubicBezTo>
                    <a:pt x="265" y="201"/>
                    <a:pt x="186" y="280"/>
                    <a:pt x="88" y="280"/>
                  </a:cubicBezTo>
                  <a:cubicBezTo>
                    <a:pt x="83" y="280"/>
                    <a:pt x="79" y="280"/>
                    <a:pt x="74" y="279"/>
                  </a:cubicBezTo>
                  <a:cubicBezTo>
                    <a:pt x="0" y="205"/>
                    <a:pt x="0" y="205"/>
                    <a:pt x="0" y="205"/>
                  </a:cubicBezTo>
                  <a:cubicBezTo>
                    <a:pt x="170" y="0"/>
                    <a:pt x="170" y="0"/>
                    <a:pt x="170" y="0"/>
                  </a:cubicBezTo>
                  <a:close/>
                </a:path>
              </a:pathLst>
            </a:custGeom>
            <a:solidFill>
              <a:srgbClr val="182F40"/>
            </a:solidFill>
            <a:ln w="9525">
              <a:noFill/>
            </a:ln>
          </p:spPr>
          <p:txBody>
            <a:bodyPr/>
            <a:p>
              <a:endParaRPr altLang="en-US" lang="zh-CN"/>
            </a:p>
          </p:txBody>
        </p:sp>
        <p:sp>
          <p:nvSpPr>
            <p:cNvPr id="1048911" name="Freeform 47"/>
            <p:cNvSpPr/>
            <p:nvPr/>
          </p:nvSpPr>
          <p:spPr>
            <a:xfrm>
              <a:off x="273050" y="223837"/>
              <a:ext cx="604838" cy="698500"/>
            </a:xfrm>
            <a:custGeom>
              <a:avLst/>
              <a:ahLst/>
              <a:cxnLst>
                <a:cxn ang="0">
                  <a:pos x="22" y="0"/>
                </a:cxn>
                <a:cxn ang="0">
                  <a:pos x="163" y="0"/>
                </a:cxn>
                <a:cxn ang="0">
                  <a:pos x="179" y="17"/>
                </a:cxn>
                <a:cxn ang="0">
                  <a:pos x="185" y="199"/>
                </a:cxn>
                <a:cxn ang="0">
                  <a:pos x="169" y="215"/>
                </a:cxn>
                <a:cxn ang="0">
                  <a:pos x="17" y="215"/>
                </a:cxn>
                <a:cxn ang="0">
                  <a:pos x="0" y="199"/>
                </a:cxn>
                <a:cxn ang="0">
                  <a:pos x="6" y="17"/>
                </a:cxn>
                <a:cxn ang="0">
                  <a:pos x="22" y="0"/>
                </a:cxn>
              </a:cxnLst>
              <a:rect l="0" t="0" r="0" b="0"/>
              <a:pathLst>
                <a:path w="186" h="215">
                  <a:moveTo>
                    <a:pt x="22" y="0"/>
                  </a:moveTo>
                  <a:cubicBezTo>
                    <a:pt x="163" y="0"/>
                    <a:pt x="163" y="0"/>
                    <a:pt x="163" y="0"/>
                  </a:cubicBezTo>
                  <a:cubicBezTo>
                    <a:pt x="172" y="0"/>
                    <a:pt x="179" y="8"/>
                    <a:pt x="179" y="17"/>
                  </a:cubicBezTo>
                  <a:cubicBezTo>
                    <a:pt x="185" y="199"/>
                    <a:pt x="185" y="199"/>
                    <a:pt x="185" y="199"/>
                  </a:cubicBezTo>
                  <a:cubicBezTo>
                    <a:pt x="186" y="208"/>
                    <a:pt x="178" y="215"/>
                    <a:pt x="169" y="215"/>
                  </a:cubicBezTo>
                  <a:cubicBezTo>
                    <a:pt x="17" y="215"/>
                    <a:pt x="17" y="215"/>
                    <a:pt x="17" y="215"/>
                  </a:cubicBezTo>
                  <a:cubicBezTo>
                    <a:pt x="8" y="215"/>
                    <a:pt x="0" y="208"/>
                    <a:pt x="0" y="199"/>
                  </a:cubicBezTo>
                  <a:cubicBezTo>
                    <a:pt x="6" y="17"/>
                    <a:pt x="6" y="17"/>
                    <a:pt x="6" y="17"/>
                  </a:cubicBezTo>
                  <a:cubicBezTo>
                    <a:pt x="6" y="8"/>
                    <a:pt x="13" y="0"/>
                    <a:pt x="22" y="0"/>
                  </a:cubicBezTo>
                  <a:close/>
                </a:path>
              </a:pathLst>
            </a:custGeom>
            <a:solidFill>
              <a:srgbClr val="006F74"/>
            </a:solidFill>
            <a:ln w="9525">
              <a:noFill/>
            </a:ln>
          </p:spPr>
          <p:txBody>
            <a:bodyPr/>
            <a:p>
              <a:endParaRPr altLang="en-US" lang="zh-CN"/>
            </a:p>
          </p:txBody>
        </p:sp>
        <p:sp>
          <p:nvSpPr>
            <p:cNvPr id="1048912" name="Freeform 48"/>
            <p:cNvSpPr/>
            <p:nvPr/>
          </p:nvSpPr>
          <p:spPr>
            <a:xfrm>
              <a:off x="282575" y="233362"/>
              <a:ext cx="582613" cy="677863"/>
            </a:xfrm>
            <a:custGeom>
              <a:avLst/>
              <a:ahLst/>
              <a:cxnLst>
                <a:cxn ang="0">
                  <a:pos x="19" y="0"/>
                </a:cxn>
                <a:cxn ang="0">
                  <a:pos x="160" y="0"/>
                </a:cxn>
                <a:cxn ang="0">
                  <a:pos x="173" y="14"/>
                </a:cxn>
                <a:cxn ang="0">
                  <a:pos x="179" y="196"/>
                </a:cxn>
                <a:cxn ang="0">
                  <a:pos x="166" y="209"/>
                </a:cxn>
                <a:cxn ang="0">
                  <a:pos x="14" y="209"/>
                </a:cxn>
                <a:cxn ang="0">
                  <a:pos x="0" y="196"/>
                </a:cxn>
                <a:cxn ang="0">
                  <a:pos x="6" y="14"/>
                </a:cxn>
                <a:cxn ang="0">
                  <a:pos x="19" y="0"/>
                </a:cxn>
              </a:cxnLst>
              <a:rect l="0" t="0" r="0" b="0"/>
              <a:pathLst>
                <a:path w="179" h="209">
                  <a:moveTo>
                    <a:pt x="19" y="0"/>
                  </a:moveTo>
                  <a:cubicBezTo>
                    <a:pt x="160" y="0"/>
                    <a:pt x="160" y="0"/>
                    <a:pt x="160" y="0"/>
                  </a:cubicBezTo>
                  <a:cubicBezTo>
                    <a:pt x="167" y="0"/>
                    <a:pt x="173" y="6"/>
                    <a:pt x="173" y="14"/>
                  </a:cubicBezTo>
                  <a:cubicBezTo>
                    <a:pt x="179" y="196"/>
                    <a:pt x="179" y="196"/>
                    <a:pt x="179" y="196"/>
                  </a:cubicBezTo>
                  <a:cubicBezTo>
                    <a:pt x="179" y="203"/>
                    <a:pt x="173" y="209"/>
                    <a:pt x="166" y="209"/>
                  </a:cubicBezTo>
                  <a:cubicBezTo>
                    <a:pt x="14" y="209"/>
                    <a:pt x="14" y="209"/>
                    <a:pt x="14" y="209"/>
                  </a:cubicBezTo>
                  <a:cubicBezTo>
                    <a:pt x="6" y="209"/>
                    <a:pt x="0" y="203"/>
                    <a:pt x="0" y="196"/>
                  </a:cubicBezTo>
                  <a:cubicBezTo>
                    <a:pt x="6" y="14"/>
                    <a:pt x="6" y="14"/>
                    <a:pt x="6" y="14"/>
                  </a:cubicBezTo>
                  <a:cubicBezTo>
                    <a:pt x="6" y="6"/>
                    <a:pt x="12" y="0"/>
                    <a:pt x="19" y="0"/>
                  </a:cubicBezTo>
                  <a:close/>
                </a:path>
              </a:pathLst>
            </a:custGeom>
            <a:solidFill>
              <a:srgbClr val="11979C"/>
            </a:solidFill>
            <a:ln w="9525">
              <a:noFill/>
            </a:ln>
          </p:spPr>
          <p:txBody>
            <a:bodyPr/>
            <a:p>
              <a:endParaRPr altLang="en-US" lang="zh-CN"/>
            </a:p>
          </p:txBody>
        </p:sp>
        <p:sp>
          <p:nvSpPr>
            <p:cNvPr id="1048913" name="Freeform 49"/>
            <p:cNvSpPr/>
            <p:nvPr/>
          </p:nvSpPr>
          <p:spPr>
            <a:xfrm>
              <a:off x="303213" y="246062"/>
              <a:ext cx="534988" cy="322263"/>
            </a:xfrm>
            <a:custGeom>
              <a:avLst/>
              <a:ahLst/>
              <a:cxnLst>
                <a:cxn ang="0">
                  <a:pos x="13" y="0"/>
                </a:cxn>
                <a:cxn ang="0">
                  <a:pos x="3" y="10"/>
                </a:cxn>
                <a:cxn ang="0">
                  <a:pos x="1" y="71"/>
                </a:cxn>
                <a:cxn ang="0">
                  <a:pos x="164" y="71"/>
                </a:cxn>
                <a:cxn ang="0">
                  <a:pos x="164" y="10"/>
                </a:cxn>
                <a:cxn ang="0">
                  <a:pos x="154" y="0"/>
                </a:cxn>
                <a:cxn ang="0">
                  <a:pos x="13" y="0"/>
                </a:cxn>
              </a:cxnLst>
              <a:rect l="0" t="0" r="0" b="0"/>
              <a:pathLst>
                <a:path w="165" h="99">
                  <a:moveTo>
                    <a:pt x="13" y="0"/>
                  </a:moveTo>
                  <a:cubicBezTo>
                    <a:pt x="8" y="0"/>
                    <a:pt x="4" y="5"/>
                    <a:pt x="3" y="10"/>
                  </a:cubicBezTo>
                  <a:cubicBezTo>
                    <a:pt x="1" y="71"/>
                    <a:pt x="1" y="71"/>
                    <a:pt x="1" y="71"/>
                  </a:cubicBezTo>
                  <a:cubicBezTo>
                    <a:pt x="0" y="98"/>
                    <a:pt x="165" y="99"/>
                    <a:pt x="164" y="71"/>
                  </a:cubicBezTo>
                  <a:cubicBezTo>
                    <a:pt x="164" y="10"/>
                    <a:pt x="164" y="10"/>
                    <a:pt x="164" y="10"/>
                  </a:cubicBezTo>
                  <a:cubicBezTo>
                    <a:pt x="164" y="4"/>
                    <a:pt x="160" y="0"/>
                    <a:pt x="154" y="0"/>
                  </a:cubicBezTo>
                  <a:cubicBezTo>
                    <a:pt x="13" y="0"/>
                    <a:pt x="13" y="0"/>
                    <a:pt x="13" y="0"/>
                  </a:cubicBezTo>
                  <a:close/>
                </a:path>
              </a:pathLst>
            </a:custGeom>
            <a:solidFill>
              <a:srgbClr val="FFFFFF"/>
            </a:solidFill>
            <a:ln w="9525">
              <a:noFill/>
            </a:ln>
          </p:spPr>
          <p:txBody>
            <a:bodyPr/>
            <a:p>
              <a:endParaRPr altLang="en-US" lang="zh-CN"/>
            </a:p>
          </p:txBody>
        </p:sp>
        <p:sp>
          <p:nvSpPr>
            <p:cNvPr id="1048914" name="Freeform 50"/>
            <p:cNvSpPr/>
            <p:nvPr/>
          </p:nvSpPr>
          <p:spPr>
            <a:xfrm>
              <a:off x="315913" y="255587"/>
              <a:ext cx="509588" cy="276225"/>
            </a:xfrm>
            <a:custGeom>
              <a:avLst/>
              <a:ahLst/>
              <a:cxnLst>
                <a:cxn ang="0">
                  <a:pos x="9" y="0"/>
                </a:cxn>
                <a:cxn ang="0">
                  <a:pos x="3" y="7"/>
                </a:cxn>
                <a:cxn ang="0">
                  <a:pos x="0" y="68"/>
                </a:cxn>
                <a:cxn ang="0">
                  <a:pos x="0" y="69"/>
                </a:cxn>
                <a:cxn ang="0">
                  <a:pos x="6" y="75"/>
                </a:cxn>
                <a:cxn ang="0">
                  <a:pos x="23" y="80"/>
                </a:cxn>
                <a:cxn ang="0">
                  <a:pos x="49" y="84"/>
                </a:cxn>
                <a:cxn ang="0">
                  <a:pos x="79" y="85"/>
                </a:cxn>
                <a:cxn ang="0">
                  <a:pos x="108" y="84"/>
                </a:cxn>
                <a:cxn ang="0">
                  <a:pos x="134" y="80"/>
                </a:cxn>
                <a:cxn ang="0">
                  <a:pos x="151" y="75"/>
                </a:cxn>
                <a:cxn ang="0">
                  <a:pos x="157" y="69"/>
                </a:cxn>
                <a:cxn ang="0">
                  <a:pos x="157" y="68"/>
                </a:cxn>
                <a:cxn ang="0">
                  <a:pos x="157" y="68"/>
                </a:cxn>
                <a:cxn ang="0">
                  <a:pos x="157" y="7"/>
                </a:cxn>
                <a:cxn ang="0">
                  <a:pos x="150" y="0"/>
                </a:cxn>
                <a:cxn ang="0">
                  <a:pos x="9" y="0"/>
                </a:cxn>
              </a:cxnLst>
              <a:rect l="0" t="0" r="0" b="0"/>
              <a:pathLst>
                <a:path w="157" h="85">
                  <a:moveTo>
                    <a:pt x="9" y="0"/>
                  </a:moveTo>
                  <a:cubicBezTo>
                    <a:pt x="6" y="0"/>
                    <a:pt x="3" y="4"/>
                    <a:pt x="3" y="7"/>
                  </a:cubicBezTo>
                  <a:cubicBezTo>
                    <a:pt x="0" y="68"/>
                    <a:pt x="0" y="68"/>
                    <a:pt x="0" y="68"/>
                  </a:cubicBezTo>
                  <a:cubicBezTo>
                    <a:pt x="0" y="68"/>
                    <a:pt x="0" y="69"/>
                    <a:pt x="0" y="69"/>
                  </a:cubicBezTo>
                  <a:cubicBezTo>
                    <a:pt x="1" y="71"/>
                    <a:pt x="4" y="73"/>
                    <a:pt x="6" y="75"/>
                  </a:cubicBezTo>
                  <a:cubicBezTo>
                    <a:pt x="11" y="77"/>
                    <a:pt x="18" y="79"/>
                    <a:pt x="23" y="80"/>
                  </a:cubicBezTo>
                  <a:cubicBezTo>
                    <a:pt x="31" y="82"/>
                    <a:pt x="40" y="83"/>
                    <a:pt x="49" y="84"/>
                  </a:cubicBezTo>
                  <a:cubicBezTo>
                    <a:pt x="59" y="85"/>
                    <a:pt x="69" y="85"/>
                    <a:pt x="79" y="85"/>
                  </a:cubicBezTo>
                  <a:cubicBezTo>
                    <a:pt x="89" y="85"/>
                    <a:pt x="99" y="85"/>
                    <a:pt x="108" y="84"/>
                  </a:cubicBezTo>
                  <a:cubicBezTo>
                    <a:pt x="117" y="83"/>
                    <a:pt x="126" y="82"/>
                    <a:pt x="134" y="80"/>
                  </a:cubicBezTo>
                  <a:cubicBezTo>
                    <a:pt x="140" y="79"/>
                    <a:pt x="146" y="77"/>
                    <a:pt x="151" y="75"/>
                  </a:cubicBezTo>
                  <a:cubicBezTo>
                    <a:pt x="153" y="73"/>
                    <a:pt x="156" y="71"/>
                    <a:pt x="157" y="69"/>
                  </a:cubicBezTo>
                  <a:cubicBezTo>
                    <a:pt x="157" y="68"/>
                    <a:pt x="157" y="68"/>
                    <a:pt x="157" y="68"/>
                  </a:cubicBezTo>
                  <a:cubicBezTo>
                    <a:pt x="157" y="68"/>
                    <a:pt x="157" y="68"/>
                    <a:pt x="157" y="68"/>
                  </a:cubicBezTo>
                  <a:cubicBezTo>
                    <a:pt x="157" y="7"/>
                    <a:pt x="157" y="7"/>
                    <a:pt x="157" y="7"/>
                  </a:cubicBezTo>
                  <a:cubicBezTo>
                    <a:pt x="157" y="3"/>
                    <a:pt x="154" y="0"/>
                    <a:pt x="150" y="0"/>
                  </a:cubicBezTo>
                  <a:cubicBezTo>
                    <a:pt x="9" y="0"/>
                    <a:pt x="9" y="0"/>
                    <a:pt x="9" y="0"/>
                  </a:cubicBezTo>
                  <a:close/>
                </a:path>
              </a:pathLst>
            </a:custGeom>
            <a:solidFill>
              <a:srgbClr val="16C5CA"/>
            </a:solidFill>
            <a:ln w="9525">
              <a:noFill/>
            </a:ln>
          </p:spPr>
          <p:txBody>
            <a:bodyPr/>
            <a:p>
              <a:endParaRPr altLang="en-US" lang="zh-CN"/>
            </a:p>
          </p:txBody>
        </p:sp>
        <p:sp>
          <p:nvSpPr>
            <p:cNvPr id="1048915" name="Freeform 51"/>
            <p:cNvSpPr/>
            <p:nvPr/>
          </p:nvSpPr>
          <p:spPr>
            <a:xfrm>
              <a:off x="361950" y="336550"/>
              <a:ext cx="417513" cy="149225"/>
            </a:xfrm>
            <a:custGeom>
              <a:avLst/>
              <a:ahLst/>
              <a:cxnLst>
                <a:cxn ang="0">
                  <a:pos x="8" y="0"/>
                </a:cxn>
                <a:cxn ang="0">
                  <a:pos x="122" y="0"/>
                </a:cxn>
                <a:cxn ang="0">
                  <a:pos x="129" y="8"/>
                </a:cxn>
                <a:cxn ang="0">
                  <a:pos x="129" y="38"/>
                </a:cxn>
                <a:cxn ang="0">
                  <a:pos x="122" y="46"/>
                </a:cxn>
                <a:cxn ang="0">
                  <a:pos x="8" y="46"/>
                </a:cxn>
                <a:cxn ang="0">
                  <a:pos x="0" y="38"/>
                </a:cxn>
                <a:cxn ang="0">
                  <a:pos x="0" y="8"/>
                </a:cxn>
                <a:cxn ang="0">
                  <a:pos x="8" y="0"/>
                </a:cxn>
              </a:cxnLst>
              <a:rect l="0" t="0" r="0" b="0"/>
              <a:pathLst>
                <a:path w="129" h="46">
                  <a:moveTo>
                    <a:pt x="8" y="0"/>
                  </a:moveTo>
                  <a:cubicBezTo>
                    <a:pt x="122" y="0"/>
                    <a:pt x="122" y="0"/>
                    <a:pt x="122" y="0"/>
                  </a:cubicBezTo>
                  <a:cubicBezTo>
                    <a:pt x="126" y="0"/>
                    <a:pt x="129" y="3"/>
                    <a:pt x="129" y="8"/>
                  </a:cubicBezTo>
                  <a:cubicBezTo>
                    <a:pt x="129" y="38"/>
                    <a:pt x="129" y="38"/>
                    <a:pt x="129" y="38"/>
                  </a:cubicBezTo>
                  <a:cubicBezTo>
                    <a:pt x="129" y="42"/>
                    <a:pt x="126" y="46"/>
                    <a:pt x="122" y="46"/>
                  </a:cubicBezTo>
                  <a:cubicBezTo>
                    <a:pt x="8" y="46"/>
                    <a:pt x="8" y="46"/>
                    <a:pt x="8" y="46"/>
                  </a:cubicBezTo>
                  <a:cubicBezTo>
                    <a:pt x="3" y="46"/>
                    <a:pt x="0" y="42"/>
                    <a:pt x="0" y="38"/>
                  </a:cubicBezTo>
                  <a:cubicBezTo>
                    <a:pt x="0" y="8"/>
                    <a:pt x="0" y="8"/>
                    <a:pt x="0" y="8"/>
                  </a:cubicBezTo>
                  <a:cubicBezTo>
                    <a:pt x="0" y="3"/>
                    <a:pt x="3" y="0"/>
                    <a:pt x="8" y="0"/>
                  </a:cubicBezTo>
                  <a:close/>
                </a:path>
              </a:pathLst>
            </a:custGeom>
            <a:solidFill>
              <a:srgbClr val="FFFFFF"/>
            </a:solidFill>
            <a:ln w="9525">
              <a:noFill/>
            </a:ln>
          </p:spPr>
          <p:txBody>
            <a:bodyPr/>
            <a:p>
              <a:endParaRPr altLang="en-US" lang="zh-CN"/>
            </a:p>
          </p:txBody>
        </p:sp>
        <p:sp>
          <p:nvSpPr>
            <p:cNvPr id="1048916" name="Freeform 52"/>
            <p:cNvSpPr/>
            <p:nvPr/>
          </p:nvSpPr>
          <p:spPr>
            <a:xfrm>
              <a:off x="371475" y="346075"/>
              <a:ext cx="401638" cy="130175"/>
            </a:xfrm>
            <a:custGeom>
              <a:avLst/>
              <a:ahLst/>
              <a:cxnLst>
                <a:cxn ang="0">
                  <a:pos x="5" y="0"/>
                </a:cxn>
                <a:cxn ang="0">
                  <a:pos x="119" y="0"/>
                </a:cxn>
                <a:cxn ang="0">
                  <a:pos x="124" y="5"/>
                </a:cxn>
                <a:cxn ang="0">
                  <a:pos x="124" y="35"/>
                </a:cxn>
                <a:cxn ang="0">
                  <a:pos x="119" y="40"/>
                </a:cxn>
                <a:cxn ang="0">
                  <a:pos x="5" y="40"/>
                </a:cxn>
                <a:cxn ang="0">
                  <a:pos x="0" y="35"/>
                </a:cxn>
                <a:cxn ang="0">
                  <a:pos x="0" y="5"/>
                </a:cxn>
                <a:cxn ang="0">
                  <a:pos x="5" y="0"/>
                </a:cxn>
              </a:cxnLst>
              <a:rect l="0" t="0" r="0" b="0"/>
              <a:pathLst>
                <a:path w="124" h="40">
                  <a:moveTo>
                    <a:pt x="5" y="0"/>
                  </a:moveTo>
                  <a:cubicBezTo>
                    <a:pt x="119" y="0"/>
                    <a:pt x="119" y="0"/>
                    <a:pt x="119" y="0"/>
                  </a:cubicBezTo>
                  <a:cubicBezTo>
                    <a:pt x="121" y="0"/>
                    <a:pt x="124" y="2"/>
                    <a:pt x="124" y="5"/>
                  </a:cubicBezTo>
                  <a:cubicBezTo>
                    <a:pt x="124" y="35"/>
                    <a:pt x="124" y="35"/>
                    <a:pt x="124" y="35"/>
                  </a:cubicBezTo>
                  <a:cubicBezTo>
                    <a:pt x="124" y="38"/>
                    <a:pt x="121" y="40"/>
                    <a:pt x="119" y="40"/>
                  </a:cubicBezTo>
                  <a:cubicBezTo>
                    <a:pt x="5" y="40"/>
                    <a:pt x="5" y="40"/>
                    <a:pt x="5" y="40"/>
                  </a:cubicBezTo>
                  <a:cubicBezTo>
                    <a:pt x="2" y="40"/>
                    <a:pt x="0" y="38"/>
                    <a:pt x="0" y="35"/>
                  </a:cubicBezTo>
                  <a:cubicBezTo>
                    <a:pt x="0" y="5"/>
                    <a:pt x="0" y="5"/>
                    <a:pt x="0" y="5"/>
                  </a:cubicBezTo>
                  <a:cubicBezTo>
                    <a:pt x="0" y="2"/>
                    <a:pt x="2" y="0"/>
                    <a:pt x="5" y="0"/>
                  </a:cubicBezTo>
                  <a:close/>
                </a:path>
              </a:pathLst>
            </a:custGeom>
            <a:solidFill>
              <a:srgbClr val="F26B41"/>
            </a:solidFill>
            <a:ln w="9525">
              <a:noFill/>
            </a:ln>
          </p:spPr>
          <p:txBody>
            <a:bodyPr/>
            <a:p>
              <a:endParaRPr altLang="en-US" lang="zh-CN"/>
            </a:p>
          </p:txBody>
        </p:sp>
        <p:sp>
          <p:nvSpPr>
            <p:cNvPr id="1048917" name="Freeform 53"/>
            <p:cNvSpPr/>
            <p:nvPr/>
          </p:nvSpPr>
          <p:spPr>
            <a:xfrm>
              <a:off x="381000" y="357187"/>
              <a:ext cx="382588" cy="109538"/>
            </a:xfrm>
            <a:custGeom>
              <a:avLst/>
              <a:ahLst/>
              <a:cxnLst>
                <a:cxn ang="0">
                  <a:pos x="2" y="0"/>
                </a:cxn>
                <a:cxn ang="0">
                  <a:pos x="116" y="0"/>
                </a:cxn>
                <a:cxn ang="0">
                  <a:pos x="118" y="2"/>
                </a:cxn>
                <a:cxn ang="0">
                  <a:pos x="118" y="32"/>
                </a:cxn>
                <a:cxn ang="0">
                  <a:pos x="116" y="34"/>
                </a:cxn>
                <a:cxn ang="0">
                  <a:pos x="2" y="34"/>
                </a:cxn>
                <a:cxn ang="0">
                  <a:pos x="0" y="32"/>
                </a:cxn>
                <a:cxn ang="0">
                  <a:pos x="0" y="2"/>
                </a:cxn>
                <a:cxn ang="0">
                  <a:pos x="2" y="0"/>
                </a:cxn>
              </a:cxnLst>
              <a:rect l="0" t="0" r="0" b="0"/>
              <a:pathLst>
                <a:path w="118" h="34">
                  <a:moveTo>
                    <a:pt x="2" y="0"/>
                  </a:moveTo>
                  <a:cubicBezTo>
                    <a:pt x="116" y="0"/>
                    <a:pt x="116" y="0"/>
                    <a:pt x="116" y="0"/>
                  </a:cubicBezTo>
                  <a:cubicBezTo>
                    <a:pt x="117" y="0"/>
                    <a:pt x="118" y="0"/>
                    <a:pt x="118" y="2"/>
                  </a:cubicBezTo>
                  <a:cubicBezTo>
                    <a:pt x="118" y="32"/>
                    <a:pt x="118" y="32"/>
                    <a:pt x="118" y="32"/>
                  </a:cubicBezTo>
                  <a:cubicBezTo>
                    <a:pt x="118" y="33"/>
                    <a:pt x="117" y="34"/>
                    <a:pt x="116" y="34"/>
                  </a:cubicBezTo>
                  <a:cubicBezTo>
                    <a:pt x="2" y="34"/>
                    <a:pt x="2" y="34"/>
                    <a:pt x="2" y="34"/>
                  </a:cubicBezTo>
                  <a:cubicBezTo>
                    <a:pt x="1" y="34"/>
                    <a:pt x="0" y="33"/>
                    <a:pt x="0" y="32"/>
                  </a:cubicBezTo>
                  <a:cubicBezTo>
                    <a:pt x="0" y="2"/>
                    <a:pt x="0" y="2"/>
                    <a:pt x="0" y="2"/>
                  </a:cubicBezTo>
                  <a:cubicBezTo>
                    <a:pt x="0" y="0"/>
                    <a:pt x="1" y="0"/>
                    <a:pt x="2" y="0"/>
                  </a:cubicBezTo>
                  <a:close/>
                </a:path>
              </a:pathLst>
            </a:custGeom>
            <a:solidFill>
              <a:srgbClr val="182F40"/>
            </a:solidFill>
            <a:ln w="9525">
              <a:noFill/>
            </a:ln>
          </p:spPr>
          <p:txBody>
            <a:bodyPr/>
            <a:p>
              <a:endParaRPr altLang="en-US" lang="zh-CN"/>
            </a:p>
          </p:txBody>
        </p:sp>
        <p:sp>
          <p:nvSpPr>
            <p:cNvPr id="1048918" name="Freeform 54"/>
            <p:cNvSpPr>
              <a:spLocks noEditPoints="1"/>
            </p:cNvSpPr>
            <p:nvPr/>
          </p:nvSpPr>
          <p:spPr>
            <a:xfrm>
              <a:off x="368300" y="271462"/>
              <a:ext cx="155575" cy="49213"/>
            </a:xfrm>
            <a:custGeom>
              <a:avLst/>
              <a:ahLst/>
              <a:cxnLst>
                <a:cxn ang="0">
                  <a:pos x="3" y="0"/>
                </a:cxn>
                <a:cxn ang="0">
                  <a:pos x="11" y="0"/>
                </a:cxn>
                <a:cxn ang="0">
                  <a:pos x="11" y="15"/>
                </a:cxn>
                <a:cxn ang="0">
                  <a:pos x="3" y="15"/>
                </a:cxn>
                <a:cxn ang="0">
                  <a:pos x="0" y="12"/>
                </a:cxn>
                <a:cxn ang="0">
                  <a:pos x="0" y="3"/>
                </a:cxn>
                <a:cxn ang="0">
                  <a:pos x="3" y="0"/>
                </a:cxn>
                <a:cxn ang="0">
                  <a:pos x="13" y="0"/>
                </a:cxn>
                <a:cxn ang="0">
                  <a:pos x="24" y="0"/>
                </a:cxn>
                <a:cxn ang="0">
                  <a:pos x="24" y="15"/>
                </a:cxn>
                <a:cxn ang="0">
                  <a:pos x="13" y="15"/>
                </a:cxn>
                <a:cxn ang="0">
                  <a:pos x="13" y="0"/>
                </a:cxn>
                <a:cxn ang="0">
                  <a:pos x="25" y="0"/>
                </a:cxn>
                <a:cxn ang="0">
                  <a:pos x="36" y="0"/>
                </a:cxn>
                <a:cxn ang="0">
                  <a:pos x="36" y="15"/>
                </a:cxn>
                <a:cxn ang="0">
                  <a:pos x="25" y="15"/>
                </a:cxn>
                <a:cxn ang="0">
                  <a:pos x="25" y="0"/>
                </a:cxn>
                <a:cxn ang="0">
                  <a:pos x="38" y="0"/>
                </a:cxn>
                <a:cxn ang="0">
                  <a:pos x="46" y="0"/>
                </a:cxn>
                <a:cxn ang="0">
                  <a:pos x="48" y="3"/>
                </a:cxn>
                <a:cxn ang="0">
                  <a:pos x="48" y="12"/>
                </a:cxn>
                <a:cxn ang="0">
                  <a:pos x="46" y="15"/>
                </a:cxn>
                <a:cxn ang="0">
                  <a:pos x="38" y="15"/>
                </a:cxn>
                <a:cxn ang="0">
                  <a:pos x="38" y="0"/>
                </a:cxn>
              </a:cxnLst>
              <a:rect l="0" t="0" r="0" b="0"/>
              <a:pathLst>
                <a:path w="48" h="15">
                  <a:moveTo>
                    <a:pt x="3" y="0"/>
                  </a:moveTo>
                  <a:cubicBezTo>
                    <a:pt x="11" y="0"/>
                    <a:pt x="11" y="0"/>
                    <a:pt x="11" y="0"/>
                  </a:cubicBezTo>
                  <a:cubicBezTo>
                    <a:pt x="11" y="15"/>
                    <a:pt x="11" y="15"/>
                    <a:pt x="11" y="15"/>
                  </a:cubicBezTo>
                  <a:cubicBezTo>
                    <a:pt x="3" y="15"/>
                    <a:pt x="3" y="15"/>
                    <a:pt x="3" y="15"/>
                  </a:cubicBezTo>
                  <a:cubicBezTo>
                    <a:pt x="2" y="15"/>
                    <a:pt x="0" y="14"/>
                    <a:pt x="0" y="12"/>
                  </a:cubicBezTo>
                  <a:cubicBezTo>
                    <a:pt x="0" y="3"/>
                    <a:pt x="0" y="3"/>
                    <a:pt x="0" y="3"/>
                  </a:cubicBezTo>
                  <a:cubicBezTo>
                    <a:pt x="0" y="2"/>
                    <a:pt x="2" y="0"/>
                    <a:pt x="3" y="0"/>
                  </a:cubicBezTo>
                  <a:close/>
                  <a:moveTo>
                    <a:pt x="13" y="0"/>
                  </a:moveTo>
                  <a:cubicBezTo>
                    <a:pt x="24" y="0"/>
                    <a:pt x="24" y="0"/>
                    <a:pt x="24" y="0"/>
                  </a:cubicBezTo>
                  <a:cubicBezTo>
                    <a:pt x="24" y="15"/>
                    <a:pt x="24" y="15"/>
                    <a:pt x="24" y="15"/>
                  </a:cubicBezTo>
                  <a:cubicBezTo>
                    <a:pt x="13" y="15"/>
                    <a:pt x="13" y="15"/>
                    <a:pt x="13" y="15"/>
                  </a:cubicBezTo>
                  <a:cubicBezTo>
                    <a:pt x="13" y="0"/>
                    <a:pt x="13" y="0"/>
                    <a:pt x="13" y="0"/>
                  </a:cubicBezTo>
                  <a:close/>
                  <a:moveTo>
                    <a:pt x="25" y="0"/>
                  </a:moveTo>
                  <a:cubicBezTo>
                    <a:pt x="36" y="0"/>
                    <a:pt x="36" y="0"/>
                    <a:pt x="36" y="0"/>
                  </a:cubicBezTo>
                  <a:cubicBezTo>
                    <a:pt x="36" y="15"/>
                    <a:pt x="36" y="15"/>
                    <a:pt x="36" y="15"/>
                  </a:cubicBezTo>
                  <a:cubicBezTo>
                    <a:pt x="25" y="15"/>
                    <a:pt x="25" y="15"/>
                    <a:pt x="25" y="15"/>
                  </a:cubicBezTo>
                  <a:cubicBezTo>
                    <a:pt x="25" y="0"/>
                    <a:pt x="25" y="0"/>
                    <a:pt x="25" y="0"/>
                  </a:cubicBezTo>
                  <a:close/>
                  <a:moveTo>
                    <a:pt x="38" y="0"/>
                  </a:moveTo>
                  <a:cubicBezTo>
                    <a:pt x="46" y="0"/>
                    <a:pt x="46" y="0"/>
                    <a:pt x="46" y="0"/>
                  </a:cubicBezTo>
                  <a:cubicBezTo>
                    <a:pt x="47" y="0"/>
                    <a:pt x="48" y="2"/>
                    <a:pt x="48" y="3"/>
                  </a:cubicBezTo>
                  <a:cubicBezTo>
                    <a:pt x="48" y="12"/>
                    <a:pt x="48" y="12"/>
                    <a:pt x="48" y="12"/>
                  </a:cubicBezTo>
                  <a:cubicBezTo>
                    <a:pt x="48" y="14"/>
                    <a:pt x="47" y="15"/>
                    <a:pt x="46" y="15"/>
                  </a:cubicBezTo>
                  <a:cubicBezTo>
                    <a:pt x="38" y="15"/>
                    <a:pt x="38" y="15"/>
                    <a:pt x="38" y="15"/>
                  </a:cubicBezTo>
                  <a:cubicBezTo>
                    <a:pt x="38" y="0"/>
                    <a:pt x="38" y="0"/>
                    <a:pt x="38" y="0"/>
                  </a:cubicBezTo>
                  <a:close/>
                </a:path>
              </a:pathLst>
            </a:custGeom>
            <a:solidFill>
              <a:srgbClr val="496F8A"/>
            </a:solidFill>
            <a:ln w="9525">
              <a:noFill/>
            </a:ln>
          </p:spPr>
          <p:txBody>
            <a:bodyPr/>
            <a:p>
              <a:endParaRPr altLang="en-US" lang="zh-CN"/>
            </a:p>
          </p:txBody>
        </p:sp>
        <p:sp>
          <p:nvSpPr>
            <p:cNvPr id="1048919" name="Freeform 55"/>
            <p:cNvSpPr>
              <a:spLocks noEditPoints="1"/>
            </p:cNvSpPr>
            <p:nvPr/>
          </p:nvSpPr>
          <p:spPr>
            <a:xfrm>
              <a:off x="344488" y="571500"/>
              <a:ext cx="80963" cy="77788"/>
            </a:xfrm>
            <a:custGeom>
              <a:avLst/>
              <a:ahLst/>
              <a:cxnLst>
                <a:cxn ang="0">
                  <a:pos x="4" y="0"/>
                </a:cxn>
                <a:cxn ang="0">
                  <a:pos x="21" y="0"/>
                </a:cxn>
                <a:cxn ang="0">
                  <a:pos x="25" y="4"/>
                </a:cxn>
                <a:cxn ang="0">
                  <a:pos x="25" y="20"/>
                </a:cxn>
                <a:cxn ang="0">
                  <a:pos x="21" y="24"/>
                </a:cxn>
                <a:cxn ang="0">
                  <a:pos x="4" y="24"/>
                </a:cxn>
                <a:cxn ang="0">
                  <a:pos x="0" y="20"/>
                </a:cxn>
                <a:cxn ang="0">
                  <a:pos x="0" y="4"/>
                </a:cxn>
                <a:cxn ang="0">
                  <a:pos x="4" y="0"/>
                </a:cxn>
                <a:cxn ang="0">
                  <a:pos x="4" y="1"/>
                </a:cxn>
                <a:cxn ang="0">
                  <a:pos x="21" y="1"/>
                </a:cxn>
                <a:cxn ang="0">
                  <a:pos x="23" y="4"/>
                </a:cxn>
                <a:cxn ang="0">
                  <a:pos x="23" y="20"/>
                </a:cxn>
                <a:cxn ang="0">
                  <a:pos x="21" y="22"/>
                </a:cxn>
                <a:cxn ang="0">
                  <a:pos x="4" y="22"/>
                </a:cxn>
                <a:cxn ang="0">
                  <a:pos x="2" y="20"/>
                </a:cxn>
                <a:cxn ang="0">
                  <a:pos x="2" y="4"/>
                </a:cxn>
                <a:cxn ang="0">
                  <a:pos x="4" y="1"/>
                </a:cxn>
              </a:cxnLst>
              <a:rect l="0" t="0" r="0" b="0"/>
              <a:pathLst>
                <a:path w="25" h="24">
                  <a:moveTo>
                    <a:pt x="4" y="0"/>
                  </a:moveTo>
                  <a:cubicBezTo>
                    <a:pt x="21" y="0"/>
                    <a:pt x="21" y="0"/>
                    <a:pt x="21" y="0"/>
                  </a:cubicBezTo>
                  <a:cubicBezTo>
                    <a:pt x="23" y="0"/>
                    <a:pt x="25" y="1"/>
                    <a:pt x="25" y="4"/>
                  </a:cubicBezTo>
                  <a:cubicBezTo>
                    <a:pt x="25" y="20"/>
                    <a:pt x="25" y="20"/>
                    <a:pt x="25" y="20"/>
                  </a:cubicBezTo>
                  <a:cubicBezTo>
                    <a:pt x="25" y="22"/>
                    <a:pt x="23" y="24"/>
                    <a:pt x="21" y="24"/>
                  </a:cubicBezTo>
                  <a:cubicBezTo>
                    <a:pt x="4" y="24"/>
                    <a:pt x="4" y="24"/>
                    <a:pt x="4" y="24"/>
                  </a:cubicBezTo>
                  <a:cubicBezTo>
                    <a:pt x="2" y="24"/>
                    <a:pt x="0" y="22"/>
                    <a:pt x="0" y="20"/>
                  </a:cubicBezTo>
                  <a:cubicBezTo>
                    <a:pt x="0" y="4"/>
                    <a:pt x="0" y="4"/>
                    <a:pt x="0" y="4"/>
                  </a:cubicBezTo>
                  <a:cubicBezTo>
                    <a:pt x="0" y="1"/>
                    <a:pt x="2" y="0"/>
                    <a:pt x="4" y="0"/>
                  </a:cubicBezTo>
                  <a:close/>
                  <a:moveTo>
                    <a:pt x="4" y="1"/>
                  </a:moveTo>
                  <a:cubicBezTo>
                    <a:pt x="21" y="1"/>
                    <a:pt x="21" y="1"/>
                    <a:pt x="21" y="1"/>
                  </a:cubicBezTo>
                  <a:cubicBezTo>
                    <a:pt x="22" y="1"/>
                    <a:pt x="23" y="2"/>
                    <a:pt x="23" y="4"/>
                  </a:cubicBezTo>
                  <a:cubicBezTo>
                    <a:pt x="23" y="20"/>
                    <a:pt x="23" y="20"/>
                    <a:pt x="23" y="20"/>
                  </a:cubicBezTo>
                  <a:cubicBezTo>
                    <a:pt x="23" y="21"/>
                    <a:pt x="22" y="22"/>
                    <a:pt x="21" y="22"/>
                  </a:cubicBezTo>
                  <a:cubicBezTo>
                    <a:pt x="4" y="22"/>
                    <a:pt x="4" y="22"/>
                    <a:pt x="4" y="22"/>
                  </a:cubicBezTo>
                  <a:cubicBezTo>
                    <a:pt x="3" y="22"/>
                    <a:pt x="2" y="21"/>
                    <a:pt x="2" y="20"/>
                  </a:cubicBezTo>
                  <a:cubicBezTo>
                    <a:pt x="2" y="4"/>
                    <a:pt x="2" y="4"/>
                    <a:pt x="2" y="4"/>
                  </a:cubicBezTo>
                  <a:cubicBezTo>
                    <a:pt x="2" y="2"/>
                    <a:pt x="3" y="1"/>
                    <a:pt x="4" y="1"/>
                  </a:cubicBezTo>
                  <a:close/>
                </a:path>
              </a:pathLst>
            </a:custGeom>
            <a:solidFill>
              <a:srgbClr val="FFFFFF"/>
            </a:solidFill>
            <a:ln w="9525">
              <a:noFill/>
            </a:ln>
          </p:spPr>
          <p:txBody>
            <a:bodyPr/>
            <a:p>
              <a:endParaRPr altLang="en-US" lang="zh-CN"/>
            </a:p>
          </p:txBody>
        </p:sp>
        <p:sp>
          <p:nvSpPr>
            <p:cNvPr id="1048920" name="Freeform 56"/>
            <p:cNvSpPr/>
            <p:nvPr/>
          </p:nvSpPr>
          <p:spPr>
            <a:xfrm>
              <a:off x="350838" y="574675"/>
              <a:ext cx="68263" cy="68263"/>
            </a:xfrm>
            <a:custGeom>
              <a:avLst/>
              <a:ahLst/>
              <a:cxnLst>
                <a:cxn ang="0">
                  <a:pos x="2" y="0"/>
                </a:cxn>
                <a:cxn ang="0">
                  <a:pos x="19" y="0"/>
                </a:cxn>
                <a:cxn ang="0">
                  <a:pos x="21" y="3"/>
                </a:cxn>
                <a:cxn ang="0">
                  <a:pos x="21" y="19"/>
                </a:cxn>
                <a:cxn ang="0">
                  <a:pos x="19" y="21"/>
                </a:cxn>
                <a:cxn ang="0">
                  <a:pos x="2" y="21"/>
                </a:cxn>
                <a:cxn ang="0">
                  <a:pos x="0" y="19"/>
                </a:cxn>
                <a:cxn ang="0">
                  <a:pos x="0" y="3"/>
                </a:cxn>
                <a:cxn ang="0">
                  <a:pos x="2" y="0"/>
                </a:cxn>
              </a:cxnLst>
              <a:rect l="0" t="0" r="0" b="0"/>
              <a:pathLst>
                <a:path w="21" h="21">
                  <a:moveTo>
                    <a:pt x="2" y="0"/>
                  </a:moveTo>
                  <a:cubicBezTo>
                    <a:pt x="19" y="0"/>
                    <a:pt x="19" y="0"/>
                    <a:pt x="19" y="0"/>
                  </a:cubicBezTo>
                  <a:cubicBezTo>
                    <a:pt x="20" y="0"/>
                    <a:pt x="21" y="1"/>
                    <a:pt x="21" y="3"/>
                  </a:cubicBezTo>
                  <a:cubicBezTo>
                    <a:pt x="21" y="19"/>
                    <a:pt x="21" y="19"/>
                    <a:pt x="21" y="19"/>
                  </a:cubicBezTo>
                  <a:cubicBezTo>
                    <a:pt x="21" y="20"/>
                    <a:pt x="20" y="21"/>
                    <a:pt x="19" y="21"/>
                  </a:cubicBezTo>
                  <a:cubicBezTo>
                    <a:pt x="2" y="21"/>
                    <a:pt x="2" y="21"/>
                    <a:pt x="2" y="21"/>
                  </a:cubicBezTo>
                  <a:cubicBezTo>
                    <a:pt x="1" y="21"/>
                    <a:pt x="0" y="20"/>
                    <a:pt x="0" y="19"/>
                  </a:cubicBezTo>
                  <a:cubicBezTo>
                    <a:pt x="0" y="3"/>
                    <a:pt x="0" y="3"/>
                    <a:pt x="0" y="3"/>
                  </a:cubicBezTo>
                  <a:cubicBezTo>
                    <a:pt x="0" y="1"/>
                    <a:pt x="1" y="0"/>
                    <a:pt x="2" y="0"/>
                  </a:cubicBezTo>
                  <a:close/>
                </a:path>
              </a:pathLst>
            </a:custGeom>
            <a:solidFill>
              <a:srgbClr val="F26B41"/>
            </a:solidFill>
            <a:ln w="9525">
              <a:noFill/>
            </a:ln>
          </p:spPr>
          <p:txBody>
            <a:bodyPr/>
            <a:p>
              <a:endParaRPr altLang="en-US" lang="zh-CN"/>
            </a:p>
          </p:txBody>
        </p:sp>
        <p:sp>
          <p:nvSpPr>
            <p:cNvPr id="1048921" name="Freeform 57"/>
            <p:cNvSpPr/>
            <p:nvPr/>
          </p:nvSpPr>
          <p:spPr>
            <a:xfrm>
              <a:off x="396875" y="385762"/>
              <a:ext cx="28575" cy="49213"/>
            </a:xfrm>
            <a:custGeom>
              <a:avLst/>
              <a:ahLst/>
              <a:cxnLst>
                <a:cxn ang="0">
                  <a:pos x="1" y="13"/>
                </a:cxn>
                <a:cxn ang="0">
                  <a:pos x="3" y="13"/>
                </a:cxn>
                <a:cxn ang="0">
                  <a:pos x="3" y="2"/>
                </a:cxn>
                <a:cxn ang="0">
                  <a:pos x="1" y="2"/>
                </a:cxn>
                <a:cxn ang="0">
                  <a:pos x="0" y="2"/>
                </a:cxn>
                <a:cxn ang="0">
                  <a:pos x="0" y="1"/>
                </a:cxn>
                <a:cxn ang="0">
                  <a:pos x="0" y="1"/>
                </a:cxn>
                <a:cxn ang="0">
                  <a:pos x="1" y="0"/>
                </a:cxn>
                <a:cxn ang="0">
                  <a:pos x="5" y="0"/>
                </a:cxn>
                <a:cxn ang="0">
                  <a:pos x="5" y="13"/>
                </a:cxn>
                <a:cxn ang="0">
                  <a:pos x="7" y="13"/>
                </a:cxn>
                <a:cxn ang="0">
                  <a:pos x="7" y="9"/>
                </a:cxn>
                <a:cxn ang="0">
                  <a:pos x="8" y="9"/>
                </a:cxn>
                <a:cxn ang="0">
                  <a:pos x="8" y="9"/>
                </a:cxn>
                <a:cxn ang="0">
                  <a:pos x="9" y="9"/>
                </a:cxn>
                <a:cxn ang="0">
                  <a:pos x="9" y="9"/>
                </a:cxn>
                <a:cxn ang="0">
                  <a:pos x="9" y="14"/>
                </a:cxn>
                <a:cxn ang="0">
                  <a:pos x="9" y="15"/>
                </a:cxn>
                <a:cxn ang="0">
                  <a:pos x="8" y="15"/>
                </a:cxn>
                <a:cxn ang="0">
                  <a:pos x="1" y="15"/>
                </a:cxn>
                <a:cxn ang="0">
                  <a:pos x="0" y="15"/>
                </a:cxn>
                <a:cxn ang="0">
                  <a:pos x="0" y="14"/>
                </a:cxn>
                <a:cxn ang="0">
                  <a:pos x="0" y="14"/>
                </a:cxn>
                <a:cxn ang="0">
                  <a:pos x="1" y="13"/>
                </a:cxn>
              </a:cxnLst>
              <a:rect l="0" t="0" r="0" b="0"/>
              <a:pathLst>
                <a:path w="9" h="15">
                  <a:moveTo>
                    <a:pt x="1" y="13"/>
                  </a:moveTo>
                  <a:cubicBezTo>
                    <a:pt x="3" y="13"/>
                    <a:pt x="3" y="13"/>
                    <a:pt x="3" y="13"/>
                  </a:cubicBezTo>
                  <a:cubicBezTo>
                    <a:pt x="3" y="2"/>
                    <a:pt x="3" y="2"/>
                    <a:pt x="3" y="2"/>
                  </a:cubicBezTo>
                  <a:cubicBezTo>
                    <a:pt x="1" y="2"/>
                    <a:pt x="1" y="2"/>
                    <a:pt x="1" y="2"/>
                  </a:cubicBezTo>
                  <a:cubicBezTo>
                    <a:pt x="0" y="2"/>
                    <a:pt x="0" y="2"/>
                    <a:pt x="0" y="2"/>
                  </a:cubicBezTo>
                  <a:cubicBezTo>
                    <a:pt x="0" y="2"/>
                    <a:pt x="0" y="2"/>
                    <a:pt x="0" y="1"/>
                  </a:cubicBezTo>
                  <a:cubicBezTo>
                    <a:pt x="0" y="1"/>
                    <a:pt x="0" y="1"/>
                    <a:pt x="0" y="1"/>
                  </a:cubicBezTo>
                  <a:cubicBezTo>
                    <a:pt x="0" y="0"/>
                    <a:pt x="0" y="0"/>
                    <a:pt x="1" y="0"/>
                  </a:cubicBezTo>
                  <a:cubicBezTo>
                    <a:pt x="5" y="0"/>
                    <a:pt x="5" y="0"/>
                    <a:pt x="5" y="0"/>
                  </a:cubicBezTo>
                  <a:cubicBezTo>
                    <a:pt x="5" y="13"/>
                    <a:pt x="5" y="13"/>
                    <a:pt x="5" y="13"/>
                  </a:cubicBezTo>
                  <a:cubicBezTo>
                    <a:pt x="7" y="13"/>
                    <a:pt x="7" y="13"/>
                    <a:pt x="7" y="13"/>
                  </a:cubicBezTo>
                  <a:cubicBezTo>
                    <a:pt x="7" y="9"/>
                    <a:pt x="7" y="9"/>
                    <a:pt x="7" y="9"/>
                  </a:cubicBezTo>
                  <a:cubicBezTo>
                    <a:pt x="7" y="9"/>
                    <a:pt x="7" y="9"/>
                    <a:pt x="8" y="9"/>
                  </a:cubicBezTo>
                  <a:cubicBezTo>
                    <a:pt x="8" y="9"/>
                    <a:pt x="8" y="9"/>
                    <a:pt x="8" y="9"/>
                  </a:cubicBezTo>
                  <a:cubicBezTo>
                    <a:pt x="8" y="9"/>
                    <a:pt x="9" y="9"/>
                    <a:pt x="9" y="9"/>
                  </a:cubicBezTo>
                  <a:cubicBezTo>
                    <a:pt x="9" y="9"/>
                    <a:pt x="9" y="9"/>
                    <a:pt x="9" y="9"/>
                  </a:cubicBezTo>
                  <a:cubicBezTo>
                    <a:pt x="9" y="14"/>
                    <a:pt x="9" y="14"/>
                    <a:pt x="9" y="14"/>
                  </a:cubicBezTo>
                  <a:cubicBezTo>
                    <a:pt x="9" y="15"/>
                    <a:pt x="9" y="15"/>
                    <a:pt x="9" y="15"/>
                  </a:cubicBezTo>
                  <a:cubicBezTo>
                    <a:pt x="9" y="15"/>
                    <a:pt x="8" y="15"/>
                    <a:pt x="8" y="15"/>
                  </a:cubicBezTo>
                  <a:cubicBezTo>
                    <a:pt x="1" y="15"/>
                    <a:pt x="1" y="15"/>
                    <a:pt x="1" y="15"/>
                  </a:cubicBezTo>
                  <a:cubicBezTo>
                    <a:pt x="0" y="15"/>
                    <a:pt x="0" y="15"/>
                    <a:pt x="0" y="15"/>
                  </a:cubicBezTo>
                  <a:cubicBezTo>
                    <a:pt x="0" y="15"/>
                    <a:pt x="0" y="15"/>
                    <a:pt x="0" y="14"/>
                  </a:cubicBezTo>
                  <a:cubicBezTo>
                    <a:pt x="0" y="14"/>
                    <a:pt x="0" y="14"/>
                    <a:pt x="0" y="14"/>
                  </a:cubicBezTo>
                  <a:cubicBezTo>
                    <a:pt x="0" y="13"/>
                    <a:pt x="0" y="13"/>
                    <a:pt x="1" y="13"/>
                  </a:cubicBezTo>
                  <a:close/>
                </a:path>
              </a:pathLst>
            </a:custGeom>
            <a:solidFill>
              <a:srgbClr val="FFFFFF"/>
            </a:solidFill>
            <a:ln w="9525">
              <a:noFill/>
            </a:ln>
          </p:spPr>
          <p:txBody>
            <a:bodyPr/>
            <a:p>
              <a:endParaRPr altLang="en-US" lang="zh-CN"/>
            </a:p>
          </p:txBody>
        </p:sp>
        <p:sp>
          <p:nvSpPr>
            <p:cNvPr id="1048922" name="Freeform 58"/>
            <p:cNvSpPr/>
            <p:nvPr/>
          </p:nvSpPr>
          <p:spPr>
            <a:xfrm>
              <a:off x="439738" y="385762"/>
              <a:ext cx="28575" cy="49213"/>
            </a:xfrm>
            <a:custGeom>
              <a:avLst/>
              <a:ahLst/>
              <a:cxnLst>
                <a:cxn ang="0">
                  <a:pos x="8" y="15"/>
                </a:cxn>
                <a:cxn ang="0">
                  <a:pos x="0" y="15"/>
                </a:cxn>
                <a:cxn ang="0">
                  <a:pos x="0" y="9"/>
                </a:cxn>
                <a:cxn ang="0">
                  <a:pos x="0" y="7"/>
                </a:cxn>
                <a:cxn ang="0">
                  <a:pos x="2" y="7"/>
                </a:cxn>
                <a:cxn ang="0">
                  <a:pos x="7" y="7"/>
                </a:cxn>
                <a:cxn ang="0">
                  <a:pos x="7" y="2"/>
                </a:cxn>
                <a:cxn ang="0">
                  <a:pos x="1" y="2"/>
                </a:cxn>
                <a:cxn ang="0">
                  <a:pos x="0" y="2"/>
                </a:cxn>
                <a:cxn ang="0">
                  <a:pos x="0" y="1"/>
                </a:cxn>
                <a:cxn ang="0">
                  <a:pos x="0" y="1"/>
                </a:cxn>
                <a:cxn ang="0">
                  <a:pos x="1" y="0"/>
                </a:cxn>
                <a:cxn ang="0">
                  <a:pos x="7" y="0"/>
                </a:cxn>
                <a:cxn ang="0">
                  <a:pos x="9" y="1"/>
                </a:cxn>
                <a:cxn ang="0">
                  <a:pos x="9" y="2"/>
                </a:cxn>
                <a:cxn ang="0">
                  <a:pos x="9" y="7"/>
                </a:cxn>
                <a:cxn ang="0">
                  <a:pos x="9" y="8"/>
                </a:cxn>
                <a:cxn ang="0">
                  <a:pos x="7" y="9"/>
                </a:cxn>
                <a:cxn ang="0">
                  <a:pos x="2" y="9"/>
                </a:cxn>
                <a:cxn ang="0">
                  <a:pos x="2" y="13"/>
                </a:cxn>
                <a:cxn ang="0">
                  <a:pos x="8" y="13"/>
                </a:cxn>
                <a:cxn ang="0">
                  <a:pos x="9" y="14"/>
                </a:cxn>
                <a:cxn ang="0">
                  <a:pos x="9" y="14"/>
                </a:cxn>
                <a:cxn ang="0">
                  <a:pos x="9" y="15"/>
                </a:cxn>
                <a:cxn ang="0">
                  <a:pos x="8" y="15"/>
                </a:cxn>
              </a:cxnLst>
              <a:rect l="0" t="0" r="0" b="0"/>
              <a:pathLst>
                <a:path w="9" h="15">
                  <a:moveTo>
                    <a:pt x="8" y="15"/>
                  </a:moveTo>
                  <a:cubicBezTo>
                    <a:pt x="0" y="15"/>
                    <a:pt x="0" y="15"/>
                    <a:pt x="0" y="15"/>
                  </a:cubicBezTo>
                  <a:cubicBezTo>
                    <a:pt x="0" y="9"/>
                    <a:pt x="0" y="9"/>
                    <a:pt x="0" y="9"/>
                  </a:cubicBezTo>
                  <a:cubicBezTo>
                    <a:pt x="0" y="8"/>
                    <a:pt x="0" y="8"/>
                    <a:pt x="0" y="7"/>
                  </a:cubicBezTo>
                  <a:cubicBezTo>
                    <a:pt x="1" y="7"/>
                    <a:pt x="1" y="7"/>
                    <a:pt x="2" y="7"/>
                  </a:cubicBezTo>
                  <a:cubicBezTo>
                    <a:pt x="7" y="7"/>
                    <a:pt x="7" y="7"/>
                    <a:pt x="7" y="7"/>
                  </a:cubicBezTo>
                  <a:cubicBezTo>
                    <a:pt x="7" y="2"/>
                    <a:pt x="7" y="2"/>
                    <a:pt x="7" y="2"/>
                  </a:cubicBezTo>
                  <a:cubicBezTo>
                    <a:pt x="1" y="2"/>
                    <a:pt x="1" y="2"/>
                    <a:pt x="1" y="2"/>
                  </a:cubicBezTo>
                  <a:cubicBezTo>
                    <a:pt x="0" y="2"/>
                    <a:pt x="0" y="2"/>
                    <a:pt x="0" y="2"/>
                  </a:cubicBezTo>
                  <a:cubicBezTo>
                    <a:pt x="0" y="2"/>
                    <a:pt x="0" y="2"/>
                    <a:pt x="0" y="1"/>
                  </a:cubicBezTo>
                  <a:cubicBezTo>
                    <a:pt x="0" y="1"/>
                    <a:pt x="0" y="1"/>
                    <a:pt x="0" y="1"/>
                  </a:cubicBezTo>
                  <a:cubicBezTo>
                    <a:pt x="0" y="0"/>
                    <a:pt x="0" y="0"/>
                    <a:pt x="1" y="0"/>
                  </a:cubicBezTo>
                  <a:cubicBezTo>
                    <a:pt x="7" y="0"/>
                    <a:pt x="7" y="0"/>
                    <a:pt x="7" y="0"/>
                  </a:cubicBezTo>
                  <a:cubicBezTo>
                    <a:pt x="8" y="0"/>
                    <a:pt x="8" y="1"/>
                    <a:pt x="9" y="1"/>
                  </a:cubicBezTo>
                  <a:cubicBezTo>
                    <a:pt x="9" y="1"/>
                    <a:pt x="9" y="2"/>
                    <a:pt x="9" y="2"/>
                  </a:cubicBezTo>
                  <a:cubicBezTo>
                    <a:pt x="9" y="7"/>
                    <a:pt x="9" y="7"/>
                    <a:pt x="9" y="7"/>
                  </a:cubicBezTo>
                  <a:cubicBezTo>
                    <a:pt x="9" y="7"/>
                    <a:pt x="9" y="8"/>
                    <a:pt x="9" y="8"/>
                  </a:cubicBezTo>
                  <a:cubicBezTo>
                    <a:pt x="8" y="9"/>
                    <a:pt x="8" y="9"/>
                    <a:pt x="7" y="9"/>
                  </a:cubicBezTo>
                  <a:cubicBezTo>
                    <a:pt x="2" y="9"/>
                    <a:pt x="2" y="9"/>
                    <a:pt x="2" y="9"/>
                  </a:cubicBezTo>
                  <a:cubicBezTo>
                    <a:pt x="2" y="13"/>
                    <a:pt x="2" y="13"/>
                    <a:pt x="2" y="13"/>
                  </a:cubicBezTo>
                  <a:cubicBezTo>
                    <a:pt x="8" y="13"/>
                    <a:pt x="8" y="13"/>
                    <a:pt x="8" y="13"/>
                  </a:cubicBezTo>
                  <a:cubicBezTo>
                    <a:pt x="9" y="13"/>
                    <a:pt x="9" y="13"/>
                    <a:pt x="9" y="14"/>
                  </a:cubicBezTo>
                  <a:cubicBezTo>
                    <a:pt x="9" y="14"/>
                    <a:pt x="9" y="14"/>
                    <a:pt x="9" y="14"/>
                  </a:cubicBezTo>
                  <a:cubicBezTo>
                    <a:pt x="9" y="15"/>
                    <a:pt x="9" y="15"/>
                    <a:pt x="9" y="15"/>
                  </a:cubicBezTo>
                  <a:cubicBezTo>
                    <a:pt x="9" y="15"/>
                    <a:pt x="9" y="15"/>
                    <a:pt x="8" y="15"/>
                  </a:cubicBezTo>
                  <a:close/>
                </a:path>
              </a:pathLst>
            </a:custGeom>
            <a:solidFill>
              <a:srgbClr val="FFFFFF"/>
            </a:solidFill>
            <a:ln w="9525">
              <a:noFill/>
            </a:ln>
          </p:spPr>
          <p:txBody>
            <a:bodyPr/>
            <a:p>
              <a:endParaRPr altLang="en-US" lang="zh-CN"/>
            </a:p>
          </p:txBody>
        </p:sp>
        <p:sp>
          <p:nvSpPr>
            <p:cNvPr id="1048923" name="Freeform 59"/>
            <p:cNvSpPr/>
            <p:nvPr/>
          </p:nvSpPr>
          <p:spPr>
            <a:xfrm>
              <a:off x="477838" y="385762"/>
              <a:ext cx="33338" cy="49213"/>
            </a:xfrm>
            <a:custGeom>
              <a:avLst/>
              <a:ahLst/>
              <a:cxnLst>
                <a:cxn ang="0">
                  <a:pos x="10" y="2"/>
                </a:cxn>
                <a:cxn ang="0">
                  <a:pos x="10" y="6"/>
                </a:cxn>
                <a:cxn ang="0">
                  <a:pos x="9" y="8"/>
                </a:cxn>
                <a:cxn ang="0">
                  <a:pos x="10" y="10"/>
                </a:cxn>
                <a:cxn ang="0">
                  <a:pos x="10" y="13"/>
                </a:cxn>
                <a:cxn ang="0">
                  <a:pos x="9" y="15"/>
                </a:cxn>
                <a:cxn ang="0">
                  <a:pos x="8" y="15"/>
                </a:cxn>
                <a:cxn ang="0">
                  <a:pos x="1" y="15"/>
                </a:cxn>
                <a:cxn ang="0">
                  <a:pos x="1" y="15"/>
                </a:cxn>
                <a:cxn ang="0">
                  <a:pos x="1" y="14"/>
                </a:cxn>
                <a:cxn ang="0">
                  <a:pos x="1" y="14"/>
                </a:cxn>
                <a:cxn ang="0">
                  <a:pos x="1" y="13"/>
                </a:cxn>
                <a:cxn ang="0">
                  <a:pos x="8" y="13"/>
                </a:cxn>
                <a:cxn ang="0">
                  <a:pos x="8" y="10"/>
                </a:cxn>
                <a:cxn ang="0">
                  <a:pos x="8" y="9"/>
                </a:cxn>
                <a:cxn ang="0">
                  <a:pos x="7" y="9"/>
                </a:cxn>
                <a:cxn ang="0">
                  <a:pos x="3" y="9"/>
                </a:cxn>
                <a:cxn ang="0">
                  <a:pos x="3" y="8"/>
                </a:cxn>
                <a:cxn ang="0">
                  <a:pos x="2" y="8"/>
                </a:cxn>
                <a:cxn ang="0">
                  <a:pos x="3" y="7"/>
                </a:cxn>
                <a:cxn ang="0">
                  <a:pos x="3" y="7"/>
                </a:cxn>
                <a:cxn ang="0">
                  <a:pos x="7" y="7"/>
                </a:cxn>
                <a:cxn ang="0">
                  <a:pos x="8" y="7"/>
                </a:cxn>
                <a:cxn ang="0">
                  <a:pos x="8" y="6"/>
                </a:cxn>
                <a:cxn ang="0">
                  <a:pos x="8" y="2"/>
                </a:cxn>
                <a:cxn ang="0">
                  <a:pos x="1" y="2"/>
                </a:cxn>
                <a:cxn ang="0">
                  <a:pos x="1" y="2"/>
                </a:cxn>
                <a:cxn ang="0">
                  <a:pos x="0" y="1"/>
                </a:cxn>
                <a:cxn ang="0">
                  <a:pos x="1" y="1"/>
                </a:cxn>
                <a:cxn ang="0">
                  <a:pos x="1" y="0"/>
                </a:cxn>
                <a:cxn ang="0">
                  <a:pos x="8" y="0"/>
                </a:cxn>
                <a:cxn ang="0">
                  <a:pos x="9" y="1"/>
                </a:cxn>
                <a:cxn ang="0">
                  <a:pos x="10" y="2"/>
                </a:cxn>
              </a:cxnLst>
              <a:rect l="0" t="0" r="0" b="0"/>
              <a:pathLst>
                <a:path w="10" h="15">
                  <a:moveTo>
                    <a:pt x="10" y="2"/>
                  </a:moveTo>
                  <a:cubicBezTo>
                    <a:pt x="10" y="6"/>
                    <a:pt x="10" y="6"/>
                    <a:pt x="10" y="6"/>
                  </a:cubicBezTo>
                  <a:cubicBezTo>
                    <a:pt x="10" y="7"/>
                    <a:pt x="10" y="7"/>
                    <a:pt x="9" y="8"/>
                  </a:cubicBezTo>
                  <a:cubicBezTo>
                    <a:pt x="10" y="8"/>
                    <a:pt x="10" y="9"/>
                    <a:pt x="10" y="10"/>
                  </a:cubicBezTo>
                  <a:cubicBezTo>
                    <a:pt x="10" y="13"/>
                    <a:pt x="10" y="13"/>
                    <a:pt x="10" y="13"/>
                  </a:cubicBezTo>
                  <a:cubicBezTo>
                    <a:pt x="10" y="14"/>
                    <a:pt x="10" y="14"/>
                    <a:pt x="9" y="15"/>
                  </a:cubicBezTo>
                  <a:cubicBezTo>
                    <a:pt x="9" y="15"/>
                    <a:pt x="9" y="15"/>
                    <a:pt x="8" y="15"/>
                  </a:cubicBezTo>
                  <a:cubicBezTo>
                    <a:pt x="1" y="15"/>
                    <a:pt x="1" y="15"/>
                    <a:pt x="1" y="15"/>
                  </a:cubicBezTo>
                  <a:cubicBezTo>
                    <a:pt x="1" y="15"/>
                    <a:pt x="1" y="15"/>
                    <a:pt x="1" y="15"/>
                  </a:cubicBezTo>
                  <a:cubicBezTo>
                    <a:pt x="1" y="15"/>
                    <a:pt x="1" y="15"/>
                    <a:pt x="1" y="14"/>
                  </a:cubicBezTo>
                  <a:cubicBezTo>
                    <a:pt x="1" y="14"/>
                    <a:pt x="1" y="14"/>
                    <a:pt x="1" y="14"/>
                  </a:cubicBezTo>
                  <a:cubicBezTo>
                    <a:pt x="1" y="13"/>
                    <a:pt x="1" y="13"/>
                    <a:pt x="1" y="13"/>
                  </a:cubicBezTo>
                  <a:cubicBezTo>
                    <a:pt x="8" y="13"/>
                    <a:pt x="8" y="13"/>
                    <a:pt x="8" y="13"/>
                  </a:cubicBezTo>
                  <a:cubicBezTo>
                    <a:pt x="8" y="10"/>
                    <a:pt x="8" y="10"/>
                    <a:pt x="8" y="10"/>
                  </a:cubicBezTo>
                  <a:cubicBezTo>
                    <a:pt x="8" y="9"/>
                    <a:pt x="8" y="9"/>
                    <a:pt x="8" y="9"/>
                  </a:cubicBezTo>
                  <a:cubicBezTo>
                    <a:pt x="8" y="9"/>
                    <a:pt x="7" y="9"/>
                    <a:pt x="7" y="9"/>
                  </a:cubicBezTo>
                  <a:cubicBezTo>
                    <a:pt x="3" y="9"/>
                    <a:pt x="3" y="9"/>
                    <a:pt x="3" y="9"/>
                  </a:cubicBezTo>
                  <a:cubicBezTo>
                    <a:pt x="3" y="9"/>
                    <a:pt x="3" y="9"/>
                    <a:pt x="3" y="8"/>
                  </a:cubicBezTo>
                  <a:cubicBezTo>
                    <a:pt x="3" y="8"/>
                    <a:pt x="2" y="8"/>
                    <a:pt x="2" y="8"/>
                  </a:cubicBezTo>
                  <a:cubicBezTo>
                    <a:pt x="2" y="8"/>
                    <a:pt x="3" y="7"/>
                    <a:pt x="3" y="7"/>
                  </a:cubicBezTo>
                  <a:cubicBezTo>
                    <a:pt x="3" y="7"/>
                    <a:pt x="3" y="7"/>
                    <a:pt x="3" y="7"/>
                  </a:cubicBezTo>
                  <a:cubicBezTo>
                    <a:pt x="7" y="7"/>
                    <a:pt x="7" y="7"/>
                    <a:pt x="7" y="7"/>
                  </a:cubicBezTo>
                  <a:cubicBezTo>
                    <a:pt x="7" y="7"/>
                    <a:pt x="8" y="7"/>
                    <a:pt x="8" y="7"/>
                  </a:cubicBezTo>
                  <a:cubicBezTo>
                    <a:pt x="8" y="6"/>
                    <a:pt x="8" y="6"/>
                    <a:pt x="8" y="6"/>
                  </a:cubicBezTo>
                  <a:cubicBezTo>
                    <a:pt x="8" y="2"/>
                    <a:pt x="8" y="2"/>
                    <a:pt x="8" y="2"/>
                  </a:cubicBezTo>
                  <a:cubicBezTo>
                    <a:pt x="1" y="2"/>
                    <a:pt x="1" y="2"/>
                    <a:pt x="1" y="2"/>
                  </a:cubicBezTo>
                  <a:cubicBezTo>
                    <a:pt x="1" y="2"/>
                    <a:pt x="1" y="2"/>
                    <a:pt x="1" y="2"/>
                  </a:cubicBezTo>
                  <a:cubicBezTo>
                    <a:pt x="1" y="2"/>
                    <a:pt x="0" y="2"/>
                    <a:pt x="0" y="1"/>
                  </a:cubicBezTo>
                  <a:cubicBezTo>
                    <a:pt x="0" y="1"/>
                    <a:pt x="1" y="1"/>
                    <a:pt x="1" y="1"/>
                  </a:cubicBezTo>
                  <a:cubicBezTo>
                    <a:pt x="1" y="0"/>
                    <a:pt x="1" y="0"/>
                    <a:pt x="1" y="0"/>
                  </a:cubicBezTo>
                  <a:cubicBezTo>
                    <a:pt x="8" y="0"/>
                    <a:pt x="8" y="0"/>
                    <a:pt x="8" y="0"/>
                  </a:cubicBezTo>
                  <a:cubicBezTo>
                    <a:pt x="9" y="0"/>
                    <a:pt x="9" y="1"/>
                    <a:pt x="9" y="1"/>
                  </a:cubicBezTo>
                  <a:cubicBezTo>
                    <a:pt x="10" y="1"/>
                    <a:pt x="10" y="2"/>
                    <a:pt x="10" y="2"/>
                  </a:cubicBezTo>
                  <a:close/>
                </a:path>
              </a:pathLst>
            </a:custGeom>
            <a:solidFill>
              <a:srgbClr val="FFFFFF"/>
            </a:solidFill>
            <a:ln w="9525">
              <a:noFill/>
            </a:ln>
          </p:spPr>
          <p:txBody>
            <a:bodyPr/>
            <a:p>
              <a:endParaRPr altLang="en-US" lang="zh-CN"/>
            </a:p>
          </p:txBody>
        </p:sp>
        <p:sp>
          <p:nvSpPr>
            <p:cNvPr id="1048924" name="Freeform 60"/>
            <p:cNvSpPr/>
            <p:nvPr/>
          </p:nvSpPr>
          <p:spPr>
            <a:xfrm>
              <a:off x="523875" y="385762"/>
              <a:ext cx="25400" cy="49213"/>
            </a:xfrm>
            <a:custGeom>
              <a:avLst/>
              <a:ahLst/>
              <a:cxnLst>
                <a:cxn ang="0">
                  <a:pos x="5" y="14"/>
                </a:cxn>
                <a:cxn ang="0">
                  <a:pos x="5" y="10"/>
                </a:cxn>
                <a:cxn ang="0">
                  <a:pos x="0" y="10"/>
                </a:cxn>
                <a:cxn ang="0">
                  <a:pos x="0" y="1"/>
                </a:cxn>
                <a:cxn ang="0">
                  <a:pos x="0" y="1"/>
                </a:cxn>
                <a:cxn ang="0">
                  <a:pos x="1" y="0"/>
                </a:cxn>
                <a:cxn ang="0">
                  <a:pos x="1" y="1"/>
                </a:cxn>
                <a:cxn ang="0">
                  <a:pos x="2" y="1"/>
                </a:cxn>
                <a:cxn ang="0">
                  <a:pos x="2" y="8"/>
                </a:cxn>
                <a:cxn ang="0">
                  <a:pos x="5" y="8"/>
                </a:cxn>
                <a:cxn ang="0">
                  <a:pos x="5" y="3"/>
                </a:cxn>
                <a:cxn ang="0">
                  <a:pos x="6" y="2"/>
                </a:cxn>
                <a:cxn ang="0">
                  <a:pos x="6" y="2"/>
                </a:cxn>
                <a:cxn ang="0">
                  <a:pos x="7" y="2"/>
                </a:cxn>
                <a:cxn ang="0">
                  <a:pos x="7" y="3"/>
                </a:cxn>
                <a:cxn ang="0">
                  <a:pos x="7" y="8"/>
                </a:cxn>
                <a:cxn ang="0">
                  <a:pos x="8" y="9"/>
                </a:cxn>
                <a:cxn ang="0">
                  <a:pos x="8" y="9"/>
                </a:cxn>
                <a:cxn ang="0">
                  <a:pos x="8" y="10"/>
                </a:cxn>
                <a:cxn ang="0">
                  <a:pos x="7" y="10"/>
                </a:cxn>
                <a:cxn ang="0">
                  <a:pos x="7" y="14"/>
                </a:cxn>
                <a:cxn ang="0">
                  <a:pos x="7" y="15"/>
                </a:cxn>
                <a:cxn ang="0">
                  <a:pos x="6" y="15"/>
                </a:cxn>
                <a:cxn ang="0">
                  <a:pos x="6" y="15"/>
                </a:cxn>
                <a:cxn ang="0">
                  <a:pos x="5" y="14"/>
                </a:cxn>
              </a:cxnLst>
              <a:rect l="0" t="0" r="0" b="0"/>
              <a:pathLst>
                <a:path w="8" h="15">
                  <a:moveTo>
                    <a:pt x="5" y="14"/>
                  </a:moveTo>
                  <a:cubicBezTo>
                    <a:pt x="5" y="10"/>
                    <a:pt x="5" y="10"/>
                    <a:pt x="5" y="10"/>
                  </a:cubicBezTo>
                  <a:cubicBezTo>
                    <a:pt x="0" y="10"/>
                    <a:pt x="0" y="10"/>
                    <a:pt x="0" y="10"/>
                  </a:cubicBezTo>
                  <a:cubicBezTo>
                    <a:pt x="0" y="1"/>
                    <a:pt x="0" y="1"/>
                    <a:pt x="0" y="1"/>
                  </a:cubicBezTo>
                  <a:cubicBezTo>
                    <a:pt x="0" y="1"/>
                    <a:pt x="0" y="1"/>
                    <a:pt x="0" y="1"/>
                  </a:cubicBezTo>
                  <a:cubicBezTo>
                    <a:pt x="0" y="0"/>
                    <a:pt x="0" y="0"/>
                    <a:pt x="1" y="0"/>
                  </a:cubicBezTo>
                  <a:cubicBezTo>
                    <a:pt x="1" y="0"/>
                    <a:pt x="1" y="0"/>
                    <a:pt x="1" y="1"/>
                  </a:cubicBezTo>
                  <a:cubicBezTo>
                    <a:pt x="1" y="1"/>
                    <a:pt x="2" y="1"/>
                    <a:pt x="2" y="1"/>
                  </a:cubicBezTo>
                  <a:cubicBezTo>
                    <a:pt x="2" y="8"/>
                    <a:pt x="2" y="8"/>
                    <a:pt x="2" y="8"/>
                  </a:cubicBezTo>
                  <a:cubicBezTo>
                    <a:pt x="5" y="8"/>
                    <a:pt x="5" y="8"/>
                    <a:pt x="5" y="8"/>
                  </a:cubicBezTo>
                  <a:cubicBezTo>
                    <a:pt x="5" y="3"/>
                    <a:pt x="5" y="3"/>
                    <a:pt x="5" y="3"/>
                  </a:cubicBezTo>
                  <a:cubicBezTo>
                    <a:pt x="5" y="3"/>
                    <a:pt x="5" y="2"/>
                    <a:pt x="6" y="2"/>
                  </a:cubicBezTo>
                  <a:cubicBezTo>
                    <a:pt x="6" y="2"/>
                    <a:pt x="6" y="2"/>
                    <a:pt x="6" y="2"/>
                  </a:cubicBezTo>
                  <a:cubicBezTo>
                    <a:pt x="7" y="2"/>
                    <a:pt x="7" y="2"/>
                    <a:pt x="7" y="2"/>
                  </a:cubicBezTo>
                  <a:cubicBezTo>
                    <a:pt x="7" y="2"/>
                    <a:pt x="7" y="3"/>
                    <a:pt x="7" y="3"/>
                  </a:cubicBezTo>
                  <a:cubicBezTo>
                    <a:pt x="7" y="8"/>
                    <a:pt x="7" y="8"/>
                    <a:pt x="7" y="8"/>
                  </a:cubicBezTo>
                  <a:cubicBezTo>
                    <a:pt x="7" y="8"/>
                    <a:pt x="8" y="9"/>
                    <a:pt x="8" y="9"/>
                  </a:cubicBezTo>
                  <a:cubicBezTo>
                    <a:pt x="8" y="9"/>
                    <a:pt x="8" y="9"/>
                    <a:pt x="8" y="9"/>
                  </a:cubicBezTo>
                  <a:cubicBezTo>
                    <a:pt x="8" y="10"/>
                    <a:pt x="8" y="10"/>
                    <a:pt x="8" y="10"/>
                  </a:cubicBezTo>
                  <a:cubicBezTo>
                    <a:pt x="8" y="10"/>
                    <a:pt x="7" y="10"/>
                    <a:pt x="7" y="10"/>
                  </a:cubicBezTo>
                  <a:cubicBezTo>
                    <a:pt x="7" y="14"/>
                    <a:pt x="7" y="14"/>
                    <a:pt x="7" y="14"/>
                  </a:cubicBezTo>
                  <a:cubicBezTo>
                    <a:pt x="7" y="15"/>
                    <a:pt x="7" y="15"/>
                    <a:pt x="7" y="15"/>
                  </a:cubicBezTo>
                  <a:cubicBezTo>
                    <a:pt x="7" y="15"/>
                    <a:pt x="7" y="15"/>
                    <a:pt x="6" y="15"/>
                  </a:cubicBezTo>
                  <a:cubicBezTo>
                    <a:pt x="6" y="15"/>
                    <a:pt x="6" y="15"/>
                    <a:pt x="6" y="15"/>
                  </a:cubicBezTo>
                  <a:cubicBezTo>
                    <a:pt x="5" y="15"/>
                    <a:pt x="5" y="15"/>
                    <a:pt x="5" y="14"/>
                  </a:cubicBezTo>
                  <a:close/>
                </a:path>
              </a:pathLst>
            </a:custGeom>
            <a:solidFill>
              <a:srgbClr val="FFFFFF"/>
            </a:solidFill>
            <a:ln w="9525">
              <a:noFill/>
            </a:ln>
          </p:spPr>
          <p:txBody>
            <a:bodyPr/>
            <a:p>
              <a:endParaRPr altLang="en-US" lang="zh-CN"/>
            </a:p>
          </p:txBody>
        </p:sp>
        <p:sp>
          <p:nvSpPr>
            <p:cNvPr id="1048925" name="Freeform 61"/>
            <p:cNvSpPr/>
            <p:nvPr/>
          </p:nvSpPr>
          <p:spPr>
            <a:xfrm>
              <a:off x="555625" y="385762"/>
              <a:ext cx="33338" cy="49213"/>
            </a:xfrm>
            <a:custGeom>
              <a:avLst/>
              <a:ahLst/>
              <a:cxnLst>
                <a:cxn ang="0">
                  <a:pos x="3" y="13"/>
                </a:cxn>
                <a:cxn ang="0">
                  <a:pos x="8" y="13"/>
                </a:cxn>
                <a:cxn ang="0">
                  <a:pos x="8" y="9"/>
                </a:cxn>
                <a:cxn ang="0">
                  <a:pos x="2" y="9"/>
                </a:cxn>
                <a:cxn ang="0">
                  <a:pos x="2" y="0"/>
                </a:cxn>
                <a:cxn ang="0">
                  <a:pos x="9" y="0"/>
                </a:cxn>
                <a:cxn ang="0">
                  <a:pos x="9" y="1"/>
                </a:cxn>
                <a:cxn ang="0">
                  <a:pos x="10" y="1"/>
                </a:cxn>
                <a:cxn ang="0">
                  <a:pos x="9" y="2"/>
                </a:cxn>
                <a:cxn ang="0">
                  <a:pos x="9" y="2"/>
                </a:cxn>
                <a:cxn ang="0">
                  <a:pos x="4" y="2"/>
                </a:cxn>
                <a:cxn ang="0">
                  <a:pos x="4" y="7"/>
                </a:cxn>
                <a:cxn ang="0">
                  <a:pos x="8" y="7"/>
                </a:cxn>
                <a:cxn ang="0">
                  <a:pos x="9" y="7"/>
                </a:cxn>
                <a:cxn ang="0">
                  <a:pos x="10" y="9"/>
                </a:cxn>
                <a:cxn ang="0">
                  <a:pos x="10" y="13"/>
                </a:cxn>
                <a:cxn ang="0">
                  <a:pos x="9" y="15"/>
                </a:cxn>
                <a:cxn ang="0">
                  <a:pos x="8" y="15"/>
                </a:cxn>
                <a:cxn ang="0">
                  <a:pos x="3" y="15"/>
                </a:cxn>
                <a:cxn ang="0">
                  <a:pos x="2" y="15"/>
                </a:cxn>
                <a:cxn ang="0">
                  <a:pos x="1" y="14"/>
                </a:cxn>
                <a:cxn ang="0">
                  <a:pos x="0" y="13"/>
                </a:cxn>
                <a:cxn ang="0">
                  <a:pos x="0" y="13"/>
                </a:cxn>
                <a:cxn ang="0">
                  <a:pos x="1" y="13"/>
                </a:cxn>
                <a:cxn ang="0">
                  <a:pos x="2" y="13"/>
                </a:cxn>
                <a:cxn ang="0">
                  <a:pos x="3" y="13"/>
                </a:cxn>
                <a:cxn ang="0">
                  <a:pos x="3" y="13"/>
                </a:cxn>
              </a:cxnLst>
              <a:rect l="0" t="0" r="0" b="0"/>
              <a:pathLst>
                <a:path w="10" h="15">
                  <a:moveTo>
                    <a:pt x="3" y="13"/>
                  </a:moveTo>
                  <a:cubicBezTo>
                    <a:pt x="8" y="13"/>
                    <a:pt x="8" y="13"/>
                    <a:pt x="8" y="13"/>
                  </a:cubicBezTo>
                  <a:cubicBezTo>
                    <a:pt x="8" y="9"/>
                    <a:pt x="8" y="9"/>
                    <a:pt x="8" y="9"/>
                  </a:cubicBezTo>
                  <a:cubicBezTo>
                    <a:pt x="2" y="9"/>
                    <a:pt x="2" y="9"/>
                    <a:pt x="2" y="9"/>
                  </a:cubicBezTo>
                  <a:cubicBezTo>
                    <a:pt x="2" y="0"/>
                    <a:pt x="2" y="0"/>
                    <a:pt x="2" y="0"/>
                  </a:cubicBezTo>
                  <a:cubicBezTo>
                    <a:pt x="9" y="0"/>
                    <a:pt x="9" y="0"/>
                    <a:pt x="9" y="0"/>
                  </a:cubicBezTo>
                  <a:cubicBezTo>
                    <a:pt x="9" y="0"/>
                    <a:pt x="9" y="0"/>
                    <a:pt x="9" y="1"/>
                  </a:cubicBezTo>
                  <a:cubicBezTo>
                    <a:pt x="10" y="1"/>
                    <a:pt x="10" y="1"/>
                    <a:pt x="10" y="1"/>
                  </a:cubicBezTo>
                  <a:cubicBezTo>
                    <a:pt x="10" y="2"/>
                    <a:pt x="10" y="2"/>
                    <a:pt x="9" y="2"/>
                  </a:cubicBezTo>
                  <a:cubicBezTo>
                    <a:pt x="9" y="2"/>
                    <a:pt x="9" y="2"/>
                    <a:pt x="9" y="2"/>
                  </a:cubicBezTo>
                  <a:cubicBezTo>
                    <a:pt x="4" y="2"/>
                    <a:pt x="4" y="2"/>
                    <a:pt x="4" y="2"/>
                  </a:cubicBezTo>
                  <a:cubicBezTo>
                    <a:pt x="4" y="7"/>
                    <a:pt x="4" y="7"/>
                    <a:pt x="4" y="7"/>
                  </a:cubicBezTo>
                  <a:cubicBezTo>
                    <a:pt x="8" y="7"/>
                    <a:pt x="8" y="7"/>
                    <a:pt x="8" y="7"/>
                  </a:cubicBezTo>
                  <a:cubicBezTo>
                    <a:pt x="8" y="7"/>
                    <a:pt x="9" y="7"/>
                    <a:pt x="9" y="7"/>
                  </a:cubicBezTo>
                  <a:cubicBezTo>
                    <a:pt x="9" y="8"/>
                    <a:pt x="10" y="8"/>
                    <a:pt x="10" y="9"/>
                  </a:cubicBezTo>
                  <a:cubicBezTo>
                    <a:pt x="10" y="13"/>
                    <a:pt x="10" y="13"/>
                    <a:pt x="10" y="13"/>
                  </a:cubicBezTo>
                  <a:cubicBezTo>
                    <a:pt x="10" y="14"/>
                    <a:pt x="9" y="14"/>
                    <a:pt x="9" y="15"/>
                  </a:cubicBezTo>
                  <a:cubicBezTo>
                    <a:pt x="9" y="15"/>
                    <a:pt x="8" y="15"/>
                    <a:pt x="8" y="15"/>
                  </a:cubicBezTo>
                  <a:cubicBezTo>
                    <a:pt x="3" y="15"/>
                    <a:pt x="3" y="15"/>
                    <a:pt x="3" y="15"/>
                  </a:cubicBezTo>
                  <a:cubicBezTo>
                    <a:pt x="3" y="15"/>
                    <a:pt x="3" y="15"/>
                    <a:pt x="2" y="15"/>
                  </a:cubicBezTo>
                  <a:cubicBezTo>
                    <a:pt x="1" y="14"/>
                    <a:pt x="1" y="14"/>
                    <a:pt x="1" y="14"/>
                  </a:cubicBezTo>
                  <a:cubicBezTo>
                    <a:pt x="0" y="14"/>
                    <a:pt x="0" y="14"/>
                    <a:pt x="0" y="13"/>
                  </a:cubicBezTo>
                  <a:cubicBezTo>
                    <a:pt x="0" y="13"/>
                    <a:pt x="0" y="13"/>
                    <a:pt x="0" y="13"/>
                  </a:cubicBezTo>
                  <a:cubicBezTo>
                    <a:pt x="1" y="13"/>
                    <a:pt x="1" y="13"/>
                    <a:pt x="1" y="13"/>
                  </a:cubicBezTo>
                  <a:cubicBezTo>
                    <a:pt x="1" y="13"/>
                    <a:pt x="1" y="13"/>
                    <a:pt x="2" y="13"/>
                  </a:cubicBezTo>
                  <a:cubicBezTo>
                    <a:pt x="3" y="13"/>
                    <a:pt x="3" y="13"/>
                    <a:pt x="3" y="13"/>
                  </a:cubicBezTo>
                  <a:cubicBezTo>
                    <a:pt x="3" y="13"/>
                    <a:pt x="3" y="13"/>
                    <a:pt x="3" y="13"/>
                  </a:cubicBezTo>
                  <a:close/>
                </a:path>
              </a:pathLst>
            </a:custGeom>
            <a:solidFill>
              <a:srgbClr val="FFFFFF"/>
            </a:solidFill>
            <a:ln w="9525">
              <a:noFill/>
            </a:ln>
          </p:spPr>
          <p:txBody>
            <a:bodyPr/>
            <a:p>
              <a:endParaRPr altLang="en-US" lang="zh-CN"/>
            </a:p>
          </p:txBody>
        </p:sp>
        <p:sp>
          <p:nvSpPr>
            <p:cNvPr id="1048926" name="Freeform 62"/>
            <p:cNvSpPr>
              <a:spLocks noEditPoints="1"/>
            </p:cNvSpPr>
            <p:nvPr/>
          </p:nvSpPr>
          <p:spPr>
            <a:xfrm>
              <a:off x="598488" y="385762"/>
              <a:ext cx="31750" cy="49213"/>
            </a:xfrm>
            <a:custGeom>
              <a:avLst/>
              <a:ahLst/>
              <a:cxnLst>
                <a:cxn ang="0">
                  <a:pos x="1" y="0"/>
                </a:cxn>
                <a:cxn ang="0">
                  <a:pos x="2" y="0"/>
                </a:cxn>
                <a:cxn ang="0">
                  <a:pos x="3" y="1"/>
                </a:cxn>
                <a:cxn ang="0">
                  <a:pos x="3" y="1"/>
                </a:cxn>
                <a:cxn ang="0">
                  <a:pos x="3" y="2"/>
                </a:cxn>
                <a:cxn ang="0">
                  <a:pos x="2" y="2"/>
                </a:cxn>
                <a:cxn ang="0">
                  <a:pos x="2" y="8"/>
                </a:cxn>
                <a:cxn ang="0">
                  <a:pos x="9" y="8"/>
                </a:cxn>
                <a:cxn ang="0">
                  <a:pos x="10" y="9"/>
                </a:cxn>
                <a:cxn ang="0">
                  <a:pos x="10" y="9"/>
                </a:cxn>
                <a:cxn ang="0">
                  <a:pos x="10" y="14"/>
                </a:cxn>
                <a:cxn ang="0">
                  <a:pos x="10" y="15"/>
                </a:cxn>
                <a:cxn ang="0">
                  <a:pos x="9" y="15"/>
                </a:cxn>
                <a:cxn ang="0">
                  <a:pos x="1" y="15"/>
                </a:cxn>
                <a:cxn ang="0">
                  <a:pos x="1" y="15"/>
                </a:cxn>
                <a:cxn ang="0">
                  <a:pos x="0" y="14"/>
                </a:cxn>
                <a:cxn ang="0">
                  <a:pos x="0" y="1"/>
                </a:cxn>
                <a:cxn ang="0">
                  <a:pos x="1" y="1"/>
                </a:cxn>
                <a:cxn ang="0">
                  <a:pos x="1" y="0"/>
                </a:cxn>
                <a:cxn ang="0">
                  <a:pos x="2" y="10"/>
                </a:cxn>
                <a:cxn ang="0">
                  <a:pos x="2" y="13"/>
                </a:cxn>
                <a:cxn ang="0">
                  <a:pos x="8" y="13"/>
                </a:cxn>
                <a:cxn ang="0">
                  <a:pos x="8" y="10"/>
                </a:cxn>
                <a:cxn ang="0">
                  <a:pos x="2" y="10"/>
                </a:cxn>
              </a:cxnLst>
              <a:rect l="0" t="0" r="0" b="0"/>
              <a:pathLst>
                <a:path w="10" h="15">
                  <a:moveTo>
                    <a:pt x="1" y="0"/>
                  </a:moveTo>
                  <a:cubicBezTo>
                    <a:pt x="2" y="0"/>
                    <a:pt x="2" y="0"/>
                    <a:pt x="2" y="0"/>
                  </a:cubicBezTo>
                  <a:cubicBezTo>
                    <a:pt x="3" y="0"/>
                    <a:pt x="3" y="0"/>
                    <a:pt x="3" y="1"/>
                  </a:cubicBezTo>
                  <a:cubicBezTo>
                    <a:pt x="3" y="1"/>
                    <a:pt x="3" y="1"/>
                    <a:pt x="3" y="1"/>
                  </a:cubicBezTo>
                  <a:cubicBezTo>
                    <a:pt x="3" y="2"/>
                    <a:pt x="3" y="2"/>
                    <a:pt x="3" y="2"/>
                  </a:cubicBezTo>
                  <a:cubicBezTo>
                    <a:pt x="3" y="2"/>
                    <a:pt x="3" y="2"/>
                    <a:pt x="2" y="2"/>
                  </a:cubicBezTo>
                  <a:cubicBezTo>
                    <a:pt x="2" y="8"/>
                    <a:pt x="2" y="8"/>
                    <a:pt x="2" y="8"/>
                  </a:cubicBezTo>
                  <a:cubicBezTo>
                    <a:pt x="9" y="8"/>
                    <a:pt x="9" y="8"/>
                    <a:pt x="9" y="8"/>
                  </a:cubicBezTo>
                  <a:cubicBezTo>
                    <a:pt x="9" y="8"/>
                    <a:pt x="9" y="9"/>
                    <a:pt x="10" y="9"/>
                  </a:cubicBezTo>
                  <a:cubicBezTo>
                    <a:pt x="10" y="9"/>
                    <a:pt x="10" y="9"/>
                    <a:pt x="10" y="9"/>
                  </a:cubicBezTo>
                  <a:cubicBezTo>
                    <a:pt x="10" y="14"/>
                    <a:pt x="10" y="14"/>
                    <a:pt x="10" y="14"/>
                  </a:cubicBezTo>
                  <a:cubicBezTo>
                    <a:pt x="10" y="15"/>
                    <a:pt x="10" y="15"/>
                    <a:pt x="10" y="15"/>
                  </a:cubicBezTo>
                  <a:cubicBezTo>
                    <a:pt x="9" y="15"/>
                    <a:pt x="9" y="15"/>
                    <a:pt x="9" y="15"/>
                  </a:cubicBezTo>
                  <a:cubicBezTo>
                    <a:pt x="1" y="15"/>
                    <a:pt x="1" y="15"/>
                    <a:pt x="1" y="15"/>
                  </a:cubicBezTo>
                  <a:cubicBezTo>
                    <a:pt x="1" y="15"/>
                    <a:pt x="1" y="15"/>
                    <a:pt x="1" y="15"/>
                  </a:cubicBezTo>
                  <a:cubicBezTo>
                    <a:pt x="0" y="15"/>
                    <a:pt x="0" y="15"/>
                    <a:pt x="0" y="14"/>
                  </a:cubicBezTo>
                  <a:cubicBezTo>
                    <a:pt x="0" y="1"/>
                    <a:pt x="0" y="1"/>
                    <a:pt x="0" y="1"/>
                  </a:cubicBezTo>
                  <a:cubicBezTo>
                    <a:pt x="0" y="1"/>
                    <a:pt x="0" y="1"/>
                    <a:pt x="1" y="1"/>
                  </a:cubicBezTo>
                  <a:cubicBezTo>
                    <a:pt x="1" y="0"/>
                    <a:pt x="1" y="0"/>
                    <a:pt x="1" y="0"/>
                  </a:cubicBezTo>
                  <a:close/>
                  <a:moveTo>
                    <a:pt x="2" y="10"/>
                  </a:moveTo>
                  <a:cubicBezTo>
                    <a:pt x="2" y="13"/>
                    <a:pt x="2" y="13"/>
                    <a:pt x="2" y="13"/>
                  </a:cubicBezTo>
                  <a:cubicBezTo>
                    <a:pt x="8" y="13"/>
                    <a:pt x="8" y="13"/>
                    <a:pt x="8" y="13"/>
                  </a:cubicBezTo>
                  <a:cubicBezTo>
                    <a:pt x="8" y="10"/>
                    <a:pt x="8" y="10"/>
                    <a:pt x="8" y="10"/>
                  </a:cubicBezTo>
                  <a:cubicBezTo>
                    <a:pt x="2" y="10"/>
                    <a:pt x="2" y="10"/>
                    <a:pt x="2" y="10"/>
                  </a:cubicBezTo>
                  <a:close/>
                </a:path>
              </a:pathLst>
            </a:custGeom>
            <a:solidFill>
              <a:srgbClr val="FFFFFF"/>
            </a:solidFill>
            <a:ln w="9525">
              <a:noFill/>
            </a:ln>
          </p:spPr>
          <p:txBody>
            <a:bodyPr/>
            <a:p>
              <a:endParaRPr altLang="en-US" lang="zh-CN"/>
            </a:p>
          </p:txBody>
        </p:sp>
        <p:sp>
          <p:nvSpPr>
            <p:cNvPr id="1048927" name="Freeform 63"/>
            <p:cNvSpPr/>
            <p:nvPr/>
          </p:nvSpPr>
          <p:spPr>
            <a:xfrm>
              <a:off x="633413" y="385762"/>
              <a:ext cx="30163" cy="49213"/>
            </a:xfrm>
            <a:custGeom>
              <a:avLst/>
              <a:ahLst/>
              <a:cxnLst>
                <a:cxn ang="0">
                  <a:pos x="0" y="2"/>
                </a:cxn>
                <a:cxn ang="0">
                  <a:pos x="0" y="1"/>
                </a:cxn>
                <a:cxn ang="0">
                  <a:pos x="0" y="1"/>
                </a:cxn>
                <a:cxn ang="0">
                  <a:pos x="0" y="0"/>
                </a:cxn>
                <a:cxn ang="0">
                  <a:pos x="9" y="0"/>
                </a:cxn>
                <a:cxn ang="0">
                  <a:pos x="9" y="6"/>
                </a:cxn>
                <a:cxn ang="0">
                  <a:pos x="9" y="7"/>
                </a:cxn>
                <a:cxn ang="0">
                  <a:pos x="5" y="10"/>
                </a:cxn>
                <a:cxn ang="0">
                  <a:pos x="5" y="14"/>
                </a:cxn>
                <a:cxn ang="0">
                  <a:pos x="5" y="15"/>
                </a:cxn>
                <a:cxn ang="0">
                  <a:pos x="4" y="15"/>
                </a:cxn>
                <a:cxn ang="0">
                  <a:pos x="4" y="15"/>
                </a:cxn>
                <a:cxn ang="0">
                  <a:pos x="3" y="14"/>
                </a:cxn>
                <a:cxn ang="0">
                  <a:pos x="3" y="10"/>
                </a:cxn>
                <a:cxn ang="0">
                  <a:pos x="4" y="9"/>
                </a:cxn>
                <a:cxn ang="0">
                  <a:pos x="7" y="6"/>
                </a:cxn>
                <a:cxn ang="0">
                  <a:pos x="7" y="2"/>
                </a:cxn>
                <a:cxn ang="0">
                  <a:pos x="1" y="2"/>
                </a:cxn>
                <a:cxn ang="0">
                  <a:pos x="0" y="3"/>
                </a:cxn>
                <a:cxn ang="0">
                  <a:pos x="0" y="3"/>
                </a:cxn>
                <a:cxn ang="0">
                  <a:pos x="0" y="2"/>
                </a:cxn>
              </a:cxnLst>
              <a:rect l="0" t="0" r="0" b="0"/>
              <a:pathLst>
                <a:path w="9" h="15">
                  <a:moveTo>
                    <a:pt x="0" y="2"/>
                  </a:moveTo>
                  <a:cubicBezTo>
                    <a:pt x="0" y="1"/>
                    <a:pt x="0" y="1"/>
                    <a:pt x="0" y="1"/>
                  </a:cubicBezTo>
                  <a:cubicBezTo>
                    <a:pt x="0" y="1"/>
                    <a:pt x="0" y="1"/>
                    <a:pt x="0" y="1"/>
                  </a:cubicBezTo>
                  <a:cubicBezTo>
                    <a:pt x="0" y="0"/>
                    <a:pt x="0" y="0"/>
                    <a:pt x="0" y="0"/>
                  </a:cubicBezTo>
                  <a:cubicBezTo>
                    <a:pt x="9" y="0"/>
                    <a:pt x="9" y="0"/>
                    <a:pt x="9" y="0"/>
                  </a:cubicBezTo>
                  <a:cubicBezTo>
                    <a:pt x="9" y="6"/>
                    <a:pt x="9" y="6"/>
                    <a:pt x="9" y="6"/>
                  </a:cubicBezTo>
                  <a:cubicBezTo>
                    <a:pt x="9" y="6"/>
                    <a:pt x="9" y="7"/>
                    <a:pt x="9" y="7"/>
                  </a:cubicBezTo>
                  <a:cubicBezTo>
                    <a:pt x="5" y="10"/>
                    <a:pt x="5" y="10"/>
                    <a:pt x="5" y="10"/>
                  </a:cubicBezTo>
                  <a:cubicBezTo>
                    <a:pt x="5" y="14"/>
                    <a:pt x="5" y="14"/>
                    <a:pt x="5" y="14"/>
                  </a:cubicBezTo>
                  <a:cubicBezTo>
                    <a:pt x="5" y="15"/>
                    <a:pt x="5" y="15"/>
                    <a:pt x="5" y="15"/>
                  </a:cubicBezTo>
                  <a:cubicBezTo>
                    <a:pt x="5" y="15"/>
                    <a:pt x="5" y="15"/>
                    <a:pt x="4" y="15"/>
                  </a:cubicBezTo>
                  <a:cubicBezTo>
                    <a:pt x="4" y="15"/>
                    <a:pt x="4" y="15"/>
                    <a:pt x="4" y="15"/>
                  </a:cubicBezTo>
                  <a:cubicBezTo>
                    <a:pt x="3" y="15"/>
                    <a:pt x="3" y="15"/>
                    <a:pt x="3" y="14"/>
                  </a:cubicBezTo>
                  <a:cubicBezTo>
                    <a:pt x="3" y="10"/>
                    <a:pt x="3" y="10"/>
                    <a:pt x="3" y="10"/>
                  </a:cubicBezTo>
                  <a:cubicBezTo>
                    <a:pt x="3" y="9"/>
                    <a:pt x="3" y="9"/>
                    <a:pt x="4" y="9"/>
                  </a:cubicBezTo>
                  <a:cubicBezTo>
                    <a:pt x="7" y="6"/>
                    <a:pt x="7" y="6"/>
                    <a:pt x="7" y="6"/>
                  </a:cubicBezTo>
                  <a:cubicBezTo>
                    <a:pt x="7" y="2"/>
                    <a:pt x="7" y="2"/>
                    <a:pt x="7" y="2"/>
                  </a:cubicBezTo>
                  <a:cubicBezTo>
                    <a:pt x="1" y="2"/>
                    <a:pt x="1" y="2"/>
                    <a:pt x="1" y="2"/>
                  </a:cubicBezTo>
                  <a:cubicBezTo>
                    <a:pt x="1" y="3"/>
                    <a:pt x="1" y="3"/>
                    <a:pt x="0" y="3"/>
                  </a:cubicBezTo>
                  <a:cubicBezTo>
                    <a:pt x="0" y="3"/>
                    <a:pt x="0" y="3"/>
                    <a:pt x="0" y="3"/>
                  </a:cubicBezTo>
                  <a:cubicBezTo>
                    <a:pt x="0" y="3"/>
                    <a:pt x="0" y="2"/>
                    <a:pt x="0" y="2"/>
                  </a:cubicBezTo>
                  <a:close/>
                </a:path>
              </a:pathLst>
            </a:custGeom>
            <a:solidFill>
              <a:srgbClr val="FFFFFF"/>
            </a:solidFill>
            <a:ln w="9525">
              <a:noFill/>
            </a:ln>
          </p:spPr>
          <p:txBody>
            <a:bodyPr/>
            <a:p>
              <a:endParaRPr altLang="en-US" lang="zh-CN"/>
            </a:p>
          </p:txBody>
        </p:sp>
        <p:sp>
          <p:nvSpPr>
            <p:cNvPr id="1048928" name="Freeform 64"/>
            <p:cNvSpPr>
              <a:spLocks noEditPoints="1"/>
            </p:cNvSpPr>
            <p:nvPr/>
          </p:nvSpPr>
          <p:spPr>
            <a:xfrm>
              <a:off x="673100" y="385762"/>
              <a:ext cx="28575" cy="49213"/>
            </a:xfrm>
            <a:custGeom>
              <a:avLst/>
              <a:ahLst/>
              <a:cxnLst>
                <a:cxn ang="0">
                  <a:pos x="0" y="13"/>
                </a:cxn>
                <a:cxn ang="0">
                  <a:pos x="0" y="9"/>
                </a:cxn>
                <a:cxn ang="0">
                  <a:pos x="0" y="7"/>
                </a:cxn>
                <a:cxn ang="0">
                  <a:pos x="1" y="7"/>
                </a:cxn>
                <a:cxn ang="0">
                  <a:pos x="1" y="1"/>
                </a:cxn>
                <a:cxn ang="0">
                  <a:pos x="2" y="1"/>
                </a:cxn>
                <a:cxn ang="0">
                  <a:pos x="2" y="0"/>
                </a:cxn>
                <a:cxn ang="0">
                  <a:pos x="6" y="0"/>
                </a:cxn>
                <a:cxn ang="0">
                  <a:pos x="7" y="1"/>
                </a:cxn>
                <a:cxn ang="0">
                  <a:pos x="7" y="1"/>
                </a:cxn>
                <a:cxn ang="0">
                  <a:pos x="7" y="7"/>
                </a:cxn>
                <a:cxn ang="0">
                  <a:pos x="9" y="7"/>
                </a:cxn>
                <a:cxn ang="0">
                  <a:pos x="9" y="9"/>
                </a:cxn>
                <a:cxn ang="0">
                  <a:pos x="9" y="13"/>
                </a:cxn>
                <a:cxn ang="0">
                  <a:pos x="9" y="15"/>
                </a:cxn>
                <a:cxn ang="0">
                  <a:pos x="7" y="15"/>
                </a:cxn>
                <a:cxn ang="0">
                  <a:pos x="1" y="15"/>
                </a:cxn>
                <a:cxn ang="0">
                  <a:pos x="0" y="15"/>
                </a:cxn>
                <a:cxn ang="0">
                  <a:pos x="0" y="13"/>
                </a:cxn>
                <a:cxn ang="0">
                  <a:pos x="3" y="2"/>
                </a:cxn>
                <a:cxn ang="0">
                  <a:pos x="3" y="7"/>
                </a:cxn>
                <a:cxn ang="0">
                  <a:pos x="5" y="7"/>
                </a:cxn>
                <a:cxn ang="0">
                  <a:pos x="5" y="2"/>
                </a:cxn>
                <a:cxn ang="0">
                  <a:pos x="3" y="2"/>
                </a:cxn>
                <a:cxn ang="0">
                  <a:pos x="1" y="9"/>
                </a:cxn>
                <a:cxn ang="0">
                  <a:pos x="1" y="13"/>
                </a:cxn>
                <a:cxn ang="0">
                  <a:pos x="7" y="13"/>
                </a:cxn>
                <a:cxn ang="0">
                  <a:pos x="7" y="9"/>
                </a:cxn>
                <a:cxn ang="0">
                  <a:pos x="1" y="9"/>
                </a:cxn>
              </a:cxnLst>
              <a:rect l="0" t="0" r="0" b="0"/>
              <a:pathLst>
                <a:path w="9" h="15">
                  <a:moveTo>
                    <a:pt x="0" y="13"/>
                  </a:moveTo>
                  <a:cubicBezTo>
                    <a:pt x="0" y="9"/>
                    <a:pt x="0" y="9"/>
                    <a:pt x="0" y="9"/>
                  </a:cubicBezTo>
                  <a:cubicBezTo>
                    <a:pt x="0" y="8"/>
                    <a:pt x="0" y="8"/>
                    <a:pt x="0" y="7"/>
                  </a:cubicBezTo>
                  <a:cubicBezTo>
                    <a:pt x="1" y="7"/>
                    <a:pt x="1" y="7"/>
                    <a:pt x="1" y="7"/>
                  </a:cubicBezTo>
                  <a:cubicBezTo>
                    <a:pt x="1" y="1"/>
                    <a:pt x="1" y="1"/>
                    <a:pt x="1" y="1"/>
                  </a:cubicBezTo>
                  <a:cubicBezTo>
                    <a:pt x="1" y="1"/>
                    <a:pt x="2" y="1"/>
                    <a:pt x="2" y="1"/>
                  </a:cubicBezTo>
                  <a:cubicBezTo>
                    <a:pt x="2" y="0"/>
                    <a:pt x="2" y="0"/>
                    <a:pt x="2" y="0"/>
                  </a:cubicBezTo>
                  <a:cubicBezTo>
                    <a:pt x="6" y="0"/>
                    <a:pt x="6" y="0"/>
                    <a:pt x="6" y="0"/>
                  </a:cubicBezTo>
                  <a:cubicBezTo>
                    <a:pt x="7" y="0"/>
                    <a:pt x="7" y="0"/>
                    <a:pt x="7" y="1"/>
                  </a:cubicBezTo>
                  <a:cubicBezTo>
                    <a:pt x="7" y="1"/>
                    <a:pt x="7" y="1"/>
                    <a:pt x="7" y="1"/>
                  </a:cubicBezTo>
                  <a:cubicBezTo>
                    <a:pt x="7" y="7"/>
                    <a:pt x="7" y="7"/>
                    <a:pt x="7" y="7"/>
                  </a:cubicBezTo>
                  <a:cubicBezTo>
                    <a:pt x="8" y="7"/>
                    <a:pt x="8" y="7"/>
                    <a:pt x="9" y="7"/>
                  </a:cubicBezTo>
                  <a:cubicBezTo>
                    <a:pt x="9" y="8"/>
                    <a:pt x="9" y="8"/>
                    <a:pt x="9" y="9"/>
                  </a:cubicBezTo>
                  <a:cubicBezTo>
                    <a:pt x="9" y="13"/>
                    <a:pt x="9" y="13"/>
                    <a:pt x="9" y="13"/>
                  </a:cubicBezTo>
                  <a:cubicBezTo>
                    <a:pt x="9" y="14"/>
                    <a:pt x="9" y="14"/>
                    <a:pt x="9" y="15"/>
                  </a:cubicBezTo>
                  <a:cubicBezTo>
                    <a:pt x="8" y="15"/>
                    <a:pt x="8" y="15"/>
                    <a:pt x="7" y="15"/>
                  </a:cubicBezTo>
                  <a:cubicBezTo>
                    <a:pt x="1" y="15"/>
                    <a:pt x="1" y="15"/>
                    <a:pt x="1" y="15"/>
                  </a:cubicBezTo>
                  <a:cubicBezTo>
                    <a:pt x="1" y="15"/>
                    <a:pt x="1" y="15"/>
                    <a:pt x="0" y="15"/>
                  </a:cubicBezTo>
                  <a:cubicBezTo>
                    <a:pt x="0" y="14"/>
                    <a:pt x="0" y="14"/>
                    <a:pt x="0" y="13"/>
                  </a:cubicBezTo>
                  <a:close/>
                  <a:moveTo>
                    <a:pt x="3" y="2"/>
                  </a:moveTo>
                  <a:cubicBezTo>
                    <a:pt x="3" y="7"/>
                    <a:pt x="3" y="7"/>
                    <a:pt x="3" y="7"/>
                  </a:cubicBezTo>
                  <a:cubicBezTo>
                    <a:pt x="5" y="7"/>
                    <a:pt x="5" y="7"/>
                    <a:pt x="5" y="7"/>
                  </a:cubicBezTo>
                  <a:cubicBezTo>
                    <a:pt x="5" y="2"/>
                    <a:pt x="5" y="2"/>
                    <a:pt x="5" y="2"/>
                  </a:cubicBezTo>
                  <a:cubicBezTo>
                    <a:pt x="3" y="2"/>
                    <a:pt x="3" y="2"/>
                    <a:pt x="3" y="2"/>
                  </a:cubicBezTo>
                  <a:close/>
                  <a:moveTo>
                    <a:pt x="1" y="9"/>
                  </a:moveTo>
                  <a:cubicBezTo>
                    <a:pt x="1" y="13"/>
                    <a:pt x="1" y="13"/>
                    <a:pt x="1" y="13"/>
                  </a:cubicBezTo>
                  <a:cubicBezTo>
                    <a:pt x="7" y="13"/>
                    <a:pt x="7" y="13"/>
                    <a:pt x="7" y="13"/>
                  </a:cubicBezTo>
                  <a:cubicBezTo>
                    <a:pt x="7" y="9"/>
                    <a:pt x="7" y="9"/>
                    <a:pt x="7" y="9"/>
                  </a:cubicBezTo>
                  <a:cubicBezTo>
                    <a:pt x="1" y="9"/>
                    <a:pt x="1" y="9"/>
                    <a:pt x="1" y="9"/>
                  </a:cubicBezTo>
                  <a:close/>
                </a:path>
              </a:pathLst>
            </a:custGeom>
            <a:solidFill>
              <a:srgbClr val="FFFFFF"/>
            </a:solidFill>
            <a:ln w="9525">
              <a:noFill/>
            </a:ln>
          </p:spPr>
          <p:txBody>
            <a:bodyPr/>
            <a:p>
              <a:endParaRPr altLang="en-US" lang="zh-CN"/>
            </a:p>
          </p:txBody>
        </p:sp>
        <p:sp>
          <p:nvSpPr>
            <p:cNvPr id="1048929" name="Freeform 65"/>
            <p:cNvSpPr>
              <a:spLocks noEditPoints="1"/>
            </p:cNvSpPr>
            <p:nvPr/>
          </p:nvSpPr>
          <p:spPr>
            <a:xfrm>
              <a:off x="711200" y="385762"/>
              <a:ext cx="30163" cy="49213"/>
            </a:xfrm>
            <a:custGeom>
              <a:avLst/>
              <a:ahLst/>
              <a:cxnLst>
                <a:cxn ang="0">
                  <a:pos x="8" y="15"/>
                </a:cxn>
                <a:cxn ang="0">
                  <a:pos x="7" y="15"/>
                </a:cxn>
                <a:cxn ang="0">
                  <a:pos x="6" y="15"/>
                </a:cxn>
                <a:cxn ang="0">
                  <a:pos x="6" y="14"/>
                </a:cxn>
                <a:cxn ang="0">
                  <a:pos x="6" y="14"/>
                </a:cxn>
                <a:cxn ang="0">
                  <a:pos x="7" y="13"/>
                </a:cxn>
                <a:cxn ang="0">
                  <a:pos x="7" y="7"/>
                </a:cxn>
                <a:cxn ang="0">
                  <a:pos x="0" y="7"/>
                </a:cxn>
                <a:cxn ang="0">
                  <a:pos x="0" y="7"/>
                </a:cxn>
                <a:cxn ang="0">
                  <a:pos x="0" y="6"/>
                </a:cxn>
                <a:cxn ang="0">
                  <a:pos x="0" y="1"/>
                </a:cxn>
                <a:cxn ang="0">
                  <a:pos x="0" y="1"/>
                </a:cxn>
                <a:cxn ang="0">
                  <a:pos x="0" y="0"/>
                </a:cxn>
                <a:cxn ang="0">
                  <a:pos x="8" y="0"/>
                </a:cxn>
                <a:cxn ang="0">
                  <a:pos x="9" y="1"/>
                </a:cxn>
                <a:cxn ang="0">
                  <a:pos x="9" y="1"/>
                </a:cxn>
                <a:cxn ang="0">
                  <a:pos x="9" y="14"/>
                </a:cxn>
                <a:cxn ang="0">
                  <a:pos x="9" y="15"/>
                </a:cxn>
                <a:cxn ang="0">
                  <a:pos x="8" y="15"/>
                </a:cxn>
                <a:cxn ang="0">
                  <a:pos x="7" y="5"/>
                </a:cxn>
                <a:cxn ang="0">
                  <a:pos x="7" y="2"/>
                </a:cxn>
                <a:cxn ang="0">
                  <a:pos x="1" y="2"/>
                </a:cxn>
                <a:cxn ang="0">
                  <a:pos x="1" y="5"/>
                </a:cxn>
                <a:cxn ang="0">
                  <a:pos x="7" y="5"/>
                </a:cxn>
              </a:cxnLst>
              <a:rect l="0" t="0" r="0" b="0"/>
              <a:pathLst>
                <a:path w="9" h="15">
                  <a:moveTo>
                    <a:pt x="8" y="15"/>
                  </a:moveTo>
                  <a:cubicBezTo>
                    <a:pt x="7" y="15"/>
                    <a:pt x="7" y="15"/>
                    <a:pt x="7" y="15"/>
                  </a:cubicBezTo>
                  <a:cubicBezTo>
                    <a:pt x="7" y="15"/>
                    <a:pt x="7" y="15"/>
                    <a:pt x="6" y="15"/>
                  </a:cubicBezTo>
                  <a:cubicBezTo>
                    <a:pt x="6" y="15"/>
                    <a:pt x="6" y="15"/>
                    <a:pt x="6" y="14"/>
                  </a:cubicBezTo>
                  <a:cubicBezTo>
                    <a:pt x="6" y="14"/>
                    <a:pt x="6" y="14"/>
                    <a:pt x="6" y="14"/>
                  </a:cubicBezTo>
                  <a:cubicBezTo>
                    <a:pt x="7" y="13"/>
                    <a:pt x="7" y="13"/>
                    <a:pt x="7" y="13"/>
                  </a:cubicBezTo>
                  <a:cubicBezTo>
                    <a:pt x="7" y="7"/>
                    <a:pt x="7" y="7"/>
                    <a:pt x="7" y="7"/>
                  </a:cubicBezTo>
                  <a:cubicBezTo>
                    <a:pt x="0" y="7"/>
                    <a:pt x="0" y="7"/>
                    <a:pt x="0" y="7"/>
                  </a:cubicBezTo>
                  <a:cubicBezTo>
                    <a:pt x="0" y="7"/>
                    <a:pt x="0" y="7"/>
                    <a:pt x="0" y="7"/>
                  </a:cubicBezTo>
                  <a:cubicBezTo>
                    <a:pt x="0" y="7"/>
                    <a:pt x="0" y="6"/>
                    <a:pt x="0" y="6"/>
                  </a:cubicBezTo>
                  <a:cubicBezTo>
                    <a:pt x="0" y="1"/>
                    <a:pt x="0" y="1"/>
                    <a:pt x="0" y="1"/>
                  </a:cubicBezTo>
                  <a:cubicBezTo>
                    <a:pt x="0" y="1"/>
                    <a:pt x="0" y="1"/>
                    <a:pt x="0" y="1"/>
                  </a:cubicBezTo>
                  <a:cubicBezTo>
                    <a:pt x="0" y="0"/>
                    <a:pt x="0" y="0"/>
                    <a:pt x="0" y="0"/>
                  </a:cubicBezTo>
                  <a:cubicBezTo>
                    <a:pt x="8" y="0"/>
                    <a:pt x="8" y="0"/>
                    <a:pt x="8" y="0"/>
                  </a:cubicBezTo>
                  <a:cubicBezTo>
                    <a:pt x="8" y="0"/>
                    <a:pt x="9" y="0"/>
                    <a:pt x="9" y="1"/>
                  </a:cubicBezTo>
                  <a:cubicBezTo>
                    <a:pt x="9" y="1"/>
                    <a:pt x="9" y="1"/>
                    <a:pt x="9" y="1"/>
                  </a:cubicBezTo>
                  <a:cubicBezTo>
                    <a:pt x="9" y="14"/>
                    <a:pt x="9" y="14"/>
                    <a:pt x="9" y="14"/>
                  </a:cubicBezTo>
                  <a:cubicBezTo>
                    <a:pt x="9" y="15"/>
                    <a:pt x="9" y="15"/>
                    <a:pt x="9" y="15"/>
                  </a:cubicBezTo>
                  <a:cubicBezTo>
                    <a:pt x="9" y="15"/>
                    <a:pt x="8" y="15"/>
                    <a:pt x="8" y="15"/>
                  </a:cubicBezTo>
                  <a:close/>
                  <a:moveTo>
                    <a:pt x="7" y="5"/>
                  </a:moveTo>
                  <a:cubicBezTo>
                    <a:pt x="7" y="2"/>
                    <a:pt x="7" y="2"/>
                    <a:pt x="7" y="2"/>
                  </a:cubicBezTo>
                  <a:cubicBezTo>
                    <a:pt x="1" y="2"/>
                    <a:pt x="1" y="2"/>
                    <a:pt x="1" y="2"/>
                  </a:cubicBezTo>
                  <a:cubicBezTo>
                    <a:pt x="1" y="5"/>
                    <a:pt x="1" y="5"/>
                    <a:pt x="1" y="5"/>
                  </a:cubicBezTo>
                  <a:cubicBezTo>
                    <a:pt x="7" y="5"/>
                    <a:pt x="7" y="5"/>
                    <a:pt x="7" y="5"/>
                  </a:cubicBezTo>
                  <a:close/>
                </a:path>
              </a:pathLst>
            </a:custGeom>
            <a:solidFill>
              <a:srgbClr val="FFFFFF"/>
            </a:solidFill>
            <a:ln w="9525">
              <a:noFill/>
            </a:ln>
          </p:spPr>
          <p:txBody>
            <a:bodyPr/>
            <a:p>
              <a:endParaRPr altLang="en-US" lang="zh-CN"/>
            </a:p>
          </p:txBody>
        </p:sp>
        <p:sp>
          <p:nvSpPr>
            <p:cNvPr id="1048930" name="Freeform 66"/>
            <p:cNvSpPr>
              <a:spLocks noEditPoints="1"/>
            </p:cNvSpPr>
            <p:nvPr/>
          </p:nvSpPr>
          <p:spPr>
            <a:xfrm>
              <a:off x="468313" y="571500"/>
              <a:ext cx="77788" cy="77788"/>
            </a:xfrm>
            <a:custGeom>
              <a:avLst/>
              <a:ahLst/>
              <a:cxnLst>
                <a:cxn ang="0">
                  <a:pos x="4" y="0"/>
                </a:cxn>
                <a:cxn ang="0">
                  <a:pos x="20" y="0"/>
                </a:cxn>
                <a:cxn ang="0">
                  <a:pos x="24" y="4"/>
                </a:cxn>
                <a:cxn ang="0">
                  <a:pos x="24" y="20"/>
                </a:cxn>
                <a:cxn ang="0">
                  <a:pos x="20" y="24"/>
                </a:cxn>
                <a:cxn ang="0">
                  <a:pos x="4" y="24"/>
                </a:cxn>
                <a:cxn ang="0">
                  <a:pos x="0" y="20"/>
                </a:cxn>
                <a:cxn ang="0">
                  <a:pos x="0" y="4"/>
                </a:cxn>
                <a:cxn ang="0">
                  <a:pos x="4" y="0"/>
                </a:cxn>
                <a:cxn ang="0">
                  <a:pos x="4" y="1"/>
                </a:cxn>
                <a:cxn ang="0">
                  <a:pos x="20" y="1"/>
                </a:cxn>
                <a:cxn ang="0">
                  <a:pos x="22" y="4"/>
                </a:cxn>
                <a:cxn ang="0">
                  <a:pos x="22" y="20"/>
                </a:cxn>
                <a:cxn ang="0">
                  <a:pos x="20" y="22"/>
                </a:cxn>
                <a:cxn ang="0">
                  <a:pos x="4" y="22"/>
                </a:cxn>
                <a:cxn ang="0">
                  <a:pos x="1" y="20"/>
                </a:cxn>
                <a:cxn ang="0">
                  <a:pos x="1" y="4"/>
                </a:cxn>
                <a:cxn ang="0">
                  <a:pos x="4" y="1"/>
                </a:cxn>
              </a:cxnLst>
              <a:rect l="0" t="0" r="0" b="0"/>
              <a:pathLst>
                <a:path w="24" h="24">
                  <a:moveTo>
                    <a:pt x="4" y="0"/>
                  </a:moveTo>
                  <a:cubicBezTo>
                    <a:pt x="20" y="0"/>
                    <a:pt x="20" y="0"/>
                    <a:pt x="20" y="0"/>
                  </a:cubicBezTo>
                  <a:cubicBezTo>
                    <a:pt x="22" y="0"/>
                    <a:pt x="24" y="1"/>
                    <a:pt x="24" y="4"/>
                  </a:cubicBezTo>
                  <a:cubicBezTo>
                    <a:pt x="24" y="20"/>
                    <a:pt x="24" y="20"/>
                    <a:pt x="24" y="20"/>
                  </a:cubicBezTo>
                  <a:cubicBezTo>
                    <a:pt x="24" y="22"/>
                    <a:pt x="22" y="24"/>
                    <a:pt x="20" y="24"/>
                  </a:cubicBezTo>
                  <a:cubicBezTo>
                    <a:pt x="4" y="24"/>
                    <a:pt x="4" y="24"/>
                    <a:pt x="4" y="24"/>
                  </a:cubicBezTo>
                  <a:cubicBezTo>
                    <a:pt x="1" y="24"/>
                    <a:pt x="0" y="22"/>
                    <a:pt x="0" y="20"/>
                  </a:cubicBezTo>
                  <a:cubicBezTo>
                    <a:pt x="0" y="4"/>
                    <a:pt x="0" y="4"/>
                    <a:pt x="0" y="4"/>
                  </a:cubicBezTo>
                  <a:cubicBezTo>
                    <a:pt x="0" y="1"/>
                    <a:pt x="1" y="0"/>
                    <a:pt x="4" y="0"/>
                  </a:cubicBezTo>
                  <a:close/>
                  <a:moveTo>
                    <a:pt x="4" y="1"/>
                  </a:moveTo>
                  <a:cubicBezTo>
                    <a:pt x="20" y="1"/>
                    <a:pt x="20" y="1"/>
                    <a:pt x="20" y="1"/>
                  </a:cubicBezTo>
                  <a:cubicBezTo>
                    <a:pt x="21" y="1"/>
                    <a:pt x="22" y="2"/>
                    <a:pt x="22" y="4"/>
                  </a:cubicBezTo>
                  <a:cubicBezTo>
                    <a:pt x="22" y="20"/>
                    <a:pt x="22" y="20"/>
                    <a:pt x="22" y="20"/>
                  </a:cubicBezTo>
                  <a:cubicBezTo>
                    <a:pt x="22" y="21"/>
                    <a:pt x="21" y="22"/>
                    <a:pt x="20" y="22"/>
                  </a:cubicBezTo>
                  <a:cubicBezTo>
                    <a:pt x="4" y="22"/>
                    <a:pt x="4" y="22"/>
                    <a:pt x="4" y="22"/>
                  </a:cubicBezTo>
                  <a:cubicBezTo>
                    <a:pt x="2" y="22"/>
                    <a:pt x="1" y="21"/>
                    <a:pt x="1" y="20"/>
                  </a:cubicBezTo>
                  <a:cubicBezTo>
                    <a:pt x="1" y="4"/>
                    <a:pt x="1" y="4"/>
                    <a:pt x="1" y="4"/>
                  </a:cubicBezTo>
                  <a:cubicBezTo>
                    <a:pt x="1" y="2"/>
                    <a:pt x="2" y="1"/>
                    <a:pt x="4" y="1"/>
                  </a:cubicBezTo>
                  <a:close/>
                </a:path>
              </a:pathLst>
            </a:custGeom>
            <a:solidFill>
              <a:srgbClr val="FFFFFF"/>
            </a:solidFill>
            <a:ln w="9525">
              <a:noFill/>
            </a:ln>
          </p:spPr>
          <p:txBody>
            <a:bodyPr/>
            <a:p>
              <a:endParaRPr altLang="en-US" lang="zh-CN"/>
            </a:p>
          </p:txBody>
        </p:sp>
        <p:sp>
          <p:nvSpPr>
            <p:cNvPr id="1048931" name="Freeform 67"/>
            <p:cNvSpPr/>
            <p:nvPr/>
          </p:nvSpPr>
          <p:spPr>
            <a:xfrm>
              <a:off x="471488" y="574675"/>
              <a:ext cx="68263" cy="68263"/>
            </a:xfrm>
            <a:custGeom>
              <a:avLst/>
              <a:ahLst/>
              <a:cxnLst>
                <a:cxn ang="0">
                  <a:pos x="3" y="0"/>
                </a:cxn>
                <a:cxn ang="0">
                  <a:pos x="19" y="0"/>
                </a:cxn>
                <a:cxn ang="0">
                  <a:pos x="21" y="3"/>
                </a:cxn>
                <a:cxn ang="0">
                  <a:pos x="21" y="19"/>
                </a:cxn>
                <a:cxn ang="0">
                  <a:pos x="19" y="21"/>
                </a:cxn>
                <a:cxn ang="0">
                  <a:pos x="3" y="21"/>
                </a:cxn>
                <a:cxn ang="0">
                  <a:pos x="0" y="19"/>
                </a:cxn>
                <a:cxn ang="0">
                  <a:pos x="0" y="3"/>
                </a:cxn>
                <a:cxn ang="0">
                  <a:pos x="3" y="0"/>
                </a:cxn>
              </a:cxnLst>
              <a:rect l="0" t="0" r="0" b="0"/>
              <a:pathLst>
                <a:path w="21" h="21">
                  <a:moveTo>
                    <a:pt x="3" y="0"/>
                  </a:moveTo>
                  <a:cubicBezTo>
                    <a:pt x="19" y="0"/>
                    <a:pt x="19" y="0"/>
                    <a:pt x="19" y="0"/>
                  </a:cubicBezTo>
                  <a:cubicBezTo>
                    <a:pt x="20" y="0"/>
                    <a:pt x="21" y="1"/>
                    <a:pt x="21" y="3"/>
                  </a:cubicBezTo>
                  <a:cubicBezTo>
                    <a:pt x="21" y="19"/>
                    <a:pt x="21" y="19"/>
                    <a:pt x="21" y="19"/>
                  </a:cubicBezTo>
                  <a:cubicBezTo>
                    <a:pt x="21" y="20"/>
                    <a:pt x="20" y="21"/>
                    <a:pt x="19" y="21"/>
                  </a:cubicBezTo>
                  <a:cubicBezTo>
                    <a:pt x="3" y="21"/>
                    <a:pt x="3" y="21"/>
                    <a:pt x="3" y="21"/>
                  </a:cubicBezTo>
                  <a:cubicBezTo>
                    <a:pt x="1" y="21"/>
                    <a:pt x="0" y="20"/>
                    <a:pt x="0" y="19"/>
                  </a:cubicBezTo>
                  <a:cubicBezTo>
                    <a:pt x="0" y="3"/>
                    <a:pt x="0" y="3"/>
                    <a:pt x="0" y="3"/>
                  </a:cubicBezTo>
                  <a:cubicBezTo>
                    <a:pt x="0" y="1"/>
                    <a:pt x="1" y="0"/>
                    <a:pt x="3" y="0"/>
                  </a:cubicBezTo>
                  <a:close/>
                </a:path>
              </a:pathLst>
            </a:custGeom>
            <a:solidFill>
              <a:srgbClr val="F26B41"/>
            </a:solidFill>
            <a:ln w="9525">
              <a:noFill/>
            </a:ln>
          </p:spPr>
          <p:txBody>
            <a:bodyPr/>
            <a:p>
              <a:endParaRPr altLang="en-US" lang="zh-CN"/>
            </a:p>
          </p:txBody>
        </p:sp>
        <p:sp>
          <p:nvSpPr>
            <p:cNvPr id="1048932" name="Freeform 68"/>
            <p:cNvSpPr>
              <a:spLocks noEditPoints="1"/>
            </p:cNvSpPr>
            <p:nvPr/>
          </p:nvSpPr>
          <p:spPr>
            <a:xfrm>
              <a:off x="588963" y="571500"/>
              <a:ext cx="77788" cy="77788"/>
            </a:xfrm>
            <a:custGeom>
              <a:avLst/>
              <a:ahLst/>
              <a:cxnLst>
                <a:cxn ang="0">
                  <a:pos x="4" y="0"/>
                </a:cxn>
                <a:cxn ang="0">
                  <a:pos x="20" y="0"/>
                </a:cxn>
                <a:cxn ang="0">
                  <a:pos x="24" y="4"/>
                </a:cxn>
                <a:cxn ang="0">
                  <a:pos x="24" y="20"/>
                </a:cxn>
                <a:cxn ang="0">
                  <a:pos x="20" y="24"/>
                </a:cxn>
                <a:cxn ang="0">
                  <a:pos x="4" y="24"/>
                </a:cxn>
                <a:cxn ang="0">
                  <a:pos x="0" y="20"/>
                </a:cxn>
                <a:cxn ang="0">
                  <a:pos x="0" y="4"/>
                </a:cxn>
                <a:cxn ang="0">
                  <a:pos x="4" y="0"/>
                </a:cxn>
                <a:cxn ang="0">
                  <a:pos x="4" y="1"/>
                </a:cxn>
                <a:cxn ang="0">
                  <a:pos x="20" y="1"/>
                </a:cxn>
                <a:cxn ang="0">
                  <a:pos x="23" y="4"/>
                </a:cxn>
                <a:cxn ang="0">
                  <a:pos x="23" y="20"/>
                </a:cxn>
                <a:cxn ang="0">
                  <a:pos x="20" y="22"/>
                </a:cxn>
                <a:cxn ang="0">
                  <a:pos x="4" y="22"/>
                </a:cxn>
                <a:cxn ang="0">
                  <a:pos x="2" y="20"/>
                </a:cxn>
                <a:cxn ang="0">
                  <a:pos x="2" y="4"/>
                </a:cxn>
                <a:cxn ang="0">
                  <a:pos x="4" y="1"/>
                </a:cxn>
              </a:cxnLst>
              <a:rect l="0" t="0" r="0" b="0"/>
              <a:pathLst>
                <a:path w="24" h="24">
                  <a:moveTo>
                    <a:pt x="4" y="0"/>
                  </a:moveTo>
                  <a:cubicBezTo>
                    <a:pt x="20" y="0"/>
                    <a:pt x="20" y="0"/>
                    <a:pt x="20" y="0"/>
                  </a:cubicBezTo>
                  <a:cubicBezTo>
                    <a:pt x="23" y="0"/>
                    <a:pt x="24" y="1"/>
                    <a:pt x="24" y="4"/>
                  </a:cubicBezTo>
                  <a:cubicBezTo>
                    <a:pt x="24" y="20"/>
                    <a:pt x="24" y="20"/>
                    <a:pt x="24" y="20"/>
                  </a:cubicBezTo>
                  <a:cubicBezTo>
                    <a:pt x="24" y="22"/>
                    <a:pt x="23" y="24"/>
                    <a:pt x="20" y="24"/>
                  </a:cubicBezTo>
                  <a:cubicBezTo>
                    <a:pt x="4" y="24"/>
                    <a:pt x="4" y="24"/>
                    <a:pt x="4" y="24"/>
                  </a:cubicBezTo>
                  <a:cubicBezTo>
                    <a:pt x="2" y="24"/>
                    <a:pt x="0" y="22"/>
                    <a:pt x="0" y="20"/>
                  </a:cubicBezTo>
                  <a:cubicBezTo>
                    <a:pt x="0" y="4"/>
                    <a:pt x="0" y="4"/>
                    <a:pt x="0" y="4"/>
                  </a:cubicBezTo>
                  <a:cubicBezTo>
                    <a:pt x="0" y="1"/>
                    <a:pt x="2" y="0"/>
                    <a:pt x="4" y="0"/>
                  </a:cubicBezTo>
                  <a:close/>
                  <a:moveTo>
                    <a:pt x="4" y="1"/>
                  </a:moveTo>
                  <a:cubicBezTo>
                    <a:pt x="20" y="1"/>
                    <a:pt x="20" y="1"/>
                    <a:pt x="20" y="1"/>
                  </a:cubicBezTo>
                  <a:cubicBezTo>
                    <a:pt x="22" y="1"/>
                    <a:pt x="23" y="2"/>
                    <a:pt x="23" y="4"/>
                  </a:cubicBezTo>
                  <a:cubicBezTo>
                    <a:pt x="23" y="20"/>
                    <a:pt x="23" y="20"/>
                    <a:pt x="23" y="20"/>
                  </a:cubicBezTo>
                  <a:cubicBezTo>
                    <a:pt x="23" y="21"/>
                    <a:pt x="22" y="22"/>
                    <a:pt x="20" y="22"/>
                  </a:cubicBezTo>
                  <a:cubicBezTo>
                    <a:pt x="4" y="22"/>
                    <a:pt x="4" y="22"/>
                    <a:pt x="4" y="22"/>
                  </a:cubicBezTo>
                  <a:cubicBezTo>
                    <a:pt x="3" y="22"/>
                    <a:pt x="2" y="21"/>
                    <a:pt x="2" y="20"/>
                  </a:cubicBezTo>
                  <a:cubicBezTo>
                    <a:pt x="2" y="4"/>
                    <a:pt x="2" y="4"/>
                    <a:pt x="2" y="4"/>
                  </a:cubicBezTo>
                  <a:cubicBezTo>
                    <a:pt x="2" y="2"/>
                    <a:pt x="3" y="1"/>
                    <a:pt x="4" y="1"/>
                  </a:cubicBezTo>
                  <a:close/>
                </a:path>
              </a:pathLst>
            </a:custGeom>
            <a:solidFill>
              <a:srgbClr val="FFFFFF"/>
            </a:solidFill>
            <a:ln w="9525">
              <a:noFill/>
            </a:ln>
          </p:spPr>
          <p:txBody>
            <a:bodyPr/>
            <a:p>
              <a:endParaRPr altLang="en-US" lang="zh-CN"/>
            </a:p>
          </p:txBody>
        </p:sp>
        <p:sp>
          <p:nvSpPr>
            <p:cNvPr id="1048933" name="Freeform 69"/>
            <p:cNvSpPr/>
            <p:nvPr/>
          </p:nvSpPr>
          <p:spPr>
            <a:xfrm>
              <a:off x="595313" y="574675"/>
              <a:ext cx="68263" cy="68263"/>
            </a:xfrm>
            <a:custGeom>
              <a:avLst/>
              <a:ahLst/>
              <a:cxnLst>
                <a:cxn ang="0">
                  <a:pos x="2" y="0"/>
                </a:cxn>
                <a:cxn ang="0">
                  <a:pos x="18" y="0"/>
                </a:cxn>
                <a:cxn ang="0">
                  <a:pos x="21" y="3"/>
                </a:cxn>
                <a:cxn ang="0">
                  <a:pos x="21" y="19"/>
                </a:cxn>
                <a:cxn ang="0">
                  <a:pos x="18" y="21"/>
                </a:cxn>
                <a:cxn ang="0">
                  <a:pos x="2" y="21"/>
                </a:cxn>
                <a:cxn ang="0">
                  <a:pos x="0" y="19"/>
                </a:cxn>
                <a:cxn ang="0">
                  <a:pos x="0" y="3"/>
                </a:cxn>
                <a:cxn ang="0">
                  <a:pos x="2" y="0"/>
                </a:cxn>
              </a:cxnLst>
              <a:rect l="0" t="0" r="0" b="0"/>
              <a:pathLst>
                <a:path w="21" h="21">
                  <a:moveTo>
                    <a:pt x="2" y="0"/>
                  </a:moveTo>
                  <a:cubicBezTo>
                    <a:pt x="18" y="0"/>
                    <a:pt x="18" y="0"/>
                    <a:pt x="18" y="0"/>
                  </a:cubicBezTo>
                  <a:cubicBezTo>
                    <a:pt x="20" y="0"/>
                    <a:pt x="21" y="1"/>
                    <a:pt x="21" y="3"/>
                  </a:cubicBezTo>
                  <a:cubicBezTo>
                    <a:pt x="21" y="19"/>
                    <a:pt x="21" y="19"/>
                    <a:pt x="21" y="19"/>
                  </a:cubicBezTo>
                  <a:cubicBezTo>
                    <a:pt x="21" y="20"/>
                    <a:pt x="20" y="21"/>
                    <a:pt x="18" y="21"/>
                  </a:cubicBezTo>
                  <a:cubicBezTo>
                    <a:pt x="2" y="21"/>
                    <a:pt x="2" y="21"/>
                    <a:pt x="2" y="21"/>
                  </a:cubicBezTo>
                  <a:cubicBezTo>
                    <a:pt x="1" y="21"/>
                    <a:pt x="0" y="20"/>
                    <a:pt x="0" y="19"/>
                  </a:cubicBezTo>
                  <a:cubicBezTo>
                    <a:pt x="0" y="3"/>
                    <a:pt x="0" y="3"/>
                    <a:pt x="0" y="3"/>
                  </a:cubicBezTo>
                  <a:cubicBezTo>
                    <a:pt x="0" y="1"/>
                    <a:pt x="1" y="0"/>
                    <a:pt x="2" y="0"/>
                  </a:cubicBezTo>
                  <a:close/>
                </a:path>
              </a:pathLst>
            </a:custGeom>
            <a:solidFill>
              <a:srgbClr val="F26B41"/>
            </a:solidFill>
            <a:ln w="9525">
              <a:noFill/>
            </a:ln>
          </p:spPr>
          <p:txBody>
            <a:bodyPr/>
            <a:p>
              <a:endParaRPr altLang="en-US" lang="zh-CN"/>
            </a:p>
          </p:txBody>
        </p:sp>
        <p:sp>
          <p:nvSpPr>
            <p:cNvPr id="1048934" name="Freeform 70"/>
            <p:cNvSpPr>
              <a:spLocks noEditPoints="1"/>
            </p:cNvSpPr>
            <p:nvPr/>
          </p:nvSpPr>
          <p:spPr>
            <a:xfrm>
              <a:off x="708025" y="571500"/>
              <a:ext cx="82550" cy="77788"/>
            </a:xfrm>
            <a:custGeom>
              <a:avLst/>
              <a:ahLst/>
              <a:cxnLst>
                <a:cxn ang="0">
                  <a:pos x="4" y="0"/>
                </a:cxn>
                <a:cxn ang="0">
                  <a:pos x="21" y="0"/>
                </a:cxn>
                <a:cxn ang="0">
                  <a:pos x="25" y="4"/>
                </a:cxn>
                <a:cxn ang="0">
                  <a:pos x="25" y="20"/>
                </a:cxn>
                <a:cxn ang="0">
                  <a:pos x="21" y="24"/>
                </a:cxn>
                <a:cxn ang="0">
                  <a:pos x="4" y="24"/>
                </a:cxn>
                <a:cxn ang="0">
                  <a:pos x="0" y="20"/>
                </a:cxn>
                <a:cxn ang="0">
                  <a:pos x="0" y="4"/>
                </a:cxn>
                <a:cxn ang="0">
                  <a:pos x="4" y="0"/>
                </a:cxn>
                <a:cxn ang="0">
                  <a:pos x="4" y="1"/>
                </a:cxn>
                <a:cxn ang="0">
                  <a:pos x="21" y="1"/>
                </a:cxn>
                <a:cxn ang="0">
                  <a:pos x="23" y="4"/>
                </a:cxn>
                <a:cxn ang="0">
                  <a:pos x="23" y="20"/>
                </a:cxn>
                <a:cxn ang="0">
                  <a:pos x="21" y="22"/>
                </a:cxn>
                <a:cxn ang="0">
                  <a:pos x="4" y="22"/>
                </a:cxn>
                <a:cxn ang="0">
                  <a:pos x="2" y="20"/>
                </a:cxn>
                <a:cxn ang="0">
                  <a:pos x="2" y="4"/>
                </a:cxn>
                <a:cxn ang="0">
                  <a:pos x="4" y="1"/>
                </a:cxn>
              </a:cxnLst>
              <a:rect l="0" t="0" r="0" b="0"/>
              <a:pathLst>
                <a:path w="25" h="24">
                  <a:moveTo>
                    <a:pt x="4" y="0"/>
                  </a:moveTo>
                  <a:cubicBezTo>
                    <a:pt x="21" y="0"/>
                    <a:pt x="21" y="0"/>
                    <a:pt x="21" y="0"/>
                  </a:cubicBezTo>
                  <a:cubicBezTo>
                    <a:pt x="23" y="0"/>
                    <a:pt x="25" y="1"/>
                    <a:pt x="25" y="4"/>
                  </a:cubicBezTo>
                  <a:cubicBezTo>
                    <a:pt x="25" y="20"/>
                    <a:pt x="25" y="20"/>
                    <a:pt x="25" y="20"/>
                  </a:cubicBezTo>
                  <a:cubicBezTo>
                    <a:pt x="25" y="22"/>
                    <a:pt x="23" y="24"/>
                    <a:pt x="21" y="24"/>
                  </a:cubicBezTo>
                  <a:cubicBezTo>
                    <a:pt x="4" y="24"/>
                    <a:pt x="4" y="24"/>
                    <a:pt x="4" y="24"/>
                  </a:cubicBezTo>
                  <a:cubicBezTo>
                    <a:pt x="2" y="24"/>
                    <a:pt x="0" y="22"/>
                    <a:pt x="0" y="20"/>
                  </a:cubicBezTo>
                  <a:cubicBezTo>
                    <a:pt x="0" y="4"/>
                    <a:pt x="0" y="4"/>
                    <a:pt x="0" y="4"/>
                  </a:cubicBezTo>
                  <a:cubicBezTo>
                    <a:pt x="0" y="1"/>
                    <a:pt x="2" y="0"/>
                    <a:pt x="4" y="0"/>
                  </a:cubicBezTo>
                  <a:close/>
                  <a:moveTo>
                    <a:pt x="4" y="1"/>
                  </a:moveTo>
                  <a:cubicBezTo>
                    <a:pt x="21" y="1"/>
                    <a:pt x="21" y="1"/>
                    <a:pt x="21" y="1"/>
                  </a:cubicBezTo>
                  <a:cubicBezTo>
                    <a:pt x="22" y="1"/>
                    <a:pt x="23" y="2"/>
                    <a:pt x="23" y="4"/>
                  </a:cubicBezTo>
                  <a:cubicBezTo>
                    <a:pt x="23" y="20"/>
                    <a:pt x="23" y="20"/>
                    <a:pt x="23" y="20"/>
                  </a:cubicBezTo>
                  <a:cubicBezTo>
                    <a:pt x="23" y="21"/>
                    <a:pt x="22" y="22"/>
                    <a:pt x="21" y="22"/>
                  </a:cubicBezTo>
                  <a:cubicBezTo>
                    <a:pt x="4" y="22"/>
                    <a:pt x="4" y="22"/>
                    <a:pt x="4" y="22"/>
                  </a:cubicBezTo>
                  <a:cubicBezTo>
                    <a:pt x="3" y="22"/>
                    <a:pt x="2" y="21"/>
                    <a:pt x="2" y="20"/>
                  </a:cubicBezTo>
                  <a:cubicBezTo>
                    <a:pt x="2" y="4"/>
                    <a:pt x="2" y="4"/>
                    <a:pt x="2" y="4"/>
                  </a:cubicBezTo>
                  <a:cubicBezTo>
                    <a:pt x="2" y="2"/>
                    <a:pt x="3" y="1"/>
                    <a:pt x="4" y="1"/>
                  </a:cubicBezTo>
                  <a:close/>
                </a:path>
              </a:pathLst>
            </a:custGeom>
            <a:solidFill>
              <a:srgbClr val="FFFFFF"/>
            </a:solidFill>
            <a:ln w="9525">
              <a:noFill/>
            </a:ln>
          </p:spPr>
          <p:txBody>
            <a:bodyPr/>
            <a:p>
              <a:endParaRPr altLang="en-US" lang="zh-CN"/>
            </a:p>
          </p:txBody>
        </p:sp>
        <p:sp>
          <p:nvSpPr>
            <p:cNvPr id="1048935" name="Freeform 71"/>
            <p:cNvSpPr/>
            <p:nvPr/>
          </p:nvSpPr>
          <p:spPr>
            <a:xfrm>
              <a:off x="714375" y="574675"/>
              <a:ext cx="68263" cy="68263"/>
            </a:xfrm>
            <a:custGeom>
              <a:avLst/>
              <a:ahLst/>
              <a:cxnLst>
                <a:cxn ang="0">
                  <a:pos x="2" y="0"/>
                </a:cxn>
                <a:cxn ang="0">
                  <a:pos x="19" y="0"/>
                </a:cxn>
                <a:cxn ang="0">
                  <a:pos x="21" y="3"/>
                </a:cxn>
                <a:cxn ang="0">
                  <a:pos x="21" y="19"/>
                </a:cxn>
                <a:cxn ang="0">
                  <a:pos x="19" y="21"/>
                </a:cxn>
                <a:cxn ang="0">
                  <a:pos x="2" y="21"/>
                </a:cxn>
                <a:cxn ang="0">
                  <a:pos x="0" y="19"/>
                </a:cxn>
                <a:cxn ang="0">
                  <a:pos x="0" y="3"/>
                </a:cxn>
                <a:cxn ang="0">
                  <a:pos x="2" y="0"/>
                </a:cxn>
              </a:cxnLst>
              <a:rect l="0" t="0" r="0" b="0"/>
              <a:pathLst>
                <a:path w="21" h="21">
                  <a:moveTo>
                    <a:pt x="2" y="0"/>
                  </a:moveTo>
                  <a:cubicBezTo>
                    <a:pt x="19" y="0"/>
                    <a:pt x="19" y="0"/>
                    <a:pt x="19" y="0"/>
                  </a:cubicBezTo>
                  <a:cubicBezTo>
                    <a:pt x="20" y="0"/>
                    <a:pt x="21" y="1"/>
                    <a:pt x="21" y="3"/>
                  </a:cubicBezTo>
                  <a:cubicBezTo>
                    <a:pt x="21" y="19"/>
                    <a:pt x="21" y="19"/>
                    <a:pt x="21" y="19"/>
                  </a:cubicBezTo>
                  <a:cubicBezTo>
                    <a:pt x="21" y="20"/>
                    <a:pt x="20" y="21"/>
                    <a:pt x="19" y="21"/>
                  </a:cubicBezTo>
                  <a:cubicBezTo>
                    <a:pt x="2" y="21"/>
                    <a:pt x="2" y="21"/>
                    <a:pt x="2" y="21"/>
                  </a:cubicBezTo>
                  <a:cubicBezTo>
                    <a:pt x="1" y="21"/>
                    <a:pt x="0" y="20"/>
                    <a:pt x="0" y="19"/>
                  </a:cubicBezTo>
                  <a:cubicBezTo>
                    <a:pt x="0" y="3"/>
                    <a:pt x="0" y="3"/>
                    <a:pt x="0" y="3"/>
                  </a:cubicBezTo>
                  <a:cubicBezTo>
                    <a:pt x="0" y="1"/>
                    <a:pt x="1" y="0"/>
                    <a:pt x="2" y="0"/>
                  </a:cubicBezTo>
                  <a:close/>
                </a:path>
              </a:pathLst>
            </a:custGeom>
            <a:solidFill>
              <a:srgbClr val="F26B41"/>
            </a:solidFill>
            <a:ln w="9525">
              <a:noFill/>
            </a:ln>
          </p:spPr>
          <p:txBody>
            <a:bodyPr/>
            <a:p>
              <a:endParaRPr altLang="en-US" lang="zh-CN"/>
            </a:p>
          </p:txBody>
        </p:sp>
        <p:sp>
          <p:nvSpPr>
            <p:cNvPr id="1048936" name="Freeform 72"/>
            <p:cNvSpPr>
              <a:spLocks noEditPoints="1"/>
            </p:cNvSpPr>
            <p:nvPr/>
          </p:nvSpPr>
          <p:spPr>
            <a:xfrm>
              <a:off x="344488" y="677862"/>
              <a:ext cx="80963" cy="77788"/>
            </a:xfrm>
            <a:custGeom>
              <a:avLst/>
              <a:ahLst/>
              <a:cxnLst>
                <a:cxn ang="0">
                  <a:pos x="4" y="0"/>
                </a:cxn>
                <a:cxn ang="0">
                  <a:pos x="21" y="0"/>
                </a:cxn>
                <a:cxn ang="0">
                  <a:pos x="25" y="4"/>
                </a:cxn>
                <a:cxn ang="0">
                  <a:pos x="25" y="20"/>
                </a:cxn>
                <a:cxn ang="0">
                  <a:pos x="21" y="24"/>
                </a:cxn>
                <a:cxn ang="0">
                  <a:pos x="4" y="24"/>
                </a:cxn>
                <a:cxn ang="0">
                  <a:pos x="0" y="20"/>
                </a:cxn>
                <a:cxn ang="0">
                  <a:pos x="0" y="4"/>
                </a:cxn>
                <a:cxn ang="0">
                  <a:pos x="4" y="0"/>
                </a:cxn>
                <a:cxn ang="0">
                  <a:pos x="4" y="2"/>
                </a:cxn>
                <a:cxn ang="0">
                  <a:pos x="21" y="2"/>
                </a:cxn>
                <a:cxn ang="0">
                  <a:pos x="23" y="4"/>
                </a:cxn>
                <a:cxn ang="0">
                  <a:pos x="23" y="20"/>
                </a:cxn>
                <a:cxn ang="0">
                  <a:pos x="21" y="22"/>
                </a:cxn>
                <a:cxn ang="0">
                  <a:pos x="4" y="22"/>
                </a:cxn>
                <a:cxn ang="0">
                  <a:pos x="2" y="20"/>
                </a:cxn>
                <a:cxn ang="0">
                  <a:pos x="2" y="4"/>
                </a:cxn>
                <a:cxn ang="0">
                  <a:pos x="4" y="2"/>
                </a:cxn>
              </a:cxnLst>
              <a:rect l="0" t="0" r="0" b="0"/>
              <a:pathLst>
                <a:path w="25" h="24">
                  <a:moveTo>
                    <a:pt x="4" y="0"/>
                  </a:moveTo>
                  <a:cubicBezTo>
                    <a:pt x="21" y="0"/>
                    <a:pt x="21" y="0"/>
                    <a:pt x="21" y="0"/>
                  </a:cubicBezTo>
                  <a:cubicBezTo>
                    <a:pt x="23" y="0"/>
                    <a:pt x="25" y="2"/>
                    <a:pt x="25" y="4"/>
                  </a:cubicBezTo>
                  <a:cubicBezTo>
                    <a:pt x="25" y="20"/>
                    <a:pt x="25" y="20"/>
                    <a:pt x="25" y="20"/>
                  </a:cubicBezTo>
                  <a:cubicBezTo>
                    <a:pt x="25" y="22"/>
                    <a:pt x="23" y="24"/>
                    <a:pt x="21" y="24"/>
                  </a:cubicBezTo>
                  <a:cubicBezTo>
                    <a:pt x="4" y="24"/>
                    <a:pt x="4" y="24"/>
                    <a:pt x="4" y="24"/>
                  </a:cubicBezTo>
                  <a:cubicBezTo>
                    <a:pt x="2" y="24"/>
                    <a:pt x="0" y="22"/>
                    <a:pt x="0" y="20"/>
                  </a:cubicBezTo>
                  <a:cubicBezTo>
                    <a:pt x="0" y="4"/>
                    <a:pt x="0" y="4"/>
                    <a:pt x="0" y="4"/>
                  </a:cubicBezTo>
                  <a:cubicBezTo>
                    <a:pt x="0" y="2"/>
                    <a:pt x="2" y="0"/>
                    <a:pt x="4" y="0"/>
                  </a:cubicBezTo>
                  <a:close/>
                  <a:moveTo>
                    <a:pt x="4" y="2"/>
                  </a:moveTo>
                  <a:cubicBezTo>
                    <a:pt x="21" y="2"/>
                    <a:pt x="21" y="2"/>
                    <a:pt x="21" y="2"/>
                  </a:cubicBezTo>
                  <a:cubicBezTo>
                    <a:pt x="22" y="2"/>
                    <a:pt x="23" y="3"/>
                    <a:pt x="23" y="4"/>
                  </a:cubicBezTo>
                  <a:cubicBezTo>
                    <a:pt x="23" y="20"/>
                    <a:pt x="23" y="20"/>
                    <a:pt x="23" y="20"/>
                  </a:cubicBezTo>
                  <a:cubicBezTo>
                    <a:pt x="23" y="21"/>
                    <a:pt x="22" y="22"/>
                    <a:pt x="21" y="22"/>
                  </a:cubicBezTo>
                  <a:cubicBezTo>
                    <a:pt x="4" y="22"/>
                    <a:pt x="4" y="22"/>
                    <a:pt x="4" y="22"/>
                  </a:cubicBezTo>
                  <a:cubicBezTo>
                    <a:pt x="3" y="22"/>
                    <a:pt x="2" y="21"/>
                    <a:pt x="2" y="20"/>
                  </a:cubicBezTo>
                  <a:cubicBezTo>
                    <a:pt x="2" y="4"/>
                    <a:pt x="2" y="4"/>
                    <a:pt x="2" y="4"/>
                  </a:cubicBezTo>
                  <a:cubicBezTo>
                    <a:pt x="2" y="3"/>
                    <a:pt x="3" y="2"/>
                    <a:pt x="4" y="2"/>
                  </a:cubicBezTo>
                  <a:close/>
                </a:path>
              </a:pathLst>
            </a:custGeom>
            <a:solidFill>
              <a:srgbClr val="FFFFFF"/>
            </a:solidFill>
            <a:ln w="9525">
              <a:noFill/>
            </a:ln>
          </p:spPr>
          <p:txBody>
            <a:bodyPr/>
            <a:p>
              <a:endParaRPr altLang="en-US" lang="zh-CN"/>
            </a:p>
          </p:txBody>
        </p:sp>
        <p:sp>
          <p:nvSpPr>
            <p:cNvPr id="1048937" name="Freeform 73"/>
            <p:cNvSpPr/>
            <p:nvPr/>
          </p:nvSpPr>
          <p:spPr>
            <a:xfrm>
              <a:off x="350838" y="684212"/>
              <a:ext cx="68263" cy="65088"/>
            </a:xfrm>
            <a:custGeom>
              <a:avLst/>
              <a:ahLst/>
              <a:cxnLst>
                <a:cxn ang="0">
                  <a:pos x="2" y="0"/>
                </a:cxn>
                <a:cxn ang="0">
                  <a:pos x="19" y="0"/>
                </a:cxn>
                <a:cxn ang="0">
                  <a:pos x="21" y="2"/>
                </a:cxn>
                <a:cxn ang="0">
                  <a:pos x="21" y="18"/>
                </a:cxn>
                <a:cxn ang="0">
                  <a:pos x="19" y="20"/>
                </a:cxn>
                <a:cxn ang="0">
                  <a:pos x="2" y="20"/>
                </a:cxn>
                <a:cxn ang="0">
                  <a:pos x="0" y="18"/>
                </a:cxn>
                <a:cxn ang="0">
                  <a:pos x="0" y="2"/>
                </a:cxn>
                <a:cxn ang="0">
                  <a:pos x="2" y="0"/>
                </a:cxn>
              </a:cxnLst>
              <a:rect l="0" t="0" r="0" b="0"/>
              <a:pathLst>
                <a:path w="21" h="20">
                  <a:moveTo>
                    <a:pt x="2" y="0"/>
                  </a:moveTo>
                  <a:cubicBezTo>
                    <a:pt x="19" y="0"/>
                    <a:pt x="19" y="0"/>
                    <a:pt x="19" y="0"/>
                  </a:cubicBezTo>
                  <a:cubicBezTo>
                    <a:pt x="20" y="0"/>
                    <a:pt x="21" y="1"/>
                    <a:pt x="21" y="2"/>
                  </a:cubicBezTo>
                  <a:cubicBezTo>
                    <a:pt x="21" y="18"/>
                    <a:pt x="21" y="18"/>
                    <a:pt x="21" y="18"/>
                  </a:cubicBezTo>
                  <a:cubicBezTo>
                    <a:pt x="21" y="19"/>
                    <a:pt x="20" y="20"/>
                    <a:pt x="19" y="20"/>
                  </a:cubicBezTo>
                  <a:cubicBezTo>
                    <a:pt x="2" y="20"/>
                    <a:pt x="2" y="20"/>
                    <a:pt x="2" y="20"/>
                  </a:cubicBezTo>
                  <a:cubicBezTo>
                    <a:pt x="1" y="20"/>
                    <a:pt x="0" y="19"/>
                    <a:pt x="0" y="18"/>
                  </a:cubicBezTo>
                  <a:cubicBezTo>
                    <a:pt x="0" y="2"/>
                    <a:pt x="0" y="2"/>
                    <a:pt x="0" y="2"/>
                  </a:cubicBezTo>
                  <a:cubicBezTo>
                    <a:pt x="0" y="1"/>
                    <a:pt x="1" y="0"/>
                    <a:pt x="2" y="0"/>
                  </a:cubicBezTo>
                  <a:close/>
                </a:path>
              </a:pathLst>
            </a:custGeom>
            <a:solidFill>
              <a:srgbClr val="F26B41"/>
            </a:solidFill>
            <a:ln w="9525">
              <a:noFill/>
            </a:ln>
          </p:spPr>
          <p:txBody>
            <a:bodyPr/>
            <a:p>
              <a:endParaRPr altLang="en-US" lang="zh-CN"/>
            </a:p>
          </p:txBody>
        </p:sp>
        <p:sp>
          <p:nvSpPr>
            <p:cNvPr id="1048938" name="Freeform 74"/>
            <p:cNvSpPr>
              <a:spLocks noEditPoints="1"/>
            </p:cNvSpPr>
            <p:nvPr/>
          </p:nvSpPr>
          <p:spPr>
            <a:xfrm>
              <a:off x="468313" y="677862"/>
              <a:ext cx="77788" cy="77788"/>
            </a:xfrm>
            <a:custGeom>
              <a:avLst/>
              <a:ahLst/>
              <a:cxnLst>
                <a:cxn ang="0">
                  <a:pos x="4" y="0"/>
                </a:cxn>
                <a:cxn ang="0">
                  <a:pos x="20" y="0"/>
                </a:cxn>
                <a:cxn ang="0">
                  <a:pos x="24" y="4"/>
                </a:cxn>
                <a:cxn ang="0">
                  <a:pos x="24" y="20"/>
                </a:cxn>
                <a:cxn ang="0">
                  <a:pos x="20" y="24"/>
                </a:cxn>
                <a:cxn ang="0">
                  <a:pos x="4" y="24"/>
                </a:cxn>
                <a:cxn ang="0">
                  <a:pos x="0" y="20"/>
                </a:cxn>
                <a:cxn ang="0">
                  <a:pos x="0" y="4"/>
                </a:cxn>
                <a:cxn ang="0">
                  <a:pos x="4" y="0"/>
                </a:cxn>
                <a:cxn ang="0">
                  <a:pos x="4" y="2"/>
                </a:cxn>
                <a:cxn ang="0">
                  <a:pos x="20" y="2"/>
                </a:cxn>
                <a:cxn ang="0">
                  <a:pos x="22" y="4"/>
                </a:cxn>
                <a:cxn ang="0">
                  <a:pos x="22" y="20"/>
                </a:cxn>
                <a:cxn ang="0">
                  <a:pos x="20" y="22"/>
                </a:cxn>
                <a:cxn ang="0">
                  <a:pos x="4" y="22"/>
                </a:cxn>
                <a:cxn ang="0">
                  <a:pos x="1" y="20"/>
                </a:cxn>
                <a:cxn ang="0">
                  <a:pos x="1" y="4"/>
                </a:cxn>
                <a:cxn ang="0">
                  <a:pos x="4" y="2"/>
                </a:cxn>
              </a:cxnLst>
              <a:rect l="0" t="0" r="0" b="0"/>
              <a:pathLst>
                <a:path w="24" h="24">
                  <a:moveTo>
                    <a:pt x="4" y="0"/>
                  </a:moveTo>
                  <a:cubicBezTo>
                    <a:pt x="20" y="0"/>
                    <a:pt x="20" y="0"/>
                    <a:pt x="20" y="0"/>
                  </a:cubicBezTo>
                  <a:cubicBezTo>
                    <a:pt x="22" y="0"/>
                    <a:pt x="24" y="2"/>
                    <a:pt x="24" y="4"/>
                  </a:cubicBezTo>
                  <a:cubicBezTo>
                    <a:pt x="24" y="20"/>
                    <a:pt x="24" y="20"/>
                    <a:pt x="24" y="20"/>
                  </a:cubicBezTo>
                  <a:cubicBezTo>
                    <a:pt x="24" y="22"/>
                    <a:pt x="22" y="24"/>
                    <a:pt x="20" y="24"/>
                  </a:cubicBezTo>
                  <a:cubicBezTo>
                    <a:pt x="4" y="24"/>
                    <a:pt x="4" y="24"/>
                    <a:pt x="4" y="24"/>
                  </a:cubicBezTo>
                  <a:cubicBezTo>
                    <a:pt x="1" y="24"/>
                    <a:pt x="0" y="22"/>
                    <a:pt x="0" y="20"/>
                  </a:cubicBezTo>
                  <a:cubicBezTo>
                    <a:pt x="0" y="4"/>
                    <a:pt x="0" y="4"/>
                    <a:pt x="0" y="4"/>
                  </a:cubicBezTo>
                  <a:cubicBezTo>
                    <a:pt x="0" y="2"/>
                    <a:pt x="1" y="0"/>
                    <a:pt x="4" y="0"/>
                  </a:cubicBezTo>
                  <a:close/>
                  <a:moveTo>
                    <a:pt x="4" y="2"/>
                  </a:moveTo>
                  <a:cubicBezTo>
                    <a:pt x="20" y="2"/>
                    <a:pt x="20" y="2"/>
                    <a:pt x="20" y="2"/>
                  </a:cubicBezTo>
                  <a:cubicBezTo>
                    <a:pt x="21" y="2"/>
                    <a:pt x="22" y="3"/>
                    <a:pt x="22" y="4"/>
                  </a:cubicBezTo>
                  <a:cubicBezTo>
                    <a:pt x="22" y="20"/>
                    <a:pt x="22" y="20"/>
                    <a:pt x="22" y="20"/>
                  </a:cubicBezTo>
                  <a:cubicBezTo>
                    <a:pt x="22" y="21"/>
                    <a:pt x="21" y="22"/>
                    <a:pt x="20" y="22"/>
                  </a:cubicBezTo>
                  <a:cubicBezTo>
                    <a:pt x="4" y="22"/>
                    <a:pt x="4" y="22"/>
                    <a:pt x="4" y="22"/>
                  </a:cubicBezTo>
                  <a:cubicBezTo>
                    <a:pt x="2" y="22"/>
                    <a:pt x="1" y="21"/>
                    <a:pt x="1" y="20"/>
                  </a:cubicBezTo>
                  <a:cubicBezTo>
                    <a:pt x="1" y="4"/>
                    <a:pt x="1" y="4"/>
                    <a:pt x="1" y="4"/>
                  </a:cubicBezTo>
                  <a:cubicBezTo>
                    <a:pt x="1" y="3"/>
                    <a:pt x="2" y="2"/>
                    <a:pt x="4" y="2"/>
                  </a:cubicBezTo>
                  <a:close/>
                </a:path>
              </a:pathLst>
            </a:custGeom>
            <a:solidFill>
              <a:srgbClr val="FFFFFF"/>
            </a:solidFill>
            <a:ln w="9525">
              <a:noFill/>
            </a:ln>
          </p:spPr>
          <p:txBody>
            <a:bodyPr/>
            <a:p>
              <a:endParaRPr altLang="en-US" lang="zh-CN"/>
            </a:p>
          </p:txBody>
        </p:sp>
        <p:sp>
          <p:nvSpPr>
            <p:cNvPr id="1048939" name="Freeform 75"/>
            <p:cNvSpPr/>
            <p:nvPr/>
          </p:nvSpPr>
          <p:spPr>
            <a:xfrm>
              <a:off x="471488" y="684212"/>
              <a:ext cx="68263" cy="65088"/>
            </a:xfrm>
            <a:custGeom>
              <a:avLst/>
              <a:ahLst/>
              <a:cxnLst>
                <a:cxn ang="0">
                  <a:pos x="3" y="0"/>
                </a:cxn>
                <a:cxn ang="0">
                  <a:pos x="19" y="0"/>
                </a:cxn>
                <a:cxn ang="0">
                  <a:pos x="21" y="2"/>
                </a:cxn>
                <a:cxn ang="0">
                  <a:pos x="21" y="18"/>
                </a:cxn>
                <a:cxn ang="0">
                  <a:pos x="19" y="20"/>
                </a:cxn>
                <a:cxn ang="0">
                  <a:pos x="3" y="20"/>
                </a:cxn>
                <a:cxn ang="0">
                  <a:pos x="0" y="18"/>
                </a:cxn>
                <a:cxn ang="0">
                  <a:pos x="0" y="2"/>
                </a:cxn>
                <a:cxn ang="0">
                  <a:pos x="3" y="0"/>
                </a:cxn>
              </a:cxnLst>
              <a:rect l="0" t="0" r="0" b="0"/>
              <a:pathLst>
                <a:path w="21" h="20">
                  <a:moveTo>
                    <a:pt x="3" y="0"/>
                  </a:moveTo>
                  <a:cubicBezTo>
                    <a:pt x="19" y="0"/>
                    <a:pt x="19" y="0"/>
                    <a:pt x="19" y="0"/>
                  </a:cubicBezTo>
                  <a:cubicBezTo>
                    <a:pt x="20" y="0"/>
                    <a:pt x="21" y="1"/>
                    <a:pt x="21" y="2"/>
                  </a:cubicBezTo>
                  <a:cubicBezTo>
                    <a:pt x="21" y="18"/>
                    <a:pt x="21" y="18"/>
                    <a:pt x="21" y="18"/>
                  </a:cubicBezTo>
                  <a:cubicBezTo>
                    <a:pt x="21" y="19"/>
                    <a:pt x="20" y="20"/>
                    <a:pt x="19" y="20"/>
                  </a:cubicBezTo>
                  <a:cubicBezTo>
                    <a:pt x="3" y="20"/>
                    <a:pt x="3" y="20"/>
                    <a:pt x="3" y="20"/>
                  </a:cubicBezTo>
                  <a:cubicBezTo>
                    <a:pt x="1" y="20"/>
                    <a:pt x="0" y="19"/>
                    <a:pt x="0" y="18"/>
                  </a:cubicBezTo>
                  <a:cubicBezTo>
                    <a:pt x="0" y="2"/>
                    <a:pt x="0" y="2"/>
                    <a:pt x="0" y="2"/>
                  </a:cubicBezTo>
                  <a:cubicBezTo>
                    <a:pt x="0" y="1"/>
                    <a:pt x="1" y="0"/>
                    <a:pt x="3" y="0"/>
                  </a:cubicBezTo>
                  <a:close/>
                </a:path>
              </a:pathLst>
            </a:custGeom>
            <a:solidFill>
              <a:srgbClr val="F26B41"/>
            </a:solidFill>
            <a:ln w="9525">
              <a:noFill/>
            </a:ln>
          </p:spPr>
          <p:txBody>
            <a:bodyPr/>
            <a:p>
              <a:endParaRPr altLang="en-US" lang="zh-CN"/>
            </a:p>
          </p:txBody>
        </p:sp>
        <p:sp>
          <p:nvSpPr>
            <p:cNvPr id="1048940" name="Freeform 76"/>
            <p:cNvSpPr>
              <a:spLocks noEditPoints="1"/>
            </p:cNvSpPr>
            <p:nvPr/>
          </p:nvSpPr>
          <p:spPr>
            <a:xfrm>
              <a:off x="588963" y="677862"/>
              <a:ext cx="77788" cy="77788"/>
            </a:xfrm>
            <a:custGeom>
              <a:avLst/>
              <a:ahLst/>
              <a:cxnLst>
                <a:cxn ang="0">
                  <a:pos x="4" y="0"/>
                </a:cxn>
                <a:cxn ang="0">
                  <a:pos x="20" y="0"/>
                </a:cxn>
                <a:cxn ang="0">
                  <a:pos x="24" y="4"/>
                </a:cxn>
                <a:cxn ang="0">
                  <a:pos x="24" y="20"/>
                </a:cxn>
                <a:cxn ang="0">
                  <a:pos x="20" y="24"/>
                </a:cxn>
                <a:cxn ang="0">
                  <a:pos x="4" y="24"/>
                </a:cxn>
                <a:cxn ang="0">
                  <a:pos x="0" y="20"/>
                </a:cxn>
                <a:cxn ang="0">
                  <a:pos x="0" y="4"/>
                </a:cxn>
                <a:cxn ang="0">
                  <a:pos x="4" y="0"/>
                </a:cxn>
                <a:cxn ang="0">
                  <a:pos x="4" y="2"/>
                </a:cxn>
                <a:cxn ang="0">
                  <a:pos x="20" y="2"/>
                </a:cxn>
                <a:cxn ang="0">
                  <a:pos x="23" y="4"/>
                </a:cxn>
                <a:cxn ang="0">
                  <a:pos x="23" y="20"/>
                </a:cxn>
                <a:cxn ang="0">
                  <a:pos x="20" y="22"/>
                </a:cxn>
                <a:cxn ang="0">
                  <a:pos x="4" y="22"/>
                </a:cxn>
                <a:cxn ang="0">
                  <a:pos x="2" y="20"/>
                </a:cxn>
                <a:cxn ang="0">
                  <a:pos x="2" y="4"/>
                </a:cxn>
                <a:cxn ang="0">
                  <a:pos x="4" y="2"/>
                </a:cxn>
              </a:cxnLst>
              <a:rect l="0" t="0" r="0" b="0"/>
              <a:pathLst>
                <a:path w="24" h="24">
                  <a:moveTo>
                    <a:pt x="4" y="0"/>
                  </a:moveTo>
                  <a:cubicBezTo>
                    <a:pt x="20" y="0"/>
                    <a:pt x="20" y="0"/>
                    <a:pt x="20" y="0"/>
                  </a:cubicBezTo>
                  <a:cubicBezTo>
                    <a:pt x="23" y="0"/>
                    <a:pt x="24" y="2"/>
                    <a:pt x="24" y="4"/>
                  </a:cubicBezTo>
                  <a:cubicBezTo>
                    <a:pt x="24" y="20"/>
                    <a:pt x="24" y="20"/>
                    <a:pt x="24" y="20"/>
                  </a:cubicBezTo>
                  <a:cubicBezTo>
                    <a:pt x="24" y="22"/>
                    <a:pt x="23" y="24"/>
                    <a:pt x="20" y="24"/>
                  </a:cubicBezTo>
                  <a:cubicBezTo>
                    <a:pt x="4" y="24"/>
                    <a:pt x="4" y="24"/>
                    <a:pt x="4" y="24"/>
                  </a:cubicBezTo>
                  <a:cubicBezTo>
                    <a:pt x="2" y="24"/>
                    <a:pt x="0" y="22"/>
                    <a:pt x="0" y="20"/>
                  </a:cubicBezTo>
                  <a:cubicBezTo>
                    <a:pt x="0" y="4"/>
                    <a:pt x="0" y="4"/>
                    <a:pt x="0" y="4"/>
                  </a:cubicBezTo>
                  <a:cubicBezTo>
                    <a:pt x="0" y="2"/>
                    <a:pt x="2" y="0"/>
                    <a:pt x="4" y="0"/>
                  </a:cubicBezTo>
                  <a:close/>
                  <a:moveTo>
                    <a:pt x="4" y="2"/>
                  </a:moveTo>
                  <a:cubicBezTo>
                    <a:pt x="20" y="2"/>
                    <a:pt x="20" y="2"/>
                    <a:pt x="20" y="2"/>
                  </a:cubicBezTo>
                  <a:cubicBezTo>
                    <a:pt x="22" y="2"/>
                    <a:pt x="23" y="3"/>
                    <a:pt x="23" y="4"/>
                  </a:cubicBezTo>
                  <a:cubicBezTo>
                    <a:pt x="23" y="20"/>
                    <a:pt x="23" y="20"/>
                    <a:pt x="23" y="20"/>
                  </a:cubicBezTo>
                  <a:cubicBezTo>
                    <a:pt x="23" y="21"/>
                    <a:pt x="22" y="22"/>
                    <a:pt x="20" y="22"/>
                  </a:cubicBezTo>
                  <a:cubicBezTo>
                    <a:pt x="4" y="22"/>
                    <a:pt x="4" y="22"/>
                    <a:pt x="4" y="22"/>
                  </a:cubicBezTo>
                  <a:cubicBezTo>
                    <a:pt x="3" y="22"/>
                    <a:pt x="2" y="21"/>
                    <a:pt x="2" y="20"/>
                  </a:cubicBezTo>
                  <a:cubicBezTo>
                    <a:pt x="2" y="4"/>
                    <a:pt x="2" y="4"/>
                    <a:pt x="2" y="4"/>
                  </a:cubicBezTo>
                  <a:cubicBezTo>
                    <a:pt x="2" y="3"/>
                    <a:pt x="3" y="2"/>
                    <a:pt x="4" y="2"/>
                  </a:cubicBezTo>
                  <a:close/>
                </a:path>
              </a:pathLst>
            </a:custGeom>
            <a:solidFill>
              <a:srgbClr val="FFFFFF"/>
            </a:solidFill>
            <a:ln w="9525">
              <a:noFill/>
            </a:ln>
          </p:spPr>
          <p:txBody>
            <a:bodyPr/>
            <a:p>
              <a:endParaRPr altLang="en-US" lang="zh-CN"/>
            </a:p>
          </p:txBody>
        </p:sp>
        <p:sp>
          <p:nvSpPr>
            <p:cNvPr id="1048941" name="Freeform 77"/>
            <p:cNvSpPr/>
            <p:nvPr/>
          </p:nvSpPr>
          <p:spPr>
            <a:xfrm>
              <a:off x="595313" y="684212"/>
              <a:ext cx="68263" cy="65088"/>
            </a:xfrm>
            <a:custGeom>
              <a:avLst/>
              <a:ahLst/>
              <a:cxnLst>
                <a:cxn ang="0">
                  <a:pos x="2" y="0"/>
                </a:cxn>
                <a:cxn ang="0">
                  <a:pos x="18" y="0"/>
                </a:cxn>
                <a:cxn ang="0">
                  <a:pos x="21" y="2"/>
                </a:cxn>
                <a:cxn ang="0">
                  <a:pos x="21" y="18"/>
                </a:cxn>
                <a:cxn ang="0">
                  <a:pos x="18" y="20"/>
                </a:cxn>
                <a:cxn ang="0">
                  <a:pos x="2" y="20"/>
                </a:cxn>
                <a:cxn ang="0">
                  <a:pos x="0" y="18"/>
                </a:cxn>
                <a:cxn ang="0">
                  <a:pos x="0" y="2"/>
                </a:cxn>
                <a:cxn ang="0">
                  <a:pos x="2" y="0"/>
                </a:cxn>
              </a:cxnLst>
              <a:rect l="0" t="0" r="0" b="0"/>
              <a:pathLst>
                <a:path w="21" h="20">
                  <a:moveTo>
                    <a:pt x="2" y="0"/>
                  </a:moveTo>
                  <a:cubicBezTo>
                    <a:pt x="18" y="0"/>
                    <a:pt x="18" y="0"/>
                    <a:pt x="18" y="0"/>
                  </a:cubicBezTo>
                  <a:cubicBezTo>
                    <a:pt x="20" y="0"/>
                    <a:pt x="21" y="1"/>
                    <a:pt x="21" y="2"/>
                  </a:cubicBezTo>
                  <a:cubicBezTo>
                    <a:pt x="21" y="18"/>
                    <a:pt x="21" y="18"/>
                    <a:pt x="21" y="18"/>
                  </a:cubicBezTo>
                  <a:cubicBezTo>
                    <a:pt x="21" y="19"/>
                    <a:pt x="20" y="20"/>
                    <a:pt x="18" y="20"/>
                  </a:cubicBezTo>
                  <a:cubicBezTo>
                    <a:pt x="2" y="20"/>
                    <a:pt x="2" y="20"/>
                    <a:pt x="2" y="20"/>
                  </a:cubicBezTo>
                  <a:cubicBezTo>
                    <a:pt x="1" y="20"/>
                    <a:pt x="0" y="19"/>
                    <a:pt x="0" y="18"/>
                  </a:cubicBezTo>
                  <a:cubicBezTo>
                    <a:pt x="0" y="2"/>
                    <a:pt x="0" y="2"/>
                    <a:pt x="0" y="2"/>
                  </a:cubicBezTo>
                  <a:cubicBezTo>
                    <a:pt x="0" y="1"/>
                    <a:pt x="1" y="0"/>
                    <a:pt x="2" y="0"/>
                  </a:cubicBezTo>
                  <a:close/>
                </a:path>
              </a:pathLst>
            </a:custGeom>
            <a:solidFill>
              <a:srgbClr val="F26B41"/>
            </a:solidFill>
            <a:ln w="9525">
              <a:noFill/>
            </a:ln>
          </p:spPr>
          <p:txBody>
            <a:bodyPr/>
            <a:p>
              <a:endParaRPr altLang="en-US" lang="zh-CN"/>
            </a:p>
          </p:txBody>
        </p:sp>
        <p:sp>
          <p:nvSpPr>
            <p:cNvPr id="1048942" name="Freeform 78"/>
            <p:cNvSpPr>
              <a:spLocks noEditPoints="1"/>
            </p:cNvSpPr>
            <p:nvPr/>
          </p:nvSpPr>
          <p:spPr>
            <a:xfrm>
              <a:off x="708025" y="677862"/>
              <a:ext cx="82550" cy="77788"/>
            </a:xfrm>
            <a:custGeom>
              <a:avLst/>
              <a:ahLst/>
              <a:cxnLst>
                <a:cxn ang="0">
                  <a:pos x="4" y="0"/>
                </a:cxn>
                <a:cxn ang="0">
                  <a:pos x="21" y="0"/>
                </a:cxn>
                <a:cxn ang="0">
                  <a:pos x="25" y="4"/>
                </a:cxn>
                <a:cxn ang="0">
                  <a:pos x="25" y="20"/>
                </a:cxn>
                <a:cxn ang="0">
                  <a:pos x="21" y="24"/>
                </a:cxn>
                <a:cxn ang="0">
                  <a:pos x="4" y="24"/>
                </a:cxn>
                <a:cxn ang="0">
                  <a:pos x="0" y="20"/>
                </a:cxn>
                <a:cxn ang="0">
                  <a:pos x="0" y="4"/>
                </a:cxn>
                <a:cxn ang="0">
                  <a:pos x="4" y="0"/>
                </a:cxn>
                <a:cxn ang="0">
                  <a:pos x="4" y="2"/>
                </a:cxn>
                <a:cxn ang="0">
                  <a:pos x="21" y="2"/>
                </a:cxn>
                <a:cxn ang="0">
                  <a:pos x="23" y="4"/>
                </a:cxn>
                <a:cxn ang="0">
                  <a:pos x="23" y="20"/>
                </a:cxn>
                <a:cxn ang="0">
                  <a:pos x="21" y="22"/>
                </a:cxn>
                <a:cxn ang="0">
                  <a:pos x="4" y="22"/>
                </a:cxn>
                <a:cxn ang="0">
                  <a:pos x="2" y="20"/>
                </a:cxn>
                <a:cxn ang="0">
                  <a:pos x="2" y="4"/>
                </a:cxn>
                <a:cxn ang="0">
                  <a:pos x="4" y="2"/>
                </a:cxn>
              </a:cxnLst>
              <a:rect l="0" t="0" r="0" b="0"/>
              <a:pathLst>
                <a:path w="25" h="24">
                  <a:moveTo>
                    <a:pt x="4" y="0"/>
                  </a:moveTo>
                  <a:cubicBezTo>
                    <a:pt x="21" y="0"/>
                    <a:pt x="21" y="0"/>
                    <a:pt x="21" y="0"/>
                  </a:cubicBezTo>
                  <a:cubicBezTo>
                    <a:pt x="23" y="0"/>
                    <a:pt x="25" y="2"/>
                    <a:pt x="25" y="4"/>
                  </a:cubicBezTo>
                  <a:cubicBezTo>
                    <a:pt x="25" y="20"/>
                    <a:pt x="25" y="20"/>
                    <a:pt x="25" y="20"/>
                  </a:cubicBezTo>
                  <a:cubicBezTo>
                    <a:pt x="25" y="22"/>
                    <a:pt x="23" y="24"/>
                    <a:pt x="21" y="24"/>
                  </a:cubicBezTo>
                  <a:cubicBezTo>
                    <a:pt x="4" y="24"/>
                    <a:pt x="4" y="24"/>
                    <a:pt x="4" y="24"/>
                  </a:cubicBezTo>
                  <a:cubicBezTo>
                    <a:pt x="2" y="24"/>
                    <a:pt x="0" y="22"/>
                    <a:pt x="0" y="20"/>
                  </a:cubicBezTo>
                  <a:cubicBezTo>
                    <a:pt x="0" y="4"/>
                    <a:pt x="0" y="4"/>
                    <a:pt x="0" y="4"/>
                  </a:cubicBezTo>
                  <a:cubicBezTo>
                    <a:pt x="0" y="2"/>
                    <a:pt x="2" y="0"/>
                    <a:pt x="4" y="0"/>
                  </a:cubicBezTo>
                  <a:close/>
                  <a:moveTo>
                    <a:pt x="4" y="2"/>
                  </a:moveTo>
                  <a:cubicBezTo>
                    <a:pt x="21" y="2"/>
                    <a:pt x="21" y="2"/>
                    <a:pt x="21" y="2"/>
                  </a:cubicBezTo>
                  <a:cubicBezTo>
                    <a:pt x="22" y="2"/>
                    <a:pt x="23" y="3"/>
                    <a:pt x="23" y="4"/>
                  </a:cubicBezTo>
                  <a:cubicBezTo>
                    <a:pt x="23" y="20"/>
                    <a:pt x="23" y="20"/>
                    <a:pt x="23" y="20"/>
                  </a:cubicBezTo>
                  <a:cubicBezTo>
                    <a:pt x="23" y="21"/>
                    <a:pt x="22" y="22"/>
                    <a:pt x="21" y="22"/>
                  </a:cubicBezTo>
                  <a:cubicBezTo>
                    <a:pt x="4" y="22"/>
                    <a:pt x="4" y="22"/>
                    <a:pt x="4" y="22"/>
                  </a:cubicBezTo>
                  <a:cubicBezTo>
                    <a:pt x="3" y="22"/>
                    <a:pt x="2" y="21"/>
                    <a:pt x="2" y="20"/>
                  </a:cubicBezTo>
                  <a:cubicBezTo>
                    <a:pt x="2" y="4"/>
                    <a:pt x="2" y="4"/>
                    <a:pt x="2" y="4"/>
                  </a:cubicBezTo>
                  <a:cubicBezTo>
                    <a:pt x="2" y="3"/>
                    <a:pt x="3" y="2"/>
                    <a:pt x="4" y="2"/>
                  </a:cubicBezTo>
                  <a:close/>
                </a:path>
              </a:pathLst>
            </a:custGeom>
            <a:solidFill>
              <a:srgbClr val="FFFFFF"/>
            </a:solidFill>
            <a:ln w="9525">
              <a:noFill/>
            </a:ln>
          </p:spPr>
          <p:txBody>
            <a:bodyPr/>
            <a:p>
              <a:endParaRPr altLang="en-US" lang="zh-CN"/>
            </a:p>
          </p:txBody>
        </p:sp>
        <p:sp>
          <p:nvSpPr>
            <p:cNvPr id="1048943" name="Freeform 79"/>
            <p:cNvSpPr/>
            <p:nvPr/>
          </p:nvSpPr>
          <p:spPr>
            <a:xfrm>
              <a:off x="714375" y="684212"/>
              <a:ext cx="68263" cy="65088"/>
            </a:xfrm>
            <a:custGeom>
              <a:avLst/>
              <a:ahLst/>
              <a:cxnLst>
                <a:cxn ang="0">
                  <a:pos x="2" y="0"/>
                </a:cxn>
                <a:cxn ang="0">
                  <a:pos x="19" y="0"/>
                </a:cxn>
                <a:cxn ang="0">
                  <a:pos x="21" y="2"/>
                </a:cxn>
                <a:cxn ang="0">
                  <a:pos x="21" y="18"/>
                </a:cxn>
                <a:cxn ang="0">
                  <a:pos x="19" y="20"/>
                </a:cxn>
                <a:cxn ang="0">
                  <a:pos x="2" y="20"/>
                </a:cxn>
                <a:cxn ang="0">
                  <a:pos x="0" y="18"/>
                </a:cxn>
                <a:cxn ang="0">
                  <a:pos x="0" y="2"/>
                </a:cxn>
                <a:cxn ang="0">
                  <a:pos x="2" y="0"/>
                </a:cxn>
              </a:cxnLst>
              <a:rect l="0" t="0" r="0" b="0"/>
              <a:pathLst>
                <a:path w="21" h="20">
                  <a:moveTo>
                    <a:pt x="2" y="0"/>
                  </a:moveTo>
                  <a:cubicBezTo>
                    <a:pt x="19" y="0"/>
                    <a:pt x="19" y="0"/>
                    <a:pt x="19" y="0"/>
                  </a:cubicBezTo>
                  <a:cubicBezTo>
                    <a:pt x="20" y="0"/>
                    <a:pt x="21" y="1"/>
                    <a:pt x="21" y="2"/>
                  </a:cubicBezTo>
                  <a:cubicBezTo>
                    <a:pt x="21" y="18"/>
                    <a:pt x="21" y="18"/>
                    <a:pt x="21" y="18"/>
                  </a:cubicBezTo>
                  <a:cubicBezTo>
                    <a:pt x="21" y="19"/>
                    <a:pt x="20" y="20"/>
                    <a:pt x="19" y="20"/>
                  </a:cubicBezTo>
                  <a:cubicBezTo>
                    <a:pt x="2" y="20"/>
                    <a:pt x="2" y="20"/>
                    <a:pt x="2" y="20"/>
                  </a:cubicBezTo>
                  <a:cubicBezTo>
                    <a:pt x="1" y="20"/>
                    <a:pt x="0" y="19"/>
                    <a:pt x="0" y="18"/>
                  </a:cubicBezTo>
                  <a:cubicBezTo>
                    <a:pt x="0" y="2"/>
                    <a:pt x="0" y="2"/>
                    <a:pt x="0" y="2"/>
                  </a:cubicBezTo>
                  <a:cubicBezTo>
                    <a:pt x="0" y="1"/>
                    <a:pt x="1" y="0"/>
                    <a:pt x="2" y="0"/>
                  </a:cubicBezTo>
                  <a:close/>
                </a:path>
              </a:pathLst>
            </a:custGeom>
            <a:solidFill>
              <a:srgbClr val="F26B41"/>
            </a:solidFill>
            <a:ln w="9525">
              <a:noFill/>
            </a:ln>
          </p:spPr>
          <p:txBody>
            <a:bodyPr/>
            <a:p>
              <a:endParaRPr altLang="en-US" lang="zh-CN"/>
            </a:p>
          </p:txBody>
        </p:sp>
        <p:sp>
          <p:nvSpPr>
            <p:cNvPr id="1048944" name="Freeform 80"/>
            <p:cNvSpPr>
              <a:spLocks noEditPoints="1"/>
            </p:cNvSpPr>
            <p:nvPr/>
          </p:nvSpPr>
          <p:spPr>
            <a:xfrm>
              <a:off x="344488" y="788987"/>
              <a:ext cx="80963" cy="77788"/>
            </a:xfrm>
            <a:custGeom>
              <a:avLst/>
              <a:ahLst/>
              <a:cxnLst>
                <a:cxn ang="0">
                  <a:pos x="4" y="0"/>
                </a:cxn>
                <a:cxn ang="0">
                  <a:pos x="21" y="0"/>
                </a:cxn>
                <a:cxn ang="0">
                  <a:pos x="25" y="4"/>
                </a:cxn>
                <a:cxn ang="0">
                  <a:pos x="25" y="20"/>
                </a:cxn>
                <a:cxn ang="0">
                  <a:pos x="21" y="24"/>
                </a:cxn>
                <a:cxn ang="0">
                  <a:pos x="4" y="24"/>
                </a:cxn>
                <a:cxn ang="0">
                  <a:pos x="0" y="20"/>
                </a:cxn>
                <a:cxn ang="0">
                  <a:pos x="0" y="4"/>
                </a:cxn>
                <a:cxn ang="0">
                  <a:pos x="4" y="0"/>
                </a:cxn>
                <a:cxn ang="0">
                  <a:pos x="4" y="1"/>
                </a:cxn>
                <a:cxn ang="0">
                  <a:pos x="21" y="1"/>
                </a:cxn>
                <a:cxn ang="0">
                  <a:pos x="23" y="4"/>
                </a:cxn>
                <a:cxn ang="0">
                  <a:pos x="23" y="20"/>
                </a:cxn>
                <a:cxn ang="0">
                  <a:pos x="21" y="22"/>
                </a:cxn>
                <a:cxn ang="0">
                  <a:pos x="4" y="22"/>
                </a:cxn>
                <a:cxn ang="0">
                  <a:pos x="2" y="20"/>
                </a:cxn>
                <a:cxn ang="0">
                  <a:pos x="2" y="4"/>
                </a:cxn>
                <a:cxn ang="0">
                  <a:pos x="4" y="1"/>
                </a:cxn>
              </a:cxnLst>
              <a:rect l="0" t="0" r="0" b="0"/>
              <a:pathLst>
                <a:path w="25" h="24">
                  <a:moveTo>
                    <a:pt x="4" y="0"/>
                  </a:moveTo>
                  <a:cubicBezTo>
                    <a:pt x="21" y="0"/>
                    <a:pt x="21" y="0"/>
                    <a:pt x="21" y="0"/>
                  </a:cubicBezTo>
                  <a:cubicBezTo>
                    <a:pt x="23" y="0"/>
                    <a:pt x="25" y="1"/>
                    <a:pt x="25" y="4"/>
                  </a:cubicBezTo>
                  <a:cubicBezTo>
                    <a:pt x="25" y="20"/>
                    <a:pt x="25" y="20"/>
                    <a:pt x="25" y="20"/>
                  </a:cubicBezTo>
                  <a:cubicBezTo>
                    <a:pt x="25" y="22"/>
                    <a:pt x="23" y="24"/>
                    <a:pt x="21" y="24"/>
                  </a:cubicBezTo>
                  <a:cubicBezTo>
                    <a:pt x="4" y="24"/>
                    <a:pt x="4" y="24"/>
                    <a:pt x="4" y="24"/>
                  </a:cubicBezTo>
                  <a:cubicBezTo>
                    <a:pt x="2" y="24"/>
                    <a:pt x="0" y="22"/>
                    <a:pt x="0" y="20"/>
                  </a:cubicBezTo>
                  <a:cubicBezTo>
                    <a:pt x="0" y="4"/>
                    <a:pt x="0" y="4"/>
                    <a:pt x="0" y="4"/>
                  </a:cubicBezTo>
                  <a:cubicBezTo>
                    <a:pt x="0" y="1"/>
                    <a:pt x="2" y="0"/>
                    <a:pt x="4" y="0"/>
                  </a:cubicBezTo>
                  <a:close/>
                  <a:moveTo>
                    <a:pt x="4" y="1"/>
                  </a:moveTo>
                  <a:cubicBezTo>
                    <a:pt x="21" y="1"/>
                    <a:pt x="21" y="1"/>
                    <a:pt x="21" y="1"/>
                  </a:cubicBezTo>
                  <a:cubicBezTo>
                    <a:pt x="22" y="1"/>
                    <a:pt x="23" y="2"/>
                    <a:pt x="23" y="4"/>
                  </a:cubicBezTo>
                  <a:cubicBezTo>
                    <a:pt x="23" y="20"/>
                    <a:pt x="23" y="20"/>
                    <a:pt x="23" y="20"/>
                  </a:cubicBezTo>
                  <a:cubicBezTo>
                    <a:pt x="23" y="21"/>
                    <a:pt x="22" y="22"/>
                    <a:pt x="21" y="22"/>
                  </a:cubicBezTo>
                  <a:cubicBezTo>
                    <a:pt x="4" y="22"/>
                    <a:pt x="4" y="22"/>
                    <a:pt x="4" y="22"/>
                  </a:cubicBezTo>
                  <a:cubicBezTo>
                    <a:pt x="3" y="22"/>
                    <a:pt x="2" y="21"/>
                    <a:pt x="2" y="20"/>
                  </a:cubicBezTo>
                  <a:cubicBezTo>
                    <a:pt x="2" y="4"/>
                    <a:pt x="2" y="4"/>
                    <a:pt x="2" y="4"/>
                  </a:cubicBezTo>
                  <a:cubicBezTo>
                    <a:pt x="2" y="2"/>
                    <a:pt x="3" y="1"/>
                    <a:pt x="4" y="1"/>
                  </a:cubicBezTo>
                  <a:close/>
                </a:path>
              </a:pathLst>
            </a:custGeom>
            <a:solidFill>
              <a:srgbClr val="FFFFFF"/>
            </a:solidFill>
            <a:ln w="9525">
              <a:noFill/>
            </a:ln>
          </p:spPr>
          <p:txBody>
            <a:bodyPr/>
            <a:p>
              <a:endParaRPr altLang="en-US" lang="zh-CN"/>
            </a:p>
          </p:txBody>
        </p:sp>
        <p:sp>
          <p:nvSpPr>
            <p:cNvPr id="1048945" name="Freeform 81"/>
            <p:cNvSpPr/>
            <p:nvPr/>
          </p:nvSpPr>
          <p:spPr>
            <a:xfrm>
              <a:off x="350838" y="792162"/>
              <a:ext cx="68263" cy="68263"/>
            </a:xfrm>
            <a:custGeom>
              <a:avLst/>
              <a:ahLst/>
              <a:cxnLst>
                <a:cxn ang="0">
                  <a:pos x="2" y="0"/>
                </a:cxn>
                <a:cxn ang="0">
                  <a:pos x="19" y="0"/>
                </a:cxn>
                <a:cxn ang="0">
                  <a:pos x="21" y="3"/>
                </a:cxn>
                <a:cxn ang="0">
                  <a:pos x="21" y="19"/>
                </a:cxn>
                <a:cxn ang="0">
                  <a:pos x="19" y="21"/>
                </a:cxn>
                <a:cxn ang="0">
                  <a:pos x="2" y="21"/>
                </a:cxn>
                <a:cxn ang="0">
                  <a:pos x="0" y="19"/>
                </a:cxn>
                <a:cxn ang="0">
                  <a:pos x="0" y="3"/>
                </a:cxn>
                <a:cxn ang="0">
                  <a:pos x="2" y="0"/>
                </a:cxn>
              </a:cxnLst>
              <a:rect l="0" t="0" r="0" b="0"/>
              <a:pathLst>
                <a:path w="21" h="21">
                  <a:moveTo>
                    <a:pt x="2" y="0"/>
                  </a:moveTo>
                  <a:cubicBezTo>
                    <a:pt x="19" y="0"/>
                    <a:pt x="19" y="0"/>
                    <a:pt x="19" y="0"/>
                  </a:cubicBezTo>
                  <a:cubicBezTo>
                    <a:pt x="20" y="0"/>
                    <a:pt x="21" y="1"/>
                    <a:pt x="21" y="3"/>
                  </a:cubicBezTo>
                  <a:cubicBezTo>
                    <a:pt x="21" y="19"/>
                    <a:pt x="21" y="19"/>
                    <a:pt x="21" y="19"/>
                  </a:cubicBezTo>
                  <a:cubicBezTo>
                    <a:pt x="21" y="20"/>
                    <a:pt x="20" y="21"/>
                    <a:pt x="19" y="21"/>
                  </a:cubicBezTo>
                  <a:cubicBezTo>
                    <a:pt x="2" y="21"/>
                    <a:pt x="2" y="21"/>
                    <a:pt x="2" y="21"/>
                  </a:cubicBezTo>
                  <a:cubicBezTo>
                    <a:pt x="1" y="21"/>
                    <a:pt x="0" y="20"/>
                    <a:pt x="0" y="19"/>
                  </a:cubicBezTo>
                  <a:cubicBezTo>
                    <a:pt x="0" y="3"/>
                    <a:pt x="0" y="3"/>
                    <a:pt x="0" y="3"/>
                  </a:cubicBezTo>
                  <a:cubicBezTo>
                    <a:pt x="0" y="1"/>
                    <a:pt x="1" y="0"/>
                    <a:pt x="2" y="0"/>
                  </a:cubicBezTo>
                  <a:close/>
                </a:path>
              </a:pathLst>
            </a:custGeom>
            <a:solidFill>
              <a:srgbClr val="F26B41"/>
            </a:solidFill>
            <a:ln w="9525">
              <a:noFill/>
            </a:ln>
          </p:spPr>
          <p:txBody>
            <a:bodyPr/>
            <a:p>
              <a:endParaRPr altLang="en-US" lang="zh-CN"/>
            </a:p>
          </p:txBody>
        </p:sp>
        <p:sp>
          <p:nvSpPr>
            <p:cNvPr id="1048946" name="Freeform 82"/>
            <p:cNvSpPr>
              <a:spLocks noEditPoints="1"/>
            </p:cNvSpPr>
            <p:nvPr/>
          </p:nvSpPr>
          <p:spPr>
            <a:xfrm>
              <a:off x="468313" y="788987"/>
              <a:ext cx="77788" cy="77788"/>
            </a:xfrm>
            <a:custGeom>
              <a:avLst/>
              <a:ahLst/>
              <a:cxnLst>
                <a:cxn ang="0">
                  <a:pos x="4" y="0"/>
                </a:cxn>
                <a:cxn ang="0">
                  <a:pos x="20" y="0"/>
                </a:cxn>
                <a:cxn ang="0">
                  <a:pos x="24" y="4"/>
                </a:cxn>
                <a:cxn ang="0">
                  <a:pos x="24" y="20"/>
                </a:cxn>
                <a:cxn ang="0">
                  <a:pos x="20" y="24"/>
                </a:cxn>
                <a:cxn ang="0">
                  <a:pos x="4" y="24"/>
                </a:cxn>
                <a:cxn ang="0">
                  <a:pos x="0" y="20"/>
                </a:cxn>
                <a:cxn ang="0">
                  <a:pos x="0" y="4"/>
                </a:cxn>
                <a:cxn ang="0">
                  <a:pos x="4" y="0"/>
                </a:cxn>
                <a:cxn ang="0">
                  <a:pos x="4" y="1"/>
                </a:cxn>
                <a:cxn ang="0">
                  <a:pos x="20" y="1"/>
                </a:cxn>
                <a:cxn ang="0">
                  <a:pos x="22" y="4"/>
                </a:cxn>
                <a:cxn ang="0">
                  <a:pos x="22" y="20"/>
                </a:cxn>
                <a:cxn ang="0">
                  <a:pos x="20" y="22"/>
                </a:cxn>
                <a:cxn ang="0">
                  <a:pos x="4" y="22"/>
                </a:cxn>
                <a:cxn ang="0">
                  <a:pos x="1" y="20"/>
                </a:cxn>
                <a:cxn ang="0">
                  <a:pos x="1" y="4"/>
                </a:cxn>
                <a:cxn ang="0">
                  <a:pos x="4" y="1"/>
                </a:cxn>
              </a:cxnLst>
              <a:rect l="0" t="0" r="0" b="0"/>
              <a:pathLst>
                <a:path w="24" h="24">
                  <a:moveTo>
                    <a:pt x="4" y="0"/>
                  </a:moveTo>
                  <a:cubicBezTo>
                    <a:pt x="20" y="0"/>
                    <a:pt x="20" y="0"/>
                    <a:pt x="20" y="0"/>
                  </a:cubicBezTo>
                  <a:cubicBezTo>
                    <a:pt x="22" y="0"/>
                    <a:pt x="24" y="1"/>
                    <a:pt x="24" y="4"/>
                  </a:cubicBezTo>
                  <a:cubicBezTo>
                    <a:pt x="24" y="20"/>
                    <a:pt x="24" y="20"/>
                    <a:pt x="24" y="20"/>
                  </a:cubicBezTo>
                  <a:cubicBezTo>
                    <a:pt x="24" y="22"/>
                    <a:pt x="22" y="24"/>
                    <a:pt x="20" y="24"/>
                  </a:cubicBezTo>
                  <a:cubicBezTo>
                    <a:pt x="4" y="24"/>
                    <a:pt x="4" y="24"/>
                    <a:pt x="4" y="24"/>
                  </a:cubicBezTo>
                  <a:cubicBezTo>
                    <a:pt x="1" y="24"/>
                    <a:pt x="0" y="22"/>
                    <a:pt x="0" y="20"/>
                  </a:cubicBezTo>
                  <a:cubicBezTo>
                    <a:pt x="0" y="4"/>
                    <a:pt x="0" y="4"/>
                    <a:pt x="0" y="4"/>
                  </a:cubicBezTo>
                  <a:cubicBezTo>
                    <a:pt x="0" y="1"/>
                    <a:pt x="1" y="0"/>
                    <a:pt x="4" y="0"/>
                  </a:cubicBezTo>
                  <a:close/>
                  <a:moveTo>
                    <a:pt x="4" y="1"/>
                  </a:moveTo>
                  <a:cubicBezTo>
                    <a:pt x="20" y="1"/>
                    <a:pt x="20" y="1"/>
                    <a:pt x="20" y="1"/>
                  </a:cubicBezTo>
                  <a:cubicBezTo>
                    <a:pt x="21" y="1"/>
                    <a:pt x="22" y="2"/>
                    <a:pt x="22" y="4"/>
                  </a:cubicBezTo>
                  <a:cubicBezTo>
                    <a:pt x="22" y="20"/>
                    <a:pt x="22" y="20"/>
                    <a:pt x="22" y="20"/>
                  </a:cubicBezTo>
                  <a:cubicBezTo>
                    <a:pt x="22" y="21"/>
                    <a:pt x="21" y="22"/>
                    <a:pt x="20" y="22"/>
                  </a:cubicBezTo>
                  <a:cubicBezTo>
                    <a:pt x="4" y="22"/>
                    <a:pt x="4" y="22"/>
                    <a:pt x="4" y="22"/>
                  </a:cubicBezTo>
                  <a:cubicBezTo>
                    <a:pt x="2" y="22"/>
                    <a:pt x="1" y="21"/>
                    <a:pt x="1" y="20"/>
                  </a:cubicBezTo>
                  <a:cubicBezTo>
                    <a:pt x="1" y="4"/>
                    <a:pt x="1" y="4"/>
                    <a:pt x="1" y="4"/>
                  </a:cubicBezTo>
                  <a:cubicBezTo>
                    <a:pt x="1" y="2"/>
                    <a:pt x="2" y="1"/>
                    <a:pt x="4" y="1"/>
                  </a:cubicBezTo>
                  <a:close/>
                </a:path>
              </a:pathLst>
            </a:custGeom>
            <a:solidFill>
              <a:srgbClr val="FFFFFF"/>
            </a:solidFill>
            <a:ln w="9525">
              <a:noFill/>
            </a:ln>
          </p:spPr>
          <p:txBody>
            <a:bodyPr/>
            <a:p>
              <a:endParaRPr altLang="en-US" lang="zh-CN"/>
            </a:p>
          </p:txBody>
        </p:sp>
        <p:sp>
          <p:nvSpPr>
            <p:cNvPr id="1048947" name="Freeform 83"/>
            <p:cNvSpPr/>
            <p:nvPr/>
          </p:nvSpPr>
          <p:spPr>
            <a:xfrm>
              <a:off x="471488" y="792162"/>
              <a:ext cx="68263" cy="68263"/>
            </a:xfrm>
            <a:custGeom>
              <a:avLst/>
              <a:ahLst/>
              <a:cxnLst>
                <a:cxn ang="0">
                  <a:pos x="3" y="0"/>
                </a:cxn>
                <a:cxn ang="0">
                  <a:pos x="19" y="0"/>
                </a:cxn>
                <a:cxn ang="0">
                  <a:pos x="21" y="3"/>
                </a:cxn>
                <a:cxn ang="0">
                  <a:pos x="21" y="19"/>
                </a:cxn>
                <a:cxn ang="0">
                  <a:pos x="19" y="21"/>
                </a:cxn>
                <a:cxn ang="0">
                  <a:pos x="3" y="21"/>
                </a:cxn>
                <a:cxn ang="0">
                  <a:pos x="0" y="19"/>
                </a:cxn>
                <a:cxn ang="0">
                  <a:pos x="0" y="3"/>
                </a:cxn>
                <a:cxn ang="0">
                  <a:pos x="3" y="0"/>
                </a:cxn>
              </a:cxnLst>
              <a:rect l="0" t="0" r="0" b="0"/>
              <a:pathLst>
                <a:path w="21" h="21">
                  <a:moveTo>
                    <a:pt x="3" y="0"/>
                  </a:moveTo>
                  <a:cubicBezTo>
                    <a:pt x="19" y="0"/>
                    <a:pt x="19" y="0"/>
                    <a:pt x="19" y="0"/>
                  </a:cubicBezTo>
                  <a:cubicBezTo>
                    <a:pt x="20" y="0"/>
                    <a:pt x="21" y="1"/>
                    <a:pt x="21" y="3"/>
                  </a:cubicBezTo>
                  <a:cubicBezTo>
                    <a:pt x="21" y="19"/>
                    <a:pt x="21" y="19"/>
                    <a:pt x="21" y="19"/>
                  </a:cubicBezTo>
                  <a:cubicBezTo>
                    <a:pt x="21" y="20"/>
                    <a:pt x="20" y="21"/>
                    <a:pt x="19" y="21"/>
                  </a:cubicBezTo>
                  <a:cubicBezTo>
                    <a:pt x="3" y="21"/>
                    <a:pt x="3" y="21"/>
                    <a:pt x="3" y="21"/>
                  </a:cubicBezTo>
                  <a:cubicBezTo>
                    <a:pt x="1" y="21"/>
                    <a:pt x="0" y="20"/>
                    <a:pt x="0" y="19"/>
                  </a:cubicBezTo>
                  <a:cubicBezTo>
                    <a:pt x="0" y="3"/>
                    <a:pt x="0" y="3"/>
                    <a:pt x="0" y="3"/>
                  </a:cubicBezTo>
                  <a:cubicBezTo>
                    <a:pt x="0" y="1"/>
                    <a:pt x="1" y="0"/>
                    <a:pt x="3" y="0"/>
                  </a:cubicBezTo>
                  <a:close/>
                </a:path>
              </a:pathLst>
            </a:custGeom>
            <a:solidFill>
              <a:srgbClr val="F26B41"/>
            </a:solidFill>
            <a:ln w="9525">
              <a:noFill/>
            </a:ln>
          </p:spPr>
          <p:txBody>
            <a:bodyPr/>
            <a:p>
              <a:endParaRPr altLang="en-US" lang="zh-CN"/>
            </a:p>
          </p:txBody>
        </p:sp>
        <p:sp>
          <p:nvSpPr>
            <p:cNvPr id="1048948" name="Freeform 84"/>
            <p:cNvSpPr>
              <a:spLocks noEditPoints="1"/>
            </p:cNvSpPr>
            <p:nvPr/>
          </p:nvSpPr>
          <p:spPr>
            <a:xfrm>
              <a:off x="588963" y="788987"/>
              <a:ext cx="77788" cy="77788"/>
            </a:xfrm>
            <a:custGeom>
              <a:avLst/>
              <a:ahLst/>
              <a:cxnLst>
                <a:cxn ang="0">
                  <a:pos x="4" y="0"/>
                </a:cxn>
                <a:cxn ang="0">
                  <a:pos x="20" y="0"/>
                </a:cxn>
                <a:cxn ang="0">
                  <a:pos x="24" y="4"/>
                </a:cxn>
                <a:cxn ang="0">
                  <a:pos x="24" y="20"/>
                </a:cxn>
                <a:cxn ang="0">
                  <a:pos x="20" y="24"/>
                </a:cxn>
                <a:cxn ang="0">
                  <a:pos x="4" y="24"/>
                </a:cxn>
                <a:cxn ang="0">
                  <a:pos x="0" y="20"/>
                </a:cxn>
                <a:cxn ang="0">
                  <a:pos x="0" y="4"/>
                </a:cxn>
                <a:cxn ang="0">
                  <a:pos x="4" y="0"/>
                </a:cxn>
                <a:cxn ang="0">
                  <a:pos x="4" y="1"/>
                </a:cxn>
                <a:cxn ang="0">
                  <a:pos x="20" y="1"/>
                </a:cxn>
                <a:cxn ang="0">
                  <a:pos x="23" y="4"/>
                </a:cxn>
                <a:cxn ang="0">
                  <a:pos x="23" y="20"/>
                </a:cxn>
                <a:cxn ang="0">
                  <a:pos x="20" y="22"/>
                </a:cxn>
                <a:cxn ang="0">
                  <a:pos x="4" y="22"/>
                </a:cxn>
                <a:cxn ang="0">
                  <a:pos x="2" y="20"/>
                </a:cxn>
                <a:cxn ang="0">
                  <a:pos x="2" y="4"/>
                </a:cxn>
                <a:cxn ang="0">
                  <a:pos x="4" y="1"/>
                </a:cxn>
              </a:cxnLst>
              <a:rect l="0" t="0" r="0" b="0"/>
              <a:pathLst>
                <a:path w="24" h="24">
                  <a:moveTo>
                    <a:pt x="4" y="0"/>
                  </a:moveTo>
                  <a:cubicBezTo>
                    <a:pt x="20" y="0"/>
                    <a:pt x="20" y="0"/>
                    <a:pt x="20" y="0"/>
                  </a:cubicBezTo>
                  <a:cubicBezTo>
                    <a:pt x="23" y="0"/>
                    <a:pt x="24" y="1"/>
                    <a:pt x="24" y="4"/>
                  </a:cubicBezTo>
                  <a:cubicBezTo>
                    <a:pt x="24" y="20"/>
                    <a:pt x="24" y="20"/>
                    <a:pt x="24" y="20"/>
                  </a:cubicBezTo>
                  <a:cubicBezTo>
                    <a:pt x="24" y="22"/>
                    <a:pt x="23" y="24"/>
                    <a:pt x="20" y="24"/>
                  </a:cubicBezTo>
                  <a:cubicBezTo>
                    <a:pt x="4" y="24"/>
                    <a:pt x="4" y="24"/>
                    <a:pt x="4" y="24"/>
                  </a:cubicBezTo>
                  <a:cubicBezTo>
                    <a:pt x="2" y="24"/>
                    <a:pt x="0" y="22"/>
                    <a:pt x="0" y="20"/>
                  </a:cubicBezTo>
                  <a:cubicBezTo>
                    <a:pt x="0" y="4"/>
                    <a:pt x="0" y="4"/>
                    <a:pt x="0" y="4"/>
                  </a:cubicBezTo>
                  <a:cubicBezTo>
                    <a:pt x="0" y="1"/>
                    <a:pt x="2" y="0"/>
                    <a:pt x="4" y="0"/>
                  </a:cubicBezTo>
                  <a:close/>
                  <a:moveTo>
                    <a:pt x="4" y="1"/>
                  </a:moveTo>
                  <a:cubicBezTo>
                    <a:pt x="20" y="1"/>
                    <a:pt x="20" y="1"/>
                    <a:pt x="20" y="1"/>
                  </a:cubicBezTo>
                  <a:cubicBezTo>
                    <a:pt x="22" y="1"/>
                    <a:pt x="23" y="2"/>
                    <a:pt x="23" y="4"/>
                  </a:cubicBezTo>
                  <a:cubicBezTo>
                    <a:pt x="23" y="20"/>
                    <a:pt x="23" y="20"/>
                    <a:pt x="23" y="20"/>
                  </a:cubicBezTo>
                  <a:cubicBezTo>
                    <a:pt x="23" y="21"/>
                    <a:pt x="22" y="22"/>
                    <a:pt x="20" y="22"/>
                  </a:cubicBezTo>
                  <a:cubicBezTo>
                    <a:pt x="4" y="22"/>
                    <a:pt x="4" y="22"/>
                    <a:pt x="4" y="22"/>
                  </a:cubicBezTo>
                  <a:cubicBezTo>
                    <a:pt x="3" y="22"/>
                    <a:pt x="2" y="21"/>
                    <a:pt x="2" y="20"/>
                  </a:cubicBezTo>
                  <a:cubicBezTo>
                    <a:pt x="2" y="4"/>
                    <a:pt x="2" y="4"/>
                    <a:pt x="2" y="4"/>
                  </a:cubicBezTo>
                  <a:cubicBezTo>
                    <a:pt x="2" y="2"/>
                    <a:pt x="3" y="1"/>
                    <a:pt x="4" y="1"/>
                  </a:cubicBezTo>
                  <a:close/>
                </a:path>
              </a:pathLst>
            </a:custGeom>
            <a:solidFill>
              <a:srgbClr val="FFFFFF"/>
            </a:solidFill>
            <a:ln w="9525">
              <a:noFill/>
            </a:ln>
          </p:spPr>
          <p:txBody>
            <a:bodyPr/>
            <a:p>
              <a:endParaRPr altLang="en-US" lang="zh-CN"/>
            </a:p>
          </p:txBody>
        </p:sp>
        <p:sp>
          <p:nvSpPr>
            <p:cNvPr id="1048949" name="Freeform 85"/>
            <p:cNvSpPr/>
            <p:nvPr/>
          </p:nvSpPr>
          <p:spPr>
            <a:xfrm>
              <a:off x="595313" y="792162"/>
              <a:ext cx="68263" cy="68263"/>
            </a:xfrm>
            <a:custGeom>
              <a:avLst/>
              <a:ahLst/>
              <a:cxnLst>
                <a:cxn ang="0">
                  <a:pos x="2" y="0"/>
                </a:cxn>
                <a:cxn ang="0">
                  <a:pos x="18" y="0"/>
                </a:cxn>
                <a:cxn ang="0">
                  <a:pos x="21" y="3"/>
                </a:cxn>
                <a:cxn ang="0">
                  <a:pos x="21" y="19"/>
                </a:cxn>
                <a:cxn ang="0">
                  <a:pos x="18" y="21"/>
                </a:cxn>
                <a:cxn ang="0">
                  <a:pos x="2" y="21"/>
                </a:cxn>
                <a:cxn ang="0">
                  <a:pos x="0" y="19"/>
                </a:cxn>
                <a:cxn ang="0">
                  <a:pos x="0" y="3"/>
                </a:cxn>
                <a:cxn ang="0">
                  <a:pos x="2" y="0"/>
                </a:cxn>
              </a:cxnLst>
              <a:rect l="0" t="0" r="0" b="0"/>
              <a:pathLst>
                <a:path w="21" h="21">
                  <a:moveTo>
                    <a:pt x="2" y="0"/>
                  </a:moveTo>
                  <a:cubicBezTo>
                    <a:pt x="18" y="0"/>
                    <a:pt x="18" y="0"/>
                    <a:pt x="18" y="0"/>
                  </a:cubicBezTo>
                  <a:cubicBezTo>
                    <a:pt x="20" y="0"/>
                    <a:pt x="21" y="1"/>
                    <a:pt x="21" y="3"/>
                  </a:cubicBezTo>
                  <a:cubicBezTo>
                    <a:pt x="21" y="19"/>
                    <a:pt x="21" y="19"/>
                    <a:pt x="21" y="19"/>
                  </a:cubicBezTo>
                  <a:cubicBezTo>
                    <a:pt x="21" y="20"/>
                    <a:pt x="20" y="21"/>
                    <a:pt x="18" y="21"/>
                  </a:cubicBezTo>
                  <a:cubicBezTo>
                    <a:pt x="2" y="21"/>
                    <a:pt x="2" y="21"/>
                    <a:pt x="2" y="21"/>
                  </a:cubicBezTo>
                  <a:cubicBezTo>
                    <a:pt x="1" y="21"/>
                    <a:pt x="0" y="20"/>
                    <a:pt x="0" y="19"/>
                  </a:cubicBezTo>
                  <a:cubicBezTo>
                    <a:pt x="0" y="3"/>
                    <a:pt x="0" y="3"/>
                    <a:pt x="0" y="3"/>
                  </a:cubicBezTo>
                  <a:cubicBezTo>
                    <a:pt x="0" y="1"/>
                    <a:pt x="1" y="0"/>
                    <a:pt x="2" y="0"/>
                  </a:cubicBezTo>
                  <a:close/>
                </a:path>
              </a:pathLst>
            </a:custGeom>
            <a:solidFill>
              <a:srgbClr val="F26B41"/>
            </a:solidFill>
            <a:ln w="9525">
              <a:noFill/>
            </a:ln>
          </p:spPr>
          <p:txBody>
            <a:bodyPr/>
            <a:p>
              <a:endParaRPr altLang="en-US" lang="zh-CN"/>
            </a:p>
          </p:txBody>
        </p:sp>
        <p:sp>
          <p:nvSpPr>
            <p:cNvPr id="1048950" name="Freeform 86"/>
            <p:cNvSpPr>
              <a:spLocks noEditPoints="1"/>
            </p:cNvSpPr>
            <p:nvPr/>
          </p:nvSpPr>
          <p:spPr>
            <a:xfrm>
              <a:off x="708025" y="788987"/>
              <a:ext cx="82550" cy="77788"/>
            </a:xfrm>
            <a:custGeom>
              <a:avLst/>
              <a:ahLst/>
              <a:cxnLst>
                <a:cxn ang="0">
                  <a:pos x="4" y="0"/>
                </a:cxn>
                <a:cxn ang="0">
                  <a:pos x="21" y="0"/>
                </a:cxn>
                <a:cxn ang="0">
                  <a:pos x="25" y="4"/>
                </a:cxn>
                <a:cxn ang="0">
                  <a:pos x="25" y="20"/>
                </a:cxn>
                <a:cxn ang="0">
                  <a:pos x="21" y="24"/>
                </a:cxn>
                <a:cxn ang="0">
                  <a:pos x="4" y="24"/>
                </a:cxn>
                <a:cxn ang="0">
                  <a:pos x="0" y="20"/>
                </a:cxn>
                <a:cxn ang="0">
                  <a:pos x="0" y="4"/>
                </a:cxn>
                <a:cxn ang="0">
                  <a:pos x="4" y="0"/>
                </a:cxn>
                <a:cxn ang="0">
                  <a:pos x="4" y="1"/>
                </a:cxn>
                <a:cxn ang="0">
                  <a:pos x="21" y="1"/>
                </a:cxn>
                <a:cxn ang="0">
                  <a:pos x="23" y="4"/>
                </a:cxn>
                <a:cxn ang="0">
                  <a:pos x="23" y="20"/>
                </a:cxn>
                <a:cxn ang="0">
                  <a:pos x="21" y="22"/>
                </a:cxn>
                <a:cxn ang="0">
                  <a:pos x="4" y="22"/>
                </a:cxn>
                <a:cxn ang="0">
                  <a:pos x="2" y="20"/>
                </a:cxn>
                <a:cxn ang="0">
                  <a:pos x="2" y="4"/>
                </a:cxn>
                <a:cxn ang="0">
                  <a:pos x="4" y="1"/>
                </a:cxn>
              </a:cxnLst>
              <a:rect l="0" t="0" r="0" b="0"/>
              <a:pathLst>
                <a:path w="25" h="24">
                  <a:moveTo>
                    <a:pt x="4" y="0"/>
                  </a:moveTo>
                  <a:cubicBezTo>
                    <a:pt x="21" y="0"/>
                    <a:pt x="21" y="0"/>
                    <a:pt x="21" y="0"/>
                  </a:cubicBezTo>
                  <a:cubicBezTo>
                    <a:pt x="23" y="0"/>
                    <a:pt x="25" y="1"/>
                    <a:pt x="25" y="4"/>
                  </a:cubicBezTo>
                  <a:cubicBezTo>
                    <a:pt x="25" y="20"/>
                    <a:pt x="25" y="20"/>
                    <a:pt x="25" y="20"/>
                  </a:cubicBezTo>
                  <a:cubicBezTo>
                    <a:pt x="25" y="22"/>
                    <a:pt x="23" y="24"/>
                    <a:pt x="21" y="24"/>
                  </a:cubicBezTo>
                  <a:cubicBezTo>
                    <a:pt x="4" y="24"/>
                    <a:pt x="4" y="24"/>
                    <a:pt x="4" y="24"/>
                  </a:cubicBezTo>
                  <a:cubicBezTo>
                    <a:pt x="2" y="24"/>
                    <a:pt x="0" y="22"/>
                    <a:pt x="0" y="20"/>
                  </a:cubicBezTo>
                  <a:cubicBezTo>
                    <a:pt x="0" y="4"/>
                    <a:pt x="0" y="4"/>
                    <a:pt x="0" y="4"/>
                  </a:cubicBezTo>
                  <a:cubicBezTo>
                    <a:pt x="0" y="1"/>
                    <a:pt x="2" y="0"/>
                    <a:pt x="4" y="0"/>
                  </a:cubicBezTo>
                  <a:close/>
                  <a:moveTo>
                    <a:pt x="4" y="1"/>
                  </a:moveTo>
                  <a:cubicBezTo>
                    <a:pt x="21" y="1"/>
                    <a:pt x="21" y="1"/>
                    <a:pt x="21" y="1"/>
                  </a:cubicBezTo>
                  <a:cubicBezTo>
                    <a:pt x="22" y="1"/>
                    <a:pt x="23" y="2"/>
                    <a:pt x="23" y="4"/>
                  </a:cubicBezTo>
                  <a:cubicBezTo>
                    <a:pt x="23" y="20"/>
                    <a:pt x="23" y="20"/>
                    <a:pt x="23" y="20"/>
                  </a:cubicBezTo>
                  <a:cubicBezTo>
                    <a:pt x="23" y="21"/>
                    <a:pt x="22" y="22"/>
                    <a:pt x="21" y="22"/>
                  </a:cubicBezTo>
                  <a:cubicBezTo>
                    <a:pt x="4" y="22"/>
                    <a:pt x="4" y="22"/>
                    <a:pt x="4" y="22"/>
                  </a:cubicBezTo>
                  <a:cubicBezTo>
                    <a:pt x="3" y="22"/>
                    <a:pt x="2" y="21"/>
                    <a:pt x="2" y="20"/>
                  </a:cubicBezTo>
                  <a:cubicBezTo>
                    <a:pt x="2" y="4"/>
                    <a:pt x="2" y="4"/>
                    <a:pt x="2" y="4"/>
                  </a:cubicBezTo>
                  <a:cubicBezTo>
                    <a:pt x="2" y="2"/>
                    <a:pt x="3" y="1"/>
                    <a:pt x="4" y="1"/>
                  </a:cubicBezTo>
                  <a:close/>
                </a:path>
              </a:pathLst>
            </a:custGeom>
            <a:solidFill>
              <a:srgbClr val="FFFFFF"/>
            </a:solidFill>
            <a:ln w="9525">
              <a:noFill/>
            </a:ln>
          </p:spPr>
          <p:txBody>
            <a:bodyPr/>
            <a:p>
              <a:endParaRPr altLang="en-US" lang="zh-CN"/>
            </a:p>
          </p:txBody>
        </p:sp>
        <p:sp>
          <p:nvSpPr>
            <p:cNvPr id="1048951" name="Freeform 87"/>
            <p:cNvSpPr/>
            <p:nvPr/>
          </p:nvSpPr>
          <p:spPr>
            <a:xfrm>
              <a:off x="714375" y="792162"/>
              <a:ext cx="68263" cy="68263"/>
            </a:xfrm>
            <a:custGeom>
              <a:avLst/>
              <a:ahLst/>
              <a:cxnLst>
                <a:cxn ang="0">
                  <a:pos x="2" y="0"/>
                </a:cxn>
                <a:cxn ang="0">
                  <a:pos x="19" y="0"/>
                </a:cxn>
                <a:cxn ang="0">
                  <a:pos x="21" y="3"/>
                </a:cxn>
                <a:cxn ang="0">
                  <a:pos x="21" y="19"/>
                </a:cxn>
                <a:cxn ang="0">
                  <a:pos x="19" y="21"/>
                </a:cxn>
                <a:cxn ang="0">
                  <a:pos x="2" y="21"/>
                </a:cxn>
                <a:cxn ang="0">
                  <a:pos x="0" y="19"/>
                </a:cxn>
                <a:cxn ang="0">
                  <a:pos x="0" y="3"/>
                </a:cxn>
                <a:cxn ang="0">
                  <a:pos x="2" y="0"/>
                </a:cxn>
              </a:cxnLst>
              <a:rect l="0" t="0" r="0" b="0"/>
              <a:pathLst>
                <a:path w="21" h="21">
                  <a:moveTo>
                    <a:pt x="2" y="0"/>
                  </a:moveTo>
                  <a:cubicBezTo>
                    <a:pt x="19" y="0"/>
                    <a:pt x="19" y="0"/>
                    <a:pt x="19" y="0"/>
                  </a:cubicBezTo>
                  <a:cubicBezTo>
                    <a:pt x="20" y="0"/>
                    <a:pt x="21" y="1"/>
                    <a:pt x="21" y="3"/>
                  </a:cubicBezTo>
                  <a:cubicBezTo>
                    <a:pt x="21" y="19"/>
                    <a:pt x="21" y="19"/>
                    <a:pt x="21" y="19"/>
                  </a:cubicBezTo>
                  <a:cubicBezTo>
                    <a:pt x="21" y="20"/>
                    <a:pt x="20" y="21"/>
                    <a:pt x="19" y="21"/>
                  </a:cubicBezTo>
                  <a:cubicBezTo>
                    <a:pt x="2" y="21"/>
                    <a:pt x="2" y="21"/>
                    <a:pt x="2" y="21"/>
                  </a:cubicBezTo>
                  <a:cubicBezTo>
                    <a:pt x="1" y="21"/>
                    <a:pt x="0" y="20"/>
                    <a:pt x="0" y="19"/>
                  </a:cubicBezTo>
                  <a:cubicBezTo>
                    <a:pt x="0" y="3"/>
                    <a:pt x="0" y="3"/>
                    <a:pt x="0" y="3"/>
                  </a:cubicBezTo>
                  <a:cubicBezTo>
                    <a:pt x="0" y="1"/>
                    <a:pt x="1" y="0"/>
                    <a:pt x="2" y="0"/>
                  </a:cubicBezTo>
                  <a:close/>
                </a:path>
              </a:pathLst>
            </a:custGeom>
            <a:solidFill>
              <a:srgbClr val="F26B41"/>
            </a:solidFill>
            <a:ln w="9525">
              <a:noFill/>
            </a:ln>
          </p:spPr>
          <p:txBody>
            <a:bodyPr/>
            <a:p>
              <a:endParaRPr altLang="en-US" lang="zh-CN"/>
            </a:p>
          </p:txBody>
        </p:sp>
      </p:grpSp>
      <p:grpSp>
        <p:nvGrpSpPr>
          <p:cNvPr id="83" name="组合 296"/>
          <p:cNvGrpSpPr/>
          <p:nvPr/>
        </p:nvGrpSpPr>
        <p:grpSpPr>
          <a:xfrm>
            <a:off x="3159125" y="779463"/>
            <a:ext cx="255588" cy="254000"/>
            <a:chOff x="0" y="0"/>
            <a:chExt cx="1149350" cy="1149350"/>
          </a:xfrm>
        </p:grpSpPr>
        <p:sp>
          <p:nvSpPr>
            <p:cNvPr id="1048952" name="Oval 23"/>
            <p:cNvSpPr/>
            <p:nvPr/>
          </p:nvSpPr>
          <p:spPr>
            <a:xfrm>
              <a:off x="0" y="0"/>
              <a:ext cx="1149350" cy="1149350"/>
            </a:xfrm>
            <a:prstGeom prst="ellipse"/>
            <a:solidFill>
              <a:srgbClr val="506B82"/>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8953" name="Freeform 88"/>
            <p:cNvSpPr/>
            <p:nvPr/>
          </p:nvSpPr>
          <p:spPr>
            <a:xfrm>
              <a:off x="161925" y="322263"/>
              <a:ext cx="987425" cy="823913"/>
            </a:xfrm>
            <a:custGeom>
              <a:avLst/>
              <a:ahLst/>
              <a:cxnLst>
                <a:cxn ang="0">
                  <a:pos x="223" y="0"/>
                </a:cxn>
                <a:cxn ang="0">
                  <a:pos x="304" y="82"/>
                </a:cxn>
                <a:cxn ang="0">
                  <a:pos x="145" y="254"/>
                </a:cxn>
                <a:cxn ang="0">
                  <a:pos x="46" y="154"/>
                </a:cxn>
                <a:cxn ang="0">
                  <a:pos x="74" y="146"/>
                </a:cxn>
                <a:cxn ang="0">
                  <a:pos x="0" y="72"/>
                </a:cxn>
                <a:cxn ang="0">
                  <a:pos x="223" y="0"/>
                </a:cxn>
              </a:cxnLst>
              <a:rect l="0" t="0" r="0" b="0"/>
              <a:pathLst>
                <a:path w="304" h="254">
                  <a:moveTo>
                    <a:pt x="223" y="0"/>
                  </a:moveTo>
                  <a:cubicBezTo>
                    <a:pt x="304" y="82"/>
                    <a:pt x="304" y="82"/>
                    <a:pt x="304" y="82"/>
                  </a:cubicBezTo>
                  <a:cubicBezTo>
                    <a:pt x="303" y="172"/>
                    <a:pt x="233" y="246"/>
                    <a:pt x="145" y="254"/>
                  </a:cubicBezTo>
                  <a:cubicBezTo>
                    <a:pt x="46" y="154"/>
                    <a:pt x="46" y="154"/>
                    <a:pt x="46" y="154"/>
                  </a:cubicBezTo>
                  <a:cubicBezTo>
                    <a:pt x="74" y="146"/>
                    <a:pt x="74" y="146"/>
                    <a:pt x="74" y="146"/>
                  </a:cubicBezTo>
                  <a:cubicBezTo>
                    <a:pt x="0" y="72"/>
                    <a:pt x="0" y="72"/>
                    <a:pt x="0" y="72"/>
                  </a:cubicBezTo>
                  <a:cubicBezTo>
                    <a:pt x="223" y="0"/>
                    <a:pt x="223" y="0"/>
                    <a:pt x="223" y="0"/>
                  </a:cubicBezTo>
                  <a:close/>
                </a:path>
              </a:pathLst>
            </a:custGeom>
            <a:solidFill>
              <a:srgbClr val="182F40"/>
            </a:solidFill>
            <a:ln w="9525">
              <a:noFill/>
            </a:ln>
          </p:spPr>
          <p:txBody>
            <a:bodyPr/>
            <a:p>
              <a:endParaRPr altLang="en-US" lang="zh-CN"/>
            </a:p>
          </p:txBody>
        </p:sp>
        <p:sp>
          <p:nvSpPr>
            <p:cNvPr id="1048954" name="Freeform 89"/>
            <p:cNvSpPr/>
            <p:nvPr/>
          </p:nvSpPr>
          <p:spPr>
            <a:xfrm>
              <a:off x="161925" y="322263"/>
              <a:ext cx="828675" cy="233363"/>
            </a:xfrm>
            <a:custGeom>
              <a:avLst/>
              <a:ahLst/>
              <a:cxnLst>
                <a:cxn ang="0">
                  <a:pos x="223" y="0"/>
                </a:cxn>
                <a:cxn ang="0">
                  <a:pos x="31" y="0"/>
                </a:cxn>
                <a:cxn ang="0">
                  <a:pos x="0" y="72"/>
                </a:cxn>
                <a:cxn ang="0">
                  <a:pos x="255" y="72"/>
                </a:cxn>
                <a:cxn ang="0">
                  <a:pos x="223" y="0"/>
                </a:cxn>
              </a:cxnLst>
              <a:rect l="0" t="0" r="0" b="0"/>
              <a:pathLst>
                <a:path w="255" h="72">
                  <a:moveTo>
                    <a:pt x="223" y="0"/>
                  </a:moveTo>
                  <a:cubicBezTo>
                    <a:pt x="159" y="0"/>
                    <a:pt x="95" y="0"/>
                    <a:pt x="31" y="0"/>
                  </a:cubicBezTo>
                  <a:cubicBezTo>
                    <a:pt x="0" y="72"/>
                    <a:pt x="0" y="72"/>
                    <a:pt x="0" y="72"/>
                  </a:cubicBezTo>
                  <a:cubicBezTo>
                    <a:pt x="85" y="72"/>
                    <a:pt x="170" y="72"/>
                    <a:pt x="255" y="72"/>
                  </a:cubicBezTo>
                  <a:cubicBezTo>
                    <a:pt x="223" y="0"/>
                    <a:pt x="223" y="0"/>
                    <a:pt x="223" y="0"/>
                  </a:cubicBezTo>
                  <a:close/>
                </a:path>
              </a:pathLst>
            </a:custGeom>
            <a:solidFill>
              <a:srgbClr val="FFFFFF"/>
            </a:solidFill>
            <a:ln w="9525">
              <a:noFill/>
            </a:ln>
          </p:spPr>
          <p:txBody>
            <a:bodyPr/>
            <a:p>
              <a:endParaRPr altLang="en-US" lang="zh-CN"/>
            </a:p>
          </p:txBody>
        </p:sp>
        <p:sp>
          <p:nvSpPr>
            <p:cNvPr id="1048955" name="Freeform 90"/>
            <p:cNvSpPr/>
            <p:nvPr/>
          </p:nvSpPr>
          <p:spPr>
            <a:xfrm>
              <a:off x="188912" y="338138"/>
              <a:ext cx="774700" cy="201613"/>
            </a:xfrm>
            <a:custGeom>
              <a:avLst/>
              <a:ahLst/>
              <a:cxnLst>
                <a:cxn ang="0">
                  <a:pos x="433" y="0"/>
                </a:cxn>
                <a:cxn ang="0">
                  <a:pos x="488" y="127"/>
                </a:cxn>
                <a:cxn ang="0">
                  <a:pos x="268" y="127"/>
                </a:cxn>
                <a:cxn ang="0">
                  <a:pos x="247" y="127"/>
                </a:cxn>
                <a:cxn ang="0">
                  <a:pos x="0" y="127"/>
                </a:cxn>
                <a:cxn ang="0">
                  <a:pos x="55" y="0"/>
                </a:cxn>
                <a:cxn ang="0">
                  <a:pos x="247" y="0"/>
                </a:cxn>
                <a:cxn ang="0">
                  <a:pos x="268" y="0"/>
                </a:cxn>
                <a:cxn ang="0">
                  <a:pos x="433" y="0"/>
                </a:cxn>
                <a:cxn ang="0">
                  <a:pos x="433" y="0"/>
                </a:cxn>
              </a:cxnLst>
              <a:rect l="0" t="0" r="0" b="0"/>
              <a:pathLst>
                <a:path w="488" h="127">
                  <a:moveTo>
                    <a:pt x="433" y="0"/>
                  </a:moveTo>
                  <a:lnTo>
                    <a:pt x="488" y="127"/>
                  </a:lnTo>
                  <a:lnTo>
                    <a:pt x="268" y="127"/>
                  </a:lnTo>
                  <a:lnTo>
                    <a:pt x="247" y="127"/>
                  </a:lnTo>
                  <a:lnTo>
                    <a:pt x="0" y="127"/>
                  </a:lnTo>
                  <a:lnTo>
                    <a:pt x="55" y="0"/>
                  </a:lnTo>
                  <a:lnTo>
                    <a:pt x="247" y="0"/>
                  </a:lnTo>
                  <a:lnTo>
                    <a:pt x="268" y="0"/>
                  </a:lnTo>
                  <a:lnTo>
                    <a:pt x="433" y="0"/>
                  </a:lnTo>
                  <a:lnTo>
                    <a:pt x="433" y="0"/>
                  </a:lnTo>
                  <a:close/>
                </a:path>
              </a:pathLst>
            </a:custGeom>
            <a:solidFill>
              <a:srgbClr val="16C5CA"/>
            </a:solidFill>
            <a:ln w="9525">
              <a:noFill/>
            </a:ln>
          </p:spPr>
          <p:txBody>
            <a:bodyPr/>
            <a:p>
              <a:endParaRPr altLang="en-US" lang="zh-CN"/>
            </a:p>
          </p:txBody>
        </p:sp>
        <p:sp>
          <p:nvSpPr>
            <p:cNvPr id="1048956" name="Freeform 91"/>
            <p:cNvSpPr/>
            <p:nvPr/>
          </p:nvSpPr>
          <p:spPr>
            <a:xfrm>
              <a:off x="331787" y="379413"/>
              <a:ext cx="485775" cy="123825"/>
            </a:xfrm>
            <a:custGeom>
              <a:avLst/>
              <a:ahLst/>
              <a:cxnLst>
                <a:cxn ang="0">
                  <a:pos x="292" y="17"/>
                </a:cxn>
                <a:cxn ang="0">
                  <a:pos x="257" y="17"/>
                </a:cxn>
                <a:cxn ang="0">
                  <a:pos x="251" y="0"/>
                </a:cxn>
                <a:cxn ang="0">
                  <a:pos x="55" y="0"/>
                </a:cxn>
                <a:cxn ang="0">
                  <a:pos x="51" y="17"/>
                </a:cxn>
                <a:cxn ang="0">
                  <a:pos x="14" y="17"/>
                </a:cxn>
                <a:cxn ang="0">
                  <a:pos x="0" y="54"/>
                </a:cxn>
                <a:cxn ang="0">
                  <a:pos x="40" y="54"/>
                </a:cxn>
                <a:cxn ang="0">
                  <a:pos x="30" y="78"/>
                </a:cxn>
                <a:cxn ang="0">
                  <a:pos x="276" y="78"/>
                </a:cxn>
                <a:cxn ang="0">
                  <a:pos x="268" y="54"/>
                </a:cxn>
                <a:cxn ang="0">
                  <a:pos x="306" y="54"/>
                </a:cxn>
                <a:cxn ang="0">
                  <a:pos x="292" y="17"/>
                </a:cxn>
                <a:cxn ang="0">
                  <a:pos x="292" y="17"/>
                </a:cxn>
              </a:cxnLst>
              <a:rect l="0" t="0" r="0" b="0"/>
              <a:pathLst>
                <a:path w="306" h="78">
                  <a:moveTo>
                    <a:pt x="292" y="17"/>
                  </a:moveTo>
                  <a:lnTo>
                    <a:pt x="257" y="17"/>
                  </a:lnTo>
                  <a:lnTo>
                    <a:pt x="251" y="0"/>
                  </a:lnTo>
                  <a:lnTo>
                    <a:pt x="55" y="0"/>
                  </a:lnTo>
                  <a:lnTo>
                    <a:pt x="51" y="17"/>
                  </a:lnTo>
                  <a:lnTo>
                    <a:pt x="14" y="17"/>
                  </a:lnTo>
                  <a:lnTo>
                    <a:pt x="0" y="54"/>
                  </a:lnTo>
                  <a:lnTo>
                    <a:pt x="40" y="54"/>
                  </a:lnTo>
                  <a:lnTo>
                    <a:pt x="30" y="78"/>
                  </a:lnTo>
                  <a:lnTo>
                    <a:pt x="276" y="78"/>
                  </a:lnTo>
                  <a:lnTo>
                    <a:pt x="268" y="54"/>
                  </a:lnTo>
                  <a:lnTo>
                    <a:pt x="306" y="54"/>
                  </a:lnTo>
                  <a:lnTo>
                    <a:pt x="292" y="17"/>
                  </a:lnTo>
                  <a:lnTo>
                    <a:pt x="292" y="17"/>
                  </a:lnTo>
                  <a:close/>
                </a:path>
              </a:pathLst>
            </a:custGeom>
            <a:solidFill>
              <a:srgbClr val="3A5A71"/>
            </a:solidFill>
            <a:ln w="9525">
              <a:noFill/>
            </a:ln>
          </p:spPr>
          <p:txBody>
            <a:bodyPr/>
            <a:p>
              <a:endParaRPr altLang="en-US" lang="zh-CN"/>
            </a:p>
          </p:txBody>
        </p:sp>
        <p:sp>
          <p:nvSpPr>
            <p:cNvPr id="1048957" name="Freeform 92"/>
            <p:cNvSpPr/>
            <p:nvPr/>
          </p:nvSpPr>
          <p:spPr>
            <a:xfrm>
              <a:off x="304800" y="428625"/>
              <a:ext cx="595313" cy="400050"/>
            </a:xfrm>
            <a:custGeom>
              <a:avLst/>
              <a:ahLst/>
              <a:cxnLst>
                <a:cxn ang="0">
                  <a:pos x="142" y="2"/>
                </a:cxn>
                <a:cxn ang="0">
                  <a:pos x="138" y="0"/>
                </a:cxn>
                <a:cxn ang="0">
                  <a:pos x="30" y="0"/>
                </a:cxn>
                <a:cxn ang="0">
                  <a:pos x="25" y="2"/>
                </a:cxn>
                <a:cxn ang="0">
                  <a:pos x="1" y="119"/>
                </a:cxn>
                <a:cxn ang="0">
                  <a:pos x="6" y="123"/>
                </a:cxn>
                <a:cxn ang="0">
                  <a:pos x="177" y="123"/>
                </a:cxn>
                <a:cxn ang="0">
                  <a:pos x="182" y="119"/>
                </a:cxn>
                <a:cxn ang="0">
                  <a:pos x="142" y="2"/>
                </a:cxn>
              </a:cxnLst>
              <a:rect l="0" t="0" r="0" b="0"/>
              <a:pathLst>
                <a:path w="183" h="123">
                  <a:moveTo>
                    <a:pt x="142" y="2"/>
                  </a:moveTo>
                  <a:cubicBezTo>
                    <a:pt x="142" y="0"/>
                    <a:pt x="140" y="0"/>
                    <a:pt x="138" y="0"/>
                  </a:cubicBezTo>
                  <a:cubicBezTo>
                    <a:pt x="30" y="0"/>
                    <a:pt x="30" y="0"/>
                    <a:pt x="30" y="0"/>
                  </a:cubicBezTo>
                  <a:cubicBezTo>
                    <a:pt x="28" y="0"/>
                    <a:pt x="26" y="0"/>
                    <a:pt x="25" y="2"/>
                  </a:cubicBezTo>
                  <a:cubicBezTo>
                    <a:pt x="1" y="119"/>
                    <a:pt x="1" y="119"/>
                    <a:pt x="1" y="119"/>
                  </a:cubicBezTo>
                  <a:cubicBezTo>
                    <a:pt x="0" y="121"/>
                    <a:pt x="2" y="123"/>
                    <a:pt x="6" y="123"/>
                  </a:cubicBezTo>
                  <a:cubicBezTo>
                    <a:pt x="177" y="123"/>
                    <a:pt x="177" y="123"/>
                    <a:pt x="177" y="123"/>
                  </a:cubicBezTo>
                  <a:cubicBezTo>
                    <a:pt x="182" y="123"/>
                    <a:pt x="183" y="121"/>
                    <a:pt x="182" y="119"/>
                  </a:cubicBezTo>
                  <a:cubicBezTo>
                    <a:pt x="142" y="2"/>
                    <a:pt x="142" y="2"/>
                    <a:pt x="142" y="2"/>
                  </a:cubicBezTo>
                  <a:close/>
                </a:path>
              </a:pathLst>
            </a:custGeom>
            <a:solidFill>
              <a:srgbClr val="F26B41"/>
            </a:solidFill>
            <a:ln w="9525">
              <a:noFill/>
            </a:ln>
          </p:spPr>
          <p:txBody>
            <a:bodyPr/>
            <a:p>
              <a:endParaRPr altLang="en-US" lang="zh-CN"/>
            </a:p>
          </p:txBody>
        </p:sp>
        <p:sp>
          <p:nvSpPr>
            <p:cNvPr id="1048958" name="Freeform 93"/>
            <p:cNvSpPr>
              <a:spLocks noEditPoints="1"/>
            </p:cNvSpPr>
            <p:nvPr/>
          </p:nvSpPr>
          <p:spPr>
            <a:xfrm>
              <a:off x="587375" y="450850"/>
              <a:ext cx="87313" cy="46038"/>
            </a:xfrm>
            <a:custGeom>
              <a:avLst/>
              <a:ahLst/>
              <a:cxnLst>
                <a:cxn ang="0">
                  <a:pos x="26" y="7"/>
                </a:cxn>
                <a:cxn ang="0">
                  <a:pos x="24" y="6"/>
                </a:cxn>
                <a:cxn ang="0">
                  <a:pos x="24" y="5"/>
                </a:cxn>
                <a:cxn ang="0">
                  <a:pos x="23" y="4"/>
                </a:cxn>
                <a:cxn ang="0">
                  <a:pos x="25" y="2"/>
                </a:cxn>
                <a:cxn ang="0">
                  <a:pos x="27" y="12"/>
                </a:cxn>
                <a:cxn ang="0">
                  <a:pos x="24" y="12"/>
                </a:cxn>
                <a:cxn ang="0">
                  <a:pos x="25" y="11"/>
                </a:cxn>
                <a:cxn ang="0">
                  <a:pos x="25" y="9"/>
                </a:cxn>
                <a:cxn ang="0">
                  <a:pos x="26" y="7"/>
                </a:cxn>
                <a:cxn ang="0">
                  <a:pos x="23" y="14"/>
                </a:cxn>
                <a:cxn ang="0">
                  <a:pos x="17" y="10"/>
                </a:cxn>
                <a:cxn ang="0">
                  <a:pos x="22" y="9"/>
                </a:cxn>
                <a:cxn ang="0">
                  <a:pos x="24" y="7"/>
                </a:cxn>
                <a:cxn ang="0">
                  <a:pos x="25" y="10"/>
                </a:cxn>
                <a:cxn ang="0">
                  <a:pos x="23" y="12"/>
                </a:cxn>
                <a:cxn ang="0">
                  <a:pos x="17" y="14"/>
                </a:cxn>
                <a:cxn ang="0">
                  <a:pos x="10" y="10"/>
                </a:cxn>
                <a:cxn ang="0">
                  <a:pos x="13" y="9"/>
                </a:cxn>
                <a:cxn ang="0">
                  <a:pos x="14" y="9"/>
                </a:cxn>
                <a:cxn ang="0">
                  <a:pos x="17" y="10"/>
                </a:cxn>
                <a:cxn ang="0">
                  <a:pos x="11" y="14"/>
                </a:cxn>
                <a:cxn ang="0">
                  <a:pos x="4" y="14"/>
                </a:cxn>
                <a:cxn ang="0">
                  <a:pos x="4" y="12"/>
                </a:cxn>
                <a:cxn ang="0">
                  <a:pos x="3" y="9"/>
                </a:cxn>
                <a:cxn ang="0">
                  <a:pos x="3" y="7"/>
                </a:cxn>
                <a:cxn ang="0">
                  <a:pos x="9" y="10"/>
                </a:cxn>
                <a:cxn ang="0">
                  <a:pos x="11" y="14"/>
                </a:cxn>
                <a:cxn ang="0">
                  <a:pos x="1" y="12"/>
                </a:cxn>
                <a:cxn ang="0">
                  <a:pos x="2" y="7"/>
                </a:cxn>
                <a:cxn ang="0">
                  <a:pos x="2" y="11"/>
                </a:cxn>
                <a:cxn ang="0">
                  <a:pos x="2" y="11"/>
                </a:cxn>
                <a:cxn ang="0">
                  <a:pos x="4" y="14"/>
                </a:cxn>
                <a:cxn ang="0">
                  <a:pos x="0" y="2"/>
                </a:cxn>
                <a:cxn ang="0">
                  <a:pos x="3" y="4"/>
                </a:cxn>
                <a:cxn ang="0">
                  <a:pos x="2" y="5"/>
                </a:cxn>
                <a:cxn ang="0">
                  <a:pos x="2" y="6"/>
                </a:cxn>
                <a:cxn ang="0">
                  <a:pos x="0" y="7"/>
                </a:cxn>
                <a:cxn ang="0">
                  <a:pos x="4" y="0"/>
                </a:cxn>
                <a:cxn ang="0">
                  <a:pos x="9" y="5"/>
                </a:cxn>
                <a:cxn ang="0">
                  <a:pos x="5" y="5"/>
                </a:cxn>
                <a:cxn ang="0">
                  <a:pos x="2" y="7"/>
                </a:cxn>
                <a:cxn ang="0">
                  <a:pos x="2" y="5"/>
                </a:cxn>
                <a:cxn ang="0">
                  <a:pos x="3" y="4"/>
                </a:cxn>
                <a:cxn ang="0">
                  <a:pos x="9" y="0"/>
                </a:cxn>
                <a:cxn ang="0">
                  <a:pos x="16" y="5"/>
                </a:cxn>
                <a:cxn ang="0">
                  <a:pos x="13" y="5"/>
                </a:cxn>
                <a:cxn ang="0">
                  <a:pos x="13" y="5"/>
                </a:cxn>
                <a:cxn ang="0">
                  <a:pos x="10" y="5"/>
                </a:cxn>
                <a:cxn ang="0">
                  <a:pos x="16" y="0"/>
                </a:cxn>
                <a:cxn ang="0">
                  <a:pos x="21" y="0"/>
                </a:cxn>
                <a:cxn ang="0">
                  <a:pos x="22" y="4"/>
                </a:cxn>
                <a:cxn ang="0">
                  <a:pos x="24" y="5"/>
                </a:cxn>
                <a:cxn ang="0">
                  <a:pos x="24" y="7"/>
                </a:cxn>
                <a:cxn ang="0">
                  <a:pos x="21" y="5"/>
                </a:cxn>
                <a:cxn ang="0">
                  <a:pos x="16" y="5"/>
                </a:cxn>
                <a:cxn ang="0">
                  <a:pos x="23" y="7"/>
                </a:cxn>
                <a:cxn ang="0">
                  <a:pos x="13" y="9"/>
                </a:cxn>
                <a:cxn ang="0">
                  <a:pos x="4" y="7"/>
                </a:cxn>
                <a:cxn ang="0">
                  <a:pos x="13" y="5"/>
                </a:cxn>
                <a:cxn ang="0">
                  <a:pos x="23" y="7"/>
                </a:cxn>
              </a:cxnLst>
              <a:rect l="0" t="0" r="0" b="0"/>
              <a:pathLst>
                <a:path w="27" h="14">
                  <a:moveTo>
                    <a:pt x="25" y="2"/>
                  </a:moveTo>
                  <a:cubicBezTo>
                    <a:pt x="26" y="4"/>
                    <a:pt x="26" y="5"/>
                    <a:pt x="26" y="7"/>
                  </a:cubicBezTo>
                  <a:cubicBezTo>
                    <a:pt x="26" y="7"/>
                    <a:pt x="25" y="7"/>
                    <a:pt x="25" y="7"/>
                  </a:cubicBezTo>
                  <a:cubicBezTo>
                    <a:pt x="24" y="7"/>
                    <a:pt x="24" y="6"/>
                    <a:pt x="24" y="6"/>
                  </a:cubicBezTo>
                  <a:cubicBezTo>
                    <a:pt x="24" y="5"/>
                    <a:pt x="24" y="5"/>
                    <a:pt x="24" y="5"/>
                  </a:cubicBezTo>
                  <a:cubicBezTo>
                    <a:pt x="24" y="5"/>
                    <a:pt x="24" y="5"/>
                    <a:pt x="24" y="5"/>
                  </a:cubicBezTo>
                  <a:cubicBezTo>
                    <a:pt x="24" y="5"/>
                    <a:pt x="24" y="5"/>
                    <a:pt x="24" y="5"/>
                  </a:cubicBezTo>
                  <a:cubicBezTo>
                    <a:pt x="24" y="4"/>
                    <a:pt x="23" y="4"/>
                    <a:pt x="23" y="4"/>
                  </a:cubicBezTo>
                  <a:cubicBezTo>
                    <a:pt x="22" y="3"/>
                    <a:pt x="22" y="2"/>
                    <a:pt x="22" y="0"/>
                  </a:cubicBezTo>
                  <a:cubicBezTo>
                    <a:pt x="24" y="1"/>
                    <a:pt x="25" y="1"/>
                    <a:pt x="25" y="2"/>
                  </a:cubicBezTo>
                  <a:close/>
                  <a:moveTo>
                    <a:pt x="26" y="7"/>
                  </a:moveTo>
                  <a:cubicBezTo>
                    <a:pt x="27" y="9"/>
                    <a:pt x="27" y="11"/>
                    <a:pt x="27" y="12"/>
                  </a:cubicBezTo>
                  <a:cubicBezTo>
                    <a:pt x="27" y="13"/>
                    <a:pt x="26" y="14"/>
                    <a:pt x="24" y="14"/>
                  </a:cubicBezTo>
                  <a:cubicBezTo>
                    <a:pt x="24" y="13"/>
                    <a:pt x="24" y="12"/>
                    <a:pt x="24" y="12"/>
                  </a:cubicBezTo>
                  <a:cubicBezTo>
                    <a:pt x="24" y="11"/>
                    <a:pt x="25" y="11"/>
                    <a:pt x="25" y="11"/>
                  </a:cubicBezTo>
                  <a:cubicBezTo>
                    <a:pt x="25" y="11"/>
                    <a:pt x="25" y="11"/>
                    <a:pt x="25" y="11"/>
                  </a:cubicBezTo>
                  <a:cubicBezTo>
                    <a:pt x="25" y="11"/>
                    <a:pt x="25" y="11"/>
                    <a:pt x="25" y="11"/>
                  </a:cubicBezTo>
                  <a:cubicBezTo>
                    <a:pt x="25" y="10"/>
                    <a:pt x="25" y="10"/>
                    <a:pt x="25" y="9"/>
                  </a:cubicBezTo>
                  <a:cubicBezTo>
                    <a:pt x="25" y="9"/>
                    <a:pt x="25" y="8"/>
                    <a:pt x="25" y="7"/>
                  </a:cubicBezTo>
                  <a:cubicBezTo>
                    <a:pt x="25" y="7"/>
                    <a:pt x="26" y="7"/>
                    <a:pt x="26" y="7"/>
                  </a:cubicBezTo>
                  <a:close/>
                  <a:moveTo>
                    <a:pt x="24" y="14"/>
                  </a:moveTo>
                  <a:cubicBezTo>
                    <a:pt x="24" y="14"/>
                    <a:pt x="23" y="14"/>
                    <a:pt x="23" y="14"/>
                  </a:cubicBezTo>
                  <a:cubicBezTo>
                    <a:pt x="21" y="14"/>
                    <a:pt x="20" y="14"/>
                    <a:pt x="18" y="14"/>
                  </a:cubicBezTo>
                  <a:cubicBezTo>
                    <a:pt x="18" y="13"/>
                    <a:pt x="17" y="11"/>
                    <a:pt x="17" y="10"/>
                  </a:cubicBezTo>
                  <a:cubicBezTo>
                    <a:pt x="17" y="10"/>
                    <a:pt x="18" y="10"/>
                    <a:pt x="18" y="10"/>
                  </a:cubicBezTo>
                  <a:cubicBezTo>
                    <a:pt x="20" y="10"/>
                    <a:pt x="21" y="9"/>
                    <a:pt x="22" y="9"/>
                  </a:cubicBezTo>
                  <a:cubicBezTo>
                    <a:pt x="23" y="8"/>
                    <a:pt x="23" y="8"/>
                    <a:pt x="23" y="7"/>
                  </a:cubicBezTo>
                  <a:cubicBezTo>
                    <a:pt x="23" y="7"/>
                    <a:pt x="24" y="7"/>
                    <a:pt x="24" y="7"/>
                  </a:cubicBezTo>
                  <a:cubicBezTo>
                    <a:pt x="24" y="8"/>
                    <a:pt x="24" y="9"/>
                    <a:pt x="24" y="9"/>
                  </a:cubicBezTo>
                  <a:cubicBezTo>
                    <a:pt x="25" y="10"/>
                    <a:pt x="25" y="10"/>
                    <a:pt x="25" y="10"/>
                  </a:cubicBezTo>
                  <a:cubicBezTo>
                    <a:pt x="24" y="11"/>
                    <a:pt x="24" y="11"/>
                    <a:pt x="23" y="12"/>
                  </a:cubicBezTo>
                  <a:cubicBezTo>
                    <a:pt x="23" y="12"/>
                    <a:pt x="23" y="12"/>
                    <a:pt x="23" y="12"/>
                  </a:cubicBezTo>
                  <a:cubicBezTo>
                    <a:pt x="24" y="12"/>
                    <a:pt x="24" y="13"/>
                    <a:pt x="24" y="14"/>
                  </a:cubicBezTo>
                  <a:close/>
                  <a:moveTo>
                    <a:pt x="17" y="14"/>
                  </a:moveTo>
                  <a:cubicBezTo>
                    <a:pt x="15" y="14"/>
                    <a:pt x="13" y="14"/>
                    <a:pt x="11" y="14"/>
                  </a:cubicBezTo>
                  <a:cubicBezTo>
                    <a:pt x="11" y="13"/>
                    <a:pt x="11" y="11"/>
                    <a:pt x="10" y="10"/>
                  </a:cubicBezTo>
                  <a:cubicBezTo>
                    <a:pt x="11" y="10"/>
                    <a:pt x="11" y="9"/>
                    <a:pt x="12" y="9"/>
                  </a:cubicBezTo>
                  <a:cubicBezTo>
                    <a:pt x="12" y="9"/>
                    <a:pt x="13" y="9"/>
                    <a:pt x="13" y="9"/>
                  </a:cubicBezTo>
                  <a:cubicBezTo>
                    <a:pt x="13" y="9"/>
                    <a:pt x="13" y="9"/>
                    <a:pt x="13" y="9"/>
                  </a:cubicBezTo>
                  <a:cubicBezTo>
                    <a:pt x="14" y="9"/>
                    <a:pt x="14" y="9"/>
                    <a:pt x="14" y="9"/>
                  </a:cubicBezTo>
                  <a:cubicBezTo>
                    <a:pt x="14" y="9"/>
                    <a:pt x="15" y="9"/>
                    <a:pt x="15" y="9"/>
                  </a:cubicBezTo>
                  <a:cubicBezTo>
                    <a:pt x="16" y="9"/>
                    <a:pt x="16" y="10"/>
                    <a:pt x="17" y="10"/>
                  </a:cubicBezTo>
                  <a:cubicBezTo>
                    <a:pt x="17" y="11"/>
                    <a:pt x="17" y="13"/>
                    <a:pt x="17" y="14"/>
                  </a:cubicBezTo>
                  <a:close/>
                  <a:moveTo>
                    <a:pt x="11" y="14"/>
                  </a:moveTo>
                  <a:cubicBezTo>
                    <a:pt x="9" y="14"/>
                    <a:pt x="7" y="14"/>
                    <a:pt x="5" y="14"/>
                  </a:cubicBezTo>
                  <a:cubicBezTo>
                    <a:pt x="5" y="14"/>
                    <a:pt x="5" y="14"/>
                    <a:pt x="4" y="14"/>
                  </a:cubicBezTo>
                  <a:cubicBezTo>
                    <a:pt x="4" y="13"/>
                    <a:pt x="4" y="12"/>
                    <a:pt x="4" y="12"/>
                  </a:cubicBezTo>
                  <a:cubicBezTo>
                    <a:pt x="4" y="12"/>
                    <a:pt x="4" y="12"/>
                    <a:pt x="4" y="12"/>
                  </a:cubicBezTo>
                  <a:cubicBezTo>
                    <a:pt x="4" y="11"/>
                    <a:pt x="3" y="11"/>
                    <a:pt x="3" y="10"/>
                  </a:cubicBezTo>
                  <a:cubicBezTo>
                    <a:pt x="3" y="10"/>
                    <a:pt x="3" y="10"/>
                    <a:pt x="3" y="9"/>
                  </a:cubicBezTo>
                  <a:cubicBezTo>
                    <a:pt x="2" y="9"/>
                    <a:pt x="2" y="8"/>
                    <a:pt x="2" y="7"/>
                  </a:cubicBezTo>
                  <a:cubicBezTo>
                    <a:pt x="3" y="7"/>
                    <a:pt x="3" y="7"/>
                    <a:pt x="3" y="7"/>
                  </a:cubicBezTo>
                  <a:cubicBezTo>
                    <a:pt x="3" y="8"/>
                    <a:pt x="4" y="8"/>
                    <a:pt x="5" y="9"/>
                  </a:cubicBezTo>
                  <a:cubicBezTo>
                    <a:pt x="6" y="9"/>
                    <a:pt x="8" y="10"/>
                    <a:pt x="9" y="10"/>
                  </a:cubicBezTo>
                  <a:cubicBezTo>
                    <a:pt x="9" y="10"/>
                    <a:pt x="10" y="10"/>
                    <a:pt x="10" y="10"/>
                  </a:cubicBezTo>
                  <a:cubicBezTo>
                    <a:pt x="10" y="11"/>
                    <a:pt x="10" y="13"/>
                    <a:pt x="11" y="14"/>
                  </a:cubicBezTo>
                  <a:close/>
                  <a:moveTo>
                    <a:pt x="4" y="14"/>
                  </a:moveTo>
                  <a:cubicBezTo>
                    <a:pt x="2" y="14"/>
                    <a:pt x="1" y="13"/>
                    <a:pt x="1" y="12"/>
                  </a:cubicBezTo>
                  <a:cubicBezTo>
                    <a:pt x="0" y="11"/>
                    <a:pt x="0" y="9"/>
                    <a:pt x="0" y="7"/>
                  </a:cubicBezTo>
                  <a:cubicBezTo>
                    <a:pt x="1" y="7"/>
                    <a:pt x="1" y="7"/>
                    <a:pt x="2" y="7"/>
                  </a:cubicBezTo>
                  <a:cubicBezTo>
                    <a:pt x="2" y="8"/>
                    <a:pt x="2" y="9"/>
                    <a:pt x="2" y="9"/>
                  </a:cubicBezTo>
                  <a:cubicBezTo>
                    <a:pt x="2" y="10"/>
                    <a:pt x="2" y="10"/>
                    <a:pt x="2" y="11"/>
                  </a:cubicBezTo>
                  <a:cubicBezTo>
                    <a:pt x="2" y="11"/>
                    <a:pt x="2" y="11"/>
                    <a:pt x="2" y="11"/>
                  </a:cubicBezTo>
                  <a:cubicBezTo>
                    <a:pt x="2" y="11"/>
                    <a:pt x="2" y="11"/>
                    <a:pt x="2" y="11"/>
                  </a:cubicBezTo>
                  <a:cubicBezTo>
                    <a:pt x="3" y="11"/>
                    <a:pt x="3" y="11"/>
                    <a:pt x="4" y="12"/>
                  </a:cubicBezTo>
                  <a:cubicBezTo>
                    <a:pt x="4" y="12"/>
                    <a:pt x="4" y="13"/>
                    <a:pt x="4" y="14"/>
                  </a:cubicBezTo>
                  <a:close/>
                  <a:moveTo>
                    <a:pt x="0" y="7"/>
                  </a:moveTo>
                  <a:cubicBezTo>
                    <a:pt x="0" y="5"/>
                    <a:pt x="0" y="4"/>
                    <a:pt x="0" y="2"/>
                  </a:cubicBezTo>
                  <a:cubicBezTo>
                    <a:pt x="0" y="1"/>
                    <a:pt x="1" y="1"/>
                    <a:pt x="3" y="0"/>
                  </a:cubicBezTo>
                  <a:cubicBezTo>
                    <a:pt x="3" y="2"/>
                    <a:pt x="3" y="3"/>
                    <a:pt x="3" y="4"/>
                  </a:cubicBezTo>
                  <a:cubicBezTo>
                    <a:pt x="3" y="4"/>
                    <a:pt x="2" y="4"/>
                    <a:pt x="2" y="5"/>
                  </a:cubicBezTo>
                  <a:cubicBezTo>
                    <a:pt x="2" y="5"/>
                    <a:pt x="2" y="5"/>
                    <a:pt x="2" y="5"/>
                  </a:cubicBezTo>
                  <a:cubicBezTo>
                    <a:pt x="2" y="5"/>
                    <a:pt x="2" y="5"/>
                    <a:pt x="2" y="5"/>
                  </a:cubicBezTo>
                  <a:cubicBezTo>
                    <a:pt x="2" y="5"/>
                    <a:pt x="2" y="5"/>
                    <a:pt x="2" y="6"/>
                  </a:cubicBezTo>
                  <a:cubicBezTo>
                    <a:pt x="2" y="6"/>
                    <a:pt x="2" y="7"/>
                    <a:pt x="2" y="7"/>
                  </a:cubicBezTo>
                  <a:cubicBezTo>
                    <a:pt x="1" y="7"/>
                    <a:pt x="1" y="7"/>
                    <a:pt x="0" y="7"/>
                  </a:cubicBezTo>
                  <a:close/>
                  <a:moveTo>
                    <a:pt x="3" y="0"/>
                  </a:moveTo>
                  <a:cubicBezTo>
                    <a:pt x="3" y="0"/>
                    <a:pt x="4" y="0"/>
                    <a:pt x="4" y="0"/>
                  </a:cubicBezTo>
                  <a:cubicBezTo>
                    <a:pt x="5" y="0"/>
                    <a:pt x="7" y="0"/>
                    <a:pt x="9" y="0"/>
                  </a:cubicBezTo>
                  <a:cubicBezTo>
                    <a:pt x="9" y="2"/>
                    <a:pt x="9" y="3"/>
                    <a:pt x="9" y="5"/>
                  </a:cubicBezTo>
                  <a:cubicBezTo>
                    <a:pt x="9" y="5"/>
                    <a:pt x="9" y="5"/>
                    <a:pt x="8" y="5"/>
                  </a:cubicBezTo>
                  <a:cubicBezTo>
                    <a:pt x="7" y="5"/>
                    <a:pt x="6" y="5"/>
                    <a:pt x="5" y="5"/>
                  </a:cubicBezTo>
                  <a:cubicBezTo>
                    <a:pt x="4" y="6"/>
                    <a:pt x="3" y="6"/>
                    <a:pt x="3" y="7"/>
                  </a:cubicBezTo>
                  <a:cubicBezTo>
                    <a:pt x="3" y="7"/>
                    <a:pt x="3" y="7"/>
                    <a:pt x="2" y="7"/>
                  </a:cubicBezTo>
                  <a:cubicBezTo>
                    <a:pt x="2" y="7"/>
                    <a:pt x="2" y="6"/>
                    <a:pt x="2" y="6"/>
                  </a:cubicBezTo>
                  <a:cubicBezTo>
                    <a:pt x="2" y="5"/>
                    <a:pt x="2" y="5"/>
                    <a:pt x="2" y="5"/>
                  </a:cubicBezTo>
                  <a:cubicBezTo>
                    <a:pt x="3" y="4"/>
                    <a:pt x="3" y="4"/>
                    <a:pt x="3" y="4"/>
                  </a:cubicBezTo>
                  <a:cubicBezTo>
                    <a:pt x="3" y="4"/>
                    <a:pt x="3" y="4"/>
                    <a:pt x="3" y="4"/>
                  </a:cubicBezTo>
                  <a:cubicBezTo>
                    <a:pt x="3" y="3"/>
                    <a:pt x="3" y="2"/>
                    <a:pt x="3" y="0"/>
                  </a:cubicBezTo>
                  <a:close/>
                  <a:moveTo>
                    <a:pt x="9" y="0"/>
                  </a:moveTo>
                  <a:cubicBezTo>
                    <a:pt x="11" y="0"/>
                    <a:pt x="13" y="0"/>
                    <a:pt x="15" y="0"/>
                  </a:cubicBezTo>
                  <a:cubicBezTo>
                    <a:pt x="15" y="2"/>
                    <a:pt x="16" y="3"/>
                    <a:pt x="16" y="5"/>
                  </a:cubicBezTo>
                  <a:cubicBezTo>
                    <a:pt x="16" y="5"/>
                    <a:pt x="15" y="5"/>
                    <a:pt x="15" y="5"/>
                  </a:cubicBezTo>
                  <a:cubicBezTo>
                    <a:pt x="14" y="5"/>
                    <a:pt x="14" y="5"/>
                    <a:pt x="13" y="5"/>
                  </a:cubicBezTo>
                  <a:cubicBezTo>
                    <a:pt x="13" y="5"/>
                    <a:pt x="13" y="5"/>
                    <a:pt x="13" y="5"/>
                  </a:cubicBezTo>
                  <a:cubicBezTo>
                    <a:pt x="13" y="5"/>
                    <a:pt x="13" y="5"/>
                    <a:pt x="13" y="5"/>
                  </a:cubicBezTo>
                  <a:cubicBezTo>
                    <a:pt x="12" y="5"/>
                    <a:pt x="11" y="5"/>
                    <a:pt x="11" y="5"/>
                  </a:cubicBezTo>
                  <a:cubicBezTo>
                    <a:pt x="11" y="5"/>
                    <a:pt x="10" y="5"/>
                    <a:pt x="10" y="5"/>
                  </a:cubicBezTo>
                  <a:cubicBezTo>
                    <a:pt x="10" y="3"/>
                    <a:pt x="10" y="2"/>
                    <a:pt x="9" y="0"/>
                  </a:cubicBezTo>
                  <a:close/>
                  <a:moveTo>
                    <a:pt x="16" y="0"/>
                  </a:moveTo>
                  <a:cubicBezTo>
                    <a:pt x="17" y="0"/>
                    <a:pt x="19" y="0"/>
                    <a:pt x="21" y="0"/>
                  </a:cubicBezTo>
                  <a:cubicBezTo>
                    <a:pt x="21" y="0"/>
                    <a:pt x="21" y="0"/>
                    <a:pt x="21" y="0"/>
                  </a:cubicBezTo>
                  <a:cubicBezTo>
                    <a:pt x="21" y="0"/>
                    <a:pt x="21" y="0"/>
                    <a:pt x="21" y="0"/>
                  </a:cubicBezTo>
                  <a:cubicBezTo>
                    <a:pt x="22" y="2"/>
                    <a:pt x="22" y="3"/>
                    <a:pt x="22" y="4"/>
                  </a:cubicBezTo>
                  <a:cubicBezTo>
                    <a:pt x="22" y="4"/>
                    <a:pt x="22" y="4"/>
                    <a:pt x="22" y="4"/>
                  </a:cubicBezTo>
                  <a:cubicBezTo>
                    <a:pt x="23" y="4"/>
                    <a:pt x="23" y="4"/>
                    <a:pt x="24" y="5"/>
                  </a:cubicBezTo>
                  <a:cubicBezTo>
                    <a:pt x="24" y="5"/>
                    <a:pt x="24" y="5"/>
                    <a:pt x="24" y="6"/>
                  </a:cubicBezTo>
                  <a:cubicBezTo>
                    <a:pt x="24" y="6"/>
                    <a:pt x="24" y="7"/>
                    <a:pt x="24" y="7"/>
                  </a:cubicBezTo>
                  <a:cubicBezTo>
                    <a:pt x="24" y="7"/>
                    <a:pt x="23" y="7"/>
                    <a:pt x="23" y="7"/>
                  </a:cubicBezTo>
                  <a:cubicBezTo>
                    <a:pt x="23" y="6"/>
                    <a:pt x="22" y="6"/>
                    <a:pt x="21" y="5"/>
                  </a:cubicBezTo>
                  <a:cubicBezTo>
                    <a:pt x="20" y="5"/>
                    <a:pt x="19" y="5"/>
                    <a:pt x="17" y="5"/>
                  </a:cubicBezTo>
                  <a:cubicBezTo>
                    <a:pt x="17" y="5"/>
                    <a:pt x="17" y="5"/>
                    <a:pt x="16" y="5"/>
                  </a:cubicBezTo>
                  <a:cubicBezTo>
                    <a:pt x="16" y="3"/>
                    <a:pt x="16" y="2"/>
                    <a:pt x="16" y="0"/>
                  </a:cubicBezTo>
                  <a:close/>
                  <a:moveTo>
                    <a:pt x="23" y="7"/>
                  </a:moveTo>
                  <a:cubicBezTo>
                    <a:pt x="23" y="8"/>
                    <a:pt x="20" y="9"/>
                    <a:pt x="18" y="9"/>
                  </a:cubicBezTo>
                  <a:cubicBezTo>
                    <a:pt x="16" y="9"/>
                    <a:pt x="15" y="9"/>
                    <a:pt x="13" y="9"/>
                  </a:cubicBezTo>
                  <a:cubicBezTo>
                    <a:pt x="12" y="9"/>
                    <a:pt x="11" y="9"/>
                    <a:pt x="9" y="9"/>
                  </a:cubicBezTo>
                  <a:cubicBezTo>
                    <a:pt x="7" y="9"/>
                    <a:pt x="4" y="8"/>
                    <a:pt x="4" y="7"/>
                  </a:cubicBezTo>
                  <a:cubicBezTo>
                    <a:pt x="4" y="6"/>
                    <a:pt x="6" y="5"/>
                    <a:pt x="8" y="5"/>
                  </a:cubicBezTo>
                  <a:cubicBezTo>
                    <a:pt x="11" y="5"/>
                    <a:pt x="12" y="5"/>
                    <a:pt x="13" y="5"/>
                  </a:cubicBezTo>
                  <a:cubicBezTo>
                    <a:pt x="14" y="5"/>
                    <a:pt x="15" y="5"/>
                    <a:pt x="17" y="5"/>
                  </a:cubicBezTo>
                  <a:cubicBezTo>
                    <a:pt x="20" y="5"/>
                    <a:pt x="22" y="6"/>
                    <a:pt x="23" y="7"/>
                  </a:cubicBezTo>
                  <a:close/>
                </a:path>
              </a:pathLst>
            </a:custGeom>
            <a:solidFill>
              <a:srgbClr val="F4B63F"/>
            </a:solidFill>
            <a:ln w="9525">
              <a:noFill/>
            </a:ln>
          </p:spPr>
          <p:txBody>
            <a:bodyPr/>
            <a:p>
              <a:endParaRPr altLang="en-US" lang="zh-CN"/>
            </a:p>
          </p:txBody>
        </p:sp>
        <p:sp>
          <p:nvSpPr>
            <p:cNvPr id="1048959" name="Freeform 94"/>
            <p:cNvSpPr>
              <a:spLocks noEditPoints="1"/>
            </p:cNvSpPr>
            <p:nvPr/>
          </p:nvSpPr>
          <p:spPr>
            <a:xfrm>
              <a:off x="525462" y="450850"/>
              <a:ext cx="49213" cy="322263"/>
            </a:xfrm>
            <a:custGeom>
              <a:avLst/>
              <a:ahLst/>
              <a:cxnLst>
                <a:cxn ang="0">
                  <a:pos x="3" y="13"/>
                </a:cxn>
                <a:cxn ang="0">
                  <a:pos x="2" y="75"/>
                </a:cxn>
                <a:cxn ang="0">
                  <a:pos x="2" y="71"/>
                </a:cxn>
                <a:cxn ang="0">
                  <a:pos x="9" y="74"/>
                </a:cxn>
                <a:cxn ang="0">
                  <a:pos x="13" y="71"/>
                </a:cxn>
                <a:cxn ang="0">
                  <a:pos x="6" y="75"/>
                </a:cxn>
                <a:cxn ang="0">
                  <a:pos x="1" y="77"/>
                </a:cxn>
                <a:cxn ang="0">
                  <a:pos x="6" y="79"/>
                </a:cxn>
                <a:cxn ang="0">
                  <a:pos x="11" y="78"/>
                </a:cxn>
                <a:cxn ang="0">
                  <a:pos x="8" y="83"/>
                </a:cxn>
                <a:cxn ang="0">
                  <a:pos x="0" y="89"/>
                </a:cxn>
                <a:cxn ang="0">
                  <a:pos x="3" y="89"/>
                </a:cxn>
                <a:cxn ang="0">
                  <a:pos x="12" y="88"/>
                </a:cxn>
                <a:cxn ang="0">
                  <a:pos x="14" y="90"/>
                </a:cxn>
                <a:cxn ang="0">
                  <a:pos x="4" y="91"/>
                </a:cxn>
                <a:cxn ang="0">
                  <a:pos x="3" y="93"/>
                </a:cxn>
                <a:cxn ang="0">
                  <a:pos x="8" y="96"/>
                </a:cxn>
                <a:cxn ang="0">
                  <a:pos x="13" y="93"/>
                </a:cxn>
                <a:cxn ang="0">
                  <a:pos x="7" y="98"/>
                </a:cxn>
                <a:cxn ang="0">
                  <a:pos x="9" y="66"/>
                </a:cxn>
                <a:cxn ang="0">
                  <a:pos x="2" y="65"/>
                </a:cxn>
                <a:cxn ang="0">
                  <a:pos x="0" y="60"/>
                </a:cxn>
                <a:cxn ang="0">
                  <a:pos x="8" y="64"/>
                </a:cxn>
                <a:cxn ang="0">
                  <a:pos x="10" y="61"/>
                </a:cxn>
                <a:cxn ang="0">
                  <a:pos x="13" y="57"/>
                </a:cxn>
                <a:cxn ang="0">
                  <a:pos x="5" y="55"/>
                </a:cxn>
                <a:cxn ang="0">
                  <a:pos x="0" y="59"/>
                </a:cxn>
                <a:cxn ang="0">
                  <a:pos x="7" y="56"/>
                </a:cxn>
                <a:cxn ang="0">
                  <a:pos x="11" y="56"/>
                </a:cxn>
                <a:cxn ang="0">
                  <a:pos x="12" y="54"/>
                </a:cxn>
                <a:cxn ang="0">
                  <a:pos x="6" y="52"/>
                </a:cxn>
                <a:cxn ang="0">
                  <a:pos x="2" y="52"/>
                </a:cxn>
                <a:cxn ang="0">
                  <a:pos x="3" y="47"/>
                </a:cxn>
                <a:cxn ang="0">
                  <a:pos x="9" y="51"/>
                </a:cxn>
                <a:cxn ang="0">
                  <a:pos x="10" y="47"/>
                </a:cxn>
                <a:cxn ang="0">
                  <a:pos x="10" y="46"/>
                </a:cxn>
                <a:cxn ang="0">
                  <a:pos x="3" y="42"/>
                </a:cxn>
                <a:cxn ang="0">
                  <a:pos x="0" y="45"/>
                </a:cxn>
                <a:cxn ang="0">
                  <a:pos x="7" y="44"/>
                </a:cxn>
                <a:cxn ang="0">
                  <a:pos x="10" y="42"/>
                </a:cxn>
                <a:cxn ang="0">
                  <a:pos x="12" y="43"/>
                </a:cxn>
                <a:cxn ang="0">
                  <a:pos x="2" y="22"/>
                </a:cxn>
                <a:cxn ang="0">
                  <a:pos x="10" y="25"/>
                </a:cxn>
                <a:cxn ang="0">
                  <a:pos x="0" y="26"/>
                </a:cxn>
                <a:cxn ang="0">
                  <a:pos x="12" y="31"/>
                </a:cxn>
                <a:cxn ang="0">
                  <a:pos x="2" y="30"/>
                </a:cxn>
                <a:cxn ang="0">
                  <a:pos x="2" y="9"/>
                </a:cxn>
                <a:cxn ang="0">
                  <a:pos x="3" y="8"/>
                </a:cxn>
                <a:cxn ang="0">
                  <a:pos x="8" y="4"/>
                </a:cxn>
                <a:cxn ang="0">
                  <a:pos x="2" y="4"/>
                </a:cxn>
                <a:cxn ang="0">
                  <a:pos x="11" y="2"/>
                </a:cxn>
                <a:cxn ang="0">
                  <a:pos x="12" y="35"/>
                </a:cxn>
                <a:cxn ang="0">
                  <a:pos x="2" y="34"/>
                </a:cxn>
                <a:cxn ang="0">
                  <a:pos x="2" y="2"/>
                </a:cxn>
                <a:cxn ang="0">
                  <a:pos x="2" y="6"/>
                </a:cxn>
                <a:cxn ang="0">
                  <a:pos x="3" y="10"/>
                </a:cxn>
                <a:cxn ang="0">
                  <a:pos x="8" y="14"/>
                </a:cxn>
              </a:cxnLst>
              <a:rect l="0" t="0" r="0" b="0"/>
              <a:pathLst>
                <a:path w="15" h="99">
                  <a:moveTo>
                    <a:pt x="3" y="17"/>
                  </a:moveTo>
                  <a:cubicBezTo>
                    <a:pt x="3" y="17"/>
                    <a:pt x="3" y="17"/>
                    <a:pt x="3" y="17"/>
                  </a:cubicBezTo>
                  <a:cubicBezTo>
                    <a:pt x="3" y="17"/>
                    <a:pt x="2" y="17"/>
                    <a:pt x="2" y="17"/>
                  </a:cubicBezTo>
                  <a:cubicBezTo>
                    <a:pt x="1" y="17"/>
                    <a:pt x="1" y="16"/>
                    <a:pt x="1" y="16"/>
                  </a:cubicBezTo>
                  <a:cubicBezTo>
                    <a:pt x="1" y="16"/>
                    <a:pt x="0" y="16"/>
                    <a:pt x="0" y="16"/>
                  </a:cubicBezTo>
                  <a:cubicBezTo>
                    <a:pt x="0" y="15"/>
                    <a:pt x="0" y="15"/>
                    <a:pt x="0" y="15"/>
                  </a:cubicBezTo>
                  <a:cubicBezTo>
                    <a:pt x="0" y="15"/>
                    <a:pt x="0" y="14"/>
                    <a:pt x="0" y="14"/>
                  </a:cubicBezTo>
                  <a:cubicBezTo>
                    <a:pt x="0" y="14"/>
                    <a:pt x="1" y="14"/>
                    <a:pt x="1" y="14"/>
                  </a:cubicBezTo>
                  <a:cubicBezTo>
                    <a:pt x="1" y="13"/>
                    <a:pt x="1" y="13"/>
                    <a:pt x="2" y="13"/>
                  </a:cubicBezTo>
                  <a:cubicBezTo>
                    <a:pt x="2" y="13"/>
                    <a:pt x="3" y="13"/>
                    <a:pt x="3" y="13"/>
                  </a:cubicBezTo>
                  <a:cubicBezTo>
                    <a:pt x="5" y="13"/>
                    <a:pt x="7" y="13"/>
                    <a:pt x="8" y="13"/>
                  </a:cubicBezTo>
                  <a:cubicBezTo>
                    <a:pt x="9" y="13"/>
                    <a:pt x="10" y="13"/>
                    <a:pt x="10" y="14"/>
                  </a:cubicBezTo>
                  <a:cubicBezTo>
                    <a:pt x="11" y="14"/>
                    <a:pt x="11" y="14"/>
                    <a:pt x="11" y="15"/>
                  </a:cubicBezTo>
                  <a:cubicBezTo>
                    <a:pt x="11" y="15"/>
                    <a:pt x="11" y="15"/>
                    <a:pt x="11" y="16"/>
                  </a:cubicBezTo>
                  <a:cubicBezTo>
                    <a:pt x="11" y="16"/>
                    <a:pt x="11" y="16"/>
                    <a:pt x="11" y="16"/>
                  </a:cubicBezTo>
                  <a:cubicBezTo>
                    <a:pt x="10" y="16"/>
                    <a:pt x="10" y="17"/>
                    <a:pt x="10" y="17"/>
                  </a:cubicBezTo>
                  <a:cubicBezTo>
                    <a:pt x="9" y="17"/>
                    <a:pt x="9" y="17"/>
                    <a:pt x="8" y="17"/>
                  </a:cubicBezTo>
                  <a:cubicBezTo>
                    <a:pt x="7" y="17"/>
                    <a:pt x="5" y="17"/>
                    <a:pt x="3" y="17"/>
                  </a:cubicBezTo>
                  <a:close/>
                  <a:moveTo>
                    <a:pt x="4" y="76"/>
                  </a:moveTo>
                  <a:cubicBezTo>
                    <a:pt x="3" y="76"/>
                    <a:pt x="2" y="76"/>
                    <a:pt x="2" y="75"/>
                  </a:cubicBezTo>
                  <a:cubicBezTo>
                    <a:pt x="1" y="75"/>
                    <a:pt x="1" y="75"/>
                    <a:pt x="1" y="75"/>
                  </a:cubicBezTo>
                  <a:cubicBezTo>
                    <a:pt x="0" y="75"/>
                    <a:pt x="0" y="74"/>
                    <a:pt x="0" y="74"/>
                  </a:cubicBezTo>
                  <a:cubicBezTo>
                    <a:pt x="0" y="73"/>
                    <a:pt x="0" y="73"/>
                    <a:pt x="0" y="72"/>
                  </a:cubicBezTo>
                  <a:cubicBezTo>
                    <a:pt x="0" y="72"/>
                    <a:pt x="0" y="71"/>
                    <a:pt x="0" y="71"/>
                  </a:cubicBezTo>
                  <a:cubicBezTo>
                    <a:pt x="0" y="71"/>
                    <a:pt x="0" y="71"/>
                    <a:pt x="0" y="71"/>
                  </a:cubicBezTo>
                  <a:cubicBezTo>
                    <a:pt x="0" y="70"/>
                    <a:pt x="0" y="70"/>
                    <a:pt x="1" y="70"/>
                  </a:cubicBezTo>
                  <a:cubicBezTo>
                    <a:pt x="1" y="70"/>
                    <a:pt x="2" y="70"/>
                    <a:pt x="2" y="70"/>
                  </a:cubicBezTo>
                  <a:cubicBezTo>
                    <a:pt x="3" y="70"/>
                    <a:pt x="3" y="70"/>
                    <a:pt x="3" y="71"/>
                  </a:cubicBezTo>
                  <a:cubicBezTo>
                    <a:pt x="3" y="71"/>
                    <a:pt x="3" y="71"/>
                    <a:pt x="3" y="71"/>
                  </a:cubicBezTo>
                  <a:cubicBezTo>
                    <a:pt x="2" y="71"/>
                    <a:pt x="2" y="71"/>
                    <a:pt x="2" y="71"/>
                  </a:cubicBezTo>
                  <a:cubicBezTo>
                    <a:pt x="2" y="72"/>
                    <a:pt x="2" y="73"/>
                    <a:pt x="2" y="73"/>
                  </a:cubicBezTo>
                  <a:cubicBezTo>
                    <a:pt x="2" y="74"/>
                    <a:pt x="2" y="74"/>
                    <a:pt x="3" y="74"/>
                  </a:cubicBezTo>
                  <a:cubicBezTo>
                    <a:pt x="3" y="74"/>
                    <a:pt x="4" y="74"/>
                    <a:pt x="4" y="74"/>
                  </a:cubicBezTo>
                  <a:cubicBezTo>
                    <a:pt x="5" y="74"/>
                    <a:pt x="5" y="74"/>
                    <a:pt x="5" y="74"/>
                  </a:cubicBezTo>
                  <a:cubicBezTo>
                    <a:pt x="6" y="74"/>
                    <a:pt x="6" y="74"/>
                    <a:pt x="6" y="73"/>
                  </a:cubicBezTo>
                  <a:cubicBezTo>
                    <a:pt x="6" y="73"/>
                    <a:pt x="6" y="72"/>
                    <a:pt x="6" y="72"/>
                  </a:cubicBezTo>
                  <a:cubicBezTo>
                    <a:pt x="6" y="71"/>
                    <a:pt x="8" y="71"/>
                    <a:pt x="8" y="72"/>
                  </a:cubicBezTo>
                  <a:cubicBezTo>
                    <a:pt x="8" y="72"/>
                    <a:pt x="8" y="73"/>
                    <a:pt x="8" y="73"/>
                  </a:cubicBezTo>
                  <a:cubicBezTo>
                    <a:pt x="8" y="74"/>
                    <a:pt x="8" y="74"/>
                    <a:pt x="9" y="74"/>
                  </a:cubicBezTo>
                  <a:cubicBezTo>
                    <a:pt x="9" y="74"/>
                    <a:pt x="9" y="74"/>
                    <a:pt x="9" y="74"/>
                  </a:cubicBezTo>
                  <a:cubicBezTo>
                    <a:pt x="10" y="74"/>
                    <a:pt x="10" y="74"/>
                    <a:pt x="10" y="74"/>
                  </a:cubicBezTo>
                  <a:cubicBezTo>
                    <a:pt x="11" y="74"/>
                    <a:pt x="11" y="74"/>
                    <a:pt x="11" y="73"/>
                  </a:cubicBezTo>
                  <a:cubicBezTo>
                    <a:pt x="11" y="73"/>
                    <a:pt x="11" y="72"/>
                    <a:pt x="11" y="72"/>
                  </a:cubicBezTo>
                  <a:cubicBezTo>
                    <a:pt x="11" y="72"/>
                    <a:pt x="11" y="72"/>
                    <a:pt x="11" y="71"/>
                  </a:cubicBezTo>
                  <a:cubicBezTo>
                    <a:pt x="11" y="71"/>
                    <a:pt x="11" y="71"/>
                    <a:pt x="11" y="71"/>
                  </a:cubicBezTo>
                  <a:cubicBezTo>
                    <a:pt x="11" y="71"/>
                    <a:pt x="11" y="71"/>
                    <a:pt x="11" y="71"/>
                  </a:cubicBezTo>
                  <a:cubicBezTo>
                    <a:pt x="10" y="71"/>
                    <a:pt x="10" y="70"/>
                    <a:pt x="11" y="70"/>
                  </a:cubicBezTo>
                  <a:cubicBezTo>
                    <a:pt x="11" y="70"/>
                    <a:pt x="12" y="70"/>
                    <a:pt x="12" y="70"/>
                  </a:cubicBezTo>
                  <a:cubicBezTo>
                    <a:pt x="13" y="70"/>
                    <a:pt x="13" y="70"/>
                    <a:pt x="13" y="71"/>
                  </a:cubicBezTo>
                  <a:cubicBezTo>
                    <a:pt x="13" y="71"/>
                    <a:pt x="13" y="71"/>
                    <a:pt x="13" y="71"/>
                  </a:cubicBezTo>
                  <a:cubicBezTo>
                    <a:pt x="14" y="72"/>
                    <a:pt x="14" y="73"/>
                    <a:pt x="13" y="74"/>
                  </a:cubicBezTo>
                  <a:cubicBezTo>
                    <a:pt x="13" y="74"/>
                    <a:pt x="13" y="75"/>
                    <a:pt x="13" y="75"/>
                  </a:cubicBezTo>
                  <a:cubicBezTo>
                    <a:pt x="13" y="75"/>
                    <a:pt x="12" y="75"/>
                    <a:pt x="12" y="75"/>
                  </a:cubicBezTo>
                  <a:cubicBezTo>
                    <a:pt x="11" y="76"/>
                    <a:pt x="11" y="76"/>
                    <a:pt x="10" y="76"/>
                  </a:cubicBezTo>
                  <a:cubicBezTo>
                    <a:pt x="9" y="76"/>
                    <a:pt x="9" y="76"/>
                    <a:pt x="9" y="76"/>
                  </a:cubicBezTo>
                  <a:cubicBezTo>
                    <a:pt x="8" y="76"/>
                    <a:pt x="8" y="75"/>
                    <a:pt x="8" y="75"/>
                  </a:cubicBezTo>
                  <a:cubicBezTo>
                    <a:pt x="8" y="75"/>
                    <a:pt x="8" y="75"/>
                    <a:pt x="7" y="75"/>
                  </a:cubicBezTo>
                  <a:cubicBezTo>
                    <a:pt x="7" y="75"/>
                    <a:pt x="7" y="75"/>
                    <a:pt x="7" y="75"/>
                  </a:cubicBezTo>
                  <a:cubicBezTo>
                    <a:pt x="7" y="75"/>
                    <a:pt x="7" y="75"/>
                    <a:pt x="7" y="75"/>
                  </a:cubicBezTo>
                  <a:cubicBezTo>
                    <a:pt x="6" y="75"/>
                    <a:pt x="6" y="75"/>
                    <a:pt x="6" y="75"/>
                  </a:cubicBezTo>
                  <a:cubicBezTo>
                    <a:pt x="6" y="75"/>
                    <a:pt x="5" y="76"/>
                    <a:pt x="5" y="76"/>
                  </a:cubicBezTo>
                  <a:cubicBezTo>
                    <a:pt x="5" y="76"/>
                    <a:pt x="4" y="76"/>
                    <a:pt x="4" y="76"/>
                  </a:cubicBezTo>
                  <a:close/>
                  <a:moveTo>
                    <a:pt x="4" y="83"/>
                  </a:moveTo>
                  <a:cubicBezTo>
                    <a:pt x="3" y="83"/>
                    <a:pt x="2" y="83"/>
                    <a:pt x="2" y="83"/>
                  </a:cubicBezTo>
                  <a:cubicBezTo>
                    <a:pt x="1" y="83"/>
                    <a:pt x="1" y="83"/>
                    <a:pt x="1" y="82"/>
                  </a:cubicBezTo>
                  <a:cubicBezTo>
                    <a:pt x="0" y="82"/>
                    <a:pt x="0" y="82"/>
                    <a:pt x="0" y="81"/>
                  </a:cubicBezTo>
                  <a:cubicBezTo>
                    <a:pt x="0" y="81"/>
                    <a:pt x="0" y="80"/>
                    <a:pt x="0" y="79"/>
                  </a:cubicBezTo>
                  <a:cubicBezTo>
                    <a:pt x="0" y="79"/>
                    <a:pt x="0" y="79"/>
                    <a:pt x="0" y="78"/>
                  </a:cubicBezTo>
                  <a:cubicBezTo>
                    <a:pt x="0" y="78"/>
                    <a:pt x="0" y="78"/>
                    <a:pt x="0" y="78"/>
                  </a:cubicBezTo>
                  <a:cubicBezTo>
                    <a:pt x="0" y="78"/>
                    <a:pt x="0" y="77"/>
                    <a:pt x="1" y="77"/>
                  </a:cubicBezTo>
                  <a:cubicBezTo>
                    <a:pt x="1" y="77"/>
                    <a:pt x="2" y="77"/>
                    <a:pt x="2" y="77"/>
                  </a:cubicBezTo>
                  <a:cubicBezTo>
                    <a:pt x="3" y="77"/>
                    <a:pt x="3" y="78"/>
                    <a:pt x="3" y="78"/>
                  </a:cubicBezTo>
                  <a:cubicBezTo>
                    <a:pt x="3" y="78"/>
                    <a:pt x="3" y="78"/>
                    <a:pt x="3" y="78"/>
                  </a:cubicBezTo>
                  <a:cubicBezTo>
                    <a:pt x="2" y="78"/>
                    <a:pt x="2" y="78"/>
                    <a:pt x="2" y="79"/>
                  </a:cubicBezTo>
                  <a:cubicBezTo>
                    <a:pt x="2" y="79"/>
                    <a:pt x="2" y="80"/>
                    <a:pt x="2" y="81"/>
                  </a:cubicBezTo>
                  <a:cubicBezTo>
                    <a:pt x="2" y="81"/>
                    <a:pt x="2" y="81"/>
                    <a:pt x="3" y="81"/>
                  </a:cubicBezTo>
                  <a:cubicBezTo>
                    <a:pt x="3" y="81"/>
                    <a:pt x="4" y="81"/>
                    <a:pt x="4" y="81"/>
                  </a:cubicBezTo>
                  <a:cubicBezTo>
                    <a:pt x="5" y="81"/>
                    <a:pt x="5" y="81"/>
                    <a:pt x="5" y="81"/>
                  </a:cubicBezTo>
                  <a:cubicBezTo>
                    <a:pt x="6" y="81"/>
                    <a:pt x="6" y="81"/>
                    <a:pt x="6" y="81"/>
                  </a:cubicBezTo>
                  <a:cubicBezTo>
                    <a:pt x="6" y="80"/>
                    <a:pt x="6" y="80"/>
                    <a:pt x="6" y="79"/>
                  </a:cubicBezTo>
                  <a:cubicBezTo>
                    <a:pt x="6" y="78"/>
                    <a:pt x="8" y="78"/>
                    <a:pt x="8" y="79"/>
                  </a:cubicBezTo>
                  <a:cubicBezTo>
                    <a:pt x="8" y="80"/>
                    <a:pt x="8" y="80"/>
                    <a:pt x="8" y="81"/>
                  </a:cubicBezTo>
                  <a:cubicBezTo>
                    <a:pt x="8" y="81"/>
                    <a:pt x="8" y="81"/>
                    <a:pt x="9" y="81"/>
                  </a:cubicBezTo>
                  <a:cubicBezTo>
                    <a:pt x="9" y="81"/>
                    <a:pt x="9" y="81"/>
                    <a:pt x="10" y="81"/>
                  </a:cubicBezTo>
                  <a:cubicBezTo>
                    <a:pt x="10" y="81"/>
                    <a:pt x="10" y="81"/>
                    <a:pt x="11" y="81"/>
                  </a:cubicBezTo>
                  <a:cubicBezTo>
                    <a:pt x="11" y="81"/>
                    <a:pt x="11" y="81"/>
                    <a:pt x="12" y="81"/>
                  </a:cubicBezTo>
                  <a:cubicBezTo>
                    <a:pt x="12" y="80"/>
                    <a:pt x="12" y="80"/>
                    <a:pt x="12" y="79"/>
                  </a:cubicBezTo>
                  <a:cubicBezTo>
                    <a:pt x="11" y="79"/>
                    <a:pt x="11" y="79"/>
                    <a:pt x="11" y="79"/>
                  </a:cubicBezTo>
                  <a:cubicBezTo>
                    <a:pt x="11" y="78"/>
                    <a:pt x="11" y="78"/>
                    <a:pt x="11" y="78"/>
                  </a:cubicBezTo>
                  <a:cubicBezTo>
                    <a:pt x="11" y="78"/>
                    <a:pt x="11" y="78"/>
                    <a:pt x="11" y="78"/>
                  </a:cubicBezTo>
                  <a:cubicBezTo>
                    <a:pt x="11" y="78"/>
                    <a:pt x="11" y="77"/>
                    <a:pt x="11" y="77"/>
                  </a:cubicBezTo>
                  <a:cubicBezTo>
                    <a:pt x="11" y="77"/>
                    <a:pt x="12" y="77"/>
                    <a:pt x="13" y="77"/>
                  </a:cubicBezTo>
                  <a:cubicBezTo>
                    <a:pt x="13" y="77"/>
                    <a:pt x="13" y="78"/>
                    <a:pt x="13" y="78"/>
                  </a:cubicBezTo>
                  <a:cubicBezTo>
                    <a:pt x="13" y="78"/>
                    <a:pt x="14" y="78"/>
                    <a:pt x="14" y="79"/>
                  </a:cubicBezTo>
                  <a:cubicBezTo>
                    <a:pt x="14" y="79"/>
                    <a:pt x="14" y="80"/>
                    <a:pt x="14" y="81"/>
                  </a:cubicBezTo>
                  <a:cubicBezTo>
                    <a:pt x="14" y="82"/>
                    <a:pt x="14" y="82"/>
                    <a:pt x="13" y="82"/>
                  </a:cubicBezTo>
                  <a:cubicBezTo>
                    <a:pt x="13" y="83"/>
                    <a:pt x="13" y="83"/>
                    <a:pt x="12" y="83"/>
                  </a:cubicBezTo>
                  <a:cubicBezTo>
                    <a:pt x="12" y="83"/>
                    <a:pt x="11" y="83"/>
                    <a:pt x="10" y="83"/>
                  </a:cubicBezTo>
                  <a:cubicBezTo>
                    <a:pt x="10" y="83"/>
                    <a:pt x="9" y="83"/>
                    <a:pt x="9" y="83"/>
                  </a:cubicBezTo>
                  <a:cubicBezTo>
                    <a:pt x="9" y="83"/>
                    <a:pt x="8" y="83"/>
                    <a:pt x="8" y="83"/>
                  </a:cubicBezTo>
                  <a:cubicBezTo>
                    <a:pt x="8" y="83"/>
                    <a:pt x="8" y="83"/>
                    <a:pt x="7" y="83"/>
                  </a:cubicBezTo>
                  <a:cubicBezTo>
                    <a:pt x="7" y="83"/>
                    <a:pt x="7" y="83"/>
                    <a:pt x="7" y="82"/>
                  </a:cubicBezTo>
                  <a:cubicBezTo>
                    <a:pt x="7" y="83"/>
                    <a:pt x="7" y="83"/>
                    <a:pt x="7" y="83"/>
                  </a:cubicBezTo>
                  <a:cubicBezTo>
                    <a:pt x="7" y="83"/>
                    <a:pt x="6" y="83"/>
                    <a:pt x="6" y="83"/>
                  </a:cubicBezTo>
                  <a:cubicBezTo>
                    <a:pt x="6" y="83"/>
                    <a:pt x="6" y="83"/>
                    <a:pt x="5" y="83"/>
                  </a:cubicBezTo>
                  <a:cubicBezTo>
                    <a:pt x="5" y="83"/>
                    <a:pt x="4" y="83"/>
                    <a:pt x="4" y="83"/>
                  </a:cubicBezTo>
                  <a:close/>
                  <a:moveTo>
                    <a:pt x="4" y="91"/>
                  </a:moveTo>
                  <a:cubicBezTo>
                    <a:pt x="3" y="91"/>
                    <a:pt x="2" y="91"/>
                    <a:pt x="2" y="91"/>
                  </a:cubicBezTo>
                  <a:cubicBezTo>
                    <a:pt x="1" y="90"/>
                    <a:pt x="1" y="90"/>
                    <a:pt x="1" y="90"/>
                  </a:cubicBezTo>
                  <a:cubicBezTo>
                    <a:pt x="0" y="90"/>
                    <a:pt x="0" y="89"/>
                    <a:pt x="0" y="89"/>
                  </a:cubicBezTo>
                  <a:cubicBezTo>
                    <a:pt x="0" y="88"/>
                    <a:pt x="0" y="87"/>
                    <a:pt x="0" y="87"/>
                  </a:cubicBezTo>
                  <a:cubicBezTo>
                    <a:pt x="0" y="86"/>
                    <a:pt x="0" y="86"/>
                    <a:pt x="0" y="86"/>
                  </a:cubicBezTo>
                  <a:cubicBezTo>
                    <a:pt x="0" y="86"/>
                    <a:pt x="0" y="86"/>
                    <a:pt x="0" y="85"/>
                  </a:cubicBezTo>
                  <a:cubicBezTo>
                    <a:pt x="0" y="85"/>
                    <a:pt x="0" y="85"/>
                    <a:pt x="1" y="84"/>
                  </a:cubicBezTo>
                  <a:cubicBezTo>
                    <a:pt x="1" y="84"/>
                    <a:pt x="2" y="84"/>
                    <a:pt x="2" y="85"/>
                  </a:cubicBezTo>
                  <a:cubicBezTo>
                    <a:pt x="3" y="85"/>
                    <a:pt x="3" y="85"/>
                    <a:pt x="3" y="85"/>
                  </a:cubicBezTo>
                  <a:cubicBezTo>
                    <a:pt x="3" y="85"/>
                    <a:pt x="3" y="85"/>
                    <a:pt x="3" y="85"/>
                  </a:cubicBezTo>
                  <a:cubicBezTo>
                    <a:pt x="2" y="86"/>
                    <a:pt x="2" y="86"/>
                    <a:pt x="2" y="86"/>
                  </a:cubicBezTo>
                  <a:cubicBezTo>
                    <a:pt x="2" y="87"/>
                    <a:pt x="2" y="88"/>
                    <a:pt x="2" y="88"/>
                  </a:cubicBezTo>
                  <a:cubicBezTo>
                    <a:pt x="2" y="89"/>
                    <a:pt x="3" y="89"/>
                    <a:pt x="3" y="89"/>
                  </a:cubicBezTo>
                  <a:cubicBezTo>
                    <a:pt x="3" y="89"/>
                    <a:pt x="4" y="89"/>
                    <a:pt x="4" y="89"/>
                  </a:cubicBezTo>
                  <a:cubicBezTo>
                    <a:pt x="5" y="89"/>
                    <a:pt x="5" y="89"/>
                    <a:pt x="5" y="89"/>
                  </a:cubicBezTo>
                  <a:cubicBezTo>
                    <a:pt x="6" y="89"/>
                    <a:pt x="6" y="89"/>
                    <a:pt x="6" y="88"/>
                  </a:cubicBezTo>
                  <a:cubicBezTo>
                    <a:pt x="6" y="88"/>
                    <a:pt x="6" y="87"/>
                    <a:pt x="6" y="87"/>
                  </a:cubicBezTo>
                  <a:cubicBezTo>
                    <a:pt x="6" y="85"/>
                    <a:pt x="8" y="86"/>
                    <a:pt x="8" y="87"/>
                  </a:cubicBezTo>
                  <a:cubicBezTo>
                    <a:pt x="8" y="87"/>
                    <a:pt x="8" y="88"/>
                    <a:pt x="8" y="88"/>
                  </a:cubicBezTo>
                  <a:cubicBezTo>
                    <a:pt x="8" y="89"/>
                    <a:pt x="8" y="89"/>
                    <a:pt x="9" y="89"/>
                  </a:cubicBezTo>
                  <a:cubicBezTo>
                    <a:pt x="9" y="89"/>
                    <a:pt x="10" y="89"/>
                    <a:pt x="10" y="89"/>
                  </a:cubicBezTo>
                  <a:cubicBezTo>
                    <a:pt x="10" y="89"/>
                    <a:pt x="11" y="89"/>
                    <a:pt x="11" y="89"/>
                  </a:cubicBezTo>
                  <a:cubicBezTo>
                    <a:pt x="11" y="89"/>
                    <a:pt x="12" y="89"/>
                    <a:pt x="12" y="88"/>
                  </a:cubicBezTo>
                  <a:cubicBezTo>
                    <a:pt x="12" y="88"/>
                    <a:pt x="12" y="87"/>
                    <a:pt x="12" y="87"/>
                  </a:cubicBezTo>
                  <a:cubicBezTo>
                    <a:pt x="12" y="86"/>
                    <a:pt x="12" y="86"/>
                    <a:pt x="11" y="86"/>
                  </a:cubicBezTo>
                  <a:cubicBezTo>
                    <a:pt x="11" y="86"/>
                    <a:pt x="11" y="86"/>
                    <a:pt x="11" y="86"/>
                  </a:cubicBezTo>
                  <a:cubicBezTo>
                    <a:pt x="11" y="86"/>
                    <a:pt x="11" y="86"/>
                    <a:pt x="11" y="86"/>
                  </a:cubicBezTo>
                  <a:cubicBezTo>
                    <a:pt x="11" y="85"/>
                    <a:pt x="11" y="85"/>
                    <a:pt x="11" y="85"/>
                  </a:cubicBezTo>
                  <a:cubicBezTo>
                    <a:pt x="12" y="84"/>
                    <a:pt x="12" y="85"/>
                    <a:pt x="13" y="85"/>
                  </a:cubicBezTo>
                  <a:cubicBezTo>
                    <a:pt x="13" y="85"/>
                    <a:pt x="13" y="85"/>
                    <a:pt x="14" y="85"/>
                  </a:cubicBezTo>
                  <a:cubicBezTo>
                    <a:pt x="14" y="85"/>
                    <a:pt x="14" y="86"/>
                    <a:pt x="14" y="86"/>
                  </a:cubicBezTo>
                  <a:cubicBezTo>
                    <a:pt x="14" y="87"/>
                    <a:pt x="14" y="88"/>
                    <a:pt x="14" y="89"/>
                  </a:cubicBezTo>
                  <a:cubicBezTo>
                    <a:pt x="14" y="89"/>
                    <a:pt x="14" y="90"/>
                    <a:pt x="14" y="90"/>
                  </a:cubicBezTo>
                  <a:cubicBezTo>
                    <a:pt x="13" y="90"/>
                    <a:pt x="13" y="90"/>
                    <a:pt x="12" y="91"/>
                  </a:cubicBezTo>
                  <a:cubicBezTo>
                    <a:pt x="12" y="91"/>
                    <a:pt x="11" y="91"/>
                    <a:pt x="10" y="91"/>
                  </a:cubicBezTo>
                  <a:cubicBezTo>
                    <a:pt x="10" y="91"/>
                    <a:pt x="9" y="91"/>
                    <a:pt x="9" y="91"/>
                  </a:cubicBezTo>
                  <a:cubicBezTo>
                    <a:pt x="9" y="91"/>
                    <a:pt x="9" y="91"/>
                    <a:pt x="8" y="91"/>
                  </a:cubicBezTo>
                  <a:cubicBezTo>
                    <a:pt x="8" y="91"/>
                    <a:pt x="8" y="91"/>
                    <a:pt x="8" y="90"/>
                  </a:cubicBezTo>
                  <a:cubicBezTo>
                    <a:pt x="7" y="90"/>
                    <a:pt x="7" y="90"/>
                    <a:pt x="7" y="90"/>
                  </a:cubicBezTo>
                  <a:cubicBezTo>
                    <a:pt x="7" y="90"/>
                    <a:pt x="7" y="90"/>
                    <a:pt x="7" y="90"/>
                  </a:cubicBezTo>
                  <a:cubicBezTo>
                    <a:pt x="7" y="91"/>
                    <a:pt x="6" y="91"/>
                    <a:pt x="6" y="91"/>
                  </a:cubicBezTo>
                  <a:cubicBezTo>
                    <a:pt x="6" y="91"/>
                    <a:pt x="6" y="91"/>
                    <a:pt x="5" y="91"/>
                  </a:cubicBezTo>
                  <a:cubicBezTo>
                    <a:pt x="5" y="91"/>
                    <a:pt x="5" y="91"/>
                    <a:pt x="4" y="91"/>
                  </a:cubicBezTo>
                  <a:close/>
                  <a:moveTo>
                    <a:pt x="4" y="99"/>
                  </a:moveTo>
                  <a:cubicBezTo>
                    <a:pt x="3" y="99"/>
                    <a:pt x="2" y="99"/>
                    <a:pt x="2" y="99"/>
                  </a:cubicBezTo>
                  <a:cubicBezTo>
                    <a:pt x="1" y="99"/>
                    <a:pt x="1" y="98"/>
                    <a:pt x="1" y="98"/>
                  </a:cubicBezTo>
                  <a:cubicBezTo>
                    <a:pt x="0" y="98"/>
                    <a:pt x="0" y="98"/>
                    <a:pt x="0" y="97"/>
                  </a:cubicBezTo>
                  <a:cubicBezTo>
                    <a:pt x="0" y="96"/>
                    <a:pt x="0" y="95"/>
                    <a:pt x="0" y="95"/>
                  </a:cubicBezTo>
                  <a:cubicBezTo>
                    <a:pt x="0" y="94"/>
                    <a:pt x="0" y="94"/>
                    <a:pt x="0" y="94"/>
                  </a:cubicBezTo>
                  <a:cubicBezTo>
                    <a:pt x="0" y="94"/>
                    <a:pt x="0" y="93"/>
                    <a:pt x="0" y="93"/>
                  </a:cubicBezTo>
                  <a:cubicBezTo>
                    <a:pt x="0" y="93"/>
                    <a:pt x="0" y="93"/>
                    <a:pt x="1" y="92"/>
                  </a:cubicBezTo>
                  <a:cubicBezTo>
                    <a:pt x="1" y="92"/>
                    <a:pt x="2" y="92"/>
                    <a:pt x="3" y="92"/>
                  </a:cubicBezTo>
                  <a:cubicBezTo>
                    <a:pt x="3" y="93"/>
                    <a:pt x="3" y="93"/>
                    <a:pt x="3" y="93"/>
                  </a:cubicBezTo>
                  <a:cubicBezTo>
                    <a:pt x="3" y="93"/>
                    <a:pt x="3" y="93"/>
                    <a:pt x="3" y="93"/>
                  </a:cubicBezTo>
                  <a:cubicBezTo>
                    <a:pt x="2" y="94"/>
                    <a:pt x="2" y="94"/>
                    <a:pt x="2" y="94"/>
                  </a:cubicBezTo>
                  <a:cubicBezTo>
                    <a:pt x="2" y="95"/>
                    <a:pt x="2" y="96"/>
                    <a:pt x="2" y="96"/>
                  </a:cubicBezTo>
                  <a:cubicBezTo>
                    <a:pt x="2" y="97"/>
                    <a:pt x="3" y="97"/>
                    <a:pt x="3" y="97"/>
                  </a:cubicBezTo>
                  <a:cubicBezTo>
                    <a:pt x="3" y="97"/>
                    <a:pt x="4" y="97"/>
                    <a:pt x="4" y="97"/>
                  </a:cubicBezTo>
                  <a:cubicBezTo>
                    <a:pt x="5" y="97"/>
                    <a:pt x="5" y="97"/>
                    <a:pt x="6" y="97"/>
                  </a:cubicBezTo>
                  <a:cubicBezTo>
                    <a:pt x="6" y="97"/>
                    <a:pt x="6" y="97"/>
                    <a:pt x="6" y="96"/>
                  </a:cubicBezTo>
                  <a:cubicBezTo>
                    <a:pt x="6" y="96"/>
                    <a:pt x="6" y="95"/>
                    <a:pt x="6" y="95"/>
                  </a:cubicBezTo>
                  <a:cubicBezTo>
                    <a:pt x="6" y="93"/>
                    <a:pt x="8" y="93"/>
                    <a:pt x="8" y="95"/>
                  </a:cubicBezTo>
                  <a:cubicBezTo>
                    <a:pt x="8" y="95"/>
                    <a:pt x="8" y="96"/>
                    <a:pt x="8" y="96"/>
                  </a:cubicBezTo>
                  <a:cubicBezTo>
                    <a:pt x="8" y="97"/>
                    <a:pt x="9" y="97"/>
                    <a:pt x="9" y="97"/>
                  </a:cubicBezTo>
                  <a:cubicBezTo>
                    <a:pt x="9" y="97"/>
                    <a:pt x="10" y="97"/>
                    <a:pt x="10" y="97"/>
                  </a:cubicBezTo>
                  <a:cubicBezTo>
                    <a:pt x="10" y="97"/>
                    <a:pt x="11" y="97"/>
                    <a:pt x="11" y="97"/>
                  </a:cubicBezTo>
                  <a:cubicBezTo>
                    <a:pt x="12" y="97"/>
                    <a:pt x="12" y="97"/>
                    <a:pt x="12" y="96"/>
                  </a:cubicBezTo>
                  <a:cubicBezTo>
                    <a:pt x="12" y="96"/>
                    <a:pt x="12" y="95"/>
                    <a:pt x="12" y="95"/>
                  </a:cubicBezTo>
                  <a:cubicBezTo>
                    <a:pt x="12" y="94"/>
                    <a:pt x="12" y="94"/>
                    <a:pt x="12" y="94"/>
                  </a:cubicBezTo>
                  <a:cubicBezTo>
                    <a:pt x="12" y="94"/>
                    <a:pt x="12" y="94"/>
                    <a:pt x="12" y="94"/>
                  </a:cubicBezTo>
                  <a:cubicBezTo>
                    <a:pt x="11" y="94"/>
                    <a:pt x="11" y="94"/>
                    <a:pt x="11" y="93"/>
                  </a:cubicBezTo>
                  <a:cubicBezTo>
                    <a:pt x="11" y="93"/>
                    <a:pt x="11" y="93"/>
                    <a:pt x="12" y="93"/>
                  </a:cubicBezTo>
                  <a:cubicBezTo>
                    <a:pt x="12" y="92"/>
                    <a:pt x="13" y="92"/>
                    <a:pt x="13" y="93"/>
                  </a:cubicBezTo>
                  <a:cubicBezTo>
                    <a:pt x="13" y="93"/>
                    <a:pt x="14" y="93"/>
                    <a:pt x="14" y="93"/>
                  </a:cubicBezTo>
                  <a:cubicBezTo>
                    <a:pt x="14" y="93"/>
                    <a:pt x="14" y="94"/>
                    <a:pt x="14" y="94"/>
                  </a:cubicBezTo>
                  <a:cubicBezTo>
                    <a:pt x="15" y="95"/>
                    <a:pt x="15" y="96"/>
                    <a:pt x="14" y="97"/>
                  </a:cubicBezTo>
                  <a:cubicBezTo>
                    <a:pt x="14" y="98"/>
                    <a:pt x="14" y="98"/>
                    <a:pt x="14" y="98"/>
                  </a:cubicBezTo>
                  <a:cubicBezTo>
                    <a:pt x="14" y="98"/>
                    <a:pt x="13" y="99"/>
                    <a:pt x="13" y="99"/>
                  </a:cubicBezTo>
                  <a:cubicBezTo>
                    <a:pt x="12" y="99"/>
                    <a:pt x="11" y="99"/>
                    <a:pt x="10" y="99"/>
                  </a:cubicBezTo>
                  <a:cubicBezTo>
                    <a:pt x="10" y="99"/>
                    <a:pt x="10" y="99"/>
                    <a:pt x="9" y="99"/>
                  </a:cubicBezTo>
                  <a:cubicBezTo>
                    <a:pt x="9" y="99"/>
                    <a:pt x="9" y="99"/>
                    <a:pt x="8" y="99"/>
                  </a:cubicBezTo>
                  <a:cubicBezTo>
                    <a:pt x="8" y="99"/>
                    <a:pt x="8" y="99"/>
                    <a:pt x="8" y="99"/>
                  </a:cubicBezTo>
                  <a:cubicBezTo>
                    <a:pt x="8" y="99"/>
                    <a:pt x="7" y="99"/>
                    <a:pt x="7" y="98"/>
                  </a:cubicBezTo>
                  <a:cubicBezTo>
                    <a:pt x="7" y="99"/>
                    <a:pt x="7" y="99"/>
                    <a:pt x="7" y="99"/>
                  </a:cubicBezTo>
                  <a:cubicBezTo>
                    <a:pt x="7" y="99"/>
                    <a:pt x="7" y="99"/>
                    <a:pt x="6" y="99"/>
                  </a:cubicBezTo>
                  <a:cubicBezTo>
                    <a:pt x="6" y="99"/>
                    <a:pt x="6" y="99"/>
                    <a:pt x="5" y="99"/>
                  </a:cubicBezTo>
                  <a:cubicBezTo>
                    <a:pt x="5" y="99"/>
                    <a:pt x="5" y="99"/>
                    <a:pt x="4" y="99"/>
                  </a:cubicBezTo>
                  <a:close/>
                  <a:moveTo>
                    <a:pt x="13" y="63"/>
                  </a:moveTo>
                  <a:cubicBezTo>
                    <a:pt x="13" y="64"/>
                    <a:pt x="13" y="64"/>
                    <a:pt x="13" y="64"/>
                  </a:cubicBezTo>
                  <a:cubicBezTo>
                    <a:pt x="13" y="65"/>
                    <a:pt x="13" y="65"/>
                    <a:pt x="12" y="65"/>
                  </a:cubicBezTo>
                  <a:cubicBezTo>
                    <a:pt x="12" y="65"/>
                    <a:pt x="12" y="66"/>
                    <a:pt x="11" y="66"/>
                  </a:cubicBezTo>
                  <a:cubicBezTo>
                    <a:pt x="11" y="66"/>
                    <a:pt x="10" y="66"/>
                    <a:pt x="9" y="66"/>
                  </a:cubicBezTo>
                  <a:cubicBezTo>
                    <a:pt x="9" y="66"/>
                    <a:pt x="9" y="66"/>
                    <a:pt x="9" y="66"/>
                  </a:cubicBezTo>
                  <a:cubicBezTo>
                    <a:pt x="9" y="66"/>
                    <a:pt x="8" y="66"/>
                    <a:pt x="7" y="66"/>
                  </a:cubicBezTo>
                  <a:cubicBezTo>
                    <a:pt x="7" y="66"/>
                    <a:pt x="7" y="66"/>
                    <a:pt x="6" y="65"/>
                  </a:cubicBezTo>
                  <a:cubicBezTo>
                    <a:pt x="6" y="65"/>
                    <a:pt x="6" y="65"/>
                    <a:pt x="6" y="65"/>
                  </a:cubicBezTo>
                  <a:cubicBezTo>
                    <a:pt x="5" y="64"/>
                    <a:pt x="5" y="64"/>
                    <a:pt x="5" y="64"/>
                  </a:cubicBezTo>
                  <a:cubicBezTo>
                    <a:pt x="5" y="63"/>
                    <a:pt x="5" y="63"/>
                    <a:pt x="5" y="63"/>
                  </a:cubicBezTo>
                  <a:cubicBezTo>
                    <a:pt x="5" y="62"/>
                    <a:pt x="5" y="62"/>
                    <a:pt x="5" y="62"/>
                  </a:cubicBezTo>
                  <a:cubicBezTo>
                    <a:pt x="5" y="62"/>
                    <a:pt x="5" y="62"/>
                    <a:pt x="4" y="62"/>
                  </a:cubicBezTo>
                  <a:cubicBezTo>
                    <a:pt x="4" y="62"/>
                    <a:pt x="4" y="62"/>
                    <a:pt x="3" y="62"/>
                  </a:cubicBezTo>
                  <a:cubicBezTo>
                    <a:pt x="3" y="62"/>
                    <a:pt x="2" y="62"/>
                    <a:pt x="2" y="62"/>
                  </a:cubicBezTo>
                  <a:cubicBezTo>
                    <a:pt x="2" y="63"/>
                    <a:pt x="2" y="64"/>
                    <a:pt x="2" y="65"/>
                  </a:cubicBezTo>
                  <a:cubicBezTo>
                    <a:pt x="2" y="65"/>
                    <a:pt x="2" y="65"/>
                    <a:pt x="2" y="65"/>
                  </a:cubicBezTo>
                  <a:cubicBezTo>
                    <a:pt x="2" y="65"/>
                    <a:pt x="2" y="66"/>
                    <a:pt x="2" y="66"/>
                  </a:cubicBezTo>
                  <a:cubicBezTo>
                    <a:pt x="2" y="66"/>
                    <a:pt x="2" y="66"/>
                    <a:pt x="1" y="66"/>
                  </a:cubicBezTo>
                  <a:cubicBezTo>
                    <a:pt x="1" y="66"/>
                    <a:pt x="1" y="66"/>
                    <a:pt x="1" y="66"/>
                  </a:cubicBezTo>
                  <a:cubicBezTo>
                    <a:pt x="1" y="66"/>
                    <a:pt x="1" y="66"/>
                    <a:pt x="0" y="66"/>
                  </a:cubicBezTo>
                  <a:cubicBezTo>
                    <a:pt x="0" y="66"/>
                    <a:pt x="0" y="66"/>
                    <a:pt x="0" y="66"/>
                  </a:cubicBezTo>
                  <a:cubicBezTo>
                    <a:pt x="0" y="66"/>
                    <a:pt x="0" y="66"/>
                    <a:pt x="0" y="65"/>
                  </a:cubicBezTo>
                  <a:cubicBezTo>
                    <a:pt x="0" y="65"/>
                    <a:pt x="0" y="65"/>
                    <a:pt x="0" y="65"/>
                  </a:cubicBezTo>
                  <a:cubicBezTo>
                    <a:pt x="0" y="64"/>
                    <a:pt x="0" y="62"/>
                    <a:pt x="0" y="61"/>
                  </a:cubicBezTo>
                  <a:cubicBezTo>
                    <a:pt x="0" y="61"/>
                    <a:pt x="0" y="61"/>
                    <a:pt x="0" y="60"/>
                  </a:cubicBezTo>
                  <a:cubicBezTo>
                    <a:pt x="0" y="60"/>
                    <a:pt x="1" y="60"/>
                    <a:pt x="1" y="60"/>
                  </a:cubicBezTo>
                  <a:cubicBezTo>
                    <a:pt x="2" y="60"/>
                    <a:pt x="3" y="60"/>
                    <a:pt x="4" y="60"/>
                  </a:cubicBezTo>
                  <a:cubicBezTo>
                    <a:pt x="4" y="60"/>
                    <a:pt x="5" y="60"/>
                    <a:pt x="5" y="60"/>
                  </a:cubicBezTo>
                  <a:cubicBezTo>
                    <a:pt x="6" y="61"/>
                    <a:pt x="6" y="61"/>
                    <a:pt x="7" y="61"/>
                  </a:cubicBezTo>
                  <a:cubicBezTo>
                    <a:pt x="7" y="61"/>
                    <a:pt x="7" y="61"/>
                    <a:pt x="7" y="62"/>
                  </a:cubicBezTo>
                  <a:cubicBezTo>
                    <a:pt x="7" y="62"/>
                    <a:pt x="7" y="62"/>
                    <a:pt x="7" y="62"/>
                  </a:cubicBezTo>
                  <a:cubicBezTo>
                    <a:pt x="7" y="63"/>
                    <a:pt x="7" y="63"/>
                    <a:pt x="7" y="64"/>
                  </a:cubicBezTo>
                  <a:cubicBezTo>
                    <a:pt x="7" y="64"/>
                    <a:pt x="7" y="64"/>
                    <a:pt x="8" y="64"/>
                  </a:cubicBezTo>
                  <a:cubicBezTo>
                    <a:pt x="8" y="64"/>
                    <a:pt x="8" y="64"/>
                    <a:pt x="8" y="64"/>
                  </a:cubicBezTo>
                  <a:cubicBezTo>
                    <a:pt x="8" y="64"/>
                    <a:pt x="8" y="64"/>
                    <a:pt x="8" y="64"/>
                  </a:cubicBezTo>
                  <a:cubicBezTo>
                    <a:pt x="9" y="64"/>
                    <a:pt x="9" y="65"/>
                    <a:pt x="9" y="65"/>
                  </a:cubicBezTo>
                  <a:cubicBezTo>
                    <a:pt x="9" y="65"/>
                    <a:pt x="9" y="65"/>
                    <a:pt x="9" y="65"/>
                  </a:cubicBezTo>
                  <a:cubicBezTo>
                    <a:pt x="10" y="65"/>
                    <a:pt x="10" y="64"/>
                    <a:pt x="10" y="64"/>
                  </a:cubicBezTo>
                  <a:cubicBezTo>
                    <a:pt x="10" y="64"/>
                    <a:pt x="10" y="64"/>
                    <a:pt x="11" y="64"/>
                  </a:cubicBezTo>
                  <a:cubicBezTo>
                    <a:pt x="11" y="64"/>
                    <a:pt x="11" y="64"/>
                    <a:pt x="11" y="64"/>
                  </a:cubicBezTo>
                  <a:cubicBezTo>
                    <a:pt x="11" y="64"/>
                    <a:pt x="11" y="63"/>
                    <a:pt x="11" y="63"/>
                  </a:cubicBezTo>
                  <a:cubicBezTo>
                    <a:pt x="11" y="63"/>
                    <a:pt x="11" y="62"/>
                    <a:pt x="11" y="62"/>
                  </a:cubicBezTo>
                  <a:cubicBezTo>
                    <a:pt x="11" y="62"/>
                    <a:pt x="11" y="62"/>
                    <a:pt x="11" y="62"/>
                  </a:cubicBezTo>
                  <a:cubicBezTo>
                    <a:pt x="11" y="62"/>
                    <a:pt x="10" y="62"/>
                    <a:pt x="10" y="61"/>
                  </a:cubicBezTo>
                  <a:cubicBezTo>
                    <a:pt x="10" y="61"/>
                    <a:pt x="10" y="61"/>
                    <a:pt x="10" y="61"/>
                  </a:cubicBezTo>
                  <a:cubicBezTo>
                    <a:pt x="10" y="61"/>
                    <a:pt x="10" y="61"/>
                    <a:pt x="10" y="61"/>
                  </a:cubicBezTo>
                  <a:cubicBezTo>
                    <a:pt x="10" y="61"/>
                    <a:pt x="10" y="61"/>
                    <a:pt x="11" y="61"/>
                  </a:cubicBezTo>
                  <a:cubicBezTo>
                    <a:pt x="11" y="61"/>
                    <a:pt x="11" y="60"/>
                    <a:pt x="11" y="60"/>
                  </a:cubicBezTo>
                  <a:cubicBezTo>
                    <a:pt x="11" y="60"/>
                    <a:pt x="11" y="60"/>
                    <a:pt x="11" y="60"/>
                  </a:cubicBezTo>
                  <a:cubicBezTo>
                    <a:pt x="12" y="60"/>
                    <a:pt x="12" y="61"/>
                    <a:pt x="12" y="61"/>
                  </a:cubicBezTo>
                  <a:cubicBezTo>
                    <a:pt x="12" y="61"/>
                    <a:pt x="13" y="61"/>
                    <a:pt x="13" y="61"/>
                  </a:cubicBezTo>
                  <a:cubicBezTo>
                    <a:pt x="13" y="61"/>
                    <a:pt x="13" y="62"/>
                    <a:pt x="13" y="62"/>
                  </a:cubicBezTo>
                  <a:cubicBezTo>
                    <a:pt x="13" y="62"/>
                    <a:pt x="13" y="63"/>
                    <a:pt x="13" y="63"/>
                  </a:cubicBezTo>
                  <a:close/>
                  <a:moveTo>
                    <a:pt x="13" y="56"/>
                  </a:moveTo>
                  <a:cubicBezTo>
                    <a:pt x="13" y="57"/>
                    <a:pt x="13" y="57"/>
                    <a:pt x="13" y="57"/>
                  </a:cubicBezTo>
                  <a:cubicBezTo>
                    <a:pt x="13" y="58"/>
                    <a:pt x="12" y="58"/>
                    <a:pt x="12" y="58"/>
                  </a:cubicBezTo>
                  <a:cubicBezTo>
                    <a:pt x="12" y="58"/>
                    <a:pt x="11" y="59"/>
                    <a:pt x="11" y="59"/>
                  </a:cubicBezTo>
                  <a:cubicBezTo>
                    <a:pt x="10" y="59"/>
                    <a:pt x="10" y="59"/>
                    <a:pt x="9" y="59"/>
                  </a:cubicBezTo>
                  <a:cubicBezTo>
                    <a:pt x="9" y="59"/>
                    <a:pt x="9" y="59"/>
                    <a:pt x="9" y="59"/>
                  </a:cubicBezTo>
                  <a:cubicBezTo>
                    <a:pt x="8" y="59"/>
                    <a:pt x="8" y="59"/>
                    <a:pt x="7" y="59"/>
                  </a:cubicBezTo>
                  <a:cubicBezTo>
                    <a:pt x="7" y="59"/>
                    <a:pt x="6" y="58"/>
                    <a:pt x="6" y="58"/>
                  </a:cubicBezTo>
                  <a:cubicBezTo>
                    <a:pt x="6" y="58"/>
                    <a:pt x="6" y="58"/>
                    <a:pt x="5" y="58"/>
                  </a:cubicBezTo>
                  <a:cubicBezTo>
                    <a:pt x="5" y="57"/>
                    <a:pt x="5" y="57"/>
                    <a:pt x="5" y="57"/>
                  </a:cubicBezTo>
                  <a:cubicBezTo>
                    <a:pt x="5" y="56"/>
                    <a:pt x="5" y="56"/>
                    <a:pt x="5" y="56"/>
                  </a:cubicBezTo>
                  <a:cubicBezTo>
                    <a:pt x="5" y="55"/>
                    <a:pt x="5" y="55"/>
                    <a:pt x="5" y="55"/>
                  </a:cubicBezTo>
                  <a:cubicBezTo>
                    <a:pt x="5" y="55"/>
                    <a:pt x="5" y="55"/>
                    <a:pt x="4" y="55"/>
                  </a:cubicBezTo>
                  <a:cubicBezTo>
                    <a:pt x="4" y="55"/>
                    <a:pt x="4" y="55"/>
                    <a:pt x="3" y="55"/>
                  </a:cubicBezTo>
                  <a:cubicBezTo>
                    <a:pt x="3" y="55"/>
                    <a:pt x="2" y="55"/>
                    <a:pt x="2" y="55"/>
                  </a:cubicBezTo>
                  <a:cubicBezTo>
                    <a:pt x="2" y="56"/>
                    <a:pt x="2" y="57"/>
                    <a:pt x="2" y="58"/>
                  </a:cubicBezTo>
                  <a:cubicBezTo>
                    <a:pt x="2" y="58"/>
                    <a:pt x="2" y="58"/>
                    <a:pt x="2" y="58"/>
                  </a:cubicBezTo>
                  <a:cubicBezTo>
                    <a:pt x="2" y="58"/>
                    <a:pt x="2" y="59"/>
                    <a:pt x="2" y="59"/>
                  </a:cubicBezTo>
                  <a:cubicBezTo>
                    <a:pt x="2" y="59"/>
                    <a:pt x="2" y="59"/>
                    <a:pt x="1" y="59"/>
                  </a:cubicBezTo>
                  <a:cubicBezTo>
                    <a:pt x="1" y="59"/>
                    <a:pt x="1" y="59"/>
                    <a:pt x="1" y="59"/>
                  </a:cubicBezTo>
                  <a:cubicBezTo>
                    <a:pt x="1" y="59"/>
                    <a:pt x="1" y="59"/>
                    <a:pt x="0" y="59"/>
                  </a:cubicBezTo>
                  <a:cubicBezTo>
                    <a:pt x="0" y="59"/>
                    <a:pt x="0" y="59"/>
                    <a:pt x="0" y="59"/>
                  </a:cubicBezTo>
                  <a:cubicBezTo>
                    <a:pt x="0" y="59"/>
                    <a:pt x="0" y="58"/>
                    <a:pt x="0" y="58"/>
                  </a:cubicBezTo>
                  <a:cubicBezTo>
                    <a:pt x="0" y="58"/>
                    <a:pt x="0" y="58"/>
                    <a:pt x="0" y="58"/>
                  </a:cubicBezTo>
                  <a:cubicBezTo>
                    <a:pt x="0" y="57"/>
                    <a:pt x="0" y="55"/>
                    <a:pt x="0" y="54"/>
                  </a:cubicBezTo>
                  <a:cubicBezTo>
                    <a:pt x="0" y="54"/>
                    <a:pt x="0" y="54"/>
                    <a:pt x="0" y="54"/>
                  </a:cubicBezTo>
                  <a:cubicBezTo>
                    <a:pt x="0" y="54"/>
                    <a:pt x="1" y="53"/>
                    <a:pt x="1" y="53"/>
                  </a:cubicBezTo>
                  <a:cubicBezTo>
                    <a:pt x="2" y="53"/>
                    <a:pt x="3" y="53"/>
                    <a:pt x="4" y="53"/>
                  </a:cubicBezTo>
                  <a:cubicBezTo>
                    <a:pt x="4" y="53"/>
                    <a:pt x="5" y="54"/>
                    <a:pt x="5" y="54"/>
                  </a:cubicBezTo>
                  <a:cubicBezTo>
                    <a:pt x="6" y="54"/>
                    <a:pt x="6" y="54"/>
                    <a:pt x="6" y="54"/>
                  </a:cubicBezTo>
                  <a:cubicBezTo>
                    <a:pt x="7" y="54"/>
                    <a:pt x="7" y="54"/>
                    <a:pt x="7" y="55"/>
                  </a:cubicBezTo>
                  <a:cubicBezTo>
                    <a:pt x="7" y="55"/>
                    <a:pt x="7" y="55"/>
                    <a:pt x="7" y="56"/>
                  </a:cubicBezTo>
                  <a:cubicBezTo>
                    <a:pt x="7" y="56"/>
                    <a:pt x="7" y="56"/>
                    <a:pt x="7" y="57"/>
                  </a:cubicBezTo>
                  <a:cubicBezTo>
                    <a:pt x="7" y="57"/>
                    <a:pt x="7" y="57"/>
                    <a:pt x="7" y="57"/>
                  </a:cubicBezTo>
                  <a:cubicBezTo>
                    <a:pt x="7" y="57"/>
                    <a:pt x="8" y="57"/>
                    <a:pt x="8" y="57"/>
                  </a:cubicBezTo>
                  <a:cubicBezTo>
                    <a:pt x="8" y="57"/>
                    <a:pt x="8" y="57"/>
                    <a:pt x="8" y="57"/>
                  </a:cubicBezTo>
                  <a:cubicBezTo>
                    <a:pt x="8" y="57"/>
                    <a:pt x="9" y="57"/>
                    <a:pt x="9" y="57"/>
                  </a:cubicBezTo>
                  <a:cubicBezTo>
                    <a:pt x="9" y="57"/>
                    <a:pt x="9" y="57"/>
                    <a:pt x="9" y="57"/>
                  </a:cubicBezTo>
                  <a:cubicBezTo>
                    <a:pt x="9" y="57"/>
                    <a:pt x="10" y="57"/>
                    <a:pt x="10" y="57"/>
                  </a:cubicBezTo>
                  <a:cubicBezTo>
                    <a:pt x="10" y="57"/>
                    <a:pt x="10" y="57"/>
                    <a:pt x="10" y="57"/>
                  </a:cubicBezTo>
                  <a:cubicBezTo>
                    <a:pt x="10" y="57"/>
                    <a:pt x="11" y="57"/>
                    <a:pt x="11" y="57"/>
                  </a:cubicBezTo>
                  <a:cubicBezTo>
                    <a:pt x="11" y="57"/>
                    <a:pt x="11" y="56"/>
                    <a:pt x="11" y="56"/>
                  </a:cubicBezTo>
                  <a:cubicBezTo>
                    <a:pt x="11" y="56"/>
                    <a:pt x="11" y="56"/>
                    <a:pt x="11" y="55"/>
                  </a:cubicBezTo>
                  <a:cubicBezTo>
                    <a:pt x="11" y="55"/>
                    <a:pt x="11" y="55"/>
                    <a:pt x="10" y="55"/>
                  </a:cubicBezTo>
                  <a:cubicBezTo>
                    <a:pt x="10" y="55"/>
                    <a:pt x="10" y="55"/>
                    <a:pt x="10" y="55"/>
                  </a:cubicBezTo>
                  <a:cubicBezTo>
                    <a:pt x="10" y="54"/>
                    <a:pt x="10" y="54"/>
                    <a:pt x="10" y="54"/>
                  </a:cubicBezTo>
                  <a:cubicBezTo>
                    <a:pt x="10" y="54"/>
                    <a:pt x="10" y="54"/>
                    <a:pt x="10" y="54"/>
                  </a:cubicBezTo>
                  <a:cubicBezTo>
                    <a:pt x="10" y="54"/>
                    <a:pt x="10" y="54"/>
                    <a:pt x="10" y="54"/>
                  </a:cubicBezTo>
                  <a:cubicBezTo>
                    <a:pt x="11" y="54"/>
                    <a:pt x="11" y="54"/>
                    <a:pt x="11" y="54"/>
                  </a:cubicBezTo>
                  <a:cubicBezTo>
                    <a:pt x="11" y="54"/>
                    <a:pt x="11" y="54"/>
                    <a:pt x="11" y="54"/>
                  </a:cubicBezTo>
                  <a:cubicBezTo>
                    <a:pt x="11" y="54"/>
                    <a:pt x="12" y="54"/>
                    <a:pt x="12" y="54"/>
                  </a:cubicBezTo>
                  <a:cubicBezTo>
                    <a:pt x="12" y="54"/>
                    <a:pt x="12" y="54"/>
                    <a:pt x="12" y="54"/>
                  </a:cubicBezTo>
                  <a:cubicBezTo>
                    <a:pt x="13" y="55"/>
                    <a:pt x="13" y="55"/>
                    <a:pt x="13" y="55"/>
                  </a:cubicBezTo>
                  <a:cubicBezTo>
                    <a:pt x="13" y="55"/>
                    <a:pt x="13" y="56"/>
                    <a:pt x="13" y="56"/>
                  </a:cubicBezTo>
                  <a:close/>
                  <a:moveTo>
                    <a:pt x="13" y="49"/>
                  </a:moveTo>
                  <a:cubicBezTo>
                    <a:pt x="13" y="50"/>
                    <a:pt x="13" y="50"/>
                    <a:pt x="12" y="51"/>
                  </a:cubicBezTo>
                  <a:cubicBezTo>
                    <a:pt x="12" y="51"/>
                    <a:pt x="12" y="51"/>
                    <a:pt x="12" y="51"/>
                  </a:cubicBezTo>
                  <a:cubicBezTo>
                    <a:pt x="12" y="52"/>
                    <a:pt x="11" y="52"/>
                    <a:pt x="11" y="52"/>
                  </a:cubicBezTo>
                  <a:cubicBezTo>
                    <a:pt x="10" y="52"/>
                    <a:pt x="10" y="52"/>
                    <a:pt x="9" y="52"/>
                  </a:cubicBezTo>
                  <a:cubicBezTo>
                    <a:pt x="9" y="52"/>
                    <a:pt x="9" y="52"/>
                    <a:pt x="9" y="52"/>
                  </a:cubicBezTo>
                  <a:cubicBezTo>
                    <a:pt x="8" y="52"/>
                    <a:pt x="8" y="52"/>
                    <a:pt x="7" y="52"/>
                  </a:cubicBezTo>
                  <a:cubicBezTo>
                    <a:pt x="7" y="52"/>
                    <a:pt x="6" y="52"/>
                    <a:pt x="6" y="52"/>
                  </a:cubicBezTo>
                  <a:cubicBezTo>
                    <a:pt x="6" y="51"/>
                    <a:pt x="5" y="51"/>
                    <a:pt x="5" y="51"/>
                  </a:cubicBezTo>
                  <a:cubicBezTo>
                    <a:pt x="5" y="51"/>
                    <a:pt x="5" y="50"/>
                    <a:pt x="5" y="50"/>
                  </a:cubicBezTo>
                  <a:cubicBezTo>
                    <a:pt x="5" y="50"/>
                    <a:pt x="5" y="49"/>
                    <a:pt x="5" y="49"/>
                  </a:cubicBezTo>
                  <a:cubicBezTo>
                    <a:pt x="5" y="49"/>
                    <a:pt x="5" y="49"/>
                    <a:pt x="5" y="49"/>
                  </a:cubicBezTo>
                  <a:cubicBezTo>
                    <a:pt x="5" y="48"/>
                    <a:pt x="5" y="48"/>
                    <a:pt x="4" y="48"/>
                  </a:cubicBezTo>
                  <a:cubicBezTo>
                    <a:pt x="4" y="48"/>
                    <a:pt x="4" y="48"/>
                    <a:pt x="3" y="48"/>
                  </a:cubicBezTo>
                  <a:cubicBezTo>
                    <a:pt x="3" y="48"/>
                    <a:pt x="2" y="48"/>
                    <a:pt x="2" y="48"/>
                  </a:cubicBezTo>
                  <a:cubicBezTo>
                    <a:pt x="2" y="49"/>
                    <a:pt x="2" y="50"/>
                    <a:pt x="2" y="51"/>
                  </a:cubicBezTo>
                  <a:cubicBezTo>
                    <a:pt x="2" y="51"/>
                    <a:pt x="2" y="52"/>
                    <a:pt x="2" y="52"/>
                  </a:cubicBezTo>
                  <a:cubicBezTo>
                    <a:pt x="2" y="52"/>
                    <a:pt x="2" y="52"/>
                    <a:pt x="2" y="52"/>
                  </a:cubicBezTo>
                  <a:cubicBezTo>
                    <a:pt x="2" y="52"/>
                    <a:pt x="2" y="52"/>
                    <a:pt x="1" y="52"/>
                  </a:cubicBezTo>
                  <a:cubicBezTo>
                    <a:pt x="1" y="52"/>
                    <a:pt x="1" y="52"/>
                    <a:pt x="1" y="52"/>
                  </a:cubicBezTo>
                  <a:cubicBezTo>
                    <a:pt x="1" y="52"/>
                    <a:pt x="1" y="52"/>
                    <a:pt x="0" y="52"/>
                  </a:cubicBezTo>
                  <a:cubicBezTo>
                    <a:pt x="0" y="52"/>
                    <a:pt x="0" y="52"/>
                    <a:pt x="0" y="52"/>
                  </a:cubicBezTo>
                  <a:cubicBezTo>
                    <a:pt x="0" y="52"/>
                    <a:pt x="0" y="52"/>
                    <a:pt x="0" y="52"/>
                  </a:cubicBezTo>
                  <a:cubicBezTo>
                    <a:pt x="0" y="52"/>
                    <a:pt x="0" y="51"/>
                    <a:pt x="0" y="51"/>
                  </a:cubicBezTo>
                  <a:cubicBezTo>
                    <a:pt x="0" y="50"/>
                    <a:pt x="0" y="49"/>
                    <a:pt x="0" y="48"/>
                  </a:cubicBezTo>
                  <a:cubicBezTo>
                    <a:pt x="0" y="47"/>
                    <a:pt x="0" y="47"/>
                    <a:pt x="0" y="47"/>
                  </a:cubicBezTo>
                  <a:cubicBezTo>
                    <a:pt x="0" y="47"/>
                    <a:pt x="1" y="47"/>
                    <a:pt x="1" y="47"/>
                  </a:cubicBezTo>
                  <a:cubicBezTo>
                    <a:pt x="2" y="47"/>
                    <a:pt x="3" y="47"/>
                    <a:pt x="3" y="47"/>
                  </a:cubicBezTo>
                  <a:cubicBezTo>
                    <a:pt x="4" y="47"/>
                    <a:pt x="5" y="47"/>
                    <a:pt x="5" y="47"/>
                  </a:cubicBezTo>
                  <a:cubicBezTo>
                    <a:pt x="6" y="47"/>
                    <a:pt x="6" y="47"/>
                    <a:pt x="6" y="47"/>
                  </a:cubicBezTo>
                  <a:cubicBezTo>
                    <a:pt x="7" y="48"/>
                    <a:pt x="7" y="48"/>
                    <a:pt x="7" y="48"/>
                  </a:cubicBezTo>
                  <a:cubicBezTo>
                    <a:pt x="7" y="48"/>
                    <a:pt x="7" y="49"/>
                    <a:pt x="7" y="49"/>
                  </a:cubicBezTo>
                  <a:cubicBezTo>
                    <a:pt x="7" y="49"/>
                    <a:pt x="7" y="50"/>
                    <a:pt x="7" y="50"/>
                  </a:cubicBezTo>
                  <a:cubicBezTo>
                    <a:pt x="7" y="50"/>
                    <a:pt x="7" y="50"/>
                    <a:pt x="7" y="50"/>
                  </a:cubicBezTo>
                  <a:cubicBezTo>
                    <a:pt x="7" y="50"/>
                    <a:pt x="7" y="51"/>
                    <a:pt x="8" y="51"/>
                  </a:cubicBezTo>
                  <a:cubicBezTo>
                    <a:pt x="8" y="51"/>
                    <a:pt x="8" y="51"/>
                    <a:pt x="8" y="51"/>
                  </a:cubicBezTo>
                  <a:cubicBezTo>
                    <a:pt x="8" y="51"/>
                    <a:pt x="8" y="51"/>
                    <a:pt x="9" y="51"/>
                  </a:cubicBezTo>
                  <a:cubicBezTo>
                    <a:pt x="9" y="51"/>
                    <a:pt x="9" y="51"/>
                    <a:pt x="9" y="51"/>
                  </a:cubicBezTo>
                  <a:cubicBezTo>
                    <a:pt x="9" y="51"/>
                    <a:pt x="9" y="51"/>
                    <a:pt x="10" y="51"/>
                  </a:cubicBezTo>
                  <a:cubicBezTo>
                    <a:pt x="10" y="51"/>
                    <a:pt x="10" y="51"/>
                    <a:pt x="10" y="51"/>
                  </a:cubicBezTo>
                  <a:cubicBezTo>
                    <a:pt x="10" y="50"/>
                    <a:pt x="10" y="50"/>
                    <a:pt x="10" y="50"/>
                  </a:cubicBezTo>
                  <a:cubicBezTo>
                    <a:pt x="10" y="50"/>
                    <a:pt x="11" y="50"/>
                    <a:pt x="11" y="49"/>
                  </a:cubicBezTo>
                  <a:cubicBezTo>
                    <a:pt x="10" y="49"/>
                    <a:pt x="10" y="49"/>
                    <a:pt x="10" y="49"/>
                  </a:cubicBezTo>
                  <a:cubicBezTo>
                    <a:pt x="10" y="49"/>
                    <a:pt x="10" y="48"/>
                    <a:pt x="10" y="48"/>
                  </a:cubicBezTo>
                  <a:cubicBezTo>
                    <a:pt x="10" y="48"/>
                    <a:pt x="10" y="48"/>
                    <a:pt x="10" y="48"/>
                  </a:cubicBezTo>
                  <a:cubicBezTo>
                    <a:pt x="10" y="48"/>
                    <a:pt x="10" y="48"/>
                    <a:pt x="10" y="48"/>
                  </a:cubicBezTo>
                  <a:cubicBezTo>
                    <a:pt x="10" y="48"/>
                    <a:pt x="10" y="48"/>
                    <a:pt x="10" y="48"/>
                  </a:cubicBezTo>
                  <a:cubicBezTo>
                    <a:pt x="10" y="48"/>
                    <a:pt x="10" y="47"/>
                    <a:pt x="10" y="47"/>
                  </a:cubicBezTo>
                  <a:cubicBezTo>
                    <a:pt x="10" y="47"/>
                    <a:pt x="11" y="47"/>
                    <a:pt x="11" y="47"/>
                  </a:cubicBezTo>
                  <a:cubicBezTo>
                    <a:pt x="11" y="47"/>
                    <a:pt x="11" y="47"/>
                    <a:pt x="11" y="47"/>
                  </a:cubicBezTo>
                  <a:cubicBezTo>
                    <a:pt x="11" y="47"/>
                    <a:pt x="11" y="47"/>
                    <a:pt x="12" y="47"/>
                  </a:cubicBezTo>
                  <a:cubicBezTo>
                    <a:pt x="12" y="47"/>
                    <a:pt x="12" y="48"/>
                    <a:pt x="12" y="48"/>
                  </a:cubicBezTo>
                  <a:cubicBezTo>
                    <a:pt x="12" y="48"/>
                    <a:pt x="12" y="48"/>
                    <a:pt x="12" y="49"/>
                  </a:cubicBezTo>
                  <a:cubicBezTo>
                    <a:pt x="12" y="49"/>
                    <a:pt x="13" y="49"/>
                    <a:pt x="13" y="49"/>
                  </a:cubicBezTo>
                  <a:close/>
                  <a:moveTo>
                    <a:pt x="12" y="43"/>
                  </a:moveTo>
                  <a:cubicBezTo>
                    <a:pt x="12" y="44"/>
                    <a:pt x="12" y="44"/>
                    <a:pt x="12" y="44"/>
                  </a:cubicBezTo>
                  <a:cubicBezTo>
                    <a:pt x="12" y="45"/>
                    <a:pt x="12" y="45"/>
                    <a:pt x="12" y="45"/>
                  </a:cubicBezTo>
                  <a:cubicBezTo>
                    <a:pt x="11" y="45"/>
                    <a:pt x="11" y="45"/>
                    <a:pt x="10" y="46"/>
                  </a:cubicBezTo>
                  <a:cubicBezTo>
                    <a:pt x="10" y="46"/>
                    <a:pt x="9" y="46"/>
                    <a:pt x="9" y="46"/>
                  </a:cubicBezTo>
                  <a:cubicBezTo>
                    <a:pt x="9" y="46"/>
                    <a:pt x="9" y="46"/>
                    <a:pt x="9" y="46"/>
                  </a:cubicBezTo>
                  <a:cubicBezTo>
                    <a:pt x="8" y="46"/>
                    <a:pt x="7" y="46"/>
                    <a:pt x="7" y="46"/>
                  </a:cubicBezTo>
                  <a:cubicBezTo>
                    <a:pt x="7" y="45"/>
                    <a:pt x="6" y="45"/>
                    <a:pt x="6" y="45"/>
                  </a:cubicBezTo>
                  <a:cubicBezTo>
                    <a:pt x="6" y="45"/>
                    <a:pt x="5" y="45"/>
                    <a:pt x="5" y="45"/>
                  </a:cubicBezTo>
                  <a:cubicBezTo>
                    <a:pt x="5" y="44"/>
                    <a:pt x="5" y="44"/>
                    <a:pt x="5" y="44"/>
                  </a:cubicBezTo>
                  <a:cubicBezTo>
                    <a:pt x="5" y="43"/>
                    <a:pt x="5" y="43"/>
                    <a:pt x="5" y="43"/>
                  </a:cubicBezTo>
                  <a:cubicBezTo>
                    <a:pt x="5" y="43"/>
                    <a:pt x="5" y="42"/>
                    <a:pt x="5" y="42"/>
                  </a:cubicBezTo>
                  <a:cubicBezTo>
                    <a:pt x="5" y="42"/>
                    <a:pt x="4" y="42"/>
                    <a:pt x="4" y="42"/>
                  </a:cubicBezTo>
                  <a:cubicBezTo>
                    <a:pt x="4" y="42"/>
                    <a:pt x="4" y="42"/>
                    <a:pt x="3" y="42"/>
                  </a:cubicBezTo>
                  <a:cubicBezTo>
                    <a:pt x="3" y="42"/>
                    <a:pt x="2" y="42"/>
                    <a:pt x="2" y="42"/>
                  </a:cubicBezTo>
                  <a:cubicBezTo>
                    <a:pt x="2" y="43"/>
                    <a:pt x="2" y="44"/>
                    <a:pt x="2" y="45"/>
                  </a:cubicBezTo>
                  <a:cubicBezTo>
                    <a:pt x="2" y="45"/>
                    <a:pt x="2" y="45"/>
                    <a:pt x="2" y="45"/>
                  </a:cubicBezTo>
                  <a:cubicBezTo>
                    <a:pt x="2" y="45"/>
                    <a:pt x="2" y="45"/>
                    <a:pt x="2" y="45"/>
                  </a:cubicBezTo>
                  <a:cubicBezTo>
                    <a:pt x="2" y="45"/>
                    <a:pt x="2" y="46"/>
                    <a:pt x="1" y="46"/>
                  </a:cubicBezTo>
                  <a:cubicBezTo>
                    <a:pt x="1" y="46"/>
                    <a:pt x="1" y="46"/>
                    <a:pt x="1" y="46"/>
                  </a:cubicBezTo>
                  <a:cubicBezTo>
                    <a:pt x="1" y="46"/>
                    <a:pt x="1" y="46"/>
                    <a:pt x="0" y="46"/>
                  </a:cubicBezTo>
                  <a:cubicBezTo>
                    <a:pt x="0" y="46"/>
                    <a:pt x="0" y="46"/>
                    <a:pt x="0" y="45"/>
                  </a:cubicBezTo>
                  <a:cubicBezTo>
                    <a:pt x="0" y="45"/>
                    <a:pt x="0" y="45"/>
                    <a:pt x="0" y="45"/>
                  </a:cubicBezTo>
                  <a:cubicBezTo>
                    <a:pt x="0" y="45"/>
                    <a:pt x="0" y="45"/>
                    <a:pt x="0" y="45"/>
                  </a:cubicBezTo>
                  <a:cubicBezTo>
                    <a:pt x="0" y="44"/>
                    <a:pt x="0" y="43"/>
                    <a:pt x="0" y="41"/>
                  </a:cubicBezTo>
                  <a:cubicBezTo>
                    <a:pt x="0" y="41"/>
                    <a:pt x="0" y="41"/>
                    <a:pt x="0" y="41"/>
                  </a:cubicBezTo>
                  <a:cubicBezTo>
                    <a:pt x="0" y="41"/>
                    <a:pt x="1" y="41"/>
                    <a:pt x="1" y="41"/>
                  </a:cubicBezTo>
                  <a:cubicBezTo>
                    <a:pt x="2" y="41"/>
                    <a:pt x="3" y="41"/>
                    <a:pt x="3" y="41"/>
                  </a:cubicBezTo>
                  <a:cubicBezTo>
                    <a:pt x="4" y="41"/>
                    <a:pt x="5" y="41"/>
                    <a:pt x="5" y="41"/>
                  </a:cubicBezTo>
                  <a:cubicBezTo>
                    <a:pt x="6" y="41"/>
                    <a:pt x="6" y="41"/>
                    <a:pt x="6" y="41"/>
                  </a:cubicBezTo>
                  <a:cubicBezTo>
                    <a:pt x="6" y="41"/>
                    <a:pt x="7" y="42"/>
                    <a:pt x="7" y="42"/>
                  </a:cubicBezTo>
                  <a:cubicBezTo>
                    <a:pt x="7" y="42"/>
                    <a:pt x="7" y="42"/>
                    <a:pt x="7" y="43"/>
                  </a:cubicBezTo>
                  <a:cubicBezTo>
                    <a:pt x="7" y="43"/>
                    <a:pt x="7" y="43"/>
                    <a:pt x="7" y="44"/>
                  </a:cubicBezTo>
                  <a:cubicBezTo>
                    <a:pt x="7" y="44"/>
                    <a:pt x="7" y="44"/>
                    <a:pt x="7" y="44"/>
                  </a:cubicBezTo>
                  <a:cubicBezTo>
                    <a:pt x="7" y="44"/>
                    <a:pt x="7" y="44"/>
                    <a:pt x="7" y="44"/>
                  </a:cubicBezTo>
                  <a:cubicBezTo>
                    <a:pt x="8" y="44"/>
                    <a:pt x="8" y="44"/>
                    <a:pt x="8" y="44"/>
                  </a:cubicBezTo>
                  <a:cubicBezTo>
                    <a:pt x="8" y="44"/>
                    <a:pt x="8" y="44"/>
                    <a:pt x="9" y="44"/>
                  </a:cubicBezTo>
                  <a:cubicBezTo>
                    <a:pt x="9" y="44"/>
                    <a:pt x="9" y="44"/>
                    <a:pt x="9" y="44"/>
                  </a:cubicBezTo>
                  <a:cubicBezTo>
                    <a:pt x="9" y="44"/>
                    <a:pt x="9" y="44"/>
                    <a:pt x="9" y="44"/>
                  </a:cubicBezTo>
                  <a:cubicBezTo>
                    <a:pt x="10" y="44"/>
                    <a:pt x="10" y="44"/>
                    <a:pt x="10" y="44"/>
                  </a:cubicBezTo>
                  <a:cubicBezTo>
                    <a:pt x="10" y="44"/>
                    <a:pt x="10" y="44"/>
                    <a:pt x="10" y="44"/>
                  </a:cubicBezTo>
                  <a:cubicBezTo>
                    <a:pt x="10" y="44"/>
                    <a:pt x="10" y="43"/>
                    <a:pt x="10" y="43"/>
                  </a:cubicBezTo>
                  <a:cubicBezTo>
                    <a:pt x="10" y="43"/>
                    <a:pt x="10" y="43"/>
                    <a:pt x="10" y="43"/>
                  </a:cubicBezTo>
                  <a:cubicBezTo>
                    <a:pt x="10" y="42"/>
                    <a:pt x="10" y="42"/>
                    <a:pt x="10" y="42"/>
                  </a:cubicBezTo>
                  <a:cubicBezTo>
                    <a:pt x="10" y="42"/>
                    <a:pt x="10" y="42"/>
                    <a:pt x="10" y="42"/>
                  </a:cubicBezTo>
                  <a:cubicBezTo>
                    <a:pt x="10" y="42"/>
                    <a:pt x="10" y="42"/>
                    <a:pt x="10" y="41"/>
                  </a:cubicBezTo>
                  <a:cubicBezTo>
                    <a:pt x="10" y="41"/>
                    <a:pt x="10" y="41"/>
                    <a:pt x="10" y="41"/>
                  </a:cubicBezTo>
                  <a:cubicBezTo>
                    <a:pt x="10" y="41"/>
                    <a:pt x="10" y="41"/>
                    <a:pt x="10" y="41"/>
                  </a:cubicBezTo>
                  <a:cubicBezTo>
                    <a:pt x="10" y="41"/>
                    <a:pt x="10" y="41"/>
                    <a:pt x="11" y="41"/>
                  </a:cubicBezTo>
                  <a:cubicBezTo>
                    <a:pt x="11" y="41"/>
                    <a:pt x="11" y="41"/>
                    <a:pt x="11" y="41"/>
                  </a:cubicBezTo>
                  <a:cubicBezTo>
                    <a:pt x="11" y="41"/>
                    <a:pt x="11" y="41"/>
                    <a:pt x="11" y="41"/>
                  </a:cubicBezTo>
                  <a:cubicBezTo>
                    <a:pt x="12" y="41"/>
                    <a:pt x="12" y="41"/>
                    <a:pt x="12" y="42"/>
                  </a:cubicBezTo>
                  <a:cubicBezTo>
                    <a:pt x="12" y="42"/>
                    <a:pt x="12" y="42"/>
                    <a:pt x="12" y="42"/>
                  </a:cubicBezTo>
                  <a:cubicBezTo>
                    <a:pt x="12" y="43"/>
                    <a:pt x="12" y="43"/>
                    <a:pt x="12" y="43"/>
                  </a:cubicBezTo>
                  <a:close/>
                  <a:moveTo>
                    <a:pt x="9" y="21"/>
                  </a:moveTo>
                  <a:cubicBezTo>
                    <a:pt x="9" y="21"/>
                    <a:pt x="9" y="21"/>
                    <a:pt x="9" y="21"/>
                  </a:cubicBezTo>
                  <a:cubicBezTo>
                    <a:pt x="10" y="20"/>
                    <a:pt x="10" y="20"/>
                    <a:pt x="10" y="20"/>
                  </a:cubicBezTo>
                  <a:cubicBezTo>
                    <a:pt x="11" y="20"/>
                    <a:pt x="11" y="20"/>
                    <a:pt x="11" y="20"/>
                  </a:cubicBezTo>
                  <a:cubicBezTo>
                    <a:pt x="11" y="20"/>
                    <a:pt x="11" y="21"/>
                    <a:pt x="11" y="21"/>
                  </a:cubicBezTo>
                  <a:cubicBezTo>
                    <a:pt x="11" y="21"/>
                    <a:pt x="11" y="22"/>
                    <a:pt x="11" y="22"/>
                  </a:cubicBezTo>
                  <a:cubicBezTo>
                    <a:pt x="11" y="22"/>
                    <a:pt x="11" y="22"/>
                    <a:pt x="11" y="22"/>
                  </a:cubicBezTo>
                  <a:cubicBezTo>
                    <a:pt x="8" y="22"/>
                    <a:pt x="5" y="22"/>
                    <a:pt x="2" y="22"/>
                  </a:cubicBezTo>
                  <a:cubicBezTo>
                    <a:pt x="2" y="22"/>
                    <a:pt x="2" y="22"/>
                    <a:pt x="2" y="22"/>
                  </a:cubicBezTo>
                  <a:cubicBezTo>
                    <a:pt x="2" y="22"/>
                    <a:pt x="2" y="22"/>
                    <a:pt x="2" y="22"/>
                  </a:cubicBezTo>
                  <a:cubicBezTo>
                    <a:pt x="2" y="22"/>
                    <a:pt x="2" y="22"/>
                    <a:pt x="2" y="23"/>
                  </a:cubicBezTo>
                  <a:cubicBezTo>
                    <a:pt x="2" y="23"/>
                    <a:pt x="0" y="23"/>
                    <a:pt x="0" y="23"/>
                  </a:cubicBezTo>
                  <a:cubicBezTo>
                    <a:pt x="0" y="22"/>
                    <a:pt x="0" y="22"/>
                    <a:pt x="0" y="21"/>
                  </a:cubicBezTo>
                  <a:cubicBezTo>
                    <a:pt x="0" y="21"/>
                    <a:pt x="0" y="20"/>
                    <a:pt x="0" y="20"/>
                  </a:cubicBezTo>
                  <a:cubicBezTo>
                    <a:pt x="0" y="19"/>
                    <a:pt x="2" y="19"/>
                    <a:pt x="2" y="20"/>
                  </a:cubicBezTo>
                  <a:cubicBezTo>
                    <a:pt x="2" y="20"/>
                    <a:pt x="2" y="20"/>
                    <a:pt x="2" y="21"/>
                  </a:cubicBezTo>
                  <a:cubicBezTo>
                    <a:pt x="4" y="21"/>
                    <a:pt x="7" y="21"/>
                    <a:pt x="9" y="21"/>
                  </a:cubicBezTo>
                  <a:close/>
                  <a:moveTo>
                    <a:pt x="10" y="25"/>
                  </a:moveTo>
                  <a:cubicBezTo>
                    <a:pt x="10" y="25"/>
                    <a:pt x="10" y="25"/>
                    <a:pt x="10" y="25"/>
                  </a:cubicBezTo>
                  <a:cubicBezTo>
                    <a:pt x="10" y="25"/>
                    <a:pt x="10" y="25"/>
                    <a:pt x="10" y="25"/>
                  </a:cubicBezTo>
                  <a:cubicBezTo>
                    <a:pt x="11" y="25"/>
                    <a:pt x="11" y="25"/>
                    <a:pt x="11" y="25"/>
                  </a:cubicBezTo>
                  <a:cubicBezTo>
                    <a:pt x="11" y="25"/>
                    <a:pt x="12" y="25"/>
                    <a:pt x="12" y="26"/>
                  </a:cubicBezTo>
                  <a:cubicBezTo>
                    <a:pt x="12" y="26"/>
                    <a:pt x="12" y="26"/>
                    <a:pt x="11" y="26"/>
                  </a:cubicBezTo>
                  <a:cubicBezTo>
                    <a:pt x="11" y="26"/>
                    <a:pt x="11" y="26"/>
                    <a:pt x="11" y="26"/>
                  </a:cubicBezTo>
                  <a:cubicBezTo>
                    <a:pt x="8" y="26"/>
                    <a:pt x="5" y="26"/>
                    <a:pt x="2" y="26"/>
                  </a:cubicBezTo>
                  <a:cubicBezTo>
                    <a:pt x="2" y="26"/>
                    <a:pt x="2" y="26"/>
                    <a:pt x="2" y="26"/>
                  </a:cubicBezTo>
                  <a:cubicBezTo>
                    <a:pt x="2" y="26"/>
                    <a:pt x="2" y="26"/>
                    <a:pt x="2" y="26"/>
                  </a:cubicBezTo>
                  <a:cubicBezTo>
                    <a:pt x="2" y="27"/>
                    <a:pt x="2" y="27"/>
                    <a:pt x="2" y="27"/>
                  </a:cubicBezTo>
                  <a:cubicBezTo>
                    <a:pt x="2" y="28"/>
                    <a:pt x="0" y="28"/>
                    <a:pt x="0" y="27"/>
                  </a:cubicBezTo>
                  <a:cubicBezTo>
                    <a:pt x="0" y="27"/>
                    <a:pt x="0" y="26"/>
                    <a:pt x="0" y="26"/>
                  </a:cubicBezTo>
                  <a:cubicBezTo>
                    <a:pt x="0" y="25"/>
                    <a:pt x="0" y="25"/>
                    <a:pt x="0" y="24"/>
                  </a:cubicBezTo>
                  <a:cubicBezTo>
                    <a:pt x="0" y="24"/>
                    <a:pt x="2" y="24"/>
                    <a:pt x="2" y="24"/>
                  </a:cubicBezTo>
                  <a:cubicBezTo>
                    <a:pt x="2" y="25"/>
                    <a:pt x="2" y="25"/>
                    <a:pt x="2" y="25"/>
                  </a:cubicBezTo>
                  <a:cubicBezTo>
                    <a:pt x="4" y="25"/>
                    <a:pt x="7" y="25"/>
                    <a:pt x="10" y="25"/>
                  </a:cubicBezTo>
                  <a:close/>
                  <a:moveTo>
                    <a:pt x="10" y="30"/>
                  </a:moveTo>
                  <a:cubicBezTo>
                    <a:pt x="10" y="30"/>
                    <a:pt x="10" y="30"/>
                    <a:pt x="10" y="30"/>
                  </a:cubicBezTo>
                  <a:cubicBezTo>
                    <a:pt x="10" y="30"/>
                    <a:pt x="10" y="29"/>
                    <a:pt x="11" y="29"/>
                  </a:cubicBezTo>
                  <a:cubicBezTo>
                    <a:pt x="11" y="29"/>
                    <a:pt x="11" y="29"/>
                    <a:pt x="11" y="29"/>
                  </a:cubicBezTo>
                  <a:cubicBezTo>
                    <a:pt x="12" y="30"/>
                    <a:pt x="12" y="30"/>
                    <a:pt x="12" y="30"/>
                  </a:cubicBezTo>
                  <a:cubicBezTo>
                    <a:pt x="12" y="31"/>
                    <a:pt x="12" y="31"/>
                    <a:pt x="12" y="31"/>
                  </a:cubicBezTo>
                  <a:cubicBezTo>
                    <a:pt x="11" y="31"/>
                    <a:pt x="11" y="31"/>
                    <a:pt x="11" y="31"/>
                  </a:cubicBezTo>
                  <a:cubicBezTo>
                    <a:pt x="8" y="31"/>
                    <a:pt x="5" y="31"/>
                    <a:pt x="2" y="31"/>
                  </a:cubicBezTo>
                  <a:cubicBezTo>
                    <a:pt x="2" y="31"/>
                    <a:pt x="2" y="31"/>
                    <a:pt x="2" y="31"/>
                  </a:cubicBezTo>
                  <a:cubicBezTo>
                    <a:pt x="2" y="31"/>
                    <a:pt x="2" y="31"/>
                    <a:pt x="2" y="31"/>
                  </a:cubicBezTo>
                  <a:cubicBezTo>
                    <a:pt x="2" y="32"/>
                    <a:pt x="2" y="32"/>
                    <a:pt x="2" y="32"/>
                  </a:cubicBezTo>
                  <a:cubicBezTo>
                    <a:pt x="2" y="33"/>
                    <a:pt x="0" y="33"/>
                    <a:pt x="0" y="32"/>
                  </a:cubicBezTo>
                  <a:cubicBezTo>
                    <a:pt x="0" y="32"/>
                    <a:pt x="0" y="31"/>
                    <a:pt x="0" y="31"/>
                  </a:cubicBezTo>
                  <a:cubicBezTo>
                    <a:pt x="0" y="30"/>
                    <a:pt x="0" y="30"/>
                    <a:pt x="0" y="29"/>
                  </a:cubicBezTo>
                  <a:cubicBezTo>
                    <a:pt x="0" y="28"/>
                    <a:pt x="2" y="28"/>
                    <a:pt x="2" y="29"/>
                  </a:cubicBezTo>
                  <a:cubicBezTo>
                    <a:pt x="2" y="29"/>
                    <a:pt x="2" y="30"/>
                    <a:pt x="2" y="30"/>
                  </a:cubicBezTo>
                  <a:cubicBezTo>
                    <a:pt x="5" y="30"/>
                    <a:pt x="7" y="30"/>
                    <a:pt x="10" y="30"/>
                  </a:cubicBezTo>
                  <a:close/>
                  <a:moveTo>
                    <a:pt x="3" y="12"/>
                  </a:moveTo>
                  <a:cubicBezTo>
                    <a:pt x="3" y="12"/>
                    <a:pt x="3" y="12"/>
                    <a:pt x="3" y="12"/>
                  </a:cubicBezTo>
                  <a:cubicBezTo>
                    <a:pt x="3" y="12"/>
                    <a:pt x="2" y="12"/>
                    <a:pt x="2" y="12"/>
                  </a:cubicBezTo>
                  <a:cubicBezTo>
                    <a:pt x="1" y="12"/>
                    <a:pt x="1" y="12"/>
                    <a:pt x="1" y="12"/>
                  </a:cubicBezTo>
                  <a:cubicBezTo>
                    <a:pt x="1" y="12"/>
                    <a:pt x="0" y="11"/>
                    <a:pt x="0" y="11"/>
                  </a:cubicBezTo>
                  <a:cubicBezTo>
                    <a:pt x="0" y="11"/>
                    <a:pt x="0" y="11"/>
                    <a:pt x="0" y="10"/>
                  </a:cubicBezTo>
                  <a:cubicBezTo>
                    <a:pt x="0" y="10"/>
                    <a:pt x="0" y="10"/>
                    <a:pt x="0" y="10"/>
                  </a:cubicBezTo>
                  <a:cubicBezTo>
                    <a:pt x="0" y="9"/>
                    <a:pt x="1" y="9"/>
                    <a:pt x="1" y="9"/>
                  </a:cubicBezTo>
                  <a:cubicBezTo>
                    <a:pt x="1" y="9"/>
                    <a:pt x="1" y="9"/>
                    <a:pt x="2" y="9"/>
                  </a:cubicBezTo>
                  <a:cubicBezTo>
                    <a:pt x="2" y="9"/>
                    <a:pt x="3" y="9"/>
                    <a:pt x="3" y="9"/>
                  </a:cubicBezTo>
                  <a:cubicBezTo>
                    <a:pt x="5" y="9"/>
                    <a:pt x="6" y="9"/>
                    <a:pt x="8" y="9"/>
                  </a:cubicBezTo>
                  <a:cubicBezTo>
                    <a:pt x="9" y="9"/>
                    <a:pt x="10" y="9"/>
                    <a:pt x="10" y="9"/>
                  </a:cubicBezTo>
                  <a:cubicBezTo>
                    <a:pt x="11" y="9"/>
                    <a:pt x="11" y="10"/>
                    <a:pt x="11" y="10"/>
                  </a:cubicBezTo>
                  <a:cubicBezTo>
                    <a:pt x="11" y="11"/>
                    <a:pt x="11" y="11"/>
                    <a:pt x="11" y="11"/>
                  </a:cubicBezTo>
                  <a:cubicBezTo>
                    <a:pt x="11" y="11"/>
                    <a:pt x="11" y="12"/>
                    <a:pt x="10" y="12"/>
                  </a:cubicBezTo>
                  <a:cubicBezTo>
                    <a:pt x="10" y="12"/>
                    <a:pt x="10" y="12"/>
                    <a:pt x="10" y="12"/>
                  </a:cubicBezTo>
                  <a:cubicBezTo>
                    <a:pt x="9" y="12"/>
                    <a:pt x="9" y="12"/>
                    <a:pt x="8" y="12"/>
                  </a:cubicBezTo>
                  <a:cubicBezTo>
                    <a:pt x="7" y="12"/>
                    <a:pt x="5" y="12"/>
                    <a:pt x="3" y="12"/>
                  </a:cubicBezTo>
                  <a:close/>
                  <a:moveTo>
                    <a:pt x="3" y="8"/>
                  </a:moveTo>
                  <a:cubicBezTo>
                    <a:pt x="3" y="8"/>
                    <a:pt x="3" y="8"/>
                    <a:pt x="3" y="8"/>
                  </a:cubicBezTo>
                  <a:cubicBezTo>
                    <a:pt x="3" y="8"/>
                    <a:pt x="2" y="8"/>
                    <a:pt x="2" y="8"/>
                  </a:cubicBezTo>
                  <a:cubicBezTo>
                    <a:pt x="1" y="8"/>
                    <a:pt x="1" y="8"/>
                    <a:pt x="1" y="7"/>
                  </a:cubicBezTo>
                  <a:cubicBezTo>
                    <a:pt x="1" y="7"/>
                    <a:pt x="0" y="7"/>
                    <a:pt x="0" y="7"/>
                  </a:cubicBezTo>
                  <a:cubicBezTo>
                    <a:pt x="0" y="7"/>
                    <a:pt x="0" y="6"/>
                    <a:pt x="0" y="6"/>
                  </a:cubicBezTo>
                  <a:cubicBezTo>
                    <a:pt x="0" y="6"/>
                    <a:pt x="0" y="6"/>
                    <a:pt x="0" y="5"/>
                  </a:cubicBezTo>
                  <a:cubicBezTo>
                    <a:pt x="1" y="5"/>
                    <a:pt x="1" y="5"/>
                    <a:pt x="1" y="5"/>
                  </a:cubicBezTo>
                  <a:cubicBezTo>
                    <a:pt x="1" y="5"/>
                    <a:pt x="1" y="5"/>
                    <a:pt x="2" y="5"/>
                  </a:cubicBezTo>
                  <a:cubicBezTo>
                    <a:pt x="2" y="5"/>
                    <a:pt x="3" y="4"/>
                    <a:pt x="3" y="4"/>
                  </a:cubicBezTo>
                  <a:cubicBezTo>
                    <a:pt x="5" y="4"/>
                    <a:pt x="6" y="4"/>
                    <a:pt x="8" y="4"/>
                  </a:cubicBezTo>
                  <a:cubicBezTo>
                    <a:pt x="9" y="4"/>
                    <a:pt x="10" y="5"/>
                    <a:pt x="10" y="5"/>
                  </a:cubicBezTo>
                  <a:cubicBezTo>
                    <a:pt x="11" y="5"/>
                    <a:pt x="11" y="6"/>
                    <a:pt x="11" y="6"/>
                  </a:cubicBezTo>
                  <a:cubicBezTo>
                    <a:pt x="11" y="6"/>
                    <a:pt x="11" y="7"/>
                    <a:pt x="11" y="7"/>
                  </a:cubicBezTo>
                  <a:cubicBezTo>
                    <a:pt x="11" y="7"/>
                    <a:pt x="10" y="7"/>
                    <a:pt x="10" y="7"/>
                  </a:cubicBezTo>
                  <a:cubicBezTo>
                    <a:pt x="10" y="8"/>
                    <a:pt x="10" y="8"/>
                    <a:pt x="9" y="8"/>
                  </a:cubicBezTo>
                  <a:cubicBezTo>
                    <a:pt x="9" y="8"/>
                    <a:pt x="9" y="8"/>
                    <a:pt x="8" y="8"/>
                  </a:cubicBezTo>
                  <a:cubicBezTo>
                    <a:pt x="6" y="8"/>
                    <a:pt x="5" y="8"/>
                    <a:pt x="3" y="8"/>
                  </a:cubicBezTo>
                  <a:close/>
                  <a:moveTo>
                    <a:pt x="3" y="4"/>
                  </a:moveTo>
                  <a:cubicBezTo>
                    <a:pt x="3" y="4"/>
                    <a:pt x="3" y="4"/>
                    <a:pt x="3" y="4"/>
                  </a:cubicBezTo>
                  <a:cubicBezTo>
                    <a:pt x="3" y="4"/>
                    <a:pt x="2" y="4"/>
                    <a:pt x="2" y="4"/>
                  </a:cubicBezTo>
                  <a:cubicBezTo>
                    <a:pt x="1" y="4"/>
                    <a:pt x="1" y="3"/>
                    <a:pt x="1" y="3"/>
                  </a:cubicBezTo>
                  <a:cubicBezTo>
                    <a:pt x="1" y="3"/>
                    <a:pt x="0" y="3"/>
                    <a:pt x="0" y="3"/>
                  </a:cubicBezTo>
                  <a:cubicBezTo>
                    <a:pt x="0" y="3"/>
                    <a:pt x="0" y="2"/>
                    <a:pt x="0" y="2"/>
                  </a:cubicBezTo>
                  <a:cubicBezTo>
                    <a:pt x="0" y="2"/>
                    <a:pt x="0" y="2"/>
                    <a:pt x="0" y="1"/>
                  </a:cubicBezTo>
                  <a:cubicBezTo>
                    <a:pt x="1" y="1"/>
                    <a:pt x="1" y="1"/>
                    <a:pt x="1" y="1"/>
                  </a:cubicBezTo>
                  <a:cubicBezTo>
                    <a:pt x="1" y="1"/>
                    <a:pt x="1" y="1"/>
                    <a:pt x="2" y="1"/>
                  </a:cubicBezTo>
                  <a:cubicBezTo>
                    <a:pt x="2" y="0"/>
                    <a:pt x="3" y="0"/>
                    <a:pt x="3" y="0"/>
                  </a:cubicBezTo>
                  <a:cubicBezTo>
                    <a:pt x="5" y="0"/>
                    <a:pt x="6" y="0"/>
                    <a:pt x="8" y="0"/>
                  </a:cubicBezTo>
                  <a:cubicBezTo>
                    <a:pt x="9" y="0"/>
                    <a:pt x="10" y="1"/>
                    <a:pt x="10" y="1"/>
                  </a:cubicBezTo>
                  <a:cubicBezTo>
                    <a:pt x="10" y="1"/>
                    <a:pt x="11" y="2"/>
                    <a:pt x="11" y="2"/>
                  </a:cubicBezTo>
                  <a:cubicBezTo>
                    <a:pt x="11" y="2"/>
                    <a:pt x="11" y="3"/>
                    <a:pt x="11" y="3"/>
                  </a:cubicBezTo>
                  <a:cubicBezTo>
                    <a:pt x="11" y="3"/>
                    <a:pt x="10" y="3"/>
                    <a:pt x="10" y="3"/>
                  </a:cubicBezTo>
                  <a:cubicBezTo>
                    <a:pt x="10" y="3"/>
                    <a:pt x="10" y="4"/>
                    <a:pt x="9" y="4"/>
                  </a:cubicBezTo>
                  <a:cubicBezTo>
                    <a:pt x="9" y="4"/>
                    <a:pt x="8" y="4"/>
                    <a:pt x="8" y="4"/>
                  </a:cubicBezTo>
                  <a:cubicBezTo>
                    <a:pt x="6" y="4"/>
                    <a:pt x="5" y="4"/>
                    <a:pt x="3" y="4"/>
                  </a:cubicBezTo>
                  <a:close/>
                  <a:moveTo>
                    <a:pt x="10" y="35"/>
                  </a:moveTo>
                  <a:cubicBezTo>
                    <a:pt x="10" y="35"/>
                    <a:pt x="10" y="35"/>
                    <a:pt x="10" y="35"/>
                  </a:cubicBezTo>
                  <a:cubicBezTo>
                    <a:pt x="10" y="34"/>
                    <a:pt x="10" y="34"/>
                    <a:pt x="11" y="34"/>
                  </a:cubicBezTo>
                  <a:cubicBezTo>
                    <a:pt x="11" y="34"/>
                    <a:pt x="11" y="34"/>
                    <a:pt x="11" y="34"/>
                  </a:cubicBezTo>
                  <a:cubicBezTo>
                    <a:pt x="12" y="35"/>
                    <a:pt x="12" y="35"/>
                    <a:pt x="12" y="35"/>
                  </a:cubicBezTo>
                  <a:cubicBezTo>
                    <a:pt x="12" y="36"/>
                    <a:pt x="12" y="36"/>
                    <a:pt x="12" y="36"/>
                  </a:cubicBezTo>
                  <a:cubicBezTo>
                    <a:pt x="12" y="36"/>
                    <a:pt x="11" y="36"/>
                    <a:pt x="11" y="36"/>
                  </a:cubicBezTo>
                  <a:cubicBezTo>
                    <a:pt x="8" y="36"/>
                    <a:pt x="5" y="36"/>
                    <a:pt x="2" y="36"/>
                  </a:cubicBezTo>
                  <a:cubicBezTo>
                    <a:pt x="2" y="36"/>
                    <a:pt x="2" y="36"/>
                    <a:pt x="2" y="36"/>
                  </a:cubicBezTo>
                  <a:cubicBezTo>
                    <a:pt x="2" y="36"/>
                    <a:pt x="2" y="36"/>
                    <a:pt x="2" y="36"/>
                  </a:cubicBezTo>
                  <a:cubicBezTo>
                    <a:pt x="2" y="36"/>
                    <a:pt x="2" y="37"/>
                    <a:pt x="2" y="37"/>
                  </a:cubicBezTo>
                  <a:cubicBezTo>
                    <a:pt x="2" y="38"/>
                    <a:pt x="0" y="38"/>
                    <a:pt x="0" y="37"/>
                  </a:cubicBezTo>
                  <a:cubicBezTo>
                    <a:pt x="0" y="37"/>
                    <a:pt x="0" y="36"/>
                    <a:pt x="0" y="36"/>
                  </a:cubicBezTo>
                  <a:cubicBezTo>
                    <a:pt x="0" y="35"/>
                    <a:pt x="0" y="34"/>
                    <a:pt x="0" y="34"/>
                  </a:cubicBezTo>
                  <a:cubicBezTo>
                    <a:pt x="0" y="33"/>
                    <a:pt x="2" y="33"/>
                    <a:pt x="2" y="34"/>
                  </a:cubicBezTo>
                  <a:cubicBezTo>
                    <a:pt x="2" y="34"/>
                    <a:pt x="2" y="35"/>
                    <a:pt x="2" y="35"/>
                  </a:cubicBezTo>
                  <a:cubicBezTo>
                    <a:pt x="5" y="35"/>
                    <a:pt x="7" y="35"/>
                    <a:pt x="10" y="35"/>
                  </a:cubicBezTo>
                  <a:close/>
                  <a:moveTo>
                    <a:pt x="8" y="3"/>
                  </a:moveTo>
                  <a:cubicBezTo>
                    <a:pt x="8" y="3"/>
                    <a:pt x="9" y="3"/>
                    <a:pt x="9" y="3"/>
                  </a:cubicBezTo>
                  <a:cubicBezTo>
                    <a:pt x="9" y="3"/>
                    <a:pt x="9" y="2"/>
                    <a:pt x="9" y="2"/>
                  </a:cubicBezTo>
                  <a:cubicBezTo>
                    <a:pt x="9" y="2"/>
                    <a:pt x="9" y="2"/>
                    <a:pt x="9" y="1"/>
                  </a:cubicBezTo>
                  <a:cubicBezTo>
                    <a:pt x="9" y="1"/>
                    <a:pt x="8" y="1"/>
                    <a:pt x="8" y="1"/>
                  </a:cubicBezTo>
                  <a:cubicBezTo>
                    <a:pt x="6" y="1"/>
                    <a:pt x="5" y="1"/>
                    <a:pt x="3" y="1"/>
                  </a:cubicBezTo>
                  <a:cubicBezTo>
                    <a:pt x="3" y="1"/>
                    <a:pt x="2" y="1"/>
                    <a:pt x="2" y="1"/>
                  </a:cubicBezTo>
                  <a:cubicBezTo>
                    <a:pt x="2" y="2"/>
                    <a:pt x="2" y="2"/>
                    <a:pt x="2" y="2"/>
                  </a:cubicBezTo>
                  <a:cubicBezTo>
                    <a:pt x="2" y="2"/>
                    <a:pt x="2" y="3"/>
                    <a:pt x="2" y="3"/>
                  </a:cubicBezTo>
                  <a:cubicBezTo>
                    <a:pt x="2" y="3"/>
                    <a:pt x="3" y="3"/>
                    <a:pt x="3" y="3"/>
                  </a:cubicBezTo>
                  <a:cubicBezTo>
                    <a:pt x="5" y="3"/>
                    <a:pt x="6" y="3"/>
                    <a:pt x="8" y="3"/>
                  </a:cubicBezTo>
                  <a:close/>
                  <a:moveTo>
                    <a:pt x="8" y="7"/>
                  </a:moveTo>
                  <a:cubicBezTo>
                    <a:pt x="8" y="7"/>
                    <a:pt x="9" y="7"/>
                    <a:pt x="9" y="7"/>
                  </a:cubicBezTo>
                  <a:cubicBezTo>
                    <a:pt x="9" y="7"/>
                    <a:pt x="9" y="6"/>
                    <a:pt x="9" y="6"/>
                  </a:cubicBezTo>
                  <a:cubicBezTo>
                    <a:pt x="9" y="6"/>
                    <a:pt x="9" y="6"/>
                    <a:pt x="9" y="6"/>
                  </a:cubicBezTo>
                  <a:cubicBezTo>
                    <a:pt x="9" y="5"/>
                    <a:pt x="8" y="5"/>
                    <a:pt x="8" y="5"/>
                  </a:cubicBezTo>
                  <a:cubicBezTo>
                    <a:pt x="6" y="5"/>
                    <a:pt x="5" y="5"/>
                    <a:pt x="3" y="5"/>
                  </a:cubicBezTo>
                  <a:cubicBezTo>
                    <a:pt x="3" y="5"/>
                    <a:pt x="2" y="5"/>
                    <a:pt x="2" y="6"/>
                  </a:cubicBezTo>
                  <a:cubicBezTo>
                    <a:pt x="2" y="6"/>
                    <a:pt x="2" y="6"/>
                    <a:pt x="2" y="6"/>
                  </a:cubicBezTo>
                  <a:cubicBezTo>
                    <a:pt x="2" y="6"/>
                    <a:pt x="2" y="7"/>
                    <a:pt x="2" y="7"/>
                  </a:cubicBezTo>
                  <a:cubicBezTo>
                    <a:pt x="2" y="7"/>
                    <a:pt x="3" y="7"/>
                    <a:pt x="3" y="7"/>
                  </a:cubicBezTo>
                  <a:cubicBezTo>
                    <a:pt x="5" y="7"/>
                    <a:pt x="6" y="7"/>
                    <a:pt x="8" y="7"/>
                  </a:cubicBezTo>
                  <a:close/>
                  <a:moveTo>
                    <a:pt x="8" y="11"/>
                  </a:moveTo>
                  <a:cubicBezTo>
                    <a:pt x="9" y="11"/>
                    <a:pt x="9" y="11"/>
                    <a:pt x="9" y="11"/>
                  </a:cubicBezTo>
                  <a:cubicBezTo>
                    <a:pt x="9" y="11"/>
                    <a:pt x="9" y="11"/>
                    <a:pt x="9" y="10"/>
                  </a:cubicBezTo>
                  <a:cubicBezTo>
                    <a:pt x="9" y="10"/>
                    <a:pt x="9" y="10"/>
                    <a:pt x="9" y="10"/>
                  </a:cubicBezTo>
                  <a:cubicBezTo>
                    <a:pt x="9" y="10"/>
                    <a:pt x="9" y="10"/>
                    <a:pt x="8" y="10"/>
                  </a:cubicBezTo>
                  <a:cubicBezTo>
                    <a:pt x="7" y="10"/>
                    <a:pt x="5" y="10"/>
                    <a:pt x="3" y="10"/>
                  </a:cubicBezTo>
                  <a:cubicBezTo>
                    <a:pt x="3" y="10"/>
                    <a:pt x="2" y="10"/>
                    <a:pt x="2" y="10"/>
                  </a:cubicBezTo>
                  <a:cubicBezTo>
                    <a:pt x="2" y="10"/>
                    <a:pt x="2" y="10"/>
                    <a:pt x="2" y="10"/>
                  </a:cubicBezTo>
                  <a:cubicBezTo>
                    <a:pt x="2" y="11"/>
                    <a:pt x="2" y="11"/>
                    <a:pt x="2" y="11"/>
                  </a:cubicBezTo>
                  <a:cubicBezTo>
                    <a:pt x="2" y="11"/>
                    <a:pt x="3" y="11"/>
                    <a:pt x="3" y="11"/>
                  </a:cubicBezTo>
                  <a:cubicBezTo>
                    <a:pt x="5" y="11"/>
                    <a:pt x="6" y="11"/>
                    <a:pt x="8" y="11"/>
                  </a:cubicBezTo>
                  <a:close/>
                  <a:moveTo>
                    <a:pt x="8" y="16"/>
                  </a:moveTo>
                  <a:cubicBezTo>
                    <a:pt x="9" y="16"/>
                    <a:pt x="9" y="16"/>
                    <a:pt x="9" y="16"/>
                  </a:cubicBezTo>
                  <a:cubicBezTo>
                    <a:pt x="9" y="15"/>
                    <a:pt x="10" y="15"/>
                    <a:pt x="10" y="15"/>
                  </a:cubicBezTo>
                  <a:cubicBezTo>
                    <a:pt x="10" y="15"/>
                    <a:pt x="9" y="14"/>
                    <a:pt x="9" y="14"/>
                  </a:cubicBezTo>
                  <a:cubicBezTo>
                    <a:pt x="9" y="14"/>
                    <a:pt x="9" y="14"/>
                    <a:pt x="8" y="14"/>
                  </a:cubicBezTo>
                  <a:cubicBezTo>
                    <a:pt x="7" y="14"/>
                    <a:pt x="5" y="14"/>
                    <a:pt x="3" y="14"/>
                  </a:cubicBezTo>
                  <a:cubicBezTo>
                    <a:pt x="3" y="14"/>
                    <a:pt x="2" y="14"/>
                    <a:pt x="2" y="14"/>
                  </a:cubicBezTo>
                  <a:cubicBezTo>
                    <a:pt x="2" y="14"/>
                    <a:pt x="2" y="15"/>
                    <a:pt x="2" y="15"/>
                  </a:cubicBezTo>
                  <a:cubicBezTo>
                    <a:pt x="2" y="15"/>
                    <a:pt x="2" y="15"/>
                    <a:pt x="2" y="16"/>
                  </a:cubicBezTo>
                  <a:cubicBezTo>
                    <a:pt x="2" y="16"/>
                    <a:pt x="3" y="16"/>
                    <a:pt x="3" y="16"/>
                  </a:cubicBezTo>
                  <a:cubicBezTo>
                    <a:pt x="5" y="16"/>
                    <a:pt x="7" y="16"/>
                    <a:pt x="8" y="16"/>
                  </a:cubicBezTo>
                  <a:close/>
                </a:path>
              </a:pathLst>
            </a:custGeom>
            <a:solidFill>
              <a:srgbClr val="FFFFFF"/>
            </a:solidFill>
            <a:ln w="9525">
              <a:noFill/>
            </a:ln>
          </p:spPr>
          <p:txBody>
            <a:bodyPr/>
            <a:p>
              <a:endParaRPr altLang="en-US" lang="zh-CN"/>
            </a:p>
          </p:txBody>
        </p:sp>
        <p:sp>
          <p:nvSpPr>
            <p:cNvPr id="1048960" name="Freeform 95"/>
            <p:cNvSpPr>
              <a:spLocks noEditPoints="1"/>
            </p:cNvSpPr>
            <p:nvPr/>
          </p:nvSpPr>
          <p:spPr>
            <a:xfrm>
              <a:off x="357187" y="685800"/>
              <a:ext cx="49213" cy="87313"/>
            </a:xfrm>
            <a:custGeom>
              <a:avLst/>
              <a:ahLst/>
              <a:cxnLst>
                <a:cxn ang="0">
                  <a:pos x="14" y="2"/>
                </a:cxn>
                <a:cxn ang="0">
                  <a:pos x="15" y="3"/>
                </a:cxn>
                <a:cxn ang="0">
                  <a:pos x="6" y="3"/>
                </a:cxn>
                <a:cxn ang="0">
                  <a:pos x="4" y="5"/>
                </a:cxn>
                <a:cxn ang="0">
                  <a:pos x="6" y="1"/>
                </a:cxn>
                <a:cxn ang="0">
                  <a:pos x="3" y="11"/>
                </a:cxn>
                <a:cxn ang="0">
                  <a:pos x="2" y="12"/>
                </a:cxn>
                <a:cxn ang="0">
                  <a:pos x="2" y="13"/>
                </a:cxn>
                <a:cxn ang="0">
                  <a:pos x="13" y="16"/>
                </a:cxn>
                <a:cxn ang="0">
                  <a:pos x="14" y="15"/>
                </a:cxn>
                <a:cxn ang="0">
                  <a:pos x="3" y="11"/>
                </a:cxn>
                <a:cxn ang="0">
                  <a:pos x="11" y="18"/>
                </a:cxn>
                <a:cxn ang="0">
                  <a:pos x="13" y="18"/>
                </a:cxn>
                <a:cxn ang="0">
                  <a:pos x="3" y="19"/>
                </a:cxn>
                <a:cxn ang="0">
                  <a:pos x="3" y="20"/>
                </a:cxn>
                <a:cxn ang="0">
                  <a:pos x="2" y="17"/>
                </a:cxn>
                <a:cxn ang="0">
                  <a:pos x="11" y="18"/>
                </a:cxn>
                <a:cxn ang="0">
                  <a:pos x="13" y="10"/>
                </a:cxn>
                <a:cxn ang="0">
                  <a:pos x="10" y="11"/>
                </a:cxn>
                <a:cxn ang="0">
                  <a:pos x="7" y="10"/>
                </a:cxn>
                <a:cxn ang="0">
                  <a:pos x="7" y="7"/>
                </a:cxn>
                <a:cxn ang="0">
                  <a:pos x="5" y="7"/>
                </a:cxn>
                <a:cxn ang="0">
                  <a:pos x="4" y="11"/>
                </a:cxn>
                <a:cxn ang="0">
                  <a:pos x="3" y="11"/>
                </a:cxn>
                <a:cxn ang="0">
                  <a:pos x="3" y="10"/>
                </a:cxn>
                <a:cxn ang="0">
                  <a:pos x="4" y="6"/>
                </a:cxn>
                <a:cxn ang="0">
                  <a:pos x="9" y="6"/>
                </a:cxn>
                <a:cxn ang="0">
                  <a:pos x="9" y="9"/>
                </a:cxn>
                <a:cxn ang="0">
                  <a:pos x="10" y="10"/>
                </a:cxn>
                <a:cxn ang="0">
                  <a:pos x="11" y="10"/>
                </a:cxn>
                <a:cxn ang="0">
                  <a:pos x="12" y="8"/>
                </a:cxn>
                <a:cxn ang="0">
                  <a:pos x="12" y="7"/>
                </a:cxn>
                <a:cxn ang="0">
                  <a:pos x="12" y="6"/>
                </a:cxn>
                <a:cxn ang="0">
                  <a:pos x="14" y="6"/>
                </a:cxn>
                <a:cxn ang="0">
                  <a:pos x="14" y="8"/>
                </a:cxn>
                <a:cxn ang="0">
                  <a:pos x="6" y="27"/>
                </a:cxn>
                <a:cxn ang="0">
                  <a:pos x="2" y="27"/>
                </a:cxn>
                <a:cxn ang="0">
                  <a:pos x="0" y="24"/>
                </a:cxn>
                <a:cxn ang="0">
                  <a:pos x="1" y="22"/>
                </a:cxn>
                <a:cxn ang="0">
                  <a:pos x="2" y="22"/>
                </a:cxn>
                <a:cxn ang="0">
                  <a:pos x="3" y="22"/>
                </a:cxn>
                <a:cxn ang="0">
                  <a:pos x="3" y="23"/>
                </a:cxn>
                <a:cxn ang="0">
                  <a:pos x="2" y="24"/>
                </a:cxn>
                <a:cxn ang="0">
                  <a:pos x="3" y="26"/>
                </a:cxn>
                <a:cxn ang="0">
                  <a:pos x="5" y="25"/>
                </a:cxn>
                <a:cxn ang="0">
                  <a:pos x="6" y="22"/>
                </a:cxn>
                <a:cxn ang="0">
                  <a:pos x="11" y="22"/>
                </a:cxn>
                <a:cxn ang="0">
                  <a:pos x="12" y="23"/>
                </a:cxn>
                <a:cxn ang="0">
                  <a:pos x="12" y="25"/>
                </a:cxn>
                <a:cxn ang="0">
                  <a:pos x="12" y="26"/>
                </a:cxn>
                <a:cxn ang="0">
                  <a:pos x="11" y="27"/>
                </a:cxn>
                <a:cxn ang="0">
                  <a:pos x="10" y="26"/>
                </a:cxn>
                <a:cxn ang="0">
                  <a:pos x="10" y="23"/>
                </a:cxn>
              </a:cxnLst>
              <a:rect l="0" t="0" r="0" b="0"/>
              <a:pathLst>
                <a:path w="15" h="27">
                  <a:moveTo>
                    <a:pt x="13" y="2"/>
                  </a:moveTo>
                  <a:cubicBezTo>
                    <a:pt x="13" y="2"/>
                    <a:pt x="13" y="2"/>
                    <a:pt x="13" y="2"/>
                  </a:cubicBezTo>
                  <a:cubicBezTo>
                    <a:pt x="13" y="2"/>
                    <a:pt x="13" y="2"/>
                    <a:pt x="14" y="2"/>
                  </a:cubicBezTo>
                  <a:cubicBezTo>
                    <a:pt x="14" y="2"/>
                    <a:pt x="14" y="2"/>
                    <a:pt x="14" y="2"/>
                  </a:cubicBezTo>
                  <a:cubicBezTo>
                    <a:pt x="15" y="2"/>
                    <a:pt x="15" y="2"/>
                    <a:pt x="15" y="3"/>
                  </a:cubicBezTo>
                  <a:cubicBezTo>
                    <a:pt x="15" y="3"/>
                    <a:pt x="15" y="3"/>
                    <a:pt x="15" y="3"/>
                  </a:cubicBezTo>
                  <a:cubicBezTo>
                    <a:pt x="14" y="3"/>
                    <a:pt x="14" y="3"/>
                    <a:pt x="14" y="3"/>
                  </a:cubicBezTo>
                  <a:cubicBezTo>
                    <a:pt x="11" y="3"/>
                    <a:pt x="8" y="3"/>
                    <a:pt x="6" y="3"/>
                  </a:cubicBezTo>
                  <a:cubicBezTo>
                    <a:pt x="6" y="3"/>
                    <a:pt x="6" y="3"/>
                    <a:pt x="6" y="3"/>
                  </a:cubicBezTo>
                  <a:cubicBezTo>
                    <a:pt x="6" y="3"/>
                    <a:pt x="6" y="3"/>
                    <a:pt x="6" y="3"/>
                  </a:cubicBezTo>
                  <a:cubicBezTo>
                    <a:pt x="5" y="4"/>
                    <a:pt x="5" y="4"/>
                    <a:pt x="5" y="5"/>
                  </a:cubicBezTo>
                  <a:cubicBezTo>
                    <a:pt x="5" y="5"/>
                    <a:pt x="3" y="5"/>
                    <a:pt x="4" y="5"/>
                  </a:cubicBezTo>
                  <a:cubicBezTo>
                    <a:pt x="4" y="4"/>
                    <a:pt x="4" y="3"/>
                    <a:pt x="4" y="3"/>
                  </a:cubicBezTo>
                  <a:cubicBezTo>
                    <a:pt x="4" y="2"/>
                    <a:pt x="4" y="2"/>
                    <a:pt x="4" y="1"/>
                  </a:cubicBezTo>
                  <a:cubicBezTo>
                    <a:pt x="4" y="0"/>
                    <a:pt x="6" y="0"/>
                    <a:pt x="6" y="1"/>
                  </a:cubicBezTo>
                  <a:cubicBezTo>
                    <a:pt x="6" y="1"/>
                    <a:pt x="6" y="2"/>
                    <a:pt x="6" y="2"/>
                  </a:cubicBezTo>
                  <a:cubicBezTo>
                    <a:pt x="8" y="2"/>
                    <a:pt x="11" y="2"/>
                    <a:pt x="13" y="2"/>
                  </a:cubicBezTo>
                  <a:close/>
                  <a:moveTo>
                    <a:pt x="3" y="11"/>
                  </a:moveTo>
                  <a:cubicBezTo>
                    <a:pt x="3" y="11"/>
                    <a:pt x="3" y="11"/>
                    <a:pt x="2" y="11"/>
                  </a:cubicBezTo>
                  <a:cubicBezTo>
                    <a:pt x="2" y="12"/>
                    <a:pt x="2" y="12"/>
                    <a:pt x="2" y="12"/>
                  </a:cubicBezTo>
                  <a:cubicBezTo>
                    <a:pt x="2" y="12"/>
                    <a:pt x="2" y="12"/>
                    <a:pt x="2" y="12"/>
                  </a:cubicBezTo>
                  <a:cubicBezTo>
                    <a:pt x="2" y="12"/>
                    <a:pt x="2" y="12"/>
                    <a:pt x="2" y="12"/>
                  </a:cubicBezTo>
                  <a:cubicBezTo>
                    <a:pt x="2" y="12"/>
                    <a:pt x="2" y="12"/>
                    <a:pt x="2" y="12"/>
                  </a:cubicBezTo>
                  <a:cubicBezTo>
                    <a:pt x="2" y="13"/>
                    <a:pt x="2" y="13"/>
                    <a:pt x="2" y="13"/>
                  </a:cubicBezTo>
                  <a:cubicBezTo>
                    <a:pt x="2" y="13"/>
                    <a:pt x="2" y="13"/>
                    <a:pt x="2" y="13"/>
                  </a:cubicBezTo>
                  <a:cubicBezTo>
                    <a:pt x="5" y="14"/>
                    <a:pt x="9" y="15"/>
                    <a:pt x="12" y="16"/>
                  </a:cubicBezTo>
                  <a:cubicBezTo>
                    <a:pt x="12" y="16"/>
                    <a:pt x="13" y="16"/>
                    <a:pt x="13" y="16"/>
                  </a:cubicBezTo>
                  <a:cubicBezTo>
                    <a:pt x="13" y="16"/>
                    <a:pt x="13" y="16"/>
                    <a:pt x="13" y="16"/>
                  </a:cubicBezTo>
                  <a:cubicBezTo>
                    <a:pt x="14" y="16"/>
                    <a:pt x="14" y="16"/>
                    <a:pt x="14" y="16"/>
                  </a:cubicBezTo>
                  <a:cubicBezTo>
                    <a:pt x="14" y="16"/>
                    <a:pt x="14" y="16"/>
                    <a:pt x="14" y="15"/>
                  </a:cubicBezTo>
                  <a:cubicBezTo>
                    <a:pt x="13" y="15"/>
                    <a:pt x="13" y="15"/>
                    <a:pt x="13" y="15"/>
                  </a:cubicBezTo>
                  <a:cubicBezTo>
                    <a:pt x="10" y="14"/>
                    <a:pt x="7" y="13"/>
                    <a:pt x="3" y="12"/>
                  </a:cubicBezTo>
                  <a:cubicBezTo>
                    <a:pt x="3" y="11"/>
                    <a:pt x="3" y="11"/>
                    <a:pt x="3" y="11"/>
                  </a:cubicBezTo>
                  <a:cubicBezTo>
                    <a:pt x="3" y="11"/>
                    <a:pt x="3" y="11"/>
                    <a:pt x="3" y="11"/>
                  </a:cubicBezTo>
                  <a:close/>
                  <a:moveTo>
                    <a:pt x="11" y="18"/>
                  </a:moveTo>
                  <a:cubicBezTo>
                    <a:pt x="11" y="18"/>
                    <a:pt x="11" y="18"/>
                    <a:pt x="11" y="18"/>
                  </a:cubicBezTo>
                  <a:cubicBezTo>
                    <a:pt x="11" y="17"/>
                    <a:pt x="11" y="17"/>
                    <a:pt x="12" y="17"/>
                  </a:cubicBezTo>
                  <a:cubicBezTo>
                    <a:pt x="12" y="17"/>
                    <a:pt x="12" y="17"/>
                    <a:pt x="12" y="17"/>
                  </a:cubicBezTo>
                  <a:cubicBezTo>
                    <a:pt x="13" y="17"/>
                    <a:pt x="13" y="18"/>
                    <a:pt x="13" y="18"/>
                  </a:cubicBezTo>
                  <a:cubicBezTo>
                    <a:pt x="13" y="19"/>
                    <a:pt x="13" y="19"/>
                    <a:pt x="12" y="19"/>
                  </a:cubicBezTo>
                  <a:cubicBezTo>
                    <a:pt x="12" y="19"/>
                    <a:pt x="12" y="19"/>
                    <a:pt x="12" y="19"/>
                  </a:cubicBezTo>
                  <a:cubicBezTo>
                    <a:pt x="9" y="19"/>
                    <a:pt x="6" y="19"/>
                    <a:pt x="3" y="19"/>
                  </a:cubicBezTo>
                  <a:cubicBezTo>
                    <a:pt x="3" y="19"/>
                    <a:pt x="3" y="19"/>
                    <a:pt x="3" y="19"/>
                  </a:cubicBezTo>
                  <a:cubicBezTo>
                    <a:pt x="3" y="19"/>
                    <a:pt x="3" y="19"/>
                    <a:pt x="3" y="19"/>
                  </a:cubicBezTo>
                  <a:cubicBezTo>
                    <a:pt x="3" y="20"/>
                    <a:pt x="3" y="20"/>
                    <a:pt x="3" y="20"/>
                  </a:cubicBezTo>
                  <a:cubicBezTo>
                    <a:pt x="3" y="21"/>
                    <a:pt x="1" y="21"/>
                    <a:pt x="1" y="20"/>
                  </a:cubicBezTo>
                  <a:cubicBezTo>
                    <a:pt x="1" y="20"/>
                    <a:pt x="1" y="19"/>
                    <a:pt x="1" y="18"/>
                  </a:cubicBezTo>
                  <a:cubicBezTo>
                    <a:pt x="1" y="18"/>
                    <a:pt x="1" y="17"/>
                    <a:pt x="2" y="17"/>
                  </a:cubicBezTo>
                  <a:cubicBezTo>
                    <a:pt x="2" y="16"/>
                    <a:pt x="3" y="16"/>
                    <a:pt x="3" y="17"/>
                  </a:cubicBezTo>
                  <a:cubicBezTo>
                    <a:pt x="3" y="17"/>
                    <a:pt x="3" y="17"/>
                    <a:pt x="3" y="18"/>
                  </a:cubicBezTo>
                  <a:cubicBezTo>
                    <a:pt x="6" y="18"/>
                    <a:pt x="8" y="18"/>
                    <a:pt x="11" y="18"/>
                  </a:cubicBezTo>
                  <a:close/>
                  <a:moveTo>
                    <a:pt x="14" y="8"/>
                  </a:moveTo>
                  <a:cubicBezTo>
                    <a:pt x="14" y="9"/>
                    <a:pt x="14" y="9"/>
                    <a:pt x="14" y="9"/>
                  </a:cubicBezTo>
                  <a:cubicBezTo>
                    <a:pt x="14" y="10"/>
                    <a:pt x="13" y="10"/>
                    <a:pt x="13" y="10"/>
                  </a:cubicBezTo>
                  <a:cubicBezTo>
                    <a:pt x="13" y="10"/>
                    <a:pt x="12" y="11"/>
                    <a:pt x="12" y="11"/>
                  </a:cubicBezTo>
                  <a:cubicBezTo>
                    <a:pt x="12" y="11"/>
                    <a:pt x="11" y="11"/>
                    <a:pt x="11" y="11"/>
                  </a:cubicBezTo>
                  <a:cubicBezTo>
                    <a:pt x="11" y="11"/>
                    <a:pt x="11" y="11"/>
                    <a:pt x="10" y="11"/>
                  </a:cubicBezTo>
                  <a:cubicBezTo>
                    <a:pt x="10" y="11"/>
                    <a:pt x="9" y="11"/>
                    <a:pt x="9" y="11"/>
                  </a:cubicBezTo>
                  <a:cubicBezTo>
                    <a:pt x="9" y="11"/>
                    <a:pt x="8" y="11"/>
                    <a:pt x="8" y="10"/>
                  </a:cubicBezTo>
                  <a:cubicBezTo>
                    <a:pt x="8" y="10"/>
                    <a:pt x="8" y="10"/>
                    <a:pt x="7" y="10"/>
                  </a:cubicBezTo>
                  <a:cubicBezTo>
                    <a:pt x="7" y="9"/>
                    <a:pt x="7" y="9"/>
                    <a:pt x="7" y="9"/>
                  </a:cubicBezTo>
                  <a:cubicBezTo>
                    <a:pt x="8" y="8"/>
                    <a:pt x="8" y="8"/>
                    <a:pt x="8" y="8"/>
                  </a:cubicBezTo>
                  <a:cubicBezTo>
                    <a:pt x="8" y="8"/>
                    <a:pt x="8" y="8"/>
                    <a:pt x="7" y="7"/>
                  </a:cubicBezTo>
                  <a:cubicBezTo>
                    <a:pt x="7" y="7"/>
                    <a:pt x="7" y="7"/>
                    <a:pt x="7" y="7"/>
                  </a:cubicBezTo>
                  <a:cubicBezTo>
                    <a:pt x="7" y="7"/>
                    <a:pt x="6" y="7"/>
                    <a:pt x="6" y="7"/>
                  </a:cubicBezTo>
                  <a:cubicBezTo>
                    <a:pt x="6" y="7"/>
                    <a:pt x="5" y="7"/>
                    <a:pt x="5" y="7"/>
                  </a:cubicBezTo>
                  <a:cubicBezTo>
                    <a:pt x="5" y="8"/>
                    <a:pt x="5" y="9"/>
                    <a:pt x="4" y="10"/>
                  </a:cubicBezTo>
                  <a:cubicBezTo>
                    <a:pt x="4" y="10"/>
                    <a:pt x="4" y="10"/>
                    <a:pt x="4" y="10"/>
                  </a:cubicBezTo>
                  <a:cubicBezTo>
                    <a:pt x="4" y="10"/>
                    <a:pt x="4" y="11"/>
                    <a:pt x="4" y="11"/>
                  </a:cubicBezTo>
                  <a:cubicBezTo>
                    <a:pt x="4" y="11"/>
                    <a:pt x="4" y="11"/>
                    <a:pt x="4" y="11"/>
                  </a:cubicBezTo>
                  <a:cubicBezTo>
                    <a:pt x="4" y="11"/>
                    <a:pt x="4" y="11"/>
                    <a:pt x="3" y="11"/>
                  </a:cubicBezTo>
                  <a:cubicBezTo>
                    <a:pt x="3" y="11"/>
                    <a:pt x="3" y="11"/>
                    <a:pt x="3" y="11"/>
                  </a:cubicBezTo>
                  <a:cubicBezTo>
                    <a:pt x="3" y="11"/>
                    <a:pt x="3" y="11"/>
                    <a:pt x="3" y="11"/>
                  </a:cubicBezTo>
                  <a:cubicBezTo>
                    <a:pt x="3" y="11"/>
                    <a:pt x="3" y="11"/>
                    <a:pt x="3" y="10"/>
                  </a:cubicBezTo>
                  <a:cubicBezTo>
                    <a:pt x="3" y="10"/>
                    <a:pt x="3" y="10"/>
                    <a:pt x="3" y="10"/>
                  </a:cubicBezTo>
                  <a:cubicBezTo>
                    <a:pt x="3" y="9"/>
                    <a:pt x="3" y="8"/>
                    <a:pt x="3" y="7"/>
                  </a:cubicBezTo>
                  <a:cubicBezTo>
                    <a:pt x="3" y="6"/>
                    <a:pt x="3" y="6"/>
                    <a:pt x="4" y="6"/>
                  </a:cubicBezTo>
                  <a:cubicBezTo>
                    <a:pt x="4" y="6"/>
                    <a:pt x="4" y="6"/>
                    <a:pt x="4" y="6"/>
                  </a:cubicBezTo>
                  <a:cubicBezTo>
                    <a:pt x="5" y="6"/>
                    <a:pt x="6" y="6"/>
                    <a:pt x="7" y="6"/>
                  </a:cubicBezTo>
                  <a:cubicBezTo>
                    <a:pt x="7" y="6"/>
                    <a:pt x="8" y="6"/>
                    <a:pt x="8" y="6"/>
                  </a:cubicBezTo>
                  <a:cubicBezTo>
                    <a:pt x="8" y="6"/>
                    <a:pt x="9" y="6"/>
                    <a:pt x="9" y="6"/>
                  </a:cubicBezTo>
                  <a:cubicBezTo>
                    <a:pt x="9" y="7"/>
                    <a:pt x="9" y="7"/>
                    <a:pt x="9" y="7"/>
                  </a:cubicBezTo>
                  <a:cubicBezTo>
                    <a:pt x="9" y="7"/>
                    <a:pt x="9" y="7"/>
                    <a:pt x="9" y="8"/>
                  </a:cubicBezTo>
                  <a:cubicBezTo>
                    <a:pt x="9" y="8"/>
                    <a:pt x="9" y="8"/>
                    <a:pt x="9" y="9"/>
                  </a:cubicBezTo>
                  <a:cubicBezTo>
                    <a:pt x="9" y="9"/>
                    <a:pt x="9" y="9"/>
                    <a:pt x="9" y="9"/>
                  </a:cubicBezTo>
                  <a:cubicBezTo>
                    <a:pt x="9" y="9"/>
                    <a:pt x="9" y="9"/>
                    <a:pt x="9" y="9"/>
                  </a:cubicBezTo>
                  <a:cubicBezTo>
                    <a:pt x="10" y="10"/>
                    <a:pt x="10" y="10"/>
                    <a:pt x="10" y="10"/>
                  </a:cubicBezTo>
                  <a:cubicBezTo>
                    <a:pt x="10" y="10"/>
                    <a:pt x="10" y="10"/>
                    <a:pt x="11" y="10"/>
                  </a:cubicBezTo>
                  <a:cubicBezTo>
                    <a:pt x="11" y="10"/>
                    <a:pt x="11" y="10"/>
                    <a:pt x="11" y="10"/>
                  </a:cubicBezTo>
                  <a:cubicBezTo>
                    <a:pt x="11" y="10"/>
                    <a:pt x="11" y="10"/>
                    <a:pt x="11" y="10"/>
                  </a:cubicBezTo>
                  <a:cubicBezTo>
                    <a:pt x="12" y="10"/>
                    <a:pt x="12" y="9"/>
                    <a:pt x="12" y="9"/>
                  </a:cubicBezTo>
                  <a:cubicBezTo>
                    <a:pt x="12" y="9"/>
                    <a:pt x="12" y="9"/>
                    <a:pt x="12" y="9"/>
                  </a:cubicBezTo>
                  <a:cubicBezTo>
                    <a:pt x="12" y="9"/>
                    <a:pt x="12" y="9"/>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3" y="6"/>
                    <a:pt x="13" y="6"/>
                    <a:pt x="13" y="6"/>
                  </a:cubicBezTo>
                  <a:cubicBezTo>
                    <a:pt x="13" y="6"/>
                    <a:pt x="13" y="6"/>
                    <a:pt x="13" y="6"/>
                  </a:cubicBezTo>
                  <a:cubicBezTo>
                    <a:pt x="13" y="6"/>
                    <a:pt x="14" y="6"/>
                    <a:pt x="14" y="6"/>
                  </a:cubicBezTo>
                  <a:cubicBezTo>
                    <a:pt x="14" y="6"/>
                    <a:pt x="14" y="7"/>
                    <a:pt x="14" y="7"/>
                  </a:cubicBezTo>
                  <a:cubicBezTo>
                    <a:pt x="14" y="7"/>
                    <a:pt x="14" y="7"/>
                    <a:pt x="14" y="7"/>
                  </a:cubicBezTo>
                  <a:cubicBezTo>
                    <a:pt x="14" y="8"/>
                    <a:pt x="14" y="8"/>
                    <a:pt x="14" y="8"/>
                  </a:cubicBezTo>
                  <a:close/>
                  <a:moveTo>
                    <a:pt x="7" y="25"/>
                  </a:moveTo>
                  <a:cubicBezTo>
                    <a:pt x="7" y="25"/>
                    <a:pt x="7" y="26"/>
                    <a:pt x="7" y="26"/>
                  </a:cubicBezTo>
                  <a:cubicBezTo>
                    <a:pt x="7" y="26"/>
                    <a:pt x="6" y="26"/>
                    <a:pt x="6" y="27"/>
                  </a:cubicBezTo>
                  <a:cubicBezTo>
                    <a:pt x="6" y="27"/>
                    <a:pt x="5" y="27"/>
                    <a:pt x="5" y="27"/>
                  </a:cubicBezTo>
                  <a:cubicBezTo>
                    <a:pt x="5" y="27"/>
                    <a:pt x="4" y="27"/>
                    <a:pt x="3" y="27"/>
                  </a:cubicBezTo>
                  <a:cubicBezTo>
                    <a:pt x="3" y="27"/>
                    <a:pt x="2" y="27"/>
                    <a:pt x="2" y="27"/>
                  </a:cubicBezTo>
                  <a:cubicBezTo>
                    <a:pt x="1" y="27"/>
                    <a:pt x="1" y="27"/>
                    <a:pt x="1" y="26"/>
                  </a:cubicBezTo>
                  <a:cubicBezTo>
                    <a:pt x="0" y="26"/>
                    <a:pt x="0" y="26"/>
                    <a:pt x="0" y="25"/>
                  </a:cubicBezTo>
                  <a:cubicBezTo>
                    <a:pt x="0" y="25"/>
                    <a:pt x="0" y="25"/>
                    <a:pt x="0" y="24"/>
                  </a:cubicBezTo>
                  <a:cubicBezTo>
                    <a:pt x="0" y="24"/>
                    <a:pt x="0" y="24"/>
                    <a:pt x="0" y="24"/>
                  </a:cubicBezTo>
                  <a:cubicBezTo>
                    <a:pt x="0" y="24"/>
                    <a:pt x="0" y="23"/>
                    <a:pt x="0" y="23"/>
                  </a:cubicBezTo>
                  <a:cubicBezTo>
                    <a:pt x="1" y="23"/>
                    <a:pt x="1" y="23"/>
                    <a:pt x="1" y="22"/>
                  </a:cubicBezTo>
                  <a:cubicBezTo>
                    <a:pt x="1" y="22"/>
                    <a:pt x="1" y="22"/>
                    <a:pt x="1" y="22"/>
                  </a:cubicBezTo>
                  <a:cubicBezTo>
                    <a:pt x="2" y="22"/>
                    <a:pt x="2" y="22"/>
                    <a:pt x="2" y="22"/>
                  </a:cubicBezTo>
                  <a:cubicBezTo>
                    <a:pt x="2" y="22"/>
                    <a:pt x="2" y="22"/>
                    <a:pt x="2" y="22"/>
                  </a:cubicBezTo>
                  <a:cubicBezTo>
                    <a:pt x="3" y="22"/>
                    <a:pt x="3" y="22"/>
                    <a:pt x="3" y="22"/>
                  </a:cubicBezTo>
                  <a:cubicBezTo>
                    <a:pt x="3" y="22"/>
                    <a:pt x="3" y="22"/>
                    <a:pt x="3" y="22"/>
                  </a:cubicBezTo>
                  <a:cubicBezTo>
                    <a:pt x="3" y="22"/>
                    <a:pt x="3" y="22"/>
                    <a:pt x="3" y="22"/>
                  </a:cubicBezTo>
                  <a:cubicBezTo>
                    <a:pt x="3" y="22"/>
                    <a:pt x="3" y="22"/>
                    <a:pt x="3" y="23"/>
                  </a:cubicBezTo>
                  <a:cubicBezTo>
                    <a:pt x="3" y="23"/>
                    <a:pt x="3" y="23"/>
                    <a:pt x="3" y="23"/>
                  </a:cubicBezTo>
                  <a:cubicBezTo>
                    <a:pt x="3" y="23"/>
                    <a:pt x="3" y="23"/>
                    <a:pt x="3" y="23"/>
                  </a:cubicBezTo>
                  <a:cubicBezTo>
                    <a:pt x="3" y="23"/>
                    <a:pt x="2" y="23"/>
                    <a:pt x="2" y="23"/>
                  </a:cubicBezTo>
                  <a:cubicBezTo>
                    <a:pt x="2" y="23"/>
                    <a:pt x="2" y="23"/>
                    <a:pt x="2" y="23"/>
                  </a:cubicBezTo>
                  <a:cubicBezTo>
                    <a:pt x="2" y="24"/>
                    <a:pt x="2" y="24"/>
                    <a:pt x="2" y="24"/>
                  </a:cubicBezTo>
                  <a:cubicBezTo>
                    <a:pt x="2" y="24"/>
                    <a:pt x="2" y="25"/>
                    <a:pt x="2" y="25"/>
                  </a:cubicBezTo>
                  <a:cubicBezTo>
                    <a:pt x="2" y="25"/>
                    <a:pt x="2" y="25"/>
                    <a:pt x="2" y="25"/>
                  </a:cubicBezTo>
                  <a:cubicBezTo>
                    <a:pt x="2" y="25"/>
                    <a:pt x="3" y="25"/>
                    <a:pt x="3" y="26"/>
                  </a:cubicBezTo>
                  <a:cubicBezTo>
                    <a:pt x="3" y="26"/>
                    <a:pt x="3" y="26"/>
                    <a:pt x="4" y="26"/>
                  </a:cubicBezTo>
                  <a:cubicBezTo>
                    <a:pt x="4" y="26"/>
                    <a:pt x="4" y="26"/>
                    <a:pt x="5" y="25"/>
                  </a:cubicBezTo>
                  <a:cubicBezTo>
                    <a:pt x="5" y="25"/>
                    <a:pt x="5" y="25"/>
                    <a:pt x="5" y="25"/>
                  </a:cubicBezTo>
                  <a:cubicBezTo>
                    <a:pt x="5" y="24"/>
                    <a:pt x="5" y="23"/>
                    <a:pt x="5" y="23"/>
                  </a:cubicBezTo>
                  <a:cubicBezTo>
                    <a:pt x="6" y="22"/>
                    <a:pt x="6" y="22"/>
                    <a:pt x="6" y="22"/>
                  </a:cubicBezTo>
                  <a:cubicBezTo>
                    <a:pt x="6" y="22"/>
                    <a:pt x="6" y="22"/>
                    <a:pt x="6" y="22"/>
                  </a:cubicBezTo>
                  <a:cubicBezTo>
                    <a:pt x="6" y="22"/>
                    <a:pt x="6" y="22"/>
                    <a:pt x="6" y="22"/>
                  </a:cubicBezTo>
                  <a:cubicBezTo>
                    <a:pt x="6" y="22"/>
                    <a:pt x="7" y="22"/>
                    <a:pt x="7" y="22"/>
                  </a:cubicBezTo>
                  <a:cubicBezTo>
                    <a:pt x="8" y="22"/>
                    <a:pt x="10" y="22"/>
                    <a:pt x="11" y="22"/>
                  </a:cubicBezTo>
                  <a:cubicBezTo>
                    <a:pt x="12" y="22"/>
                    <a:pt x="12" y="22"/>
                    <a:pt x="12" y="22"/>
                  </a:cubicBezTo>
                  <a:cubicBezTo>
                    <a:pt x="12" y="22"/>
                    <a:pt x="12" y="22"/>
                    <a:pt x="12" y="22"/>
                  </a:cubicBezTo>
                  <a:cubicBezTo>
                    <a:pt x="12" y="23"/>
                    <a:pt x="12" y="23"/>
                    <a:pt x="12" y="23"/>
                  </a:cubicBezTo>
                  <a:cubicBezTo>
                    <a:pt x="12" y="23"/>
                    <a:pt x="12" y="23"/>
                    <a:pt x="12" y="23"/>
                  </a:cubicBezTo>
                  <a:cubicBezTo>
                    <a:pt x="12" y="24"/>
                    <a:pt x="12" y="24"/>
                    <a:pt x="12" y="24"/>
                  </a:cubicBezTo>
                  <a:cubicBezTo>
                    <a:pt x="12" y="24"/>
                    <a:pt x="12" y="25"/>
                    <a:pt x="12" y="25"/>
                  </a:cubicBezTo>
                  <a:cubicBezTo>
                    <a:pt x="12" y="25"/>
                    <a:pt x="12" y="25"/>
                    <a:pt x="12" y="26"/>
                  </a:cubicBezTo>
                  <a:cubicBezTo>
                    <a:pt x="12" y="26"/>
                    <a:pt x="12" y="26"/>
                    <a:pt x="12" y="26"/>
                  </a:cubicBezTo>
                  <a:cubicBezTo>
                    <a:pt x="12" y="26"/>
                    <a:pt x="12" y="26"/>
                    <a:pt x="12" y="26"/>
                  </a:cubicBezTo>
                  <a:cubicBezTo>
                    <a:pt x="12" y="26"/>
                    <a:pt x="12" y="26"/>
                    <a:pt x="11" y="26"/>
                  </a:cubicBezTo>
                  <a:cubicBezTo>
                    <a:pt x="11" y="26"/>
                    <a:pt x="11" y="26"/>
                    <a:pt x="11" y="27"/>
                  </a:cubicBezTo>
                  <a:cubicBezTo>
                    <a:pt x="11" y="27"/>
                    <a:pt x="11" y="27"/>
                    <a:pt x="11" y="27"/>
                  </a:cubicBezTo>
                  <a:cubicBezTo>
                    <a:pt x="11" y="27"/>
                    <a:pt x="11" y="27"/>
                    <a:pt x="11" y="27"/>
                  </a:cubicBezTo>
                  <a:cubicBezTo>
                    <a:pt x="10" y="27"/>
                    <a:pt x="10" y="27"/>
                    <a:pt x="10" y="27"/>
                  </a:cubicBezTo>
                  <a:cubicBezTo>
                    <a:pt x="10" y="27"/>
                    <a:pt x="10" y="26"/>
                    <a:pt x="10" y="26"/>
                  </a:cubicBezTo>
                  <a:cubicBezTo>
                    <a:pt x="10" y="26"/>
                    <a:pt x="10" y="26"/>
                    <a:pt x="10" y="26"/>
                  </a:cubicBezTo>
                  <a:cubicBezTo>
                    <a:pt x="10" y="26"/>
                    <a:pt x="10" y="26"/>
                    <a:pt x="10" y="26"/>
                  </a:cubicBezTo>
                  <a:cubicBezTo>
                    <a:pt x="10" y="25"/>
                    <a:pt x="10" y="24"/>
                    <a:pt x="10" y="23"/>
                  </a:cubicBezTo>
                  <a:cubicBezTo>
                    <a:pt x="9" y="23"/>
                    <a:pt x="8" y="23"/>
                    <a:pt x="7" y="23"/>
                  </a:cubicBezTo>
                  <a:cubicBezTo>
                    <a:pt x="7" y="24"/>
                    <a:pt x="7" y="24"/>
                    <a:pt x="7" y="25"/>
                  </a:cubicBezTo>
                  <a:close/>
                </a:path>
              </a:pathLst>
            </a:custGeom>
            <a:solidFill>
              <a:srgbClr val="FFFFFF"/>
            </a:solidFill>
            <a:ln w="9525">
              <a:noFill/>
            </a:ln>
          </p:spPr>
          <p:txBody>
            <a:bodyPr/>
            <a:p>
              <a:endParaRPr altLang="en-US" lang="zh-CN"/>
            </a:p>
          </p:txBody>
        </p:sp>
        <p:sp>
          <p:nvSpPr>
            <p:cNvPr id="1048961" name="Freeform 96"/>
            <p:cNvSpPr>
              <a:spLocks noEditPoints="1"/>
            </p:cNvSpPr>
            <p:nvPr/>
          </p:nvSpPr>
          <p:spPr>
            <a:xfrm>
              <a:off x="392112" y="450850"/>
              <a:ext cx="39688" cy="107950"/>
            </a:xfrm>
            <a:custGeom>
              <a:avLst/>
              <a:ahLst/>
              <a:cxnLst>
                <a:cxn ang="0">
                  <a:pos x="5" y="3"/>
                </a:cxn>
                <a:cxn ang="0">
                  <a:pos x="9" y="0"/>
                </a:cxn>
                <a:cxn ang="0">
                  <a:pos x="11" y="3"/>
                </a:cxn>
                <a:cxn ang="0">
                  <a:pos x="11" y="2"/>
                </a:cxn>
                <a:cxn ang="0">
                  <a:pos x="9" y="1"/>
                </a:cxn>
                <a:cxn ang="0">
                  <a:pos x="6" y="2"/>
                </a:cxn>
                <a:cxn ang="0">
                  <a:pos x="4" y="6"/>
                </a:cxn>
                <a:cxn ang="0">
                  <a:pos x="5" y="4"/>
                </a:cxn>
                <a:cxn ang="0">
                  <a:pos x="12" y="5"/>
                </a:cxn>
                <a:cxn ang="0">
                  <a:pos x="10" y="5"/>
                </a:cxn>
                <a:cxn ang="0">
                  <a:pos x="4" y="7"/>
                </a:cxn>
                <a:cxn ang="0">
                  <a:pos x="11" y="9"/>
                </a:cxn>
                <a:cxn ang="0">
                  <a:pos x="8" y="9"/>
                </a:cxn>
                <a:cxn ang="0">
                  <a:pos x="5" y="9"/>
                </a:cxn>
                <a:cxn ang="0">
                  <a:pos x="6" y="8"/>
                </a:cxn>
                <a:cxn ang="0">
                  <a:pos x="7" y="7"/>
                </a:cxn>
                <a:cxn ang="0">
                  <a:pos x="4" y="7"/>
                </a:cxn>
                <a:cxn ang="0">
                  <a:pos x="8" y="8"/>
                </a:cxn>
                <a:cxn ang="0">
                  <a:pos x="10" y="8"/>
                </a:cxn>
                <a:cxn ang="0">
                  <a:pos x="10" y="7"/>
                </a:cxn>
                <a:cxn ang="0">
                  <a:pos x="11" y="11"/>
                </a:cxn>
                <a:cxn ang="0">
                  <a:pos x="9" y="12"/>
                </a:cxn>
                <a:cxn ang="0">
                  <a:pos x="4" y="12"/>
                </a:cxn>
                <a:cxn ang="0">
                  <a:pos x="4" y="10"/>
                </a:cxn>
                <a:cxn ang="0">
                  <a:pos x="5" y="10"/>
                </a:cxn>
                <a:cxn ang="0">
                  <a:pos x="5" y="11"/>
                </a:cxn>
                <a:cxn ang="0">
                  <a:pos x="8" y="12"/>
                </a:cxn>
                <a:cxn ang="0">
                  <a:pos x="10" y="11"/>
                </a:cxn>
                <a:cxn ang="0">
                  <a:pos x="10" y="13"/>
                </a:cxn>
                <a:cxn ang="0">
                  <a:pos x="7" y="15"/>
                </a:cxn>
                <a:cxn ang="0">
                  <a:pos x="3" y="15"/>
                </a:cxn>
                <a:cxn ang="0">
                  <a:pos x="6" y="14"/>
                </a:cxn>
                <a:cxn ang="0">
                  <a:pos x="6" y="16"/>
                </a:cxn>
                <a:cxn ang="0">
                  <a:pos x="10" y="17"/>
                </a:cxn>
                <a:cxn ang="0">
                  <a:pos x="6" y="19"/>
                </a:cxn>
                <a:cxn ang="0">
                  <a:pos x="3" y="16"/>
                </a:cxn>
                <a:cxn ang="0">
                  <a:pos x="4" y="17"/>
                </a:cxn>
                <a:cxn ang="0">
                  <a:pos x="6" y="19"/>
                </a:cxn>
                <a:cxn ang="0">
                  <a:pos x="8" y="17"/>
                </a:cxn>
                <a:cxn ang="0">
                  <a:pos x="9" y="20"/>
                </a:cxn>
                <a:cxn ang="0">
                  <a:pos x="3" y="22"/>
                </a:cxn>
                <a:cxn ang="0">
                  <a:pos x="9" y="23"/>
                </a:cxn>
                <a:cxn ang="0">
                  <a:pos x="8" y="25"/>
                </a:cxn>
                <a:cxn ang="0">
                  <a:pos x="3" y="26"/>
                </a:cxn>
                <a:cxn ang="0">
                  <a:pos x="1" y="24"/>
                </a:cxn>
                <a:cxn ang="0">
                  <a:pos x="8" y="23"/>
                </a:cxn>
                <a:cxn ang="0">
                  <a:pos x="3" y="24"/>
                </a:cxn>
                <a:cxn ang="0">
                  <a:pos x="5" y="25"/>
                </a:cxn>
                <a:cxn ang="0">
                  <a:pos x="7" y="24"/>
                </a:cxn>
                <a:cxn ang="0">
                  <a:pos x="1" y="26"/>
                </a:cxn>
                <a:cxn ang="0">
                  <a:pos x="7" y="29"/>
                </a:cxn>
                <a:cxn ang="0">
                  <a:pos x="5" y="29"/>
                </a:cxn>
                <a:cxn ang="0">
                  <a:pos x="2" y="27"/>
                </a:cxn>
                <a:cxn ang="0">
                  <a:pos x="1" y="26"/>
                </a:cxn>
                <a:cxn ang="0">
                  <a:pos x="8" y="31"/>
                </a:cxn>
                <a:cxn ang="0">
                  <a:pos x="5" y="33"/>
                </a:cxn>
                <a:cxn ang="0">
                  <a:pos x="3" y="32"/>
                </a:cxn>
                <a:cxn ang="0">
                  <a:pos x="0" y="32"/>
                </a:cxn>
                <a:cxn ang="0">
                  <a:pos x="3" y="31"/>
                </a:cxn>
                <a:cxn ang="0">
                  <a:pos x="0" y="31"/>
                </a:cxn>
                <a:cxn ang="0">
                  <a:pos x="5" y="31"/>
                </a:cxn>
                <a:cxn ang="0">
                  <a:pos x="5" y="32"/>
                </a:cxn>
                <a:cxn ang="0">
                  <a:pos x="7" y="31"/>
                </a:cxn>
              </a:cxnLst>
              <a:rect l="0" t="0" r="0" b="0"/>
              <a:pathLst>
                <a:path w="12" h="33">
                  <a:moveTo>
                    <a:pt x="8" y="2"/>
                  </a:moveTo>
                  <a:cubicBezTo>
                    <a:pt x="7" y="3"/>
                    <a:pt x="7" y="3"/>
                    <a:pt x="7" y="3"/>
                  </a:cubicBezTo>
                  <a:cubicBezTo>
                    <a:pt x="6" y="3"/>
                    <a:pt x="6" y="3"/>
                    <a:pt x="5" y="3"/>
                  </a:cubicBezTo>
                  <a:cubicBezTo>
                    <a:pt x="5" y="2"/>
                    <a:pt x="5" y="2"/>
                    <a:pt x="5" y="2"/>
                  </a:cubicBezTo>
                  <a:cubicBezTo>
                    <a:pt x="5" y="1"/>
                    <a:pt x="5" y="1"/>
                    <a:pt x="6" y="1"/>
                  </a:cubicBezTo>
                  <a:cubicBezTo>
                    <a:pt x="7" y="1"/>
                    <a:pt x="8" y="0"/>
                    <a:pt x="9" y="0"/>
                  </a:cubicBezTo>
                  <a:cubicBezTo>
                    <a:pt x="10" y="0"/>
                    <a:pt x="11" y="1"/>
                    <a:pt x="11" y="1"/>
                  </a:cubicBezTo>
                  <a:cubicBezTo>
                    <a:pt x="12" y="1"/>
                    <a:pt x="12" y="1"/>
                    <a:pt x="12" y="2"/>
                  </a:cubicBezTo>
                  <a:cubicBezTo>
                    <a:pt x="12" y="2"/>
                    <a:pt x="12" y="2"/>
                    <a:pt x="11" y="3"/>
                  </a:cubicBezTo>
                  <a:cubicBezTo>
                    <a:pt x="11" y="3"/>
                    <a:pt x="10" y="3"/>
                    <a:pt x="10" y="3"/>
                  </a:cubicBezTo>
                  <a:cubicBezTo>
                    <a:pt x="10" y="3"/>
                    <a:pt x="10" y="3"/>
                    <a:pt x="10" y="2"/>
                  </a:cubicBezTo>
                  <a:cubicBezTo>
                    <a:pt x="10" y="2"/>
                    <a:pt x="10" y="2"/>
                    <a:pt x="11" y="2"/>
                  </a:cubicBezTo>
                  <a:cubicBezTo>
                    <a:pt x="11" y="2"/>
                    <a:pt x="11" y="2"/>
                    <a:pt x="11" y="2"/>
                  </a:cubicBezTo>
                  <a:cubicBezTo>
                    <a:pt x="11" y="2"/>
                    <a:pt x="11" y="1"/>
                    <a:pt x="10" y="1"/>
                  </a:cubicBezTo>
                  <a:cubicBezTo>
                    <a:pt x="10" y="1"/>
                    <a:pt x="10" y="1"/>
                    <a:pt x="9" y="1"/>
                  </a:cubicBezTo>
                  <a:cubicBezTo>
                    <a:pt x="8" y="1"/>
                    <a:pt x="7" y="1"/>
                    <a:pt x="7" y="1"/>
                  </a:cubicBezTo>
                  <a:cubicBezTo>
                    <a:pt x="6" y="1"/>
                    <a:pt x="6" y="2"/>
                    <a:pt x="6" y="2"/>
                  </a:cubicBezTo>
                  <a:cubicBezTo>
                    <a:pt x="6" y="2"/>
                    <a:pt x="6" y="2"/>
                    <a:pt x="6" y="2"/>
                  </a:cubicBezTo>
                  <a:cubicBezTo>
                    <a:pt x="7" y="2"/>
                    <a:pt x="7" y="2"/>
                    <a:pt x="8" y="2"/>
                  </a:cubicBezTo>
                  <a:close/>
                  <a:moveTo>
                    <a:pt x="4" y="6"/>
                  </a:moveTo>
                  <a:cubicBezTo>
                    <a:pt x="4" y="6"/>
                    <a:pt x="4" y="6"/>
                    <a:pt x="4" y="6"/>
                  </a:cubicBezTo>
                  <a:cubicBezTo>
                    <a:pt x="5" y="5"/>
                    <a:pt x="6" y="5"/>
                    <a:pt x="6" y="5"/>
                  </a:cubicBezTo>
                  <a:cubicBezTo>
                    <a:pt x="6" y="5"/>
                    <a:pt x="6" y="4"/>
                    <a:pt x="6" y="4"/>
                  </a:cubicBezTo>
                  <a:cubicBezTo>
                    <a:pt x="6" y="4"/>
                    <a:pt x="5" y="4"/>
                    <a:pt x="5" y="4"/>
                  </a:cubicBezTo>
                  <a:cubicBezTo>
                    <a:pt x="5" y="4"/>
                    <a:pt x="5" y="3"/>
                    <a:pt x="5" y="3"/>
                  </a:cubicBezTo>
                  <a:cubicBezTo>
                    <a:pt x="7" y="4"/>
                    <a:pt x="9" y="4"/>
                    <a:pt x="12" y="4"/>
                  </a:cubicBezTo>
                  <a:cubicBezTo>
                    <a:pt x="12" y="5"/>
                    <a:pt x="12" y="5"/>
                    <a:pt x="12" y="5"/>
                  </a:cubicBezTo>
                  <a:cubicBezTo>
                    <a:pt x="9" y="5"/>
                    <a:pt x="7" y="6"/>
                    <a:pt x="4" y="6"/>
                  </a:cubicBezTo>
                  <a:close/>
                  <a:moveTo>
                    <a:pt x="7" y="5"/>
                  </a:moveTo>
                  <a:cubicBezTo>
                    <a:pt x="8" y="5"/>
                    <a:pt x="9" y="5"/>
                    <a:pt x="10" y="5"/>
                  </a:cubicBezTo>
                  <a:cubicBezTo>
                    <a:pt x="9" y="5"/>
                    <a:pt x="8" y="4"/>
                    <a:pt x="7" y="4"/>
                  </a:cubicBezTo>
                  <a:cubicBezTo>
                    <a:pt x="7" y="5"/>
                    <a:pt x="7" y="5"/>
                    <a:pt x="7" y="5"/>
                  </a:cubicBezTo>
                  <a:close/>
                  <a:moveTo>
                    <a:pt x="4" y="7"/>
                  </a:moveTo>
                  <a:cubicBezTo>
                    <a:pt x="7" y="7"/>
                    <a:pt x="9" y="7"/>
                    <a:pt x="11" y="7"/>
                  </a:cubicBezTo>
                  <a:cubicBezTo>
                    <a:pt x="11" y="7"/>
                    <a:pt x="11" y="7"/>
                    <a:pt x="11" y="8"/>
                  </a:cubicBezTo>
                  <a:cubicBezTo>
                    <a:pt x="11" y="8"/>
                    <a:pt x="11" y="8"/>
                    <a:pt x="11" y="9"/>
                  </a:cubicBezTo>
                  <a:cubicBezTo>
                    <a:pt x="11" y="9"/>
                    <a:pt x="10" y="9"/>
                    <a:pt x="10" y="9"/>
                  </a:cubicBezTo>
                  <a:cubicBezTo>
                    <a:pt x="10" y="9"/>
                    <a:pt x="9" y="9"/>
                    <a:pt x="9" y="9"/>
                  </a:cubicBezTo>
                  <a:cubicBezTo>
                    <a:pt x="8" y="9"/>
                    <a:pt x="8" y="9"/>
                    <a:pt x="8" y="9"/>
                  </a:cubicBezTo>
                  <a:cubicBezTo>
                    <a:pt x="7" y="9"/>
                    <a:pt x="7" y="9"/>
                    <a:pt x="7" y="8"/>
                  </a:cubicBezTo>
                  <a:cubicBezTo>
                    <a:pt x="7" y="8"/>
                    <a:pt x="7" y="8"/>
                    <a:pt x="6" y="9"/>
                  </a:cubicBezTo>
                  <a:cubicBezTo>
                    <a:pt x="6" y="9"/>
                    <a:pt x="6" y="9"/>
                    <a:pt x="5" y="9"/>
                  </a:cubicBezTo>
                  <a:cubicBezTo>
                    <a:pt x="5" y="9"/>
                    <a:pt x="4" y="9"/>
                    <a:pt x="4" y="9"/>
                  </a:cubicBezTo>
                  <a:cubicBezTo>
                    <a:pt x="4" y="9"/>
                    <a:pt x="4" y="9"/>
                    <a:pt x="4" y="9"/>
                  </a:cubicBezTo>
                  <a:cubicBezTo>
                    <a:pt x="5" y="8"/>
                    <a:pt x="5" y="8"/>
                    <a:pt x="6" y="8"/>
                  </a:cubicBezTo>
                  <a:cubicBezTo>
                    <a:pt x="6" y="8"/>
                    <a:pt x="7" y="8"/>
                    <a:pt x="7" y="8"/>
                  </a:cubicBezTo>
                  <a:cubicBezTo>
                    <a:pt x="7" y="8"/>
                    <a:pt x="7" y="8"/>
                    <a:pt x="7" y="8"/>
                  </a:cubicBezTo>
                  <a:cubicBezTo>
                    <a:pt x="7" y="8"/>
                    <a:pt x="7" y="7"/>
                    <a:pt x="7" y="7"/>
                  </a:cubicBezTo>
                  <a:cubicBezTo>
                    <a:pt x="7" y="7"/>
                    <a:pt x="7" y="7"/>
                    <a:pt x="7" y="7"/>
                  </a:cubicBezTo>
                  <a:cubicBezTo>
                    <a:pt x="6" y="7"/>
                    <a:pt x="5" y="7"/>
                    <a:pt x="4" y="7"/>
                  </a:cubicBezTo>
                  <a:cubicBezTo>
                    <a:pt x="4" y="7"/>
                    <a:pt x="4" y="7"/>
                    <a:pt x="4" y="7"/>
                  </a:cubicBezTo>
                  <a:close/>
                  <a:moveTo>
                    <a:pt x="8" y="7"/>
                  </a:moveTo>
                  <a:cubicBezTo>
                    <a:pt x="8" y="7"/>
                    <a:pt x="8" y="7"/>
                    <a:pt x="8" y="8"/>
                  </a:cubicBezTo>
                  <a:cubicBezTo>
                    <a:pt x="8" y="8"/>
                    <a:pt x="8" y="8"/>
                    <a:pt x="8" y="8"/>
                  </a:cubicBezTo>
                  <a:cubicBezTo>
                    <a:pt x="8" y="8"/>
                    <a:pt x="8" y="8"/>
                    <a:pt x="8" y="8"/>
                  </a:cubicBezTo>
                  <a:cubicBezTo>
                    <a:pt x="9" y="8"/>
                    <a:pt x="9" y="8"/>
                    <a:pt x="9" y="8"/>
                  </a:cubicBezTo>
                  <a:cubicBezTo>
                    <a:pt x="9" y="8"/>
                    <a:pt x="9" y="8"/>
                    <a:pt x="10" y="8"/>
                  </a:cubicBezTo>
                  <a:cubicBezTo>
                    <a:pt x="10" y="8"/>
                    <a:pt x="10" y="8"/>
                    <a:pt x="10" y="8"/>
                  </a:cubicBezTo>
                  <a:cubicBezTo>
                    <a:pt x="10" y="8"/>
                    <a:pt x="10" y="8"/>
                    <a:pt x="10" y="8"/>
                  </a:cubicBezTo>
                  <a:cubicBezTo>
                    <a:pt x="10" y="7"/>
                    <a:pt x="10" y="7"/>
                    <a:pt x="10" y="7"/>
                  </a:cubicBezTo>
                  <a:cubicBezTo>
                    <a:pt x="9" y="7"/>
                    <a:pt x="9" y="7"/>
                    <a:pt x="8" y="7"/>
                  </a:cubicBezTo>
                  <a:close/>
                  <a:moveTo>
                    <a:pt x="11" y="10"/>
                  </a:moveTo>
                  <a:cubicBezTo>
                    <a:pt x="11" y="10"/>
                    <a:pt x="11" y="10"/>
                    <a:pt x="11" y="11"/>
                  </a:cubicBezTo>
                  <a:cubicBezTo>
                    <a:pt x="11" y="11"/>
                    <a:pt x="11" y="11"/>
                    <a:pt x="11" y="11"/>
                  </a:cubicBezTo>
                  <a:cubicBezTo>
                    <a:pt x="10" y="12"/>
                    <a:pt x="10" y="12"/>
                    <a:pt x="10" y="12"/>
                  </a:cubicBezTo>
                  <a:cubicBezTo>
                    <a:pt x="9" y="12"/>
                    <a:pt x="9" y="12"/>
                    <a:pt x="9" y="12"/>
                  </a:cubicBezTo>
                  <a:cubicBezTo>
                    <a:pt x="8" y="12"/>
                    <a:pt x="8" y="12"/>
                    <a:pt x="7" y="12"/>
                  </a:cubicBezTo>
                  <a:cubicBezTo>
                    <a:pt x="6" y="12"/>
                    <a:pt x="6" y="12"/>
                    <a:pt x="5" y="12"/>
                  </a:cubicBezTo>
                  <a:cubicBezTo>
                    <a:pt x="5" y="12"/>
                    <a:pt x="4" y="12"/>
                    <a:pt x="4" y="12"/>
                  </a:cubicBezTo>
                  <a:cubicBezTo>
                    <a:pt x="4" y="12"/>
                    <a:pt x="4" y="12"/>
                    <a:pt x="4" y="11"/>
                  </a:cubicBezTo>
                  <a:cubicBezTo>
                    <a:pt x="4" y="11"/>
                    <a:pt x="4" y="11"/>
                    <a:pt x="4" y="11"/>
                  </a:cubicBezTo>
                  <a:cubicBezTo>
                    <a:pt x="4" y="10"/>
                    <a:pt x="4" y="10"/>
                    <a:pt x="4" y="10"/>
                  </a:cubicBezTo>
                  <a:cubicBezTo>
                    <a:pt x="6" y="10"/>
                    <a:pt x="9" y="10"/>
                    <a:pt x="11" y="10"/>
                  </a:cubicBezTo>
                  <a:close/>
                  <a:moveTo>
                    <a:pt x="10" y="10"/>
                  </a:moveTo>
                  <a:cubicBezTo>
                    <a:pt x="8" y="10"/>
                    <a:pt x="6" y="10"/>
                    <a:pt x="5" y="10"/>
                  </a:cubicBezTo>
                  <a:cubicBezTo>
                    <a:pt x="5" y="10"/>
                    <a:pt x="5" y="11"/>
                    <a:pt x="5" y="11"/>
                  </a:cubicBezTo>
                  <a:cubicBezTo>
                    <a:pt x="5" y="11"/>
                    <a:pt x="5" y="11"/>
                    <a:pt x="5" y="11"/>
                  </a:cubicBezTo>
                  <a:cubicBezTo>
                    <a:pt x="5" y="11"/>
                    <a:pt x="5" y="11"/>
                    <a:pt x="5" y="11"/>
                  </a:cubicBezTo>
                  <a:cubicBezTo>
                    <a:pt x="5" y="11"/>
                    <a:pt x="5" y="12"/>
                    <a:pt x="6" y="12"/>
                  </a:cubicBezTo>
                  <a:cubicBezTo>
                    <a:pt x="6" y="12"/>
                    <a:pt x="6" y="12"/>
                    <a:pt x="7" y="12"/>
                  </a:cubicBezTo>
                  <a:cubicBezTo>
                    <a:pt x="8" y="12"/>
                    <a:pt x="8" y="12"/>
                    <a:pt x="8" y="12"/>
                  </a:cubicBezTo>
                  <a:cubicBezTo>
                    <a:pt x="9" y="12"/>
                    <a:pt x="9" y="11"/>
                    <a:pt x="9" y="11"/>
                  </a:cubicBezTo>
                  <a:cubicBezTo>
                    <a:pt x="9" y="11"/>
                    <a:pt x="9" y="11"/>
                    <a:pt x="9" y="11"/>
                  </a:cubicBezTo>
                  <a:cubicBezTo>
                    <a:pt x="9" y="11"/>
                    <a:pt x="10" y="11"/>
                    <a:pt x="10" y="11"/>
                  </a:cubicBezTo>
                  <a:cubicBezTo>
                    <a:pt x="10" y="10"/>
                    <a:pt x="10" y="10"/>
                    <a:pt x="10" y="10"/>
                  </a:cubicBezTo>
                  <a:close/>
                  <a:moveTo>
                    <a:pt x="3" y="13"/>
                  </a:moveTo>
                  <a:cubicBezTo>
                    <a:pt x="6" y="13"/>
                    <a:pt x="8" y="13"/>
                    <a:pt x="10" y="13"/>
                  </a:cubicBezTo>
                  <a:cubicBezTo>
                    <a:pt x="10" y="13"/>
                    <a:pt x="10" y="13"/>
                    <a:pt x="10" y="14"/>
                  </a:cubicBezTo>
                  <a:cubicBezTo>
                    <a:pt x="9" y="14"/>
                    <a:pt x="8" y="14"/>
                    <a:pt x="7" y="14"/>
                  </a:cubicBezTo>
                  <a:cubicBezTo>
                    <a:pt x="7" y="14"/>
                    <a:pt x="7" y="14"/>
                    <a:pt x="7" y="15"/>
                  </a:cubicBezTo>
                  <a:cubicBezTo>
                    <a:pt x="8" y="15"/>
                    <a:pt x="9" y="15"/>
                    <a:pt x="10" y="15"/>
                  </a:cubicBezTo>
                  <a:cubicBezTo>
                    <a:pt x="10" y="15"/>
                    <a:pt x="10" y="15"/>
                    <a:pt x="10" y="15"/>
                  </a:cubicBezTo>
                  <a:cubicBezTo>
                    <a:pt x="8" y="15"/>
                    <a:pt x="5" y="15"/>
                    <a:pt x="3" y="15"/>
                  </a:cubicBezTo>
                  <a:cubicBezTo>
                    <a:pt x="3" y="15"/>
                    <a:pt x="3" y="15"/>
                    <a:pt x="3" y="15"/>
                  </a:cubicBezTo>
                  <a:cubicBezTo>
                    <a:pt x="4" y="15"/>
                    <a:pt x="5" y="15"/>
                    <a:pt x="6" y="15"/>
                  </a:cubicBezTo>
                  <a:cubicBezTo>
                    <a:pt x="6" y="14"/>
                    <a:pt x="6" y="14"/>
                    <a:pt x="6" y="14"/>
                  </a:cubicBezTo>
                  <a:cubicBezTo>
                    <a:pt x="5" y="14"/>
                    <a:pt x="4" y="14"/>
                    <a:pt x="3" y="14"/>
                  </a:cubicBezTo>
                  <a:cubicBezTo>
                    <a:pt x="3" y="13"/>
                    <a:pt x="3" y="13"/>
                    <a:pt x="3" y="13"/>
                  </a:cubicBezTo>
                  <a:close/>
                  <a:moveTo>
                    <a:pt x="6" y="16"/>
                  </a:moveTo>
                  <a:cubicBezTo>
                    <a:pt x="7" y="16"/>
                    <a:pt x="8" y="16"/>
                    <a:pt x="8" y="16"/>
                  </a:cubicBezTo>
                  <a:cubicBezTo>
                    <a:pt x="9" y="16"/>
                    <a:pt x="9" y="16"/>
                    <a:pt x="9" y="16"/>
                  </a:cubicBezTo>
                  <a:cubicBezTo>
                    <a:pt x="9" y="17"/>
                    <a:pt x="10" y="17"/>
                    <a:pt x="10" y="17"/>
                  </a:cubicBezTo>
                  <a:cubicBezTo>
                    <a:pt x="10" y="17"/>
                    <a:pt x="10" y="17"/>
                    <a:pt x="10" y="18"/>
                  </a:cubicBezTo>
                  <a:cubicBezTo>
                    <a:pt x="10" y="18"/>
                    <a:pt x="9" y="19"/>
                    <a:pt x="9" y="19"/>
                  </a:cubicBezTo>
                  <a:cubicBezTo>
                    <a:pt x="8" y="19"/>
                    <a:pt x="7" y="19"/>
                    <a:pt x="6" y="19"/>
                  </a:cubicBezTo>
                  <a:cubicBezTo>
                    <a:pt x="5" y="19"/>
                    <a:pt x="4" y="19"/>
                    <a:pt x="3" y="19"/>
                  </a:cubicBezTo>
                  <a:cubicBezTo>
                    <a:pt x="2" y="19"/>
                    <a:pt x="2" y="18"/>
                    <a:pt x="2" y="18"/>
                  </a:cubicBezTo>
                  <a:cubicBezTo>
                    <a:pt x="2" y="17"/>
                    <a:pt x="3" y="17"/>
                    <a:pt x="3" y="16"/>
                  </a:cubicBezTo>
                  <a:cubicBezTo>
                    <a:pt x="4" y="16"/>
                    <a:pt x="5" y="16"/>
                    <a:pt x="6" y="16"/>
                  </a:cubicBezTo>
                  <a:close/>
                  <a:moveTo>
                    <a:pt x="6" y="17"/>
                  </a:moveTo>
                  <a:cubicBezTo>
                    <a:pt x="5" y="17"/>
                    <a:pt x="5" y="17"/>
                    <a:pt x="4" y="17"/>
                  </a:cubicBezTo>
                  <a:cubicBezTo>
                    <a:pt x="4" y="17"/>
                    <a:pt x="4" y="17"/>
                    <a:pt x="4" y="18"/>
                  </a:cubicBezTo>
                  <a:cubicBezTo>
                    <a:pt x="3" y="18"/>
                    <a:pt x="4" y="18"/>
                    <a:pt x="4" y="18"/>
                  </a:cubicBezTo>
                  <a:cubicBezTo>
                    <a:pt x="4" y="18"/>
                    <a:pt x="5" y="19"/>
                    <a:pt x="6" y="19"/>
                  </a:cubicBezTo>
                  <a:cubicBezTo>
                    <a:pt x="7" y="19"/>
                    <a:pt x="7" y="18"/>
                    <a:pt x="8" y="18"/>
                  </a:cubicBezTo>
                  <a:cubicBezTo>
                    <a:pt x="8" y="18"/>
                    <a:pt x="9" y="18"/>
                    <a:pt x="9" y="18"/>
                  </a:cubicBezTo>
                  <a:cubicBezTo>
                    <a:pt x="9" y="17"/>
                    <a:pt x="8" y="17"/>
                    <a:pt x="8" y="17"/>
                  </a:cubicBezTo>
                  <a:cubicBezTo>
                    <a:pt x="8" y="17"/>
                    <a:pt x="7" y="17"/>
                    <a:pt x="6" y="17"/>
                  </a:cubicBezTo>
                  <a:close/>
                  <a:moveTo>
                    <a:pt x="2" y="20"/>
                  </a:moveTo>
                  <a:cubicBezTo>
                    <a:pt x="4" y="20"/>
                    <a:pt x="7" y="20"/>
                    <a:pt x="9" y="20"/>
                  </a:cubicBezTo>
                  <a:cubicBezTo>
                    <a:pt x="9" y="20"/>
                    <a:pt x="9" y="20"/>
                    <a:pt x="9" y="21"/>
                  </a:cubicBezTo>
                  <a:cubicBezTo>
                    <a:pt x="7" y="21"/>
                    <a:pt x="5" y="21"/>
                    <a:pt x="3" y="21"/>
                  </a:cubicBezTo>
                  <a:cubicBezTo>
                    <a:pt x="3" y="21"/>
                    <a:pt x="3" y="22"/>
                    <a:pt x="3" y="22"/>
                  </a:cubicBezTo>
                  <a:cubicBezTo>
                    <a:pt x="2" y="22"/>
                    <a:pt x="2" y="22"/>
                    <a:pt x="2" y="22"/>
                  </a:cubicBezTo>
                  <a:cubicBezTo>
                    <a:pt x="2" y="21"/>
                    <a:pt x="2" y="21"/>
                    <a:pt x="2" y="20"/>
                  </a:cubicBezTo>
                  <a:close/>
                  <a:moveTo>
                    <a:pt x="9" y="23"/>
                  </a:moveTo>
                  <a:cubicBezTo>
                    <a:pt x="9" y="23"/>
                    <a:pt x="9" y="24"/>
                    <a:pt x="9" y="24"/>
                  </a:cubicBezTo>
                  <a:cubicBezTo>
                    <a:pt x="9" y="24"/>
                    <a:pt x="9" y="25"/>
                    <a:pt x="9" y="25"/>
                  </a:cubicBezTo>
                  <a:cubicBezTo>
                    <a:pt x="8" y="25"/>
                    <a:pt x="8" y="25"/>
                    <a:pt x="8" y="25"/>
                  </a:cubicBezTo>
                  <a:cubicBezTo>
                    <a:pt x="7" y="25"/>
                    <a:pt x="7" y="26"/>
                    <a:pt x="7" y="26"/>
                  </a:cubicBezTo>
                  <a:cubicBezTo>
                    <a:pt x="6" y="26"/>
                    <a:pt x="5" y="26"/>
                    <a:pt x="5" y="26"/>
                  </a:cubicBezTo>
                  <a:cubicBezTo>
                    <a:pt x="4" y="26"/>
                    <a:pt x="4" y="26"/>
                    <a:pt x="3" y="26"/>
                  </a:cubicBezTo>
                  <a:cubicBezTo>
                    <a:pt x="3" y="26"/>
                    <a:pt x="2" y="25"/>
                    <a:pt x="2" y="25"/>
                  </a:cubicBezTo>
                  <a:cubicBezTo>
                    <a:pt x="2" y="25"/>
                    <a:pt x="1" y="25"/>
                    <a:pt x="1" y="25"/>
                  </a:cubicBezTo>
                  <a:cubicBezTo>
                    <a:pt x="1" y="25"/>
                    <a:pt x="1" y="24"/>
                    <a:pt x="1" y="24"/>
                  </a:cubicBezTo>
                  <a:cubicBezTo>
                    <a:pt x="1" y="24"/>
                    <a:pt x="1" y="23"/>
                    <a:pt x="2" y="23"/>
                  </a:cubicBezTo>
                  <a:cubicBezTo>
                    <a:pt x="4" y="23"/>
                    <a:pt x="7" y="23"/>
                    <a:pt x="9" y="23"/>
                  </a:cubicBezTo>
                  <a:close/>
                  <a:moveTo>
                    <a:pt x="8" y="23"/>
                  </a:moveTo>
                  <a:cubicBezTo>
                    <a:pt x="6" y="23"/>
                    <a:pt x="4" y="23"/>
                    <a:pt x="3" y="23"/>
                  </a:cubicBezTo>
                  <a:cubicBezTo>
                    <a:pt x="3" y="24"/>
                    <a:pt x="3" y="24"/>
                    <a:pt x="3" y="24"/>
                  </a:cubicBezTo>
                  <a:cubicBezTo>
                    <a:pt x="3" y="24"/>
                    <a:pt x="3" y="24"/>
                    <a:pt x="3" y="24"/>
                  </a:cubicBezTo>
                  <a:cubicBezTo>
                    <a:pt x="3" y="25"/>
                    <a:pt x="3" y="25"/>
                    <a:pt x="3" y="25"/>
                  </a:cubicBezTo>
                  <a:cubicBezTo>
                    <a:pt x="3" y="25"/>
                    <a:pt x="3" y="25"/>
                    <a:pt x="4" y="25"/>
                  </a:cubicBezTo>
                  <a:cubicBezTo>
                    <a:pt x="4" y="25"/>
                    <a:pt x="4" y="25"/>
                    <a:pt x="5" y="25"/>
                  </a:cubicBezTo>
                  <a:cubicBezTo>
                    <a:pt x="6" y="25"/>
                    <a:pt x="6" y="25"/>
                    <a:pt x="6" y="25"/>
                  </a:cubicBezTo>
                  <a:cubicBezTo>
                    <a:pt x="7" y="25"/>
                    <a:pt x="7" y="25"/>
                    <a:pt x="7" y="25"/>
                  </a:cubicBezTo>
                  <a:cubicBezTo>
                    <a:pt x="7" y="25"/>
                    <a:pt x="7" y="25"/>
                    <a:pt x="7" y="24"/>
                  </a:cubicBezTo>
                  <a:cubicBezTo>
                    <a:pt x="8" y="24"/>
                    <a:pt x="8" y="24"/>
                    <a:pt x="8" y="24"/>
                  </a:cubicBezTo>
                  <a:cubicBezTo>
                    <a:pt x="8" y="24"/>
                    <a:pt x="8" y="24"/>
                    <a:pt x="8" y="23"/>
                  </a:cubicBezTo>
                  <a:close/>
                  <a:moveTo>
                    <a:pt x="1" y="26"/>
                  </a:moveTo>
                  <a:cubicBezTo>
                    <a:pt x="3" y="26"/>
                    <a:pt x="6" y="26"/>
                    <a:pt x="9" y="26"/>
                  </a:cubicBezTo>
                  <a:cubicBezTo>
                    <a:pt x="8" y="27"/>
                    <a:pt x="8" y="28"/>
                    <a:pt x="8" y="29"/>
                  </a:cubicBezTo>
                  <a:cubicBezTo>
                    <a:pt x="8" y="29"/>
                    <a:pt x="7" y="29"/>
                    <a:pt x="7" y="29"/>
                  </a:cubicBezTo>
                  <a:cubicBezTo>
                    <a:pt x="7" y="28"/>
                    <a:pt x="7" y="28"/>
                    <a:pt x="7" y="27"/>
                  </a:cubicBezTo>
                  <a:cubicBezTo>
                    <a:pt x="7" y="27"/>
                    <a:pt x="6" y="27"/>
                    <a:pt x="5" y="27"/>
                  </a:cubicBezTo>
                  <a:cubicBezTo>
                    <a:pt x="5" y="28"/>
                    <a:pt x="5" y="28"/>
                    <a:pt x="5" y="29"/>
                  </a:cubicBezTo>
                  <a:cubicBezTo>
                    <a:pt x="5" y="29"/>
                    <a:pt x="4" y="29"/>
                    <a:pt x="4" y="29"/>
                  </a:cubicBezTo>
                  <a:cubicBezTo>
                    <a:pt x="4" y="28"/>
                    <a:pt x="4" y="28"/>
                    <a:pt x="4" y="27"/>
                  </a:cubicBezTo>
                  <a:cubicBezTo>
                    <a:pt x="3" y="27"/>
                    <a:pt x="3" y="27"/>
                    <a:pt x="2" y="27"/>
                  </a:cubicBezTo>
                  <a:cubicBezTo>
                    <a:pt x="2" y="28"/>
                    <a:pt x="2" y="28"/>
                    <a:pt x="2" y="29"/>
                  </a:cubicBezTo>
                  <a:cubicBezTo>
                    <a:pt x="1" y="29"/>
                    <a:pt x="1" y="29"/>
                    <a:pt x="0" y="29"/>
                  </a:cubicBezTo>
                  <a:cubicBezTo>
                    <a:pt x="1" y="28"/>
                    <a:pt x="1" y="27"/>
                    <a:pt x="1" y="26"/>
                  </a:cubicBezTo>
                  <a:close/>
                  <a:moveTo>
                    <a:pt x="0" y="30"/>
                  </a:moveTo>
                  <a:cubicBezTo>
                    <a:pt x="3" y="30"/>
                    <a:pt x="5" y="30"/>
                    <a:pt x="8" y="30"/>
                  </a:cubicBezTo>
                  <a:cubicBezTo>
                    <a:pt x="8" y="30"/>
                    <a:pt x="8" y="31"/>
                    <a:pt x="8" y="31"/>
                  </a:cubicBezTo>
                  <a:cubicBezTo>
                    <a:pt x="8" y="32"/>
                    <a:pt x="8" y="32"/>
                    <a:pt x="7" y="32"/>
                  </a:cubicBezTo>
                  <a:cubicBezTo>
                    <a:pt x="7" y="32"/>
                    <a:pt x="7" y="33"/>
                    <a:pt x="7" y="33"/>
                  </a:cubicBezTo>
                  <a:cubicBezTo>
                    <a:pt x="6" y="33"/>
                    <a:pt x="6" y="33"/>
                    <a:pt x="5" y="33"/>
                  </a:cubicBezTo>
                  <a:cubicBezTo>
                    <a:pt x="5" y="33"/>
                    <a:pt x="4" y="33"/>
                    <a:pt x="4" y="33"/>
                  </a:cubicBezTo>
                  <a:cubicBezTo>
                    <a:pt x="4" y="32"/>
                    <a:pt x="3" y="32"/>
                    <a:pt x="3" y="32"/>
                  </a:cubicBezTo>
                  <a:cubicBezTo>
                    <a:pt x="3" y="32"/>
                    <a:pt x="3" y="32"/>
                    <a:pt x="3" y="32"/>
                  </a:cubicBezTo>
                  <a:cubicBezTo>
                    <a:pt x="2" y="32"/>
                    <a:pt x="2" y="33"/>
                    <a:pt x="1" y="33"/>
                  </a:cubicBezTo>
                  <a:cubicBezTo>
                    <a:pt x="1" y="33"/>
                    <a:pt x="0" y="33"/>
                    <a:pt x="0" y="33"/>
                  </a:cubicBezTo>
                  <a:cubicBezTo>
                    <a:pt x="0" y="33"/>
                    <a:pt x="0" y="33"/>
                    <a:pt x="0" y="32"/>
                  </a:cubicBezTo>
                  <a:cubicBezTo>
                    <a:pt x="0" y="32"/>
                    <a:pt x="1" y="32"/>
                    <a:pt x="2" y="32"/>
                  </a:cubicBezTo>
                  <a:cubicBezTo>
                    <a:pt x="2" y="32"/>
                    <a:pt x="3" y="31"/>
                    <a:pt x="3" y="31"/>
                  </a:cubicBezTo>
                  <a:cubicBezTo>
                    <a:pt x="3" y="31"/>
                    <a:pt x="3" y="31"/>
                    <a:pt x="3" y="31"/>
                  </a:cubicBezTo>
                  <a:cubicBezTo>
                    <a:pt x="3" y="31"/>
                    <a:pt x="3" y="31"/>
                    <a:pt x="3" y="31"/>
                  </a:cubicBezTo>
                  <a:cubicBezTo>
                    <a:pt x="3" y="31"/>
                    <a:pt x="3" y="31"/>
                    <a:pt x="3" y="31"/>
                  </a:cubicBezTo>
                  <a:cubicBezTo>
                    <a:pt x="2" y="31"/>
                    <a:pt x="1" y="31"/>
                    <a:pt x="0" y="31"/>
                  </a:cubicBezTo>
                  <a:cubicBezTo>
                    <a:pt x="0" y="30"/>
                    <a:pt x="0" y="30"/>
                    <a:pt x="0" y="30"/>
                  </a:cubicBezTo>
                  <a:close/>
                  <a:moveTo>
                    <a:pt x="5" y="31"/>
                  </a:moveTo>
                  <a:cubicBezTo>
                    <a:pt x="5" y="31"/>
                    <a:pt x="5" y="31"/>
                    <a:pt x="5" y="31"/>
                  </a:cubicBezTo>
                  <a:cubicBezTo>
                    <a:pt x="5" y="31"/>
                    <a:pt x="5" y="32"/>
                    <a:pt x="5" y="32"/>
                  </a:cubicBezTo>
                  <a:cubicBezTo>
                    <a:pt x="5" y="32"/>
                    <a:pt x="5" y="32"/>
                    <a:pt x="5" y="32"/>
                  </a:cubicBezTo>
                  <a:cubicBezTo>
                    <a:pt x="5" y="32"/>
                    <a:pt x="5" y="32"/>
                    <a:pt x="5" y="32"/>
                  </a:cubicBezTo>
                  <a:cubicBezTo>
                    <a:pt x="6" y="32"/>
                    <a:pt x="6" y="32"/>
                    <a:pt x="6" y="32"/>
                  </a:cubicBezTo>
                  <a:cubicBezTo>
                    <a:pt x="6" y="32"/>
                    <a:pt x="6" y="32"/>
                    <a:pt x="6" y="32"/>
                  </a:cubicBezTo>
                  <a:cubicBezTo>
                    <a:pt x="6" y="32"/>
                    <a:pt x="6" y="31"/>
                    <a:pt x="7" y="31"/>
                  </a:cubicBezTo>
                  <a:cubicBezTo>
                    <a:pt x="7" y="31"/>
                    <a:pt x="7" y="31"/>
                    <a:pt x="7" y="31"/>
                  </a:cubicBezTo>
                  <a:cubicBezTo>
                    <a:pt x="6" y="31"/>
                    <a:pt x="5" y="31"/>
                    <a:pt x="5" y="31"/>
                  </a:cubicBezTo>
                  <a:close/>
                </a:path>
              </a:pathLst>
            </a:custGeom>
            <a:solidFill>
              <a:srgbClr val="FFFFFF"/>
            </a:solidFill>
            <a:ln w="9525">
              <a:noFill/>
            </a:ln>
          </p:spPr>
          <p:txBody>
            <a:bodyPr/>
            <a:p>
              <a:endParaRPr altLang="en-US" lang="zh-CN"/>
            </a:p>
          </p:txBody>
        </p:sp>
        <p:sp>
          <p:nvSpPr>
            <p:cNvPr id="1048962" name="Freeform 97"/>
            <p:cNvSpPr>
              <a:spLocks noEditPoints="1"/>
            </p:cNvSpPr>
            <p:nvPr/>
          </p:nvSpPr>
          <p:spPr>
            <a:xfrm>
              <a:off x="379412" y="568325"/>
              <a:ext cx="36513" cy="52388"/>
            </a:xfrm>
            <a:custGeom>
              <a:avLst/>
              <a:ahLst/>
              <a:cxnLst>
                <a:cxn ang="0">
                  <a:pos x="3" y="0"/>
                </a:cxn>
                <a:cxn ang="0">
                  <a:pos x="11" y="0"/>
                </a:cxn>
                <a:cxn ang="0">
                  <a:pos x="11" y="1"/>
                </a:cxn>
                <a:cxn ang="0">
                  <a:pos x="6" y="2"/>
                </a:cxn>
                <a:cxn ang="0">
                  <a:pos x="11" y="2"/>
                </a:cxn>
                <a:cxn ang="0">
                  <a:pos x="11" y="3"/>
                </a:cxn>
                <a:cxn ang="0">
                  <a:pos x="3" y="3"/>
                </a:cxn>
                <a:cxn ang="0">
                  <a:pos x="3" y="2"/>
                </a:cxn>
                <a:cxn ang="0">
                  <a:pos x="8" y="0"/>
                </a:cxn>
                <a:cxn ang="0">
                  <a:pos x="3" y="0"/>
                </a:cxn>
                <a:cxn ang="0">
                  <a:pos x="3" y="0"/>
                </a:cxn>
                <a:cxn ang="0">
                  <a:pos x="2" y="7"/>
                </a:cxn>
                <a:cxn ang="0">
                  <a:pos x="2" y="7"/>
                </a:cxn>
                <a:cxn ang="0">
                  <a:pos x="4" y="6"/>
                </a:cxn>
                <a:cxn ang="0">
                  <a:pos x="4" y="5"/>
                </a:cxn>
                <a:cxn ang="0">
                  <a:pos x="2" y="4"/>
                </a:cxn>
                <a:cxn ang="0">
                  <a:pos x="3" y="3"/>
                </a:cxn>
                <a:cxn ang="0">
                  <a:pos x="10" y="5"/>
                </a:cxn>
                <a:cxn ang="0">
                  <a:pos x="10" y="6"/>
                </a:cxn>
                <a:cxn ang="0">
                  <a:pos x="2" y="7"/>
                </a:cxn>
                <a:cxn ang="0">
                  <a:pos x="5" y="6"/>
                </a:cxn>
                <a:cxn ang="0">
                  <a:pos x="9" y="5"/>
                </a:cxn>
                <a:cxn ang="0">
                  <a:pos x="6" y="5"/>
                </a:cxn>
                <a:cxn ang="0">
                  <a:pos x="5" y="6"/>
                </a:cxn>
                <a:cxn ang="0">
                  <a:pos x="2" y="8"/>
                </a:cxn>
                <a:cxn ang="0">
                  <a:pos x="10" y="8"/>
                </a:cxn>
                <a:cxn ang="0">
                  <a:pos x="10" y="9"/>
                </a:cxn>
                <a:cxn ang="0">
                  <a:pos x="4" y="10"/>
                </a:cxn>
                <a:cxn ang="0">
                  <a:pos x="10" y="11"/>
                </a:cxn>
                <a:cxn ang="0">
                  <a:pos x="9" y="12"/>
                </a:cxn>
                <a:cxn ang="0">
                  <a:pos x="1" y="12"/>
                </a:cxn>
                <a:cxn ang="0">
                  <a:pos x="1" y="11"/>
                </a:cxn>
                <a:cxn ang="0">
                  <a:pos x="8" y="11"/>
                </a:cxn>
                <a:cxn ang="0">
                  <a:pos x="1" y="10"/>
                </a:cxn>
                <a:cxn ang="0">
                  <a:pos x="2" y="9"/>
                </a:cxn>
                <a:cxn ang="0">
                  <a:pos x="8" y="9"/>
                </a:cxn>
                <a:cxn ang="0">
                  <a:pos x="2" y="9"/>
                </a:cxn>
                <a:cxn ang="0">
                  <a:pos x="2" y="8"/>
                </a:cxn>
                <a:cxn ang="0">
                  <a:pos x="1" y="13"/>
                </a:cxn>
                <a:cxn ang="0">
                  <a:pos x="9" y="13"/>
                </a:cxn>
                <a:cxn ang="0">
                  <a:pos x="9" y="16"/>
                </a:cxn>
                <a:cxn ang="0">
                  <a:pos x="7" y="16"/>
                </a:cxn>
                <a:cxn ang="0">
                  <a:pos x="8" y="14"/>
                </a:cxn>
                <a:cxn ang="0">
                  <a:pos x="6" y="14"/>
                </a:cxn>
                <a:cxn ang="0">
                  <a:pos x="6" y="16"/>
                </a:cxn>
                <a:cxn ang="0">
                  <a:pos x="4" y="16"/>
                </a:cxn>
                <a:cxn ang="0">
                  <a:pos x="5" y="14"/>
                </a:cxn>
                <a:cxn ang="0">
                  <a:pos x="2" y="14"/>
                </a:cxn>
                <a:cxn ang="0">
                  <a:pos x="2" y="16"/>
                </a:cxn>
                <a:cxn ang="0">
                  <a:pos x="0" y="16"/>
                </a:cxn>
                <a:cxn ang="0">
                  <a:pos x="1" y="13"/>
                </a:cxn>
              </a:cxnLst>
              <a:rect l="0" t="0" r="0" b="0"/>
              <a:pathLst>
                <a:path w="11" h="16">
                  <a:moveTo>
                    <a:pt x="3" y="0"/>
                  </a:moveTo>
                  <a:cubicBezTo>
                    <a:pt x="6" y="0"/>
                    <a:pt x="9" y="0"/>
                    <a:pt x="11" y="0"/>
                  </a:cubicBezTo>
                  <a:cubicBezTo>
                    <a:pt x="11" y="0"/>
                    <a:pt x="11" y="0"/>
                    <a:pt x="11" y="1"/>
                  </a:cubicBezTo>
                  <a:cubicBezTo>
                    <a:pt x="9" y="1"/>
                    <a:pt x="7" y="2"/>
                    <a:pt x="6" y="2"/>
                  </a:cubicBezTo>
                  <a:cubicBezTo>
                    <a:pt x="7" y="2"/>
                    <a:pt x="9" y="2"/>
                    <a:pt x="11" y="2"/>
                  </a:cubicBezTo>
                  <a:cubicBezTo>
                    <a:pt x="11" y="2"/>
                    <a:pt x="11" y="3"/>
                    <a:pt x="11" y="3"/>
                  </a:cubicBezTo>
                  <a:cubicBezTo>
                    <a:pt x="8" y="3"/>
                    <a:pt x="5" y="3"/>
                    <a:pt x="3" y="3"/>
                  </a:cubicBezTo>
                  <a:cubicBezTo>
                    <a:pt x="3" y="3"/>
                    <a:pt x="3" y="2"/>
                    <a:pt x="3" y="2"/>
                  </a:cubicBezTo>
                  <a:cubicBezTo>
                    <a:pt x="5" y="2"/>
                    <a:pt x="7" y="1"/>
                    <a:pt x="8" y="0"/>
                  </a:cubicBezTo>
                  <a:cubicBezTo>
                    <a:pt x="7" y="0"/>
                    <a:pt x="5" y="0"/>
                    <a:pt x="3" y="0"/>
                  </a:cubicBezTo>
                  <a:cubicBezTo>
                    <a:pt x="3" y="0"/>
                    <a:pt x="3" y="0"/>
                    <a:pt x="3" y="0"/>
                  </a:cubicBezTo>
                  <a:close/>
                  <a:moveTo>
                    <a:pt x="2" y="7"/>
                  </a:moveTo>
                  <a:cubicBezTo>
                    <a:pt x="2" y="7"/>
                    <a:pt x="2" y="7"/>
                    <a:pt x="2" y="7"/>
                  </a:cubicBezTo>
                  <a:cubicBezTo>
                    <a:pt x="3" y="6"/>
                    <a:pt x="3" y="6"/>
                    <a:pt x="4" y="6"/>
                  </a:cubicBezTo>
                  <a:cubicBezTo>
                    <a:pt x="4" y="6"/>
                    <a:pt x="4" y="5"/>
                    <a:pt x="4" y="5"/>
                  </a:cubicBezTo>
                  <a:cubicBezTo>
                    <a:pt x="4" y="4"/>
                    <a:pt x="3" y="4"/>
                    <a:pt x="2" y="4"/>
                  </a:cubicBezTo>
                  <a:cubicBezTo>
                    <a:pt x="3" y="4"/>
                    <a:pt x="3" y="4"/>
                    <a:pt x="3" y="3"/>
                  </a:cubicBezTo>
                  <a:cubicBezTo>
                    <a:pt x="5" y="4"/>
                    <a:pt x="8" y="4"/>
                    <a:pt x="10" y="5"/>
                  </a:cubicBezTo>
                  <a:cubicBezTo>
                    <a:pt x="10" y="5"/>
                    <a:pt x="10" y="5"/>
                    <a:pt x="10" y="6"/>
                  </a:cubicBezTo>
                  <a:cubicBezTo>
                    <a:pt x="8" y="6"/>
                    <a:pt x="5" y="7"/>
                    <a:pt x="2" y="7"/>
                  </a:cubicBezTo>
                  <a:close/>
                  <a:moveTo>
                    <a:pt x="5" y="6"/>
                  </a:moveTo>
                  <a:cubicBezTo>
                    <a:pt x="6" y="6"/>
                    <a:pt x="7" y="6"/>
                    <a:pt x="9" y="5"/>
                  </a:cubicBezTo>
                  <a:cubicBezTo>
                    <a:pt x="8" y="5"/>
                    <a:pt x="7" y="5"/>
                    <a:pt x="6" y="5"/>
                  </a:cubicBezTo>
                  <a:cubicBezTo>
                    <a:pt x="6" y="5"/>
                    <a:pt x="5" y="6"/>
                    <a:pt x="5" y="6"/>
                  </a:cubicBezTo>
                  <a:close/>
                  <a:moveTo>
                    <a:pt x="2" y="8"/>
                  </a:moveTo>
                  <a:cubicBezTo>
                    <a:pt x="5" y="8"/>
                    <a:pt x="7" y="8"/>
                    <a:pt x="10" y="8"/>
                  </a:cubicBezTo>
                  <a:cubicBezTo>
                    <a:pt x="10" y="8"/>
                    <a:pt x="10" y="9"/>
                    <a:pt x="10" y="9"/>
                  </a:cubicBezTo>
                  <a:cubicBezTo>
                    <a:pt x="8" y="9"/>
                    <a:pt x="6" y="10"/>
                    <a:pt x="4" y="10"/>
                  </a:cubicBezTo>
                  <a:cubicBezTo>
                    <a:pt x="6" y="10"/>
                    <a:pt x="8" y="10"/>
                    <a:pt x="10" y="11"/>
                  </a:cubicBezTo>
                  <a:cubicBezTo>
                    <a:pt x="10" y="11"/>
                    <a:pt x="10" y="12"/>
                    <a:pt x="9" y="12"/>
                  </a:cubicBezTo>
                  <a:cubicBezTo>
                    <a:pt x="7" y="12"/>
                    <a:pt x="4" y="12"/>
                    <a:pt x="1" y="12"/>
                  </a:cubicBezTo>
                  <a:cubicBezTo>
                    <a:pt x="1" y="12"/>
                    <a:pt x="1" y="11"/>
                    <a:pt x="1" y="11"/>
                  </a:cubicBezTo>
                  <a:cubicBezTo>
                    <a:pt x="3" y="11"/>
                    <a:pt x="6" y="11"/>
                    <a:pt x="8" y="11"/>
                  </a:cubicBezTo>
                  <a:cubicBezTo>
                    <a:pt x="6" y="11"/>
                    <a:pt x="4" y="11"/>
                    <a:pt x="1" y="10"/>
                  </a:cubicBezTo>
                  <a:cubicBezTo>
                    <a:pt x="1" y="10"/>
                    <a:pt x="2" y="10"/>
                    <a:pt x="2" y="9"/>
                  </a:cubicBezTo>
                  <a:cubicBezTo>
                    <a:pt x="4" y="9"/>
                    <a:pt x="6" y="9"/>
                    <a:pt x="8" y="9"/>
                  </a:cubicBezTo>
                  <a:cubicBezTo>
                    <a:pt x="6" y="9"/>
                    <a:pt x="4" y="9"/>
                    <a:pt x="2" y="9"/>
                  </a:cubicBezTo>
                  <a:cubicBezTo>
                    <a:pt x="2" y="8"/>
                    <a:pt x="2" y="8"/>
                    <a:pt x="2" y="8"/>
                  </a:cubicBezTo>
                  <a:close/>
                  <a:moveTo>
                    <a:pt x="1" y="13"/>
                  </a:moveTo>
                  <a:cubicBezTo>
                    <a:pt x="4" y="13"/>
                    <a:pt x="7" y="13"/>
                    <a:pt x="9" y="13"/>
                  </a:cubicBezTo>
                  <a:cubicBezTo>
                    <a:pt x="9" y="14"/>
                    <a:pt x="9" y="15"/>
                    <a:pt x="9" y="16"/>
                  </a:cubicBezTo>
                  <a:cubicBezTo>
                    <a:pt x="8" y="16"/>
                    <a:pt x="8" y="16"/>
                    <a:pt x="7" y="16"/>
                  </a:cubicBezTo>
                  <a:cubicBezTo>
                    <a:pt x="8" y="15"/>
                    <a:pt x="8" y="14"/>
                    <a:pt x="8" y="14"/>
                  </a:cubicBezTo>
                  <a:cubicBezTo>
                    <a:pt x="7" y="14"/>
                    <a:pt x="7" y="14"/>
                    <a:pt x="6" y="14"/>
                  </a:cubicBezTo>
                  <a:cubicBezTo>
                    <a:pt x="6" y="14"/>
                    <a:pt x="6" y="15"/>
                    <a:pt x="6" y="16"/>
                  </a:cubicBezTo>
                  <a:cubicBezTo>
                    <a:pt x="5" y="16"/>
                    <a:pt x="5" y="16"/>
                    <a:pt x="4" y="16"/>
                  </a:cubicBezTo>
                  <a:cubicBezTo>
                    <a:pt x="4" y="15"/>
                    <a:pt x="4" y="14"/>
                    <a:pt x="5" y="14"/>
                  </a:cubicBezTo>
                  <a:cubicBezTo>
                    <a:pt x="4" y="14"/>
                    <a:pt x="3" y="14"/>
                    <a:pt x="2" y="14"/>
                  </a:cubicBezTo>
                  <a:cubicBezTo>
                    <a:pt x="2" y="14"/>
                    <a:pt x="2" y="15"/>
                    <a:pt x="2" y="16"/>
                  </a:cubicBezTo>
                  <a:cubicBezTo>
                    <a:pt x="1" y="16"/>
                    <a:pt x="1" y="16"/>
                    <a:pt x="0" y="16"/>
                  </a:cubicBezTo>
                  <a:cubicBezTo>
                    <a:pt x="1" y="15"/>
                    <a:pt x="1" y="14"/>
                    <a:pt x="1" y="13"/>
                  </a:cubicBezTo>
                  <a:close/>
                </a:path>
              </a:pathLst>
            </a:custGeom>
            <a:solidFill>
              <a:srgbClr val="FFFFFF"/>
            </a:solidFill>
            <a:ln w="9525">
              <a:noFill/>
            </a:ln>
          </p:spPr>
          <p:txBody>
            <a:bodyPr/>
            <a:p>
              <a:endParaRPr altLang="en-US" lang="zh-CN"/>
            </a:p>
          </p:txBody>
        </p:sp>
        <p:sp>
          <p:nvSpPr>
            <p:cNvPr id="1048963" name="Freeform 98"/>
            <p:cNvSpPr>
              <a:spLocks noEditPoints="1"/>
            </p:cNvSpPr>
            <p:nvPr/>
          </p:nvSpPr>
          <p:spPr>
            <a:xfrm>
              <a:off x="708025" y="450850"/>
              <a:ext cx="77788" cy="149225"/>
            </a:xfrm>
            <a:custGeom>
              <a:avLst/>
              <a:ahLst/>
              <a:cxnLst>
                <a:cxn ang="0">
                  <a:pos x="11" y="2"/>
                </a:cxn>
                <a:cxn ang="0">
                  <a:pos x="7" y="3"/>
                </a:cxn>
                <a:cxn ang="0">
                  <a:pos x="5" y="3"/>
                </a:cxn>
                <a:cxn ang="0">
                  <a:pos x="0" y="2"/>
                </a:cxn>
                <a:cxn ang="0">
                  <a:pos x="6" y="1"/>
                </a:cxn>
                <a:cxn ang="0">
                  <a:pos x="8" y="3"/>
                </a:cxn>
                <a:cxn ang="0">
                  <a:pos x="5" y="1"/>
                </a:cxn>
                <a:cxn ang="0">
                  <a:pos x="2" y="2"/>
                </a:cxn>
                <a:cxn ang="0">
                  <a:pos x="5" y="1"/>
                </a:cxn>
                <a:cxn ang="0">
                  <a:pos x="4" y="7"/>
                </a:cxn>
                <a:cxn ang="0">
                  <a:pos x="1" y="4"/>
                </a:cxn>
                <a:cxn ang="0">
                  <a:pos x="2" y="8"/>
                </a:cxn>
                <a:cxn ang="0">
                  <a:pos x="11" y="6"/>
                </a:cxn>
                <a:cxn ang="0">
                  <a:pos x="5" y="5"/>
                </a:cxn>
                <a:cxn ang="0">
                  <a:pos x="3" y="13"/>
                </a:cxn>
                <a:cxn ang="0">
                  <a:pos x="11" y="10"/>
                </a:cxn>
                <a:cxn ang="0">
                  <a:pos x="2" y="9"/>
                </a:cxn>
                <a:cxn ang="0">
                  <a:pos x="6" y="13"/>
                </a:cxn>
                <a:cxn ang="0">
                  <a:pos x="7" y="13"/>
                </a:cxn>
                <a:cxn ang="0">
                  <a:pos x="3" y="14"/>
                </a:cxn>
                <a:cxn ang="0">
                  <a:pos x="9" y="16"/>
                </a:cxn>
                <a:cxn ang="0">
                  <a:pos x="4" y="16"/>
                </a:cxn>
                <a:cxn ang="0">
                  <a:pos x="15" y="16"/>
                </a:cxn>
                <a:cxn ang="0">
                  <a:pos x="10" y="16"/>
                </a:cxn>
                <a:cxn ang="0">
                  <a:pos x="10" y="17"/>
                </a:cxn>
                <a:cxn ang="0">
                  <a:pos x="6" y="25"/>
                </a:cxn>
                <a:cxn ang="0">
                  <a:pos x="15" y="22"/>
                </a:cxn>
                <a:cxn ang="0">
                  <a:pos x="5" y="22"/>
                </a:cxn>
                <a:cxn ang="0">
                  <a:pos x="9" y="25"/>
                </a:cxn>
                <a:cxn ang="0">
                  <a:pos x="10" y="25"/>
                </a:cxn>
                <a:cxn ang="0">
                  <a:pos x="6" y="26"/>
                </a:cxn>
                <a:cxn ang="0">
                  <a:pos x="11" y="31"/>
                </a:cxn>
                <a:cxn ang="0">
                  <a:pos x="6" y="27"/>
                </a:cxn>
                <a:cxn ang="0">
                  <a:pos x="8" y="33"/>
                </a:cxn>
                <a:cxn ang="0">
                  <a:pos x="18" y="30"/>
                </a:cxn>
                <a:cxn ang="0">
                  <a:pos x="12" y="29"/>
                </a:cxn>
                <a:cxn ang="0">
                  <a:pos x="18" y="39"/>
                </a:cxn>
                <a:cxn ang="0">
                  <a:pos x="19" y="39"/>
                </a:cxn>
                <a:cxn ang="0">
                  <a:pos x="17" y="35"/>
                </a:cxn>
                <a:cxn ang="0">
                  <a:pos x="16" y="35"/>
                </a:cxn>
                <a:cxn ang="0">
                  <a:pos x="20" y="34"/>
                </a:cxn>
                <a:cxn ang="0">
                  <a:pos x="11" y="37"/>
                </a:cxn>
                <a:cxn ang="0">
                  <a:pos x="22" y="39"/>
                </a:cxn>
                <a:cxn ang="0">
                  <a:pos x="9" y="39"/>
                </a:cxn>
                <a:cxn ang="0">
                  <a:pos x="23" y="42"/>
                </a:cxn>
                <a:cxn ang="0">
                  <a:pos x="22" y="43"/>
                </a:cxn>
                <a:cxn ang="0">
                  <a:pos x="17" y="46"/>
                </a:cxn>
                <a:cxn ang="0">
                  <a:pos x="13" y="46"/>
                </a:cxn>
              </a:cxnLst>
              <a:rect l="0" t="0" r="0" b="0"/>
              <a:pathLst>
                <a:path w="24" h="46">
                  <a:moveTo>
                    <a:pt x="0" y="0"/>
                  </a:moveTo>
                  <a:cubicBezTo>
                    <a:pt x="3" y="0"/>
                    <a:pt x="7" y="0"/>
                    <a:pt x="11" y="0"/>
                  </a:cubicBezTo>
                  <a:cubicBezTo>
                    <a:pt x="11" y="1"/>
                    <a:pt x="11" y="1"/>
                    <a:pt x="11" y="2"/>
                  </a:cubicBezTo>
                  <a:cubicBezTo>
                    <a:pt x="11" y="2"/>
                    <a:pt x="11" y="3"/>
                    <a:pt x="11" y="3"/>
                  </a:cubicBezTo>
                  <a:cubicBezTo>
                    <a:pt x="10" y="3"/>
                    <a:pt x="10" y="3"/>
                    <a:pt x="9" y="3"/>
                  </a:cubicBezTo>
                  <a:cubicBezTo>
                    <a:pt x="8" y="3"/>
                    <a:pt x="8" y="3"/>
                    <a:pt x="7" y="3"/>
                  </a:cubicBezTo>
                  <a:cubicBezTo>
                    <a:pt x="7" y="3"/>
                    <a:pt x="6" y="3"/>
                    <a:pt x="6" y="2"/>
                  </a:cubicBezTo>
                  <a:cubicBezTo>
                    <a:pt x="6" y="2"/>
                    <a:pt x="6" y="2"/>
                    <a:pt x="6" y="2"/>
                  </a:cubicBezTo>
                  <a:cubicBezTo>
                    <a:pt x="6" y="3"/>
                    <a:pt x="6" y="3"/>
                    <a:pt x="5" y="3"/>
                  </a:cubicBezTo>
                  <a:cubicBezTo>
                    <a:pt x="5" y="3"/>
                    <a:pt x="4" y="3"/>
                    <a:pt x="4" y="3"/>
                  </a:cubicBezTo>
                  <a:cubicBezTo>
                    <a:pt x="3" y="3"/>
                    <a:pt x="2" y="3"/>
                    <a:pt x="1" y="3"/>
                  </a:cubicBezTo>
                  <a:cubicBezTo>
                    <a:pt x="1" y="3"/>
                    <a:pt x="0" y="2"/>
                    <a:pt x="0" y="2"/>
                  </a:cubicBezTo>
                  <a:cubicBezTo>
                    <a:pt x="0" y="1"/>
                    <a:pt x="0" y="1"/>
                    <a:pt x="0" y="0"/>
                  </a:cubicBezTo>
                  <a:close/>
                  <a:moveTo>
                    <a:pt x="9" y="1"/>
                  </a:moveTo>
                  <a:cubicBezTo>
                    <a:pt x="8" y="1"/>
                    <a:pt x="7" y="1"/>
                    <a:pt x="6" y="1"/>
                  </a:cubicBezTo>
                  <a:cubicBezTo>
                    <a:pt x="6" y="1"/>
                    <a:pt x="6" y="1"/>
                    <a:pt x="6" y="2"/>
                  </a:cubicBezTo>
                  <a:cubicBezTo>
                    <a:pt x="6" y="2"/>
                    <a:pt x="7" y="2"/>
                    <a:pt x="7" y="2"/>
                  </a:cubicBezTo>
                  <a:cubicBezTo>
                    <a:pt x="7" y="2"/>
                    <a:pt x="8" y="3"/>
                    <a:pt x="8" y="3"/>
                  </a:cubicBezTo>
                  <a:cubicBezTo>
                    <a:pt x="9" y="3"/>
                    <a:pt x="10" y="2"/>
                    <a:pt x="10" y="2"/>
                  </a:cubicBezTo>
                  <a:cubicBezTo>
                    <a:pt x="9" y="2"/>
                    <a:pt x="9" y="1"/>
                    <a:pt x="9" y="1"/>
                  </a:cubicBezTo>
                  <a:close/>
                  <a:moveTo>
                    <a:pt x="5" y="1"/>
                  </a:moveTo>
                  <a:cubicBezTo>
                    <a:pt x="4" y="1"/>
                    <a:pt x="2" y="1"/>
                    <a:pt x="1" y="1"/>
                  </a:cubicBezTo>
                  <a:cubicBezTo>
                    <a:pt x="1" y="1"/>
                    <a:pt x="1" y="2"/>
                    <a:pt x="1" y="2"/>
                  </a:cubicBezTo>
                  <a:cubicBezTo>
                    <a:pt x="2" y="2"/>
                    <a:pt x="2" y="2"/>
                    <a:pt x="2" y="2"/>
                  </a:cubicBezTo>
                  <a:cubicBezTo>
                    <a:pt x="3" y="3"/>
                    <a:pt x="3" y="3"/>
                    <a:pt x="4" y="3"/>
                  </a:cubicBezTo>
                  <a:cubicBezTo>
                    <a:pt x="5" y="3"/>
                    <a:pt x="5" y="2"/>
                    <a:pt x="5" y="2"/>
                  </a:cubicBezTo>
                  <a:cubicBezTo>
                    <a:pt x="5" y="2"/>
                    <a:pt x="5" y="1"/>
                    <a:pt x="5" y="1"/>
                  </a:cubicBezTo>
                  <a:close/>
                  <a:moveTo>
                    <a:pt x="2" y="8"/>
                  </a:moveTo>
                  <a:cubicBezTo>
                    <a:pt x="2" y="8"/>
                    <a:pt x="2" y="8"/>
                    <a:pt x="2" y="8"/>
                  </a:cubicBezTo>
                  <a:cubicBezTo>
                    <a:pt x="2" y="7"/>
                    <a:pt x="3" y="7"/>
                    <a:pt x="4" y="7"/>
                  </a:cubicBezTo>
                  <a:cubicBezTo>
                    <a:pt x="4" y="7"/>
                    <a:pt x="4" y="6"/>
                    <a:pt x="4" y="5"/>
                  </a:cubicBezTo>
                  <a:cubicBezTo>
                    <a:pt x="3" y="5"/>
                    <a:pt x="2" y="5"/>
                    <a:pt x="1" y="5"/>
                  </a:cubicBezTo>
                  <a:cubicBezTo>
                    <a:pt x="1" y="5"/>
                    <a:pt x="1" y="4"/>
                    <a:pt x="1" y="4"/>
                  </a:cubicBezTo>
                  <a:cubicBezTo>
                    <a:pt x="4" y="5"/>
                    <a:pt x="8" y="5"/>
                    <a:pt x="12" y="6"/>
                  </a:cubicBezTo>
                  <a:cubicBezTo>
                    <a:pt x="12" y="6"/>
                    <a:pt x="12" y="6"/>
                    <a:pt x="12" y="7"/>
                  </a:cubicBezTo>
                  <a:cubicBezTo>
                    <a:pt x="9" y="7"/>
                    <a:pt x="5" y="8"/>
                    <a:pt x="2" y="8"/>
                  </a:cubicBezTo>
                  <a:close/>
                  <a:moveTo>
                    <a:pt x="6" y="7"/>
                  </a:moveTo>
                  <a:cubicBezTo>
                    <a:pt x="7" y="7"/>
                    <a:pt x="8" y="7"/>
                    <a:pt x="10" y="6"/>
                  </a:cubicBezTo>
                  <a:cubicBezTo>
                    <a:pt x="10" y="6"/>
                    <a:pt x="10" y="6"/>
                    <a:pt x="11" y="6"/>
                  </a:cubicBezTo>
                  <a:cubicBezTo>
                    <a:pt x="11" y="6"/>
                    <a:pt x="11" y="6"/>
                    <a:pt x="11" y="6"/>
                  </a:cubicBezTo>
                  <a:cubicBezTo>
                    <a:pt x="10" y="6"/>
                    <a:pt x="10" y="6"/>
                    <a:pt x="10" y="6"/>
                  </a:cubicBezTo>
                  <a:cubicBezTo>
                    <a:pt x="8" y="6"/>
                    <a:pt x="7" y="6"/>
                    <a:pt x="5" y="5"/>
                  </a:cubicBezTo>
                  <a:cubicBezTo>
                    <a:pt x="5" y="6"/>
                    <a:pt x="6" y="6"/>
                    <a:pt x="6" y="7"/>
                  </a:cubicBezTo>
                  <a:close/>
                  <a:moveTo>
                    <a:pt x="3" y="14"/>
                  </a:moveTo>
                  <a:cubicBezTo>
                    <a:pt x="3" y="13"/>
                    <a:pt x="3" y="13"/>
                    <a:pt x="3" y="13"/>
                  </a:cubicBezTo>
                  <a:cubicBezTo>
                    <a:pt x="5" y="12"/>
                    <a:pt x="8" y="11"/>
                    <a:pt x="11" y="10"/>
                  </a:cubicBezTo>
                  <a:cubicBezTo>
                    <a:pt x="11" y="10"/>
                    <a:pt x="11" y="10"/>
                    <a:pt x="11" y="10"/>
                  </a:cubicBezTo>
                  <a:cubicBezTo>
                    <a:pt x="11" y="10"/>
                    <a:pt x="11" y="10"/>
                    <a:pt x="11" y="10"/>
                  </a:cubicBezTo>
                  <a:cubicBezTo>
                    <a:pt x="11" y="10"/>
                    <a:pt x="10" y="10"/>
                    <a:pt x="10" y="10"/>
                  </a:cubicBezTo>
                  <a:cubicBezTo>
                    <a:pt x="7" y="10"/>
                    <a:pt x="5" y="10"/>
                    <a:pt x="2" y="10"/>
                  </a:cubicBezTo>
                  <a:cubicBezTo>
                    <a:pt x="2" y="10"/>
                    <a:pt x="2" y="10"/>
                    <a:pt x="2" y="9"/>
                  </a:cubicBezTo>
                  <a:cubicBezTo>
                    <a:pt x="6" y="9"/>
                    <a:pt x="9" y="9"/>
                    <a:pt x="13" y="9"/>
                  </a:cubicBezTo>
                  <a:cubicBezTo>
                    <a:pt x="13" y="10"/>
                    <a:pt x="13" y="10"/>
                    <a:pt x="13" y="10"/>
                  </a:cubicBezTo>
                  <a:cubicBezTo>
                    <a:pt x="11" y="11"/>
                    <a:pt x="8" y="12"/>
                    <a:pt x="6" y="13"/>
                  </a:cubicBezTo>
                  <a:cubicBezTo>
                    <a:pt x="6" y="13"/>
                    <a:pt x="5" y="13"/>
                    <a:pt x="5" y="13"/>
                  </a:cubicBezTo>
                  <a:cubicBezTo>
                    <a:pt x="5" y="13"/>
                    <a:pt x="5" y="13"/>
                    <a:pt x="5" y="13"/>
                  </a:cubicBezTo>
                  <a:cubicBezTo>
                    <a:pt x="6" y="13"/>
                    <a:pt x="6" y="13"/>
                    <a:pt x="7" y="13"/>
                  </a:cubicBezTo>
                  <a:cubicBezTo>
                    <a:pt x="9" y="13"/>
                    <a:pt x="12" y="13"/>
                    <a:pt x="14" y="13"/>
                  </a:cubicBezTo>
                  <a:cubicBezTo>
                    <a:pt x="14" y="13"/>
                    <a:pt x="14" y="13"/>
                    <a:pt x="14" y="14"/>
                  </a:cubicBezTo>
                  <a:cubicBezTo>
                    <a:pt x="11" y="14"/>
                    <a:pt x="7" y="14"/>
                    <a:pt x="3" y="14"/>
                  </a:cubicBezTo>
                  <a:close/>
                  <a:moveTo>
                    <a:pt x="4" y="19"/>
                  </a:moveTo>
                  <a:cubicBezTo>
                    <a:pt x="4" y="19"/>
                    <a:pt x="4" y="18"/>
                    <a:pt x="4" y="18"/>
                  </a:cubicBezTo>
                  <a:cubicBezTo>
                    <a:pt x="6" y="17"/>
                    <a:pt x="7" y="17"/>
                    <a:pt x="9" y="16"/>
                  </a:cubicBezTo>
                  <a:cubicBezTo>
                    <a:pt x="9" y="16"/>
                    <a:pt x="9" y="16"/>
                    <a:pt x="9" y="16"/>
                  </a:cubicBezTo>
                  <a:cubicBezTo>
                    <a:pt x="9" y="16"/>
                    <a:pt x="9" y="16"/>
                    <a:pt x="9" y="16"/>
                  </a:cubicBezTo>
                  <a:cubicBezTo>
                    <a:pt x="7" y="16"/>
                    <a:pt x="5" y="16"/>
                    <a:pt x="4" y="16"/>
                  </a:cubicBezTo>
                  <a:cubicBezTo>
                    <a:pt x="4" y="16"/>
                    <a:pt x="3" y="15"/>
                    <a:pt x="3" y="15"/>
                  </a:cubicBezTo>
                  <a:cubicBezTo>
                    <a:pt x="7" y="15"/>
                    <a:pt x="11" y="15"/>
                    <a:pt x="15" y="15"/>
                  </a:cubicBezTo>
                  <a:cubicBezTo>
                    <a:pt x="15" y="15"/>
                    <a:pt x="15" y="16"/>
                    <a:pt x="15" y="16"/>
                  </a:cubicBezTo>
                  <a:cubicBezTo>
                    <a:pt x="13" y="16"/>
                    <a:pt x="11" y="16"/>
                    <a:pt x="10" y="16"/>
                  </a:cubicBezTo>
                  <a:cubicBezTo>
                    <a:pt x="10" y="16"/>
                    <a:pt x="10" y="16"/>
                    <a:pt x="10" y="16"/>
                  </a:cubicBezTo>
                  <a:cubicBezTo>
                    <a:pt x="10" y="16"/>
                    <a:pt x="10" y="16"/>
                    <a:pt x="10" y="16"/>
                  </a:cubicBezTo>
                  <a:cubicBezTo>
                    <a:pt x="12" y="17"/>
                    <a:pt x="14" y="17"/>
                    <a:pt x="16" y="18"/>
                  </a:cubicBezTo>
                  <a:cubicBezTo>
                    <a:pt x="16" y="18"/>
                    <a:pt x="16" y="18"/>
                    <a:pt x="16" y="19"/>
                  </a:cubicBezTo>
                  <a:cubicBezTo>
                    <a:pt x="14" y="18"/>
                    <a:pt x="12" y="17"/>
                    <a:pt x="10" y="17"/>
                  </a:cubicBezTo>
                  <a:cubicBezTo>
                    <a:pt x="8" y="17"/>
                    <a:pt x="6" y="18"/>
                    <a:pt x="4" y="19"/>
                  </a:cubicBezTo>
                  <a:close/>
                  <a:moveTo>
                    <a:pt x="6" y="26"/>
                  </a:moveTo>
                  <a:cubicBezTo>
                    <a:pt x="6" y="26"/>
                    <a:pt x="6" y="26"/>
                    <a:pt x="6" y="25"/>
                  </a:cubicBezTo>
                  <a:cubicBezTo>
                    <a:pt x="9" y="24"/>
                    <a:pt x="11" y="24"/>
                    <a:pt x="14" y="23"/>
                  </a:cubicBezTo>
                  <a:cubicBezTo>
                    <a:pt x="14" y="23"/>
                    <a:pt x="15" y="22"/>
                    <a:pt x="15" y="22"/>
                  </a:cubicBezTo>
                  <a:cubicBezTo>
                    <a:pt x="15" y="22"/>
                    <a:pt x="15" y="22"/>
                    <a:pt x="15" y="22"/>
                  </a:cubicBezTo>
                  <a:cubicBezTo>
                    <a:pt x="14" y="22"/>
                    <a:pt x="14" y="22"/>
                    <a:pt x="13" y="22"/>
                  </a:cubicBezTo>
                  <a:cubicBezTo>
                    <a:pt x="10" y="22"/>
                    <a:pt x="8" y="22"/>
                    <a:pt x="5" y="22"/>
                  </a:cubicBezTo>
                  <a:cubicBezTo>
                    <a:pt x="5" y="22"/>
                    <a:pt x="5" y="22"/>
                    <a:pt x="5" y="22"/>
                  </a:cubicBezTo>
                  <a:cubicBezTo>
                    <a:pt x="9" y="22"/>
                    <a:pt x="13" y="22"/>
                    <a:pt x="17" y="22"/>
                  </a:cubicBezTo>
                  <a:cubicBezTo>
                    <a:pt x="17" y="22"/>
                    <a:pt x="17" y="22"/>
                    <a:pt x="17" y="23"/>
                  </a:cubicBezTo>
                  <a:cubicBezTo>
                    <a:pt x="15" y="24"/>
                    <a:pt x="12" y="24"/>
                    <a:pt x="9" y="25"/>
                  </a:cubicBezTo>
                  <a:cubicBezTo>
                    <a:pt x="9" y="25"/>
                    <a:pt x="9" y="25"/>
                    <a:pt x="8" y="25"/>
                  </a:cubicBezTo>
                  <a:cubicBezTo>
                    <a:pt x="8" y="26"/>
                    <a:pt x="8" y="26"/>
                    <a:pt x="8" y="26"/>
                  </a:cubicBezTo>
                  <a:cubicBezTo>
                    <a:pt x="9" y="25"/>
                    <a:pt x="9" y="25"/>
                    <a:pt x="10" y="25"/>
                  </a:cubicBezTo>
                  <a:cubicBezTo>
                    <a:pt x="13" y="25"/>
                    <a:pt x="15" y="25"/>
                    <a:pt x="18" y="25"/>
                  </a:cubicBezTo>
                  <a:cubicBezTo>
                    <a:pt x="18" y="26"/>
                    <a:pt x="18" y="26"/>
                    <a:pt x="18" y="26"/>
                  </a:cubicBezTo>
                  <a:cubicBezTo>
                    <a:pt x="14" y="26"/>
                    <a:pt x="10" y="26"/>
                    <a:pt x="6" y="26"/>
                  </a:cubicBezTo>
                  <a:close/>
                  <a:moveTo>
                    <a:pt x="8" y="33"/>
                  </a:moveTo>
                  <a:cubicBezTo>
                    <a:pt x="8" y="32"/>
                    <a:pt x="8" y="32"/>
                    <a:pt x="8" y="32"/>
                  </a:cubicBezTo>
                  <a:cubicBezTo>
                    <a:pt x="9" y="32"/>
                    <a:pt x="10" y="31"/>
                    <a:pt x="11" y="31"/>
                  </a:cubicBezTo>
                  <a:cubicBezTo>
                    <a:pt x="10" y="30"/>
                    <a:pt x="10" y="30"/>
                    <a:pt x="10" y="29"/>
                  </a:cubicBezTo>
                  <a:cubicBezTo>
                    <a:pt x="9" y="29"/>
                    <a:pt x="8" y="29"/>
                    <a:pt x="7" y="28"/>
                  </a:cubicBezTo>
                  <a:cubicBezTo>
                    <a:pt x="7" y="28"/>
                    <a:pt x="7" y="28"/>
                    <a:pt x="6" y="27"/>
                  </a:cubicBezTo>
                  <a:cubicBezTo>
                    <a:pt x="11" y="28"/>
                    <a:pt x="15" y="29"/>
                    <a:pt x="19" y="30"/>
                  </a:cubicBezTo>
                  <a:cubicBezTo>
                    <a:pt x="19" y="30"/>
                    <a:pt x="19" y="30"/>
                    <a:pt x="19" y="31"/>
                  </a:cubicBezTo>
                  <a:cubicBezTo>
                    <a:pt x="16" y="31"/>
                    <a:pt x="12" y="32"/>
                    <a:pt x="8" y="33"/>
                  </a:cubicBezTo>
                  <a:close/>
                  <a:moveTo>
                    <a:pt x="12" y="31"/>
                  </a:moveTo>
                  <a:cubicBezTo>
                    <a:pt x="14" y="31"/>
                    <a:pt x="15" y="30"/>
                    <a:pt x="17" y="30"/>
                  </a:cubicBezTo>
                  <a:cubicBezTo>
                    <a:pt x="17" y="30"/>
                    <a:pt x="17" y="30"/>
                    <a:pt x="18" y="30"/>
                  </a:cubicBezTo>
                  <a:cubicBezTo>
                    <a:pt x="18" y="30"/>
                    <a:pt x="18" y="30"/>
                    <a:pt x="18" y="30"/>
                  </a:cubicBezTo>
                  <a:cubicBezTo>
                    <a:pt x="17" y="30"/>
                    <a:pt x="17" y="30"/>
                    <a:pt x="17" y="30"/>
                  </a:cubicBezTo>
                  <a:cubicBezTo>
                    <a:pt x="15" y="30"/>
                    <a:pt x="13" y="29"/>
                    <a:pt x="12" y="29"/>
                  </a:cubicBezTo>
                  <a:cubicBezTo>
                    <a:pt x="12" y="30"/>
                    <a:pt x="12" y="30"/>
                    <a:pt x="12" y="31"/>
                  </a:cubicBezTo>
                  <a:close/>
                  <a:moveTo>
                    <a:pt x="9" y="39"/>
                  </a:moveTo>
                  <a:cubicBezTo>
                    <a:pt x="12" y="39"/>
                    <a:pt x="15" y="39"/>
                    <a:pt x="18" y="39"/>
                  </a:cubicBezTo>
                  <a:cubicBezTo>
                    <a:pt x="18" y="39"/>
                    <a:pt x="19" y="39"/>
                    <a:pt x="20" y="40"/>
                  </a:cubicBezTo>
                  <a:cubicBezTo>
                    <a:pt x="20" y="40"/>
                    <a:pt x="20" y="40"/>
                    <a:pt x="20" y="40"/>
                  </a:cubicBezTo>
                  <a:cubicBezTo>
                    <a:pt x="19" y="39"/>
                    <a:pt x="19" y="39"/>
                    <a:pt x="19" y="39"/>
                  </a:cubicBezTo>
                  <a:cubicBezTo>
                    <a:pt x="15" y="39"/>
                    <a:pt x="12" y="38"/>
                    <a:pt x="9" y="37"/>
                  </a:cubicBezTo>
                  <a:cubicBezTo>
                    <a:pt x="9" y="37"/>
                    <a:pt x="9" y="37"/>
                    <a:pt x="9" y="37"/>
                  </a:cubicBezTo>
                  <a:cubicBezTo>
                    <a:pt x="12" y="36"/>
                    <a:pt x="15" y="36"/>
                    <a:pt x="17" y="35"/>
                  </a:cubicBezTo>
                  <a:cubicBezTo>
                    <a:pt x="18" y="35"/>
                    <a:pt x="18" y="35"/>
                    <a:pt x="19" y="35"/>
                  </a:cubicBezTo>
                  <a:cubicBezTo>
                    <a:pt x="19" y="35"/>
                    <a:pt x="19" y="35"/>
                    <a:pt x="19" y="35"/>
                  </a:cubicBezTo>
                  <a:cubicBezTo>
                    <a:pt x="18" y="35"/>
                    <a:pt x="17" y="35"/>
                    <a:pt x="16" y="35"/>
                  </a:cubicBezTo>
                  <a:cubicBezTo>
                    <a:pt x="13" y="35"/>
                    <a:pt x="11" y="35"/>
                    <a:pt x="8" y="35"/>
                  </a:cubicBezTo>
                  <a:cubicBezTo>
                    <a:pt x="8" y="34"/>
                    <a:pt x="8" y="34"/>
                    <a:pt x="8" y="34"/>
                  </a:cubicBezTo>
                  <a:cubicBezTo>
                    <a:pt x="12" y="34"/>
                    <a:pt x="16" y="34"/>
                    <a:pt x="20" y="34"/>
                  </a:cubicBezTo>
                  <a:cubicBezTo>
                    <a:pt x="21" y="34"/>
                    <a:pt x="21" y="35"/>
                    <a:pt x="21" y="35"/>
                  </a:cubicBezTo>
                  <a:cubicBezTo>
                    <a:pt x="18" y="36"/>
                    <a:pt x="16" y="36"/>
                    <a:pt x="13" y="37"/>
                  </a:cubicBezTo>
                  <a:cubicBezTo>
                    <a:pt x="12" y="37"/>
                    <a:pt x="12" y="37"/>
                    <a:pt x="11" y="37"/>
                  </a:cubicBezTo>
                  <a:cubicBezTo>
                    <a:pt x="11" y="37"/>
                    <a:pt x="11" y="37"/>
                    <a:pt x="11" y="37"/>
                  </a:cubicBezTo>
                  <a:cubicBezTo>
                    <a:pt x="12" y="37"/>
                    <a:pt x="12" y="37"/>
                    <a:pt x="13" y="37"/>
                  </a:cubicBezTo>
                  <a:cubicBezTo>
                    <a:pt x="16" y="38"/>
                    <a:pt x="19" y="39"/>
                    <a:pt x="22" y="39"/>
                  </a:cubicBezTo>
                  <a:cubicBezTo>
                    <a:pt x="22" y="40"/>
                    <a:pt x="22" y="40"/>
                    <a:pt x="22" y="40"/>
                  </a:cubicBezTo>
                  <a:cubicBezTo>
                    <a:pt x="18" y="40"/>
                    <a:pt x="14" y="40"/>
                    <a:pt x="10" y="40"/>
                  </a:cubicBezTo>
                  <a:cubicBezTo>
                    <a:pt x="10" y="40"/>
                    <a:pt x="9" y="40"/>
                    <a:pt x="9" y="39"/>
                  </a:cubicBezTo>
                  <a:close/>
                  <a:moveTo>
                    <a:pt x="11" y="46"/>
                  </a:moveTo>
                  <a:cubicBezTo>
                    <a:pt x="11" y="45"/>
                    <a:pt x="10" y="44"/>
                    <a:pt x="10" y="42"/>
                  </a:cubicBezTo>
                  <a:cubicBezTo>
                    <a:pt x="14" y="42"/>
                    <a:pt x="19" y="42"/>
                    <a:pt x="23" y="42"/>
                  </a:cubicBezTo>
                  <a:cubicBezTo>
                    <a:pt x="23" y="43"/>
                    <a:pt x="24" y="45"/>
                    <a:pt x="24" y="46"/>
                  </a:cubicBezTo>
                  <a:cubicBezTo>
                    <a:pt x="23" y="46"/>
                    <a:pt x="23" y="46"/>
                    <a:pt x="22" y="46"/>
                  </a:cubicBezTo>
                  <a:cubicBezTo>
                    <a:pt x="22" y="45"/>
                    <a:pt x="22" y="44"/>
                    <a:pt x="22" y="43"/>
                  </a:cubicBezTo>
                  <a:cubicBezTo>
                    <a:pt x="20" y="43"/>
                    <a:pt x="19" y="43"/>
                    <a:pt x="18" y="43"/>
                  </a:cubicBezTo>
                  <a:cubicBezTo>
                    <a:pt x="18" y="44"/>
                    <a:pt x="18" y="45"/>
                    <a:pt x="18" y="46"/>
                  </a:cubicBezTo>
                  <a:cubicBezTo>
                    <a:pt x="18" y="46"/>
                    <a:pt x="17" y="46"/>
                    <a:pt x="17" y="46"/>
                  </a:cubicBezTo>
                  <a:cubicBezTo>
                    <a:pt x="16" y="45"/>
                    <a:pt x="16" y="44"/>
                    <a:pt x="16" y="43"/>
                  </a:cubicBezTo>
                  <a:cubicBezTo>
                    <a:pt x="15" y="43"/>
                    <a:pt x="13" y="43"/>
                    <a:pt x="12" y="43"/>
                  </a:cubicBezTo>
                  <a:cubicBezTo>
                    <a:pt x="12" y="44"/>
                    <a:pt x="13" y="45"/>
                    <a:pt x="13" y="46"/>
                  </a:cubicBezTo>
                  <a:cubicBezTo>
                    <a:pt x="12" y="46"/>
                    <a:pt x="12" y="46"/>
                    <a:pt x="11" y="46"/>
                  </a:cubicBezTo>
                  <a:close/>
                </a:path>
              </a:pathLst>
            </a:custGeom>
            <a:solidFill>
              <a:srgbClr val="FFFFFF"/>
            </a:solidFill>
            <a:ln w="9525">
              <a:noFill/>
            </a:ln>
          </p:spPr>
          <p:txBody>
            <a:bodyPr/>
            <a:p>
              <a:endParaRPr altLang="en-US" lang="zh-CN"/>
            </a:p>
          </p:txBody>
        </p:sp>
        <p:sp>
          <p:nvSpPr>
            <p:cNvPr id="1048964" name="Freeform 99"/>
            <p:cNvSpPr>
              <a:spLocks noEditPoints="1"/>
            </p:cNvSpPr>
            <p:nvPr/>
          </p:nvSpPr>
          <p:spPr>
            <a:xfrm>
              <a:off x="733425" y="708025"/>
              <a:ext cx="98425" cy="65088"/>
            </a:xfrm>
            <a:custGeom>
              <a:avLst/>
              <a:ahLst/>
              <a:cxnLst>
                <a:cxn ang="0">
                  <a:pos x="19" y="3"/>
                </a:cxn>
                <a:cxn ang="0">
                  <a:pos x="16" y="3"/>
                </a:cxn>
                <a:cxn ang="0">
                  <a:pos x="13" y="4"/>
                </a:cxn>
                <a:cxn ang="0">
                  <a:pos x="12" y="6"/>
                </a:cxn>
                <a:cxn ang="0">
                  <a:pos x="12" y="8"/>
                </a:cxn>
                <a:cxn ang="0">
                  <a:pos x="16" y="13"/>
                </a:cxn>
                <a:cxn ang="0">
                  <a:pos x="19" y="17"/>
                </a:cxn>
                <a:cxn ang="0">
                  <a:pos x="19" y="11"/>
                </a:cxn>
                <a:cxn ang="0">
                  <a:pos x="23" y="11"/>
                </a:cxn>
                <a:cxn ang="0">
                  <a:pos x="23" y="10"/>
                </a:cxn>
                <a:cxn ang="0">
                  <a:pos x="25" y="12"/>
                </a:cxn>
                <a:cxn ang="0">
                  <a:pos x="27" y="13"/>
                </a:cxn>
                <a:cxn ang="0">
                  <a:pos x="28" y="13"/>
                </a:cxn>
                <a:cxn ang="0">
                  <a:pos x="26" y="11"/>
                </a:cxn>
                <a:cxn ang="0">
                  <a:pos x="26" y="9"/>
                </a:cxn>
                <a:cxn ang="0">
                  <a:pos x="26" y="7"/>
                </a:cxn>
                <a:cxn ang="0">
                  <a:pos x="27" y="8"/>
                </a:cxn>
                <a:cxn ang="0">
                  <a:pos x="27" y="7"/>
                </a:cxn>
                <a:cxn ang="0">
                  <a:pos x="25" y="6"/>
                </a:cxn>
                <a:cxn ang="0">
                  <a:pos x="27" y="6"/>
                </a:cxn>
                <a:cxn ang="0">
                  <a:pos x="27" y="5"/>
                </a:cxn>
                <a:cxn ang="0">
                  <a:pos x="29" y="12"/>
                </a:cxn>
                <a:cxn ang="0">
                  <a:pos x="29" y="13"/>
                </a:cxn>
                <a:cxn ang="0">
                  <a:pos x="11" y="19"/>
                </a:cxn>
                <a:cxn ang="0">
                  <a:pos x="11" y="17"/>
                </a:cxn>
                <a:cxn ang="0">
                  <a:pos x="8" y="12"/>
                </a:cxn>
                <a:cxn ang="0">
                  <a:pos x="4" y="11"/>
                </a:cxn>
                <a:cxn ang="0">
                  <a:pos x="5" y="10"/>
                </a:cxn>
                <a:cxn ang="0">
                  <a:pos x="7" y="7"/>
                </a:cxn>
                <a:cxn ang="0">
                  <a:pos x="7" y="5"/>
                </a:cxn>
                <a:cxn ang="0">
                  <a:pos x="5" y="5"/>
                </a:cxn>
                <a:cxn ang="0">
                  <a:pos x="6" y="5"/>
                </a:cxn>
                <a:cxn ang="0">
                  <a:pos x="7" y="4"/>
                </a:cxn>
                <a:cxn ang="0">
                  <a:pos x="8" y="4"/>
                </a:cxn>
                <a:cxn ang="0">
                  <a:pos x="10" y="2"/>
                </a:cxn>
                <a:cxn ang="0">
                  <a:pos x="6" y="4"/>
                </a:cxn>
                <a:cxn ang="0">
                  <a:pos x="5" y="4"/>
                </a:cxn>
                <a:cxn ang="0">
                  <a:pos x="30" y="12"/>
                </a:cxn>
                <a:cxn ang="0">
                  <a:pos x="1" y="8"/>
                </a:cxn>
                <a:cxn ang="0">
                  <a:pos x="2" y="11"/>
                </a:cxn>
                <a:cxn ang="0">
                  <a:pos x="6" y="13"/>
                </a:cxn>
                <a:cxn ang="0">
                  <a:pos x="9" y="18"/>
                </a:cxn>
                <a:cxn ang="0">
                  <a:pos x="28" y="12"/>
                </a:cxn>
                <a:cxn ang="0">
                  <a:pos x="28" y="12"/>
                </a:cxn>
                <a:cxn ang="0">
                  <a:pos x="27" y="12"/>
                </a:cxn>
                <a:cxn ang="0">
                  <a:pos x="27" y="11"/>
                </a:cxn>
                <a:cxn ang="0">
                  <a:pos x="4" y="5"/>
                </a:cxn>
                <a:cxn ang="0">
                  <a:pos x="6" y="10"/>
                </a:cxn>
                <a:cxn ang="0">
                  <a:pos x="7" y="11"/>
                </a:cxn>
                <a:cxn ang="0">
                  <a:pos x="6" y="11"/>
                </a:cxn>
                <a:cxn ang="0">
                  <a:pos x="5" y="11"/>
                </a:cxn>
                <a:cxn ang="0">
                  <a:pos x="5" y="4"/>
                </a:cxn>
                <a:cxn ang="0">
                  <a:pos x="14" y="8"/>
                </a:cxn>
                <a:cxn ang="0">
                  <a:pos x="13" y="7"/>
                </a:cxn>
                <a:cxn ang="0">
                  <a:pos x="14" y="7"/>
                </a:cxn>
                <a:cxn ang="0">
                  <a:pos x="15" y="8"/>
                </a:cxn>
                <a:cxn ang="0">
                  <a:pos x="19" y="9"/>
                </a:cxn>
                <a:cxn ang="0">
                  <a:pos x="21" y="16"/>
                </a:cxn>
                <a:cxn ang="0">
                  <a:pos x="28" y="11"/>
                </a:cxn>
                <a:cxn ang="0">
                  <a:pos x="27" y="10"/>
                </a:cxn>
                <a:cxn ang="0">
                  <a:pos x="27" y="11"/>
                </a:cxn>
              </a:cxnLst>
              <a:rect l="0" t="0" r="0" b="0"/>
              <a:pathLst>
                <a:path w="30" h="20">
                  <a:moveTo>
                    <a:pt x="12" y="0"/>
                  </a:moveTo>
                  <a:cubicBezTo>
                    <a:pt x="17" y="0"/>
                    <a:pt x="22" y="1"/>
                    <a:pt x="26" y="4"/>
                  </a:cubicBezTo>
                  <a:cubicBezTo>
                    <a:pt x="26" y="4"/>
                    <a:pt x="26" y="4"/>
                    <a:pt x="26" y="4"/>
                  </a:cubicBezTo>
                  <a:cubicBezTo>
                    <a:pt x="25" y="4"/>
                    <a:pt x="25" y="4"/>
                    <a:pt x="25" y="4"/>
                  </a:cubicBezTo>
                  <a:cubicBezTo>
                    <a:pt x="25" y="4"/>
                    <a:pt x="25" y="4"/>
                    <a:pt x="24" y="4"/>
                  </a:cubicBezTo>
                  <a:cubicBezTo>
                    <a:pt x="24" y="4"/>
                    <a:pt x="23" y="3"/>
                    <a:pt x="22" y="3"/>
                  </a:cubicBezTo>
                  <a:cubicBezTo>
                    <a:pt x="22" y="3"/>
                    <a:pt x="22" y="3"/>
                    <a:pt x="22" y="3"/>
                  </a:cubicBezTo>
                  <a:cubicBezTo>
                    <a:pt x="22" y="3"/>
                    <a:pt x="21" y="3"/>
                    <a:pt x="21" y="3"/>
                  </a:cubicBezTo>
                  <a:cubicBezTo>
                    <a:pt x="20" y="3"/>
                    <a:pt x="20" y="3"/>
                    <a:pt x="20" y="3"/>
                  </a:cubicBezTo>
                  <a:cubicBezTo>
                    <a:pt x="19" y="3"/>
                    <a:pt x="19" y="3"/>
                    <a:pt x="19" y="3"/>
                  </a:cubicBezTo>
                  <a:cubicBezTo>
                    <a:pt x="19" y="2"/>
                    <a:pt x="19" y="2"/>
                    <a:pt x="18" y="2"/>
                  </a:cubicBezTo>
                  <a:cubicBezTo>
                    <a:pt x="18" y="2"/>
                    <a:pt x="18" y="2"/>
                    <a:pt x="18" y="2"/>
                  </a:cubicBezTo>
                  <a:cubicBezTo>
                    <a:pt x="18" y="2"/>
                    <a:pt x="18" y="2"/>
                    <a:pt x="18" y="3"/>
                  </a:cubicBezTo>
                  <a:cubicBezTo>
                    <a:pt x="18" y="3"/>
                    <a:pt x="18" y="3"/>
                    <a:pt x="18" y="3"/>
                  </a:cubicBezTo>
                  <a:cubicBezTo>
                    <a:pt x="18" y="3"/>
                    <a:pt x="18" y="3"/>
                    <a:pt x="18" y="3"/>
                  </a:cubicBezTo>
                  <a:cubicBezTo>
                    <a:pt x="17" y="3"/>
                    <a:pt x="17" y="3"/>
                    <a:pt x="17" y="3"/>
                  </a:cubicBezTo>
                  <a:cubicBezTo>
                    <a:pt x="17" y="3"/>
                    <a:pt x="17" y="3"/>
                    <a:pt x="17" y="3"/>
                  </a:cubicBezTo>
                  <a:cubicBezTo>
                    <a:pt x="17" y="3"/>
                    <a:pt x="17" y="3"/>
                    <a:pt x="17" y="3"/>
                  </a:cubicBezTo>
                  <a:cubicBezTo>
                    <a:pt x="17" y="3"/>
                    <a:pt x="17" y="3"/>
                    <a:pt x="17" y="3"/>
                  </a:cubicBezTo>
                  <a:cubicBezTo>
                    <a:pt x="16" y="3"/>
                    <a:pt x="16" y="3"/>
                    <a:pt x="16" y="3"/>
                  </a:cubicBezTo>
                  <a:cubicBezTo>
                    <a:pt x="16" y="3"/>
                    <a:pt x="16" y="3"/>
                    <a:pt x="16" y="3"/>
                  </a:cubicBezTo>
                  <a:cubicBezTo>
                    <a:pt x="16" y="3"/>
                    <a:pt x="16" y="3"/>
                    <a:pt x="16" y="3"/>
                  </a:cubicBezTo>
                  <a:cubicBezTo>
                    <a:pt x="15" y="3"/>
                    <a:pt x="15" y="3"/>
                    <a:pt x="15" y="3"/>
                  </a:cubicBezTo>
                  <a:cubicBezTo>
                    <a:pt x="15" y="3"/>
                    <a:pt x="15" y="3"/>
                    <a:pt x="15" y="4"/>
                  </a:cubicBezTo>
                  <a:cubicBezTo>
                    <a:pt x="15" y="4"/>
                    <a:pt x="15" y="4"/>
                    <a:pt x="15" y="4"/>
                  </a:cubicBezTo>
                  <a:cubicBezTo>
                    <a:pt x="15" y="4"/>
                    <a:pt x="15" y="3"/>
                    <a:pt x="15" y="3"/>
                  </a:cubicBezTo>
                  <a:cubicBezTo>
                    <a:pt x="15" y="3"/>
                    <a:pt x="15" y="3"/>
                    <a:pt x="15" y="3"/>
                  </a:cubicBezTo>
                  <a:cubicBezTo>
                    <a:pt x="14" y="3"/>
                    <a:pt x="14" y="3"/>
                    <a:pt x="14" y="3"/>
                  </a:cubicBezTo>
                  <a:cubicBezTo>
                    <a:pt x="14" y="3"/>
                    <a:pt x="14" y="3"/>
                    <a:pt x="13" y="3"/>
                  </a:cubicBezTo>
                  <a:cubicBezTo>
                    <a:pt x="13" y="3"/>
                    <a:pt x="13" y="4"/>
                    <a:pt x="13" y="4"/>
                  </a:cubicBezTo>
                  <a:cubicBezTo>
                    <a:pt x="13" y="4"/>
                    <a:pt x="13" y="4"/>
                    <a:pt x="13" y="4"/>
                  </a:cubicBezTo>
                  <a:cubicBezTo>
                    <a:pt x="12" y="4"/>
                    <a:pt x="12" y="4"/>
                    <a:pt x="12" y="4"/>
                  </a:cubicBezTo>
                  <a:cubicBezTo>
                    <a:pt x="13" y="5"/>
                    <a:pt x="13" y="5"/>
                    <a:pt x="13" y="5"/>
                  </a:cubicBezTo>
                  <a:cubicBezTo>
                    <a:pt x="13" y="5"/>
                    <a:pt x="14" y="6"/>
                    <a:pt x="13" y="6"/>
                  </a:cubicBezTo>
                  <a:cubicBezTo>
                    <a:pt x="12" y="6"/>
                    <a:pt x="12" y="5"/>
                    <a:pt x="12" y="5"/>
                  </a:cubicBezTo>
                  <a:cubicBezTo>
                    <a:pt x="12" y="5"/>
                    <a:pt x="12" y="5"/>
                    <a:pt x="12" y="5"/>
                  </a:cubicBezTo>
                  <a:cubicBezTo>
                    <a:pt x="12" y="5"/>
                    <a:pt x="12" y="5"/>
                    <a:pt x="12" y="5"/>
                  </a:cubicBezTo>
                  <a:cubicBezTo>
                    <a:pt x="12" y="5"/>
                    <a:pt x="11" y="5"/>
                    <a:pt x="11" y="5"/>
                  </a:cubicBezTo>
                  <a:cubicBezTo>
                    <a:pt x="11" y="5"/>
                    <a:pt x="11" y="6"/>
                    <a:pt x="11" y="6"/>
                  </a:cubicBezTo>
                  <a:cubicBezTo>
                    <a:pt x="11" y="6"/>
                    <a:pt x="12" y="6"/>
                    <a:pt x="12" y="6"/>
                  </a:cubicBezTo>
                  <a:cubicBezTo>
                    <a:pt x="12" y="6"/>
                    <a:pt x="12" y="6"/>
                    <a:pt x="12" y="6"/>
                  </a:cubicBezTo>
                  <a:cubicBezTo>
                    <a:pt x="12" y="6"/>
                    <a:pt x="12" y="5"/>
                    <a:pt x="12" y="5"/>
                  </a:cubicBezTo>
                  <a:cubicBezTo>
                    <a:pt x="12" y="5"/>
                    <a:pt x="12" y="5"/>
                    <a:pt x="12" y="5"/>
                  </a:cubicBezTo>
                  <a:cubicBezTo>
                    <a:pt x="12" y="5"/>
                    <a:pt x="12" y="5"/>
                    <a:pt x="12" y="5"/>
                  </a:cubicBezTo>
                  <a:cubicBezTo>
                    <a:pt x="12" y="6"/>
                    <a:pt x="12" y="6"/>
                    <a:pt x="12" y="6"/>
                  </a:cubicBezTo>
                  <a:cubicBezTo>
                    <a:pt x="12" y="6"/>
                    <a:pt x="12" y="6"/>
                    <a:pt x="12" y="6"/>
                  </a:cubicBezTo>
                  <a:cubicBezTo>
                    <a:pt x="12" y="6"/>
                    <a:pt x="12" y="7"/>
                    <a:pt x="12" y="7"/>
                  </a:cubicBezTo>
                  <a:cubicBezTo>
                    <a:pt x="12" y="7"/>
                    <a:pt x="12" y="7"/>
                    <a:pt x="12" y="7"/>
                  </a:cubicBezTo>
                  <a:cubicBezTo>
                    <a:pt x="12" y="7"/>
                    <a:pt x="12" y="7"/>
                    <a:pt x="12" y="7"/>
                  </a:cubicBezTo>
                  <a:cubicBezTo>
                    <a:pt x="12" y="7"/>
                    <a:pt x="12" y="8"/>
                    <a:pt x="12" y="8"/>
                  </a:cubicBezTo>
                  <a:cubicBezTo>
                    <a:pt x="12" y="8"/>
                    <a:pt x="12" y="8"/>
                    <a:pt x="12" y="8"/>
                  </a:cubicBezTo>
                  <a:cubicBezTo>
                    <a:pt x="12" y="8"/>
                    <a:pt x="12" y="8"/>
                    <a:pt x="12" y="8"/>
                  </a:cubicBezTo>
                  <a:cubicBezTo>
                    <a:pt x="12" y="9"/>
                    <a:pt x="12" y="10"/>
                    <a:pt x="12" y="10"/>
                  </a:cubicBezTo>
                  <a:cubicBezTo>
                    <a:pt x="12" y="10"/>
                    <a:pt x="12" y="11"/>
                    <a:pt x="12" y="11"/>
                  </a:cubicBezTo>
                  <a:cubicBezTo>
                    <a:pt x="12" y="11"/>
                    <a:pt x="12" y="12"/>
                    <a:pt x="12" y="12"/>
                  </a:cubicBezTo>
                  <a:cubicBezTo>
                    <a:pt x="13" y="12"/>
                    <a:pt x="13" y="13"/>
                    <a:pt x="14" y="13"/>
                  </a:cubicBezTo>
                  <a:cubicBezTo>
                    <a:pt x="14" y="13"/>
                    <a:pt x="14" y="12"/>
                    <a:pt x="14" y="12"/>
                  </a:cubicBezTo>
                  <a:cubicBezTo>
                    <a:pt x="15" y="12"/>
                    <a:pt x="15" y="12"/>
                    <a:pt x="15" y="12"/>
                  </a:cubicBezTo>
                  <a:cubicBezTo>
                    <a:pt x="15" y="12"/>
                    <a:pt x="15" y="13"/>
                    <a:pt x="16" y="13"/>
                  </a:cubicBezTo>
                  <a:cubicBezTo>
                    <a:pt x="16" y="13"/>
                    <a:pt x="16" y="13"/>
                    <a:pt x="16" y="13"/>
                  </a:cubicBezTo>
                  <a:cubicBezTo>
                    <a:pt x="16" y="13"/>
                    <a:pt x="16" y="13"/>
                    <a:pt x="16" y="13"/>
                  </a:cubicBezTo>
                  <a:cubicBezTo>
                    <a:pt x="16" y="14"/>
                    <a:pt x="16" y="15"/>
                    <a:pt x="17" y="15"/>
                  </a:cubicBezTo>
                  <a:cubicBezTo>
                    <a:pt x="17" y="15"/>
                    <a:pt x="17" y="15"/>
                    <a:pt x="17" y="15"/>
                  </a:cubicBezTo>
                  <a:cubicBezTo>
                    <a:pt x="17" y="15"/>
                    <a:pt x="17" y="16"/>
                    <a:pt x="17" y="16"/>
                  </a:cubicBezTo>
                  <a:cubicBezTo>
                    <a:pt x="17" y="16"/>
                    <a:pt x="17" y="16"/>
                    <a:pt x="17" y="16"/>
                  </a:cubicBezTo>
                  <a:cubicBezTo>
                    <a:pt x="17" y="17"/>
                    <a:pt x="18" y="18"/>
                    <a:pt x="18" y="18"/>
                  </a:cubicBezTo>
                  <a:cubicBezTo>
                    <a:pt x="18" y="18"/>
                    <a:pt x="19" y="18"/>
                    <a:pt x="19" y="18"/>
                  </a:cubicBezTo>
                  <a:cubicBezTo>
                    <a:pt x="19" y="18"/>
                    <a:pt x="19" y="18"/>
                    <a:pt x="19" y="18"/>
                  </a:cubicBezTo>
                  <a:cubicBezTo>
                    <a:pt x="19" y="18"/>
                    <a:pt x="19" y="18"/>
                    <a:pt x="19" y="18"/>
                  </a:cubicBezTo>
                  <a:cubicBezTo>
                    <a:pt x="19" y="18"/>
                    <a:pt x="19" y="18"/>
                    <a:pt x="19" y="17"/>
                  </a:cubicBezTo>
                  <a:cubicBezTo>
                    <a:pt x="19" y="17"/>
                    <a:pt x="19" y="17"/>
                    <a:pt x="19" y="17"/>
                  </a:cubicBezTo>
                  <a:cubicBezTo>
                    <a:pt x="19" y="17"/>
                    <a:pt x="19" y="17"/>
                    <a:pt x="19" y="17"/>
                  </a:cubicBezTo>
                  <a:cubicBezTo>
                    <a:pt x="19" y="16"/>
                    <a:pt x="20" y="17"/>
                    <a:pt x="19" y="16"/>
                  </a:cubicBezTo>
                  <a:cubicBezTo>
                    <a:pt x="19" y="16"/>
                    <a:pt x="19" y="16"/>
                    <a:pt x="19" y="16"/>
                  </a:cubicBezTo>
                  <a:cubicBezTo>
                    <a:pt x="19" y="16"/>
                    <a:pt x="20" y="15"/>
                    <a:pt x="20" y="15"/>
                  </a:cubicBezTo>
                  <a:cubicBezTo>
                    <a:pt x="20" y="15"/>
                    <a:pt x="19" y="15"/>
                    <a:pt x="19" y="15"/>
                  </a:cubicBezTo>
                  <a:cubicBezTo>
                    <a:pt x="19" y="14"/>
                    <a:pt x="19" y="14"/>
                    <a:pt x="19" y="14"/>
                  </a:cubicBezTo>
                  <a:cubicBezTo>
                    <a:pt x="19" y="14"/>
                    <a:pt x="19" y="14"/>
                    <a:pt x="19" y="14"/>
                  </a:cubicBezTo>
                  <a:cubicBezTo>
                    <a:pt x="19" y="13"/>
                    <a:pt x="20" y="12"/>
                    <a:pt x="20" y="11"/>
                  </a:cubicBezTo>
                  <a:cubicBezTo>
                    <a:pt x="19" y="11"/>
                    <a:pt x="19" y="12"/>
                    <a:pt x="19" y="11"/>
                  </a:cubicBezTo>
                  <a:cubicBezTo>
                    <a:pt x="19" y="11"/>
                    <a:pt x="19" y="11"/>
                    <a:pt x="19" y="11"/>
                  </a:cubicBezTo>
                  <a:cubicBezTo>
                    <a:pt x="20" y="10"/>
                    <a:pt x="20" y="10"/>
                    <a:pt x="20" y="10"/>
                  </a:cubicBezTo>
                  <a:cubicBezTo>
                    <a:pt x="20" y="9"/>
                    <a:pt x="19" y="9"/>
                    <a:pt x="19" y="9"/>
                  </a:cubicBezTo>
                  <a:cubicBezTo>
                    <a:pt x="20" y="9"/>
                    <a:pt x="20" y="9"/>
                    <a:pt x="20" y="9"/>
                  </a:cubicBezTo>
                  <a:cubicBezTo>
                    <a:pt x="21" y="9"/>
                    <a:pt x="21" y="9"/>
                    <a:pt x="21" y="9"/>
                  </a:cubicBezTo>
                  <a:cubicBezTo>
                    <a:pt x="21" y="10"/>
                    <a:pt x="21" y="10"/>
                    <a:pt x="21" y="10"/>
                  </a:cubicBezTo>
                  <a:cubicBezTo>
                    <a:pt x="21" y="10"/>
                    <a:pt x="21" y="10"/>
                    <a:pt x="21" y="10"/>
                  </a:cubicBezTo>
                  <a:cubicBezTo>
                    <a:pt x="21" y="10"/>
                    <a:pt x="21" y="10"/>
                    <a:pt x="21" y="10"/>
                  </a:cubicBezTo>
                  <a:cubicBezTo>
                    <a:pt x="21" y="10"/>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23" y="12"/>
                    <a:pt x="23" y="11"/>
                    <a:pt x="23" y="11"/>
                  </a:cubicBezTo>
                  <a:cubicBezTo>
                    <a:pt x="23" y="11"/>
                    <a:pt x="23" y="11"/>
                    <a:pt x="23" y="11"/>
                  </a:cubicBezTo>
                  <a:cubicBezTo>
                    <a:pt x="23" y="11"/>
                    <a:pt x="23" y="11"/>
                    <a:pt x="23" y="11"/>
                  </a:cubicBezTo>
                  <a:cubicBezTo>
                    <a:pt x="23" y="11"/>
                    <a:pt x="22" y="11"/>
                    <a:pt x="22" y="10"/>
                  </a:cubicBezTo>
                  <a:cubicBezTo>
                    <a:pt x="22"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9"/>
                    <a:pt x="23" y="9"/>
                    <a:pt x="23" y="9"/>
                  </a:cubicBezTo>
                  <a:cubicBezTo>
                    <a:pt x="23" y="9"/>
                    <a:pt x="23" y="10"/>
                    <a:pt x="24" y="10"/>
                  </a:cubicBezTo>
                  <a:cubicBezTo>
                    <a:pt x="24" y="10"/>
                    <a:pt x="24" y="10"/>
                    <a:pt x="24" y="10"/>
                  </a:cubicBezTo>
                  <a:cubicBezTo>
                    <a:pt x="24" y="10"/>
                    <a:pt x="24" y="10"/>
                    <a:pt x="24" y="10"/>
                  </a:cubicBezTo>
                  <a:cubicBezTo>
                    <a:pt x="24" y="10"/>
                    <a:pt x="24" y="10"/>
                    <a:pt x="24" y="10"/>
                  </a:cubicBezTo>
                  <a:cubicBezTo>
                    <a:pt x="24" y="10"/>
                    <a:pt x="24" y="11"/>
                    <a:pt x="25" y="11"/>
                  </a:cubicBezTo>
                  <a:cubicBezTo>
                    <a:pt x="25" y="12"/>
                    <a:pt x="25" y="11"/>
                    <a:pt x="25" y="12"/>
                  </a:cubicBezTo>
                  <a:cubicBezTo>
                    <a:pt x="25" y="12"/>
                    <a:pt x="25" y="12"/>
                    <a:pt x="25" y="12"/>
                  </a:cubicBezTo>
                  <a:cubicBezTo>
                    <a:pt x="25" y="12"/>
                    <a:pt x="25" y="12"/>
                    <a:pt x="25" y="12"/>
                  </a:cubicBezTo>
                  <a:cubicBezTo>
                    <a:pt x="25" y="12"/>
                    <a:pt x="24" y="11"/>
                    <a:pt x="24" y="12"/>
                  </a:cubicBezTo>
                  <a:cubicBezTo>
                    <a:pt x="24" y="12"/>
                    <a:pt x="25" y="12"/>
                    <a:pt x="25" y="12"/>
                  </a:cubicBezTo>
                  <a:cubicBezTo>
                    <a:pt x="25" y="12"/>
                    <a:pt x="25" y="12"/>
                    <a:pt x="26" y="13"/>
                  </a:cubicBezTo>
                  <a:cubicBezTo>
                    <a:pt x="26" y="13"/>
                    <a:pt x="26" y="13"/>
                    <a:pt x="26" y="13"/>
                  </a:cubicBezTo>
                  <a:cubicBezTo>
                    <a:pt x="26" y="13"/>
                    <a:pt x="26" y="13"/>
                    <a:pt x="26" y="13"/>
                  </a:cubicBezTo>
                  <a:cubicBezTo>
                    <a:pt x="26" y="13"/>
                    <a:pt x="27" y="13"/>
                    <a:pt x="27" y="13"/>
                  </a:cubicBezTo>
                  <a:cubicBezTo>
                    <a:pt x="27" y="13"/>
                    <a:pt x="27" y="13"/>
                    <a:pt x="27" y="13"/>
                  </a:cubicBezTo>
                  <a:cubicBezTo>
                    <a:pt x="27" y="13"/>
                    <a:pt x="27" y="13"/>
                    <a:pt x="27"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7" y="13"/>
                    <a:pt x="27" y="13"/>
                    <a:pt x="27" y="13"/>
                  </a:cubicBezTo>
                  <a:cubicBezTo>
                    <a:pt x="27" y="13"/>
                    <a:pt x="27" y="13"/>
                    <a:pt x="27" y="13"/>
                  </a:cubicBezTo>
                  <a:cubicBezTo>
                    <a:pt x="27" y="13"/>
                    <a:pt x="26" y="13"/>
                    <a:pt x="26" y="13"/>
                  </a:cubicBezTo>
                  <a:cubicBezTo>
                    <a:pt x="26" y="13"/>
                    <a:pt x="26" y="12"/>
                    <a:pt x="26" y="12"/>
                  </a:cubicBezTo>
                  <a:cubicBezTo>
                    <a:pt x="25" y="12"/>
                    <a:pt x="26" y="12"/>
                    <a:pt x="25" y="12"/>
                  </a:cubicBezTo>
                  <a:cubicBezTo>
                    <a:pt x="25" y="12"/>
                    <a:pt x="25" y="11"/>
                    <a:pt x="25" y="11"/>
                  </a:cubicBezTo>
                  <a:cubicBezTo>
                    <a:pt x="25" y="11"/>
                    <a:pt x="25" y="11"/>
                    <a:pt x="25" y="11"/>
                  </a:cubicBezTo>
                  <a:cubicBezTo>
                    <a:pt x="25" y="11"/>
                    <a:pt x="25" y="11"/>
                    <a:pt x="25" y="11"/>
                  </a:cubicBezTo>
                  <a:cubicBezTo>
                    <a:pt x="25" y="11"/>
                    <a:pt x="25" y="11"/>
                    <a:pt x="25" y="11"/>
                  </a:cubicBezTo>
                  <a:cubicBezTo>
                    <a:pt x="25" y="11"/>
                    <a:pt x="25" y="11"/>
                    <a:pt x="26" y="11"/>
                  </a:cubicBezTo>
                  <a:cubicBezTo>
                    <a:pt x="26" y="11"/>
                    <a:pt x="26" y="11"/>
                    <a:pt x="26" y="11"/>
                  </a:cubicBezTo>
                  <a:cubicBezTo>
                    <a:pt x="26" y="11"/>
                    <a:pt x="26" y="10"/>
                    <a:pt x="26" y="10"/>
                  </a:cubicBezTo>
                  <a:cubicBezTo>
                    <a:pt x="26" y="10"/>
                    <a:pt x="26" y="10"/>
                    <a:pt x="25" y="10"/>
                  </a:cubicBezTo>
                  <a:cubicBezTo>
                    <a:pt x="25" y="10"/>
                    <a:pt x="25" y="10"/>
                    <a:pt x="25" y="10"/>
                  </a:cubicBezTo>
                  <a:cubicBezTo>
                    <a:pt x="25" y="10"/>
                    <a:pt x="25" y="10"/>
                    <a:pt x="25" y="10"/>
                  </a:cubicBezTo>
                  <a:cubicBezTo>
                    <a:pt x="25" y="9"/>
                    <a:pt x="25" y="9"/>
                    <a:pt x="25" y="9"/>
                  </a:cubicBezTo>
                  <a:cubicBezTo>
                    <a:pt x="25" y="9"/>
                    <a:pt x="25" y="10"/>
                    <a:pt x="25" y="10"/>
                  </a:cubicBezTo>
                  <a:cubicBezTo>
                    <a:pt x="26" y="9"/>
                    <a:pt x="26" y="9"/>
                    <a:pt x="26" y="9"/>
                  </a:cubicBezTo>
                  <a:cubicBezTo>
                    <a:pt x="26" y="9"/>
                    <a:pt x="26" y="9"/>
                    <a:pt x="26" y="9"/>
                  </a:cubicBezTo>
                  <a:cubicBezTo>
                    <a:pt x="26" y="9"/>
                    <a:pt x="26" y="9"/>
                    <a:pt x="26" y="9"/>
                  </a:cubicBezTo>
                  <a:cubicBezTo>
                    <a:pt x="26" y="8"/>
                    <a:pt x="25" y="8"/>
                    <a:pt x="25" y="8"/>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6" y="8"/>
                    <a:pt x="25" y="7"/>
                    <a:pt x="26" y="8"/>
                  </a:cubicBezTo>
                  <a:cubicBezTo>
                    <a:pt x="26" y="8"/>
                    <a:pt x="26" y="8"/>
                    <a:pt x="26" y="8"/>
                  </a:cubicBezTo>
                  <a:cubicBezTo>
                    <a:pt x="26" y="7"/>
                    <a:pt x="26" y="8"/>
                    <a:pt x="26" y="7"/>
                  </a:cubicBezTo>
                  <a:cubicBezTo>
                    <a:pt x="26" y="7"/>
                    <a:pt x="26" y="7"/>
                    <a:pt x="26" y="7"/>
                  </a:cubicBezTo>
                  <a:cubicBezTo>
                    <a:pt x="26" y="7"/>
                    <a:pt x="26" y="7"/>
                    <a:pt x="26" y="7"/>
                  </a:cubicBezTo>
                  <a:cubicBezTo>
                    <a:pt x="26" y="7"/>
                    <a:pt x="26" y="7"/>
                    <a:pt x="26" y="7"/>
                  </a:cubicBezTo>
                  <a:cubicBezTo>
                    <a:pt x="26" y="7"/>
                    <a:pt x="26" y="7"/>
                    <a:pt x="26" y="6"/>
                  </a:cubicBezTo>
                  <a:cubicBezTo>
                    <a:pt x="26" y="6"/>
                    <a:pt x="26" y="6"/>
                    <a:pt x="26" y="6"/>
                  </a:cubicBezTo>
                  <a:cubicBezTo>
                    <a:pt x="26" y="6"/>
                    <a:pt x="26" y="6"/>
                    <a:pt x="26" y="6"/>
                  </a:cubicBezTo>
                  <a:cubicBezTo>
                    <a:pt x="26" y="7"/>
                    <a:pt x="26" y="7"/>
                    <a:pt x="26" y="7"/>
                  </a:cubicBezTo>
                  <a:cubicBezTo>
                    <a:pt x="27" y="7"/>
                    <a:pt x="27" y="7"/>
                    <a:pt x="27" y="7"/>
                  </a:cubicBezTo>
                  <a:cubicBezTo>
                    <a:pt x="27" y="7"/>
                    <a:pt x="27" y="7"/>
                    <a:pt x="27" y="7"/>
                  </a:cubicBezTo>
                  <a:cubicBezTo>
                    <a:pt x="27" y="8"/>
                    <a:pt x="27" y="7"/>
                    <a:pt x="27" y="8"/>
                  </a:cubicBezTo>
                  <a:cubicBezTo>
                    <a:pt x="27" y="8"/>
                    <a:pt x="27" y="8"/>
                    <a:pt x="27" y="8"/>
                  </a:cubicBezTo>
                  <a:cubicBezTo>
                    <a:pt x="27" y="8"/>
                    <a:pt x="26" y="8"/>
                    <a:pt x="26" y="8"/>
                  </a:cubicBezTo>
                  <a:cubicBezTo>
                    <a:pt x="26"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6" y="7"/>
                  </a:cubicBezTo>
                  <a:cubicBezTo>
                    <a:pt x="26" y="6"/>
                    <a:pt x="26" y="6"/>
                    <a:pt x="25" y="6"/>
                  </a:cubicBezTo>
                  <a:cubicBezTo>
                    <a:pt x="25" y="6"/>
                    <a:pt x="25" y="6"/>
                    <a:pt x="25" y="6"/>
                  </a:cubicBezTo>
                  <a:cubicBezTo>
                    <a:pt x="25" y="5"/>
                    <a:pt x="25" y="5"/>
                    <a:pt x="25" y="5"/>
                  </a:cubicBezTo>
                  <a:cubicBezTo>
                    <a:pt x="25" y="5"/>
                    <a:pt x="25" y="5"/>
                    <a:pt x="25" y="5"/>
                  </a:cubicBezTo>
                  <a:cubicBezTo>
                    <a:pt x="25" y="5"/>
                    <a:pt x="25" y="5"/>
                    <a:pt x="24" y="5"/>
                  </a:cubicBezTo>
                  <a:cubicBezTo>
                    <a:pt x="24" y="5"/>
                    <a:pt x="24" y="5"/>
                    <a:pt x="24" y="5"/>
                  </a:cubicBezTo>
                  <a:cubicBezTo>
                    <a:pt x="25" y="5"/>
                    <a:pt x="25" y="5"/>
                    <a:pt x="25" y="5"/>
                  </a:cubicBezTo>
                  <a:cubicBezTo>
                    <a:pt x="25" y="5"/>
                    <a:pt x="25" y="5"/>
                    <a:pt x="25" y="5"/>
                  </a:cubicBezTo>
                  <a:cubicBezTo>
                    <a:pt x="26" y="5"/>
                    <a:pt x="26" y="5"/>
                    <a:pt x="26" y="5"/>
                  </a:cubicBezTo>
                  <a:cubicBezTo>
                    <a:pt x="26" y="5"/>
                    <a:pt x="26" y="5"/>
                    <a:pt x="26" y="5"/>
                  </a:cubicBezTo>
                  <a:cubicBezTo>
                    <a:pt x="26" y="5"/>
                    <a:pt x="27" y="6"/>
                    <a:pt x="27" y="6"/>
                  </a:cubicBezTo>
                  <a:cubicBezTo>
                    <a:pt x="27" y="6"/>
                    <a:pt x="27" y="6"/>
                    <a:pt x="27" y="6"/>
                  </a:cubicBezTo>
                  <a:cubicBezTo>
                    <a:pt x="27" y="6"/>
                    <a:pt x="27" y="6"/>
                    <a:pt x="27" y="6"/>
                  </a:cubicBezTo>
                  <a:cubicBezTo>
                    <a:pt x="27" y="6"/>
                    <a:pt x="27" y="6"/>
                    <a:pt x="27" y="6"/>
                  </a:cubicBezTo>
                  <a:cubicBezTo>
                    <a:pt x="27" y="6"/>
                    <a:pt x="27" y="6"/>
                    <a:pt x="27" y="6"/>
                  </a:cubicBezTo>
                  <a:cubicBezTo>
                    <a:pt x="27" y="6"/>
                    <a:pt x="27" y="5"/>
                    <a:pt x="27" y="5"/>
                  </a:cubicBezTo>
                  <a:cubicBezTo>
                    <a:pt x="27" y="5"/>
                    <a:pt x="27" y="5"/>
                    <a:pt x="26" y="5"/>
                  </a:cubicBezTo>
                  <a:cubicBezTo>
                    <a:pt x="26" y="5"/>
                    <a:pt x="26" y="5"/>
                    <a:pt x="26" y="5"/>
                  </a:cubicBezTo>
                  <a:cubicBezTo>
                    <a:pt x="26" y="5"/>
                    <a:pt x="26" y="5"/>
                    <a:pt x="26" y="5"/>
                  </a:cubicBezTo>
                  <a:cubicBezTo>
                    <a:pt x="27" y="5"/>
                    <a:pt x="27" y="5"/>
                    <a:pt x="27" y="5"/>
                  </a:cubicBezTo>
                  <a:cubicBezTo>
                    <a:pt x="27" y="5"/>
                    <a:pt x="27" y="5"/>
                    <a:pt x="27" y="5"/>
                  </a:cubicBezTo>
                  <a:cubicBezTo>
                    <a:pt x="28" y="6"/>
                    <a:pt x="29" y="8"/>
                    <a:pt x="29" y="9"/>
                  </a:cubicBezTo>
                  <a:cubicBezTo>
                    <a:pt x="30" y="10"/>
                    <a:pt x="30" y="11"/>
                    <a:pt x="30" y="12"/>
                  </a:cubicBezTo>
                  <a:cubicBezTo>
                    <a:pt x="30" y="12"/>
                    <a:pt x="30" y="12"/>
                    <a:pt x="30"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8" y="12"/>
                    <a:pt x="28" y="12"/>
                  </a:cubicBezTo>
                  <a:cubicBezTo>
                    <a:pt x="29" y="12"/>
                    <a:pt x="28" y="12"/>
                    <a:pt x="29" y="12"/>
                  </a:cubicBezTo>
                  <a:cubicBezTo>
                    <a:pt x="29" y="12"/>
                    <a:pt x="29" y="12"/>
                    <a:pt x="29" y="12"/>
                  </a:cubicBezTo>
                  <a:cubicBezTo>
                    <a:pt x="29" y="12"/>
                    <a:pt x="29" y="12"/>
                    <a:pt x="29" y="12"/>
                  </a:cubicBezTo>
                  <a:cubicBezTo>
                    <a:pt x="29" y="12"/>
                    <a:pt x="29" y="12"/>
                    <a:pt x="29" y="13"/>
                  </a:cubicBezTo>
                  <a:cubicBezTo>
                    <a:pt x="29" y="13"/>
                    <a:pt x="30" y="12"/>
                    <a:pt x="30" y="12"/>
                  </a:cubicBezTo>
                  <a:cubicBezTo>
                    <a:pt x="30" y="12"/>
                    <a:pt x="30" y="13"/>
                    <a:pt x="30" y="13"/>
                  </a:cubicBezTo>
                  <a:cubicBezTo>
                    <a:pt x="30" y="13"/>
                    <a:pt x="30" y="13"/>
                    <a:pt x="30" y="13"/>
                  </a:cubicBezTo>
                  <a:cubicBezTo>
                    <a:pt x="30" y="13"/>
                    <a:pt x="30" y="13"/>
                    <a:pt x="29" y="13"/>
                  </a:cubicBezTo>
                  <a:cubicBezTo>
                    <a:pt x="29" y="13"/>
                    <a:pt x="29" y="13"/>
                    <a:pt x="29" y="13"/>
                  </a:cubicBezTo>
                  <a:cubicBezTo>
                    <a:pt x="29" y="13"/>
                    <a:pt x="29" y="13"/>
                    <a:pt x="29" y="13"/>
                  </a:cubicBezTo>
                  <a:cubicBezTo>
                    <a:pt x="29" y="13"/>
                    <a:pt x="29" y="13"/>
                    <a:pt x="29" y="13"/>
                  </a:cubicBezTo>
                  <a:cubicBezTo>
                    <a:pt x="29" y="13"/>
                    <a:pt x="29" y="13"/>
                    <a:pt x="29" y="13"/>
                  </a:cubicBezTo>
                  <a:cubicBezTo>
                    <a:pt x="28" y="14"/>
                    <a:pt x="28" y="13"/>
                    <a:pt x="28" y="13"/>
                  </a:cubicBezTo>
                  <a:cubicBezTo>
                    <a:pt x="28" y="14"/>
                    <a:pt x="28" y="14"/>
                    <a:pt x="28" y="14"/>
                  </a:cubicBezTo>
                  <a:cubicBezTo>
                    <a:pt x="28" y="15"/>
                    <a:pt x="27" y="14"/>
                    <a:pt x="27" y="15"/>
                  </a:cubicBezTo>
                  <a:cubicBezTo>
                    <a:pt x="27" y="15"/>
                    <a:pt x="27" y="16"/>
                    <a:pt x="27" y="16"/>
                  </a:cubicBezTo>
                  <a:cubicBezTo>
                    <a:pt x="27" y="17"/>
                    <a:pt x="27" y="17"/>
                    <a:pt x="27" y="17"/>
                  </a:cubicBezTo>
                  <a:cubicBezTo>
                    <a:pt x="25" y="19"/>
                    <a:pt x="22" y="20"/>
                    <a:pt x="18" y="20"/>
                  </a:cubicBezTo>
                  <a:cubicBezTo>
                    <a:pt x="16" y="20"/>
                    <a:pt x="13" y="20"/>
                    <a:pt x="11" y="20"/>
                  </a:cubicBezTo>
                  <a:cubicBezTo>
                    <a:pt x="11" y="20"/>
                    <a:pt x="11" y="20"/>
                    <a:pt x="11" y="20"/>
                  </a:cubicBezTo>
                  <a:cubicBezTo>
                    <a:pt x="11" y="20"/>
                    <a:pt x="11" y="20"/>
                    <a:pt x="11" y="19"/>
                  </a:cubicBezTo>
                  <a:cubicBezTo>
                    <a:pt x="11" y="19"/>
                    <a:pt x="11" y="19"/>
                    <a:pt x="11" y="19"/>
                  </a:cubicBezTo>
                  <a:cubicBezTo>
                    <a:pt x="11" y="19"/>
                    <a:pt x="11" y="19"/>
                    <a:pt x="11" y="19"/>
                  </a:cubicBezTo>
                  <a:cubicBezTo>
                    <a:pt x="11" y="19"/>
                    <a:pt x="11" y="19"/>
                    <a:pt x="11" y="19"/>
                  </a:cubicBezTo>
                  <a:cubicBezTo>
                    <a:pt x="11" y="18"/>
                    <a:pt x="11" y="19"/>
                    <a:pt x="11" y="19"/>
                  </a:cubicBezTo>
                  <a:cubicBezTo>
                    <a:pt x="11" y="19"/>
                    <a:pt x="11" y="19"/>
                    <a:pt x="11" y="19"/>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7"/>
                    <a:pt x="11" y="17"/>
                  </a:cubicBezTo>
                  <a:cubicBezTo>
                    <a:pt x="11" y="17"/>
                    <a:pt x="11" y="17"/>
                    <a:pt x="11" y="17"/>
                  </a:cubicBezTo>
                  <a:cubicBezTo>
                    <a:pt x="11" y="17"/>
                    <a:pt x="11" y="17"/>
                    <a:pt x="11" y="17"/>
                  </a:cubicBezTo>
                  <a:cubicBezTo>
                    <a:pt x="12" y="16"/>
                    <a:pt x="11" y="16"/>
                    <a:pt x="11" y="15"/>
                  </a:cubicBezTo>
                  <a:cubicBezTo>
                    <a:pt x="11" y="15"/>
                    <a:pt x="11" y="15"/>
                    <a:pt x="11" y="15"/>
                  </a:cubicBezTo>
                  <a:cubicBezTo>
                    <a:pt x="11" y="15"/>
                    <a:pt x="11" y="15"/>
                    <a:pt x="11" y="14"/>
                  </a:cubicBezTo>
                  <a:cubicBezTo>
                    <a:pt x="11" y="14"/>
                    <a:pt x="11" y="14"/>
                    <a:pt x="11" y="14"/>
                  </a:cubicBezTo>
                  <a:cubicBezTo>
                    <a:pt x="11" y="14"/>
                    <a:pt x="11" y="14"/>
                    <a:pt x="11" y="14"/>
                  </a:cubicBezTo>
                  <a:cubicBezTo>
                    <a:pt x="9" y="13"/>
                    <a:pt x="10" y="13"/>
                    <a:pt x="9" y="13"/>
                  </a:cubicBezTo>
                  <a:cubicBezTo>
                    <a:pt x="9" y="13"/>
                    <a:pt x="8" y="13"/>
                    <a:pt x="8" y="13"/>
                  </a:cubicBezTo>
                  <a:cubicBezTo>
                    <a:pt x="8" y="13"/>
                    <a:pt x="8" y="12"/>
                    <a:pt x="8" y="12"/>
                  </a:cubicBezTo>
                  <a:cubicBezTo>
                    <a:pt x="7" y="12"/>
                    <a:pt x="7" y="12"/>
                    <a:pt x="7" y="11"/>
                  </a:cubicBezTo>
                  <a:cubicBezTo>
                    <a:pt x="7" y="11"/>
                    <a:pt x="7" y="11"/>
                    <a:pt x="7" y="11"/>
                  </a:cubicBezTo>
                  <a:cubicBezTo>
                    <a:pt x="7" y="12"/>
                    <a:pt x="7" y="12"/>
                    <a:pt x="7" y="12"/>
                  </a:cubicBezTo>
                  <a:cubicBezTo>
                    <a:pt x="7" y="12"/>
                    <a:pt x="7" y="12"/>
                    <a:pt x="6" y="12"/>
                  </a:cubicBezTo>
                  <a:cubicBezTo>
                    <a:pt x="6" y="12"/>
                    <a:pt x="6" y="12"/>
                    <a:pt x="5" y="12"/>
                  </a:cubicBezTo>
                  <a:cubicBezTo>
                    <a:pt x="5" y="12"/>
                    <a:pt x="5" y="12"/>
                    <a:pt x="5" y="12"/>
                  </a:cubicBezTo>
                  <a:cubicBezTo>
                    <a:pt x="5" y="12"/>
                    <a:pt x="5" y="11"/>
                    <a:pt x="5" y="12"/>
                  </a:cubicBezTo>
                  <a:cubicBezTo>
                    <a:pt x="5" y="12"/>
                    <a:pt x="4" y="12"/>
                    <a:pt x="4" y="12"/>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3" y="11"/>
                    <a:pt x="3" y="11"/>
                  </a:cubicBezTo>
                  <a:cubicBezTo>
                    <a:pt x="3" y="10"/>
                    <a:pt x="3" y="10"/>
                    <a:pt x="4" y="10"/>
                  </a:cubicBezTo>
                  <a:cubicBezTo>
                    <a:pt x="4" y="10"/>
                    <a:pt x="4" y="10"/>
                    <a:pt x="4" y="10"/>
                  </a:cubicBezTo>
                  <a:cubicBezTo>
                    <a:pt x="4" y="10"/>
                    <a:pt x="4" y="10"/>
                    <a:pt x="4" y="10"/>
                  </a:cubicBezTo>
                  <a:cubicBezTo>
                    <a:pt x="5" y="10"/>
                    <a:pt x="4" y="10"/>
                    <a:pt x="5" y="10"/>
                  </a:cubicBezTo>
                  <a:cubicBezTo>
                    <a:pt x="5" y="10"/>
                    <a:pt x="5" y="10"/>
                    <a:pt x="5" y="10"/>
                  </a:cubicBezTo>
                  <a:cubicBezTo>
                    <a:pt x="5" y="10"/>
                    <a:pt x="5" y="10"/>
                    <a:pt x="5" y="10"/>
                  </a:cubicBezTo>
                  <a:cubicBezTo>
                    <a:pt x="5" y="11"/>
                    <a:pt x="5" y="10"/>
                    <a:pt x="5" y="10"/>
                  </a:cubicBezTo>
                  <a:cubicBezTo>
                    <a:pt x="5" y="10"/>
                    <a:pt x="5" y="10"/>
                    <a:pt x="5" y="10"/>
                  </a:cubicBezTo>
                  <a:cubicBezTo>
                    <a:pt x="5" y="10"/>
                    <a:pt x="5" y="10"/>
                    <a:pt x="5" y="10"/>
                  </a:cubicBezTo>
                  <a:cubicBezTo>
                    <a:pt x="5" y="10"/>
                    <a:pt x="5" y="10"/>
                    <a:pt x="5" y="10"/>
                  </a:cubicBezTo>
                  <a:cubicBezTo>
                    <a:pt x="5" y="9"/>
                    <a:pt x="5" y="9"/>
                    <a:pt x="5" y="9"/>
                  </a:cubicBezTo>
                  <a:cubicBezTo>
                    <a:pt x="5" y="9"/>
                    <a:pt x="5" y="9"/>
                    <a:pt x="5" y="9"/>
                  </a:cubicBezTo>
                  <a:cubicBezTo>
                    <a:pt x="5" y="9"/>
                    <a:pt x="5" y="9"/>
                    <a:pt x="5" y="9"/>
                  </a:cubicBezTo>
                  <a:cubicBezTo>
                    <a:pt x="6" y="8"/>
                    <a:pt x="6" y="8"/>
                    <a:pt x="6" y="8"/>
                  </a:cubicBezTo>
                  <a:cubicBezTo>
                    <a:pt x="6" y="8"/>
                    <a:pt x="6" y="8"/>
                    <a:pt x="6" y="8"/>
                  </a:cubicBezTo>
                  <a:cubicBezTo>
                    <a:pt x="7" y="8"/>
                    <a:pt x="7" y="8"/>
                    <a:pt x="7" y="7"/>
                  </a:cubicBezTo>
                  <a:cubicBezTo>
                    <a:pt x="7" y="7"/>
                    <a:pt x="7" y="7"/>
                    <a:pt x="7" y="7"/>
                  </a:cubicBezTo>
                  <a:cubicBezTo>
                    <a:pt x="7" y="7"/>
                    <a:pt x="6" y="7"/>
                    <a:pt x="6" y="7"/>
                  </a:cubicBezTo>
                  <a:cubicBezTo>
                    <a:pt x="7" y="7"/>
                    <a:pt x="7" y="6"/>
                    <a:pt x="7" y="7"/>
                  </a:cubicBezTo>
                  <a:cubicBezTo>
                    <a:pt x="7" y="7"/>
                    <a:pt x="7" y="7"/>
                    <a:pt x="7" y="7"/>
                  </a:cubicBezTo>
                  <a:cubicBezTo>
                    <a:pt x="7" y="7"/>
                    <a:pt x="7" y="7"/>
                    <a:pt x="8" y="7"/>
                  </a:cubicBezTo>
                  <a:cubicBezTo>
                    <a:pt x="8" y="7"/>
                    <a:pt x="8" y="7"/>
                    <a:pt x="8" y="7"/>
                  </a:cubicBezTo>
                  <a:cubicBezTo>
                    <a:pt x="8" y="7"/>
                    <a:pt x="7" y="7"/>
                    <a:pt x="7" y="7"/>
                  </a:cubicBezTo>
                  <a:cubicBezTo>
                    <a:pt x="7" y="6"/>
                    <a:pt x="7" y="6"/>
                    <a:pt x="7" y="6"/>
                  </a:cubicBezTo>
                  <a:cubicBezTo>
                    <a:pt x="7" y="6"/>
                    <a:pt x="7" y="6"/>
                    <a:pt x="7" y="6"/>
                  </a:cubicBezTo>
                  <a:cubicBezTo>
                    <a:pt x="7" y="6"/>
                    <a:pt x="7" y="5"/>
                    <a:pt x="7" y="5"/>
                  </a:cubicBezTo>
                  <a:cubicBezTo>
                    <a:pt x="7" y="5"/>
                    <a:pt x="7" y="6"/>
                    <a:pt x="7" y="6"/>
                  </a:cubicBezTo>
                  <a:cubicBezTo>
                    <a:pt x="6" y="5"/>
                    <a:pt x="6" y="5"/>
                    <a:pt x="6" y="5"/>
                  </a:cubicBezTo>
                  <a:cubicBezTo>
                    <a:pt x="6" y="5"/>
                    <a:pt x="6" y="5"/>
                    <a:pt x="6" y="5"/>
                  </a:cubicBezTo>
                  <a:cubicBezTo>
                    <a:pt x="6" y="6"/>
                    <a:pt x="5" y="6"/>
                    <a:pt x="5" y="7"/>
                  </a:cubicBezTo>
                  <a:cubicBezTo>
                    <a:pt x="5" y="7"/>
                    <a:pt x="5" y="7"/>
                    <a:pt x="5" y="7"/>
                  </a:cubicBezTo>
                  <a:cubicBezTo>
                    <a:pt x="5" y="7"/>
                    <a:pt x="5" y="6"/>
                    <a:pt x="5" y="6"/>
                  </a:cubicBezTo>
                  <a:cubicBezTo>
                    <a:pt x="5" y="6"/>
                    <a:pt x="5" y="6"/>
                    <a:pt x="5" y="6"/>
                  </a:cubicBezTo>
                  <a:cubicBezTo>
                    <a:pt x="5" y="6"/>
                    <a:pt x="5" y="6"/>
                    <a:pt x="5" y="6"/>
                  </a:cubicBezTo>
                  <a:cubicBezTo>
                    <a:pt x="5" y="6"/>
                    <a:pt x="5" y="6"/>
                    <a:pt x="5" y="6"/>
                  </a:cubicBezTo>
                  <a:cubicBezTo>
                    <a:pt x="5" y="6"/>
                    <a:pt x="5" y="6"/>
                    <a:pt x="5" y="5"/>
                  </a:cubicBezTo>
                  <a:cubicBezTo>
                    <a:pt x="5" y="5"/>
                    <a:pt x="5" y="5"/>
                    <a:pt x="5" y="5"/>
                  </a:cubicBezTo>
                  <a:cubicBezTo>
                    <a:pt x="5"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7" y="4"/>
                  </a:cubicBezTo>
                  <a:cubicBezTo>
                    <a:pt x="7" y="5"/>
                    <a:pt x="6" y="5"/>
                    <a:pt x="6" y="5"/>
                  </a:cubicBezTo>
                  <a:cubicBezTo>
                    <a:pt x="6" y="5"/>
                    <a:pt x="6" y="5"/>
                    <a:pt x="6" y="5"/>
                  </a:cubicBezTo>
                  <a:cubicBezTo>
                    <a:pt x="6" y="5"/>
                    <a:pt x="6" y="5"/>
                    <a:pt x="6" y="5"/>
                  </a:cubicBezTo>
                  <a:cubicBezTo>
                    <a:pt x="6" y="5"/>
                    <a:pt x="6" y="5"/>
                    <a:pt x="6" y="5"/>
                  </a:cubicBezTo>
                  <a:cubicBezTo>
                    <a:pt x="6"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4"/>
                    <a:pt x="7" y="4"/>
                  </a:cubicBezTo>
                  <a:cubicBezTo>
                    <a:pt x="7" y="4"/>
                    <a:pt x="7" y="4"/>
                    <a:pt x="7" y="4"/>
                  </a:cubicBezTo>
                  <a:cubicBezTo>
                    <a:pt x="7" y="4"/>
                    <a:pt x="7" y="4"/>
                    <a:pt x="7" y="4"/>
                  </a:cubicBezTo>
                  <a:cubicBezTo>
                    <a:pt x="7" y="4"/>
                    <a:pt x="7" y="4"/>
                    <a:pt x="7" y="4"/>
                  </a:cubicBezTo>
                  <a:cubicBezTo>
                    <a:pt x="7" y="4"/>
                    <a:pt x="7" y="4"/>
                    <a:pt x="7" y="4"/>
                  </a:cubicBezTo>
                  <a:cubicBezTo>
                    <a:pt x="7" y="4"/>
                    <a:pt x="6" y="4"/>
                    <a:pt x="6" y="4"/>
                  </a:cubicBezTo>
                  <a:cubicBezTo>
                    <a:pt x="7" y="3"/>
                    <a:pt x="7" y="3"/>
                    <a:pt x="7" y="3"/>
                  </a:cubicBezTo>
                  <a:cubicBezTo>
                    <a:pt x="7" y="3"/>
                    <a:pt x="7" y="3"/>
                    <a:pt x="7" y="3"/>
                  </a:cubicBezTo>
                  <a:cubicBezTo>
                    <a:pt x="7" y="3"/>
                    <a:pt x="8" y="3"/>
                    <a:pt x="8" y="3"/>
                  </a:cubicBezTo>
                  <a:cubicBezTo>
                    <a:pt x="8" y="3"/>
                    <a:pt x="8" y="3"/>
                    <a:pt x="8" y="3"/>
                  </a:cubicBezTo>
                  <a:cubicBezTo>
                    <a:pt x="8" y="3"/>
                    <a:pt x="8" y="3"/>
                    <a:pt x="8" y="3"/>
                  </a:cubicBezTo>
                  <a:cubicBezTo>
                    <a:pt x="8" y="4"/>
                    <a:pt x="8" y="4"/>
                    <a:pt x="8" y="4"/>
                  </a:cubicBezTo>
                  <a:cubicBezTo>
                    <a:pt x="8" y="4"/>
                    <a:pt x="8" y="4"/>
                    <a:pt x="8" y="4"/>
                  </a:cubicBezTo>
                  <a:cubicBezTo>
                    <a:pt x="8" y="4"/>
                    <a:pt x="8" y="5"/>
                    <a:pt x="8" y="5"/>
                  </a:cubicBezTo>
                  <a:cubicBezTo>
                    <a:pt x="8" y="5"/>
                    <a:pt x="8" y="5"/>
                    <a:pt x="8" y="5"/>
                  </a:cubicBezTo>
                  <a:cubicBezTo>
                    <a:pt x="9" y="5"/>
                    <a:pt x="8" y="5"/>
                    <a:pt x="9" y="4"/>
                  </a:cubicBezTo>
                  <a:cubicBezTo>
                    <a:pt x="10" y="4"/>
                    <a:pt x="10" y="4"/>
                    <a:pt x="10" y="4"/>
                  </a:cubicBezTo>
                  <a:cubicBezTo>
                    <a:pt x="10" y="4"/>
                    <a:pt x="10" y="4"/>
                    <a:pt x="10" y="3"/>
                  </a:cubicBezTo>
                  <a:cubicBezTo>
                    <a:pt x="10" y="3"/>
                    <a:pt x="10" y="3"/>
                    <a:pt x="10" y="3"/>
                  </a:cubicBezTo>
                  <a:cubicBezTo>
                    <a:pt x="11" y="3"/>
                    <a:pt x="10" y="2"/>
                    <a:pt x="11" y="2"/>
                  </a:cubicBezTo>
                  <a:cubicBezTo>
                    <a:pt x="11" y="2"/>
                    <a:pt x="11" y="2"/>
                    <a:pt x="11" y="2"/>
                  </a:cubicBezTo>
                  <a:cubicBezTo>
                    <a:pt x="10" y="2"/>
                    <a:pt x="10" y="2"/>
                    <a:pt x="10" y="2"/>
                  </a:cubicBezTo>
                  <a:cubicBezTo>
                    <a:pt x="10" y="2"/>
                    <a:pt x="10" y="2"/>
                    <a:pt x="10" y="2"/>
                  </a:cubicBezTo>
                  <a:cubicBezTo>
                    <a:pt x="9" y="2"/>
                    <a:pt x="9" y="2"/>
                    <a:pt x="9" y="2"/>
                  </a:cubicBezTo>
                  <a:cubicBezTo>
                    <a:pt x="9" y="2"/>
                    <a:pt x="8" y="2"/>
                    <a:pt x="8" y="2"/>
                  </a:cubicBezTo>
                  <a:cubicBezTo>
                    <a:pt x="8" y="2"/>
                    <a:pt x="8" y="2"/>
                    <a:pt x="8" y="2"/>
                  </a:cubicBezTo>
                  <a:cubicBezTo>
                    <a:pt x="7" y="2"/>
                    <a:pt x="7"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4"/>
                    <a:pt x="6" y="4"/>
                  </a:cubicBezTo>
                  <a:cubicBezTo>
                    <a:pt x="6" y="4"/>
                    <a:pt x="6" y="3"/>
                    <a:pt x="6" y="4"/>
                  </a:cubicBezTo>
                  <a:cubicBezTo>
                    <a:pt x="6" y="4"/>
                    <a:pt x="6" y="4"/>
                    <a:pt x="6" y="4"/>
                  </a:cubicBezTo>
                  <a:cubicBezTo>
                    <a:pt x="6" y="4"/>
                    <a:pt x="6" y="4"/>
                    <a:pt x="6" y="4"/>
                  </a:cubicBezTo>
                  <a:cubicBezTo>
                    <a:pt x="6" y="4"/>
                    <a:pt x="6" y="4"/>
                    <a:pt x="6" y="4"/>
                  </a:cubicBezTo>
                  <a:cubicBezTo>
                    <a:pt x="6" y="4"/>
                    <a:pt x="5" y="4"/>
                    <a:pt x="5" y="4"/>
                  </a:cubicBezTo>
                  <a:cubicBezTo>
                    <a:pt x="5" y="4"/>
                    <a:pt x="5" y="4"/>
                    <a:pt x="5" y="4"/>
                  </a:cubicBezTo>
                  <a:cubicBezTo>
                    <a:pt x="5" y="4"/>
                    <a:pt x="5" y="4"/>
                    <a:pt x="5" y="4"/>
                  </a:cubicBezTo>
                  <a:cubicBezTo>
                    <a:pt x="5" y="5"/>
                    <a:pt x="5" y="5"/>
                    <a:pt x="5" y="5"/>
                  </a:cubicBezTo>
                  <a:cubicBezTo>
                    <a:pt x="5" y="5"/>
                    <a:pt x="5" y="5"/>
                    <a:pt x="5" y="5"/>
                  </a:cubicBezTo>
                  <a:cubicBezTo>
                    <a:pt x="5" y="5"/>
                    <a:pt x="5" y="4"/>
                    <a:pt x="5" y="4"/>
                  </a:cubicBezTo>
                  <a:cubicBezTo>
                    <a:pt x="5" y="4"/>
                    <a:pt x="4" y="4"/>
                    <a:pt x="4" y="4"/>
                  </a:cubicBezTo>
                  <a:cubicBezTo>
                    <a:pt x="4" y="5"/>
                    <a:pt x="4" y="4"/>
                    <a:pt x="4" y="4"/>
                  </a:cubicBezTo>
                  <a:cubicBezTo>
                    <a:pt x="4" y="5"/>
                    <a:pt x="3" y="5"/>
                    <a:pt x="3" y="5"/>
                  </a:cubicBezTo>
                  <a:cubicBezTo>
                    <a:pt x="3" y="5"/>
                    <a:pt x="4" y="5"/>
                    <a:pt x="4" y="5"/>
                  </a:cubicBezTo>
                  <a:cubicBezTo>
                    <a:pt x="4" y="5"/>
                    <a:pt x="4" y="5"/>
                    <a:pt x="4" y="5"/>
                  </a:cubicBezTo>
                  <a:cubicBezTo>
                    <a:pt x="4" y="5"/>
                    <a:pt x="3" y="5"/>
                    <a:pt x="3" y="5"/>
                  </a:cubicBezTo>
                  <a:cubicBezTo>
                    <a:pt x="3" y="6"/>
                    <a:pt x="2" y="6"/>
                    <a:pt x="2" y="6"/>
                  </a:cubicBezTo>
                  <a:cubicBezTo>
                    <a:pt x="1" y="6"/>
                    <a:pt x="1" y="7"/>
                    <a:pt x="1" y="7"/>
                  </a:cubicBezTo>
                  <a:cubicBezTo>
                    <a:pt x="2" y="4"/>
                    <a:pt x="6" y="1"/>
                    <a:pt x="12" y="0"/>
                  </a:cubicBezTo>
                  <a:close/>
                  <a:moveTo>
                    <a:pt x="30" y="12"/>
                  </a:moveTo>
                  <a:cubicBezTo>
                    <a:pt x="30" y="12"/>
                    <a:pt x="30" y="12"/>
                    <a:pt x="30" y="12"/>
                  </a:cubicBezTo>
                  <a:cubicBezTo>
                    <a:pt x="30" y="12"/>
                    <a:pt x="30" y="12"/>
                    <a:pt x="30" y="12"/>
                  </a:cubicBezTo>
                  <a:cubicBezTo>
                    <a:pt x="30" y="12"/>
                    <a:pt x="30" y="12"/>
                    <a:pt x="30" y="12"/>
                  </a:cubicBezTo>
                  <a:close/>
                  <a:moveTo>
                    <a:pt x="10" y="19"/>
                  </a:moveTo>
                  <a:cubicBezTo>
                    <a:pt x="5" y="18"/>
                    <a:pt x="2" y="15"/>
                    <a:pt x="1" y="12"/>
                  </a:cubicBezTo>
                  <a:cubicBezTo>
                    <a:pt x="0" y="10"/>
                    <a:pt x="0" y="9"/>
                    <a:pt x="0" y="8"/>
                  </a:cubicBezTo>
                  <a:cubicBezTo>
                    <a:pt x="1" y="8"/>
                    <a:pt x="1" y="8"/>
                    <a:pt x="1" y="8"/>
                  </a:cubicBezTo>
                  <a:cubicBezTo>
                    <a:pt x="1" y="7"/>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9"/>
                  </a:cubicBezTo>
                  <a:cubicBezTo>
                    <a:pt x="1" y="9"/>
                    <a:pt x="1" y="10"/>
                    <a:pt x="1" y="10"/>
                  </a:cubicBezTo>
                  <a:cubicBezTo>
                    <a:pt x="1" y="10"/>
                    <a:pt x="1" y="10"/>
                    <a:pt x="1" y="10"/>
                  </a:cubicBezTo>
                  <a:cubicBezTo>
                    <a:pt x="1" y="10"/>
                    <a:pt x="1" y="10"/>
                    <a:pt x="1" y="10"/>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3" y="12"/>
                    <a:pt x="3" y="12"/>
                    <a:pt x="4" y="12"/>
                  </a:cubicBezTo>
                  <a:cubicBezTo>
                    <a:pt x="4" y="12"/>
                    <a:pt x="4" y="12"/>
                    <a:pt x="4" y="12"/>
                  </a:cubicBezTo>
                  <a:cubicBezTo>
                    <a:pt x="4" y="12"/>
                    <a:pt x="4" y="12"/>
                    <a:pt x="4" y="12"/>
                  </a:cubicBezTo>
                  <a:cubicBezTo>
                    <a:pt x="5" y="12"/>
                    <a:pt x="5" y="12"/>
                    <a:pt x="5" y="12"/>
                  </a:cubicBezTo>
                  <a:cubicBezTo>
                    <a:pt x="5" y="13"/>
                    <a:pt x="5" y="13"/>
                    <a:pt x="6" y="13"/>
                  </a:cubicBezTo>
                  <a:cubicBezTo>
                    <a:pt x="6" y="13"/>
                    <a:pt x="5" y="12"/>
                    <a:pt x="5" y="12"/>
                  </a:cubicBezTo>
                  <a:cubicBezTo>
                    <a:pt x="5" y="12"/>
                    <a:pt x="6" y="12"/>
                    <a:pt x="6" y="12"/>
                  </a:cubicBezTo>
                  <a:cubicBezTo>
                    <a:pt x="6" y="12"/>
                    <a:pt x="6" y="12"/>
                    <a:pt x="6" y="13"/>
                  </a:cubicBezTo>
                  <a:cubicBezTo>
                    <a:pt x="6" y="13"/>
                    <a:pt x="6" y="13"/>
                    <a:pt x="6" y="13"/>
                  </a:cubicBezTo>
                  <a:cubicBezTo>
                    <a:pt x="6" y="13"/>
                    <a:pt x="6" y="13"/>
                    <a:pt x="6" y="13"/>
                  </a:cubicBezTo>
                  <a:cubicBezTo>
                    <a:pt x="6" y="13"/>
                    <a:pt x="6" y="13"/>
                    <a:pt x="6" y="13"/>
                  </a:cubicBezTo>
                  <a:cubicBezTo>
                    <a:pt x="6" y="13"/>
                    <a:pt x="6" y="13"/>
                    <a:pt x="6" y="13"/>
                  </a:cubicBezTo>
                  <a:cubicBezTo>
                    <a:pt x="6" y="13"/>
                    <a:pt x="6" y="13"/>
                    <a:pt x="6" y="14"/>
                  </a:cubicBezTo>
                  <a:cubicBezTo>
                    <a:pt x="6" y="14"/>
                    <a:pt x="6" y="14"/>
                    <a:pt x="6" y="14"/>
                  </a:cubicBezTo>
                  <a:cubicBezTo>
                    <a:pt x="6" y="14"/>
                    <a:pt x="7" y="15"/>
                    <a:pt x="7" y="15"/>
                  </a:cubicBezTo>
                  <a:cubicBezTo>
                    <a:pt x="7" y="15"/>
                    <a:pt x="7" y="15"/>
                    <a:pt x="7" y="15"/>
                  </a:cubicBezTo>
                  <a:cubicBezTo>
                    <a:pt x="8" y="16"/>
                    <a:pt x="8" y="15"/>
                    <a:pt x="8" y="16"/>
                  </a:cubicBezTo>
                  <a:cubicBezTo>
                    <a:pt x="8" y="16"/>
                    <a:pt x="9" y="17"/>
                    <a:pt x="9" y="18"/>
                  </a:cubicBezTo>
                  <a:cubicBezTo>
                    <a:pt x="9" y="18"/>
                    <a:pt x="9" y="18"/>
                    <a:pt x="9" y="19"/>
                  </a:cubicBezTo>
                  <a:cubicBezTo>
                    <a:pt x="10" y="19"/>
                    <a:pt x="10" y="19"/>
                    <a:pt x="10" y="19"/>
                  </a:cubicBezTo>
                  <a:cubicBezTo>
                    <a:pt x="10" y="19"/>
                    <a:pt x="10" y="19"/>
                    <a:pt x="10" y="19"/>
                  </a:cubicBezTo>
                  <a:cubicBezTo>
                    <a:pt x="10" y="19"/>
                    <a:pt x="10" y="19"/>
                    <a:pt x="10" y="19"/>
                  </a:cubicBezTo>
                  <a:close/>
                  <a:moveTo>
                    <a:pt x="28" y="12"/>
                  </a:moveTo>
                  <a:cubicBezTo>
                    <a:pt x="28" y="12"/>
                    <a:pt x="29" y="12"/>
                    <a:pt x="29" y="12"/>
                  </a:cubicBezTo>
                  <a:cubicBezTo>
                    <a:pt x="29" y="12"/>
                    <a:pt x="29" y="12"/>
                    <a:pt x="28" y="12"/>
                  </a:cubicBezTo>
                  <a:cubicBezTo>
                    <a:pt x="28" y="12"/>
                    <a:pt x="28" y="12"/>
                    <a:pt x="28" y="12"/>
                  </a:cubicBezTo>
                  <a:cubicBezTo>
                    <a:pt x="28" y="12"/>
                    <a:pt x="28" y="12"/>
                    <a:pt x="28" y="12"/>
                  </a:cubicBezTo>
                  <a:close/>
                  <a:moveTo>
                    <a:pt x="28" y="12"/>
                  </a:moveTo>
                  <a:cubicBezTo>
                    <a:pt x="28" y="12"/>
                    <a:pt x="28" y="12"/>
                    <a:pt x="28" y="12"/>
                  </a:cubicBezTo>
                  <a:cubicBezTo>
                    <a:pt x="28" y="12"/>
                    <a:pt x="28" y="12"/>
                    <a:pt x="28" y="12"/>
                  </a:cubicBezTo>
                  <a:cubicBezTo>
                    <a:pt x="28" y="12"/>
                    <a:pt x="28" y="11"/>
                    <a:pt x="28" y="11"/>
                  </a:cubicBezTo>
                  <a:cubicBezTo>
                    <a:pt x="28" y="11"/>
                    <a:pt x="28" y="11"/>
                    <a:pt x="28" y="12"/>
                  </a:cubicBezTo>
                  <a:close/>
                  <a:moveTo>
                    <a:pt x="27" y="12"/>
                  </a:moveTo>
                  <a:cubicBezTo>
                    <a:pt x="27" y="12"/>
                    <a:pt x="27" y="13"/>
                    <a:pt x="27" y="13"/>
                  </a:cubicBezTo>
                  <a:cubicBezTo>
                    <a:pt x="27" y="13"/>
                    <a:pt x="27" y="13"/>
                    <a:pt x="28" y="13"/>
                  </a:cubicBezTo>
                  <a:cubicBezTo>
                    <a:pt x="28" y="13"/>
                    <a:pt x="28" y="13"/>
                    <a:pt x="28" y="13"/>
                  </a:cubicBezTo>
                  <a:cubicBezTo>
                    <a:pt x="28" y="12"/>
                    <a:pt x="28" y="12"/>
                    <a:pt x="28" y="12"/>
                  </a:cubicBezTo>
                  <a:cubicBezTo>
                    <a:pt x="28" y="12"/>
                    <a:pt x="28" y="12"/>
                    <a:pt x="28" y="12"/>
                  </a:cubicBezTo>
                  <a:cubicBezTo>
                    <a:pt x="28" y="12"/>
                    <a:pt x="28" y="12"/>
                    <a:pt x="28" y="12"/>
                  </a:cubicBezTo>
                  <a:cubicBezTo>
                    <a:pt x="28" y="12"/>
                    <a:pt x="27" y="12"/>
                    <a:pt x="27" y="12"/>
                  </a:cubicBezTo>
                  <a:cubicBezTo>
                    <a:pt x="27" y="12"/>
                    <a:pt x="27" y="12"/>
                    <a:pt x="27" y="12"/>
                  </a:cubicBezTo>
                  <a:close/>
                  <a:moveTo>
                    <a:pt x="29" y="12"/>
                  </a:moveTo>
                  <a:cubicBezTo>
                    <a:pt x="29" y="12"/>
                    <a:pt x="29" y="12"/>
                    <a:pt x="29" y="12"/>
                  </a:cubicBezTo>
                  <a:cubicBezTo>
                    <a:pt x="29" y="12"/>
                    <a:pt x="29" y="12"/>
                    <a:pt x="29" y="12"/>
                  </a:cubicBezTo>
                  <a:close/>
                  <a:moveTo>
                    <a:pt x="26" y="12"/>
                  </a:moveTo>
                  <a:cubicBezTo>
                    <a:pt x="26" y="12"/>
                    <a:pt x="26" y="12"/>
                    <a:pt x="26" y="12"/>
                  </a:cubicBezTo>
                  <a:cubicBezTo>
                    <a:pt x="26" y="12"/>
                    <a:pt x="26" y="12"/>
                    <a:pt x="27" y="12"/>
                  </a:cubicBezTo>
                  <a:cubicBezTo>
                    <a:pt x="27" y="12"/>
                    <a:pt x="27" y="12"/>
                    <a:pt x="27" y="12"/>
                  </a:cubicBezTo>
                  <a:cubicBezTo>
                    <a:pt x="27" y="12"/>
                    <a:pt x="27" y="12"/>
                    <a:pt x="26" y="12"/>
                  </a:cubicBezTo>
                  <a:close/>
                  <a:moveTo>
                    <a:pt x="26" y="12"/>
                  </a:moveTo>
                  <a:cubicBezTo>
                    <a:pt x="26" y="12"/>
                    <a:pt x="26" y="12"/>
                    <a:pt x="26" y="12"/>
                  </a:cubicBezTo>
                  <a:cubicBezTo>
                    <a:pt x="26" y="12"/>
                    <a:pt x="26" y="12"/>
                    <a:pt x="27" y="13"/>
                  </a:cubicBezTo>
                  <a:cubicBezTo>
                    <a:pt x="27" y="13"/>
                    <a:pt x="27" y="13"/>
                    <a:pt x="27" y="13"/>
                  </a:cubicBezTo>
                  <a:cubicBezTo>
                    <a:pt x="27" y="12"/>
                    <a:pt x="27" y="12"/>
                    <a:pt x="27" y="12"/>
                  </a:cubicBezTo>
                  <a:cubicBezTo>
                    <a:pt x="27" y="12"/>
                    <a:pt x="27" y="12"/>
                    <a:pt x="27" y="12"/>
                  </a:cubicBezTo>
                  <a:cubicBezTo>
                    <a:pt x="27" y="12"/>
                    <a:pt x="27" y="11"/>
                    <a:pt x="27" y="11"/>
                  </a:cubicBezTo>
                  <a:cubicBezTo>
                    <a:pt x="27" y="11"/>
                    <a:pt x="27" y="11"/>
                    <a:pt x="27" y="11"/>
                  </a:cubicBezTo>
                  <a:cubicBezTo>
                    <a:pt x="27" y="11"/>
                    <a:pt x="27" y="11"/>
                    <a:pt x="27" y="11"/>
                  </a:cubicBezTo>
                  <a:cubicBezTo>
                    <a:pt x="26" y="11"/>
                    <a:pt x="27" y="11"/>
                    <a:pt x="26" y="12"/>
                  </a:cubicBezTo>
                  <a:cubicBezTo>
                    <a:pt x="26" y="12"/>
                    <a:pt x="26" y="12"/>
                    <a:pt x="26" y="12"/>
                  </a:cubicBezTo>
                  <a:close/>
                  <a:moveTo>
                    <a:pt x="10" y="4"/>
                  </a:moveTo>
                  <a:cubicBezTo>
                    <a:pt x="10" y="4"/>
                    <a:pt x="10" y="4"/>
                    <a:pt x="11" y="4"/>
                  </a:cubicBezTo>
                  <a:cubicBezTo>
                    <a:pt x="11" y="4"/>
                    <a:pt x="11" y="4"/>
                    <a:pt x="11" y="4"/>
                  </a:cubicBezTo>
                  <a:cubicBezTo>
                    <a:pt x="11" y="4"/>
                    <a:pt x="11" y="4"/>
                    <a:pt x="11" y="4"/>
                  </a:cubicBezTo>
                  <a:cubicBezTo>
                    <a:pt x="11" y="4"/>
                    <a:pt x="11" y="4"/>
                    <a:pt x="11" y="4"/>
                  </a:cubicBezTo>
                  <a:cubicBezTo>
                    <a:pt x="10" y="4"/>
                    <a:pt x="10" y="4"/>
                    <a:pt x="10" y="4"/>
                  </a:cubicBezTo>
                  <a:close/>
                  <a:moveTo>
                    <a:pt x="4" y="5"/>
                  </a:moveTo>
                  <a:cubicBezTo>
                    <a:pt x="4" y="5"/>
                    <a:pt x="4" y="5"/>
                    <a:pt x="4" y="5"/>
                  </a:cubicBezTo>
                  <a:cubicBezTo>
                    <a:pt x="4" y="5"/>
                    <a:pt x="4" y="5"/>
                    <a:pt x="4" y="5"/>
                  </a:cubicBezTo>
                  <a:cubicBezTo>
                    <a:pt x="4" y="5"/>
                    <a:pt x="4" y="5"/>
                    <a:pt x="4" y="5"/>
                  </a:cubicBezTo>
                  <a:cubicBezTo>
                    <a:pt x="4" y="5"/>
                    <a:pt x="4" y="5"/>
                    <a:pt x="4" y="5"/>
                  </a:cubicBezTo>
                  <a:close/>
                  <a:moveTo>
                    <a:pt x="8" y="12"/>
                  </a:moveTo>
                  <a:cubicBezTo>
                    <a:pt x="8" y="12"/>
                    <a:pt x="8" y="12"/>
                    <a:pt x="8" y="12"/>
                  </a:cubicBezTo>
                  <a:cubicBezTo>
                    <a:pt x="8" y="12"/>
                    <a:pt x="8" y="12"/>
                    <a:pt x="8" y="12"/>
                  </a:cubicBezTo>
                  <a:cubicBezTo>
                    <a:pt x="8" y="12"/>
                    <a:pt x="8" y="12"/>
                    <a:pt x="8" y="12"/>
                  </a:cubicBezTo>
                  <a:cubicBezTo>
                    <a:pt x="7" y="12"/>
                    <a:pt x="8" y="12"/>
                    <a:pt x="8" y="12"/>
                  </a:cubicBezTo>
                  <a:close/>
                  <a:moveTo>
                    <a:pt x="6" y="11"/>
                  </a:moveTo>
                  <a:cubicBezTo>
                    <a:pt x="6" y="11"/>
                    <a:pt x="6" y="11"/>
                    <a:pt x="6" y="10"/>
                  </a:cubicBezTo>
                  <a:cubicBezTo>
                    <a:pt x="6" y="10"/>
                    <a:pt x="6" y="10"/>
                    <a:pt x="6" y="10"/>
                  </a:cubicBezTo>
                  <a:cubicBezTo>
                    <a:pt x="6" y="10"/>
                    <a:pt x="5" y="10"/>
                    <a:pt x="5" y="10"/>
                  </a:cubicBezTo>
                  <a:cubicBezTo>
                    <a:pt x="5" y="10"/>
                    <a:pt x="5" y="10"/>
                    <a:pt x="6" y="11"/>
                  </a:cubicBezTo>
                  <a:cubicBezTo>
                    <a:pt x="6" y="11"/>
                    <a:pt x="6" y="11"/>
                    <a:pt x="6" y="11"/>
                  </a:cubicBezTo>
                  <a:close/>
                  <a:moveTo>
                    <a:pt x="6" y="11"/>
                  </a:moveTo>
                  <a:cubicBezTo>
                    <a:pt x="6" y="11"/>
                    <a:pt x="5" y="11"/>
                    <a:pt x="5" y="11"/>
                  </a:cubicBezTo>
                  <a:cubicBezTo>
                    <a:pt x="5" y="11"/>
                    <a:pt x="5" y="12"/>
                    <a:pt x="6" y="11"/>
                  </a:cubicBezTo>
                  <a:close/>
                  <a:moveTo>
                    <a:pt x="7" y="11"/>
                  </a:move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lose/>
                  <a:moveTo>
                    <a:pt x="6" y="11"/>
                  </a:move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7" y="11"/>
                    <a:pt x="7" y="11"/>
                  </a:cubicBezTo>
                  <a:cubicBezTo>
                    <a:pt x="7" y="11"/>
                    <a:pt x="7" y="11"/>
                    <a:pt x="7" y="11"/>
                  </a:cubicBezTo>
                  <a:cubicBezTo>
                    <a:pt x="7" y="11"/>
                    <a:pt x="7" y="11"/>
                    <a:pt x="6" y="11"/>
                  </a:cubicBezTo>
                  <a:close/>
                  <a:moveTo>
                    <a:pt x="6" y="11"/>
                  </a:moveTo>
                  <a:cubicBezTo>
                    <a:pt x="6" y="11"/>
                    <a:pt x="6" y="11"/>
                    <a:pt x="6" y="11"/>
                  </a:cubicBezTo>
                  <a:cubicBezTo>
                    <a:pt x="6" y="11"/>
                    <a:pt x="6" y="11"/>
                    <a:pt x="5" y="11"/>
                  </a:cubicBezTo>
                  <a:cubicBezTo>
                    <a:pt x="5" y="11"/>
                    <a:pt x="5" y="11"/>
                    <a:pt x="5" y="11"/>
                  </a:cubicBezTo>
                  <a:cubicBezTo>
                    <a:pt x="5" y="11"/>
                    <a:pt x="5" y="11"/>
                    <a:pt x="4" y="11"/>
                  </a:cubicBezTo>
                  <a:cubicBezTo>
                    <a:pt x="4" y="11"/>
                    <a:pt x="4" y="11"/>
                    <a:pt x="5" y="11"/>
                  </a:cubicBezTo>
                  <a:cubicBezTo>
                    <a:pt x="5" y="11"/>
                    <a:pt x="5" y="11"/>
                    <a:pt x="5" y="11"/>
                  </a:cubicBezTo>
                  <a:cubicBezTo>
                    <a:pt x="5" y="11"/>
                    <a:pt x="5" y="11"/>
                    <a:pt x="6" y="11"/>
                  </a:cubicBezTo>
                  <a:cubicBezTo>
                    <a:pt x="6" y="11"/>
                    <a:pt x="6" y="11"/>
                    <a:pt x="6" y="11"/>
                  </a:cubicBezTo>
                  <a:close/>
                  <a:moveTo>
                    <a:pt x="5" y="4"/>
                  </a:moveTo>
                  <a:cubicBezTo>
                    <a:pt x="5" y="4"/>
                    <a:pt x="6" y="4"/>
                    <a:pt x="6" y="4"/>
                  </a:cubicBezTo>
                  <a:cubicBezTo>
                    <a:pt x="6" y="4"/>
                    <a:pt x="6" y="4"/>
                    <a:pt x="6" y="4"/>
                  </a:cubicBezTo>
                  <a:cubicBezTo>
                    <a:pt x="6" y="5"/>
                    <a:pt x="6" y="5"/>
                    <a:pt x="6" y="5"/>
                  </a:cubicBezTo>
                  <a:cubicBezTo>
                    <a:pt x="6" y="5"/>
                    <a:pt x="5" y="5"/>
                    <a:pt x="5" y="4"/>
                  </a:cubicBezTo>
                  <a:cubicBezTo>
                    <a:pt x="5" y="4"/>
                    <a:pt x="5" y="4"/>
                    <a:pt x="5" y="4"/>
                  </a:cubicBezTo>
                  <a:cubicBezTo>
                    <a:pt x="5" y="4"/>
                    <a:pt x="5" y="4"/>
                    <a:pt x="5" y="4"/>
                  </a:cubicBezTo>
                  <a:close/>
                  <a:moveTo>
                    <a:pt x="17" y="8"/>
                  </a:moveTo>
                  <a:cubicBezTo>
                    <a:pt x="17" y="8"/>
                    <a:pt x="17" y="8"/>
                    <a:pt x="17" y="8"/>
                  </a:cubicBezTo>
                  <a:cubicBezTo>
                    <a:pt x="17" y="8"/>
                    <a:pt x="17" y="8"/>
                    <a:pt x="16" y="8"/>
                  </a:cubicBezTo>
                  <a:cubicBezTo>
                    <a:pt x="16" y="8"/>
                    <a:pt x="15" y="8"/>
                    <a:pt x="15" y="8"/>
                  </a:cubicBezTo>
                  <a:cubicBezTo>
                    <a:pt x="15" y="8"/>
                    <a:pt x="15" y="8"/>
                    <a:pt x="15" y="9"/>
                  </a:cubicBezTo>
                  <a:cubicBezTo>
                    <a:pt x="15" y="9"/>
                    <a:pt x="15" y="8"/>
                    <a:pt x="15" y="8"/>
                  </a:cubicBezTo>
                  <a:cubicBezTo>
                    <a:pt x="15" y="8"/>
                    <a:pt x="14" y="8"/>
                    <a:pt x="14" y="8"/>
                  </a:cubicBezTo>
                  <a:cubicBezTo>
                    <a:pt x="14" y="8"/>
                    <a:pt x="14" y="8"/>
                    <a:pt x="14" y="8"/>
                  </a:cubicBezTo>
                  <a:cubicBezTo>
                    <a:pt x="14" y="8"/>
                    <a:pt x="13" y="8"/>
                    <a:pt x="13" y="8"/>
                  </a:cubicBezTo>
                  <a:cubicBezTo>
                    <a:pt x="13" y="8"/>
                    <a:pt x="13" y="8"/>
                    <a:pt x="13" y="8"/>
                  </a:cubicBezTo>
                  <a:cubicBezTo>
                    <a:pt x="13" y="8"/>
                    <a:pt x="13" y="8"/>
                    <a:pt x="12" y="8"/>
                  </a:cubicBezTo>
                  <a:cubicBezTo>
                    <a:pt x="12" y="8"/>
                    <a:pt x="12" y="8"/>
                    <a:pt x="13" y="8"/>
                  </a:cubicBezTo>
                  <a:cubicBezTo>
                    <a:pt x="13" y="8"/>
                    <a:pt x="13" y="8"/>
                    <a:pt x="13" y="8"/>
                  </a:cubicBezTo>
                  <a:cubicBezTo>
                    <a:pt x="13" y="8"/>
                    <a:pt x="13" y="8"/>
                    <a:pt x="13" y="8"/>
                  </a:cubicBezTo>
                  <a:cubicBezTo>
                    <a:pt x="13" y="8"/>
                    <a:pt x="13" y="8"/>
                    <a:pt x="13" y="8"/>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4" y="7"/>
                  </a:cubicBezTo>
                  <a:cubicBezTo>
                    <a:pt x="14" y="7"/>
                    <a:pt x="14" y="7"/>
                    <a:pt x="14" y="7"/>
                  </a:cubicBezTo>
                  <a:cubicBezTo>
                    <a:pt x="14" y="7"/>
                    <a:pt x="14" y="7"/>
                    <a:pt x="14" y="8"/>
                  </a:cubicBezTo>
                  <a:cubicBezTo>
                    <a:pt x="14" y="8"/>
                    <a:pt x="14" y="8"/>
                    <a:pt x="14" y="8"/>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8"/>
                    <a:pt x="14" y="8"/>
                    <a:pt x="14" y="8"/>
                  </a:cubicBezTo>
                  <a:cubicBezTo>
                    <a:pt x="14" y="8"/>
                    <a:pt x="15" y="7"/>
                    <a:pt x="14" y="7"/>
                  </a:cubicBezTo>
                  <a:cubicBezTo>
                    <a:pt x="14" y="7"/>
                    <a:pt x="14" y="7"/>
                    <a:pt x="14" y="7"/>
                  </a:cubicBezTo>
                  <a:cubicBezTo>
                    <a:pt x="14" y="7"/>
                    <a:pt x="14" y="7"/>
                    <a:pt x="14" y="7"/>
                  </a:cubicBezTo>
                  <a:cubicBezTo>
                    <a:pt x="15" y="7"/>
                    <a:pt x="14" y="7"/>
                    <a:pt x="15" y="7"/>
                  </a:cubicBezTo>
                  <a:cubicBezTo>
                    <a:pt x="15" y="7"/>
                    <a:pt x="15" y="8"/>
                    <a:pt x="15" y="8"/>
                  </a:cubicBezTo>
                  <a:cubicBezTo>
                    <a:pt x="15" y="8"/>
                    <a:pt x="15" y="8"/>
                    <a:pt x="15" y="7"/>
                  </a:cubicBezTo>
                  <a:cubicBezTo>
                    <a:pt x="15" y="7"/>
                    <a:pt x="15" y="7"/>
                    <a:pt x="15" y="7"/>
                  </a:cubicBezTo>
                  <a:cubicBezTo>
                    <a:pt x="16" y="7"/>
                    <a:pt x="16" y="8"/>
                    <a:pt x="16" y="8"/>
                  </a:cubicBezTo>
                  <a:cubicBezTo>
                    <a:pt x="16" y="8"/>
                    <a:pt x="15" y="8"/>
                    <a:pt x="15" y="8"/>
                  </a:cubicBezTo>
                  <a:cubicBezTo>
                    <a:pt x="15" y="8"/>
                    <a:pt x="15" y="8"/>
                    <a:pt x="15" y="8"/>
                  </a:cubicBezTo>
                  <a:cubicBezTo>
                    <a:pt x="15" y="8"/>
                    <a:pt x="15" y="8"/>
                    <a:pt x="16" y="8"/>
                  </a:cubicBezTo>
                  <a:cubicBezTo>
                    <a:pt x="16" y="8"/>
                    <a:pt x="16" y="8"/>
                    <a:pt x="16" y="8"/>
                  </a:cubicBezTo>
                  <a:cubicBezTo>
                    <a:pt x="16" y="8"/>
                    <a:pt x="16" y="8"/>
                    <a:pt x="16" y="8"/>
                  </a:cubicBezTo>
                  <a:cubicBezTo>
                    <a:pt x="16" y="8"/>
                    <a:pt x="16" y="8"/>
                    <a:pt x="16" y="8"/>
                  </a:cubicBezTo>
                  <a:cubicBezTo>
                    <a:pt x="16" y="8"/>
                    <a:pt x="16" y="8"/>
                    <a:pt x="17" y="8"/>
                  </a:cubicBezTo>
                  <a:close/>
                  <a:moveTo>
                    <a:pt x="19" y="9"/>
                  </a:moveTo>
                  <a:cubicBezTo>
                    <a:pt x="19" y="9"/>
                    <a:pt x="19" y="9"/>
                    <a:pt x="19" y="9"/>
                  </a:cubicBezTo>
                  <a:cubicBezTo>
                    <a:pt x="19" y="9"/>
                    <a:pt x="19" y="9"/>
                    <a:pt x="19" y="9"/>
                  </a:cubicBezTo>
                  <a:cubicBezTo>
                    <a:pt x="19" y="9"/>
                    <a:pt x="19" y="9"/>
                    <a:pt x="19" y="9"/>
                  </a:cubicBezTo>
                  <a:cubicBezTo>
                    <a:pt x="19" y="9"/>
                    <a:pt x="18" y="9"/>
                    <a:pt x="18" y="9"/>
                  </a:cubicBezTo>
                  <a:cubicBezTo>
                    <a:pt x="18" y="8"/>
                    <a:pt x="19" y="9"/>
                    <a:pt x="19" y="9"/>
                  </a:cubicBezTo>
                  <a:cubicBezTo>
                    <a:pt x="19" y="9"/>
                    <a:pt x="19" y="9"/>
                    <a:pt x="19" y="9"/>
                  </a:cubicBezTo>
                  <a:close/>
                  <a:moveTo>
                    <a:pt x="20" y="15"/>
                  </a:moveTo>
                  <a:cubicBezTo>
                    <a:pt x="20" y="15"/>
                    <a:pt x="20" y="15"/>
                    <a:pt x="20" y="15"/>
                  </a:cubicBezTo>
                  <a:cubicBezTo>
                    <a:pt x="20" y="15"/>
                    <a:pt x="20" y="15"/>
                    <a:pt x="20" y="16"/>
                  </a:cubicBezTo>
                  <a:cubicBezTo>
                    <a:pt x="20" y="16"/>
                    <a:pt x="20" y="16"/>
                    <a:pt x="20" y="16"/>
                  </a:cubicBezTo>
                  <a:cubicBezTo>
                    <a:pt x="20" y="16"/>
                    <a:pt x="20" y="16"/>
                    <a:pt x="20" y="16"/>
                  </a:cubicBezTo>
                  <a:cubicBezTo>
                    <a:pt x="20" y="17"/>
                    <a:pt x="20" y="17"/>
                    <a:pt x="21" y="17"/>
                  </a:cubicBezTo>
                  <a:cubicBezTo>
                    <a:pt x="21" y="16"/>
                    <a:pt x="21" y="16"/>
                    <a:pt x="21" y="16"/>
                  </a:cubicBezTo>
                  <a:cubicBezTo>
                    <a:pt x="21" y="15"/>
                    <a:pt x="21" y="15"/>
                    <a:pt x="21" y="15"/>
                  </a:cubicBezTo>
                  <a:cubicBezTo>
                    <a:pt x="20" y="15"/>
                    <a:pt x="21" y="15"/>
                    <a:pt x="20" y="14"/>
                  </a:cubicBezTo>
                  <a:cubicBezTo>
                    <a:pt x="20" y="14"/>
                    <a:pt x="20" y="15"/>
                    <a:pt x="20" y="15"/>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8" y="11"/>
                  </a:cubicBezTo>
                  <a:cubicBezTo>
                    <a:pt x="28" y="11"/>
                    <a:pt x="28" y="11"/>
                    <a:pt x="28" y="11"/>
                  </a:cubicBezTo>
                  <a:cubicBezTo>
                    <a:pt x="28" y="11"/>
                    <a:pt x="28" y="11"/>
                    <a:pt x="28" y="11"/>
                  </a:cubicBezTo>
                  <a:cubicBezTo>
                    <a:pt x="28" y="11"/>
                    <a:pt x="27" y="11"/>
                    <a:pt x="27" y="11"/>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0"/>
                  </a:cubicBezTo>
                  <a:cubicBezTo>
                    <a:pt x="27" y="10"/>
                    <a:pt x="27" y="10"/>
                    <a:pt x="27" y="10"/>
                  </a:cubicBezTo>
                  <a:cubicBezTo>
                    <a:pt x="27" y="11"/>
                    <a:pt x="27" y="11"/>
                    <a:pt x="27" y="11"/>
                  </a:cubicBezTo>
                  <a:cubicBezTo>
                    <a:pt x="27" y="11"/>
                    <a:pt x="27" y="11"/>
                    <a:pt x="27" y="11"/>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6" y="10"/>
                    <a:pt x="26" y="10"/>
                    <a:pt x="27" y="10"/>
                  </a:cubicBezTo>
                  <a:cubicBezTo>
                    <a:pt x="27" y="10"/>
                    <a:pt x="27" y="11"/>
                    <a:pt x="27" y="11"/>
                  </a:cubicBezTo>
                  <a:cubicBezTo>
                    <a:pt x="27" y="11"/>
                    <a:pt x="27" y="11"/>
                    <a:pt x="27" y="11"/>
                  </a:cubicBezTo>
                  <a:close/>
                  <a:moveTo>
                    <a:pt x="26" y="9"/>
                  </a:move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lose/>
                </a:path>
              </a:pathLst>
            </a:custGeom>
            <a:solidFill>
              <a:srgbClr val="FFFFFF"/>
            </a:solidFill>
            <a:ln w="9525">
              <a:noFill/>
            </a:ln>
          </p:spPr>
          <p:txBody>
            <a:bodyPr/>
            <a:p>
              <a:endParaRPr altLang="en-US" lang="zh-CN"/>
            </a:p>
          </p:txBody>
        </p:sp>
      </p:grpSp>
      <p:grpSp>
        <p:nvGrpSpPr>
          <p:cNvPr id="84" name="组合 295"/>
          <p:cNvGrpSpPr/>
          <p:nvPr/>
        </p:nvGrpSpPr>
        <p:grpSpPr>
          <a:xfrm>
            <a:off x="2476500" y="779463"/>
            <a:ext cx="255588" cy="254000"/>
            <a:chOff x="0" y="0"/>
            <a:chExt cx="1150938" cy="1149350"/>
          </a:xfrm>
        </p:grpSpPr>
        <p:sp>
          <p:nvSpPr>
            <p:cNvPr id="1048965" name="Oval 20"/>
            <p:cNvSpPr/>
            <p:nvPr/>
          </p:nvSpPr>
          <p:spPr>
            <a:xfrm>
              <a:off x="0" y="0"/>
              <a:ext cx="1150938" cy="1149350"/>
            </a:xfrm>
            <a:prstGeom prst="ellipse"/>
            <a:solidFill>
              <a:srgbClr val="16C5CA"/>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8966" name="Freeform 100"/>
            <p:cNvSpPr/>
            <p:nvPr/>
          </p:nvSpPr>
          <p:spPr>
            <a:xfrm>
              <a:off x="415925" y="250825"/>
              <a:ext cx="727075" cy="892175"/>
            </a:xfrm>
            <a:custGeom>
              <a:avLst/>
              <a:ahLst/>
              <a:cxnLst>
                <a:cxn ang="0">
                  <a:pos x="97" y="0"/>
                </a:cxn>
                <a:cxn ang="0">
                  <a:pos x="224" y="128"/>
                </a:cxn>
                <a:cxn ang="0">
                  <a:pos x="75" y="275"/>
                </a:cxn>
                <a:cxn ang="0">
                  <a:pos x="0" y="200"/>
                </a:cxn>
                <a:cxn ang="0">
                  <a:pos x="97" y="0"/>
                </a:cxn>
              </a:cxnLst>
              <a:rect l="0" t="0" r="0" b="0"/>
              <a:pathLst>
                <a:path w="224" h="275">
                  <a:moveTo>
                    <a:pt x="97" y="0"/>
                  </a:moveTo>
                  <a:cubicBezTo>
                    <a:pt x="224" y="128"/>
                    <a:pt x="224" y="128"/>
                    <a:pt x="224" y="128"/>
                  </a:cubicBezTo>
                  <a:cubicBezTo>
                    <a:pt x="212" y="204"/>
                    <a:pt x="151" y="264"/>
                    <a:pt x="75" y="275"/>
                  </a:cubicBezTo>
                  <a:cubicBezTo>
                    <a:pt x="0" y="200"/>
                    <a:pt x="0" y="200"/>
                    <a:pt x="0" y="200"/>
                  </a:cubicBezTo>
                  <a:cubicBezTo>
                    <a:pt x="97" y="0"/>
                    <a:pt x="97" y="0"/>
                    <a:pt x="97" y="0"/>
                  </a:cubicBezTo>
                  <a:close/>
                </a:path>
              </a:pathLst>
            </a:custGeom>
            <a:solidFill>
              <a:srgbClr val="11979C"/>
            </a:solidFill>
            <a:ln w="9525">
              <a:noFill/>
            </a:ln>
          </p:spPr>
          <p:txBody>
            <a:bodyPr/>
            <a:p>
              <a:endParaRPr altLang="en-US" lang="zh-CN"/>
            </a:p>
          </p:txBody>
        </p:sp>
        <p:sp>
          <p:nvSpPr>
            <p:cNvPr id="1048967" name="Freeform 101"/>
            <p:cNvSpPr/>
            <p:nvPr/>
          </p:nvSpPr>
          <p:spPr>
            <a:xfrm>
              <a:off x="406400" y="236538"/>
              <a:ext cx="338138" cy="676275"/>
            </a:xfrm>
            <a:custGeom>
              <a:avLst/>
              <a:ahLst/>
              <a:cxnLst>
                <a:cxn ang="0">
                  <a:pos x="12" y="0"/>
                </a:cxn>
                <a:cxn ang="0">
                  <a:pos x="91" y="0"/>
                </a:cxn>
                <a:cxn ang="0">
                  <a:pos x="104" y="13"/>
                </a:cxn>
                <a:cxn ang="0">
                  <a:pos x="104" y="195"/>
                </a:cxn>
                <a:cxn ang="0">
                  <a:pos x="91" y="208"/>
                </a:cxn>
                <a:cxn ang="0">
                  <a:pos x="12" y="208"/>
                </a:cxn>
                <a:cxn ang="0">
                  <a:pos x="0" y="195"/>
                </a:cxn>
                <a:cxn ang="0">
                  <a:pos x="0" y="13"/>
                </a:cxn>
                <a:cxn ang="0">
                  <a:pos x="12" y="0"/>
                </a:cxn>
              </a:cxnLst>
              <a:rect l="0" t="0" r="0" b="0"/>
              <a:pathLst>
                <a:path w="104" h="208">
                  <a:moveTo>
                    <a:pt x="12" y="0"/>
                  </a:moveTo>
                  <a:cubicBezTo>
                    <a:pt x="91" y="0"/>
                    <a:pt x="91" y="0"/>
                    <a:pt x="91" y="0"/>
                  </a:cubicBezTo>
                  <a:cubicBezTo>
                    <a:pt x="98" y="0"/>
                    <a:pt x="104" y="6"/>
                    <a:pt x="104" y="13"/>
                  </a:cubicBezTo>
                  <a:cubicBezTo>
                    <a:pt x="104" y="195"/>
                    <a:pt x="104" y="195"/>
                    <a:pt x="104" y="195"/>
                  </a:cubicBezTo>
                  <a:cubicBezTo>
                    <a:pt x="104" y="202"/>
                    <a:pt x="98" y="208"/>
                    <a:pt x="91" y="208"/>
                  </a:cubicBezTo>
                  <a:cubicBezTo>
                    <a:pt x="12" y="208"/>
                    <a:pt x="12" y="208"/>
                    <a:pt x="12" y="208"/>
                  </a:cubicBezTo>
                  <a:cubicBezTo>
                    <a:pt x="5" y="208"/>
                    <a:pt x="0" y="202"/>
                    <a:pt x="0" y="195"/>
                  </a:cubicBezTo>
                  <a:cubicBezTo>
                    <a:pt x="0" y="13"/>
                    <a:pt x="0" y="13"/>
                    <a:pt x="0" y="13"/>
                  </a:cubicBezTo>
                  <a:cubicBezTo>
                    <a:pt x="0" y="6"/>
                    <a:pt x="5" y="0"/>
                    <a:pt x="12" y="0"/>
                  </a:cubicBezTo>
                  <a:close/>
                </a:path>
              </a:pathLst>
            </a:custGeom>
            <a:solidFill>
              <a:srgbClr val="FFFFFF"/>
            </a:solidFill>
            <a:ln w="9525">
              <a:noFill/>
            </a:ln>
          </p:spPr>
          <p:txBody>
            <a:bodyPr/>
            <a:p>
              <a:endParaRPr altLang="en-US" lang="zh-CN"/>
            </a:p>
          </p:txBody>
        </p:sp>
        <p:sp>
          <p:nvSpPr>
            <p:cNvPr id="1048968" name="Freeform 102"/>
            <p:cNvSpPr/>
            <p:nvPr/>
          </p:nvSpPr>
          <p:spPr>
            <a:xfrm>
              <a:off x="425450" y="350838"/>
              <a:ext cx="300038" cy="450850"/>
            </a:xfrm>
            <a:custGeom>
              <a:avLst/>
              <a:ahLst/>
              <a:cxnLst>
                <a:cxn ang="0">
                  <a:pos x="0" y="0"/>
                </a:cxn>
                <a:cxn ang="0">
                  <a:pos x="189" y="0"/>
                </a:cxn>
                <a:cxn ang="0">
                  <a:pos x="189" y="284"/>
                </a:cxn>
                <a:cxn ang="0">
                  <a:pos x="0" y="284"/>
                </a:cxn>
                <a:cxn ang="0">
                  <a:pos x="0" y="0"/>
                </a:cxn>
                <a:cxn ang="0">
                  <a:pos x="0" y="0"/>
                </a:cxn>
              </a:cxnLst>
              <a:rect l="0" t="0" r="0" b="0"/>
              <a:pathLst>
                <a:path w="189" h="284">
                  <a:moveTo>
                    <a:pt x="0" y="0"/>
                  </a:moveTo>
                  <a:lnTo>
                    <a:pt x="189" y="0"/>
                  </a:lnTo>
                  <a:lnTo>
                    <a:pt x="189" y="284"/>
                  </a:lnTo>
                  <a:lnTo>
                    <a:pt x="0" y="284"/>
                  </a:lnTo>
                  <a:lnTo>
                    <a:pt x="0" y="0"/>
                  </a:lnTo>
                  <a:lnTo>
                    <a:pt x="0" y="0"/>
                  </a:lnTo>
                  <a:close/>
                </a:path>
              </a:pathLst>
            </a:custGeom>
            <a:solidFill>
              <a:srgbClr val="3A5A71"/>
            </a:solidFill>
            <a:ln w="9525">
              <a:noFill/>
            </a:ln>
          </p:spPr>
          <p:txBody>
            <a:bodyPr/>
            <a:p>
              <a:endParaRPr altLang="en-US" lang="zh-CN"/>
            </a:p>
          </p:txBody>
        </p:sp>
        <p:sp>
          <p:nvSpPr>
            <p:cNvPr id="1048969" name="Freeform 103"/>
            <p:cNvSpPr/>
            <p:nvPr/>
          </p:nvSpPr>
          <p:spPr>
            <a:xfrm>
              <a:off x="481013" y="831850"/>
              <a:ext cx="74613" cy="12700"/>
            </a:xfrm>
            <a:custGeom>
              <a:avLst/>
              <a:ahLst/>
              <a:cxnLst>
                <a:cxn ang="0">
                  <a:pos x="2" y="0"/>
                </a:cxn>
                <a:cxn ang="0">
                  <a:pos x="22" y="0"/>
                </a:cxn>
                <a:cxn ang="0">
                  <a:pos x="23" y="1"/>
                </a:cxn>
                <a:cxn ang="0">
                  <a:pos x="23" y="3"/>
                </a:cxn>
                <a:cxn ang="0">
                  <a:pos x="22" y="4"/>
                </a:cxn>
                <a:cxn ang="0">
                  <a:pos x="2" y="4"/>
                </a:cxn>
                <a:cxn ang="0">
                  <a:pos x="0" y="3"/>
                </a:cxn>
                <a:cxn ang="0">
                  <a:pos x="0" y="1"/>
                </a:cxn>
                <a:cxn ang="0">
                  <a:pos x="2" y="0"/>
                </a:cxn>
              </a:cxnLst>
              <a:rect l="0" t="0" r="0" b="0"/>
              <a:pathLst>
                <a:path w="23" h="4">
                  <a:moveTo>
                    <a:pt x="2" y="0"/>
                  </a:moveTo>
                  <a:cubicBezTo>
                    <a:pt x="22" y="0"/>
                    <a:pt x="22" y="0"/>
                    <a:pt x="22" y="0"/>
                  </a:cubicBezTo>
                  <a:cubicBezTo>
                    <a:pt x="23" y="0"/>
                    <a:pt x="23" y="0"/>
                    <a:pt x="23" y="1"/>
                  </a:cubicBezTo>
                  <a:cubicBezTo>
                    <a:pt x="23" y="3"/>
                    <a:pt x="23" y="3"/>
                    <a:pt x="23" y="3"/>
                  </a:cubicBezTo>
                  <a:cubicBezTo>
                    <a:pt x="23" y="4"/>
                    <a:pt x="23" y="4"/>
                    <a:pt x="22" y="4"/>
                  </a:cubicBezTo>
                  <a:cubicBezTo>
                    <a:pt x="2" y="4"/>
                    <a:pt x="2" y="4"/>
                    <a:pt x="2" y="4"/>
                  </a:cubicBezTo>
                  <a:cubicBezTo>
                    <a:pt x="1" y="4"/>
                    <a:pt x="0" y="4"/>
                    <a:pt x="0" y="3"/>
                  </a:cubicBezTo>
                  <a:cubicBezTo>
                    <a:pt x="0" y="1"/>
                    <a:pt x="0" y="1"/>
                    <a:pt x="0" y="1"/>
                  </a:cubicBezTo>
                  <a:cubicBezTo>
                    <a:pt x="0" y="0"/>
                    <a:pt x="1" y="0"/>
                    <a:pt x="2" y="0"/>
                  </a:cubicBezTo>
                  <a:close/>
                </a:path>
              </a:pathLst>
            </a:custGeom>
            <a:solidFill>
              <a:srgbClr val="8B8B8B"/>
            </a:solidFill>
            <a:ln w="9525">
              <a:noFill/>
            </a:ln>
          </p:spPr>
          <p:txBody>
            <a:bodyPr/>
            <a:p>
              <a:endParaRPr altLang="en-US" lang="zh-CN"/>
            </a:p>
          </p:txBody>
        </p:sp>
        <p:sp>
          <p:nvSpPr>
            <p:cNvPr id="1048970" name="Freeform 104"/>
            <p:cNvSpPr/>
            <p:nvPr/>
          </p:nvSpPr>
          <p:spPr>
            <a:xfrm>
              <a:off x="592138" y="831850"/>
              <a:ext cx="74613" cy="12700"/>
            </a:xfrm>
            <a:custGeom>
              <a:avLst/>
              <a:ahLst/>
              <a:cxnLst>
                <a:cxn ang="0">
                  <a:pos x="2" y="0"/>
                </a:cxn>
                <a:cxn ang="0">
                  <a:pos x="22" y="0"/>
                </a:cxn>
                <a:cxn ang="0">
                  <a:pos x="23" y="1"/>
                </a:cxn>
                <a:cxn ang="0">
                  <a:pos x="23" y="3"/>
                </a:cxn>
                <a:cxn ang="0">
                  <a:pos x="22" y="4"/>
                </a:cxn>
                <a:cxn ang="0">
                  <a:pos x="2" y="4"/>
                </a:cxn>
                <a:cxn ang="0">
                  <a:pos x="0" y="3"/>
                </a:cxn>
                <a:cxn ang="0">
                  <a:pos x="0" y="1"/>
                </a:cxn>
                <a:cxn ang="0">
                  <a:pos x="2" y="0"/>
                </a:cxn>
              </a:cxnLst>
              <a:rect l="0" t="0" r="0" b="0"/>
              <a:pathLst>
                <a:path w="23" h="4">
                  <a:moveTo>
                    <a:pt x="2" y="0"/>
                  </a:moveTo>
                  <a:cubicBezTo>
                    <a:pt x="22" y="0"/>
                    <a:pt x="22" y="0"/>
                    <a:pt x="22" y="0"/>
                  </a:cubicBezTo>
                  <a:cubicBezTo>
                    <a:pt x="23" y="0"/>
                    <a:pt x="23" y="0"/>
                    <a:pt x="23" y="1"/>
                  </a:cubicBezTo>
                  <a:cubicBezTo>
                    <a:pt x="23" y="3"/>
                    <a:pt x="23" y="3"/>
                    <a:pt x="23" y="3"/>
                  </a:cubicBezTo>
                  <a:cubicBezTo>
                    <a:pt x="23" y="4"/>
                    <a:pt x="23" y="4"/>
                    <a:pt x="22" y="4"/>
                  </a:cubicBezTo>
                  <a:cubicBezTo>
                    <a:pt x="2" y="4"/>
                    <a:pt x="2" y="4"/>
                    <a:pt x="2" y="4"/>
                  </a:cubicBezTo>
                  <a:cubicBezTo>
                    <a:pt x="1" y="4"/>
                    <a:pt x="0" y="4"/>
                    <a:pt x="0" y="3"/>
                  </a:cubicBezTo>
                  <a:cubicBezTo>
                    <a:pt x="0" y="1"/>
                    <a:pt x="0" y="1"/>
                    <a:pt x="0" y="1"/>
                  </a:cubicBezTo>
                  <a:cubicBezTo>
                    <a:pt x="0" y="0"/>
                    <a:pt x="1" y="0"/>
                    <a:pt x="2" y="0"/>
                  </a:cubicBezTo>
                  <a:close/>
                </a:path>
              </a:pathLst>
            </a:custGeom>
            <a:solidFill>
              <a:srgbClr val="8B8B8B"/>
            </a:solidFill>
            <a:ln w="9525">
              <a:noFill/>
            </a:ln>
          </p:spPr>
          <p:txBody>
            <a:bodyPr/>
            <a:p>
              <a:endParaRPr altLang="en-US" lang="zh-CN"/>
            </a:p>
          </p:txBody>
        </p:sp>
        <p:sp>
          <p:nvSpPr>
            <p:cNvPr id="1048971" name="Freeform 105"/>
            <p:cNvSpPr/>
            <p:nvPr/>
          </p:nvSpPr>
          <p:spPr>
            <a:xfrm>
              <a:off x="536575" y="279400"/>
              <a:ext cx="74613" cy="15875"/>
            </a:xfrm>
            <a:custGeom>
              <a:avLst/>
              <a:ahLst/>
              <a:cxnLst>
                <a:cxn ang="0">
                  <a:pos x="2" y="0"/>
                </a:cxn>
                <a:cxn ang="0">
                  <a:pos x="22" y="0"/>
                </a:cxn>
                <a:cxn ang="0">
                  <a:pos x="23" y="2"/>
                </a:cxn>
                <a:cxn ang="0">
                  <a:pos x="23" y="3"/>
                </a:cxn>
                <a:cxn ang="0">
                  <a:pos x="22" y="5"/>
                </a:cxn>
                <a:cxn ang="0">
                  <a:pos x="2" y="5"/>
                </a:cxn>
                <a:cxn ang="0">
                  <a:pos x="0" y="3"/>
                </a:cxn>
                <a:cxn ang="0">
                  <a:pos x="0" y="2"/>
                </a:cxn>
                <a:cxn ang="0">
                  <a:pos x="2" y="0"/>
                </a:cxn>
              </a:cxnLst>
              <a:rect l="0" t="0" r="0" b="0"/>
              <a:pathLst>
                <a:path w="23" h="5">
                  <a:moveTo>
                    <a:pt x="2" y="0"/>
                  </a:moveTo>
                  <a:cubicBezTo>
                    <a:pt x="22" y="0"/>
                    <a:pt x="22" y="0"/>
                    <a:pt x="22" y="0"/>
                  </a:cubicBezTo>
                  <a:cubicBezTo>
                    <a:pt x="23" y="0"/>
                    <a:pt x="23" y="1"/>
                    <a:pt x="23" y="2"/>
                  </a:cubicBezTo>
                  <a:cubicBezTo>
                    <a:pt x="23" y="3"/>
                    <a:pt x="23" y="3"/>
                    <a:pt x="23" y="3"/>
                  </a:cubicBezTo>
                  <a:cubicBezTo>
                    <a:pt x="23" y="4"/>
                    <a:pt x="23" y="5"/>
                    <a:pt x="22" y="5"/>
                  </a:cubicBezTo>
                  <a:cubicBezTo>
                    <a:pt x="2" y="5"/>
                    <a:pt x="2" y="5"/>
                    <a:pt x="2" y="5"/>
                  </a:cubicBezTo>
                  <a:cubicBezTo>
                    <a:pt x="1" y="5"/>
                    <a:pt x="0" y="4"/>
                    <a:pt x="0" y="3"/>
                  </a:cubicBezTo>
                  <a:cubicBezTo>
                    <a:pt x="0" y="2"/>
                    <a:pt x="0" y="2"/>
                    <a:pt x="0" y="2"/>
                  </a:cubicBezTo>
                  <a:cubicBezTo>
                    <a:pt x="0" y="1"/>
                    <a:pt x="1" y="0"/>
                    <a:pt x="2" y="0"/>
                  </a:cubicBezTo>
                  <a:close/>
                </a:path>
              </a:pathLst>
            </a:custGeom>
            <a:solidFill>
              <a:srgbClr val="8B8B8B"/>
            </a:solidFill>
            <a:ln w="9525">
              <a:noFill/>
            </a:ln>
          </p:spPr>
          <p:txBody>
            <a:bodyPr/>
            <a:p>
              <a:endParaRPr altLang="en-US" lang="zh-CN"/>
            </a:p>
          </p:txBody>
        </p:sp>
        <p:sp>
          <p:nvSpPr>
            <p:cNvPr id="1048972" name="Freeform 106"/>
            <p:cNvSpPr>
              <a:spLocks noEditPoints="1"/>
            </p:cNvSpPr>
            <p:nvPr/>
          </p:nvSpPr>
          <p:spPr>
            <a:xfrm>
              <a:off x="481013" y="400050"/>
              <a:ext cx="198438" cy="350838"/>
            </a:xfrm>
            <a:custGeom>
              <a:avLst/>
              <a:ahLst/>
              <a:cxnLst>
                <a:cxn ang="0">
                  <a:pos x="98" y="77"/>
                </a:cxn>
                <a:cxn ang="0">
                  <a:pos x="0" y="16"/>
                </a:cxn>
                <a:cxn ang="0">
                  <a:pos x="8" y="0"/>
                </a:cxn>
                <a:cxn ang="0">
                  <a:pos x="107" y="61"/>
                </a:cxn>
                <a:cxn ang="0">
                  <a:pos x="113" y="51"/>
                </a:cxn>
                <a:cxn ang="0">
                  <a:pos x="125" y="81"/>
                </a:cxn>
                <a:cxn ang="0">
                  <a:pos x="92" y="86"/>
                </a:cxn>
                <a:cxn ang="0">
                  <a:pos x="98" y="77"/>
                </a:cxn>
                <a:cxn ang="0">
                  <a:pos x="98" y="77"/>
                </a:cxn>
                <a:cxn ang="0">
                  <a:pos x="0" y="202"/>
                </a:cxn>
                <a:cxn ang="0">
                  <a:pos x="0" y="202"/>
                </a:cxn>
                <a:cxn ang="0">
                  <a:pos x="0" y="59"/>
                </a:cxn>
                <a:cxn ang="0">
                  <a:pos x="17" y="59"/>
                </a:cxn>
                <a:cxn ang="0">
                  <a:pos x="17" y="202"/>
                </a:cxn>
                <a:cxn ang="0">
                  <a:pos x="33" y="202"/>
                </a:cxn>
                <a:cxn ang="0">
                  <a:pos x="33" y="79"/>
                </a:cxn>
                <a:cxn ang="0">
                  <a:pos x="51" y="79"/>
                </a:cxn>
                <a:cxn ang="0">
                  <a:pos x="51" y="202"/>
                </a:cxn>
                <a:cxn ang="0">
                  <a:pos x="68" y="202"/>
                </a:cxn>
                <a:cxn ang="0">
                  <a:pos x="68" y="102"/>
                </a:cxn>
                <a:cxn ang="0">
                  <a:pos x="84" y="102"/>
                </a:cxn>
                <a:cxn ang="0">
                  <a:pos x="84" y="202"/>
                </a:cxn>
                <a:cxn ang="0">
                  <a:pos x="102" y="202"/>
                </a:cxn>
                <a:cxn ang="0">
                  <a:pos x="102" y="124"/>
                </a:cxn>
                <a:cxn ang="0">
                  <a:pos x="119" y="124"/>
                </a:cxn>
                <a:cxn ang="0">
                  <a:pos x="119" y="202"/>
                </a:cxn>
                <a:cxn ang="0">
                  <a:pos x="119" y="221"/>
                </a:cxn>
                <a:cxn ang="0">
                  <a:pos x="102" y="221"/>
                </a:cxn>
                <a:cxn ang="0">
                  <a:pos x="84" y="221"/>
                </a:cxn>
                <a:cxn ang="0">
                  <a:pos x="68" y="221"/>
                </a:cxn>
                <a:cxn ang="0">
                  <a:pos x="51" y="221"/>
                </a:cxn>
                <a:cxn ang="0">
                  <a:pos x="33" y="221"/>
                </a:cxn>
                <a:cxn ang="0">
                  <a:pos x="17" y="221"/>
                </a:cxn>
                <a:cxn ang="0">
                  <a:pos x="0" y="221"/>
                </a:cxn>
                <a:cxn ang="0">
                  <a:pos x="0" y="221"/>
                </a:cxn>
                <a:cxn ang="0">
                  <a:pos x="0" y="202"/>
                </a:cxn>
                <a:cxn ang="0">
                  <a:pos x="0" y="202"/>
                </a:cxn>
              </a:cxnLst>
              <a:rect l="0" t="0" r="0" b="0"/>
              <a:pathLst>
                <a:path w="125" h="221">
                  <a:moveTo>
                    <a:pt x="98" y="77"/>
                  </a:moveTo>
                  <a:lnTo>
                    <a:pt x="0" y="16"/>
                  </a:lnTo>
                  <a:lnTo>
                    <a:pt x="8" y="0"/>
                  </a:lnTo>
                  <a:lnTo>
                    <a:pt x="107" y="61"/>
                  </a:lnTo>
                  <a:lnTo>
                    <a:pt x="113" y="51"/>
                  </a:lnTo>
                  <a:lnTo>
                    <a:pt x="125" y="81"/>
                  </a:lnTo>
                  <a:lnTo>
                    <a:pt x="92" y="86"/>
                  </a:lnTo>
                  <a:lnTo>
                    <a:pt x="98" y="77"/>
                  </a:lnTo>
                  <a:lnTo>
                    <a:pt x="98" y="77"/>
                  </a:lnTo>
                  <a:close/>
                  <a:moveTo>
                    <a:pt x="0" y="202"/>
                  </a:moveTo>
                  <a:lnTo>
                    <a:pt x="0" y="202"/>
                  </a:lnTo>
                  <a:lnTo>
                    <a:pt x="0" y="59"/>
                  </a:lnTo>
                  <a:lnTo>
                    <a:pt x="17" y="59"/>
                  </a:lnTo>
                  <a:lnTo>
                    <a:pt x="17" y="202"/>
                  </a:lnTo>
                  <a:lnTo>
                    <a:pt x="33" y="202"/>
                  </a:lnTo>
                  <a:lnTo>
                    <a:pt x="33" y="79"/>
                  </a:lnTo>
                  <a:lnTo>
                    <a:pt x="51" y="79"/>
                  </a:lnTo>
                  <a:lnTo>
                    <a:pt x="51" y="202"/>
                  </a:lnTo>
                  <a:lnTo>
                    <a:pt x="68" y="202"/>
                  </a:lnTo>
                  <a:lnTo>
                    <a:pt x="68" y="102"/>
                  </a:lnTo>
                  <a:lnTo>
                    <a:pt x="84" y="102"/>
                  </a:lnTo>
                  <a:lnTo>
                    <a:pt x="84" y="202"/>
                  </a:lnTo>
                  <a:lnTo>
                    <a:pt x="102" y="202"/>
                  </a:lnTo>
                  <a:lnTo>
                    <a:pt x="102" y="124"/>
                  </a:lnTo>
                  <a:lnTo>
                    <a:pt x="119" y="124"/>
                  </a:lnTo>
                  <a:lnTo>
                    <a:pt x="119" y="202"/>
                  </a:lnTo>
                  <a:lnTo>
                    <a:pt x="119" y="221"/>
                  </a:lnTo>
                  <a:lnTo>
                    <a:pt x="102" y="221"/>
                  </a:lnTo>
                  <a:lnTo>
                    <a:pt x="84" y="221"/>
                  </a:lnTo>
                  <a:lnTo>
                    <a:pt x="68" y="221"/>
                  </a:lnTo>
                  <a:lnTo>
                    <a:pt x="51" y="221"/>
                  </a:lnTo>
                  <a:lnTo>
                    <a:pt x="33" y="221"/>
                  </a:lnTo>
                  <a:lnTo>
                    <a:pt x="17" y="221"/>
                  </a:lnTo>
                  <a:lnTo>
                    <a:pt x="0" y="221"/>
                  </a:lnTo>
                  <a:lnTo>
                    <a:pt x="0" y="221"/>
                  </a:lnTo>
                  <a:lnTo>
                    <a:pt x="0" y="202"/>
                  </a:lnTo>
                  <a:lnTo>
                    <a:pt x="0" y="202"/>
                  </a:lnTo>
                  <a:close/>
                </a:path>
              </a:pathLst>
            </a:custGeom>
            <a:solidFill>
              <a:srgbClr val="F26B41"/>
            </a:solidFill>
            <a:ln w="9525">
              <a:noFill/>
            </a:ln>
          </p:spPr>
          <p:txBody>
            <a:bodyPr/>
            <a:p>
              <a:endParaRPr altLang="en-US" lang="zh-CN"/>
            </a:p>
          </p:txBody>
        </p:sp>
      </p:grpSp>
      <p:grpSp>
        <p:nvGrpSpPr>
          <p:cNvPr id="85" name="组合 300"/>
          <p:cNvGrpSpPr/>
          <p:nvPr/>
        </p:nvGrpSpPr>
        <p:grpSpPr>
          <a:xfrm>
            <a:off x="1795463" y="1431925"/>
            <a:ext cx="255587" cy="254000"/>
            <a:chOff x="0" y="0"/>
            <a:chExt cx="1149351" cy="1149350"/>
          </a:xfrm>
        </p:grpSpPr>
        <p:sp>
          <p:nvSpPr>
            <p:cNvPr id="1048973" name="Oval 16"/>
            <p:cNvSpPr/>
            <p:nvPr/>
          </p:nvSpPr>
          <p:spPr>
            <a:xfrm>
              <a:off x="0" y="0"/>
              <a:ext cx="1149350" cy="1149350"/>
            </a:xfrm>
            <a:prstGeom prst="ellipse"/>
            <a:solidFill>
              <a:srgbClr val="F26B41"/>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8974" name="Freeform 107"/>
            <p:cNvSpPr/>
            <p:nvPr/>
          </p:nvSpPr>
          <p:spPr>
            <a:xfrm>
              <a:off x="347663" y="255587"/>
              <a:ext cx="801688" cy="893763"/>
            </a:xfrm>
            <a:custGeom>
              <a:avLst/>
              <a:ahLst/>
              <a:cxnLst>
                <a:cxn ang="0">
                  <a:pos x="140" y="0"/>
                </a:cxn>
                <a:cxn ang="0">
                  <a:pos x="247" y="107"/>
                </a:cxn>
                <a:cxn ang="0">
                  <a:pos x="79" y="275"/>
                </a:cxn>
                <a:cxn ang="0">
                  <a:pos x="0" y="195"/>
                </a:cxn>
                <a:cxn ang="0">
                  <a:pos x="140" y="0"/>
                </a:cxn>
              </a:cxnLst>
              <a:rect l="0" t="0" r="0" b="0"/>
              <a:pathLst>
                <a:path w="247" h="275">
                  <a:moveTo>
                    <a:pt x="140" y="0"/>
                  </a:moveTo>
                  <a:cubicBezTo>
                    <a:pt x="247" y="107"/>
                    <a:pt x="247" y="107"/>
                    <a:pt x="247" y="107"/>
                  </a:cubicBezTo>
                  <a:cubicBezTo>
                    <a:pt x="242" y="198"/>
                    <a:pt x="170" y="270"/>
                    <a:pt x="79" y="275"/>
                  </a:cubicBezTo>
                  <a:cubicBezTo>
                    <a:pt x="0" y="195"/>
                    <a:pt x="0" y="195"/>
                    <a:pt x="0" y="195"/>
                  </a:cubicBezTo>
                  <a:cubicBezTo>
                    <a:pt x="140" y="0"/>
                    <a:pt x="140" y="0"/>
                    <a:pt x="140" y="0"/>
                  </a:cubicBezTo>
                  <a:close/>
                </a:path>
              </a:pathLst>
            </a:custGeom>
            <a:solidFill>
              <a:srgbClr val="C44721"/>
            </a:solidFill>
            <a:ln w="9525">
              <a:noFill/>
            </a:ln>
          </p:spPr>
          <p:txBody>
            <a:bodyPr/>
            <a:p>
              <a:endParaRPr altLang="en-US" lang="zh-CN"/>
            </a:p>
          </p:txBody>
        </p:sp>
        <p:sp>
          <p:nvSpPr>
            <p:cNvPr id="1048975" name="Freeform 108"/>
            <p:cNvSpPr/>
            <p:nvPr/>
          </p:nvSpPr>
          <p:spPr>
            <a:xfrm>
              <a:off x="328613" y="239712"/>
              <a:ext cx="492125" cy="668338"/>
            </a:xfrm>
            <a:custGeom>
              <a:avLst/>
              <a:ahLst/>
              <a:cxnLst>
                <a:cxn ang="0">
                  <a:pos x="0" y="186"/>
                </a:cxn>
                <a:cxn ang="0">
                  <a:pos x="0" y="19"/>
                </a:cxn>
                <a:cxn ang="0">
                  <a:pos x="20" y="0"/>
                </a:cxn>
                <a:cxn ang="0">
                  <a:pos x="133" y="0"/>
                </a:cxn>
                <a:cxn ang="0">
                  <a:pos x="152" y="19"/>
                </a:cxn>
                <a:cxn ang="0">
                  <a:pos x="152" y="186"/>
                </a:cxn>
                <a:cxn ang="0">
                  <a:pos x="133" y="206"/>
                </a:cxn>
                <a:cxn ang="0">
                  <a:pos x="20" y="206"/>
                </a:cxn>
                <a:cxn ang="0">
                  <a:pos x="0" y="186"/>
                </a:cxn>
              </a:cxnLst>
              <a:rect l="0" t="0" r="0" b="0"/>
              <a:pathLst>
                <a:path w="152" h="206">
                  <a:moveTo>
                    <a:pt x="0" y="186"/>
                  </a:moveTo>
                  <a:cubicBezTo>
                    <a:pt x="0" y="19"/>
                    <a:pt x="0" y="19"/>
                    <a:pt x="0" y="19"/>
                  </a:cubicBezTo>
                  <a:cubicBezTo>
                    <a:pt x="0" y="8"/>
                    <a:pt x="9" y="0"/>
                    <a:pt x="20" y="0"/>
                  </a:cubicBezTo>
                  <a:cubicBezTo>
                    <a:pt x="133" y="0"/>
                    <a:pt x="133" y="0"/>
                    <a:pt x="133" y="0"/>
                  </a:cubicBezTo>
                  <a:cubicBezTo>
                    <a:pt x="143" y="0"/>
                    <a:pt x="152" y="8"/>
                    <a:pt x="152" y="19"/>
                  </a:cubicBezTo>
                  <a:cubicBezTo>
                    <a:pt x="152" y="186"/>
                    <a:pt x="152" y="186"/>
                    <a:pt x="152" y="186"/>
                  </a:cubicBezTo>
                  <a:cubicBezTo>
                    <a:pt x="152" y="197"/>
                    <a:pt x="143" y="206"/>
                    <a:pt x="133" y="206"/>
                  </a:cubicBezTo>
                  <a:cubicBezTo>
                    <a:pt x="20" y="206"/>
                    <a:pt x="20" y="206"/>
                    <a:pt x="20" y="206"/>
                  </a:cubicBezTo>
                  <a:cubicBezTo>
                    <a:pt x="9" y="206"/>
                    <a:pt x="0" y="197"/>
                    <a:pt x="0" y="186"/>
                  </a:cubicBezTo>
                  <a:close/>
                </a:path>
              </a:pathLst>
            </a:custGeom>
            <a:solidFill>
              <a:srgbClr val="182F40"/>
            </a:solidFill>
            <a:ln w="9525">
              <a:noFill/>
            </a:ln>
          </p:spPr>
          <p:txBody>
            <a:bodyPr/>
            <a:p>
              <a:endParaRPr altLang="en-US" lang="zh-CN"/>
            </a:p>
          </p:txBody>
        </p:sp>
        <p:sp>
          <p:nvSpPr>
            <p:cNvPr id="1048976" name="Freeform 109"/>
            <p:cNvSpPr/>
            <p:nvPr/>
          </p:nvSpPr>
          <p:spPr>
            <a:xfrm>
              <a:off x="369888" y="314325"/>
              <a:ext cx="409575" cy="515938"/>
            </a:xfrm>
            <a:custGeom>
              <a:avLst/>
              <a:ahLst/>
              <a:cxnLst>
                <a:cxn ang="0">
                  <a:pos x="0" y="325"/>
                </a:cxn>
                <a:cxn ang="0">
                  <a:pos x="0" y="0"/>
                </a:cxn>
                <a:cxn ang="0">
                  <a:pos x="258" y="0"/>
                </a:cxn>
                <a:cxn ang="0">
                  <a:pos x="258" y="325"/>
                </a:cxn>
                <a:cxn ang="0">
                  <a:pos x="0" y="325"/>
                </a:cxn>
                <a:cxn ang="0">
                  <a:pos x="0" y="325"/>
                </a:cxn>
              </a:cxnLst>
              <a:rect l="0" t="0" r="0" b="0"/>
              <a:pathLst>
                <a:path w="258" h="325">
                  <a:moveTo>
                    <a:pt x="0" y="325"/>
                  </a:moveTo>
                  <a:lnTo>
                    <a:pt x="0" y="0"/>
                  </a:lnTo>
                  <a:lnTo>
                    <a:pt x="258" y="0"/>
                  </a:lnTo>
                  <a:lnTo>
                    <a:pt x="258" y="325"/>
                  </a:lnTo>
                  <a:lnTo>
                    <a:pt x="0" y="325"/>
                  </a:lnTo>
                  <a:lnTo>
                    <a:pt x="0" y="325"/>
                  </a:lnTo>
                  <a:close/>
                </a:path>
              </a:pathLst>
            </a:custGeom>
            <a:solidFill>
              <a:srgbClr val="FFFFFF"/>
            </a:solidFill>
            <a:ln w="9525">
              <a:noFill/>
            </a:ln>
          </p:spPr>
          <p:txBody>
            <a:bodyPr/>
            <a:p>
              <a:endParaRPr altLang="en-US" lang="zh-CN"/>
            </a:p>
          </p:txBody>
        </p:sp>
        <p:sp>
          <p:nvSpPr>
            <p:cNvPr id="1048977" name="Freeform 110"/>
            <p:cNvSpPr/>
            <p:nvPr/>
          </p:nvSpPr>
          <p:spPr>
            <a:xfrm>
              <a:off x="658813" y="622300"/>
              <a:ext cx="36513" cy="166688"/>
            </a:xfrm>
            <a:custGeom>
              <a:avLst/>
              <a:ahLst/>
              <a:cxnLst>
                <a:cxn ang="0">
                  <a:pos x="0" y="105"/>
                </a:cxn>
                <a:cxn ang="0">
                  <a:pos x="0" y="0"/>
                </a:cxn>
                <a:cxn ang="0">
                  <a:pos x="23" y="0"/>
                </a:cxn>
                <a:cxn ang="0">
                  <a:pos x="23" y="105"/>
                </a:cxn>
                <a:cxn ang="0">
                  <a:pos x="0" y="105"/>
                </a:cxn>
                <a:cxn ang="0">
                  <a:pos x="0" y="105"/>
                </a:cxn>
              </a:cxnLst>
              <a:rect l="0" t="0" r="0" b="0"/>
              <a:pathLst>
                <a:path w="23" h="105">
                  <a:moveTo>
                    <a:pt x="0" y="105"/>
                  </a:moveTo>
                  <a:lnTo>
                    <a:pt x="0" y="0"/>
                  </a:lnTo>
                  <a:lnTo>
                    <a:pt x="23" y="0"/>
                  </a:lnTo>
                  <a:lnTo>
                    <a:pt x="23" y="105"/>
                  </a:lnTo>
                  <a:lnTo>
                    <a:pt x="0" y="105"/>
                  </a:lnTo>
                  <a:lnTo>
                    <a:pt x="0" y="105"/>
                  </a:lnTo>
                  <a:close/>
                </a:path>
              </a:pathLst>
            </a:custGeom>
            <a:solidFill>
              <a:srgbClr val="53B5C3"/>
            </a:solidFill>
            <a:ln w="9525">
              <a:noFill/>
            </a:ln>
          </p:spPr>
          <p:txBody>
            <a:bodyPr/>
            <a:p>
              <a:endParaRPr altLang="en-US" lang="zh-CN"/>
            </a:p>
          </p:txBody>
        </p:sp>
        <p:sp>
          <p:nvSpPr>
            <p:cNvPr id="1048978" name="Freeform 111"/>
            <p:cNvSpPr/>
            <p:nvPr/>
          </p:nvSpPr>
          <p:spPr>
            <a:xfrm>
              <a:off x="587375" y="574675"/>
              <a:ext cx="36513" cy="214313"/>
            </a:xfrm>
            <a:custGeom>
              <a:avLst/>
              <a:ahLst/>
              <a:cxnLst>
                <a:cxn ang="0">
                  <a:pos x="0" y="135"/>
                </a:cxn>
                <a:cxn ang="0">
                  <a:pos x="0" y="0"/>
                </a:cxn>
                <a:cxn ang="0">
                  <a:pos x="23" y="0"/>
                </a:cxn>
                <a:cxn ang="0">
                  <a:pos x="23" y="135"/>
                </a:cxn>
                <a:cxn ang="0">
                  <a:pos x="0" y="135"/>
                </a:cxn>
                <a:cxn ang="0">
                  <a:pos x="0" y="135"/>
                </a:cxn>
              </a:cxnLst>
              <a:rect l="0" t="0" r="0" b="0"/>
              <a:pathLst>
                <a:path w="23" h="135">
                  <a:moveTo>
                    <a:pt x="0" y="135"/>
                  </a:moveTo>
                  <a:lnTo>
                    <a:pt x="0" y="0"/>
                  </a:lnTo>
                  <a:lnTo>
                    <a:pt x="23" y="0"/>
                  </a:lnTo>
                  <a:lnTo>
                    <a:pt x="23" y="135"/>
                  </a:lnTo>
                  <a:lnTo>
                    <a:pt x="0" y="135"/>
                  </a:lnTo>
                  <a:lnTo>
                    <a:pt x="0" y="135"/>
                  </a:lnTo>
                  <a:close/>
                </a:path>
              </a:pathLst>
            </a:custGeom>
            <a:solidFill>
              <a:srgbClr val="66DBA7"/>
            </a:solidFill>
            <a:ln w="9525">
              <a:noFill/>
            </a:ln>
          </p:spPr>
          <p:txBody>
            <a:bodyPr/>
            <a:p>
              <a:endParaRPr altLang="en-US" lang="zh-CN"/>
            </a:p>
          </p:txBody>
        </p:sp>
        <p:sp>
          <p:nvSpPr>
            <p:cNvPr id="1048979" name="Freeform 112"/>
            <p:cNvSpPr/>
            <p:nvPr/>
          </p:nvSpPr>
          <p:spPr>
            <a:xfrm>
              <a:off x="512763" y="528637"/>
              <a:ext cx="36513" cy="260350"/>
            </a:xfrm>
            <a:custGeom>
              <a:avLst/>
              <a:ahLst/>
              <a:cxnLst>
                <a:cxn ang="0">
                  <a:pos x="0" y="164"/>
                </a:cxn>
                <a:cxn ang="0">
                  <a:pos x="0" y="0"/>
                </a:cxn>
                <a:cxn ang="0">
                  <a:pos x="23" y="0"/>
                </a:cxn>
                <a:cxn ang="0">
                  <a:pos x="23" y="164"/>
                </a:cxn>
                <a:cxn ang="0">
                  <a:pos x="0" y="164"/>
                </a:cxn>
                <a:cxn ang="0">
                  <a:pos x="0" y="164"/>
                </a:cxn>
              </a:cxnLst>
              <a:rect l="0" t="0" r="0" b="0"/>
              <a:pathLst>
                <a:path w="23" h="164">
                  <a:moveTo>
                    <a:pt x="0" y="164"/>
                  </a:moveTo>
                  <a:lnTo>
                    <a:pt x="0" y="0"/>
                  </a:lnTo>
                  <a:lnTo>
                    <a:pt x="23" y="0"/>
                  </a:lnTo>
                  <a:lnTo>
                    <a:pt x="23" y="164"/>
                  </a:lnTo>
                  <a:lnTo>
                    <a:pt x="0" y="164"/>
                  </a:lnTo>
                  <a:lnTo>
                    <a:pt x="0" y="164"/>
                  </a:lnTo>
                  <a:close/>
                </a:path>
              </a:pathLst>
            </a:custGeom>
            <a:solidFill>
              <a:srgbClr val="F4B63F"/>
            </a:solidFill>
            <a:ln w="9525">
              <a:noFill/>
            </a:ln>
          </p:spPr>
          <p:txBody>
            <a:bodyPr/>
            <a:p>
              <a:endParaRPr altLang="en-US" lang="zh-CN"/>
            </a:p>
          </p:txBody>
        </p:sp>
        <p:sp>
          <p:nvSpPr>
            <p:cNvPr id="1048980" name="Freeform 113"/>
            <p:cNvSpPr/>
            <p:nvPr/>
          </p:nvSpPr>
          <p:spPr>
            <a:xfrm>
              <a:off x="441325" y="479425"/>
              <a:ext cx="36513" cy="309563"/>
            </a:xfrm>
            <a:custGeom>
              <a:avLst/>
              <a:ahLst/>
              <a:cxnLst>
                <a:cxn ang="0">
                  <a:pos x="0" y="195"/>
                </a:cxn>
                <a:cxn ang="0">
                  <a:pos x="0" y="0"/>
                </a:cxn>
                <a:cxn ang="0">
                  <a:pos x="23" y="0"/>
                </a:cxn>
                <a:cxn ang="0">
                  <a:pos x="23" y="195"/>
                </a:cxn>
                <a:cxn ang="0">
                  <a:pos x="0" y="195"/>
                </a:cxn>
                <a:cxn ang="0">
                  <a:pos x="0" y="195"/>
                </a:cxn>
              </a:cxnLst>
              <a:rect l="0" t="0" r="0" b="0"/>
              <a:pathLst>
                <a:path w="23" h="195">
                  <a:moveTo>
                    <a:pt x="0" y="195"/>
                  </a:moveTo>
                  <a:lnTo>
                    <a:pt x="0" y="0"/>
                  </a:lnTo>
                  <a:lnTo>
                    <a:pt x="23" y="0"/>
                  </a:lnTo>
                  <a:lnTo>
                    <a:pt x="23" y="195"/>
                  </a:lnTo>
                  <a:lnTo>
                    <a:pt x="0" y="195"/>
                  </a:lnTo>
                  <a:lnTo>
                    <a:pt x="0" y="195"/>
                  </a:lnTo>
                  <a:close/>
                </a:path>
              </a:pathLst>
            </a:custGeom>
            <a:solidFill>
              <a:srgbClr val="F26B41"/>
            </a:solidFill>
            <a:ln w="9525">
              <a:noFill/>
            </a:ln>
          </p:spPr>
          <p:txBody>
            <a:bodyPr/>
            <a:p>
              <a:endParaRPr altLang="en-US" lang="zh-CN"/>
            </a:p>
          </p:txBody>
        </p:sp>
        <p:sp>
          <p:nvSpPr>
            <p:cNvPr id="1048981" name="Freeform 114"/>
            <p:cNvSpPr/>
            <p:nvPr/>
          </p:nvSpPr>
          <p:spPr>
            <a:xfrm>
              <a:off x="441325" y="357187"/>
              <a:ext cx="269875" cy="184150"/>
            </a:xfrm>
            <a:custGeom>
              <a:avLst/>
              <a:ahLst/>
              <a:cxnLst>
                <a:cxn ang="0">
                  <a:pos x="133" y="102"/>
                </a:cxn>
                <a:cxn ang="0">
                  <a:pos x="0" y="20"/>
                </a:cxn>
                <a:cxn ang="0">
                  <a:pos x="10" y="0"/>
                </a:cxn>
                <a:cxn ang="0">
                  <a:pos x="143" y="83"/>
                </a:cxn>
                <a:cxn ang="0">
                  <a:pos x="152" y="69"/>
                </a:cxn>
                <a:cxn ang="0">
                  <a:pos x="170" y="110"/>
                </a:cxn>
                <a:cxn ang="0">
                  <a:pos x="125" y="116"/>
                </a:cxn>
                <a:cxn ang="0">
                  <a:pos x="133" y="102"/>
                </a:cxn>
                <a:cxn ang="0">
                  <a:pos x="133" y="102"/>
                </a:cxn>
              </a:cxnLst>
              <a:rect l="0" t="0" r="0" b="0"/>
              <a:pathLst>
                <a:path w="170" h="116">
                  <a:moveTo>
                    <a:pt x="133" y="102"/>
                  </a:moveTo>
                  <a:lnTo>
                    <a:pt x="0" y="20"/>
                  </a:lnTo>
                  <a:lnTo>
                    <a:pt x="10" y="0"/>
                  </a:lnTo>
                  <a:lnTo>
                    <a:pt x="143" y="83"/>
                  </a:lnTo>
                  <a:lnTo>
                    <a:pt x="152" y="69"/>
                  </a:lnTo>
                  <a:lnTo>
                    <a:pt x="170" y="110"/>
                  </a:lnTo>
                  <a:lnTo>
                    <a:pt x="125" y="116"/>
                  </a:lnTo>
                  <a:lnTo>
                    <a:pt x="133" y="102"/>
                  </a:lnTo>
                  <a:lnTo>
                    <a:pt x="133" y="102"/>
                  </a:lnTo>
                  <a:close/>
                </a:path>
              </a:pathLst>
            </a:custGeom>
            <a:solidFill>
              <a:srgbClr val="F26B41"/>
            </a:solidFill>
            <a:ln w="9525">
              <a:noFill/>
            </a:ln>
          </p:spPr>
          <p:txBody>
            <a:bodyPr/>
            <a:p>
              <a:endParaRPr altLang="en-US" lang="zh-CN"/>
            </a:p>
          </p:txBody>
        </p:sp>
      </p:grpSp>
      <p:grpSp>
        <p:nvGrpSpPr>
          <p:cNvPr id="86" name="组合 297"/>
          <p:cNvGrpSpPr/>
          <p:nvPr/>
        </p:nvGrpSpPr>
        <p:grpSpPr>
          <a:xfrm>
            <a:off x="3841750" y="779463"/>
            <a:ext cx="254000" cy="254000"/>
            <a:chOff x="0" y="0"/>
            <a:chExt cx="1154113" cy="1149350"/>
          </a:xfrm>
        </p:grpSpPr>
        <p:sp>
          <p:nvSpPr>
            <p:cNvPr id="1048982" name="Oval 26"/>
            <p:cNvSpPr/>
            <p:nvPr/>
          </p:nvSpPr>
          <p:spPr>
            <a:xfrm>
              <a:off x="0" y="0"/>
              <a:ext cx="1154113" cy="1149350"/>
            </a:xfrm>
            <a:prstGeom prst="ellipse"/>
            <a:solidFill>
              <a:srgbClr val="F4B63F"/>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8983" name="Freeform 115"/>
            <p:cNvSpPr/>
            <p:nvPr/>
          </p:nvSpPr>
          <p:spPr>
            <a:xfrm>
              <a:off x="279400" y="390525"/>
              <a:ext cx="866775" cy="752475"/>
            </a:xfrm>
            <a:custGeom>
              <a:avLst/>
              <a:ahLst/>
              <a:cxnLst>
                <a:cxn ang="0">
                  <a:pos x="0" y="114"/>
                </a:cxn>
                <a:cxn ang="0">
                  <a:pos x="135" y="0"/>
                </a:cxn>
                <a:cxn ang="0">
                  <a:pos x="183" y="0"/>
                </a:cxn>
                <a:cxn ang="0">
                  <a:pos x="267" y="84"/>
                </a:cxn>
                <a:cxn ang="0">
                  <a:pos x="118" y="232"/>
                </a:cxn>
                <a:cxn ang="0">
                  <a:pos x="0" y="114"/>
                </a:cxn>
              </a:cxnLst>
              <a:rect l="0" t="0" r="0" b="0"/>
              <a:pathLst>
                <a:path w="267" h="232">
                  <a:moveTo>
                    <a:pt x="0" y="114"/>
                  </a:moveTo>
                  <a:cubicBezTo>
                    <a:pt x="135" y="0"/>
                    <a:pt x="135" y="0"/>
                    <a:pt x="135" y="0"/>
                  </a:cubicBezTo>
                  <a:cubicBezTo>
                    <a:pt x="183" y="0"/>
                    <a:pt x="183" y="0"/>
                    <a:pt x="183" y="0"/>
                  </a:cubicBezTo>
                  <a:cubicBezTo>
                    <a:pt x="267" y="84"/>
                    <a:pt x="267" y="84"/>
                    <a:pt x="267" y="84"/>
                  </a:cubicBezTo>
                  <a:cubicBezTo>
                    <a:pt x="255" y="161"/>
                    <a:pt x="195" y="221"/>
                    <a:pt x="118" y="232"/>
                  </a:cubicBezTo>
                  <a:cubicBezTo>
                    <a:pt x="0" y="114"/>
                    <a:pt x="0" y="114"/>
                    <a:pt x="0" y="114"/>
                  </a:cubicBezTo>
                  <a:close/>
                </a:path>
              </a:pathLst>
            </a:custGeom>
            <a:solidFill>
              <a:srgbClr val="C99128"/>
            </a:solidFill>
            <a:ln w="9525">
              <a:noFill/>
            </a:ln>
          </p:spPr>
          <p:txBody>
            <a:bodyPr/>
            <a:p>
              <a:endParaRPr altLang="en-US" lang="zh-CN"/>
            </a:p>
          </p:txBody>
        </p:sp>
        <p:sp>
          <p:nvSpPr>
            <p:cNvPr id="1048984" name="Freeform 116"/>
            <p:cNvSpPr/>
            <p:nvPr/>
          </p:nvSpPr>
          <p:spPr>
            <a:xfrm>
              <a:off x="273050" y="382588"/>
              <a:ext cx="611188" cy="384175"/>
            </a:xfrm>
            <a:custGeom>
              <a:avLst/>
              <a:ahLst/>
              <a:cxnLst>
                <a:cxn ang="0">
                  <a:pos x="6" y="0"/>
                </a:cxn>
                <a:cxn ang="0">
                  <a:pos x="181" y="0"/>
                </a:cxn>
                <a:cxn ang="0">
                  <a:pos x="188" y="7"/>
                </a:cxn>
                <a:cxn ang="0">
                  <a:pos x="188" y="111"/>
                </a:cxn>
                <a:cxn ang="0">
                  <a:pos x="181" y="118"/>
                </a:cxn>
                <a:cxn ang="0">
                  <a:pos x="6" y="118"/>
                </a:cxn>
                <a:cxn ang="0">
                  <a:pos x="0" y="111"/>
                </a:cxn>
                <a:cxn ang="0">
                  <a:pos x="0" y="7"/>
                </a:cxn>
                <a:cxn ang="0">
                  <a:pos x="6" y="0"/>
                </a:cxn>
              </a:cxnLst>
              <a:rect l="0" t="0" r="0" b="0"/>
              <a:pathLst>
                <a:path w="188" h="118">
                  <a:moveTo>
                    <a:pt x="6" y="0"/>
                  </a:moveTo>
                  <a:cubicBezTo>
                    <a:pt x="181" y="0"/>
                    <a:pt x="181" y="0"/>
                    <a:pt x="181" y="0"/>
                  </a:cubicBezTo>
                  <a:cubicBezTo>
                    <a:pt x="185" y="0"/>
                    <a:pt x="188" y="4"/>
                    <a:pt x="188" y="7"/>
                  </a:cubicBezTo>
                  <a:cubicBezTo>
                    <a:pt x="188" y="111"/>
                    <a:pt x="188" y="111"/>
                    <a:pt x="188" y="111"/>
                  </a:cubicBezTo>
                  <a:cubicBezTo>
                    <a:pt x="188" y="115"/>
                    <a:pt x="185" y="118"/>
                    <a:pt x="181" y="118"/>
                  </a:cubicBezTo>
                  <a:cubicBezTo>
                    <a:pt x="6" y="118"/>
                    <a:pt x="6" y="118"/>
                    <a:pt x="6" y="118"/>
                  </a:cubicBezTo>
                  <a:cubicBezTo>
                    <a:pt x="3" y="118"/>
                    <a:pt x="0" y="115"/>
                    <a:pt x="0" y="111"/>
                  </a:cubicBezTo>
                  <a:cubicBezTo>
                    <a:pt x="0" y="7"/>
                    <a:pt x="0" y="7"/>
                    <a:pt x="0" y="7"/>
                  </a:cubicBezTo>
                  <a:cubicBezTo>
                    <a:pt x="0" y="4"/>
                    <a:pt x="3" y="0"/>
                    <a:pt x="6" y="0"/>
                  </a:cubicBezTo>
                  <a:close/>
                </a:path>
              </a:pathLst>
            </a:custGeom>
            <a:solidFill>
              <a:srgbClr val="506B82"/>
            </a:solidFill>
            <a:ln w="9525">
              <a:noFill/>
            </a:ln>
          </p:spPr>
          <p:txBody>
            <a:bodyPr/>
            <a:p>
              <a:endParaRPr altLang="en-US" lang="zh-CN"/>
            </a:p>
          </p:txBody>
        </p:sp>
        <p:sp>
          <p:nvSpPr>
            <p:cNvPr id="1048985" name="Freeform 117"/>
            <p:cNvSpPr>
              <a:spLocks noEditPoints="1"/>
            </p:cNvSpPr>
            <p:nvPr/>
          </p:nvSpPr>
          <p:spPr>
            <a:xfrm>
              <a:off x="328612" y="708025"/>
              <a:ext cx="307975" cy="22225"/>
            </a:xfrm>
            <a:custGeom>
              <a:avLst/>
              <a:ahLst/>
              <a:cxnLst>
                <a:cxn ang="0">
                  <a:pos x="0" y="4"/>
                </a:cxn>
                <a:cxn ang="0">
                  <a:pos x="6" y="2"/>
                </a:cxn>
                <a:cxn ang="0">
                  <a:pos x="2" y="6"/>
                </a:cxn>
                <a:cxn ang="0">
                  <a:pos x="12" y="7"/>
                </a:cxn>
                <a:cxn ang="0">
                  <a:pos x="7" y="7"/>
                </a:cxn>
                <a:cxn ang="0">
                  <a:pos x="12" y="7"/>
                </a:cxn>
                <a:cxn ang="0">
                  <a:pos x="9" y="2"/>
                </a:cxn>
                <a:cxn ang="0">
                  <a:pos x="19" y="7"/>
                </a:cxn>
                <a:cxn ang="0">
                  <a:pos x="15" y="5"/>
                </a:cxn>
                <a:cxn ang="0">
                  <a:pos x="13" y="1"/>
                </a:cxn>
                <a:cxn ang="0">
                  <a:pos x="17" y="4"/>
                </a:cxn>
                <a:cxn ang="0">
                  <a:pos x="19" y="7"/>
                </a:cxn>
                <a:cxn ang="0">
                  <a:pos x="16" y="3"/>
                </a:cxn>
                <a:cxn ang="0">
                  <a:pos x="19" y="7"/>
                </a:cxn>
                <a:cxn ang="0">
                  <a:pos x="24" y="6"/>
                </a:cxn>
                <a:cxn ang="0">
                  <a:pos x="21" y="6"/>
                </a:cxn>
                <a:cxn ang="0">
                  <a:pos x="23" y="2"/>
                </a:cxn>
                <a:cxn ang="0">
                  <a:pos x="31" y="7"/>
                </a:cxn>
                <a:cxn ang="0">
                  <a:pos x="26" y="7"/>
                </a:cxn>
                <a:cxn ang="0">
                  <a:pos x="31" y="3"/>
                </a:cxn>
                <a:cxn ang="0">
                  <a:pos x="33" y="4"/>
                </a:cxn>
                <a:cxn ang="0">
                  <a:pos x="40" y="4"/>
                </a:cxn>
                <a:cxn ang="0">
                  <a:pos x="33" y="4"/>
                </a:cxn>
                <a:cxn ang="0">
                  <a:pos x="38" y="6"/>
                </a:cxn>
                <a:cxn ang="0">
                  <a:pos x="35" y="2"/>
                </a:cxn>
                <a:cxn ang="0">
                  <a:pos x="41" y="1"/>
                </a:cxn>
                <a:cxn ang="0">
                  <a:pos x="45" y="7"/>
                </a:cxn>
                <a:cxn ang="0">
                  <a:pos x="51" y="4"/>
                </a:cxn>
                <a:cxn ang="0">
                  <a:pos x="47" y="1"/>
                </a:cxn>
                <a:cxn ang="0">
                  <a:pos x="50" y="4"/>
                </a:cxn>
                <a:cxn ang="0">
                  <a:pos x="56" y="7"/>
                </a:cxn>
                <a:cxn ang="0">
                  <a:pos x="56" y="1"/>
                </a:cxn>
                <a:cxn ang="0">
                  <a:pos x="56" y="4"/>
                </a:cxn>
                <a:cxn ang="0">
                  <a:pos x="56" y="7"/>
                </a:cxn>
                <a:cxn ang="0">
                  <a:pos x="60" y="5"/>
                </a:cxn>
                <a:cxn ang="0">
                  <a:pos x="58" y="7"/>
                </a:cxn>
                <a:cxn ang="0">
                  <a:pos x="62" y="2"/>
                </a:cxn>
                <a:cxn ang="0">
                  <a:pos x="61" y="5"/>
                </a:cxn>
                <a:cxn ang="0">
                  <a:pos x="60" y="4"/>
                </a:cxn>
                <a:cxn ang="0">
                  <a:pos x="59" y="1"/>
                </a:cxn>
                <a:cxn ang="0">
                  <a:pos x="69" y="2"/>
                </a:cxn>
                <a:cxn ang="0">
                  <a:pos x="68" y="7"/>
                </a:cxn>
                <a:cxn ang="0">
                  <a:pos x="73" y="6"/>
                </a:cxn>
                <a:cxn ang="0">
                  <a:pos x="74" y="1"/>
                </a:cxn>
                <a:cxn ang="0">
                  <a:pos x="79" y="6"/>
                </a:cxn>
                <a:cxn ang="0">
                  <a:pos x="77" y="1"/>
                </a:cxn>
                <a:cxn ang="0">
                  <a:pos x="78" y="2"/>
                </a:cxn>
                <a:cxn ang="0">
                  <a:pos x="77" y="5"/>
                </a:cxn>
                <a:cxn ang="0">
                  <a:pos x="88" y="2"/>
                </a:cxn>
                <a:cxn ang="0">
                  <a:pos x="85" y="7"/>
                </a:cxn>
                <a:cxn ang="0">
                  <a:pos x="83" y="3"/>
                </a:cxn>
                <a:cxn ang="0">
                  <a:pos x="83" y="1"/>
                </a:cxn>
                <a:cxn ang="0">
                  <a:pos x="86" y="5"/>
                </a:cxn>
                <a:cxn ang="0">
                  <a:pos x="88" y="7"/>
                </a:cxn>
                <a:cxn ang="0">
                  <a:pos x="95" y="1"/>
                </a:cxn>
                <a:cxn ang="0">
                  <a:pos x="94" y="3"/>
                </a:cxn>
                <a:cxn ang="0">
                  <a:pos x="95" y="6"/>
                </a:cxn>
              </a:cxnLst>
              <a:rect l="0" t="0" r="0" b="0"/>
              <a:pathLst>
                <a:path w="95" h="7">
                  <a:moveTo>
                    <a:pt x="6" y="7"/>
                  </a:moveTo>
                  <a:cubicBezTo>
                    <a:pt x="5" y="7"/>
                    <a:pt x="4" y="7"/>
                    <a:pt x="4" y="7"/>
                  </a:cubicBezTo>
                  <a:cubicBezTo>
                    <a:pt x="3" y="7"/>
                    <a:pt x="2" y="7"/>
                    <a:pt x="1" y="6"/>
                  </a:cubicBezTo>
                  <a:cubicBezTo>
                    <a:pt x="1" y="6"/>
                    <a:pt x="0" y="5"/>
                    <a:pt x="0" y="4"/>
                  </a:cubicBezTo>
                  <a:cubicBezTo>
                    <a:pt x="0" y="3"/>
                    <a:pt x="1" y="2"/>
                    <a:pt x="1" y="1"/>
                  </a:cubicBezTo>
                  <a:cubicBezTo>
                    <a:pt x="2" y="1"/>
                    <a:pt x="3" y="0"/>
                    <a:pt x="4" y="0"/>
                  </a:cubicBezTo>
                  <a:cubicBezTo>
                    <a:pt x="5" y="0"/>
                    <a:pt x="5" y="1"/>
                    <a:pt x="6" y="1"/>
                  </a:cubicBezTo>
                  <a:cubicBezTo>
                    <a:pt x="6" y="2"/>
                    <a:pt x="6" y="2"/>
                    <a:pt x="6" y="2"/>
                  </a:cubicBezTo>
                  <a:cubicBezTo>
                    <a:pt x="5" y="2"/>
                    <a:pt x="5" y="1"/>
                    <a:pt x="4" y="1"/>
                  </a:cubicBezTo>
                  <a:cubicBezTo>
                    <a:pt x="3" y="1"/>
                    <a:pt x="3" y="2"/>
                    <a:pt x="2" y="2"/>
                  </a:cubicBezTo>
                  <a:cubicBezTo>
                    <a:pt x="2" y="3"/>
                    <a:pt x="2" y="3"/>
                    <a:pt x="2" y="4"/>
                  </a:cubicBezTo>
                  <a:cubicBezTo>
                    <a:pt x="2" y="5"/>
                    <a:pt x="2" y="5"/>
                    <a:pt x="2" y="6"/>
                  </a:cubicBezTo>
                  <a:cubicBezTo>
                    <a:pt x="3" y="6"/>
                    <a:pt x="3" y="6"/>
                    <a:pt x="4" y="6"/>
                  </a:cubicBezTo>
                  <a:cubicBezTo>
                    <a:pt x="4" y="6"/>
                    <a:pt x="5" y="6"/>
                    <a:pt x="6" y="6"/>
                  </a:cubicBezTo>
                  <a:cubicBezTo>
                    <a:pt x="6" y="7"/>
                    <a:pt x="6" y="7"/>
                    <a:pt x="6" y="7"/>
                  </a:cubicBezTo>
                  <a:close/>
                  <a:moveTo>
                    <a:pt x="12" y="7"/>
                  </a:moveTo>
                  <a:cubicBezTo>
                    <a:pt x="11" y="7"/>
                    <a:pt x="11" y="7"/>
                    <a:pt x="11" y="7"/>
                  </a:cubicBezTo>
                  <a:cubicBezTo>
                    <a:pt x="11" y="6"/>
                    <a:pt x="11" y="6"/>
                    <a:pt x="11" y="6"/>
                  </a:cubicBezTo>
                  <a:cubicBezTo>
                    <a:pt x="8" y="6"/>
                    <a:pt x="8" y="6"/>
                    <a:pt x="8" y="6"/>
                  </a:cubicBezTo>
                  <a:cubicBezTo>
                    <a:pt x="7" y="7"/>
                    <a:pt x="7" y="7"/>
                    <a:pt x="7" y="7"/>
                  </a:cubicBezTo>
                  <a:cubicBezTo>
                    <a:pt x="6" y="7"/>
                    <a:pt x="6" y="7"/>
                    <a:pt x="6" y="7"/>
                  </a:cubicBezTo>
                  <a:cubicBezTo>
                    <a:pt x="9" y="1"/>
                    <a:pt x="9" y="1"/>
                    <a:pt x="9" y="1"/>
                  </a:cubicBezTo>
                  <a:cubicBezTo>
                    <a:pt x="10" y="1"/>
                    <a:pt x="10" y="1"/>
                    <a:pt x="10" y="1"/>
                  </a:cubicBezTo>
                  <a:cubicBezTo>
                    <a:pt x="12" y="7"/>
                    <a:pt x="12" y="7"/>
                    <a:pt x="12" y="7"/>
                  </a:cubicBezTo>
                  <a:close/>
                  <a:moveTo>
                    <a:pt x="10" y="5"/>
                  </a:moveTo>
                  <a:cubicBezTo>
                    <a:pt x="9" y="2"/>
                    <a:pt x="9" y="2"/>
                    <a:pt x="9" y="2"/>
                  </a:cubicBezTo>
                  <a:cubicBezTo>
                    <a:pt x="9" y="2"/>
                    <a:pt x="9" y="2"/>
                    <a:pt x="9" y="2"/>
                  </a:cubicBezTo>
                  <a:cubicBezTo>
                    <a:pt x="9" y="2"/>
                    <a:pt x="9" y="2"/>
                    <a:pt x="9" y="2"/>
                  </a:cubicBezTo>
                  <a:cubicBezTo>
                    <a:pt x="9" y="2"/>
                    <a:pt x="9" y="2"/>
                    <a:pt x="9" y="2"/>
                  </a:cubicBezTo>
                  <a:cubicBezTo>
                    <a:pt x="8" y="5"/>
                    <a:pt x="8" y="5"/>
                    <a:pt x="8" y="5"/>
                  </a:cubicBezTo>
                  <a:cubicBezTo>
                    <a:pt x="10" y="5"/>
                    <a:pt x="10" y="5"/>
                    <a:pt x="10" y="5"/>
                  </a:cubicBezTo>
                  <a:close/>
                  <a:moveTo>
                    <a:pt x="19" y="7"/>
                  </a:moveTo>
                  <a:cubicBezTo>
                    <a:pt x="17" y="7"/>
                    <a:pt x="17" y="7"/>
                    <a:pt x="17" y="7"/>
                  </a:cubicBezTo>
                  <a:cubicBezTo>
                    <a:pt x="16" y="5"/>
                    <a:pt x="16" y="5"/>
                    <a:pt x="16" y="5"/>
                  </a:cubicBezTo>
                  <a:cubicBezTo>
                    <a:pt x="16" y="5"/>
                    <a:pt x="16" y="5"/>
                    <a:pt x="16" y="5"/>
                  </a:cubicBezTo>
                  <a:cubicBezTo>
                    <a:pt x="15" y="5"/>
                    <a:pt x="15" y="5"/>
                    <a:pt x="15" y="5"/>
                  </a:cubicBezTo>
                  <a:cubicBezTo>
                    <a:pt x="14" y="5"/>
                    <a:pt x="14" y="5"/>
                    <a:pt x="14" y="5"/>
                  </a:cubicBezTo>
                  <a:cubicBezTo>
                    <a:pt x="14" y="7"/>
                    <a:pt x="14" y="7"/>
                    <a:pt x="14" y="7"/>
                  </a:cubicBezTo>
                  <a:cubicBezTo>
                    <a:pt x="13" y="7"/>
                    <a:pt x="13" y="7"/>
                    <a:pt x="13" y="7"/>
                  </a:cubicBezTo>
                  <a:cubicBezTo>
                    <a:pt x="13" y="1"/>
                    <a:pt x="13" y="1"/>
                    <a:pt x="13" y="1"/>
                  </a:cubicBezTo>
                  <a:cubicBezTo>
                    <a:pt x="16" y="1"/>
                    <a:pt x="16" y="1"/>
                    <a:pt x="16" y="1"/>
                  </a:cubicBezTo>
                  <a:cubicBezTo>
                    <a:pt x="16" y="1"/>
                    <a:pt x="17" y="1"/>
                    <a:pt x="17" y="1"/>
                  </a:cubicBezTo>
                  <a:cubicBezTo>
                    <a:pt x="18" y="1"/>
                    <a:pt x="18" y="2"/>
                    <a:pt x="18" y="2"/>
                  </a:cubicBezTo>
                  <a:cubicBezTo>
                    <a:pt x="18" y="3"/>
                    <a:pt x="18" y="3"/>
                    <a:pt x="17" y="4"/>
                  </a:cubicBezTo>
                  <a:cubicBezTo>
                    <a:pt x="17" y="4"/>
                    <a:pt x="17" y="4"/>
                    <a:pt x="16" y="4"/>
                  </a:cubicBezTo>
                  <a:cubicBezTo>
                    <a:pt x="16" y="4"/>
                    <a:pt x="16" y="4"/>
                    <a:pt x="16" y="4"/>
                  </a:cubicBezTo>
                  <a:cubicBezTo>
                    <a:pt x="17" y="4"/>
                    <a:pt x="17" y="5"/>
                    <a:pt x="17" y="5"/>
                  </a:cubicBezTo>
                  <a:cubicBezTo>
                    <a:pt x="19" y="7"/>
                    <a:pt x="19" y="7"/>
                    <a:pt x="19" y="7"/>
                  </a:cubicBezTo>
                  <a:close/>
                  <a:moveTo>
                    <a:pt x="14" y="1"/>
                  </a:moveTo>
                  <a:cubicBezTo>
                    <a:pt x="14" y="4"/>
                    <a:pt x="14" y="4"/>
                    <a:pt x="14" y="4"/>
                  </a:cubicBezTo>
                  <a:cubicBezTo>
                    <a:pt x="15" y="4"/>
                    <a:pt x="15" y="4"/>
                    <a:pt x="15" y="4"/>
                  </a:cubicBezTo>
                  <a:cubicBezTo>
                    <a:pt x="16" y="4"/>
                    <a:pt x="16" y="4"/>
                    <a:pt x="16" y="3"/>
                  </a:cubicBezTo>
                  <a:cubicBezTo>
                    <a:pt x="17" y="3"/>
                    <a:pt x="17" y="3"/>
                    <a:pt x="17" y="2"/>
                  </a:cubicBezTo>
                  <a:cubicBezTo>
                    <a:pt x="17" y="2"/>
                    <a:pt x="16" y="1"/>
                    <a:pt x="15" y="1"/>
                  </a:cubicBezTo>
                  <a:cubicBezTo>
                    <a:pt x="14" y="1"/>
                    <a:pt x="14" y="1"/>
                    <a:pt x="14" y="1"/>
                  </a:cubicBezTo>
                  <a:close/>
                  <a:moveTo>
                    <a:pt x="19" y="7"/>
                  </a:moveTo>
                  <a:cubicBezTo>
                    <a:pt x="19" y="1"/>
                    <a:pt x="19" y="1"/>
                    <a:pt x="19" y="1"/>
                  </a:cubicBezTo>
                  <a:cubicBezTo>
                    <a:pt x="22" y="1"/>
                    <a:pt x="22" y="1"/>
                    <a:pt x="22" y="1"/>
                  </a:cubicBezTo>
                  <a:cubicBezTo>
                    <a:pt x="24" y="1"/>
                    <a:pt x="25" y="2"/>
                    <a:pt x="25" y="4"/>
                  </a:cubicBezTo>
                  <a:cubicBezTo>
                    <a:pt x="25" y="5"/>
                    <a:pt x="25" y="6"/>
                    <a:pt x="24" y="6"/>
                  </a:cubicBezTo>
                  <a:cubicBezTo>
                    <a:pt x="23" y="7"/>
                    <a:pt x="23" y="7"/>
                    <a:pt x="21" y="7"/>
                  </a:cubicBezTo>
                  <a:cubicBezTo>
                    <a:pt x="19" y="7"/>
                    <a:pt x="19" y="7"/>
                    <a:pt x="19" y="7"/>
                  </a:cubicBezTo>
                  <a:close/>
                  <a:moveTo>
                    <a:pt x="21" y="1"/>
                  </a:moveTo>
                  <a:cubicBezTo>
                    <a:pt x="21" y="6"/>
                    <a:pt x="21" y="6"/>
                    <a:pt x="21" y="6"/>
                  </a:cubicBezTo>
                  <a:cubicBezTo>
                    <a:pt x="21" y="6"/>
                    <a:pt x="21" y="6"/>
                    <a:pt x="21" y="6"/>
                  </a:cubicBezTo>
                  <a:cubicBezTo>
                    <a:pt x="22" y="6"/>
                    <a:pt x="23" y="6"/>
                    <a:pt x="23" y="6"/>
                  </a:cubicBezTo>
                  <a:cubicBezTo>
                    <a:pt x="24" y="5"/>
                    <a:pt x="24" y="5"/>
                    <a:pt x="24" y="4"/>
                  </a:cubicBezTo>
                  <a:cubicBezTo>
                    <a:pt x="24" y="3"/>
                    <a:pt x="24" y="2"/>
                    <a:pt x="23" y="2"/>
                  </a:cubicBezTo>
                  <a:cubicBezTo>
                    <a:pt x="23" y="2"/>
                    <a:pt x="22" y="1"/>
                    <a:pt x="21" y="1"/>
                  </a:cubicBezTo>
                  <a:cubicBezTo>
                    <a:pt x="21" y="1"/>
                    <a:pt x="21" y="1"/>
                    <a:pt x="21" y="1"/>
                  </a:cubicBezTo>
                  <a:close/>
                  <a:moveTo>
                    <a:pt x="32" y="7"/>
                  </a:moveTo>
                  <a:cubicBezTo>
                    <a:pt x="31" y="7"/>
                    <a:pt x="31" y="7"/>
                    <a:pt x="31" y="7"/>
                  </a:cubicBezTo>
                  <a:cubicBezTo>
                    <a:pt x="31" y="4"/>
                    <a:pt x="31" y="4"/>
                    <a:pt x="31" y="4"/>
                  </a:cubicBezTo>
                  <a:cubicBezTo>
                    <a:pt x="27" y="4"/>
                    <a:pt x="27" y="4"/>
                    <a:pt x="27" y="4"/>
                  </a:cubicBezTo>
                  <a:cubicBezTo>
                    <a:pt x="27" y="7"/>
                    <a:pt x="27" y="7"/>
                    <a:pt x="27" y="7"/>
                  </a:cubicBezTo>
                  <a:cubicBezTo>
                    <a:pt x="26" y="7"/>
                    <a:pt x="26" y="7"/>
                    <a:pt x="26" y="7"/>
                  </a:cubicBezTo>
                  <a:cubicBezTo>
                    <a:pt x="26" y="1"/>
                    <a:pt x="26" y="1"/>
                    <a:pt x="26" y="1"/>
                  </a:cubicBezTo>
                  <a:cubicBezTo>
                    <a:pt x="27" y="1"/>
                    <a:pt x="27" y="1"/>
                    <a:pt x="27" y="1"/>
                  </a:cubicBezTo>
                  <a:cubicBezTo>
                    <a:pt x="27" y="3"/>
                    <a:pt x="27" y="3"/>
                    <a:pt x="27" y="3"/>
                  </a:cubicBezTo>
                  <a:cubicBezTo>
                    <a:pt x="31" y="3"/>
                    <a:pt x="31" y="3"/>
                    <a:pt x="31" y="3"/>
                  </a:cubicBezTo>
                  <a:cubicBezTo>
                    <a:pt x="31" y="1"/>
                    <a:pt x="31" y="1"/>
                    <a:pt x="31" y="1"/>
                  </a:cubicBezTo>
                  <a:cubicBezTo>
                    <a:pt x="32" y="1"/>
                    <a:pt x="32" y="1"/>
                    <a:pt x="32" y="1"/>
                  </a:cubicBezTo>
                  <a:cubicBezTo>
                    <a:pt x="32" y="7"/>
                    <a:pt x="32" y="7"/>
                    <a:pt x="32" y="7"/>
                  </a:cubicBezTo>
                  <a:close/>
                  <a:moveTo>
                    <a:pt x="33" y="4"/>
                  </a:moveTo>
                  <a:cubicBezTo>
                    <a:pt x="33" y="3"/>
                    <a:pt x="33" y="2"/>
                    <a:pt x="34" y="1"/>
                  </a:cubicBezTo>
                  <a:cubicBezTo>
                    <a:pt x="35" y="1"/>
                    <a:pt x="35" y="0"/>
                    <a:pt x="36" y="0"/>
                  </a:cubicBezTo>
                  <a:cubicBezTo>
                    <a:pt x="37" y="0"/>
                    <a:pt x="38" y="1"/>
                    <a:pt x="39" y="1"/>
                  </a:cubicBezTo>
                  <a:cubicBezTo>
                    <a:pt x="39" y="2"/>
                    <a:pt x="40" y="3"/>
                    <a:pt x="40" y="4"/>
                  </a:cubicBezTo>
                  <a:cubicBezTo>
                    <a:pt x="40" y="5"/>
                    <a:pt x="39" y="6"/>
                    <a:pt x="39" y="6"/>
                  </a:cubicBezTo>
                  <a:cubicBezTo>
                    <a:pt x="38" y="7"/>
                    <a:pt x="37" y="7"/>
                    <a:pt x="36" y="7"/>
                  </a:cubicBezTo>
                  <a:cubicBezTo>
                    <a:pt x="35" y="7"/>
                    <a:pt x="35" y="7"/>
                    <a:pt x="34" y="6"/>
                  </a:cubicBezTo>
                  <a:cubicBezTo>
                    <a:pt x="33" y="6"/>
                    <a:pt x="33" y="5"/>
                    <a:pt x="33" y="4"/>
                  </a:cubicBezTo>
                  <a:close/>
                  <a:moveTo>
                    <a:pt x="34" y="4"/>
                  </a:moveTo>
                  <a:cubicBezTo>
                    <a:pt x="34" y="5"/>
                    <a:pt x="34" y="5"/>
                    <a:pt x="35" y="6"/>
                  </a:cubicBezTo>
                  <a:cubicBezTo>
                    <a:pt x="35" y="6"/>
                    <a:pt x="36" y="6"/>
                    <a:pt x="36" y="6"/>
                  </a:cubicBezTo>
                  <a:cubicBezTo>
                    <a:pt x="37" y="6"/>
                    <a:pt x="37" y="6"/>
                    <a:pt x="38" y="6"/>
                  </a:cubicBezTo>
                  <a:cubicBezTo>
                    <a:pt x="38" y="5"/>
                    <a:pt x="38" y="5"/>
                    <a:pt x="38" y="4"/>
                  </a:cubicBezTo>
                  <a:cubicBezTo>
                    <a:pt x="38" y="3"/>
                    <a:pt x="38" y="3"/>
                    <a:pt x="38" y="2"/>
                  </a:cubicBezTo>
                  <a:cubicBezTo>
                    <a:pt x="38" y="2"/>
                    <a:pt x="37" y="1"/>
                    <a:pt x="36" y="1"/>
                  </a:cubicBezTo>
                  <a:cubicBezTo>
                    <a:pt x="36" y="1"/>
                    <a:pt x="35" y="2"/>
                    <a:pt x="35" y="2"/>
                  </a:cubicBezTo>
                  <a:cubicBezTo>
                    <a:pt x="34" y="3"/>
                    <a:pt x="34" y="3"/>
                    <a:pt x="34" y="4"/>
                  </a:cubicBezTo>
                  <a:close/>
                  <a:moveTo>
                    <a:pt x="45" y="7"/>
                  </a:moveTo>
                  <a:cubicBezTo>
                    <a:pt x="41" y="7"/>
                    <a:pt x="41" y="7"/>
                    <a:pt x="41" y="7"/>
                  </a:cubicBezTo>
                  <a:cubicBezTo>
                    <a:pt x="41" y="1"/>
                    <a:pt x="41" y="1"/>
                    <a:pt x="41" y="1"/>
                  </a:cubicBezTo>
                  <a:cubicBezTo>
                    <a:pt x="42" y="1"/>
                    <a:pt x="42" y="1"/>
                    <a:pt x="42" y="1"/>
                  </a:cubicBezTo>
                  <a:cubicBezTo>
                    <a:pt x="42" y="6"/>
                    <a:pt x="42" y="6"/>
                    <a:pt x="42" y="6"/>
                  </a:cubicBezTo>
                  <a:cubicBezTo>
                    <a:pt x="45" y="6"/>
                    <a:pt x="45" y="6"/>
                    <a:pt x="45" y="6"/>
                  </a:cubicBezTo>
                  <a:cubicBezTo>
                    <a:pt x="45" y="7"/>
                    <a:pt x="45" y="7"/>
                    <a:pt x="45" y="7"/>
                  </a:cubicBezTo>
                  <a:close/>
                  <a:moveTo>
                    <a:pt x="46" y="7"/>
                  </a:moveTo>
                  <a:cubicBezTo>
                    <a:pt x="46" y="1"/>
                    <a:pt x="46" y="1"/>
                    <a:pt x="46" y="1"/>
                  </a:cubicBezTo>
                  <a:cubicBezTo>
                    <a:pt x="48" y="1"/>
                    <a:pt x="48" y="1"/>
                    <a:pt x="48" y="1"/>
                  </a:cubicBezTo>
                  <a:cubicBezTo>
                    <a:pt x="50" y="1"/>
                    <a:pt x="51" y="2"/>
                    <a:pt x="51" y="4"/>
                  </a:cubicBezTo>
                  <a:cubicBezTo>
                    <a:pt x="51" y="5"/>
                    <a:pt x="51" y="6"/>
                    <a:pt x="50" y="6"/>
                  </a:cubicBezTo>
                  <a:cubicBezTo>
                    <a:pt x="50" y="7"/>
                    <a:pt x="49" y="7"/>
                    <a:pt x="48" y="7"/>
                  </a:cubicBezTo>
                  <a:cubicBezTo>
                    <a:pt x="46" y="7"/>
                    <a:pt x="46" y="7"/>
                    <a:pt x="46" y="7"/>
                  </a:cubicBezTo>
                  <a:close/>
                  <a:moveTo>
                    <a:pt x="47" y="1"/>
                  </a:moveTo>
                  <a:cubicBezTo>
                    <a:pt x="47" y="6"/>
                    <a:pt x="47" y="6"/>
                    <a:pt x="47" y="6"/>
                  </a:cubicBezTo>
                  <a:cubicBezTo>
                    <a:pt x="48" y="6"/>
                    <a:pt x="48" y="6"/>
                    <a:pt x="48" y="6"/>
                  </a:cubicBezTo>
                  <a:cubicBezTo>
                    <a:pt x="48" y="6"/>
                    <a:pt x="49" y="6"/>
                    <a:pt x="49" y="6"/>
                  </a:cubicBezTo>
                  <a:cubicBezTo>
                    <a:pt x="50" y="5"/>
                    <a:pt x="50" y="5"/>
                    <a:pt x="50" y="4"/>
                  </a:cubicBezTo>
                  <a:cubicBezTo>
                    <a:pt x="50" y="3"/>
                    <a:pt x="50" y="2"/>
                    <a:pt x="49" y="2"/>
                  </a:cubicBezTo>
                  <a:cubicBezTo>
                    <a:pt x="49" y="2"/>
                    <a:pt x="48" y="1"/>
                    <a:pt x="48" y="1"/>
                  </a:cubicBezTo>
                  <a:cubicBezTo>
                    <a:pt x="47" y="1"/>
                    <a:pt x="47" y="1"/>
                    <a:pt x="47" y="1"/>
                  </a:cubicBezTo>
                  <a:close/>
                  <a:moveTo>
                    <a:pt x="56" y="7"/>
                  </a:moveTo>
                  <a:cubicBezTo>
                    <a:pt x="53" y="7"/>
                    <a:pt x="53" y="7"/>
                    <a:pt x="53" y="7"/>
                  </a:cubicBezTo>
                  <a:cubicBezTo>
                    <a:pt x="53" y="1"/>
                    <a:pt x="53" y="1"/>
                    <a:pt x="53" y="1"/>
                  </a:cubicBezTo>
                  <a:cubicBezTo>
                    <a:pt x="56" y="1"/>
                    <a:pt x="56" y="1"/>
                    <a:pt x="56" y="1"/>
                  </a:cubicBezTo>
                  <a:cubicBezTo>
                    <a:pt x="56" y="1"/>
                    <a:pt x="56" y="1"/>
                    <a:pt x="56" y="1"/>
                  </a:cubicBezTo>
                  <a:cubicBezTo>
                    <a:pt x="54" y="1"/>
                    <a:pt x="54" y="1"/>
                    <a:pt x="54" y="1"/>
                  </a:cubicBezTo>
                  <a:cubicBezTo>
                    <a:pt x="54" y="3"/>
                    <a:pt x="54" y="3"/>
                    <a:pt x="54" y="3"/>
                  </a:cubicBezTo>
                  <a:cubicBezTo>
                    <a:pt x="56" y="3"/>
                    <a:pt x="56" y="3"/>
                    <a:pt x="56" y="3"/>
                  </a:cubicBezTo>
                  <a:cubicBezTo>
                    <a:pt x="56" y="4"/>
                    <a:pt x="56" y="4"/>
                    <a:pt x="56" y="4"/>
                  </a:cubicBezTo>
                  <a:cubicBezTo>
                    <a:pt x="54" y="4"/>
                    <a:pt x="54" y="4"/>
                    <a:pt x="54" y="4"/>
                  </a:cubicBezTo>
                  <a:cubicBezTo>
                    <a:pt x="54" y="6"/>
                    <a:pt x="54" y="6"/>
                    <a:pt x="54" y="6"/>
                  </a:cubicBezTo>
                  <a:cubicBezTo>
                    <a:pt x="56" y="6"/>
                    <a:pt x="56" y="6"/>
                    <a:pt x="56" y="6"/>
                  </a:cubicBezTo>
                  <a:cubicBezTo>
                    <a:pt x="56" y="7"/>
                    <a:pt x="56" y="7"/>
                    <a:pt x="56" y="7"/>
                  </a:cubicBezTo>
                  <a:close/>
                  <a:moveTo>
                    <a:pt x="63" y="7"/>
                  </a:moveTo>
                  <a:cubicBezTo>
                    <a:pt x="62" y="7"/>
                    <a:pt x="62" y="7"/>
                    <a:pt x="62" y="7"/>
                  </a:cubicBezTo>
                  <a:cubicBezTo>
                    <a:pt x="60" y="5"/>
                    <a:pt x="60" y="5"/>
                    <a:pt x="60" y="5"/>
                  </a:cubicBezTo>
                  <a:cubicBezTo>
                    <a:pt x="60" y="5"/>
                    <a:pt x="60" y="5"/>
                    <a:pt x="60" y="5"/>
                  </a:cubicBezTo>
                  <a:cubicBezTo>
                    <a:pt x="60" y="5"/>
                    <a:pt x="59" y="5"/>
                    <a:pt x="59" y="5"/>
                  </a:cubicBezTo>
                  <a:cubicBezTo>
                    <a:pt x="59" y="5"/>
                    <a:pt x="59" y="5"/>
                    <a:pt x="59" y="5"/>
                  </a:cubicBezTo>
                  <a:cubicBezTo>
                    <a:pt x="59" y="7"/>
                    <a:pt x="59" y="7"/>
                    <a:pt x="59" y="7"/>
                  </a:cubicBezTo>
                  <a:cubicBezTo>
                    <a:pt x="58" y="7"/>
                    <a:pt x="58" y="7"/>
                    <a:pt x="58" y="7"/>
                  </a:cubicBezTo>
                  <a:cubicBezTo>
                    <a:pt x="58" y="1"/>
                    <a:pt x="58" y="1"/>
                    <a:pt x="58" y="1"/>
                  </a:cubicBezTo>
                  <a:cubicBezTo>
                    <a:pt x="60" y="1"/>
                    <a:pt x="60" y="1"/>
                    <a:pt x="60" y="1"/>
                  </a:cubicBezTo>
                  <a:cubicBezTo>
                    <a:pt x="60" y="1"/>
                    <a:pt x="61" y="1"/>
                    <a:pt x="61" y="1"/>
                  </a:cubicBezTo>
                  <a:cubicBezTo>
                    <a:pt x="62" y="1"/>
                    <a:pt x="62" y="2"/>
                    <a:pt x="62" y="2"/>
                  </a:cubicBezTo>
                  <a:cubicBezTo>
                    <a:pt x="62" y="3"/>
                    <a:pt x="62" y="3"/>
                    <a:pt x="62" y="4"/>
                  </a:cubicBezTo>
                  <a:cubicBezTo>
                    <a:pt x="61" y="4"/>
                    <a:pt x="61" y="4"/>
                    <a:pt x="60" y="4"/>
                  </a:cubicBezTo>
                  <a:cubicBezTo>
                    <a:pt x="60" y="4"/>
                    <a:pt x="60" y="4"/>
                    <a:pt x="60" y="4"/>
                  </a:cubicBezTo>
                  <a:cubicBezTo>
                    <a:pt x="61" y="4"/>
                    <a:pt x="61" y="5"/>
                    <a:pt x="61" y="5"/>
                  </a:cubicBezTo>
                  <a:cubicBezTo>
                    <a:pt x="63" y="7"/>
                    <a:pt x="63" y="7"/>
                    <a:pt x="63" y="7"/>
                  </a:cubicBezTo>
                  <a:close/>
                  <a:moveTo>
                    <a:pt x="59" y="1"/>
                  </a:moveTo>
                  <a:cubicBezTo>
                    <a:pt x="59" y="4"/>
                    <a:pt x="59" y="4"/>
                    <a:pt x="59" y="4"/>
                  </a:cubicBezTo>
                  <a:cubicBezTo>
                    <a:pt x="60" y="4"/>
                    <a:pt x="60" y="4"/>
                    <a:pt x="60" y="4"/>
                  </a:cubicBezTo>
                  <a:cubicBezTo>
                    <a:pt x="60" y="4"/>
                    <a:pt x="60" y="4"/>
                    <a:pt x="61" y="3"/>
                  </a:cubicBezTo>
                  <a:cubicBezTo>
                    <a:pt x="61" y="3"/>
                    <a:pt x="61" y="3"/>
                    <a:pt x="61" y="2"/>
                  </a:cubicBezTo>
                  <a:cubicBezTo>
                    <a:pt x="61" y="2"/>
                    <a:pt x="60" y="1"/>
                    <a:pt x="60" y="1"/>
                  </a:cubicBezTo>
                  <a:cubicBezTo>
                    <a:pt x="59" y="1"/>
                    <a:pt x="59" y="1"/>
                    <a:pt x="59" y="1"/>
                  </a:cubicBezTo>
                  <a:close/>
                  <a:moveTo>
                    <a:pt x="74" y="7"/>
                  </a:moveTo>
                  <a:cubicBezTo>
                    <a:pt x="73" y="7"/>
                    <a:pt x="73" y="7"/>
                    <a:pt x="73" y="7"/>
                  </a:cubicBezTo>
                  <a:cubicBezTo>
                    <a:pt x="69" y="2"/>
                    <a:pt x="69" y="2"/>
                    <a:pt x="69" y="2"/>
                  </a:cubicBezTo>
                  <a:cubicBezTo>
                    <a:pt x="69" y="2"/>
                    <a:pt x="69" y="2"/>
                    <a:pt x="69" y="2"/>
                  </a:cubicBezTo>
                  <a:cubicBezTo>
                    <a:pt x="69" y="2"/>
                    <a:pt x="69" y="2"/>
                    <a:pt x="69" y="2"/>
                  </a:cubicBezTo>
                  <a:cubicBezTo>
                    <a:pt x="69" y="2"/>
                    <a:pt x="69" y="2"/>
                    <a:pt x="69" y="3"/>
                  </a:cubicBezTo>
                  <a:cubicBezTo>
                    <a:pt x="69" y="7"/>
                    <a:pt x="69" y="7"/>
                    <a:pt x="69" y="7"/>
                  </a:cubicBezTo>
                  <a:cubicBezTo>
                    <a:pt x="68" y="7"/>
                    <a:pt x="68" y="7"/>
                    <a:pt x="68" y="7"/>
                  </a:cubicBezTo>
                  <a:cubicBezTo>
                    <a:pt x="68" y="1"/>
                    <a:pt x="68" y="1"/>
                    <a:pt x="68" y="1"/>
                  </a:cubicBezTo>
                  <a:cubicBezTo>
                    <a:pt x="69" y="1"/>
                    <a:pt x="69" y="1"/>
                    <a:pt x="69" y="1"/>
                  </a:cubicBezTo>
                  <a:cubicBezTo>
                    <a:pt x="72" y="5"/>
                    <a:pt x="72" y="5"/>
                    <a:pt x="72" y="5"/>
                  </a:cubicBezTo>
                  <a:cubicBezTo>
                    <a:pt x="73" y="6"/>
                    <a:pt x="73" y="6"/>
                    <a:pt x="73" y="6"/>
                  </a:cubicBezTo>
                  <a:cubicBezTo>
                    <a:pt x="73" y="6"/>
                    <a:pt x="73" y="6"/>
                    <a:pt x="73" y="6"/>
                  </a:cubicBezTo>
                  <a:cubicBezTo>
                    <a:pt x="73" y="6"/>
                    <a:pt x="73" y="5"/>
                    <a:pt x="73" y="5"/>
                  </a:cubicBezTo>
                  <a:cubicBezTo>
                    <a:pt x="73" y="1"/>
                    <a:pt x="73" y="1"/>
                    <a:pt x="73" y="1"/>
                  </a:cubicBezTo>
                  <a:cubicBezTo>
                    <a:pt x="74" y="1"/>
                    <a:pt x="74" y="1"/>
                    <a:pt x="74" y="1"/>
                  </a:cubicBezTo>
                  <a:cubicBezTo>
                    <a:pt x="74" y="7"/>
                    <a:pt x="74" y="7"/>
                    <a:pt x="74" y="7"/>
                  </a:cubicBezTo>
                  <a:close/>
                  <a:moveTo>
                    <a:pt x="81" y="7"/>
                  </a:moveTo>
                  <a:cubicBezTo>
                    <a:pt x="80" y="7"/>
                    <a:pt x="80" y="7"/>
                    <a:pt x="80" y="7"/>
                  </a:cubicBezTo>
                  <a:cubicBezTo>
                    <a:pt x="79" y="6"/>
                    <a:pt x="79" y="6"/>
                    <a:pt x="79" y="6"/>
                  </a:cubicBezTo>
                  <a:cubicBezTo>
                    <a:pt x="77" y="6"/>
                    <a:pt x="77" y="6"/>
                    <a:pt x="77" y="6"/>
                  </a:cubicBezTo>
                  <a:cubicBezTo>
                    <a:pt x="76" y="7"/>
                    <a:pt x="76" y="7"/>
                    <a:pt x="76" y="7"/>
                  </a:cubicBezTo>
                  <a:cubicBezTo>
                    <a:pt x="75" y="7"/>
                    <a:pt x="75" y="7"/>
                    <a:pt x="75" y="7"/>
                  </a:cubicBezTo>
                  <a:cubicBezTo>
                    <a:pt x="77" y="1"/>
                    <a:pt x="77" y="1"/>
                    <a:pt x="77" y="1"/>
                  </a:cubicBezTo>
                  <a:cubicBezTo>
                    <a:pt x="78" y="1"/>
                    <a:pt x="78" y="1"/>
                    <a:pt x="78" y="1"/>
                  </a:cubicBezTo>
                  <a:cubicBezTo>
                    <a:pt x="81" y="7"/>
                    <a:pt x="81" y="7"/>
                    <a:pt x="81" y="7"/>
                  </a:cubicBezTo>
                  <a:close/>
                  <a:moveTo>
                    <a:pt x="79" y="5"/>
                  </a:moveTo>
                  <a:cubicBezTo>
                    <a:pt x="78" y="2"/>
                    <a:pt x="78" y="2"/>
                    <a:pt x="78" y="2"/>
                  </a:cubicBezTo>
                  <a:cubicBezTo>
                    <a:pt x="78" y="2"/>
                    <a:pt x="78" y="2"/>
                    <a:pt x="78" y="2"/>
                  </a:cubicBezTo>
                  <a:cubicBezTo>
                    <a:pt x="78" y="2"/>
                    <a:pt x="78" y="2"/>
                    <a:pt x="78" y="2"/>
                  </a:cubicBezTo>
                  <a:cubicBezTo>
                    <a:pt x="78" y="2"/>
                    <a:pt x="78" y="2"/>
                    <a:pt x="78" y="2"/>
                  </a:cubicBezTo>
                  <a:cubicBezTo>
                    <a:pt x="77" y="5"/>
                    <a:pt x="77" y="5"/>
                    <a:pt x="77" y="5"/>
                  </a:cubicBezTo>
                  <a:cubicBezTo>
                    <a:pt x="79" y="5"/>
                    <a:pt x="79" y="5"/>
                    <a:pt x="79" y="5"/>
                  </a:cubicBezTo>
                  <a:close/>
                  <a:moveTo>
                    <a:pt x="88" y="7"/>
                  </a:moveTo>
                  <a:cubicBezTo>
                    <a:pt x="88" y="3"/>
                    <a:pt x="88" y="3"/>
                    <a:pt x="88" y="3"/>
                  </a:cubicBezTo>
                  <a:cubicBezTo>
                    <a:pt x="88" y="3"/>
                    <a:pt x="88" y="2"/>
                    <a:pt x="88" y="2"/>
                  </a:cubicBezTo>
                  <a:cubicBezTo>
                    <a:pt x="88" y="2"/>
                    <a:pt x="88" y="2"/>
                    <a:pt x="88" y="2"/>
                  </a:cubicBezTo>
                  <a:cubicBezTo>
                    <a:pt x="88" y="2"/>
                    <a:pt x="88" y="2"/>
                    <a:pt x="88" y="2"/>
                  </a:cubicBezTo>
                  <a:cubicBezTo>
                    <a:pt x="86" y="7"/>
                    <a:pt x="86" y="7"/>
                    <a:pt x="86" y="7"/>
                  </a:cubicBezTo>
                  <a:cubicBezTo>
                    <a:pt x="85" y="7"/>
                    <a:pt x="85" y="7"/>
                    <a:pt x="85" y="7"/>
                  </a:cubicBezTo>
                  <a:cubicBezTo>
                    <a:pt x="83" y="2"/>
                    <a:pt x="83" y="2"/>
                    <a:pt x="83" y="2"/>
                  </a:cubicBezTo>
                  <a:cubicBezTo>
                    <a:pt x="83" y="2"/>
                    <a:pt x="83" y="2"/>
                    <a:pt x="83" y="2"/>
                  </a:cubicBezTo>
                  <a:cubicBezTo>
                    <a:pt x="83" y="2"/>
                    <a:pt x="83" y="2"/>
                    <a:pt x="83" y="2"/>
                  </a:cubicBezTo>
                  <a:cubicBezTo>
                    <a:pt x="83" y="2"/>
                    <a:pt x="83" y="2"/>
                    <a:pt x="83" y="3"/>
                  </a:cubicBezTo>
                  <a:cubicBezTo>
                    <a:pt x="83" y="7"/>
                    <a:pt x="83" y="7"/>
                    <a:pt x="83" y="7"/>
                  </a:cubicBezTo>
                  <a:cubicBezTo>
                    <a:pt x="82" y="7"/>
                    <a:pt x="82" y="7"/>
                    <a:pt x="82" y="7"/>
                  </a:cubicBezTo>
                  <a:cubicBezTo>
                    <a:pt x="82" y="1"/>
                    <a:pt x="82" y="1"/>
                    <a:pt x="82" y="1"/>
                  </a:cubicBezTo>
                  <a:cubicBezTo>
                    <a:pt x="83" y="1"/>
                    <a:pt x="83" y="1"/>
                    <a:pt x="83" y="1"/>
                  </a:cubicBezTo>
                  <a:cubicBezTo>
                    <a:pt x="85" y="5"/>
                    <a:pt x="85" y="5"/>
                    <a:pt x="85" y="5"/>
                  </a:cubicBezTo>
                  <a:cubicBezTo>
                    <a:pt x="85" y="5"/>
                    <a:pt x="86" y="6"/>
                    <a:pt x="86" y="6"/>
                  </a:cubicBezTo>
                  <a:cubicBezTo>
                    <a:pt x="86" y="6"/>
                    <a:pt x="86" y="6"/>
                    <a:pt x="86" y="6"/>
                  </a:cubicBezTo>
                  <a:cubicBezTo>
                    <a:pt x="86" y="6"/>
                    <a:pt x="86" y="5"/>
                    <a:pt x="86" y="5"/>
                  </a:cubicBezTo>
                  <a:cubicBezTo>
                    <a:pt x="88" y="1"/>
                    <a:pt x="88" y="1"/>
                    <a:pt x="88" y="1"/>
                  </a:cubicBezTo>
                  <a:cubicBezTo>
                    <a:pt x="89" y="1"/>
                    <a:pt x="89" y="1"/>
                    <a:pt x="89" y="1"/>
                  </a:cubicBezTo>
                  <a:cubicBezTo>
                    <a:pt x="89" y="7"/>
                    <a:pt x="89" y="7"/>
                    <a:pt x="89" y="7"/>
                  </a:cubicBezTo>
                  <a:cubicBezTo>
                    <a:pt x="88" y="7"/>
                    <a:pt x="88" y="7"/>
                    <a:pt x="88" y="7"/>
                  </a:cubicBezTo>
                  <a:close/>
                  <a:moveTo>
                    <a:pt x="95" y="7"/>
                  </a:moveTo>
                  <a:cubicBezTo>
                    <a:pt x="91" y="7"/>
                    <a:pt x="91" y="7"/>
                    <a:pt x="91" y="7"/>
                  </a:cubicBezTo>
                  <a:cubicBezTo>
                    <a:pt x="91" y="1"/>
                    <a:pt x="91" y="1"/>
                    <a:pt x="91" y="1"/>
                  </a:cubicBezTo>
                  <a:cubicBezTo>
                    <a:pt x="95" y="1"/>
                    <a:pt x="95" y="1"/>
                    <a:pt x="95" y="1"/>
                  </a:cubicBezTo>
                  <a:cubicBezTo>
                    <a:pt x="95" y="1"/>
                    <a:pt x="95" y="1"/>
                    <a:pt x="95" y="1"/>
                  </a:cubicBezTo>
                  <a:cubicBezTo>
                    <a:pt x="92" y="1"/>
                    <a:pt x="92" y="1"/>
                    <a:pt x="92" y="1"/>
                  </a:cubicBezTo>
                  <a:cubicBezTo>
                    <a:pt x="92" y="3"/>
                    <a:pt x="92" y="3"/>
                    <a:pt x="92" y="3"/>
                  </a:cubicBezTo>
                  <a:cubicBezTo>
                    <a:pt x="94" y="3"/>
                    <a:pt x="94" y="3"/>
                    <a:pt x="94" y="3"/>
                  </a:cubicBezTo>
                  <a:cubicBezTo>
                    <a:pt x="94" y="4"/>
                    <a:pt x="94" y="4"/>
                    <a:pt x="94" y="4"/>
                  </a:cubicBezTo>
                  <a:cubicBezTo>
                    <a:pt x="92" y="4"/>
                    <a:pt x="92" y="4"/>
                    <a:pt x="92" y="4"/>
                  </a:cubicBezTo>
                  <a:cubicBezTo>
                    <a:pt x="92" y="6"/>
                    <a:pt x="92" y="6"/>
                    <a:pt x="92" y="6"/>
                  </a:cubicBezTo>
                  <a:cubicBezTo>
                    <a:pt x="95" y="6"/>
                    <a:pt x="95" y="6"/>
                    <a:pt x="95" y="6"/>
                  </a:cubicBezTo>
                  <a:cubicBezTo>
                    <a:pt x="95" y="7"/>
                    <a:pt x="95" y="7"/>
                    <a:pt x="95" y="7"/>
                  </a:cubicBezTo>
                  <a:close/>
                </a:path>
              </a:pathLst>
            </a:custGeom>
            <a:solidFill>
              <a:srgbClr val="FFFFFF"/>
            </a:solidFill>
            <a:ln w="9525">
              <a:noFill/>
            </a:ln>
          </p:spPr>
          <p:txBody>
            <a:bodyPr/>
            <a:p>
              <a:endParaRPr altLang="en-US" lang="zh-CN"/>
            </a:p>
          </p:txBody>
        </p:sp>
        <p:sp>
          <p:nvSpPr>
            <p:cNvPr id="1048986" name="Freeform 118"/>
            <p:cNvSpPr/>
            <p:nvPr/>
          </p:nvSpPr>
          <p:spPr>
            <a:xfrm>
              <a:off x="766762" y="704850"/>
              <a:ext cx="19050" cy="25400"/>
            </a:xfrm>
            <a:custGeom>
              <a:avLst/>
              <a:ahLst/>
              <a:cxnLst>
                <a:cxn ang="0">
                  <a:pos x="0" y="8"/>
                </a:cxn>
                <a:cxn ang="0">
                  <a:pos x="0" y="8"/>
                </a:cxn>
                <a:cxn ang="0">
                  <a:pos x="0" y="8"/>
                </a:cxn>
                <a:cxn ang="0">
                  <a:pos x="1" y="8"/>
                </a:cxn>
                <a:cxn ang="0">
                  <a:pos x="1" y="8"/>
                </a:cxn>
                <a:cxn ang="0">
                  <a:pos x="1" y="8"/>
                </a:cxn>
                <a:cxn ang="0">
                  <a:pos x="2" y="8"/>
                </a:cxn>
                <a:cxn ang="0">
                  <a:pos x="1" y="8"/>
                </a:cxn>
                <a:cxn ang="0">
                  <a:pos x="6" y="1"/>
                </a:cxn>
                <a:cxn ang="0">
                  <a:pos x="6" y="1"/>
                </a:cxn>
                <a:cxn ang="0">
                  <a:pos x="5" y="0"/>
                </a:cxn>
                <a:cxn ang="0">
                  <a:pos x="5" y="0"/>
                </a:cxn>
                <a:cxn ang="0">
                  <a:pos x="5" y="0"/>
                </a:cxn>
                <a:cxn ang="0">
                  <a:pos x="4" y="0"/>
                </a:cxn>
                <a:cxn ang="0">
                  <a:pos x="0" y="7"/>
                </a:cxn>
                <a:cxn ang="0">
                  <a:pos x="0" y="8"/>
                </a:cxn>
                <a:cxn ang="0">
                  <a:pos x="0" y="8"/>
                </a:cxn>
              </a:cxnLst>
              <a:rect l="0" t="0" r="0" b="0"/>
              <a:pathLst>
                <a:path w="6" h="8">
                  <a:moveTo>
                    <a:pt x="0" y="8"/>
                  </a:moveTo>
                  <a:cubicBezTo>
                    <a:pt x="0" y="8"/>
                    <a:pt x="0" y="8"/>
                    <a:pt x="0" y="8"/>
                  </a:cubicBezTo>
                  <a:cubicBezTo>
                    <a:pt x="0" y="8"/>
                    <a:pt x="0" y="8"/>
                    <a:pt x="0" y="8"/>
                  </a:cubicBezTo>
                  <a:cubicBezTo>
                    <a:pt x="0" y="8"/>
                    <a:pt x="0" y="8"/>
                    <a:pt x="1" y="8"/>
                  </a:cubicBezTo>
                  <a:cubicBezTo>
                    <a:pt x="1" y="8"/>
                    <a:pt x="1" y="8"/>
                    <a:pt x="1" y="8"/>
                  </a:cubicBezTo>
                  <a:cubicBezTo>
                    <a:pt x="1" y="8"/>
                    <a:pt x="1" y="8"/>
                    <a:pt x="1" y="8"/>
                  </a:cubicBezTo>
                  <a:cubicBezTo>
                    <a:pt x="1" y="8"/>
                    <a:pt x="1" y="8"/>
                    <a:pt x="2" y="8"/>
                  </a:cubicBezTo>
                  <a:cubicBezTo>
                    <a:pt x="1" y="8"/>
                    <a:pt x="1" y="8"/>
                    <a:pt x="1" y="8"/>
                  </a:cubicBezTo>
                  <a:cubicBezTo>
                    <a:pt x="6" y="1"/>
                    <a:pt x="6" y="1"/>
                    <a:pt x="6" y="1"/>
                  </a:cubicBezTo>
                  <a:cubicBezTo>
                    <a:pt x="6" y="1"/>
                    <a:pt x="6" y="1"/>
                    <a:pt x="6" y="1"/>
                  </a:cubicBezTo>
                  <a:cubicBezTo>
                    <a:pt x="6" y="1"/>
                    <a:pt x="6" y="0"/>
                    <a:pt x="5" y="0"/>
                  </a:cubicBezTo>
                  <a:cubicBezTo>
                    <a:pt x="5" y="0"/>
                    <a:pt x="5" y="0"/>
                    <a:pt x="5" y="0"/>
                  </a:cubicBezTo>
                  <a:cubicBezTo>
                    <a:pt x="5" y="0"/>
                    <a:pt x="5" y="0"/>
                    <a:pt x="5" y="0"/>
                  </a:cubicBezTo>
                  <a:cubicBezTo>
                    <a:pt x="4" y="0"/>
                    <a:pt x="4" y="0"/>
                    <a:pt x="4" y="0"/>
                  </a:cubicBezTo>
                  <a:cubicBezTo>
                    <a:pt x="0" y="7"/>
                    <a:pt x="0" y="7"/>
                    <a:pt x="0" y="7"/>
                  </a:cubicBezTo>
                  <a:cubicBezTo>
                    <a:pt x="0" y="8"/>
                    <a:pt x="0" y="8"/>
                    <a:pt x="0" y="8"/>
                  </a:cubicBezTo>
                  <a:cubicBezTo>
                    <a:pt x="0" y="8"/>
                    <a:pt x="0" y="8"/>
                    <a:pt x="0" y="8"/>
                  </a:cubicBezTo>
                  <a:close/>
                </a:path>
              </a:pathLst>
            </a:custGeom>
            <a:solidFill>
              <a:srgbClr val="FFFFFF"/>
            </a:solidFill>
            <a:ln w="9525">
              <a:noFill/>
            </a:ln>
          </p:spPr>
          <p:txBody>
            <a:bodyPr/>
            <a:p>
              <a:endParaRPr altLang="en-US" lang="zh-CN"/>
            </a:p>
          </p:txBody>
        </p:sp>
        <p:sp>
          <p:nvSpPr>
            <p:cNvPr id="1048987" name="Freeform 119"/>
            <p:cNvSpPr>
              <a:spLocks noEditPoints="1"/>
            </p:cNvSpPr>
            <p:nvPr/>
          </p:nvSpPr>
          <p:spPr>
            <a:xfrm>
              <a:off x="725487" y="704850"/>
              <a:ext cx="19050" cy="25400"/>
            </a:xfrm>
            <a:custGeom>
              <a:avLst/>
              <a:ahLst/>
              <a:cxnLst>
                <a:cxn ang="0">
                  <a:pos x="6" y="6"/>
                </a:cxn>
                <a:cxn ang="0">
                  <a:pos x="6" y="6"/>
                </a:cxn>
                <a:cxn ang="0">
                  <a:pos x="6" y="7"/>
                </a:cxn>
                <a:cxn ang="0">
                  <a:pos x="5" y="8"/>
                </a:cxn>
                <a:cxn ang="0">
                  <a:pos x="4" y="8"/>
                </a:cxn>
                <a:cxn ang="0">
                  <a:pos x="3" y="8"/>
                </a:cxn>
                <a:cxn ang="0">
                  <a:pos x="2" y="8"/>
                </a:cxn>
                <a:cxn ang="0">
                  <a:pos x="1" y="8"/>
                </a:cxn>
                <a:cxn ang="0">
                  <a:pos x="0" y="7"/>
                </a:cxn>
                <a:cxn ang="0">
                  <a:pos x="0" y="6"/>
                </a:cxn>
                <a:cxn ang="0">
                  <a:pos x="0" y="2"/>
                </a:cxn>
                <a:cxn ang="0">
                  <a:pos x="1" y="1"/>
                </a:cxn>
                <a:cxn ang="0">
                  <a:pos x="3" y="0"/>
                </a:cxn>
                <a:cxn ang="0">
                  <a:pos x="4" y="1"/>
                </a:cxn>
                <a:cxn ang="0">
                  <a:pos x="5" y="1"/>
                </a:cxn>
                <a:cxn ang="0">
                  <a:pos x="6" y="2"/>
                </a:cxn>
                <a:cxn ang="0">
                  <a:pos x="6" y="2"/>
                </a:cxn>
                <a:cxn ang="0">
                  <a:pos x="6" y="6"/>
                </a:cxn>
                <a:cxn ang="0">
                  <a:pos x="4" y="3"/>
                </a:cxn>
                <a:cxn ang="0">
                  <a:pos x="4" y="2"/>
                </a:cxn>
                <a:cxn ang="0">
                  <a:pos x="3" y="2"/>
                </a:cxn>
                <a:cxn ang="0">
                  <a:pos x="2" y="2"/>
                </a:cxn>
                <a:cxn ang="0">
                  <a:pos x="2" y="2"/>
                </a:cxn>
                <a:cxn ang="0">
                  <a:pos x="2" y="6"/>
                </a:cxn>
                <a:cxn ang="0">
                  <a:pos x="2" y="7"/>
                </a:cxn>
                <a:cxn ang="0">
                  <a:pos x="3" y="7"/>
                </a:cxn>
                <a:cxn ang="0">
                  <a:pos x="4" y="7"/>
                </a:cxn>
                <a:cxn ang="0">
                  <a:pos x="4" y="6"/>
                </a:cxn>
                <a:cxn ang="0">
                  <a:pos x="4" y="3"/>
                </a:cxn>
              </a:cxnLst>
              <a:rect l="0" t="0" r="0" b="0"/>
              <a:pathLst>
                <a:path w="6" h="8">
                  <a:moveTo>
                    <a:pt x="6" y="6"/>
                  </a:moveTo>
                  <a:cubicBezTo>
                    <a:pt x="6" y="6"/>
                    <a:pt x="6" y="6"/>
                    <a:pt x="6" y="6"/>
                  </a:cubicBezTo>
                  <a:cubicBezTo>
                    <a:pt x="6" y="6"/>
                    <a:pt x="6" y="7"/>
                    <a:pt x="6" y="7"/>
                  </a:cubicBezTo>
                  <a:cubicBezTo>
                    <a:pt x="6" y="7"/>
                    <a:pt x="5" y="8"/>
                    <a:pt x="5" y="8"/>
                  </a:cubicBezTo>
                  <a:cubicBezTo>
                    <a:pt x="5" y="8"/>
                    <a:pt x="5" y="8"/>
                    <a:pt x="4" y="8"/>
                  </a:cubicBezTo>
                  <a:cubicBezTo>
                    <a:pt x="4" y="8"/>
                    <a:pt x="4" y="8"/>
                    <a:pt x="3" y="8"/>
                  </a:cubicBezTo>
                  <a:cubicBezTo>
                    <a:pt x="3" y="8"/>
                    <a:pt x="2" y="8"/>
                    <a:pt x="2" y="8"/>
                  </a:cubicBezTo>
                  <a:cubicBezTo>
                    <a:pt x="2" y="8"/>
                    <a:pt x="1" y="8"/>
                    <a:pt x="1" y="8"/>
                  </a:cubicBezTo>
                  <a:cubicBezTo>
                    <a:pt x="1" y="7"/>
                    <a:pt x="1" y="7"/>
                    <a:pt x="0" y="7"/>
                  </a:cubicBezTo>
                  <a:cubicBezTo>
                    <a:pt x="0" y="7"/>
                    <a:pt x="0" y="6"/>
                    <a:pt x="0" y="6"/>
                  </a:cubicBezTo>
                  <a:cubicBezTo>
                    <a:pt x="0" y="2"/>
                    <a:pt x="0" y="2"/>
                    <a:pt x="0" y="2"/>
                  </a:cubicBezTo>
                  <a:cubicBezTo>
                    <a:pt x="0" y="2"/>
                    <a:pt x="1" y="1"/>
                    <a:pt x="1" y="1"/>
                  </a:cubicBezTo>
                  <a:cubicBezTo>
                    <a:pt x="2" y="1"/>
                    <a:pt x="2" y="0"/>
                    <a:pt x="3" y="0"/>
                  </a:cubicBezTo>
                  <a:cubicBezTo>
                    <a:pt x="4" y="0"/>
                    <a:pt x="4" y="1"/>
                    <a:pt x="4" y="1"/>
                  </a:cubicBezTo>
                  <a:cubicBezTo>
                    <a:pt x="5" y="1"/>
                    <a:pt x="5" y="1"/>
                    <a:pt x="5" y="1"/>
                  </a:cubicBezTo>
                  <a:cubicBezTo>
                    <a:pt x="5" y="1"/>
                    <a:pt x="6" y="1"/>
                    <a:pt x="6" y="2"/>
                  </a:cubicBezTo>
                  <a:cubicBezTo>
                    <a:pt x="6" y="2"/>
                    <a:pt x="6" y="2"/>
                    <a:pt x="6" y="2"/>
                  </a:cubicBezTo>
                  <a:cubicBezTo>
                    <a:pt x="6" y="6"/>
                    <a:pt x="6" y="6"/>
                    <a:pt x="6" y="6"/>
                  </a:cubicBezTo>
                  <a:close/>
                  <a:moveTo>
                    <a:pt x="4" y="3"/>
                  </a:moveTo>
                  <a:cubicBezTo>
                    <a:pt x="4" y="2"/>
                    <a:pt x="4" y="2"/>
                    <a:pt x="4" y="2"/>
                  </a:cubicBezTo>
                  <a:cubicBezTo>
                    <a:pt x="4" y="2"/>
                    <a:pt x="4" y="2"/>
                    <a:pt x="3" y="2"/>
                  </a:cubicBezTo>
                  <a:cubicBezTo>
                    <a:pt x="3" y="2"/>
                    <a:pt x="2" y="2"/>
                    <a:pt x="2" y="2"/>
                  </a:cubicBezTo>
                  <a:cubicBezTo>
                    <a:pt x="2" y="2"/>
                    <a:pt x="2" y="2"/>
                    <a:pt x="2" y="2"/>
                  </a:cubicBezTo>
                  <a:cubicBezTo>
                    <a:pt x="2" y="6"/>
                    <a:pt x="2" y="6"/>
                    <a:pt x="2" y="6"/>
                  </a:cubicBezTo>
                  <a:cubicBezTo>
                    <a:pt x="2" y="6"/>
                    <a:pt x="2" y="7"/>
                    <a:pt x="2" y="7"/>
                  </a:cubicBezTo>
                  <a:cubicBezTo>
                    <a:pt x="2" y="7"/>
                    <a:pt x="3" y="7"/>
                    <a:pt x="3" y="7"/>
                  </a:cubicBezTo>
                  <a:cubicBezTo>
                    <a:pt x="4" y="7"/>
                    <a:pt x="4" y="7"/>
                    <a:pt x="4" y="7"/>
                  </a:cubicBezTo>
                  <a:cubicBezTo>
                    <a:pt x="4" y="7"/>
                    <a:pt x="4" y="6"/>
                    <a:pt x="4" y="6"/>
                  </a:cubicBezTo>
                  <a:cubicBezTo>
                    <a:pt x="4" y="3"/>
                    <a:pt x="4" y="3"/>
                    <a:pt x="4" y="3"/>
                  </a:cubicBezTo>
                  <a:close/>
                </a:path>
              </a:pathLst>
            </a:custGeom>
            <a:solidFill>
              <a:srgbClr val="FFFFFF"/>
            </a:solidFill>
            <a:ln w="9525">
              <a:noFill/>
            </a:ln>
          </p:spPr>
          <p:txBody>
            <a:bodyPr/>
            <a:p>
              <a:endParaRPr altLang="en-US" lang="zh-CN"/>
            </a:p>
          </p:txBody>
        </p:sp>
        <p:sp>
          <p:nvSpPr>
            <p:cNvPr id="1048988" name="Freeform 120"/>
            <p:cNvSpPr>
              <a:spLocks noEditPoints="1"/>
            </p:cNvSpPr>
            <p:nvPr/>
          </p:nvSpPr>
          <p:spPr>
            <a:xfrm>
              <a:off x="747712" y="704850"/>
              <a:ext cx="15875" cy="25400"/>
            </a:xfrm>
            <a:custGeom>
              <a:avLst/>
              <a:ahLst/>
              <a:cxnLst>
                <a:cxn ang="0">
                  <a:pos x="5" y="6"/>
                </a:cxn>
                <a:cxn ang="0">
                  <a:pos x="5" y="6"/>
                </a:cxn>
                <a:cxn ang="0">
                  <a:pos x="5" y="7"/>
                </a:cxn>
                <a:cxn ang="0">
                  <a:pos x="5" y="8"/>
                </a:cxn>
                <a:cxn ang="0">
                  <a:pos x="4" y="8"/>
                </a:cxn>
                <a:cxn ang="0">
                  <a:pos x="3" y="8"/>
                </a:cxn>
                <a:cxn ang="0">
                  <a:pos x="1" y="8"/>
                </a:cxn>
                <a:cxn ang="0">
                  <a:pos x="1" y="8"/>
                </a:cxn>
                <a:cxn ang="0">
                  <a:pos x="0" y="7"/>
                </a:cxn>
                <a:cxn ang="0">
                  <a:pos x="0" y="6"/>
                </a:cxn>
                <a:cxn ang="0">
                  <a:pos x="0" y="2"/>
                </a:cxn>
                <a:cxn ang="0">
                  <a:pos x="1" y="1"/>
                </a:cxn>
                <a:cxn ang="0">
                  <a:pos x="3" y="0"/>
                </a:cxn>
                <a:cxn ang="0">
                  <a:pos x="4" y="1"/>
                </a:cxn>
                <a:cxn ang="0">
                  <a:pos x="5" y="1"/>
                </a:cxn>
                <a:cxn ang="0">
                  <a:pos x="5" y="2"/>
                </a:cxn>
                <a:cxn ang="0">
                  <a:pos x="5" y="2"/>
                </a:cxn>
                <a:cxn ang="0">
                  <a:pos x="5" y="6"/>
                </a:cxn>
                <a:cxn ang="0">
                  <a:pos x="4" y="3"/>
                </a:cxn>
                <a:cxn ang="0">
                  <a:pos x="4" y="2"/>
                </a:cxn>
                <a:cxn ang="0">
                  <a:pos x="3" y="2"/>
                </a:cxn>
                <a:cxn ang="0">
                  <a:pos x="2" y="2"/>
                </a:cxn>
                <a:cxn ang="0">
                  <a:pos x="1" y="2"/>
                </a:cxn>
                <a:cxn ang="0">
                  <a:pos x="1" y="6"/>
                </a:cxn>
                <a:cxn ang="0">
                  <a:pos x="2" y="7"/>
                </a:cxn>
                <a:cxn ang="0">
                  <a:pos x="3" y="7"/>
                </a:cxn>
                <a:cxn ang="0">
                  <a:pos x="4" y="7"/>
                </a:cxn>
                <a:cxn ang="0">
                  <a:pos x="4" y="6"/>
                </a:cxn>
                <a:cxn ang="0">
                  <a:pos x="4" y="3"/>
                </a:cxn>
              </a:cxnLst>
              <a:rect l="0" t="0" r="0" b="0"/>
              <a:pathLst>
                <a:path w="5" h="8">
                  <a:moveTo>
                    <a:pt x="5" y="6"/>
                  </a:moveTo>
                  <a:cubicBezTo>
                    <a:pt x="5" y="6"/>
                    <a:pt x="5" y="6"/>
                    <a:pt x="5" y="6"/>
                  </a:cubicBezTo>
                  <a:cubicBezTo>
                    <a:pt x="5" y="6"/>
                    <a:pt x="5" y="7"/>
                    <a:pt x="5" y="7"/>
                  </a:cubicBezTo>
                  <a:cubicBezTo>
                    <a:pt x="5" y="7"/>
                    <a:pt x="5" y="8"/>
                    <a:pt x="5" y="8"/>
                  </a:cubicBezTo>
                  <a:cubicBezTo>
                    <a:pt x="4" y="8"/>
                    <a:pt x="4" y="8"/>
                    <a:pt x="4" y="8"/>
                  </a:cubicBezTo>
                  <a:cubicBezTo>
                    <a:pt x="3" y="8"/>
                    <a:pt x="3" y="8"/>
                    <a:pt x="3" y="8"/>
                  </a:cubicBezTo>
                  <a:cubicBezTo>
                    <a:pt x="2" y="8"/>
                    <a:pt x="2" y="8"/>
                    <a:pt x="1" y="8"/>
                  </a:cubicBezTo>
                  <a:cubicBezTo>
                    <a:pt x="1" y="8"/>
                    <a:pt x="1" y="8"/>
                    <a:pt x="1" y="8"/>
                  </a:cubicBezTo>
                  <a:cubicBezTo>
                    <a:pt x="0" y="7"/>
                    <a:pt x="0" y="7"/>
                    <a:pt x="0" y="7"/>
                  </a:cubicBezTo>
                  <a:cubicBezTo>
                    <a:pt x="0" y="7"/>
                    <a:pt x="0" y="6"/>
                    <a:pt x="0" y="6"/>
                  </a:cubicBezTo>
                  <a:cubicBezTo>
                    <a:pt x="0" y="2"/>
                    <a:pt x="0" y="2"/>
                    <a:pt x="0" y="2"/>
                  </a:cubicBezTo>
                  <a:cubicBezTo>
                    <a:pt x="0" y="2"/>
                    <a:pt x="0" y="1"/>
                    <a:pt x="1" y="1"/>
                  </a:cubicBezTo>
                  <a:cubicBezTo>
                    <a:pt x="1" y="1"/>
                    <a:pt x="2" y="0"/>
                    <a:pt x="3" y="0"/>
                  </a:cubicBezTo>
                  <a:cubicBezTo>
                    <a:pt x="3" y="0"/>
                    <a:pt x="3" y="1"/>
                    <a:pt x="4" y="1"/>
                  </a:cubicBezTo>
                  <a:cubicBezTo>
                    <a:pt x="4" y="1"/>
                    <a:pt x="4" y="1"/>
                    <a:pt x="5" y="1"/>
                  </a:cubicBezTo>
                  <a:cubicBezTo>
                    <a:pt x="5" y="1"/>
                    <a:pt x="5" y="1"/>
                    <a:pt x="5" y="2"/>
                  </a:cubicBezTo>
                  <a:cubicBezTo>
                    <a:pt x="5" y="2"/>
                    <a:pt x="5" y="2"/>
                    <a:pt x="5" y="2"/>
                  </a:cubicBezTo>
                  <a:cubicBezTo>
                    <a:pt x="5" y="6"/>
                    <a:pt x="5" y="6"/>
                    <a:pt x="5" y="6"/>
                  </a:cubicBezTo>
                  <a:close/>
                  <a:moveTo>
                    <a:pt x="4" y="3"/>
                  </a:moveTo>
                  <a:cubicBezTo>
                    <a:pt x="4" y="2"/>
                    <a:pt x="4" y="2"/>
                    <a:pt x="4" y="2"/>
                  </a:cubicBezTo>
                  <a:cubicBezTo>
                    <a:pt x="3" y="2"/>
                    <a:pt x="3" y="2"/>
                    <a:pt x="3" y="2"/>
                  </a:cubicBezTo>
                  <a:cubicBezTo>
                    <a:pt x="2" y="2"/>
                    <a:pt x="2" y="2"/>
                    <a:pt x="2" y="2"/>
                  </a:cubicBezTo>
                  <a:cubicBezTo>
                    <a:pt x="1" y="2"/>
                    <a:pt x="1" y="2"/>
                    <a:pt x="1" y="2"/>
                  </a:cubicBezTo>
                  <a:cubicBezTo>
                    <a:pt x="1" y="6"/>
                    <a:pt x="1" y="6"/>
                    <a:pt x="1" y="6"/>
                  </a:cubicBezTo>
                  <a:cubicBezTo>
                    <a:pt x="1" y="6"/>
                    <a:pt x="1" y="7"/>
                    <a:pt x="2" y="7"/>
                  </a:cubicBezTo>
                  <a:cubicBezTo>
                    <a:pt x="2" y="7"/>
                    <a:pt x="2" y="7"/>
                    <a:pt x="3" y="7"/>
                  </a:cubicBezTo>
                  <a:cubicBezTo>
                    <a:pt x="3" y="7"/>
                    <a:pt x="3" y="7"/>
                    <a:pt x="4" y="7"/>
                  </a:cubicBezTo>
                  <a:cubicBezTo>
                    <a:pt x="4" y="7"/>
                    <a:pt x="4" y="6"/>
                    <a:pt x="4" y="6"/>
                  </a:cubicBezTo>
                  <a:cubicBezTo>
                    <a:pt x="4" y="3"/>
                    <a:pt x="4" y="3"/>
                    <a:pt x="4" y="3"/>
                  </a:cubicBezTo>
                  <a:close/>
                </a:path>
              </a:pathLst>
            </a:custGeom>
            <a:solidFill>
              <a:srgbClr val="FFFFFF"/>
            </a:solidFill>
            <a:ln w="9525">
              <a:noFill/>
            </a:ln>
          </p:spPr>
          <p:txBody>
            <a:bodyPr/>
            <a:p>
              <a:endParaRPr altLang="en-US" lang="zh-CN"/>
            </a:p>
          </p:txBody>
        </p:sp>
        <p:sp>
          <p:nvSpPr>
            <p:cNvPr id="1048989" name="Freeform 121"/>
            <p:cNvSpPr>
              <a:spLocks noEditPoints="1"/>
            </p:cNvSpPr>
            <p:nvPr/>
          </p:nvSpPr>
          <p:spPr>
            <a:xfrm>
              <a:off x="785812" y="704850"/>
              <a:ext cx="20638" cy="25400"/>
            </a:xfrm>
            <a:custGeom>
              <a:avLst/>
              <a:ahLst/>
              <a:cxnLst>
                <a:cxn ang="0">
                  <a:pos x="6" y="6"/>
                </a:cxn>
                <a:cxn ang="0">
                  <a:pos x="6" y="6"/>
                </a:cxn>
                <a:cxn ang="0">
                  <a:pos x="6" y="7"/>
                </a:cxn>
                <a:cxn ang="0">
                  <a:pos x="5" y="8"/>
                </a:cxn>
                <a:cxn ang="0">
                  <a:pos x="4" y="8"/>
                </a:cxn>
                <a:cxn ang="0">
                  <a:pos x="3" y="8"/>
                </a:cxn>
                <a:cxn ang="0">
                  <a:pos x="2" y="8"/>
                </a:cxn>
                <a:cxn ang="0">
                  <a:pos x="1" y="8"/>
                </a:cxn>
                <a:cxn ang="0">
                  <a:pos x="0" y="7"/>
                </a:cxn>
                <a:cxn ang="0">
                  <a:pos x="0" y="6"/>
                </a:cxn>
                <a:cxn ang="0">
                  <a:pos x="0" y="2"/>
                </a:cxn>
                <a:cxn ang="0">
                  <a:pos x="1" y="1"/>
                </a:cxn>
                <a:cxn ang="0">
                  <a:pos x="3" y="0"/>
                </a:cxn>
                <a:cxn ang="0">
                  <a:pos x="4" y="1"/>
                </a:cxn>
                <a:cxn ang="0">
                  <a:pos x="5" y="1"/>
                </a:cxn>
                <a:cxn ang="0">
                  <a:pos x="6" y="2"/>
                </a:cxn>
                <a:cxn ang="0">
                  <a:pos x="6" y="2"/>
                </a:cxn>
                <a:cxn ang="0">
                  <a:pos x="6" y="6"/>
                </a:cxn>
                <a:cxn ang="0">
                  <a:pos x="4" y="3"/>
                </a:cxn>
                <a:cxn ang="0">
                  <a:pos x="4" y="2"/>
                </a:cxn>
                <a:cxn ang="0">
                  <a:pos x="3" y="2"/>
                </a:cxn>
                <a:cxn ang="0">
                  <a:pos x="2" y="2"/>
                </a:cxn>
                <a:cxn ang="0">
                  <a:pos x="2" y="2"/>
                </a:cxn>
                <a:cxn ang="0">
                  <a:pos x="2" y="6"/>
                </a:cxn>
                <a:cxn ang="0">
                  <a:pos x="2" y="7"/>
                </a:cxn>
                <a:cxn ang="0">
                  <a:pos x="3" y="7"/>
                </a:cxn>
                <a:cxn ang="0">
                  <a:pos x="4" y="7"/>
                </a:cxn>
                <a:cxn ang="0">
                  <a:pos x="4" y="6"/>
                </a:cxn>
                <a:cxn ang="0">
                  <a:pos x="4" y="3"/>
                </a:cxn>
              </a:cxnLst>
              <a:rect l="0" t="0" r="0" b="0"/>
              <a:pathLst>
                <a:path w="6" h="8">
                  <a:moveTo>
                    <a:pt x="6" y="6"/>
                  </a:moveTo>
                  <a:cubicBezTo>
                    <a:pt x="6" y="6"/>
                    <a:pt x="6" y="6"/>
                    <a:pt x="6" y="6"/>
                  </a:cubicBezTo>
                  <a:cubicBezTo>
                    <a:pt x="6" y="6"/>
                    <a:pt x="6" y="7"/>
                    <a:pt x="6" y="7"/>
                  </a:cubicBezTo>
                  <a:cubicBezTo>
                    <a:pt x="5" y="7"/>
                    <a:pt x="5" y="8"/>
                    <a:pt x="5" y="8"/>
                  </a:cubicBezTo>
                  <a:cubicBezTo>
                    <a:pt x="5" y="8"/>
                    <a:pt x="4" y="8"/>
                    <a:pt x="4" y="8"/>
                  </a:cubicBezTo>
                  <a:cubicBezTo>
                    <a:pt x="4" y="8"/>
                    <a:pt x="3" y="8"/>
                    <a:pt x="3" y="8"/>
                  </a:cubicBezTo>
                  <a:cubicBezTo>
                    <a:pt x="2" y="8"/>
                    <a:pt x="2" y="8"/>
                    <a:pt x="2" y="8"/>
                  </a:cubicBezTo>
                  <a:cubicBezTo>
                    <a:pt x="1" y="8"/>
                    <a:pt x="1" y="8"/>
                    <a:pt x="1" y="8"/>
                  </a:cubicBezTo>
                  <a:cubicBezTo>
                    <a:pt x="1" y="7"/>
                    <a:pt x="0" y="7"/>
                    <a:pt x="0" y="7"/>
                  </a:cubicBezTo>
                  <a:cubicBezTo>
                    <a:pt x="0" y="7"/>
                    <a:pt x="0" y="6"/>
                    <a:pt x="0" y="6"/>
                  </a:cubicBezTo>
                  <a:cubicBezTo>
                    <a:pt x="0" y="2"/>
                    <a:pt x="0" y="2"/>
                    <a:pt x="0" y="2"/>
                  </a:cubicBezTo>
                  <a:cubicBezTo>
                    <a:pt x="0" y="2"/>
                    <a:pt x="0" y="1"/>
                    <a:pt x="1" y="1"/>
                  </a:cubicBezTo>
                  <a:cubicBezTo>
                    <a:pt x="1" y="1"/>
                    <a:pt x="2" y="0"/>
                    <a:pt x="3" y="0"/>
                  </a:cubicBezTo>
                  <a:cubicBezTo>
                    <a:pt x="3" y="0"/>
                    <a:pt x="4" y="1"/>
                    <a:pt x="4" y="1"/>
                  </a:cubicBezTo>
                  <a:cubicBezTo>
                    <a:pt x="4" y="1"/>
                    <a:pt x="5" y="1"/>
                    <a:pt x="5" y="1"/>
                  </a:cubicBezTo>
                  <a:cubicBezTo>
                    <a:pt x="5" y="1"/>
                    <a:pt x="5" y="1"/>
                    <a:pt x="6" y="2"/>
                  </a:cubicBezTo>
                  <a:cubicBezTo>
                    <a:pt x="6" y="2"/>
                    <a:pt x="6" y="2"/>
                    <a:pt x="6" y="2"/>
                  </a:cubicBezTo>
                  <a:cubicBezTo>
                    <a:pt x="6" y="6"/>
                    <a:pt x="6" y="6"/>
                    <a:pt x="6" y="6"/>
                  </a:cubicBezTo>
                  <a:close/>
                  <a:moveTo>
                    <a:pt x="4" y="3"/>
                  </a:moveTo>
                  <a:cubicBezTo>
                    <a:pt x="4" y="2"/>
                    <a:pt x="4" y="2"/>
                    <a:pt x="4" y="2"/>
                  </a:cubicBezTo>
                  <a:cubicBezTo>
                    <a:pt x="4" y="2"/>
                    <a:pt x="3" y="2"/>
                    <a:pt x="3" y="2"/>
                  </a:cubicBezTo>
                  <a:cubicBezTo>
                    <a:pt x="2" y="2"/>
                    <a:pt x="2" y="2"/>
                    <a:pt x="2" y="2"/>
                  </a:cubicBezTo>
                  <a:cubicBezTo>
                    <a:pt x="2" y="2"/>
                    <a:pt x="2" y="2"/>
                    <a:pt x="2" y="2"/>
                  </a:cubicBezTo>
                  <a:cubicBezTo>
                    <a:pt x="2" y="6"/>
                    <a:pt x="2" y="6"/>
                    <a:pt x="2" y="6"/>
                  </a:cubicBezTo>
                  <a:cubicBezTo>
                    <a:pt x="2" y="6"/>
                    <a:pt x="2" y="7"/>
                    <a:pt x="2" y="7"/>
                  </a:cubicBezTo>
                  <a:cubicBezTo>
                    <a:pt x="2" y="7"/>
                    <a:pt x="2" y="7"/>
                    <a:pt x="3" y="7"/>
                  </a:cubicBezTo>
                  <a:cubicBezTo>
                    <a:pt x="3" y="7"/>
                    <a:pt x="4" y="7"/>
                    <a:pt x="4" y="7"/>
                  </a:cubicBezTo>
                  <a:cubicBezTo>
                    <a:pt x="4" y="7"/>
                    <a:pt x="4" y="6"/>
                    <a:pt x="4" y="6"/>
                  </a:cubicBezTo>
                  <a:cubicBezTo>
                    <a:pt x="4" y="3"/>
                    <a:pt x="4" y="3"/>
                    <a:pt x="4" y="3"/>
                  </a:cubicBezTo>
                  <a:close/>
                </a:path>
              </a:pathLst>
            </a:custGeom>
            <a:solidFill>
              <a:srgbClr val="FFFFFF"/>
            </a:solidFill>
            <a:ln w="9525">
              <a:noFill/>
            </a:ln>
          </p:spPr>
          <p:txBody>
            <a:bodyPr/>
            <a:p>
              <a:endParaRPr altLang="en-US" lang="zh-CN"/>
            </a:p>
          </p:txBody>
        </p:sp>
        <p:sp>
          <p:nvSpPr>
            <p:cNvPr id="1048990" name="Freeform 122"/>
            <p:cNvSpPr>
              <a:spLocks noEditPoints="1"/>
            </p:cNvSpPr>
            <p:nvPr/>
          </p:nvSpPr>
          <p:spPr>
            <a:xfrm>
              <a:off x="809625" y="704850"/>
              <a:ext cx="15875" cy="25400"/>
            </a:xfrm>
            <a:custGeom>
              <a:avLst/>
              <a:ahLst/>
              <a:cxnLst>
                <a:cxn ang="0">
                  <a:pos x="5" y="6"/>
                </a:cxn>
                <a:cxn ang="0">
                  <a:pos x="5" y="6"/>
                </a:cxn>
                <a:cxn ang="0">
                  <a:pos x="5" y="7"/>
                </a:cxn>
                <a:cxn ang="0">
                  <a:pos x="4" y="8"/>
                </a:cxn>
                <a:cxn ang="0">
                  <a:pos x="4" y="8"/>
                </a:cxn>
                <a:cxn ang="0">
                  <a:pos x="2" y="8"/>
                </a:cxn>
                <a:cxn ang="0">
                  <a:pos x="1" y="8"/>
                </a:cxn>
                <a:cxn ang="0">
                  <a:pos x="0" y="8"/>
                </a:cxn>
                <a:cxn ang="0">
                  <a:pos x="0" y="7"/>
                </a:cxn>
                <a:cxn ang="0">
                  <a:pos x="0" y="6"/>
                </a:cxn>
                <a:cxn ang="0">
                  <a:pos x="0" y="2"/>
                </a:cxn>
                <a:cxn ang="0">
                  <a:pos x="0" y="1"/>
                </a:cxn>
                <a:cxn ang="0">
                  <a:pos x="2" y="0"/>
                </a:cxn>
                <a:cxn ang="0">
                  <a:pos x="4" y="1"/>
                </a:cxn>
                <a:cxn ang="0">
                  <a:pos x="4" y="1"/>
                </a:cxn>
                <a:cxn ang="0">
                  <a:pos x="5" y="2"/>
                </a:cxn>
                <a:cxn ang="0">
                  <a:pos x="5" y="2"/>
                </a:cxn>
                <a:cxn ang="0">
                  <a:pos x="5" y="6"/>
                </a:cxn>
                <a:cxn ang="0">
                  <a:pos x="4" y="3"/>
                </a:cxn>
                <a:cxn ang="0">
                  <a:pos x="3" y="2"/>
                </a:cxn>
                <a:cxn ang="0">
                  <a:pos x="2" y="2"/>
                </a:cxn>
                <a:cxn ang="0">
                  <a:pos x="1" y="2"/>
                </a:cxn>
                <a:cxn ang="0">
                  <a:pos x="1" y="2"/>
                </a:cxn>
                <a:cxn ang="0">
                  <a:pos x="1" y="6"/>
                </a:cxn>
                <a:cxn ang="0">
                  <a:pos x="1" y="7"/>
                </a:cxn>
                <a:cxn ang="0">
                  <a:pos x="2" y="7"/>
                </a:cxn>
                <a:cxn ang="0">
                  <a:pos x="3" y="7"/>
                </a:cxn>
                <a:cxn ang="0">
                  <a:pos x="4" y="6"/>
                </a:cxn>
                <a:cxn ang="0">
                  <a:pos x="4" y="3"/>
                </a:cxn>
              </a:cxnLst>
              <a:rect l="0" t="0" r="0" b="0"/>
              <a:pathLst>
                <a:path w="5" h="8">
                  <a:moveTo>
                    <a:pt x="5" y="6"/>
                  </a:moveTo>
                  <a:cubicBezTo>
                    <a:pt x="5" y="6"/>
                    <a:pt x="5" y="6"/>
                    <a:pt x="5" y="6"/>
                  </a:cubicBezTo>
                  <a:cubicBezTo>
                    <a:pt x="5" y="6"/>
                    <a:pt x="5" y="7"/>
                    <a:pt x="5" y="7"/>
                  </a:cubicBezTo>
                  <a:cubicBezTo>
                    <a:pt x="5" y="7"/>
                    <a:pt x="5" y="8"/>
                    <a:pt x="4" y="8"/>
                  </a:cubicBezTo>
                  <a:cubicBezTo>
                    <a:pt x="4" y="8"/>
                    <a:pt x="4" y="8"/>
                    <a:pt x="4" y="8"/>
                  </a:cubicBezTo>
                  <a:cubicBezTo>
                    <a:pt x="3" y="8"/>
                    <a:pt x="3" y="8"/>
                    <a:pt x="2" y="8"/>
                  </a:cubicBezTo>
                  <a:cubicBezTo>
                    <a:pt x="2" y="8"/>
                    <a:pt x="2" y="8"/>
                    <a:pt x="1" y="8"/>
                  </a:cubicBezTo>
                  <a:cubicBezTo>
                    <a:pt x="1" y="8"/>
                    <a:pt x="1" y="8"/>
                    <a:pt x="0" y="8"/>
                  </a:cubicBezTo>
                  <a:cubicBezTo>
                    <a:pt x="0" y="7"/>
                    <a:pt x="0" y="7"/>
                    <a:pt x="0" y="7"/>
                  </a:cubicBezTo>
                  <a:cubicBezTo>
                    <a:pt x="0" y="7"/>
                    <a:pt x="0" y="6"/>
                    <a:pt x="0" y="6"/>
                  </a:cubicBezTo>
                  <a:cubicBezTo>
                    <a:pt x="0" y="2"/>
                    <a:pt x="0" y="2"/>
                    <a:pt x="0" y="2"/>
                  </a:cubicBezTo>
                  <a:cubicBezTo>
                    <a:pt x="0" y="2"/>
                    <a:pt x="0" y="1"/>
                    <a:pt x="0" y="1"/>
                  </a:cubicBezTo>
                  <a:cubicBezTo>
                    <a:pt x="1" y="1"/>
                    <a:pt x="2" y="0"/>
                    <a:pt x="2" y="0"/>
                  </a:cubicBezTo>
                  <a:cubicBezTo>
                    <a:pt x="3" y="0"/>
                    <a:pt x="3" y="1"/>
                    <a:pt x="4" y="1"/>
                  </a:cubicBezTo>
                  <a:cubicBezTo>
                    <a:pt x="4" y="1"/>
                    <a:pt x="4" y="1"/>
                    <a:pt x="4" y="1"/>
                  </a:cubicBezTo>
                  <a:cubicBezTo>
                    <a:pt x="5" y="1"/>
                    <a:pt x="5" y="1"/>
                    <a:pt x="5" y="2"/>
                  </a:cubicBezTo>
                  <a:cubicBezTo>
                    <a:pt x="5" y="2"/>
                    <a:pt x="5" y="2"/>
                    <a:pt x="5" y="2"/>
                  </a:cubicBezTo>
                  <a:cubicBezTo>
                    <a:pt x="5" y="6"/>
                    <a:pt x="5" y="6"/>
                    <a:pt x="5" y="6"/>
                  </a:cubicBezTo>
                  <a:close/>
                  <a:moveTo>
                    <a:pt x="4" y="3"/>
                  </a:moveTo>
                  <a:cubicBezTo>
                    <a:pt x="4" y="2"/>
                    <a:pt x="4" y="2"/>
                    <a:pt x="3" y="2"/>
                  </a:cubicBezTo>
                  <a:cubicBezTo>
                    <a:pt x="3" y="2"/>
                    <a:pt x="3" y="2"/>
                    <a:pt x="2" y="2"/>
                  </a:cubicBezTo>
                  <a:cubicBezTo>
                    <a:pt x="2" y="2"/>
                    <a:pt x="2" y="2"/>
                    <a:pt x="1" y="2"/>
                  </a:cubicBezTo>
                  <a:cubicBezTo>
                    <a:pt x="1" y="2"/>
                    <a:pt x="1" y="2"/>
                    <a:pt x="1" y="2"/>
                  </a:cubicBezTo>
                  <a:cubicBezTo>
                    <a:pt x="1" y="6"/>
                    <a:pt x="1" y="6"/>
                    <a:pt x="1" y="6"/>
                  </a:cubicBezTo>
                  <a:cubicBezTo>
                    <a:pt x="1" y="6"/>
                    <a:pt x="1" y="7"/>
                    <a:pt x="1" y="7"/>
                  </a:cubicBezTo>
                  <a:cubicBezTo>
                    <a:pt x="2" y="7"/>
                    <a:pt x="2" y="7"/>
                    <a:pt x="2" y="7"/>
                  </a:cubicBezTo>
                  <a:cubicBezTo>
                    <a:pt x="3" y="7"/>
                    <a:pt x="3" y="7"/>
                    <a:pt x="3" y="7"/>
                  </a:cubicBezTo>
                  <a:cubicBezTo>
                    <a:pt x="4" y="7"/>
                    <a:pt x="4" y="6"/>
                    <a:pt x="4" y="6"/>
                  </a:cubicBezTo>
                  <a:cubicBezTo>
                    <a:pt x="4" y="3"/>
                    <a:pt x="4" y="3"/>
                    <a:pt x="4" y="3"/>
                  </a:cubicBezTo>
                  <a:close/>
                </a:path>
              </a:pathLst>
            </a:custGeom>
            <a:solidFill>
              <a:srgbClr val="FFFFFF"/>
            </a:solidFill>
            <a:ln w="9525">
              <a:noFill/>
            </a:ln>
          </p:spPr>
          <p:txBody>
            <a:bodyPr/>
            <a:p>
              <a:endParaRPr altLang="en-US" lang="zh-CN"/>
            </a:p>
          </p:txBody>
        </p:sp>
        <p:sp>
          <p:nvSpPr>
            <p:cNvPr id="1048991" name="Freeform 123"/>
            <p:cNvSpPr>
              <a:spLocks noEditPoints="1"/>
            </p:cNvSpPr>
            <p:nvPr/>
          </p:nvSpPr>
          <p:spPr>
            <a:xfrm>
              <a:off x="328612" y="512763"/>
              <a:ext cx="103188" cy="84138"/>
            </a:xfrm>
            <a:custGeom>
              <a:avLst/>
              <a:ahLst/>
              <a:cxnLst>
                <a:cxn ang="0">
                  <a:pos x="16" y="0"/>
                </a:cxn>
                <a:cxn ang="0">
                  <a:pos x="13" y="1"/>
                </a:cxn>
                <a:cxn ang="0">
                  <a:pos x="10" y="1"/>
                </a:cxn>
                <a:cxn ang="0">
                  <a:pos x="8" y="3"/>
                </a:cxn>
                <a:cxn ang="0">
                  <a:pos x="4" y="0"/>
                </a:cxn>
                <a:cxn ang="0">
                  <a:pos x="27" y="0"/>
                </a:cxn>
                <a:cxn ang="0">
                  <a:pos x="32" y="3"/>
                </a:cxn>
                <a:cxn ang="0">
                  <a:pos x="24" y="1"/>
                </a:cxn>
                <a:cxn ang="0">
                  <a:pos x="24" y="1"/>
                </a:cxn>
                <a:cxn ang="0">
                  <a:pos x="16" y="1"/>
                </a:cxn>
                <a:cxn ang="0">
                  <a:pos x="32" y="3"/>
                </a:cxn>
                <a:cxn ang="0">
                  <a:pos x="32" y="9"/>
                </a:cxn>
                <a:cxn ang="0">
                  <a:pos x="22" y="8"/>
                </a:cxn>
                <a:cxn ang="0">
                  <a:pos x="16" y="3"/>
                </a:cxn>
                <a:cxn ang="0">
                  <a:pos x="21" y="2"/>
                </a:cxn>
                <a:cxn ang="0">
                  <a:pos x="26" y="3"/>
                </a:cxn>
                <a:cxn ang="0">
                  <a:pos x="32" y="3"/>
                </a:cxn>
                <a:cxn ang="0">
                  <a:pos x="32" y="16"/>
                </a:cxn>
                <a:cxn ang="0">
                  <a:pos x="21" y="15"/>
                </a:cxn>
                <a:cxn ang="0">
                  <a:pos x="20" y="13"/>
                </a:cxn>
                <a:cxn ang="0">
                  <a:pos x="21" y="11"/>
                </a:cxn>
                <a:cxn ang="0">
                  <a:pos x="32" y="10"/>
                </a:cxn>
                <a:cxn ang="0">
                  <a:pos x="32" y="22"/>
                </a:cxn>
                <a:cxn ang="0">
                  <a:pos x="26" y="22"/>
                </a:cxn>
                <a:cxn ang="0">
                  <a:pos x="24" y="24"/>
                </a:cxn>
                <a:cxn ang="0">
                  <a:pos x="16" y="24"/>
                </a:cxn>
                <a:cxn ang="0">
                  <a:pos x="20" y="21"/>
                </a:cxn>
                <a:cxn ang="0">
                  <a:pos x="22" y="16"/>
                </a:cxn>
                <a:cxn ang="0">
                  <a:pos x="32" y="23"/>
                </a:cxn>
                <a:cxn ang="0">
                  <a:pos x="16" y="26"/>
                </a:cxn>
                <a:cxn ang="0">
                  <a:pos x="21" y="24"/>
                </a:cxn>
                <a:cxn ang="0">
                  <a:pos x="24" y="24"/>
                </a:cxn>
                <a:cxn ang="0">
                  <a:pos x="26" y="23"/>
                </a:cxn>
                <a:cxn ang="0">
                  <a:pos x="16" y="26"/>
                </a:cxn>
                <a:cxn ang="0">
                  <a:pos x="0" y="23"/>
                </a:cxn>
                <a:cxn ang="0">
                  <a:pos x="10" y="24"/>
                </a:cxn>
                <a:cxn ang="0">
                  <a:pos x="10" y="24"/>
                </a:cxn>
                <a:cxn ang="0">
                  <a:pos x="16" y="24"/>
                </a:cxn>
                <a:cxn ang="0">
                  <a:pos x="0" y="22"/>
                </a:cxn>
                <a:cxn ang="0">
                  <a:pos x="0" y="16"/>
                </a:cxn>
                <a:cxn ang="0">
                  <a:pos x="10" y="17"/>
                </a:cxn>
                <a:cxn ang="0">
                  <a:pos x="16" y="23"/>
                </a:cxn>
                <a:cxn ang="0">
                  <a:pos x="13" y="24"/>
                </a:cxn>
                <a:cxn ang="0">
                  <a:pos x="8" y="22"/>
                </a:cxn>
                <a:cxn ang="0">
                  <a:pos x="0" y="22"/>
                </a:cxn>
                <a:cxn ang="0">
                  <a:pos x="0" y="10"/>
                </a:cxn>
                <a:cxn ang="0">
                  <a:pos x="11" y="11"/>
                </a:cxn>
                <a:cxn ang="0">
                  <a:pos x="12" y="13"/>
                </a:cxn>
                <a:cxn ang="0">
                  <a:pos x="11" y="15"/>
                </a:cxn>
                <a:cxn ang="0">
                  <a:pos x="0" y="16"/>
                </a:cxn>
                <a:cxn ang="0">
                  <a:pos x="0" y="4"/>
                </a:cxn>
                <a:cxn ang="0">
                  <a:pos x="8" y="3"/>
                </a:cxn>
                <a:cxn ang="0">
                  <a:pos x="10" y="2"/>
                </a:cxn>
                <a:cxn ang="0">
                  <a:pos x="16" y="2"/>
                </a:cxn>
                <a:cxn ang="0">
                  <a:pos x="12" y="5"/>
                </a:cxn>
                <a:cxn ang="0">
                  <a:pos x="10" y="9"/>
                </a:cxn>
                <a:cxn ang="0">
                  <a:pos x="16" y="3"/>
                </a:cxn>
                <a:cxn ang="0">
                  <a:pos x="20" y="13"/>
                </a:cxn>
                <a:cxn ang="0">
                  <a:pos x="16" y="22"/>
                </a:cxn>
                <a:cxn ang="0">
                  <a:pos x="12" y="13"/>
                </a:cxn>
                <a:cxn ang="0">
                  <a:pos x="16" y="3"/>
                </a:cxn>
              </a:cxnLst>
              <a:rect l="0" t="0" r="0" b="0"/>
              <a:pathLst>
                <a:path w="32" h="26">
                  <a:moveTo>
                    <a:pt x="4" y="0"/>
                  </a:moveTo>
                  <a:cubicBezTo>
                    <a:pt x="16" y="0"/>
                    <a:pt x="16" y="0"/>
                    <a:pt x="16" y="0"/>
                  </a:cubicBezTo>
                  <a:cubicBezTo>
                    <a:pt x="16" y="1"/>
                    <a:pt x="16" y="1"/>
                    <a:pt x="16" y="1"/>
                  </a:cubicBezTo>
                  <a:cubicBezTo>
                    <a:pt x="13" y="1"/>
                    <a:pt x="13" y="1"/>
                    <a:pt x="13" y="1"/>
                  </a:cubicBezTo>
                  <a:cubicBezTo>
                    <a:pt x="10" y="1"/>
                    <a:pt x="10" y="1"/>
                    <a:pt x="10" y="1"/>
                  </a:cubicBezTo>
                  <a:cubicBezTo>
                    <a:pt x="10" y="1"/>
                    <a:pt x="10" y="1"/>
                    <a:pt x="10" y="1"/>
                  </a:cubicBezTo>
                  <a:cubicBezTo>
                    <a:pt x="10" y="1"/>
                    <a:pt x="10" y="1"/>
                    <a:pt x="10" y="1"/>
                  </a:cubicBezTo>
                  <a:cubicBezTo>
                    <a:pt x="8" y="3"/>
                    <a:pt x="8" y="3"/>
                    <a:pt x="8" y="3"/>
                  </a:cubicBezTo>
                  <a:cubicBezTo>
                    <a:pt x="0" y="3"/>
                    <a:pt x="0" y="3"/>
                    <a:pt x="0" y="3"/>
                  </a:cubicBezTo>
                  <a:cubicBezTo>
                    <a:pt x="1" y="1"/>
                    <a:pt x="2" y="0"/>
                    <a:pt x="4" y="0"/>
                  </a:cubicBezTo>
                  <a:close/>
                  <a:moveTo>
                    <a:pt x="16" y="0"/>
                  </a:moveTo>
                  <a:cubicBezTo>
                    <a:pt x="27" y="0"/>
                    <a:pt x="27" y="0"/>
                    <a:pt x="27" y="0"/>
                  </a:cubicBezTo>
                  <a:cubicBezTo>
                    <a:pt x="29" y="0"/>
                    <a:pt x="31" y="1"/>
                    <a:pt x="32" y="3"/>
                  </a:cubicBezTo>
                  <a:cubicBezTo>
                    <a:pt x="32" y="3"/>
                    <a:pt x="32" y="3"/>
                    <a:pt x="32" y="3"/>
                  </a:cubicBezTo>
                  <a:cubicBezTo>
                    <a:pt x="26" y="3"/>
                    <a:pt x="26" y="3"/>
                    <a:pt x="26" y="3"/>
                  </a:cubicBezTo>
                  <a:cubicBezTo>
                    <a:pt x="24" y="1"/>
                    <a:pt x="24" y="1"/>
                    <a:pt x="24" y="1"/>
                  </a:cubicBezTo>
                  <a:cubicBezTo>
                    <a:pt x="24" y="1"/>
                    <a:pt x="24" y="1"/>
                    <a:pt x="24" y="1"/>
                  </a:cubicBezTo>
                  <a:cubicBezTo>
                    <a:pt x="24" y="1"/>
                    <a:pt x="24" y="1"/>
                    <a:pt x="24" y="1"/>
                  </a:cubicBezTo>
                  <a:cubicBezTo>
                    <a:pt x="21" y="1"/>
                    <a:pt x="21" y="1"/>
                    <a:pt x="21" y="1"/>
                  </a:cubicBezTo>
                  <a:cubicBezTo>
                    <a:pt x="16" y="1"/>
                    <a:pt x="16" y="1"/>
                    <a:pt x="16" y="1"/>
                  </a:cubicBezTo>
                  <a:cubicBezTo>
                    <a:pt x="16" y="0"/>
                    <a:pt x="16" y="0"/>
                    <a:pt x="16" y="0"/>
                  </a:cubicBezTo>
                  <a:close/>
                  <a:moveTo>
                    <a:pt x="32" y="3"/>
                  </a:moveTo>
                  <a:cubicBezTo>
                    <a:pt x="32" y="4"/>
                    <a:pt x="32" y="4"/>
                    <a:pt x="32" y="4"/>
                  </a:cubicBezTo>
                  <a:cubicBezTo>
                    <a:pt x="32" y="9"/>
                    <a:pt x="32" y="9"/>
                    <a:pt x="32" y="9"/>
                  </a:cubicBezTo>
                  <a:cubicBezTo>
                    <a:pt x="22" y="9"/>
                    <a:pt x="22" y="9"/>
                    <a:pt x="22" y="9"/>
                  </a:cubicBezTo>
                  <a:cubicBezTo>
                    <a:pt x="22" y="9"/>
                    <a:pt x="22" y="9"/>
                    <a:pt x="22" y="8"/>
                  </a:cubicBezTo>
                  <a:cubicBezTo>
                    <a:pt x="22" y="7"/>
                    <a:pt x="21" y="6"/>
                    <a:pt x="20" y="5"/>
                  </a:cubicBezTo>
                  <a:cubicBezTo>
                    <a:pt x="19" y="4"/>
                    <a:pt x="18" y="3"/>
                    <a:pt x="16" y="3"/>
                  </a:cubicBezTo>
                  <a:cubicBezTo>
                    <a:pt x="16" y="2"/>
                    <a:pt x="16" y="2"/>
                    <a:pt x="16" y="2"/>
                  </a:cubicBezTo>
                  <a:cubicBezTo>
                    <a:pt x="21" y="2"/>
                    <a:pt x="21" y="2"/>
                    <a:pt x="21" y="2"/>
                  </a:cubicBezTo>
                  <a:cubicBezTo>
                    <a:pt x="24" y="2"/>
                    <a:pt x="24" y="2"/>
                    <a:pt x="24" y="2"/>
                  </a:cubicBezTo>
                  <a:cubicBezTo>
                    <a:pt x="26" y="3"/>
                    <a:pt x="26" y="3"/>
                    <a:pt x="26" y="3"/>
                  </a:cubicBezTo>
                  <a:cubicBezTo>
                    <a:pt x="26" y="3"/>
                    <a:pt x="26" y="3"/>
                    <a:pt x="26" y="3"/>
                  </a:cubicBezTo>
                  <a:cubicBezTo>
                    <a:pt x="32" y="3"/>
                    <a:pt x="32" y="3"/>
                    <a:pt x="32" y="3"/>
                  </a:cubicBezTo>
                  <a:close/>
                  <a:moveTo>
                    <a:pt x="32" y="10"/>
                  </a:moveTo>
                  <a:cubicBezTo>
                    <a:pt x="32" y="16"/>
                    <a:pt x="32" y="16"/>
                    <a:pt x="32" y="16"/>
                  </a:cubicBezTo>
                  <a:cubicBezTo>
                    <a:pt x="22" y="16"/>
                    <a:pt x="22" y="16"/>
                    <a:pt x="22" y="16"/>
                  </a:cubicBezTo>
                  <a:cubicBezTo>
                    <a:pt x="22" y="16"/>
                    <a:pt x="21" y="15"/>
                    <a:pt x="21" y="15"/>
                  </a:cubicBezTo>
                  <a:cubicBezTo>
                    <a:pt x="21" y="14"/>
                    <a:pt x="20" y="14"/>
                    <a:pt x="20" y="13"/>
                  </a:cubicBezTo>
                  <a:cubicBezTo>
                    <a:pt x="20" y="13"/>
                    <a:pt x="20" y="13"/>
                    <a:pt x="20" y="13"/>
                  </a:cubicBezTo>
                  <a:cubicBezTo>
                    <a:pt x="20" y="13"/>
                    <a:pt x="20" y="13"/>
                    <a:pt x="20" y="12"/>
                  </a:cubicBezTo>
                  <a:cubicBezTo>
                    <a:pt x="20" y="12"/>
                    <a:pt x="21" y="11"/>
                    <a:pt x="21" y="11"/>
                  </a:cubicBezTo>
                  <a:cubicBezTo>
                    <a:pt x="21" y="11"/>
                    <a:pt x="22" y="10"/>
                    <a:pt x="22" y="10"/>
                  </a:cubicBezTo>
                  <a:cubicBezTo>
                    <a:pt x="32" y="10"/>
                    <a:pt x="32" y="10"/>
                    <a:pt x="32" y="10"/>
                  </a:cubicBezTo>
                  <a:close/>
                  <a:moveTo>
                    <a:pt x="32" y="16"/>
                  </a:moveTo>
                  <a:cubicBezTo>
                    <a:pt x="32" y="22"/>
                    <a:pt x="32" y="22"/>
                    <a:pt x="32" y="22"/>
                  </a:cubicBezTo>
                  <a:cubicBezTo>
                    <a:pt x="32" y="22"/>
                    <a:pt x="32" y="22"/>
                    <a:pt x="32" y="22"/>
                  </a:cubicBezTo>
                  <a:cubicBezTo>
                    <a:pt x="26" y="22"/>
                    <a:pt x="26" y="22"/>
                    <a:pt x="26" y="22"/>
                  </a:cubicBezTo>
                  <a:cubicBezTo>
                    <a:pt x="26" y="22"/>
                    <a:pt x="26" y="22"/>
                    <a:pt x="26" y="22"/>
                  </a:cubicBezTo>
                  <a:cubicBezTo>
                    <a:pt x="24" y="24"/>
                    <a:pt x="24" y="24"/>
                    <a:pt x="24" y="24"/>
                  </a:cubicBezTo>
                  <a:cubicBezTo>
                    <a:pt x="21" y="24"/>
                    <a:pt x="21" y="24"/>
                    <a:pt x="21" y="24"/>
                  </a:cubicBezTo>
                  <a:cubicBezTo>
                    <a:pt x="16" y="24"/>
                    <a:pt x="16" y="24"/>
                    <a:pt x="16" y="24"/>
                  </a:cubicBezTo>
                  <a:cubicBezTo>
                    <a:pt x="16" y="23"/>
                    <a:pt x="16" y="23"/>
                    <a:pt x="16" y="23"/>
                  </a:cubicBezTo>
                  <a:cubicBezTo>
                    <a:pt x="18" y="23"/>
                    <a:pt x="19" y="22"/>
                    <a:pt x="20" y="21"/>
                  </a:cubicBezTo>
                  <a:cubicBezTo>
                    <a:pt x="21" y="20"/>
                    <a:pt x="22" y="19"/>
                    <a:pt x="22" y="17"/>
                  </a:cubicBezTo>
                  <a:cubicBezTo>
                    <a:pt x="22" y="17"/>
                    <a:pt x="22" y="17"/>
                    <a:pt x="22" y="16"/>
                  </a:cubicBezTo>
                  <a:cubicBezTo>
                    <a:pt x="32" y="16"/>
                    <a:pt x="32" y="16"/>
                    <a:pt x="32" y="16"/>
                  </a:cubicBezTo>
                  <a:close/>
                  <a:moveTo>
                    <a:pt x="32" y="23"/>
                  </a:moveTo>
                  <a:cubicBezTo>
                    <a:pt x="31" y="25"/>
                    <a:pt x="29" y="26"/>
                    <a:pt x="27" y="26"/>
                  </a:cubicBezTo>
                  <a:cubicBezTo>
                    <a:pt x="16" y="26"/>
                    <a:pt x="16" y="26"/>
                    <a:pt x="16" y="26"/>
                  </a:cubicBezTo>
                  <a:cubicBezTo>
                    <a:pt x="16" y="24"/>
                    <a:pt x="16" y="24"/>
                    <a:pt x="16" y="24"/>
                  </a:cubicBezTo>
                  <a:cubicBezTo>
                    <a:pt x="21" y="24"/>
                    <a:pt x="21" y="24"/>
                    <a:pt x="21" y="24"/>
                  </a:cubicBezTo>
                  <a:cubicBezTo>
                    <a:pt x="24" y="24"/>
                    <a:pt x="24" y="24"/>
                    <a:pt x="24" y="24"/>
                  </a:cubicBezTo>
                  <a:cubicBezTo>
                    <a:pt x="24" y="24"/>
                    <a:pt x="24" y="24"/>
                    <a:pt x="24" y="24"/>
                  </a:cubicBezTo>
                  <a:cubicBezTo>
                    <a:pt x="24" y="24"/>
                    <a:pt x="24" y="24"/>
                    <a:pt x="24" y="24"/>
                  </a:cubicBezTo>
                  <a:cubicBezTo>
                    <a:pt x="26" y="23"/>
                    <a:pt x="26" y="23"/>
                    <a:pt x="26" y="23"/>
                  </a:cubicBezTo>
                  <a:cubicBezTo>
                    <a:pt x="32" y="23"/>
                    <a:pt x="32" y="23"/>
                    <a:pt x="32" y="23"/>
                  </a:cubicBezTo>
                  <a:close/>
                  <a:moveTo>
                    <a:pt x="16" y="26"/>
                  </a:moveTo>
                  <a:cubicBezTo>
                    <a:pt x="4" y="26"/>
                    <a:pt x="4" y="26"/>
                    <a:pt x="4" y="26"/>
                  </a:cubicBezTo>
                  <a:cubicBezTo>
                    <a:pt x="2" y="26"/>
                    <a:pt x="1" y="25"/>
                    <a:pt x="0" y="23"/>
                  </a:cubicBezTo>
                  <a:cubicBezTo>
                    <a:pt x="8" y="23"/>
                    <a:pt x="8" y="23"/>
                    <a:pt x="8" y="23"/>
                  </a:cubicBezTo>
                  <a:cubicBezTo>
                    <a:pt x="10" y="24"/>
                    <a:pt x="10" y="24"/>
                    <a:pt x="10" y="24"/>
                  </a:cubicBezTo>
                  <a:cubicBezTo>
                    <a:pt x="10" y="24"/>
                    <a:pt x="10" y="24"/>
                    <a:pt x="10" y="24"/>
                  </a:cubicBezTo>
                  <a:cubicBezTo>
                    <a:pt x="10" y="24"/>
                    <a:pt x="10" y="24"/>
                    <a:pt x="10" y="24"/>
                  </a:cubicBezTo>
                  <a:cubicBezTo>
                    <a:pt x="13" y="24"/>
                    <a:pt x="13" y="24"/>
                    <a:pt x="13" y="24"/>
                  </a:cubicBezTo>
                  <a:cubicBezTo>
                    <a:pt x="16" y="24"/>
                    <a:pt x="16" y="24"/>
                    <a:pt x="16" y="24"/>
                  </a:cubicBezTo>
                  <a:cubicBezTo>
                    <a:pt x="16" y="26"/>
                    <a:pt x="16" y="26"/>
                    <a:pt x="16" y="26"/>
                  </a:cubicBezTo>
                  <a:close/>
                  <a:moveTo>
                    <a:pt x="0" y="22"/>
                  </a:moveTo>
                  <a:cubicBezTo>
                    <a:pt x="0" y="22"/>
                    <a:pt x="0" y="22"/>
                    <a:pt x="0" y="22"/>
                  </a:cubicBezTo>
                  <a:cubicBezTo>
                    <a:pt x="0" y="16"/>
                    <a:pt x="0" y="16"/>
                    <a:pt x="0" y="16"/>
                  </a:cubicBezTo>
                  <a:cubicBezTo>
                    <a:pt x="10" y="16"/>
                    <a:pt x="10" y="16"/>
                    <a:pt x="10" y="16"/>
                  </a:cubicBezTo>
                  <a:cubicBezTo>
                    <a:pt x="10" y="17"/>
                    <a:pt x="10" y="17"/>
                    <a:pt x="10" y="17"/>
                  </a:cubicBezTo>
                  <a:cubicBezTo>
                    <a:pt x="10" y="19"/>
                    <a:pt x="11" y="20"/>
                    <a:pt x="12" y="21"/>
                  </a:cubicBezTo>
                  <a:cubicBezTo>
                    <a:pt x="13" y="22"/>
                    <a:pt x="14" y="23"/>
                    <a:pt x="16" y="23"/>
                  </a:cubicBezTo>
                  <a:cubicBezTo>
                    <a:pt x="16" y="24"/>
                    <a:pt x="16" y="24"/>
                    <a:pt x="16" y="24"/>
                  </a:cubicBezTo>
                  <a:cubicBezTo>
                    <a:pt x="13" y="24"/>
                    <a:pt x="13" y="24"/>
                    <a:pt x="13" y="24"/>
                  </a:cubicBezTo>
                  <a:cubicBezTo>
                    <a:pt x="10" y="24"/>
                    <a:pt x="10" y="24"/>
                    <a:pt x="10" y="24"/>
                  </a:cubicBezTo>
                  <a:cubicBezTo>
                    <a:pt x="8" y="22"/>
                    <a:pt x="8" y="22"/>
                    <a:pt x="8" y="22"/>
                  </a:cubicBezTo>
                  <a:cubicBezTo>
                    <a:pt x="8" y="22"/>
                    <a:pt x="8" y="22"/>
                    <a:pt x="8" y="22"/>
                  </a:cubicBezTo>
                  <a:cubicBezTo>
                    <a:pt x="0" y="22"/>
                    <a:pt x="0" y="22"/>
                    <a:pt x="0" y="22"/>
                  </a:cubicBezTo>
                  <a:close/>
                  <a:moveTo>
                    <a:pt x="0" y="16"/>
                  </a:moveTo>
                  <a:cubicBezTo>
                    <a:pt x="0" y="10"/>
                    <a:pt x="0" y="10"/>
                    <a:pt x="0" y="10"/>
                  </a:cubicBezTo>
                  <a:cubicBezTo>
                    <a:pt x="10" y="10"/>
                    <a:pt x="10" y="10"/>
                    <a:pt x="10" y="10"/>
                  </a:cubicBezTo>
                  <a:cubicBezTo>
                    <a:pt x="10" y="10"/>
                    <a:pt x="10" y="11"/>
                    <a:pt x="11" y="11"/>
                  </a:cubicBezTo>
                  <a:cubicBezTo>
                    <a:pt x="11" y="11"/>
                    <a:pt x="11" y="12"/>
                    <a:pt x="12" y="12"/>
                  </a:cubicBezTo>
                  <a:cubicBezTo>
                    <a:pt x="12" y="13"/>
                    <a:pt x="12" y="13"/>
                    <a:pt x="12" y="13"/>
                  </a:cubicBezTo>
                  <a:cubicBezTo>
                    <a:pt x="12" y="13"/>
                    <a:pt x="12" y="13"/>
                    <a:pt x="12" y="13"/>
                  </a:cubicBezTo>
                  <a:cubicBezTo>
                    <a:pt x="11" y="14"/>
                    <a:pt x="11" y="14"/>
                    <a:pt x="11" y="15"/>
                  </a:cubicBezTo>
                  <a:cubicBezTo>
                    <a:pt x="10" y="15"/>
                    <a:pt x="10" y="16"/>
                    <a:pt x="10" y="16"/>
                  </a:cubicBezTo>
                  <a:cubicBezTo>
                    <a:pt x="0" y="16"/>
                    <a:pt x="0" y="16"/>
                    <a:pt x="0" y="16"/>
                  </a:cubicBezTo>
                  <a:close/>
                  <a:moveTo>
                    <a:pt x="0" y="9"/>
                  </a:moveTo>
                  <a:cubicBezTo>
                    <a:pt x="0" y="4"/>
                    <a:pt x="0" y="4"/>
                    <a:pt x="0" y="4"/>
                  </a:cubicBezTo>
                  <a:cubicBezTo>
                    <a:pt x="0" y="4"/>
                    <a:pt x="0" y="4"/>
                    <a:pt x="0" y="3"/>
                  </a:cubicBezTo>
                  <a:cubicBezTo>
                    <a:pt x="8" y="3"/>
                    <a:pt x="8" y="3"/>
                    <a:pt x="8" y="3"/>
                  </a:cubicBezTo>
                  <a:cubicBezTo>
                    <a:pt x="8" y="3"/>
                    <a:pt x="8" y="3"/>
                    <a:pt x="8" y="3"/>
                  </a:cubicBezTo>
                  <a:cubicBezTo>
                    <a:pt x="10" y="2"/>
                    <a:pt x="10" y="2"/>
                    <a:pt x="10" y="2"/>
                  </a:cubicBezTo>
                  <a:cubicBezTo>
                    <a:pt x="13" y="2"/>
                    <a:pt x="13" y="2"/>
                    <a:pt x="13" y="2"/>
                  </a:cubicBezTo>
                  <a:cubicBezTo>
                    <a:pt x="16" y="2"/>
                    <a:pt x="16" y="2"/>
                    <a:pt x="16" y="2"/>
                  </a:cubicBezTo>
                  <a:cubicBezTo>
                    <a:pt x="16" y="3"/>
                    <a:pt x="16" y="3"/>
                    <a:pt x="16" y="3"/>
                  </a:cubicBezTo>
                  <a:cubicBezTo>
                    <a:pt x="14" y="3"/>
                    <a:pt x="13" y="4"/>
                    <a:pt x="12" y="5"/>
                  </a:cubicBezTo>
                  <a:cubicBezTo>
                    <a:pt x="11" y="6"/>
                    <a:pt x="10" y="7"/>
                    <a:pt x="10" y="8"/>
                  </a:cubicBezTo>
                  <a:cubicBezTo>
                    <a:pt x="10" y="9"/>
                    <a:pt x="10" y="9"/>
                    <a:pt x="10" y="9"/>
                  </a:cubicBezTo>
                  <a:cubicBezTo>
                    <a:pt x="0" y="9"/>
                    <a:pt x="0" y="9"/>
                    <a:pt x="0" y="9"/>
                  </a:cubicBezTo>
                  <a:close/>
                  <a:moveTo>
                    <a:pt x="16" y="3"/>
                  </a:moveTo>
                  <a:cubicBezTo>
                    <a:pt x="19" y="3"/>
                    <a:pt x="21" y="6"/>
                    <a:pt x="21" y="8"/>
                  </a:cubicBezTo>
                  <a:cubicBezTo>
                    <a:pt x="21" y="11"/>
                    <a:pt x="20" y="11"/>
                    <a:pt x="20" y="13"/>
                  </a:cubicBezTo>
                  <a:cubicBezTo>
                    <a:pt x="20" y="14"/>
                    <a:pt x="21" y="15"/>
                    <a:pt x="21" y="17"/>
                  </a:cubicBezTo>
                  <a:cubicBezTo>
                    <a:pt x="21" y="20"/>
                    <a:pt x="19" y="22"/>
                    <a:pt x="16" y="22"/>
                  </a:cubicBezTo>
                  <a:cubicBezTo>
                    <a:pt x="13" y="22"/>
                    <a:pt x="10" y="20"/>
                    <a:pt x="10" y="17"/>
                  </a:cubicBezTo>
                  <a:cubicBezTo>
                    <a:pt x="10" y="15"/>
                    <a:pt x="12" y="14"/>
                    <a:pt x="12" y="13"/>
                  </a:cubicBezTo>
                  <a:cubicBezTo>
                    <a:pt x="12" y="11"/>
                    <a:pt x="10" y="11"/>
                    <a:pt x="10" y="8"/>
                  </a:cubicBezTo>
                  <a:cubicBezTo>
                    <a:pt x="10" y="6"/>
                    <a:pt x="13" y="3"/>
                    <a:pt x="16" y="3"/>
                  </a:cubicBezTo>
                  <a:close/>
                </a:path>
              </a:pathLst>
            </a:custGeom>
            <a:solidFill>
              <a:srgbClr val="FECB42"/>
            </a:solidFill>
            <a:ln w="9525">
              <a:noFill/>
            </a:ln>
          </p:spPr>
          <p:txBody>
            <a:bodyPr/>
            <a:p>
              <a:endParaRPr altLang="en-US" lang="zh-CN"/>
            </a:p>
          </p:txBody>
        </p:sp>
        <p:sp>
          <p:nvSpPr>
            <p:cNvPr id="1048992" name="Freeform 124"/>
            <p:cNvSpPr>
              <a:spLocks noEditPoints="1"/>
            </p:cNvSpPr>
            <p:nvPr/>
          </p:nvSpPr>
          <p:spPr>
            <a:xfrm>
              <a:off x="328612" y="636588"/>
              <a:ext cx="496888" cy="31750"/>
            </a:xfrm>
            <a:custGeom>
              <a:avLst/>
              <a:ahLst/>
              <a:cxnLst>
                <a:cxn ang="0">
                  <a:pos x="4" y="9"/>
                </a:cxn>
                <a:cxn ang="0">
                  <a:pos x="3" y="9"/>
                </a:cxn>
                <a:cxn ang="0">
                  <a:pos x="130" y="6"/>
                </a:cxn>
                <a:cxn ang="0">
                  <a:pos x="136" y="5"/>
                </a:cxn>
                <a:cxn ang="0">
                  <a:pos x="144" y="9"/>
                </a:cxn>
                <a:cxn ang="0">
                  <a:pos x="142" y="8"/>
                </a:cxn>
                <a:cxn ang="0">
                  <a:pos x="138" y="1"/>
                </a:cxn>
                <a:cxn ang="0">
                  <a:pos x="151" y="6"/>
                </a:cxn>
                <a:cxn ang="0">
                  <a:pos x="153" y="6"/>
                </a:cxn>
                <a:cxn ang="0">
                  <a:pos x="148" y="1"/>
                </a:cxn>
                <a:cxn ang="0">
                  <a:pos x="123" y="10"/>
                </a:cxn>
                <a:cxn ang="0">
                  <a:pos x="126" y="8"/>
                </a:cxn>
                <a:cxn ang="0">
                  <a:pos x="126" y="3"/>
                </a:cxn>
                <a:cxn ang="0">
                  <a:pos x="121" y="1"/>
                </a:cxn>
                <a:cxn ang="0">
                  <a:pos x="128" y="4"/>
                </a:cxn>
                <a:cxn ang="0">
                  <a:pos x="85" y="5"/>
                </a:cxn>
                <a:cxn ang="0">
                  <a:pos x="83" y="5"/>
                </a:cxn>
                <a:cxn ang="0">
                  <a:pos x="80" y="3"/>
                </a:cxn>
                <a:cxn ang="0">
                  <a:pos x="87" y="3"/>
                </a:cxn>
                <a:cxn ang="0">
                  <a:pos x="91" y="10"/>
                </a:cxn>
                <a:cxn ang="0">
                  <a:pos x="95" y="1"/>
                </a:cxn>
                <a:cxn ang="0">
                  <a:pos x="90" y="3"/>
                </a:cxn>
                <a:cxn ang="0">
                  <a:pos x="99" y="2"/>
                </a:cxn>
                <a:cxn ang="0">
                  <a:pos x="101" y="9"/>
                </a:cxn>
                <a:cxn ang="0">
                  <a:pos x="108" y="1"/>
                </a:cxn>
                <a:cxn ang="0">
                  <a:pos x="110" y="6"/>
                </a:cxn>
                <a:cxn ang="0">
                  <a:pos x="111" y="9"/>
                </a:cxn>
                <a:cxn ang="0">
                  <a:pos x="106" y="10"/>
                </a:cxn>
                <a:cxn ang="0">
                  <a:pos x="109" y="5"/>
                </a:cxn>
                <a:cxn ang="0">
                  <a:pos x="109" y="2"/>
                </a:cxn>
                <a:cxn ang="0">
                  <a:pos x="105" y="2"/>
                </a:cxn>
                <a:cxn ang="0">
                  <a:pos x="48" y="5"/>
                </a:cxn>
                <a:cxn ang="0">
                  <a:pos x="42" y="8"/>
                </a:cxn>
                <a:cxn ang="0">
                  <a:pos x="46" y="6"/>
                </a:cxn>
                <a:cxn ang="0">
                  <a:pos x="44" y="2"/>
                </a:cxn>
                <a:cxn ang="0">
                  <a:pos x="54" y="9"/>
                </a:cxn>
                <a:cxn ang="0">
                  <a:pos x="54" y="10"/>
                </a:cxn>
                <a:cxn ang="0">
                  <a:pos x="60" y="9"/>
                </a:cxn>
                <a:cxn ang="0">
                  <a:pos x="12" y="1"/>
                </a:cxn>
                <a:cxn ang="0">
                  <a:pos x="14" y="6"/>
                </a:cxn>
                <a:cxn ang="0">
                  <a:pos x="15" y="9"/>
                </a:cxn>
                <a:cxn ang="0">
                  <a:pos x="9" y="10"/>
                </a:cxn>
                <a:cxn ang="0">
                  <a:pos x="12" y="5"/>
                </a:cxn>
                <a:cxn ang="0">
                  <a:pos x="13" y="2"/>
                </a:cxn>
                <a:cxn ang="0">
                  <a:pos x="8" y="2"/>
                </a:cxn>
                <a:cxn ang="0">
                  <a:pos x="23" y="9"/>
                </a:cxn>
                <a:cxn ang="0">
                  <a:pos x="18" y="8"/>
                </a:cxn>
                <a:cxn ang="0">
                  <a:pos x="19" y="4"/>
                </a:cxn>
                <a:cxn ang="0">
                  <a:pos x="19" y="2"/>
                </a:cxn>
                <a:cxn ang="0">
                  <a:pos x="24" y="2"/>
                </a:cxn>
                <a:cxn ang="0">
                  <a:pos x="24" y="6"/>
                </a:cxn>
                <a:cxn ang="0">
                  <a:pos x="26" y="6"/>
                </a:cxn>
                <a:cxn ang="0">
                  <a:pos x="32" y="5"/>
                </a:cxn>
                <a:cxn ang="0">
                  <a:pos x="66" y="8"/>
                </a:cxn>
                <a:cxn ang="0">
                  <a:pos x="68" y="4"/>
                </a:cxn>
                <a:cxn ang="0">
                  <a:pos x="69" y="10"/>
                </a:cxn>
                <a:cxn ang="0">
                  <a:pos x="66" y="1"/>
                </a:cxn>
              </a:cxnLst>
              <a:rect l="0" t="0" r="0" b="0"/>
              <a:pathLst>
                <a:path w="153" h="10">
                  <a:moveTo>
                    <a:pt x="3" y="2"/>
                  </a:moveTo>
                  <a:cubicBezTo>
                    <a:pt x="2" y="2"/>
                    <a:pt x="2" y="2"/>
                    <a:pt x="2" y="2"/>
                  </a:cubicBezTo>
                  <a:cubicBezTo>
                    <a:pt x="2" y="2"/>
                    <a:pt x="2" y="2"/>
                    <a:pt x="2" y="2"/>
                  </a:cubicBezTo>
                  <a:cubicBezTo>
                    <a:pt x="2" y="1"/>
                    <a:pt x="2" y="1"/>
                    <a:pt x="2" y="1"/>
                  </a:cubicBezTo>
                  <a:cubicBezTo>
                    <a:pt x="2" y="1"/>
                    <a:pt x="2" y="1"/>
                    <a:pt x="3" y="1"/>
                  </a:cubicBezTo>
                  <a:cubicBezTo>
                    <a:pt x="4" y="1"/>
                    <a:pt x="4" y="1"/>
                    <a:pt x="4" y="1"/>
                  </a:cubicBezTo>
                  <a:cubicBezTo>
                    <a:pt x="4" y="1"/>
                    <a:pt x="4" y="1"/>
                    <a:pt x="4" y="1"/>
                  </a:cubicBezTo>
                  <a:cubicBezTo>
                    <a:pt x="4" y="9"/>
                    <a:pt x="4" y="9"/>
                    <a:pt x="4" y="9"/>
                  </a:cubicBezTo>
                  <a:cubicBezTo>
                    <a:pt x="4" y="9"/>
                    <a:pt x="4" y="9"/>
                    <a:pt x="4" y="9"/>
                  </a:cubicBezTo>
                  <a:cubicBezTo>
                    <a:pt x="4" y="9"/>
                    <a:pt x="4" y="9"/>
                    <a:pt x="4" y="9"/>
                  </a:cubicBezTo>
                  <a:cubicBezTo>
                    <a:pt x="6" y="9"/>
                    <a:pt x="6" y="9"/>
                    <a:pt x="6" y="9"/>
                  </a:cubicBezTo>
                  <a:cubicBezTo>
                    <a:pt x="7" y="9"/>
                    <a:pt x="7" y="10"/>
                    <a:pt x="6" y="10"/>
                  </a:cubicBezTo>
                  <a:cubicBezTo>
                    <a:pt x="4" y="10"/>
                    <a:pt x="4" y="10"/>
                    <a:pt x="4" y="10"/>
                  </a:cubicBezTo>
                  <a:cubicBezTo>
                    <a:pt x="1" y="10"/>
                    <a:pt x="1" y="10"/>
                    <a:pt x="1" y="10"/>
                  </a:cubicBezTo>
                  <a:cubicBezTo>
                    <a:pt x="0" y="10"/>
                    <a:pt x="0" y="9"/>
                    <a:pt x="1" y="9"/>
                  </a:cubicBezTo>
                  <a:cubicBezTo>
                    <a:pt x="3" y="9"/>
                    <a:pt x="3" y="9"/>
                    <a:pt x="3" y="9"/>
                  </a:cubicBezTo>
                  <a:cubicBezTo>
                    <a:pt x="3" y="6"/>
                    <a:pt x="3" y="4"/>
                    <a:pt x="3" y="2"/>
                  </a:cubicBezTo>
                  <a:close/>
                  <a:moveTo>
                    <a:pt x="137" y="5"/>
                  </a:moveTo>
                  <a:cubicBezTo>
                    <a:pt x="137" y="6"/>
                    <a:pt x="136" y="6"/>
                    <a:pt x="136" y="6"/>
                  </a:cubicBezTo>
                  <a:cubicBezTo>
                    <a:pt x="136" y="9"/>
                    <a:pt x="136" y="9"/>
                    <a:pt x="136" y="9"/>
                  </a:cubicBezTo>
                  <a:cubicBezTo>
                    <a:pt x="136" y="10"/>
                    <a:pt x="135" y="10"/>
                    <a:pt x="135" y="10"/>
                  </a:cubicBezTo>
                  <a:cubicBezTo>
                    <a:pt x="134" y="10"/>
                    <a:pt x="134" y="10"/>
                    <a:pt x="134" y="9"/>
                  </a:cubicBezTo>
                  <a:cubicBezTo>
                    <a:pt x="134" y="6"/>
                    <a:pt x="134" y="6"/>
                    <a:pt x="134" y="6"/>
                  </a:cubicBezTo>
                  <a:cubicBezTo>
                    <a:pt x="130" y="6"/>
                    <a:pt x="130" y="6"/>
                    <a:pt x="130" y="6"/>
                  </a:cubicBezTo>
                  <a:cubicBezTo>
                    <a:pt x="130" y="6"/>
                    <a:pt x="130" y="6"/>
                    <a:pt x="130" y="6"/>
                  </a:cubicBezTo>
                  <a:cubicBezTo>
                    <a:pt x="130" y="1"/>
                    <a:pt x="130" y="1"/>
                    <a:pt x="130" y="1"/>
                  </a:cubicBezTo>
                  <a:cubicBezTo>
                    <a:pt x="130" y="0"/>
                    <a:pt x="131" y="0"/>
                    <a:pt x="131" y="1"/>
                  </a:cubicBezTo>
                  <a:cubicBezTo>
                    <a:pt x="131" y="5"/>
                    <a:pt x="131" y="5"/>
                    <a:pt x="131" y="5"/>
                  </a:cubicBezTo>
                  <a:cubicBezTo>
                    <a:pt x="134" y="5"/>
                    <a:pt x="134" y="5"/>
                    <a:pt x="134" y="5"/>
                  </a:cubicBezTo>
                  <a:cubicBezTo>
                    <a:pt x="134" y="1"/>
                    <a:pt x="134" y="1"/>
                    <a:pt x="134" y="1"/>
                  </a:cubicBezTo>
                  <a:cubicBezTo>
                    <a:pt x="134" y="0"/>
                    <a:pt x="136" y="0"/>
                    <a:pt x="136" y="1"/>
                  </a:cubicBezTo>
                  <a:cubicBezTo>
                    <a:pt x="136" y="5"/>
                    <a:pt x="136" y="5"/>
                    <a:pt x="136" y="5"/>
                  </a:cubicBezTo>
                  <a:cubicBezTo>
                    <a:pt x="136" y="5"/>
                    <a:pt x="137" y="5"/>
                    <a:pt x="137" y="5"/>
                  </a:cubicBezTo>
                  <a:close/>
                  <a:moveTo>
                    <a:pt x="142" y="4"/>
                  </a:moveTo>
                  <a:cubicBezTo>
                    <a:pt x="143" y="4"/>
                    <a:pt x="143" y="4"/>
                    <a:pt x="144" y="5"/>
                  </a:cubicBezTo>
                  <a:cubicBezTo>
                    <a:pt x="144" y="5"/>
                    <a:pt x="144" y="5"/>
                    <a:pt x="145" y="5"/>
                  </a:cubicBezTo>
                  <a:cubicBezTo>
                    <a:pt x="145" y="5"/>
                    <a:pt x="145" y="5"/>
                    <a:pt x="145" y="6"/>
                  </a:cubicBezTo>
                  <a:cubicBezTo>
                    <a:pt x="145" y="6"/>
                    <a:pt x="145" y="7"/>
                    <a:pt x="145" y="7"/>
                  </a:cubicBezTo>
                  <a:cubicBezTo>
                    <a:pt x="145" y="8"/>
                    <a:pt x="145" y="8"/>
                    <a:pt x="145" y="9"/>
                  </a:cubicBezTo>
                  <a:cubicBezTo>
                    <a:pt x="145" y="9"/>
                    <a:pt x="145" y="9"/>
                    <a:pt x="144" y="9"/>
                  </a:cubicBezTo>
                  <a:cubicBezTo>
                    <a:pt x="144" y="10"/>
                    <a:pt x="144" y="10"/>
                    <a:pt x="143" y="10"/>
                  </a:cubicBezTo>
                  <a:cubicBezTo>
                    <a:pt x="142" y="10"/>
                    <a:pt x="140" y="10"/>
                    <a:pt x="139" y="10"/>
                  </a:cubicBezTo>
                  <a:cubicBezTo>
                    <a:pt x="139" y="10"/>
                    <a:pt x="139" y="10"/>
                    <a:pt x="138" y="9"/>
                  </a:cubicBezTo>
                  <a:cubicBezTo>
                    <a:pt x="138" y="9"/>
                    <a:pt x="138" y="8"/>
                    <a:pt x="138" y="8"/>
                  </a:cubicBezTo>
                  <a:cubicBezTo>
                    <a:pt x="139" y="8"/>
                    <a:pt x="139" y="8"/>
                    <a:pt x="139" y="8"/>
                  </a:cubicBezTo>
                  <a:cubicBezTo>
                    <a:pt x="140" y="8"/>
                    <a:pt x="140" y="8"/>
                    <a:pt x="140" y="8"/>
                  </a:cubicBezTo>
                  <a:cubicBezTo>
                    <a:pt x="141" y="9"/>
                    <a:pt x="141" y="9"/>
                    <a:pt x="141" y="9"/>
                  </a:cubicBezTo>
                  <a:cubicBezTo>
                    <a:pt x="142" y="9"/>
                    <a:pt x="142" y="8"/>
                    <a:pt x="142" y="8"/>
                  </a:cubicBezTo>
                  <a:cubicBezTo>
                    <a:pt x="143" y="8"/>
                    <a:pt x="143" y="8"/>
                    <a:pt x="143" y="8"/>
                  </a:cubicBezTo>
                  <a:cubicBezTo>
                    <a:pt x="143" y="8"/>
                    <a:pt x="143" y="7"/>
                    <a:pt x="143" y="7"/>
                  </a:cubicBezTo>
                  <a:cubicBezTo>
                    <a:pt x="143" y="7"/>
                    <a:pt x="143" y="6"/>
                    <a:pt x="143" y="6"/>
                  </a:cubicBezTo>
                  <a:cubicBezTo>
                    <a:pt x="143" y="6"/>
                    <a:pt x="143" y="6"/>
                    <a:pt x="143" y="6"/>
                  </a:cubicBezTo>
                  <a:cubicBezTo>
                    <a:pt x="139" y="6"/>
                    <a:pt x="139" y="6"/>
                    <a:pt x="139" y="6"/>
                  </a:cubicBezTo>
                  <a:cubicBezTo>
                    <a:pt x="138" y="6"/>
                    <a:pt x="138" y="6"/>
                    <a:pt x="138" y="5"/>
                  </a:cubicBezTo>
                  <a:cubicBezTo>
                    <a:pt x="138" y="1"/>
                    <a:pt x="138" y="1"/>
                    <a:pt x="138" y="1"/>
                  </a:cubicBezTo>
                  <a:cubicBezTo>
                    <a:pt x="138" y="1"/>
                    <a:pt x="138" y="1"/>
                    <a:pt x="138" y="1"/>
                  </a:cubicBezTo>
                  <a:cubicBezTo>
                    <a:pt x="139" y="1"/>
                    <a:pt x="139" y="1"/>
                    <a:pt x="139" y="1"/>
                  </a:cubicBezTo>
                  <a:cubicBezTo>
                    <a:pt x="141" y="1"/>
                    <a:pt x="142" y="1"/>
                    <a:pt x="144" y="1"/>
                  </a:cubicBezTo>
                  <a:cubicBezTo>
                    <a:pt x="145" y="1"/>
                    <a:pt x="145" y="2"/>
                    <a:pt x="144" y="2"/>
                  </a:cubicBezTo>
                  <a:cubicBezTo>
                    <a:pt x="140" y="2"/>
                    <a:pt x="140" y="2"/>
                    <a:pt x="140" y="2"/>
                  </a:cubicBezTo>
                  <a:cubicBezTo>
                    <a:pt x="140" y="4"/>
                    <a:pt x="140" y="4"/>
                    <a:pt x="140" y="4"/>
                  </a:cubicBezTo>
                  <a:cubicBezTo>
                    <a:pt x="142" y="4"/>
                    <a:pt x="142" y="4"/>
                    <a:pt x="142" y="4"/>
                  </a:cubicBezTo>
                  <a:close/>
                  <a:moveTo>
                    <a:pt x="151" y="7"/>
                  </a:moveTo>
                  <a:cubicBezTo>
                    <a:pt x="151" y="7"/>
                    <a:pt x="151" y="7"/>
                    <a:pt x="151" y="6"/>
                  </a:cubicBezTo>
                  <a:cubicBezTo>
                    <a:pt x="151" y="5"/>
                    <a:pt x="149" y="6"/>
                    <a:pt x="148" y="6"/>
                  </a:cubicBezTo>
                  <a:cubicBezTo>
                    <a:pt x="148" y="7"/>
                    <a:pt x="148" y="7"/>
                    <a:pt x="148" y="7"/>
                  </a:cubicBezTo>
                  <a:cubicBezTo>
                    <a:pt x="148" y="8"/>
                    <a:pt x="148" y="8"/>
                    <a:pt x="149" y="8"/>
                  </a:cubicBezTo>
                  <a:cubicBezTo>
                    <a:pt x="149" y="9"/>
                    <a:pt x="149" y="9"/>
                    <a:pt x="150" y="9"/>
                  </a:cubicBezTo>
                  <a:cubicBezTo>
                    <a:pt x="151" y="9"/>
                    <a:pt x="151" y="8"/>
                    <a:pt x="151" y="7"/>
                  </a:cubicBezTo>
                  <a:close/>
                  <a:moveTo>
                    <a:pt x="152" y="4"/>
                  </a:moveTo>
                  <a:cubicBezTo>
                    <a:pt x="152" y="5"/>
                    <a:pt x="152" y="5"/>
                    <a:pt x="153" y="5"/>
                  </a:cubicBezTo>
                  <a:cubicBezTo>
                    <a:pt x="153" y="5"/>
                    <a:pt x="153" y="6"/>
                    <a:pt x="153" y="6"/>
                  </a:cubicBezTo>
                  <a:cubicBezTo>
                    <a:pt x="153" y="6"/>
                    <a:pt x="153" y="7"/>
                    <a:pt x="153" y="7"/>
                  </a:cubicBezTo>
                  <a:cubicBezTo>
                    <a:pt x="153" y="8"/>
                    <a:pt x="153" y="8"/>
                    <a:pt x="153" y="8"/>
                  </a:cubicBezTo>
                  <a:cubicBezTo>
                    <a:pt x="153" y="9"/>
                    <a:pt x="152" y="10"/>
                    <a:pt x="151" y="10"/>
                  </a:cubicBezTo>
                  <a:cubicBezTo>
                    <a:pt x="151" y="10"/>
                    <a:pt x="150" y="10"/>
                    <a:pt x="150" y="10"/>
                  </a:cubicBezTo>
                  <a:cubicBezTo>
                    <a:pt x="149" y="10"/>
                    <a:pt x="149" y="10"/>
                    <a:pt x="148" y="10"/>
                  </a:cubicBezTo>
                  <a:cubicBezTo>
                    <a:pt x="147" y="10"/>
                    <a:pt x="146" y="9"/>
                    <a:pt x="146" y="7"/>
                  </a:cubicBezTo>
                  <a:cubicBezTo>
                    <a:pt x="146" y="1"/>
                    <a:pt x="146" y="1"/>
                    <a:pt x="146" y="1"/>
                  </a:cubicBezTo>
                  <a:cubicBezTo>
                    <a:pt x="146" y="0"/>
                    <a:pt x="148" y="0"/>
                    <a:pt x="148" y="1"/>
                  </a:cubicBezTo>
                  <a:cubicBezTo>
                    <a:pt x="148" y="4"/>
                    <a:pt x="148" y="4"/>
                    <a:pt x="148" y="4"/>
                  </a:cubicBezTo>
                  <a:cubicBezTo>
                    <a:pt x="149" y="4"/>
                    <a:pt x="150" y="4"/>
                    <a:pt x="152" y="4"/>
                  </a:cubicBezTo>
                  <a:close/>
                  <a:moveTo>
                    <a:pt x="128" y="7"/>
                  </a:moveTo>
                  <a:cubicBezTo>
                    <a:pt x="128" y="8"/>
                    <a:pt x="128" y="8"/>
                    <a:pt x="128" y="9"/>
                  </a:cubicBezTo>
                  <a:cubicBezTo>
                    <a:pt x="128" y="9"/>
                    <a:pt x="128" y="9"/>
                    <a:pt x="127" y="9"/>
                  </a:cubicBezTo>
                  <a:cubicBezTo>
                    <a:pt x="127" y="10"/>
                    <a:pt x="127" y="10"/>
                    <a:pt x="126" y="10"/>
                  </a:cubicBezTo>
                  <a:cubicBezTo>
                    <a:pt x="125" y="10"/>
                    <a:pt x="124" y="10"/>
                    <a:pt x="124" y="10"/>
                  </a:cubicBezTo>
                  <a:cubicBezTo>
                    <a:pt x="123" y="10"/>
                    <a:pt x="123" y="10"/>
                    <a:pt x="123" y="10"/>
                  </a:cubicBezTo>
                  <a:cubicBezTo>
                    <a:pt x="123" y="10"/>
                    <a:pt x="122" y="10"/>
                    <a:pt x="122" y="10"/>
                  </a:cubicBezTo>
                  <a:cubicBezTo>
                    <a:pt x="122" y="10"/>
                    <a:pt x="121" y="10"/>
                    <a:pt x="121" y="9"/>
                  </a:cubicBezTo>
                  <a:cubicBezTo>
                    <a:pt x="121" y="9"/>
                    <a:pt x="121" y="9"/>
                    <a:pt x="121" y="8"/>
                  </a:cubicBezTo>
                  <a:cubicBezTo>
                    <a:pt x="121" y="8"/>
                    <a:pt x="122" y="8"/>
                    <a:pt x="122" y="8"/>
                  </a:cubicBezTo>
                  <a:cubicBezTo>
                    <a:pt x="122" y="8"/>
                    <a:pt x="122" y="8"/>
                    <a:pt x="122" y="8"/>
                  </a:cubicBezTo>
                  <a:cubicBezTo>
                    <a:pt x="123" y="8"/>
                    <a:pt x="123" y="8"/>
                    <a:pt x="123" y="8"/>
                  </a:cubicBezTo>
                  <a:cubicBezTo>
                    <a:pt x="124" y="9"/>
                    <a:pt x="125" y="9"/>
                    <a:pt x="125" y="8"/>
                  </a:cubicBezTo>
                  <a:cubicBezTo>
                    <a:pt x="126" y="8"/>
                    <a:pt x="126" y="8"/>
                    <a:pt x="126" y="8"/>
                  </a:cubicBezTo>
                  <a:cubicBezTo>
                    <a:pt x="126" y="8"/>
                    <a:pt x="126" y="7"/>
                    <a:pt x="126" y="7"/>
                  </a:cubicBezTo>
                  <a:cubicBezTo>
                    <a:pt x="126" y="7"/>
                    <a:pt x="126" y="6"/>
                    <a:pt x="126" y="6"/>
                  </a:cubicBezTo>
                  <a:cubicBezTo>
                    <a:pt x="126" y="6"/>
                    <a:pt x="126" y="6"/>
                    <a:pt x="126" y="6"/>
                  </a:cubicBezTo>
                  <a:cubicBezTo>
                    <a:pt x="124" y="6"/>
                    <a:pt x="124" y="6"/>
                    <a:pt x="124" y="6"/>
                  </a:cubicBezTo>
                  <a:cubicBezTo>
                    <a:pt x="122" y="6"/>
                    <a:pt x="122" y="4"/>
                    <a:pt x="124" y="4"/>
                  </a:cubicBezTo>
                  <a:cubicBezTo>
                    <a:pt x="125" y="4"/>
                    <a:pt x="125" y="4"/>
                    <a:pt x="125" y="4"/>
                  </a:cubicBezTo>
                  <a:cubicBezTo>
                    <a:pt x="126" y="4"/>
                    <a:pt x="126" y="4"/>
                    <a:pt x="126" y="4"/>
                  </a:cubicBezTo>
                  <a:cubicBezTo>
                    <a:pt x="126" y="4"/>
                    <a:pt x="126" y="4"/>
                    <a:pt x="126" y="3"/>
                  </a:cubicBezTo>
                  <a:cubicBezTo>
                    <a:pt x="126" y="3"/>
                    <a:pt x="126" y="3"/>
                    <a:pt x="126" y="3"/>
                  </a:cubicBezTo>
                  <a:cubicBezTo>
                    <a:pt x="126" y="2"/>
                    <a:pt x="126" y="2"/>
                    <a:pt x="125" y="2"/>
                  </a:cubicBezTo>
                  <a:cubicBezTo>
                    <a:pt x="125" y="2"/>
                    <a:pt x="124" y="2"/>
                    <a:pt x="124" y="2"/>
                  </a:cubicBezTo>
                  <a:cubicBezTo>
                    <a:pt x="123" y="2"/>
                    <a:pt x="123" y="2"/>
                    <a:pt x="123" y="2"/>
                  </a:cubicBezTo>
                  <a:cubicBezTo>
                    <a:pt x="123" y="2"/>
                    <a:pt x="123" y="2"/>
                    <a:pt x="123" y="2"/>
                  </a:cubicBezTo>
                  <a:cubicBezTo>
                    <a:pt x="123" y="3"/>
                    <a:pt x="123" y="3"/>
                    <a:pt x="122" y="3"/>
                  </a:cubicBezTo>
                  <a:cubicBezTo>
                    <a:pt x="122" y="3"/>
                    <a:pt x="122" y="3"/>
                    <a:pt x="121" y="2"/>
                  </a:cubicBezTo>
                  <a:cubicBezTo>
                    <a:pt x="121" y="2"/>
                    <a:pt x="121" y="2"/>
                    <a:pt x="121" y="1"/>
                  </a:cubicBezTo>
                  <a:cubicBezTo>
                    <a:pt x="122" y="1"/>
                    <a:pt x="122" y="1"/>
                    <a:pt x="122" y="1"/>
                  </a:cubicBezTo>
                  <a:cubicBezTo>
                    <a:pt x="122" y="1"/>
                    <a:pt x="123" y="1"/>
                    <a:pt x="123" y="1"/>
                  </a:cubicBezTo>
                  <a:cubicBezTo>
                    <a:pt x="124" y="0"/>
                    <a:pt x="125" y="1"/>
                    <a:pt x="126" y="1"/>
                  </a:cubicBezTo>
                  <a:cubicBezTo>
                    <a:pt x="127" y="1"/>
                    <a:pt x="127" y="1"/>
                    <a:pt x="127" y="1"/>
                  </a:cubicBezTo>
                  <a:cubicBezTo>
                    <a:pt x="128" y="1"/>
                    <a:pt x="128" y="2"/>
                    <a:pt x="128" y="2"/>
                  </a:cubicBezTo>
                  <a:cubicBezTo>
                    <a:pt x="128" y="2"/>
                    <a:pt x="128" y="3"/>
                    <a:pt x="128" y="3"/>
                  </a:cubicBezTo>
                  <a:cubicBezTo>
                    <a:pt x="128" y="3"/>
                    <a:pt x="128" y="4"/>
                    <a:pt x="128" y="4"/>
                  </a:cubicBezTo>
                  <a:cubicBezTo>
                    <a:pt x="128" y="4"/>
                    <a:pt x="128" y="4"/>
                    <a:pt x="128" y="4"/>
                  </a:cubicBezTo>
                  <a:cubicBezTo>
                    <a:pt x="128" y="5"/>
                    <a:pt x="128" y="5"/>
                    <a:pt x="128" y="5"/>
                  </a:cubicBezTo>
                  <a:cubicBezTo>
                    <a:pt x="128" y="5"/>
                    <a:pt x="128" y="5"/>
                    <a:pt x="128" y="5"/>
                  </a:cubicBezTo>
                  <a:cubicBezTo>
                    <a:pt x="128" y="5"/>
                    <a:pt x="128" y="5"/>
                    <a:pt x="128" y="5"/>
                  </a:cubicBezTo>
                  <a:cubicBezTo>
                    <a:pt x="128" y="6"/>
                    <a:pt x="128" y="6"/>
                    <a:pt x="128" y="6"/>
                  </a:cubicBezTo>
                  <a:cubicBezTo>
                    <a:pt x="128" y="6"/>
                    <a:pt x="128" y="6"/>
                    <a:pt x="128" y="6"/>
                  </a:cubicBezTo>
                  <a:cubicBezTo>
                    <a:pt x="128" y="7"/>
                    <a:pt x="128" y="7"/>
                    <a:pt x="128" y="7"/>
                  </a:cubicBezTo>
                  <a:close/>
                  <a:moveTo>
                    <a:pt x="85" y="5"/>
                  </a:moveTo>
                  <a:cubicBezTo>
                    <a:pt x="85" y="5"/>
                    <a:pt x="85" y="5"/>
                    <a:pt x="85" y="5"/>
                  </a:cubicBezTo>
                  <a:cubicBezTo>
                    <a:pt x="85" y="4"/>
                    <a:pt x="85" y="4"/>
                    <a:pt x="85" y="4"/>
                  </a:cubicBezTo>
                  <a:cubicBezTo>
                    <a:pt x="85" y="3"/>
                    <a:pt x="85" y="3"/>
                    <a:pt x="85" y="3"/>
                  </a:cubicBezTo>
                  <a:cubicBezTo>
                    <a:pt x="85" y="3"/>
                    <a:pt x="85" y="3"/>
                    <a:pt x="85" y="2"/>
                  </a:cubicBezTo>
                  <a:cubicBezTo>
                    <a:pt x="85" y="2"/>
                    <a:pt x="84" y="2"/>
                    <a:pt x="84" y="2"/>
                  </a:cubicBezTo>
                  <a:cubicBezTo>
                    <a:pt x="84" y="2"/>
                    <a:pt x="84" y="2"/>
                    <a:pt x="83" y="2"/>
                  </a:cubicBezTo>
                  <a:cubicBezTo>
                    <a:pt x="83" y="2"/>
                    <a:pt x="83" y="2"/>
                    <a:pt x="83" y="2"/>
                  </a:cubicBezTo>
                  <a:cubicBezTo>
                    <a:pt x="82" y="2"/>
                    <a:pt x="82" y="3"/>
                    <a:pt x="82" y="3"/>
                  </a:cubicBezTo>
                  <a:cubicBezTo>
                    <a:pt x="82" y="4"/>
                    <a:pt x="82" y="5"/>
                    <a:pt x="83" y="5"/>
                  </a:cubicBezTo>
                  <a:cubicBezTo>
                    <a:pt x="83" y="5"/>
                    <a:pt x="84" y="5"/>
                    <a:pt x="85" y="5"/>
                  </a:cubicBezTo>
                  <a:close/>
                  <a:moveTo>
                    <a:pt x="87" y="9"/>
                  </a:moveTo>
                  <a:cubicBezTo>
                    <a:pt x="87" y="10"/>
                    <a:pt x="85" y="10"/>
                    <a:pt x="85" y="9"/>
                  </a:cubicBezTo>
                  <a:cubicBezTo>
                    <a:pt x="85" y="6"/>
                    <a:pt x="85" y="6"/>
                    <a:pt x="85" y="6"/>
                  </a:cubicBezTo>
                  <a:cubicBezTo>
                    <a:pt x="84" y="6"/>
                    <a:pt x="83" y="7"/>
                    <a:pt x="82" y="6"/>
                  </a:cubicBezTo>
                  <a:cubicBezTo>
                    <a:pt x="81" y="6"/>
                    <a:pt x="81" y="6"/>
                    <a:pt x="81" y="6"/>
                  </a:cubicBezTo>
                  <a:cubicBezTo>
                    <a:pt x="80" y="5"/>
                    <a:pt x="80" y="5"/>
                    <a:pt x="80" y="5"/>
                  </a:cubicBezTo>
                  <a:cubicBezTo>
                    <a:pt x="80" y="4"/>
                    <a:pt x="80" y="4"/>
                    <a:pt x="80" y="3"/>
                  </a:cubicBezTo>
                  <a:cubicBezTo>
                    <a:pt x="80" y="3"/>
                    <a:pt x="80" y="3"/>
                    <a:pt x="80" y="2"/>
                  </a:cubicBezTo>
                  <a:cubicBezTo>
                    <a:pt x="80" y="2"/>
                    <a:pt x="80" y="2"/>
                    <a:pt x="81" y="1"/>
                  </a:cubicBezTo>
                  <a:cubicBezTo>
                    <a:pt x="81" y="1"/>
                    <a:pt x="81" y="1"/>
                    <a:pt x="82" y="1"/>
                  </a:cubicBezTo>
                  <a:cubicBezTo>
                    <a:pt x="82" y="1"/>
                    <a:pt x="83" y="1"/>
                    <a:pt x="84" y="1"/>
                  </a:cubicBezTo>
                  <a:cubicBezTo>
                    <a:pt x="84" y="1"/>
                    <a:pt x="84" y="1"/>
                    <a:pt x="85" y="1"/>
                  </a:cubicBezTo>
                  <a:cubicBezTo>
                    <a:pt x="85" y="1"/>
                    <a:pt x="86" y="1"/>
                    <a:pt x="86" y="1"/>
                  </a:cubicBezTo>
                  <a:cubicBezTo>
                    <a:pt x="86" y="1"/>
                    <a:pt x="87" y="2"/>
                    <a:pt x="87" y="2"/>
                  </a:cubicBezTo>
                  <a:cubicBezTo>
                    <a:pt x="87" y="2"/>
                    <a:pt x="87" y="3"/>
                    <a:pt x="87" y="3"/>
                  </a:cubicBezTo>
                  <a:cubicBezTo>
                    <a:pt x="87" y="9"/>
                    <a:pt x="87" y="9"/>
                    <a:pt x="87" y="9"/>
                  </a:cubicBezTo>
                  <a:close/>
                  <a:moveTo>
                    <a:pt x="96" y="8"/>
                  </a:moveTo>
                  <a:cubicBezTo>
                    <a:pt x="96" y="8"/>
                    <a:pt x="96" y="8"/>
                    <a:pt x="96" y="8"/>
                  </a:cubicBezTo>
                  <a:cubicBezTo>
                    <a:pt x="96" y="8"/>
                    <a:pt x="96" y="8"/>
                    <a:pt x="95" y="9"/>
                  </a:cubicBezTo>
                  <a:cubicBezTo>
                    <a:pt x="95" y="9"/>
                    <a:pt x="95" y="9"/>
                    <a:pt x="95" y="10"/>
                  </a:cubicBezTo>
                  <a:cubicBezTo>
                    <a:pt x="94" y="10"/>
                    <a:pt x="94" y="10"/>
                    <a:pt x="94" y="10"/>
                  </a:cubicBezTo>
                  <a:cubicBezTo>
                    <a:pt x="93" y="10"/>
                    <a:pt x="93" y="10"/>
                    <a:pt x="92" y="10"/>
                  </a:cubicBezTo>
                  <a:cubicBezTo>
                    <a:pt x="91" y="10"/>
                    <a:pt x="91" y="10"/>
                    <a:pt x="91" y="10"/>
                  </a:cubicBezTo>
                  <a:cubicBezTo>
                    <a:pt x="90" y="10"/>
                    <a:pt x="90" y="10"/>
                    <a:pt x="89" y="10"/>
                  </a:cubicBezTo>
                  <a:cubicBezTo>
                    <a:pt x="89" y="9"/>
                    <a:pt x="89" y="9"/>
                    <a:pt x="89" y="9"/>
                  </a:cubicBezTo>
                  <a:cubicBezTo>
                    <a:pt x="89" y="8"/>
                    <a:pt x="89" y="8"/>
                    <a:pt x="89" y="8"/>
                  </a:cubicBezTo>
                  <a:cubicBezTo>
                    <a:pt x="89" y="3"/>
                    <a:pt x="89" y="3"/>
                    <a:pt x="89" y="3"/>
                  </a:cubicBezTo>
                  <a:cubicBezTo>
                    <a:pt x="89" y="2"/>
                    <a:pt x="89" y="2"/>
                    <a:pt x="89" y="1"/>
                  </a:cubicBezTo>
                  <a:cubicBezTo>
                    <a:pt x="90" y="1"/>
                    <a:pt x="91" y="1"/>
                    <a:pt x="92" y="1"/>
                  </a:cubicBezTo>
                  <a:cubicBezTo>
                    <a:pt x="93" y="1"/>
                    <a:pt x="93" y="1"/>
                    <a:pt x="94" y="1"/>
                  </a:cubicBezTo>
                  <a:cubicBezTo>
                    <a:pt x="94" y="1"/>
                    <a:pt x="94" y="1"/>
                    <a:pt x="95" y="1"/>
                  </a:cubicBezTo>
                  <a:cubicBezTo>
                    <a:pt x="95" y="1"/>
                    <a:pt x="95" y="2"/>
                    <a:pt x="95" y="2"/>
                  </a:cubicBezTo>
                  <a:cubicBezTo>
                    <a:pt x="96" y="2"/>
                    <a:pt x="96" y="3"/>
                    <a:pt x="96" y="3"/>
                  </a:cubicBezTo>
                  <a:cubicBezTo>
                    <a:pt x="96" y="8"/>
                    <a:pt x="96" y="8"/>
                    <a:pt x="96" y="8"/>
                  </a:cubicBezTo>
                  <a:close/>
                  <a:moveTo>
                    <a:pt x="94" y="3"/>
                  </a:moveTo>
                  <a:cubicBezTo>
                    <a:pt x="94" y="3"/>
                    <a:pt x="94" y="3"/>
                    <a:pt x="93" y="2"/>
                  </a:cubicBezTo>
                  <a:cubicBezTo>
                    <a:pt x="93" y="2"/>
                    <a:pt x="93" y="2"/>
                    <a:pt x="92" y="2"/>
                  </a:cubicBezTo>
                  <a:cubicBezTo>
                    <a:pt x="91" y="2"/>
                    <a:pt x="91" y="2"/>
                    <a:pt x="91" y="2"/>
                  </a:cubicBezTo>
                  <a:cubicBezTo>
                    <a:pt x="91" y="3"/>
                    <a:pt x="90" y="3"/>
                    <a:pt x="90" y="3"/>
                  </a:cubicBezTo>
                  <a:cubicBezTo>
                    <a:pt x="90" y="8"/>
                    <a:pt x="90" y="8"/>
                    <a:pt x="90" y="8"/>
                  </a:cubicBezTo>
                  <a:cubicBezTo>
                    <a:pt x="90" y="8"/>
                    <a:pt x="91" y="8"/>
                    <a:pt x="91" y="8"/>
                  </a:cubicBezTo>
                  <a:cubicBezTo>
                    <a:pt x="91" y="8"/>
                    <a:pt x="91" y="9"/>
                    <a:pt x="92" y="9"/>
                  </a:cubicBezTo>
                  <a:cubicBezTo>
                    <a:pt x="93" y="9"/>
                    <a:pt x="93" y="8"/>
                    <a:pt x="93" y="8"/>
                  </a:cubicBezTo>
                  <a:cubicBezTo>
                    <a:pt x="94" y="8"/>
                    <a:pt x="94" y="8"/>
                    <a:pt x="94" y="8"/>
                  </a:cubicBezTo>
                  <a:cubicBezTo>
                    <a:pt x="94" y="3"/>
                    <a:pt x="94" y="3"/>
                    <a:pt x="94" y="3"/>
                  </a:cubicBezTo>
                  <a:close/>
                  <a:moveTo>
                    <a:pt x="99" y="2"/>
                  </a:moveTo>
                  <a:cubicBezTo>
                    <a:pt x="99" y="2"/>
                    <a:pt x="99" y="2"/>
                    <a:pt x="99" y="2"/>
                  </a:cubicBezTo>
                  <a:cubicBezTo>
                    <a:pt x="98" y="2"/>
                    <a:pt x="98" y="2"/>
                    <a:pt x="98" y="2"/>
                  </a:cubicBezTo>
                  <a:cubicBezTo>
                    <a:pt x="98" y="1"/>
                    <a:pt x="98" y="1"/>
                    <a:pt x="98" y="1"/>
                  </a:cubicBezTo>
                  <a:cubicBezTo>
                    <a:pt x="98" y="1"/>
                    <a:pt x="99" y="1"/>
                    <a:pt x="100" y="1"/>
                  </a:cubicBezTo>
                  <a:cubicBezTo>
                    <a:pt x="100" y="1"/>
                    <a:pt x="101" y="1"/>
                    <a:pt x="101" y="1"/>
                  </a:cubicBezTo>
                  <a:cubicBezTo>
                    <a:pt x="101" y="1"/>
                    <a:pt x="101" y="1"/>
                    <a:pt x="101" y="1"/>
                  </a:cubicBezTo>
                  <a:cubicBezTo>
                    <a:pt x="101" y="8"/>
                    <a:pt x="101" y="8"/>
                    <a:pt x="101" y="8"/>
                  </a:cubicBezTo>
                  <a:cubicBezTo>
                    <a:pt x="101" y="8"/>
                    <a:pt x="101" y="8"/>
                    <a:pt x="101" y="8"/>
                  </a:cubicBezTo>
                  <a:cubicBezTo>
                    <a:pt x="101" y="9"/>
                    <a:pt x="101" y="9"/>
                    <a:pt x="101" y="9"/>
                  </a:cubicBezTo>
                  <a:cubicBezTo>
                    <a:pt x="103" y="9"/>
                    <a:pt x="103" y="9"/>
                    <a:pt x="103" y="9"/>
                  </a:cubicBezTo>
                  <a:cubicBezTo>
                    <a:pt x="104" y="9"/>
                    <a:pt x="104" y="10"/>
                    <a:pt x="103" y="10"/>
                  </a:cubicBezTo>
                  <a:cubicBezTo>
                    <a:pt x="100" y="10"/>
                    <a:pt x="100" y="10"/>
                    <a:pt x="100" y="10"/>
                  </a:cubicBezTo>
                  <a:cubicBezTo>
                    <a:pt x="97" y="10"/>
                    <a:pt x="97" y="10"/>
                    <a:pt x="97" y="10"/>
                  </a:cubicBezTo>
                  <a:cubicBezTo>
                    <a:pt x="96" y="10"/>
                    <a:pt x="96" y="9"/>
                    <a:pt x="97" y="9"/>
                  </a:cubicBezTo>
                  <a:cubicBezTo>
                    <a:pt x="99" y="9"/>
                    <a:pt x="99" y="9"/>
                    <a:pt x="99" y="9"/>
                  </a:cubicBezTo>
                  <a:cubicBezTo>
                    <a:pt x="99" y="6"/>
                    <a:pt x="99" y="4"/>
                    <a:pt x="99" y="2"/>
                  </a:cubicBezTo>
                  <a:close/>
                  <a:moveTo>
                    <a:pt x="108" y="1"/>
                  </a:moveTo>
                  <a:cubicBezTo>
                    <a:pt x="109" y="1"/>
                    <a:pt x="110" y="1"/>
                    <a:pt x="110" y="1"/>
                  </a:cubicBezTo>
                  <a:cubicBezTo>
                    <a:pt x="110" y="1"/>
                    <a:pt x="111" y="1"/>
                    <a:pt x="111" y="1"/>
                  </a:cubicBezTo>
                  <a:cubicBezTo>
                    <a:pt x="111" y="1"/>
                    <a:pt x="112" y="2"/>
                    <a:pt x="112" y="2"/>
                  </a:cubicBezTo>
                  <a:cubicBezTo>
                    <a:pt x="112" y="2"/>
                    <a:pt x="112" y="3"/>
                    <a:pt x="112" y="3"/>
                  </a:cubicBezTo>
                  <a:cubicBezTo>
                    <a:pt x="112" y="3"/>
                    <a:pt x="112" y="3"/>
                    <a:pt x="112" y="3"/>
                  </a:cubicBezTo>
                  <a:cubicBezTo>
                    <a:pt x="112" y="4"/>
                    <a:pt x="112" y="4"/>
                    <a:pt x="112" y="5"/>
                  </a:cubicBezTo>
                  <a:cubicBezTo>
                    <a:pt x="112" y="5"/>
                    <a:pt x="112" y="5"/>
                    <a:pt x="111" y="6"/>
                  </a:cubicBezTo>
                  <a:cubicBezTo>
                    <a:pt x="111" y="6"/>
                    <a:pt x="111" y="6"/>
                    <a:pt x="110" y="6"/>
                  </a:cubicBezTo>
                  <a:cubicBezTo>
                    <a:pt x="110" y="6"/>
                    <a:pt x="110" y="6"/>
                    <a:pt x="109" y="6"/>
                  </a:cubicBezTo>
                  <a:cubicBezTo>
                    <a:pt x="108" y="6"/>
                    <a:pt x="108" y="6"/>
                    <a:pt x="108" y="6"/>
                  </a:cubicBezTo>
                  <a:cubicBezTo>
                    <a:pt x="107" y="6"/>
                    <a:pt x="107" y="6"/>
                    <a:pt x="107" y="6"/>
                  </a:cubicBezTo>
                  <a:cubicBezTo>
                    <a:pt x="107" y="6"/>
                    <a:pt x="107" y="7"/>
                    <a:pt x="107" y="7"/>
                  </a:cubicBezTo>
                  <a:cubicBezTo>
                    <a:pt x="107" y="7"/>
                    <a:pt x="106" y="7"/>
                    <a:pt x="106" y="8"/>
                  </a:cubicBezTo>
                  <a:cubicBezTo>
                    <a:pt x="106" y="9"/>
                    <a:pt x="106" y="9"/>
                    <a:pt x="106" y="9"/>
                  </a:cubicBezTo>
                  <a:cubicBezTo>
                    <a:pt x="111" y="9"/>
                    <a:pt x="111" y="9"/>
                    <a:pt x="111" y="9"/>
                  </a:cubicBezTo>
                  <a:cubicBezTo>
                    <a:pt x="111" y="9"/>
                    <a:pt x="111" y="9"/>
                    <a:pt x="111" y="9"/>
                  </a:cubicBezTo>
                  <a:cubicBezTo>
                    <a:pt x="111" y="9"/>
                    <a:pt x="112" y="9"/>
                    <a:pt x="112" y="9"/>
                  </a:cubicBezTo>
                  <a:cubicBezTo>
                    <a:pt x="112" y="9"/>
                    <a:pt x="112" y="9"/>
                    <a:pt x="112" y="9"/>
                  </a:cubicBezTo>
                  <a:cubicBezTo>
                    <a:pt x="112" y="9"/>
                    <a:pt x="112" y="9"/>
                    <a:pt x="112" y="9"/>
                  </a:cubicBezTo>
                  <a:cubicBezTo>
                    <a:pt x="112" y="9"/>
                    <a:pt x="112" y="10"/>
                    <a:pt x="112" y="10"/>
                  </a:cubicBezTo>
                  <a:cubicBezTo>
                    <a:pt x="112" y="10"/>
                    <a:pt x="112" y="10"/>
                    <a:pt x="112" y="10"/>
                  </a:cubicBezTo>
                  <a:cubicBezTo>
                    <a:pt x="112" y="10"/>
                    <a:pt x="112" y="10"/>
                    <a:pt x="111" y="10"/>
                  </a:cubicBezTo>
                  <a:cubicBezTo>
                    <a:pt x="111" y="10"/>
                    <a:pt x="111" y="10"/>
                    <a:pt x="111" y="10"/>
                  </a:cubicBezTo>
                  <a:cubicBezTo>
                    <a:pt x="106" y="10"/>
                    <a:pt x="106" y="10"/>
                    <a:pt x="106" y="10"/>
                  </a:cubicBezTo>
                  <a:cubicBezTo>
                    <a:pt x="105" y="10"/>
                    <a:pt x="105" y="10"/>
                    <a:pt x="105" y="10"/>
                  </a:cubicBezTo>
                  <a:cubicBezTo>
                    <a:pt x="105" y="10"/>
                    <a:pt x="105" y="10"/>
                    <a:pt x="105" y="9"/>
                  </a:cubicBezTo>
                  <a:cubicBezTo>
                    <a:pt x="105" y="7"/>
                    <a:pt x="105" y="7"/>
                    <a:pt x="105" y="7"/>
                  </a:cubicBezTo>
                  <a:cubicBezTo>
                    <a:pt x="105" y="7"/>
                    <a:pt x="105" y="6"/>
                    <a:pt x="105" y="6"/>
                  </a:cubicBezTo>
                  <a:cubicBezTo>
                    <a:pt x="105" y="6"/>
                    <a:pt x="105" y="5"/>
                    <a:pt x="105" y="5"/>
                  </a:cubicBezTo>
                  <a:cubicBezTo>
                    <a:pt x="106" y="5"/>
                    <a:pt x="106" y="5"/>
                    <a:pt x="106" y="5"/>
                  </a:cubicBezTo>
                  <a:cubicBezTo>
                    <a:pt x="107" y="5"/>
                    <a:pt x="107" y="5"/>
                    <a:pt x="108" y="5"/>
                  </a:cubicBezTo>
                  <a:cubicBezTo>
                    <a:pt x="109" y="5"/>
                    <a:pt x="109" y="5"/>
                    <a:pt x="109" y="5"/>
                  </a:cubicBezTo>
                  <a:cubicBezTo>
                    <a:pt x="109" y="5"/>
                    <a:pt x="109" y="5"/>
                    <a:pt x="110" y="5"/>
                  </a:cubicBezTo>
                  <a:cubicBezTo>
                    <a:pt x="110" y="5"/>
                    <a:pt x="110" y="4"/>
                    <a:pt x="110" y="4"/>
                  </a:cubicBezTo>
                  <a:cubicBezTo>
                    <a:pt x="110" y="4"/>
                    <a:pt x="110" y="4"/>
                    <a:pt x="110" y="4"/>
                  </a:cubicBezTo>
                  <a:cubicBezTo>
                    <a:pt x="110" y="4"/>
                    <a:pt x="110" y="4"/>
                    <a:pt x="110" y="3"/>
                  </a:cubicBezTo>
                  <a:cubicBezTo>
                    <a:pt x="110" y="3"/>
                    <a:pt x="110" y="3"/>
                    <a:pt x="110" y="3"/>
                  </a:cubicBezTo>
                  <a:cubicBezTo>
                    <a:pt x="110" y="3"/>
                    <a:pt x="110" y="3"/>
                    <a:pt x="110" y="3"/>
                  </a:cubicBezTo>
                  <a:cubicBezTo>
                    <a:pt x="110" y="3"/>
                    <a:pt x="110" y="2"/>
                    <a:pt x="110" y="2"/>
                  </a:cubicBezTo>
                  <a:cubicBezTo>
                    <a:pt x="110" y="2"/>
                    <a:pt x="109" y="2"/>
                    <a:pt x="109" y="2"/>
                  </a:cubicBezTo>
                  <a:cubicBezTo>
                    <a:pt x="109" y="2"/>
                    <a:pt x="109" y="2"/>
                    <a:pt x="108" y="2"/>
                  </a:cubicBezTo>
                  <a:cubicBezTo>
                    <a:pt x="108" y="2"/>
                    <a:pt x="108" y="2"/>
                    <a:pt x="107" y="2"/>
                  </a:cubicBezTo>
                  <a:cubicBezTo>
                    <a:pt x="107" y="2"/>
                    <a:pt x="107" y="2"/>
                    <a:pt x="107" y="2"/>
                  </a:cubicBezTo>
                  <a:cubicBezTo>
                    <a:pt x="106" y="2"/>
                    <a:pt x="106" y="2"/>
                    <a:pt x="106" y="2"/>
                  </a:cubicBezTo>
                  <a:cubicBezTo>
                    <a:pt x="106" y="3"/>
                    <a:pt x="106" y="3"/>
                    <a:pt x="106" y="3"/>
                  </a:cubicBezTo>
                  <a:cubicBezTo>
                    <a:pt x="106" y="3"/>
                    <a:pt x="106" y="3"/>
                    <a:pt x="106" y="3"/>
                  </a:cubicBezTo>
                  <a:cubicBezTo>
                    <a:pt x="105" y="3"/>
                    <a:pt x="105" y="2"/>
                    <a:pt x="105" y="2"/>
                  </a:cubicBezTo>
                  <a:cubicBezTo>
                    <a:pt x="105" y="2"/>
                    <a:pt x="105" y="2"/>
                    <a:pt x="105" y="2"/>
                  </a:cubicBezTo>
                  <a:cubicBezTo>
                    <a:pt x="105" y="2"/>
                    <a:pt x="105" y="2"/>
                    <a:pt x="105" y="2"/>
                  </a:cubicBezTo>
                  <a:cubicBezTo>
                    <a:pt x="105" y="2"/>
                    <a:pt x="105" y="1"/>
                    <a:pt x="105" y="1"/>
                  </a:cubicBezTo>
                  <a:cubicBezTo>
                    <a:pt x="105" y="1"/>
                    <a:pt x="106" y="1"/>
                    <a:pt x="106" y="1"/>
                  </a:cubicBezTo>
                  <a:cubicBezTo>
                    <a:pt x="106" y="1"/>
                    <a:pt x="107" y="1"/>
                    <a:pt x="107" y="1"/>
                  </a:cubicBezTo>
                  <a:cubicBezTo>
                    <a:pt x="107" y="1"/>
                    <a:pt x="108" y="1"/>
                    <a:pt x="108" y="1"/>
                  </a:cubicBezTo>
                  <a:close/>
                  <a:moveTo>
                    <a:pt x="46" y="5"/>
                  </a:moveTo>
                  <a:cubicBezTo>
                    <a:pt x="47" y="5"/>
                    <a:pt x="47" y="5"/>
                    <a:pt x="47" y="5"/>
                  </a:cubicBezTo>
                  <a:cubicBezTo>
                    <a:pt x="48" y="5"/>
                    <a:pt x="48" y="5"/>
                    <a:pt x="48" y="5"/>
                  </a:cubicBezTo>
                  <a:cubicBezTo>
                    <a:pt x="49" y="5"/>
                    <a:pt x="49" y="6"/>
                    <a:pt x="49" y="6"/>
                  </a:cubicBezTo>
                  <a:cubicBezTo>
                    <a:pt x="49" y="6"/>
                    <a:pt x="49" y="7"/>
                    <a:pt x="49" y="7"/>
                  </a:cubicBezTo>
                  <a:cubicBezTo>
                    <a:pt x="49" y="8"/>
                    <a:pt x="49" y="8"/>
                    <a:pt x="49" y="9"/>
                  </a:cubicBezTo>
                  <a:cubicBezTo>
                    <a:pt x="49" y="9"/>
                    <a:pt x="48" y="9"/>
                    <a:pt x="48" y="9"/>
                  </a:cubicBezTo>
                  <a:cubicBezTo>
                    <a:pt x="48" y="10"/>
                    <a:pt x="47" y="10"/>
                    <a:pt x="47" y="10"/>
                  </a:cubicBezTo>
                  <a:cubicBezTo>
                    <a:pt x="46" y="10"/>
                    <a:pt x="44" y="10"/>
                    <a:pt x="43" y="10"/>
                  </a:cubicBezTo>
                  <a:cubicBezTo>
                    <a:pt x="43" y="10"/>
                    <a:pt x="42" y="10"/>
                    <a:pt x="42" y="10"/>
                  </a:cubicBezTo>
                  <a:cubicBezTo>
                    <a:pt x="42" y="9"/>
                    <a:pt x="42" y="9"/>
                    <a:pt x="42" y="8"/>
                  </a:cubicBezTo>
                  <a:cubicBezTo>
                    <a:pt x="42" y="8"/>
                    <a:pt x="43" y="8"/>
                    <a:pt x="43" y="8"/>
                  </a:cubicBezTo>
                  <a:cubicBezTo>
                    <a:pt x="43" y="8"/>
                    <a:pt x="43" y="8"/>
                    <a:pt x="44" y="8"/>
                  </a:cubicBezTo>
                  <a:cubicBezTo>
                    <a:pt x="44" y="9"/>
                    <a:pt x="45" y="9"/>
                    <a:pt x="45" y="9"/>
                  </a:cubicBezTo>
                  <a:cubicBezTo>
                    <a:pt x="46" y="9"/>
                    <a:pt x="46" y="9"/>
                    <a:pt x="46" y="9"/>
                  </a:cubicBezTo>
                  <a:cubicBezTo>
                    <a:pt x="47" y="8"/>
                    <a:pt x="47" y="8"/>
                    <a:pt x="47" y="8"/>
                  </a:cubicBezTo>
                  <a:cubicBezTo>
                    <a:pt x="47" y="8"/>
                    <a:pt x="47" y="7"/>
                    <a:pt x="47" y="7"/>
                  </a:cubicBezTo>
                  <a:cubicBezTo>
                    <a:pt x="47" y="7"/>
                    <a:pt x="47" y="6"/>
                    <a:pt x="47" y="6"/>
                  </a:cubicBezTo>
                  <a:cubicBezTo>
                    <a:pt x="47" y="6"/>
                    <a:pt x="47" y="6"/>
                    <a:pt x="46" y="6"/>
                  </a:cubicBezTo>
                  <a:cubicBezTo>
                    <a:pt x="43" y="6"/>
                    <a:pt x="43" y="6"/>
                    <a:pt x="43" y="6"/>
                  </a:cubicBezTo>
                  <a:cubicBezTo>
                    <a:pt x="42" y="6"/>
                    <a:pt x="42" y="6"/>
                    <a:pt x="42" y="5"/>
                  </a:cubicBezTo>
                  <a:cubicBezTo>
                    <a:pt x="42" y="1"/>
                    <a:pt x="42" y="1"/>
                    <a:pt x="42" y="1"/>
                  </a:cubicBezTo>
                  <a:cubicBezTo>
                    <a:pt x="42" y="1"/>
                    <a:pt x="42" y="1"/>
                    <a:pt x="42" y="1"/>
                  </a:cubicBezTo>
                  <a:cubicBezTo>
                    <a:pt x="42" y="1"/>
                    <a:pt x="43" y="1"/>
                    <a:pt x="43" y="1"/>
                  </a:cubicBezTo>
                  <a:cubicBezTo>
                    <a:pt x="44" y="1"/>
                    <a:pt x="46" y="1"/>
                    <a:pt x="47" y="1"/>
                  </a:cubicBezTo>
                  <a:cubicBezTo>
                    <a:pt x="49" y="1"/>
                    <a:pt x="49" y="2"/>
                    <a:pt x="47" y="2"/>
                  </a:cubicBezTo>
                  <a:cubicBezTo>
                    <a:pt x="44" y="2"/>
                    <a:pt x="44" y="2"/>
                    <a:pt x="44" y="2"/>
                  </a:cubicBezTo>
                  <a:cubicBezTo>
                    <a:pt x="44" y="5"/>
                    <a:pt x="44" y="5"/>
                    <a:pt x="44" y="5"/>
                  </a:cubicBezTo>
                  <a:cubicBezTo>
                    <a:pt x="46" y="5"/>
                    <a:pt x="46" y="5"/>
                    <a:pt x="46" y="5"/>
                  </a:cubicBezTo>
                  <a:close/>
                  <a:moveTo>
                    <a:pt x="55" y="7"/>
                  </a:moveTo>
                  <a:cubicBezTo>
                    <a:pt x="55" y="7"/>
                    <a:pt x="55" y="7"/>
                    <a:pt x="55" y="6"/>
                  </a:cubicBezTo>
                  <a:cubicBezTo>
                    <a:pt x="55" y="5"/>
                    <a:pt x="53" y="6"/>
                    <a:pt x="52" y="6"/>
                  </a:cubicBezTo>
                  <a:cubicBezTo>
                    <a:pt x="52" y="7"/>
                    <a:pt x="52" y="7"/>
                    <a:pt x="52" y="7"/>
                  </a:cubicBezTo>
                  <a:cubicBezTo>
                    <a:pt x="52" y="8"/>
                    <a:pt x="52" y="8"/>
                    <a:pt x="53" y="8"/>
                  </a:cubicBezTo>
                  <a:cubicBezTo>
                    <a:pt x="53" y="9"/>
                    <a:pt x="53" y="9"/>
                    <a:pt x="54" y="9"/>
                  </a:cubicBezTo>
                  <a:cubicBezTo>
                    <a:pt x="55" y="9"/>
                    <a:pt x="55" y="8"/>
                    <a:pt x="55" y="7"/>
                  </a:cubicBezTo>
                  <a:close/>
                  <a:moveTo>
                    <a:pt x="56" y="4"/>
                  </a:moveTo>
                  <a:cubicBezTo>
                    <a:pt x="56" y="5"/>
                    <a:pt x="56" y="5"/>
                    <a:pt x="57" y="5"/>
                  </a:cubicBezTo>
                  <a:cubicBezTo>
                    <a:pt x="57" y="5"/>
                    <a:pt x="57" y="6"/>
                    <a:pt x="57" y="6"/>
                  </a:cubicBezTo>
                  <a:cubicBezTo>
                    <a:pt x="57" y="6"/>
                    <a:pt x="57" y="7"/>
                    <a:pt x="57" y="7"/>
                  </a:cubicBezTo>
                  <a:cubicBezTo>
                    <a:pt x="57" y="8"/>
                    <a:pt x="57" y="8"/>
                    <a:pt x="57" y="8"/>
                  </a:cubicBezTo>
                  <a:cubicBezTo>
                    <a:pt x="57" y="9"/>
                    <a:pt x="56" y="10"/>
                    <a:pt x="55" y="10"/>
                  </a:cubicBezTo>
                  <a:cubicBezTo>
                    <a:pt x="55" y="10"/>
                    <a:pt x="54" y="10"/>
                    <a:pt x="54" y="10"/>
                  </a:cubicBezTo>
                  <a:cubicBezTo>
                    <a:pt x="53" y="10"/>
                    <a:pt x="53" y="10"/>
                    <a:pt x="52" y="10"/>
                  </a:cubicBezTo>
                  <a:cubicBezTo>
                    <a:pt x="51" y="10"/>
                    <a:pt x="50" y="9"/>
                    <a:pt x="50" y="7"/>
                  </a:cubicBezTo>
                  <a:cubicBezTo>
                    <a:pt x="50" y="1"/>
                    <a:pt x="50" y="1"/>
                    <a:pt x="50" y="1"/>
                  </a:cubicBezTo>
                  <a:cubicBezTo>
                    <a:pt x="50" y="0"/>
                    <a:pt x="52" y="0"/>
                    <a:pt x="52" y="1"/>
                  </a:cubicBezTo>
                  <a:cubicBezTo>
                    <a:pt x="52" y="4"/>
                    <a:pt x="52" y="4"/>
                    <a:pt x="52" y="4"/>
                  </a:cubicBezTo>
                  <a:cubicBezTo>
                    <a:pt x="53" y="4"/>
                    <a:pt x="54" y="4"/>
                    <a:pt x="56" y="4"/>
                  </a:cubicBezTo>
                  <a:close/>
                  <a:moveTo>
                    <a:pt x="62" y="9"/>
                  </a:moveTo>
                  <a:cubicBezTo>
                    <a:pt x="62" y="10"/>
                    <a:pt x="60" y="10"/>
                    <a:pt x="60" y="9"/>
                  </a:cubicBezTo>
                  <a:cubicBezTo>
                    <a:pt x="60" y="2"/>
                    <a:pt x="60" y="2"/>
                    <a:pt x="60" y="2"/>
                  </a:cubicBezTo>
                  <a:cubicBezTo>
                    <a:pt x="56" y="2"/>
                    <a:pt x="56" y="2"/>
                    <a:pt x="56" y="2"/>
                  </a:cubicBezTo>
                  <a:cubicBezTo>
                    <a:pt x="54" y="2"/>
                    <a:pt x="54" y="1"/>
                    <a:pt x="56" y="1"/>
                  </a:cubicBezTo>
                  <a:cubicBezTo>
                    <a:pt x="60" y="1"/>
                    <a:pt x="60" y="1"/>
                    <a:pt x="60" y="1"/>
                  </a:cubicBezTo>
                  <a:cubicBezTo>
                    <a:pt x="61" y="1"/>
                    <a:pt x="61" y="1"/>
                    <a:pt x="61" y="1"/>
                  </a:cubicBezTo>
                  <a:cubicBezTo>
                    <a:pt x="62" y="1"/>
                    <a:pt x="62" y="1"/>
                    <a:pt x="62" y="2"/>
                  </a:cubicBezTo>
                  <a:cubicBezTo>
                    <a:pt x="62" y="9"/>
                    <a:pt x="62" y="9"/>
                    <a:pt x="62" y="9"/>
                  </a:cubicBezTo>
                  <a:close/>
                  <a:moveTo>
                    <a:pt x="12" y="1"/>
                  </a:moveTo>
                  <a:cubicBezTo>
                    <a:pt x="13" y="1"/>
                    <a:pt x="13" y="1"/>
                    <a:pt x="14" y="1"/>
                  </a:cubicBezTo>
                  <a:cubicBezTo>
                    <a:pt x="14" y="1"/>
                    <a:pt x="14" y="1"/>
                    <a:pt x="15" y="1"/>
                  </a:cubicBezTo>
                  <a:cubicBezTo>
                    <a:pt x="15" y="1"/>
                    <a:pt x="15" y="2"/>
                    <a:pt x="15" y="2"/>
                  </a:cubicBezTo>
                  <a:cubicBezTo>
                    <a:pt x="16" y="2"/>
                    <a:pt x="16" y="3"/>
                    <a:pt x="16" y="3"/>
                  </a:cubicBezTo>
                  <a:cubicBezTo>
                    <a:pt x="16" y="3"/>
                    <a:pt x="16" y="3"/>
                    <a:pt x="16" y="3"/>
                  </a:cubicBezTo>
                  <a:cubicBezTo>
                    <a:pt x="16" y="4"/>
                    <a:pt x="16" y="4"/>
                    <a:pt x="15" y="5"/>
                  </a:cubicBezTo>
                  <a:cubicBezTo>
                    <a:pt x="15" y="5"/>
                    <a:pt x="15" y="5"/>
                    <a:pt x="15" y="6"/>
                  </a:cubicBezTo>
                  <a:cubicBezTo>
                    <a:pt x="15" y="6"/>
                    <a:pt x="14" y="6"/>
                    <a:pt x="14" y="6"/>
                  </a:cubicBezTo>
                  <a:cubicBezTo>
                    <a:pt x="14" y="6"/>
                    <a:pt x="13" y="6"/>
                    <a:pt x="13" y="6"/>
                  </a:cubicBezTo>
                  <a:cubicBezTo>
                    <a:pt x="12" y="6"/>
                    <a:pt x="12" y="6"/>
                    <a:pt x="11" y="6"/>
                  </a:cubicBezTo>
                  <a:cubicBezTo>
                    <a:pt x="11" y="6"/>
                    <a:pt x="11" y="6"/>
                    <a:pt x="11" y="6"/>
                  </a:cubicBezTo>
                  <a:cubicBezTo>
                    <a:pt x="10" y="7"/>
                    <a:pt x="10" y="7"/>
                    <a:pt x="10" y="7"/>
                  </a:cubicBezTo>
                  <a:cubicBezTo>
                    <a:pt x="10" y="7"/>
                    <a:pt x="10" y="7"/>
                    <a:pt x="10" y="8"/>
                  </a:cubicBezTo>
                  <a:cubicBezTo>
                    <a:pt x="10" y="9"/>
                    <a:pt x="10" y="9"/>
                    <a:pt x="10" y="9"/>
                  </a:cubicBezTo>
                  <a:cubicBezTo>
                    <a:pt x="15" y="9"/>
                    <a:pt x="15" y="9"/>
                    <a:pt x="15" y="9"/>
                  </a:cubicBezTo>
                  <a:cubicBezTo>
                    <a:pt x="15" y="9"/>
                    <a:pt x="15" y="9"/>
                    <a:pt x="15" y="9"/>
                  </a:cubicBezTo>
                  <a:cubicBezTo>
                    <a:pt x="15" y="9"/>
                    <a:pt x="15" y="9"/>
                    <a:pt x="15" y="9"/>
                  </a:cubicBezTo>
                  <a:cubicBezTo>
                    <a:pt x="15" y="9"/>
                    <a:pt x="15" y="9"/>
                    <a:pt x="16" y="9"/>
                  </a:cubicBezTo>
                  <a:cubicBezTo>
                    <a:pt x="16" y="9"/>
                    <a:pt x="16" y="9"/>
                    <a:pt x="16" y="9"/>
                  </a:cubicBezTo>
                  <a:cubicBezTo>
                    <a:pt x="16" y="9"/>
                    <a:pt x="16" y="10"/>
                    <a:pt x="16" y="10"/>
                  </a:cubicBezTo>
                  <a:cubicBezTo>
                    <a:pt x="15" y="10"/>
                    <a:pt x="15" y="10"/>
                    <a:pt x="15" y="10"/>
                  </a:cubicBezTo>
                  <a:cubicBezTo>
                    <a:pt x="15" y="10"/>
                    <a:pt x="15" y="10"/>
                    <a:pt x="15" y="10"/>
                  </a:cubicBezTo>
                  <a:cubicBezTo>
                    <a:pt x="15" y="10"/>
                    <a:pt x="15" y="10"/>
                    <a:pt x="15" y="10"/>
                  </a:cubicBezTo>
                  <a:cubicBezTo>
                    <a:pt x="9" y="10"/>
                    <a:pt x="9" y="10"/>
                    <a:pt x="9" y="10"/>
                  </a:cubicBezTo>
                  <a:cubicBezTo>
                    <a:pt x="9" y="10"/>
                    <a:pt x="9" y="10"/>
                    <a:pt x="8" y="10"/>
                  </a:cubicBezTo>
                  <a:cubicBezTo>
                    <a:pt x="8" y="10"/>
                    <a:pt x="8" y="10"/>
                    <a:pt x="8" y="9"/>
                  </a:cubicBezTo>
                  <a:cubicBezTo>
                    <a:pt x="8" y="7"/>
                    <a:pt x="8" y="7"/>
                    <a:pt x="8" y="7"/>
                  </a:cubicBezTo>
                  <a:cubicBezTo>
                    <a:pt x="8" y="7"/>
                    <a:pt x="8" y="6"/>
                    <a:pt x="8" y="6"/>
                  </a:cubicBezTo>
                  <a:cubicBezTo>
                    <a:pt x="9" y="6"/>
                    <a:pt x="9" y="6"/>
                    <a:pt x="9" y="5"/>
                  </a:cubicBezTo>
                  <a:cubicBezTo>
                    <a:pt x="9" y="5"/>
                    <a:pt x="10" y="5"/>
                    <a:pt x="10" y="5"/>
                  </a:cubicBezTo>
                  <a:cubicBezTo>
                    <a:pt x="10" y="5"/>
                    <a:pt x="11" y="5"/>
                    <a:pt x="11" y="5"/>
                  </a:cubicBezTo>
                  <a:cubicBezTo>
                    <a:pt x="12" y="5"/>
                    <a:pt x="12" y="5"/>
                    <a:pt x="12" y="5"/>
                  </a:cubicBezTo>
                  <a:cubicBezTo>
                    <a:pt x="13" y="5"/>
                    <a:pt x="13" y="5"/>
                    <a:pt x="13" y="5"/>
                  </a:cubicBezTo>
                  <a:cubicBezTo>
                    <a:pt x="13" y="5"/>
                    <a:pt x="13" y="5"/>
                    <a:pt x="14" y="4"/>
                  </a:cubicBezTo>
                  <a:cubicBezTo>
                    <a:pt x="14" y="4"/>
                    <a:pt x="14" y="4"/>
                    <a:pt x="14" y="4"/>
                  </a:cubicBezTo>
                  <a:cubicBezTo>
                    <a:pt x="14" y="4"/>
                    <a:pt x="14" y="4"/>
                    <a:pt x="14" y="3"/>
                  </a:cubicBezTo>
                  <a:cubicBezTo>
                    <a:pt x="14" y="3"/>
                    <a:pt x="14" y="3"/>
                    <a:pt x="14" y="3"/>
                  </a:cubicBezTo>
                  <a:cubicBezTo>
                    <a:pt x="14" y="3"/>
                    <a:pt x="14" y="3"/>
                    <a:pt x="14" y="3"/>
                  </a:cubicBezTo>
                  <a:cubicBezTo>
                    <a:pt x="14" y="3"/>
                    <a:pt x="14" y="3"/>
                    <a:pt x="13" y="2"/>
                  </a:cubicBezTo>
                  <a:cubicBezTo>
                    <a:pt x="13" y="2"/>
                    <a:pt x="13" y="2"/>
                    <a:pt x="13" y="2"/>
                  </a:cubicBezTo>
                  <a:cubicBezTo>
                    <a:pt x="13" y="2"/>
                    <a:pt x="12" y="2"/>
                    <a:pt x="12" y="2"/>
                  </a:cubicBezTo>
                  <a:cubicBezTo>
                    <a:pt x="11" y="2"/>
                    <a:pt x="11" y="2"/>
                    <a:pt x="11" y="2"/>
                  </a:cubicBezTo>
                  <a:cubicBezTo>
                    <a:pt x="11" y="2"/>
                    <a:pt x="10" y="2"/>
                    <a:pt x="10" y="2"/>
                  </a:cubicBezTo>
                  <a:cubicBezTo>
                    <a:pt x="10" y="2"/>
                    <a:pt x="10" y="2"/>
                    <a:pt x="10" y="3"/>
                  </a:cubicBezTo>
                  <a:cubicBezTo>
                    <a:pt x="10" y="3"/>
                    <a:pt x="10" y="3"/>
                    <a:pt x="9" y="3"/>
                  </a:cubicBezTo>
                  <a:cubicBezTo>
                    <a:pt x="9" y="3"/>
                    <a:pt x="9" y="3"/>
                    <a:pt x="9" y="3"/>
                  </a:cubicBezTo>
                  <a:cubicBezTo>
                    <a:pt x="9" y="3"/>
                    <a:pt x="9" y="3"/>
                    <a:pt x="9" y="2"/>
                  </a:cubicBezTo>
                  <a:cubicBezTo>
                    <a:pt x="9" y="2"/>
                    <a:pt x="8" y="2"/>
                    <a:pt x="8" y="2"/>
                  </a:cubicBezTo>
                  <a:cubicBezTo>
                    <a:pt x="8" y="2"/>
                    <a:pt x="8" y="2"/>
                    <a:pt x="8" y="2"/>
                  </a:cubicBezTo>
                  <a:cubicBezTo>
                    <a:pt x="9" y="2"/>
                    <a:pt x="9" y="1"/>
                    <a:pt x="9" y="1"/>
                  </a:cubicBezTo>
                  <a:cubicBezTo>
                    <a:pt x="9" y="1"/>
                    <a:pt x="9" y="1"/>
                    <a:pt x="10" y="1"/>
                  </a:cubicBezTo>
                  <a:cubicBezTo>
                    <a:pt x="10" y="1"/>
                    <a:pt x="10" y="1"/>
                    <a:pt x="11" y="1"/>
                  </a:cubicBezTo>
                  <a:cubicBezTo>
                    <a:pt x="11" y="1"/>
                    <a:pt x="11" y="1"/>
                    <a:pt x="12" y="1"/>
                  </a:cubicBezTo>
                  <a:close/>
                  <a:moveTo>
                    <a:pt x="24" y="7"/>
                  </a:moveTo>
                  <a:cubicBezTo>
                    <a:pt x="24" y="8"/>
                    <a:pt x="24" y="8"/>
                    <a:pt x="24" y="9"/>
                  </a:cubicBezTo>
                  <a:cubicBezTo>
                    <a:pt x="24" y="9"/>
                    <a:pt x="24" y="9"/>
                    <a:pt x="23" y="9"/>
                  </a:cubicBezTo>
                  <a:cubicBezTo>
                    <a:pt x="23" y="10"/>
                    <a:pt x="23" y="10"/>
                    <a:pt x="22" y="10"/>
                  </a:cubicBezTo>
                  <a:cubicBezTo>
                    <a:pt x="21" y="10"/>
                    <a:pt x="20" y="10"/>
                    <a:pt x="19" y="10"/>
                  </a:cubicBezTo>
                  <a:cubicBezTo>
                    <a:pt x="19" y="10"/>
                    <a:pt x="19" y="10"/>
                    <a:pt x="19" y="10"/>
                  </a:cubicBezTo>
                  <a:cubicBezTo>
                    <a:pt x="19" y="10"/>
                    <a:pt x="18" y="10"/>
                    <a:pt x="18" y="10"/>
                  </a:cubicBezTo>
                  <a:cubicBezTo>
                    <a:pt x="18" y="10"/>
                    <a:pt x="17" y="10"/>
                    <a:pt x="17" y="9"/>
                  </a:cubicBezTo>
                  <a:cubicBezTo>
                    <a:pt x="17" y="9"/>
                    <a:pt x="17" y="9"/>
                    <a:pt x="17" y="8"/>
                  </a:cubicBezTo>
                  <a:cubicBezTo>
                    <a:pt x="17" y="8"/>
                    <a:pt x="18" y="8"/>
                    <a:pt x="18" y="8"/>
                  </a:cubicBezTo>
                  <a:cubicBezTo>
                    <a:pt x="18" y="8"/>
                    <a:pt x="18" y="8"/>
                    <a:pt x="18" y="8"/>
                  </a:cubicBezTo>
                  <a:cubicBezTo>
                    <a:pt x="18" y="8"/>
                    <a:pt x="19" y="8"/>
                    <a:pt x="19" y="8"/>
                  </a:cubicBezTo>
                  <a:cubicBezTo>
                    <a:pt x="20" y="9"/>
                    <a:pt x="21" y="9"/>
                    <a:pt x="21" y="8"/>
                  </a:cubicBezTo>
                  <a:cubicBezTo>
                    <a:pt x="22" y="8"/>
                    <a:pt x="22" y="8"/>
                    <a:pt x="22" y="8"/>
                  </a:cubicBezTo>
                  <a:cubicBezTo>
                    <a:pt x="22" y="8"/>
                    <a:pt x="22" y="7"/>
                    <a:pt x="22" y="7"/>
                  </a:cubicBezTo>
                  <a:cubicBezTo>
                    <a:pt x="22" y="7"/>
                    <a:pt x="22" y="6"/>
                    <a:pt x="22" y="6"/>
                  </a:cubicBezTo>
                  <a:cubicBezTo>
                    <a:pt x="22" y="6"/>
                    <a:pt x="22" y="6"/>
                    <a:pt x="21" y="6"/>
                  </a:cubicBezTo>
                  <a:cubicBezTo>
                    <a:pt x="19" y="6"/>
                    <a:pt x="19" y="6"/>
                    <a:pt x="19" y="6"/>
                  </a:cubicBezTo>
                  <a:cubicBezTo>
                    <a:pt x="18" y="6"/>
                    <a:pt x="18" y="4"/>
                    <a:pt x="19" y="4"/>
                  </a:cubicBezTo>
                  <a:cubicBezTo>
                    <a:pt x="21" y="4"/>
                    <a:pt x="21" y="4"/>
                    <a:pt x="21" y="4"/>
                  </a:cubicBezTo>
                  <a:cubicBezTo>
                    <a:pt x="22" y="4"/>
                    <a:pt x="22" y="4"/>
                    <a:pt x="22" y="4"/>
                  </a:cubicBezTo>
                  <a:cubicBezTo>
                    <a:pt x="22" y="4"/>
                    <a:pt x="22" y="4"/>
                    <a:pt x="22" y="3"/>
                  </a:cubicBezTo>
                  <a:cubicBezTo>
                    <a:pt x="22" y="3"/>
                    <a:pt x="22" y="3"/>
                    <a:pt x="22" y="3"/>
                  </a:cubicBezTo>
                  <a:cubicBezTo>
                    <a:pt x="22" y="2"/>
                    <a:pt x="22" y="2"/>
                    <a:pt x="21" y="2"/>
                  </a:cubicBezTo>
                  <a:cubicBezTo>
                    <a:pt x="21" y="2"/>
                    <a:pt x="20" y="2"/>
                    <a:pt x="20" y="2"/>
                  </a:cubicBezTo>
                  <a:cubicBezTo>
                    <a:pt x="19" y="2"/>
                    <a:pt x="19" y="2"/>
                    <a:pt x="19" y="2"/>
                  </a:cubicBezTo>
                  <a:cubicBezTo>
                    <a:pt x="19" y="2"/>
                    <a:pt x="19" y="2"/>
                    <a:pt x="19" y="2"/>
                  </a:cubicBezTo>
                  <a:cubicBezTo>
                    <a:pt x="19" y="3"/>
                    <a:pt x="18" y="3"/>
                    <a:pt x="18" y="3"/>
                  </a:cubicBezTo>
                  <a:cubicBezTo>
                    <a:pt x="18" y="3"/>
                    <a:pt x="18" y="3"/>
                    <a:pt x="17" y="2"/>
                  </a:cubicBezTo>
                  <a:cubicBezTo>
                    <a:pt x="17" y="2"/>
                    <a:pt x="17" y="2"/>
                    <a:pt x="17" y="1"/>
                  </a:cubicBezTo>
                  <a:cubicBezTo>
                    <a:pt x="17" y="1"/>
                    <a:pt x="18" y="1"/>
                    <a:pt x="18" y="1"/>
                  </a:cubicBezTo>
                  <a:cubicBezTo>
                    <a:pt x="18" y="1"/>
                    <a:pt x="18" y="1"/>
                    <a:pt x="19" y="1"/>
                  </a:cubicBezTo>
                  <a:cubicBezTo>
                    <a:pt x="20" y="0"/>
                    <a:pt x="21" y="1"/>
                    <a:pt x="22" y="1"/>
                  </a:cubicBezTo>
                  <a:cubicBezTo>
                    <a:pt x="23" y="1"/>
                    <a:pt x="23" y="1"/>
                    <a:pt x="23" y="1"/>
                  </a:cubicBezTo>
                  <a:cubicBezTo>
                    <a:pt x="23" y="1"/>
                    <a:pt x="24" y="2"/>
                    <a:pt x="24" y="2"/>
                  </a:cubicBezTo>
                  <a:cubicBezTo>
                    <a:pt x="24" y="2"/>
                    <a:pt x="24" y="3"/>
                    <a:pt x="24" y="3"/>
                  </a:cubicBezTo>
                  <a:cubicBezTo>
                    <a:pt x="24" y="3"/>
                    <a:pt x="24" y="4"/>
                    <a:pt x="24" y="4"/>
                  </a:cubicBezTo>
                  <a:cubicBezTo>
                    <a:pt x="24" y="4"/>
                    <a:pt x="24" y="4"/>
                    <a:pt x="24" y="4"/>
                  </a:cubicBezTo>
                  <a:cubicBezTo>
                    <a:pt x="24" y="5"/>
                    <a:pt x="24" y="5"/>
                    <a:pt x="24" y="5"/>
                  </a:cubicBezTo>
                  <a:cubicBezTo>
                    <a:pt x="24" y="5"/>
                    <a:pt x="24" y="5"/>
                    <a:pt x="23" y="5"/>
                  </a:cubicBezTo>
                  <a:cubicBezTo>
                    <a:pt x="24" y="5"/>
                    <a:pt x="24" y="5"/>
                    <a:pt x="24" y="5"/>
                  </a:cubicBezTo>
                  <a:cubicBezTo>
                    <a:pt x="24" y="6"/>
                    <a:pt x="24" y="6"/>
                    <a:pt x="24" y="6"/>
                  </a:cubicBezTo>
                  <a:cubicBezTo>
                    <a:pt x="24" y="6"/>
                    <a:pt x="24" y="6"/>
                    <a:pt x="24" y="6"/>
                  </a:cubicBezTo>
                  <a:cubicBezTo>
                    <a:pt x="24" y="7"/>
                    <a:pt x="24" y="7"/>
                    <a:pt x="24" y="7"/>
                  </a:cubicBezTo>
                  <a:close/>
                  <a:moveTo>
                    <a:pt x="33" y="5"/>
                  </a:moveTo>
                  <a:cubicBezTo>
                    <a:pt x="33" y="6"/>
                    <a:pt x="32" y="6"/>
                    <a:pt x="32" y="6"/>
                  </a:cubicBezTo>
                  <a:cubicBezTo>
                    <a:pt x="32" y="9"/>
                    <a:pt x="32" y="9"/>
                    <a:pt x="32" y="9"/>
                  </a:cubicBezTo>
                  <a:cubicBezTo>
                    <a:pt x="32" y="10"/>
                    <a:pt x="31" y="10"/>
                    <a:pt x="31" y="10"/>
                  </a:cubicBezTo>
                  <a:cubicBezTo>
                    <a:pt x="30" y="10"/>
                    <a:pt x="30" y="10"/>
                    <a:pt x="30" y="9"/>
                  </a:cubicBezTo>
                  <a:cubicBezTo>
                    <a:pt x="30" y="6"/>
                    <a:pt x="30" y="6"/>
                    <a:pt x="30" y="6"/>
                  </a:cubicBezTo>
                  <a:cubicBezTo>
                    <a:pt x="26" y="6"/>
                    <a:pt x="26" y="6"/>
                    <a:pt x="26" y="6"/>
                  </a:cubicBezTo>
                  <a:cubicBezTo>
                    <a:pt x="26" y="6"/>
                    <a:pt x="26" y="6"/>
                    <a:pt x="26" y="6"/>
                  </a:cubicBezTo>
                  <a:cubicBezTo>
                    <a:pt x="26" y="1"/>
                    <a:pt x="26" y="1"/>
                    <a:pt x="26" y="1"/>
                  </a:cubicBezTo>
                  <a:cubicBezTo>
                    <a:pt x="26" y="0"/>
                    <a:pt x="27" y="0"/>
                    <a:pt x="27" y="1"/>
                  </a:cubicBezTo>
                  <a:cubicBezTo>
                    <a:pt x="27" y="5"/>
                    <a:pt x="27" y="5"/>
                    <a:pt x="27" y="5"/>
                  </a:cubicBezTo>
                  <a:cubicBezTo>
                    <a:pt x="30" y="5"/>
                    <a:pt x="30" y="5"/>
                    <a:pt x="30" y="5"/>
                  </a:cubicBezTo>
                  <a:cubicBezTo>
                    <a:pt x="30" y="1"/>
                    <a:pt x="30" y="1"/>
                    <a:pt x="30" y="1"/>
                  </a:cubicBezTo>
                  <a:cubicBezTo>
                    <a:pt x="30" y="0"/>
                    <a:pt x="32" y="0"/>
                    <a:pt x="32" y="1"/>
                  </a:cubicBezTo>
                  <a:cubicBezTo>
                    <a:pt x="32" y="5"/>
                    <a:pt x="32" y="5"/>
                    <a:pt x="32" y="5"/>
                  </a:cubicBezTo>
                  <a:cubicBezTo>
                    <a:pt x="32" y="5"/>
                    <a:pt x="33" y="5"/>
                    <a:pt x="33" y="5"/>
                  </a:cubicBezTo>
                  <a:close/>
                  <a:moveTo>
                    <a:pt x="69" y="7"/>
                  </a:moveTo>
                  <a:cubicBezTo>
                    <a:pt x="69" y="7"/>
                    <a:pt x="69" y="7"/>
                    <a:pt x="68" y="6"/>
                  </a:cubicBezTo>
                  <a:cubicBezTo>
                    <a:pt x="68" y="6"/>
                    <a:pt x="68" y="6"/>
                    <a:pt x="67" y="6"/>
                  </a:cubicBezTo>
                  <a:cubicBezTo>
                    <a:pt x="67" y="6"/>
                    <a:pt x="67" y="6"/>
                    <a:pt x="66" y="6"/>
                  </a:cubicBezTo>
                  <a:cubicBezTo>
                    <a:pt x="66" y="7"/>
                    <a:pt x="66" y="7"/>
                    <a:pt x="66" y="7"/>
                  </a:cubicBezTo>
                  <a:cubicBezTo>
                    <a:pt x="66" y="7"/>
                    <a:pt x="66" y="8"/>
                    <a:pt x="66" y="8"/>
                  </a:cubicBezTo>
                  <a:cubicBezTo>
                    <a:pt x="66" y="8"/>
                    <a:pt x="66" y="8"/>
                    <a:pt x="66" y="8"/>
                  </a:cubicBezTo>
                  <a:cubicBezTo>
                    <a:pt x="66" y="8"/>
                    <a:pt x="66" y="8"/>
                    <a:pt x="67" y="8"/>
                  </a:cubicBezTo>
                  <a:cubicBezTo>
                    <a:pt x="67" y="8"/>
                    <a:pt x="67" y="9"/>
                    <a:pt x="67" y="9"/>
                  </a:cubicBezTo>
                  <a:cubicBezTo>
                    <a:pt x="68" y="9"/>
                    <a:pt x="68" y="8"/>
                    <a:pt x="68" y="8"/>
                  </a:cubicBezTo>
                  <a:cubicBezTo>
                    <a:pt x="68" y="8"/>
                    <a:pt x="69" y="8"/>
                    <a:pt x="69" y="8"/>
                  </a:cubicBezTo>
                  <a:cubicBezTo>
                    <a:pt x="69" y="8"/>
                    <a:pt x="69" y="8"/>
                    <a:pt x="69" y="8"/>
                  </a:cubicBezTo>
                  <a:cubicBezTo>
                    <a:pt x="69" y="8"/>
                    <a:pt x="69" y="7"/>
                    <a:pt x="69" y="7"/>
                  </a:cubicBezTo>
                  <a:close/>
                  <a:moveTo>
                    <a:pt x="67" y="5"/>
                  </a:moveTo>
                  <a:cubicBezTo>
                    <a:pt x="68" y="4"/>
                    <a:pt x="68" y="4"/>
                    <a:pt x="68" y="4"/>
                  </a:cubicBezTo>
                  <a:cubicBezTo>
                    <a:pt x="69" y="4"/>
                    <a:pt x="69" y="4"/>
                    <a:pt x="69" y="3"/>
                  </a:cubicBezTo>
                  <a:cubicBezTo>
                    <a:pt x="69" y="2"/>
                    <a:pt x="69" y="2"/>
                    <a:pt x="68" y="2"/>
                  </a:cubicBezTo>
                  <a:cubicBezTo>
                    <a:pt x="68" y="2"/>
                    <a:pt x="67" y="2"/>
                    <a:pt x="67" y="2"/>
                  </a:cubicBezTo>
                  <a:cubicBezTo>
                    <a:pt x="66" y="2"/>
                    <a:pt x="66" y="3"/>
                    <a:pt x="66" y="3"/>
                  </a:cubicBezTo>
                  <a:cubicBezTo>
                    <a:pt x="66" y="4"/>
                    <a:pt x="66" y="4"/>
                    <a:pt x="66" y="4"/>
                  </a:cubicBezTo>
                  <a:cubicBezTo>
                    <a:pt x="67" y="4"/>
                    <a:pt x="67" y="4"/>
                    <a:pt x="67" y="5"/>
                  </a:cubicBezTo>
                  <a:close/>
                  <a:moveTo>
                    <a:pt x="71" y="7"/>
                  </a:moveTo>
                  <a:cubicBezTo>
                    <a:pt x="71" y="9"/>
                    <a:pt x="71" y="10"/>
                    <a:pt x="69" y="10"/>
                  </a:cubicBezTo>
                  <a:cubicBezTo>
                    <a:pt x="69" y="10"/>
                    <a:pt x="68" y="10"/>
                    <a:pt x="67" y="10"/>
                  </a:cubicBezTo>
                  <a:cubicBezTo>
                    <a:pt x="67" y="10"/>
                    <a:pt x="66" y="10"/>
                    <a:pt x="65" y="10"/>
                  </a:cubicBezTo>
                  <a:cubicBezTo>
                    <a:pt x="64" y="10"/>
                    <a:pt x="64" y="9"/>
                    <a:pt x="64" y="7"/>
                  </a:cubicBezTo>
                  <a:cubicBezTo>
                    <a:pt x="64" y="6"/>
                    <a:pt x="64" y="6"/>
                    <a:pt x="65" y="5"/>
                  </a:cubicBezTo>
                  <a:cubicBezTo>
                    <a:pt x="64" y="5"/>
                    <a:pt x="64" y="4"/>
                    <a:pt x="64" y="3"/>
                  </a:cubicBezTo>
                  <a:cubicBezTo>
                    <a:pt x="64" y="3"/>
                    <a:pt x="64" y="2"/>
                    <a:pt x="64" y="2"/>
                  </a:cubicBezTo>
                  <a:cubicBezTo>
                    <a:pt x="64" y="2"/>
                    <a:pt x="64" y="1"/>
                    <a:pt x="65" y="1"/>
                  </a:cubicBezTo>
                  <a:cubicBezTo>
                    <a:pt x="65" y="1"/>
                    <a:pt x="65" y="1"/>
                    <a:pt x="66" y="1"/>
                  </a:cubicBezTo>
                  <a:cubicBezTo>
                    <a:pt x="66" y="1"/>
                    <a:pt x="67" y="1"/>
                    <a:pt x="67" y="1"/>
                  </a:cubicBezTo>
                  <a:cubicBezTo>
                    <a:pt x="68" y="1"/>
                    <a:pt x="69" y="1"/>
                    <a:pt x="69" y="1"/>
                  </a:cubicBezTo>
                  <a:cubicBezTo>
                    <a:pt x="69" y="1"/>
                    <a:pt x="70" y="1"/>
                    <a:pt x="70" y="1"/>
                  </a:cubicBezTo>
                  <a:cubicBezTo>
                    <a:pt x="70" y="1"/>
                    <a:pt x="71" y="2"/>
                    <a:pt x="71" y="2"/>
                  </a:cubicBezTo>
                  <a:cubicBezTo>
                    <a:pt x="71" y="2"/>
                    <a:pt x="71" y="3"/>
                    <a:pt x="71" y="3"/>
                  </a:cubicBezTo>
                  <a:cubicBezTo>
                    <a:pt x="71" y="4"/>
                    <a:pt x="71" y="5"/>
                    <a:pt x="70" y="5"/>
                  </a:cubicBezTo>
                  <a:cubicBezTo>
                    <a:pt x="71" y="6"/>
                    <a:pt x="71" y="6"/>
                    <a:pt x="71" y="7"/>
                  </a:cubicBezTo>
                  <a:close/>
                </a:path>
              </a:pathLst>
            </a:custGeom>
            <a:solidFill>
              <a:srgbClr val="FFFFFF"/>
            </a:solidFill>
            <a:ln w="9525">
              <a:noFill/>
            </a:ln>
          </p:spPr>
          <p:txBody>
            <a:bodyPr/>
            <a:p>
              <a:endParaRPr altLang="en-US" lang="zh-CN"/>
            </a:p>
          </p:txBody>
        </p:sp>
        <p:sp>
          <p:nvSpPr>
            <p:cNvPr id="1048993" name="Freeform 125"/>
            <p:cNvSpPr>
              <a:spLocks noEditPoints="1"/>
            </p:cNvSpPr>
            <p:nvPr/>
          </p:nvSpPr>
          <p:spPr>
            <a:xfrm>
              <a:off x="685800" y="425450"/>
              <a:ext cx="139700" cy="84138"/>
            </a:xfrm>
            <a:custGeom>
              <a:avLst/>
              <a:ahLst/>
              <a:cxnLst>
                <a:cxn ang="0">
                  <a:pos x="6" y="0"/>
                </a:cxn>
                <a:cxn ang="0">
                  <a:pos x="9" y="2"/>
                </a:cxn>
                <a:cxn ang="0">
                  <a:pos x="7" y="4"/>
                </a:cxn>
                <a:cxn ang="0">
                  <a:pos x="9" y="7"/>
                </a:cxn>
                <a:cxn ang="0">
                  <a:pos x="8" y="9"/>
                </a:cxn>
                <a:cxn ang="0">
                  <a:pos x="5" y="10"/>
                </a:cxn>
                <a:cxn ang="0">
                  <a:pos x="0" y="0"/>
                </a:cxn>
                <a:cxn ang="0">
                  <a:pos x="4" y="4"/>
                </a:cxn>
                <a:cxn ang="0">
                  <a:pos x="6" y="3"/>
                </a:cxn>
                <a:cxn ang="0">
                  <a:pos x="4" y="2"/>
                </a:cxn>
                <a:cxn ang="0">
                  <a:pos x="3" y="4"/>
                </a:cxn>
                <a:cxn ang="0">
                  <a:pos x="5" y="7"/>
                </a:cxn>
                <a:cxn ang="0">
                  <a:pos x="6" y="6"/>
                </a:cxn>
                <a:cxn ang="0">
                  <a:pos x="5" y="5"/>
                </a:cxn>
                <a:cxn ang="0">
                  <a:pos x="3" y="7"/>
                </a:cxn>
                <a:cxn ang="0">
                  <a:pos x="13" y="8"/>
                </a:cxn>
                <a:cxn ang="0">
                  <a:pos x="9" y="10"/>
                </a:cxn>
                <a:cxn ang="0">
                  <a:pos x="16" y="0"/>
                </a:cxn>
                <a:cxn ang="0">
                  <a:pos x="17" y="10"/>
                </a:cxn>
                <a:cxn ang="0">
                  <a:pos x="16" y="6"/>
                </a:cxn>
                <a:cxn ang="0">
                  <a:pos x="14" y="6"/>
                </a:cxn>
                <a:cxn ang="0">
                  <a:pos x="21" y="0"/>
                </a:cxn>
                <a:cxn ang="0">
                  <a:pos x="28" y="5"/>
                </a:cxn>
                <a:cxn ang="0">
                  <a:pos x="31" y="0"/>
                </a:cxn>
                <a:cxn ang="0">
                  <a:pos x="28" y="10"/>
                </a:cxn>
                <a:cxn ang="0">
                  <a:pos x="24" y="10"/>
                </a:cxn>
                <a:cxn ang="0">
                  <a:pos x="21" y="0"/>
                </a:cxn>
                <a:cxn ang="0">
                  <a:pos x="36" y="0"/>
                </a:cxn>
                <a:cxn ang="0">
                  <a:pos x="39" y="0"/>
                </a:cxn>
                <a:cxn ang="0">
                  <a:pos x="39" y="3"/>
                </a:cxn>
                <a:cxn ang="0">
                  <a:pos x="39" y="10"/>
                </a:cxn>
                <a:cxn ang="0">
                  <a:pos x="36" y="7"/>
                </a:cxn>
                <a:cxn ang="0">
                  <a:pos x="33" y="10"/>
                </a:cxn>
                <a:cxn ang="0">
                  <a:pos x="0" y="16"/>
                </a:cxn>
                <a:cxn ang="0">
                  <a:pos x="6" y="21"/>
                </a:cxn>
                <a:cxn ang="0">
                  <a:pos x="9" y="16"/>
                </a:cxn>
                <a:cxn ang="0">
                  <a:pos x="6" y="26"/>
                </a:cxn>
                <a:cxn ang="0">
                  <a:pos x="3" y="26"/>
                </a:cxn>
                <a:cxn ang="0">
                  <a:pos x="0" y="16"/>
                </a:cxn>
                <a:cxn ang="0">
                  <a:pos x="14" y="24"/>
                </a:cxn>
                <a:cxn ang="0">
                  <a:pos x="10" y="26"/>
                </a:cxn>
                <a:cxn ang="0">
                  <a:pos x="17" y="16"/>
                </a:cxn>
                <a:cxn ang="0">
                  <a:pos x="18" y="26"/>
                </a:cxn>
                <a:cxn ang="0">
                  <a:pos x="17" y="22"/>
                </a:cxn>
                <a:cxn ang="0">
                  <a:pos x="14" y="22"/>
                </a:cxn>
                <a:cxn ang="0">
                  <a:pos x="22" y="16"/>
                </a:cxn>
                <a:cxn ang="0">
                  <a:pos x="27" y="22"/>
                </a:cxn>
                <a:cxn ang="0">
                  <a:pos x="33" y="16"/>
                </a:cxn>
                <a:cxn ang="0">
                  <a:pos x="31" y="26"/>
                </a:cxn>
                <a:cxn ang="0">
                  <a:pos x="29" y="26"/>
                </a:cxn>
                <a:cxn ang="0">
                  <a:pos x="24" y="18"/>
                </a:cxn>
                <a:cxn ang="0">
                  <a:pos x="22" y="26"/>
                </a:cxn>
                <a:cxn ang="0">
                  <a:pos x="35" y="16"/>
                </a:cxn>
                <a:cxn ang="0">
                  <a:pos x="43" y="18"/>
                </a:cxn>
                <a:cxn ang="0">
                  <a:pos x="38" y="20"/>
                </a:cxn>
                <a:cxn ang="0">
                  <a:pos x="43" y="22"/>
                </a:cxn>
                <a:cxn ang="0">
                  <a:pos x="38" y="23"/>
                </a:cxn>
                <a:cxn ang="0">
                  <a:pos x="43" y="26"/>
                </a:cxn>
                <a:cxn ang="0">
                  <a:pos x="35" y="16"/>
                </a:cxn>
              </a:cxnLst>
              <a:rect l="0" t="0" r="0" b="0"/>
              <a:pathLst>
                <a:path w="43" h="26">
                  <a:moveTo>
                    <a:pt x="0" y="0"/>
                  </a:moveTo>
                  <a:cubicBezTo>
                    <a:pt x="6" y="0"/>
                    <a:pt x="6" y="0"/>
                    <a:pt x="6" y="0"/>
                  </a:cubicBezTo>
                  <a:cubicBezTo>
                    <a:pt x="7" y="0"/>
                    <a:pt x="7" y="0"/>
                    <a:pt x="8" y="0"/>
                  </a:cubicBezTo>
                  <a:cubicBezTo>
                    <a:pt x="8" y="1"/>
                    <a:pt x="9" y="2"/>
                    <a:pt x="9" y="2"/>
                  </a:cubicBezTo>
                  <a:cubicBezTo>
                    <a:pt x="9" y="3"/>
                    <a:pt x="8" y="3"/>
                    <a:pt x="8" y="4"/>
                  </a:cubicBezTo>
                  <a:cubicBezTo>
                    <a:pt x="8" y="4"/>
                    <a:pt x="7" y="4"/>
                    <a:pt x="7" y="4"/>
                  </a:cubicBezTo>
                  <a:cubicBezTo>
                    <a:pt x="8" y="5"/>
                    <a:pt x="8" y="5"/>
                    <a:pt x="9" y="5"/>
                  </a:cubicBezTo>
                  <a:cubicBezTo>
                    <a:pt x="9" y="6"/>
                    <a:pt x="9" y="6"/>
                    <a:pt x="9" y="7"/>
                  </a:cubicBezTo>
                  <a:cubicBezTo>
                    <a:pt x="9" y="7"/>
                    <a:pt x="9" y="8"/>
                    <a:pt x="9" y="8"/>
                  </a:cubicBezTo>
                  <a:cubicBezTo>
                    <a:pt x="8" y="9"/>
                    <a:pt x="8" y="9"/>
                    <a:pt x="8" y="9"/>
                  </a:cubicBezTo>
                  <a:cubicBezTo>
                    <a:pt x="7" y="9"/>
                    <a:pt x="7" y="9"/>
                    <a:pt x="7" y="9"/>
                  </a:cubicBezTo>
                  <a:cubicBezTo>
                    <a:pt x="6" y="10"/>
                    <a:pt x="5" y="10"/>
                    <a:pt x="5" y="10"/>
                  </a:cubicBezTo>
                  <a:cubicBezTo>
                    <a:pt x="0" y="10"/>
                    <a:pt x="0" y="10"/>
                    <a:pt x="0" y="10"/>
                  </a:cubicBezTo>
                  <a:cubicBezTo>
                    <a:pt x="0" y="0"/>
                    <a:pt x="0" y="0"/>
                    <a:pt x="0" y="0"/>
                  </a:cubicBezTo>
                  <a:close/>
                  <a:moveTo>
                    <a:pt x="3" y="4"/>
                  </a:moveTo>
                  <a:cubicBezTo>
                    <a:pt x="4" y="4"/>
                    <a:pt x="4" y="4"/>
                    <a:pt x="4" y="4"/>
                  </a:cubicBezTo>
                  <a:cubicBezTo>
                    <a:pt x="5" y="4"/>
                    <a:pt x="5" y="4"/>
                    <a:pt x="5" y="3"/>
                  </a:cubicBezTo>
                  <a:cubicBezTo>
                    <a:pt x="5" y="3"/>
                    <a:pt x="6" y="3"/>
                    <a:pt x="6" y="3"/>
                  </a:cubicBezTo>
                  <a:cubicBezTo>
                    <a:pt x="6" y="2"/>
                    <a:pt x="5" y="2"/>
                    <a:pt x="5" y="2"/>
                  </a:cubicBezTo>
                  <a:cubicBezTo>
                    <a:pt x="5" y="2"/>
                    <a:pt x="5" y="2"/>
                    <a:pt x="4" y="2"/>
                  </a:cubicBezTo>
                  <a:cubicBezTo>
                    <a:pt x="3" y="2"/>
                    <a:pt x="3" y="2"/>
                    <a:pt x="3" y="2"/>
                  </a:cubicBezTo>
                  <a:cubicBezTo>
                    <a:pt x="3" y="4"/>
                    <a:pt x="3" y="4"/>
                    <a:pt x="3" y="4"/>
                  </a:cubicBezTo>
                  <a:close/>
                  <a:moveTo>
                    <a:pt x="3" y="7"/>
                  </a:moveTo>
                  <a:cubicBezTo>
                    <a:pt x="5" y="7"/>
                    <a:pt x="5" y="7"/>
                    <a:pt x="5" y="7"/>
                  </a:cubicBezTo>
                  <a:cubicBezTo>
                    <a:pt x="5" y="7"/>
                    <a:pt x="5" y="7"/>
                    <a:pt x="6" y="7"/>
                  </a:cubicBezTo>
                  <a:cubicBezTo>
                    <a:pt x="6" y="7"/>
                    <a:pt x="6" y="7"/>
                    <a:pt x="6" y="6"/>
                  </a:cubicBezTo>
                  <a:cubicBezTo>
                    <a:pt x="6" y="6"/>
                    <a:pt x="6" y="6"/>
                    <a:pt x="6" y="6"/>
                  </a:cubicBezTo>
                  <a:cubicBezTo>
                    <a:pt x="5" y="6"/>
                    <a:pt x="5" y="5"/>
                    <a:pt x="5" y="5"/>
                  </a:cubicBezTo>
                  <a:cubicBezTo>
                    <a:pt x="3" y="5"/>
                    <a:pt x="3" y="5"/>
                    <a:pt x="3" y="5"/>
                  </a:cubicBezTo>
                  <a:cubicBezTo>
                    <a:pt x="3" y="7"/>
                    <a:pt x="3" y="7"/>
                    <a:pt x="3" y="7"/>
                  </a:cubicBezTo>
                  <a:close/>
                  <a:moveTo>
                    <a:pt x="16" y="8"/>
                  </a:moveTo>
                  <a:cubicBezTo>
                    <a:pt x="13" y="8"/>
                    <a:pt x="13" y="8"/>
                    <a:pt x="13" y="8"/>
                  </a:cubicBezTo>
                  <a:cubicBezTo>
                    <a:pt x="13" y="10"/>
                    <a:pt x="13" y="10"/>
                    <a:pt x="13" y="10"/>
                  </a:cubicBezTo>
                  <a:cubicBezTo>
                    <a:pt x="9" y="10"/>
                    <a:pt x="9" y="10"/>
                    <a:pt x="9" y="10"/>
                  </a:cubicBezTo>
                  <a:cubicBezTo>
                    <a:pt x="13" y="0"/>
                    <a:pt x="13" y="0"/>
                    <a:pt x="13" y="0"/>
                  </a:cubicBezTo>
                  <a:cubicBezTo>
                    <a:pt x="16" y="0"/>
                    <a:pt x="16" y="0"/>
                    <a:pt x="16" y="0"/>
                  </a:cubicBezTo>
                  <a:cubicBezTo>
                    <a:pt x="20" y="10"/>
                    <a:pt x="20" y="10"/>
                    <a:pt x="20" y="10"/>
                  </a:cubicBezTo>
                  <a:cubicBezTo>
                    <a:pt x="17" y="10"/>
                    <a:pt x="17" y="10"/>
                    <a:pt x="17" y="10"/>
                  </a:cubicBezTo>
                  <a:cubicBezTo>
                    <a:pt x="16" y="8"/>
                    <a:pt x="16" y="8"/>
                    <a:pt x="16" y="8"/>
                  </a:cubicBezTo>
                  <a:close/>
                  <a:moveTo>
                    <a:pt x="16" y="6"/>
                  </a:moveTo>
                  <a:cubicBezTo>
                    <a:pt x="15" y="2"/>
                    <a:pt x="15" y="2"/>
                    <a:pt x="15" y="2"/>
                  </a:cubicBezTo>
                  <a:cubicBezTo>
                    <a:pt x="14" y="6"/>
                    <a:pt x="14" y="6"/>
                    <a:pt x="14" y="6"/>
                  </a:cubicBezTo>
                  <a:cubicBezTo>
                    <a:pt x="16" y="6"/>
                    <a:pt x="16" y="6"/>
                    <a:pt x="16" y="6"/>
                  </a:cubicBezTo>
                  <a:close/>
                  <a:moveTo>
                    <a:pt x="21" y="0"/>
                  </a:moveTo>
                  <a:cubicBezTo>
                    <a:pt x="24" y="0"/>
                    <a:pt x="24" y="0"/>
                    <a:pt x="24" y="0"/>
                  </a:cubicBezTo>
                  <a:cubicBezTo>
                    <a:pt x="28" y="5"/>
                    <a:pt x="28" y="5"/>
                    <a:pt x="28" y="5"/>
                  </a:cubicBezTo>
                  <a:cubicBezTo>
                    <a:pt x="28" y="0"/>
                    <a:pt x="28" y="0"/>
                    <a:pt x="28" y="0"/>
                  </a:cubicBezTo>
                  <a:cubicBezTo>
                    <a:pt x="31" y="0"/>
                    <a:pt x="31" y="0"/>
                    <a:pt x="31" y="0"/>
                  </a:cubicBezTo>
                  <a:cubicBezTo>
                    <a:pt x="31" y="10"/>
                    <a:pt x="31" y="10"/>
                    <a:pt x="31" y="10"/>
                  </a:cubicBezTo>
                  <a:cubicBezTo>
                    <a:pt x="28" y="10"/>
                    <a:pt x="28" y="10"/>
                    <a:pt x="28" y="10"/>
                  </a:cubicBezTo>
                  <a:cubicBezTo>
                    <a:pt x="24" y="4"/>
                    <a:pt x="24" y="4"/>
                    <a:pt x="24" y="4"/>
                  </a:cubicBezTo>
                  <a:cubicBezTo>
                    <a:pt x="24" y="10"/>
                    <a:pt x="24" y="10"/>
                    <a:pt x="24" y="10"/>
                  </a:cubicBezTo>
                  <a:cubicBezTo>
                    <a:pt x="21" y="10"/>
                    <a:pt x="21" y="10"/>
                    <a:pt x="21" y="10"/>
                  </a:cubicBezTo>
                  <a:cubicBezTo>
                    <a:pt x="21" y="0"/>
                    <a:pt x="21" y="0"/>
                    <a:pt x="21" y="0"/>
                  </a:cubicBezTo>
                  <a:close/>
                  <a:moveTo>
                    <a:pt x="33" y="0"/>
                  </a:moveTo>
                  <a:cubicBezTo>
                    <a:pt x="36" y="0"/>
                    <a:pt x="36" y="0"/>
                    <a:pt x="36" y="0"/>
                  </a:cubicBezTo>
                  <a:cubicBezTo>
                    <a:pt x="36" y="3"/>
                    <a:pt x="36" y="3"/>
                    <a:pt x="36" y="3"/>
                  </a:cubicBezTo>
                  <a:cubicBezTo>
                    <a:pt x="39" y="0"/>
                    <a:pt x="39" y="0"/>
                    <a:pt x="39" y="0"/>
                  </a:cubicBezTo>
                  <a:cubicBezTo>
                    <a:pt x="43" y="0"/>
                    <a:pt x="43" y="0"/>
                    <a:pt x="43" y="0"/>
                  </a:cubicBezTo>
                  <a:cubicBezTo>
                    <a:pt x="39" y="3"/>
                    <a:pt x="39" y="3"/>
                    <a:pt x="39" y="3"/>
                  </a:cubicBezTo>
                  <a:cubicBezTo>
                    <a:pt x="43" y="10"/>
                    <a:pt x="43" y="10"/>
                    <a:pt x="43" y="10"/>
                  </a:cubicBezTo>
                  <a:cubicBezTo>
                    <a:pt x="39" y="10"/>
                    <a:pt x="39" y="10"/>
                    <a:pt x="39" y="10"/>
                  </a:cubicBezTo>
                  <a:cubicBezTo>
                    <a:pt x="37" y="6"/>
                    <a:pt x="37" y="6"/>
                    <a:pt x="37" y="6"/>
                  </a:cubicBezTo>
                  <a:cubicBezTo>
                    <a:pt x="36" y="7"/>
                    <a:pt x="36" y="7"/>
                    <a:pt x="36" y="7"/>
                  </a:cubicBezTo>
                  <a:cubicBezTo>
                    <a:pt x="36" y="10"/>
                    <a:pt x="36" y="10"/>
                    <a:pt x="36" y="10"/>
                  </a:cubicBezTo>
                  <a:cubicBezTo>
                    <a:pt x="33" y="10"/>
                    <a:pt x="33" y="10"/>
                    <a:pt x="33" y="10"/>
                  </a:cubicBezTo>
                  <a:cubicBezTo>
                    <a:pt x="33" y="0"/>
                    <a:pt x="33" y="0"/>
                    <a:pt x="33" y="0"/>
                  </a:cubicBezTo>
                  <a:close/>
                  <a:moveTo>
                    <a:pt x="0" y="16"/>
                  </a:moveTo>
                  <a:cubicBezTo>
                    <a:pt x="3" y="16"/>
                    <a:pt x="3" y="16"/>
                    <a:pt x="3" y="16"/>
                  </a:cubicBezTo>
                  <a:cubicBezTo>
                    <a:pt x="6" y="21"/>
                    <a:pt x="6" y="21"/>
                    <a:pt x="6" y="21"/>
                  </a:cubicBezTo>
                  <a:cubicBezTo>
                    <a:pt x="6" y="16"/>
                    <a:pt x="6" y="16"/>
                    <a:pt x="6" y="16"/>
                  </a:cubicBezTo>
                  <a:cubicBezTo>
                    <a:pt x="9" y="16"/>
                    <a:pt x="9" y="16"/>
                    <a:pt x="9" y="16"/>
                  </a:cubicBezTo>
                  <a:cubicBezTo>
                    <a:pt x="9" y="26"/>
                    <a:pt x="9" y="26"/>
                    <a:pt x="9" y="26"/>
                  </a:cubicBezTo>
                  <a:cubicBezTo>
                    <a:pt x="6" y="26"/>
                    <a:pt x="6" y="26"/>
                    <a:pt x="6" y="26"/>
                  </a:cubicBezTo>
                  <a:cubicBezTo>
                    <a:pt x="3" y="20"/>
                    <a:pt x="3" y="20"/>
                    <a:pt x="3" y="20"/>
                  </a:cubicBezTo>
                  <a:cubicBezTo>
                    <a:pt x="3" y="26"/>
                    <a:pt x="3" y="26"/>
                    <a:pt x="3" y="26"/>
                  </a:cubicBezTo>
                  <a:cubicBezTo>
                    <a:pt x="0" y="26"/>
                    <a:pt x="0" y="26"/>
                    <a:pt x="0" y="26"/>
                  </a:cubicBezTo>
                  <a:cubicBezTo>
                    <a:pt x="0" y="16"/>
                    <a:pt x="0" y="16"/>
                    <a:pt x="0" y="16"/>
                  </a:cubicBezTo>
                  <a:close/>
                  <a:moveTo>
                    <a:pt x="17" y="24"/>
                  </a:moveTo>
                  <a:cubicBezTo>
                    <a:pt x="14" y="24"/>
                    <a:pt x="14" y="24"/>
                    <a:pt x="14" y="24"/>
                  </a:cubicBezTo>
                  <a:cubicBezTo>
                    <a:pt x="13" y="26"/>
                    <a:pt x="13" y="26"/>
                    <a:pt x="13" y="26"/>
                  </a:cubicBezTo>
                  <a:cubicBezTo>
                    <a:pt x="10" y="26"/>
                    <a:pt x="10" y="26"/>
                    <a:pt x="10" y="26"/>
                  </a:cubicBezTo>
                  <a:cubicBezTo>
                    <a:pt x="14" y="16"/>
                    <a:pt x="14" y="16"/>
                    <a:pt x="14" y="16"/>
                  </a:cubicBezTo>
                  <a:cubicBezTo>
                    <a:pt x="17" y="16"/>
                    <a:pt x="17" y="16"/>
                    <a:pt x="17" y="16"/>
                  </a:cubicBezTo>
                  <a:cubicBezTo>
                    <a:pt x="21" y="26"/>
                    <a:pt x="21" y="26"/>
                    <a:pt x="21" y="26"/>
                  </a:cubicBezTo>
                  <a:cubicBezTo>
                    <a:pt x="18" y="26"/>
                    <a:pt x="18" y="26"/>
                    <a:pt x="18" y="26"/>
                  </a:cubicBezTo>
                  <a:cubicBezTo>
                    <a:pt x="17" y="24"/>
                    <a:pt x="17" y="24"/>
                    <a:pt x="17" y="24"/>
                  </a:cubicBezTo>
                  <a:close/>
                  <a:moveTo>
                    <a:pt x="17" y="22"/>
                  </a:moveTo>
                  <a:cubicBezTo>
                    <a:pt x="16" y="18"/>
                    <a:pt x="16" y="18"/>
                    <a:pt x="16" y="18"/>
                  </a:cubicBezTo>
                  <a:cubicBezTo>
                    <a:pt x="14" y="22"/>
                    <a:pt x="14" y="22"/>
                    <a:pt x="14" y="22"/>
                  </a:cubicBezTo>
                  <a:cubicBezTo>
                    <a:pt x="17" y="22"/>
                    <a:pt x="17" y="22"/>
                    <a:pt x="17" y="22"/>
                  </a:cubicBezTo>
                  <a:close/>
                  <a:moveTo>
                    <a:pt x="22" y="16"/>
                  </a:moveTo>
                  <a:cubicBezTo>
                    <a:pt x="26" y="16"/>
                    <a:pt x="26" y="16"/>
                    <a:pt x="26" y="16"/>
                  </a:cubicBezTo>
                  <a:cubicBezTo>
                    <a:pt x="27" y="22"/>
                    <a:pt x="27" y="22"/>
                    <a:pt x="27" y="22"/>
                  </a:cubicBezTo>
                  <a:cubicBezTo>
                    <a:pt x="29" y="16"/>
                    <a:pt x="29" y="16"/>
                    <a:pt x="29" y="16"/>
                  </a:cubicBezTo>
                  <a:cubicBezTo>
                    <a:pt x="33" y="16"/>
                    <a:pt x="33" y="16"/>
                    <a:pt x="33" y="16"/>
                  </a:cubicBezTo>
                  <a:cubicBezTo>
                    <a:pt x="33" y="26"/>
                    <a:pt x="33" y="26"/>
                    <a:pt x="33" y="26"/>
                  </a:cubicBezTo>
                  <a:cubicBezTo>
                    <a:pt x="31" y="26"/>
                    <a:pt x="31" y="26"/>
                    <a:pt x="31" y="26"/>
                  </a:cubicBezTo>
                  <a:cubicBezTo>
                    <a:pt x="31" y="18"/>
                    <a:pt x="31" y="18"/>
                    <a:pt x="31" y="18"/>
                  </a:cubicBezTo>
                  <a:cubicBezTo>
                    <a:pt x="29" y="26"/>
                    <a:pt x="29" y="26"/>
                    <a:pt x="29" y="26"/>
                  </a:cubicBezTo>
                  <a:cubicBezTo>
                    <a:pt x="26" y="26"/>
                    <a:pt x="26" y="26"/>
                    <a:pt x="26" y="26"/>
                  </a:cubicBezTo>
                  <a:cubicBezTo>
                    <a:pt x="24" y="18"/>
                    <a:pt x="24" y="18"/>
                    <a:pt x="24" y="18"/>
                  </a:cubicBezTo>
                  <a:cubicBezTo>
                    <a:pt x="24" y="26"/>
                    <a:pt x="24" y="26"/>
                    <a:pt x="24" y="26"/>
                  </a:cubicBezTo>
                  <a:cubicBezTo>
                    <a:pt x="22" y="26"/>
                    <a:pt x="22" y="26"/>
                    <a:pt x="22" y="26"/>
                  </a:cubicBezTo>
                  <a:cubicBezTo>
                    <a:pt x="22" y="16"/>
                    <a:pt x="22" y="16"/>
                    <a:pt x="22" y="16"/>
                  </a:cubicBezTo>
                  <a:close/>
                  <a:moveTo>
                    <a:pt x="35" y="16"/>
                  </a:moveTo>
                  <a:cubicBezTo>
                    <a:pt x="43" y="16"/>
                    <a:pt x="43" y="16"/>
                    <a:pt x="43" y="16"/>
                  </a:cubicBezTo>
                  <a:cubicBezTo>
                    <a:pt x="43" y="18"/>
                    <a:pt x="43" y="18"/>
                    <a:pt x="43" y="18"/>
                  </a:cubicBezTo>
                  <a:cubicBezTo>
                    <a:pt x="38" y="18"/>
                    <a:pt x="38" y="18"/>
                    <a:pt x="38" y="18"/>
                  </a:cubicBezTo>
                  <a:cubicBezTo>
                    <a:pt x="38" y="20"/>
                    <a:pt x="38" y="20"/>
                    <a:pt x="38" y="20"/>
                  </a:cubicBezTo>
                  <a:cubicBezTo>
                    <a:pt x="43" y="20"/>
                    <a:pt x="43" y="20"/>
                    <a:pt x="43" y="20"/>
                  </a:cubicBezTo>
                  <a:cubicBezTo>
                    <a:pt x="43" y="22"/>
                    <a:pt x="43" y="22"/>
                    <a:pt x="43" y="22"/>
                  </a:cubicBezTo>
                  <a:cubicBezTo>
                    <a:pt x="38" y="22"/>
                    <a:pt x="38" y="22"/>
                    <a:pt x="38" y="22"/>
                  </a:cubicBezTo>
                  <a:cubicBezTo>
                    <a:pt x="38" y="23"/>
                    <a:pt x="38" y="23"/>
                    <a:pt x="38" y="23"/>
                  </a:cubicBezTo>
                  <a:cubicBezTo>
                    <a:pt x="43" y="23"/>
                    <a:pt x="43" y="23"/>
                    <a:pt x="43" y="23"/>
                  </a:cubicBezTo>
                  <a:cubicBezTo>
                    <a:pt x="43" y="26"/>
                    <a:pt x="43" y="26"/>
                    <a:pt x="43" y="26"/>
                  </a:cubicBezTo>
                  <a:cubicBezTo>
                    <a:pt x="35" y="26"/>
                    <a:pt x="35" y="26"/>
                    <a:pt x="35" y="26"/>
                  </a:cubicBezTo>
                  <a:cubicBezTo>
                    <a:pt x="35" y="16"/>
                    <a:pt x="35" y="16"/>
                    <a:pt x="35" y="16"/>
                  </a:cubicBezTo>
                  <a:close/>
                </a:path>
              </a:pathLst>
            </a:custGeom>
            <a:solidFill>
              <a:srgbClr val="FFFFFF"/>
            </a:solidFill>
            <a:ln w="9525">
              <a:noFill/>
            </a:ln>
          </p:spPr>
          <p:txBody>
            <a:bodyPr/>
            <a:p>
              <a:endParaRPr altLang="en-US" lang="zh-CN"/>
            </a:p>
          </p:txBody>
        </p:sp>
      </p:grpSp>
      <p:grpSp>
        <p:nvGrpSpPr>
          <p:cNvPr id="87" name="组合 305"/>
          <p:cNvGrpSpPr/>
          <p:nvPr/>
        </p:nvGrpSpPr>
        <p:grpSpPr>
          <a:xfrm>
            <a:off x="4524375" y="2087563"/>
            <a:ext cx="255588" cy="252412"/>
            <a:chOff x="0" y="0"/>
            <a:chExt cx="1149351" cy="1152525"/>
          </a:xfrm>
        </p:grpSpPr>
        <p:sp>
          <p:nvSpPr>
            <p:cNvPr id="1048994" name="Oval 27"/>
            <p:cNvSpPr/>
            <p:nvPr/>
          </p:nvSpPr>
          <p:spPr>
            <a:xfrm>
              <a:off x="0" y="0"/>
              <a:ext cx="1149350" cy="1152525"/>
            </a:xfrm>
            <a:prstGeom prst="ellipse"/>
            <a:solidFill>
              <a:srgbClr val="506B82"/>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8995" name="Freeform 127"/>
            <p:cNvSpPr/>
            <p:nvPr/>
          </p:nvSpPr>
          <p:spPr>
            <a:xfrm>
              <a:off x="188913" y="369887"/>
              <a:ext cx="960438" cy="782638"/>
            </a:xfrm>
            <a:custGeom>
              <a:avLst/>
              <a:ahLst/>
              <a:cxnLst>
                <a:cxn ang="0">
                  <a:pos x="238" y="0"/>
                </a:cxn>
                <a:cxn ang="0">
                  <a:pos x="296" y="59"/>
                </a:cxn>
                <a:cxn ang="0">
                  <a:pos x="296" y="63"/>
                </a:cxn>
                <a:cxn ang="0">
                  <a:pos x="119" y="241"/>
                </a:cxn>
                <a:cxn ang="0">
                  <a:pos x="113" y="240"/>
                </a:cxn>
                <a:cxn ang="0">
                  <a:pos x="0" y="126"/>
                </a:cxn>
                <a:cxn ang="0">
                  <a:pos x="238" y="0"/>
                </a:cxn>
              </a:cxnLst>
              <a:rect l="0" t="0" r="0" b="0"/>
              <a:pathLst>
                <a:path w="296" h="241">
                  <a:moveTo>
                    <a:pt x="238" y="0"/>
                  </a:moveTo>
                  <a:cubicBezTo>
                    <a:pt x="296" y="59"/>
                    <a:pt x="296" y="59"/>
                    <a:pt x="296" y="59"/>
                  </a:cubicBezTo>
                  <a:cubicBezTo>
                    <a:pt x="296" y="60"/>
                    <a:pt x="296" y="62"/>
                    <a:pt x="296" y="63"/>
                  </a:cubicBezTo>
                  <a:cubicBezTo>
                    <a:pt x="296" y="161"/>
                    <a:pt x="217" y="241"/>
                    <a:pt x="119" y="241"/>
                  </a:cubicBezTo>
                  <a:cubicBezTo>
                    <a:pt x="117" y="241"/>
                    <a:pt x="115" y="241"/>
                    <a:pt x="113" y="240"/>
                  </a:cubicBezTo>
                  <a:cubicBezTo>
                    <a:pt x="0" y="126"/>
                    <a:pt x="0" y="126"/>
                    <a:pt x="0" y="126"/>
                  </a:cubicBezTo>
                  <a:cubicBezTo>
                    <a:pt x="238" y="0"/>
                    <a:pt x="238" y="0"/>
                    <a:pt x="238" y="0"/>
                  </a:cubicBezTo>
                  <a:close/>
                </a:path>
              </a:pathLst>
            </a:custGeom>
            <a:solidFill>
              <a:srgbClr val="182F40"/>
            </a:solidFill>
            <a:ln w="9525">
              <a:noFill/>
            </a:ln>
          </p:spPr>
          <p:txBody>
            <a:bodyPr/>
            <a:p>
              <a:endParaRPr altLang="en-US" lang="zh-CN"/>
            </a:p>
          </p:txBody>
        </p:sp>
        <p:sp>
          <p:nvSpPr>
            <p:cNvPr id="1048996" name="Freeform 128"/>
            <p:cNvSpPr/>
            <p:nvPr/>
          </p:nvSpPr>
          <p:spPr>
            <a:xfrm>
              <a:off x="188913" y="369887"/>
              <a:ext cx="771525" cy="409575"/>
            </a:xfrm>
            <a:custGeom>
              <a:avLst/>
              <a:ahLst/>
              <a:cxnLst>
                <a:cxn ang="0">
                  <a:pos x="0" y="258"/>
                </a:cxn>
                <a:cxn ang="0">
                  <a:pos x="486" y="0"/>
                </a:cxn>
                <a:cxn ang="0">
                  <a:pos x="486" y="0"/>
                </a:cxn>
                <a:cxn ang="0">
                  <a:pos x="486" y="258"/>
                </a:cxn>
                <a:cxn ang="0">
                  <a:pos x="0" y="258"/>
                </a:cxn>
                <a:cxn ang="0">
                  <a:pos x="0" y="258"/>
                </a:cxn>
                <a:cxn ang="0">
                  <a:pos x="0" y="258"/>
                </a:cxn>
                <a:cxn ang="0">
                  <a:pos x="0" y="258"/>
                </a:cxn>
              </a:cxnLst>
              <a:rect l="0" t="0" r="0" b="0"/>
              <a:pathLst>
                <a:path w="486" h="258">
                  <a:moveTo>
                    <a:pt x="0" y="258"/>
                  </a:moveTo>
                  <a:lnTo>
                    <a:pt x="486" y="0"/>
                  </a:lnTo>
                  <a:lnTo>
                    <a:pt x="486" y="0"/>
                  </a:lnTo>
                  <a:lnTo>
                    <a:pt x="486" y="258"/>
                  </a:lnTo>
                  <a:lnTo>
                    <a:pt x="0" y="258"/>
                  </a:lnTo>
                  <a:lnTo>
                    <a:pt x="0" y="258"/>
                  </a:lnTo>
                  <a:lnTo>
                    <a:pt x="0" y="258"/>
                  </a:lnTo>
                  <a:lnTo>
                    <a:pt x="0" y="258"/>
                  </a:lnTo>
                  <a:close/>
                </a:path>
              </a:pathLst>
            </a:custGeom>
            <a:solidFill>
              <a:srgbClr val="8C8C8D"/>
            </a:solidFill>
            <a:ln w="9525">
              <a:noFill/>
            </a:ln>
          </p:spPr>
          <p:txBody>
            <a:bodyPr/>
            <a:p>
              <a:endParaRPr altLang="en-US" lang="zh-CN"/>
            </a:p>
          </p:txBody>
        </p:sp>
        <p:sp>
          <p:nvSpPr>
            <p:cNvPr id="1048997" name="Freeform 129"/>
            <p:cNvSpPr/>
            <p:nvPr/>
          </p:nvSpPr>
          <p:spPr>
            <a:xfrm>
              <a:off x="188913" y="676275"/>
              <a:ext cx="193675" cy="103188"/>
            </a:xfrm>
            <a:custGeom>
              <a:avLst/>
              <a:ahLst/>
              <a:cxnLst>
                <a:cxn ang="0">
                  <a:pos x="0" y="65"/>
                </a:cxn>
                <a:cxn ang="0">
                  <a:pos x="122" y="0"/>
                </a:cxn>
                <a:cxn ang="0">
                  <a:pos x="122" y="65"/>
                </a:cxn>
                <a:cxn ang="0">
                  <a:pos x="0" y="65"/>
                </a:cxn>
                <a:cxn ang="0">
                  <a:pos x="0" y="65"/>
                </a:cxn>
                <a:cxn ang="0">
                  <a:pos x="0" y="65"/>
                </a:cxn>
                <a:cxn ang="0">
                  <a:pos x="0" y="65"/>
                </a:cxn>
              </a:cxnLst>
              <a:rect l="0" t="0" r="0" b="0"/>
              <a:pathLst>
                <a:path w="122" h="65">
                  <a:moveTo>
                    <a:pt x="0" y="65"/>
                  </a:moveTo>
                  <a:lnTo>
                    <a:pt x="122" y="0"/>
                  </a:lnTo>
                  <a:lnTo>
                    <a:pt x="122" y="65"/>
                  </a:lnTo>
                  <a:lnTo>
                    <a:pt x="0" y="65"/>
                  </a:lnTo>
                  <a:lnTo>
                    <a:pt x="0" y="65"/>
                  </a:lnTo>
                  <a:lnTo>
                    <a:pt x="0" y="65"/>
                  </a:lnTo>
                  <a:lnTo>
                    <a:pt x="0" y="65"/>
                  </a:lnTo>
                  <a:close/>
                </a:path>
              </a:pathLst>
            </a:custGeom>
            <a:solidFill>
              <a:srgbClr val="8C8C8D"/>
            </a:solidFill>
            <a:ln w="9525">
              <a:noFill/>
            </a:ln>
          </p:spPr>
          <p:txBody>
            <a:bodyPr/>
            <a:p>
              <a:endParaRPr altLang="en-US" lang="zh-CN"/>
            </a:p>
          </p:txBody>
        </p:sp>
        <p:sp>
          <p:nvSpPr>
            <p:cNvPr id="1048998" name="Freeform 130"/>
            <p:cNvSpPr>
              <a:spLocks noEditPoints="1"/>
            </p:cNvSpPr>
            <p:nvPr/>
          </p:nvSpPr>
          <p:spPr>
            <a:xfrm>
              <a:off x="227013" y="698500"/>
              <a:ext cx="117475" cy="68263"/>
            </a:xfrm>
            <a:custGeom>
              <a:avLst/>
              <a:ahLst/>
              <a:cxnLst>
                <a:cxn ang="0">
                  <a:pos x="0" y="19"/>
                </a:cxn>
                <a:cxn ang="0">
                  <a:pos x="2" y="17"/>
                </a:cxn>
                <a:cxn ang="0">
                  <a:pos x="2" y="20"/>
                </a:cxn>
                <a:cxn ang="0">
                  <a:pos x="0" y="20"/>
                </a:cxn>
                <a:cxn ang="0">
                  <a:pos x="0" y="19"/>
                </a:cxn>
                <a:cxn ang="0">
                  <a:pos x="9" y="14"/>
                </a:cxn>
                <a:cxn ang="0">
                  <a:pos x="11" y="13"/>
                </a:cxn>
                <a:cxn ang="0">
                  <a:pos x="12" y="16"/>
                </a:cxn>
                <a:cxn ang="0">
                  <a:pos x="15" y="18"/>
                </a:cxn>
                <a:cxn ang="0">
                  <a:pos x="17" y="16"/>
                </a:cxn>
                <a:cxn ang="0">
                  <a:pos x="18" y="9"/>
                </a:cxn>
                <a:cxn ang="0">
                  <a:pos x="21" y="8"/>
                </a:cxn>
                <a:cxn ang="0">
                  <a:pos x="21" y="9"/>
                </a:cxn>
                <a:cxn ang="0">
                  <a:pos x="19" y="18"/>
                </a:cxn>
                <a:cxn ang="0">
                  <a:pos x="14" y="21"/>
                </a:cxn>
                <a:cxn ang="0">
                  <a:pos x="10" y="18"/>
                </a:cxn>
                <a:cxn ang="0">
                  <a:pos x="9" y="14"/>
                </a:cxn>
                <a:cxn ang="0">
                  <a:pos x="23" y="6"/>
                </a:cxn>
                <a:cxn ang="0">
                  <a:pos x="26" y="5"/>
                </a:cxn>
                <a:cxn ang="0">
                  <a:pos x="26" y="9"/>
                </a:cxn>
                <a:cxn ang="0">
                  <a:pos x="27" y="16"/>
                </a:cxn>
                <a:cxn ang="0">
                  <a:pos x="29" y="18"/>
                </a:cxn>
                <a:cxn ang="0">
                  <a:pos x="32" y="16"/>
                </a:cxn>
                <a:cxn ang="0">
                  <a:pos x="33" y="9"/>
                </a:cxn>
                <a:cxn ang="0">
                  <a:pos x="32" y="1"/>
                </a:cxn>
                <a:cxn ang="0">
                  <a:pos x="34" y="0"/>
                </a:cxn>
                <a:cxn ang="0">
                  <a:pos x="36" y="9"/>
                </a:cxn>
                <a:cxn ang="0">
                  <a:pos x="34" y="18"/>
                </a:cxn>
                <a:cxn ang="0">
                  <a:pos x="29" y="21"/>
                </a:cxn>
                <a:cxn ang="0">
                  <a:pos x="25" y="18"/>
                </a:cxn>
                <a:cxn ang="0">
                  <a:pos x="23" y="9"/>
                </a:cxn>
                <a:cxn ang="0">
                  <a:pos x="23" y="6"/>
                </a:cxn>
              </a:cxnLst>
              <a:rect l="0" t="0" r="0" b="0"/>
              <a:pathLst>
                <a:path w="36" h="21">
                  <a:moveTo>
                    <a:pt x="0" y="19"/>
                  </a:moveTo>
                  <a:cubicBezTo>
                    <a:pt x="2" y="17"/>
                    <a:pt x="2" y="17"/>
                    <a:pt x="2" y="17"/>
                  </a:cubicBezTo>
                  <a:cubicBezTo>
                    <a:pt x="2" y="20"/>
                    <a:pt x="2" y="20"/>
                    <a:pt x="2" y="20"/>
                  </a:cubicBezTo>
                  <a:cubicBezTo>
                    <a:pt x="0" y="20"/>
                    <a:pt x="0" y="20"/>
                    <a:pt x="0" y="20"/>
                  </a:cubicBezTo>
                  <a:cubicBezTo>
                    <a:pt x="0" y="19"/>
                    <a:pt x="0" y="19"/>
                    <a:pt x="0" y="19"/>
                  </a:cubicBezTo>
                  <a:close/>
                  <a:moveTo>
                    <a:pt x="9" y="14"/>
                  </a:moveTo>
                  <a:cubicBezTo>
                    <a:pt x="11" y="13"/>
                    <a:pt x="11" y="13"/>
                    <a:pt x="11" y="13"/>
                  </a:cubicBezTo>
                  <a:cubicBezTo>
                    <a:pt x="11" y="14"/>
                    <a:pt x="11" y="16"/>
                    <a:pt x="12" y="16"/>
                  </a:cubicBezTo>
                  <a:cubicBezTo>
                    <a:pt x="12" y="18"/>
                    <a:pt x="13" y="18"/>
                    <a:pt x="15" y="18"/>
                  </a:cubicBezTo>
                  <a:cubicBezTo>
                    <a:pt x="16" y="18"/>
                    <a:pt x="16" y="18"/>
                    <a:pt x="17" y="16"/>
                  </a:cubicBezTo>
                  <a:cubicBezTo>
                    <a:pt x="18" y="15"/>
                    <a:pt x="18" y="13"/>
                    <a:pt x="18" y="9"/>
                  </a:cubicBezTo>
                  <a:cubicBezTo>
                    <a:pt x="21" y="8"/>
                    <a:pt x="21" y="8"/>
                    <a:pt x="21" y="8"/>
                  </a:cubicBezTo>
                  <a:cubicBezTo>
                    <a:pt x="21" y="8"/>
                    <a:pt x="21" y="8"/>
                    <a:pt x="21" y="9"/>
                  </a:cubicBezTo>
                  <a:cubicBezTo>
                    <a:pt x="21" y="13"/>
                    <a:pt x="20" y="15"/>
                    <a:pt x="19" y="18"/>
                  </a:cubicBezTo>
                  <a:cubicBezTo>
                    <a:pt x="18" y="20"/>
                    <a:pt x="17" y="21"/>
                    <a:pt x="14" y="21"/>
                  </a:cubicBezTo>
                  <a:cubicBezTo>
                    <a:pt x="13" y="21"/>
                    <a:pt x="11" y="20"/>
                    <a:pt x="10" y="18"/>
                  </a:cubicBezTo>
                  <a:cubicBezTo>
                    <a:pt x="9" y="17"/>
                    <a:pt x="9" y="16"/>
                    <a:pt x="9" y="14"/>
                  </a:cubicBezTo>
                  <a:close/>
                  <a:moveTo>
                    <a:pt x="23" y="6"/>
                  </a:moveTo>
                  <a:cubicBezTo>
                    <a:pt x="26" y="5"/>
                    <a:pt x="26" y="5"/>
                    <a:pt x="26" y="5"/>
                  </a:cubicBezTo>
                  <a:cubicBezTo>
                    <a:pt x="26" y="6"/>
                    <a:pt x="26" y="7"/>
                    <a:pt x="26" y="9"/>
                  </a:cubicBezTo>
                  <a:cubicBezTo>
                    <a:pt x="26" y="12"/>
                    <a:pt x="26" y="15"/>
                    <a:pt x="27" y="16"/>
                  </a:cubicBezTo>
                  <a:cubicBezTo>
                    <a:pt x="27" y="18"/>
                    <a:pt x="28" y="18"/>
                    <a:pt x="29" y="18"/>
                  </a:cubicBezTo>
                  <a:cubicBezTo>
                    <a:pt x="30" y="18"/>
                    <a:pt x="31" y="18"/>
                    <a:pt x="32" y="16"/>
                  </a:cubicBezTo>
                  <a:cubicBezTo>
                    <a:pt x="33" y="15"/>
                    <a:pt x="33" y="12"/>
                    <a:pt x="33" y="9"/>
                  </a:cubicBezTo>
                  <a:cubicBezTo>
                    <a:pt x="33" y="5"/>
                    <a:pt x="33" y="3"/>
                    <a:pt x="32" y="1"/>
                  </a:cubicBezTo>
                  <a:cubicBezTo>
                    <a:pt x="34" y="0"/>
                    <a:pt x="34" y="0"/>
                    <a:pt x="34" y="0"/>
                  </a:cubicBezTo>
                  <a:cubicBezTo>
                    <a:pt x="35" y="2"/>
                    <a:pt x="36" y="5"/>
                    <a:pt x="36" y="9"/>
                  </a:cubicBezTo>
                  <a:cubicBezTo>
                    <a:pt x="36" y="13"/>
                    <a:pt x="35" y="15"/>
                    <a:pt x="34" y="18"/>
                  </a:cubicBezTo>
                  <a:cubicBezTo>
                    <a:pt x="33" y="20"/>
                    <a:pt x="31" y="21"/>
                    <a:pt x="29" y="21"/>
                  </a:cubicBezTo>
                  <a:cubicBezTo>
                    <a:pt x="28" y="21"/>
                    <a:pt x="26" y="20"/>
                    <a:pt x="25" y="18"/>
                  </a:cubicBezTo>
                  <a:cubicBezTo>
                    <a:pt x="24" y="16"/>
                    <a:pt x="23" y="13"/>
                    <a:pt x="23" y="9"/>
                  </a:cubicBezTo>
                  <a:cubicBezTo>
                    <a:pt x="23" y="8"/>
                    <a:pt x="23" y="7"/>
                    <a:pt x="23" y="6"/>
                  </a:cubicBezTo>
                  <a:close/>
                </a:path>
              </a:pathLst>
            </a:custGeom>
            <a:solidFill>
              <a:srgbClr val="8C8C8D"/>
            </a:solidFill>
            <a:ln w="9525">
              <a:noFill/>
            </a:ln>
          </p:spPr>
          <p:txBody>
            <a:bodyPr/>
            <a:p>
              <a:endParaRPr altLang="en-US" lang="zh-CN"/>
            </a:p>
          </p:txBody>
        </p:sp>
        <p:sp>
          <p:nvSpPr>
            <p:cNvPr id="1048999" name="Freeform 131"/>
            <p:cNvSpPr>
              <a:spLocks noEditPoints="1"/>
            </p:cNvSpPr>
            <p:nvPr/>
          </p:nvSpPr>
          <p:spPr>
            <a:xfrm>
              <a:off x="403225" y="646112"/>
              <a:ext cx="155575" cy="117475"/>
            </a:xfrm>
            <a:custGeom>
              <a:avLst/>
              <a:ahLst/>
              <a:cxnLst>
                <a:cxn ang="0">
                  <a:pos x="73" y="31"/>
                </a:cxn>
                <a:cxn ang="0">
                  <a:pos x="79" y="47"/>
                </a:cxn>
                <a:cxn ang="0">
                  <a:pos x="98" y="47"/>
                </a:cxn>
                <a:cxn ang="0">
                  <a:pos x="83" y="57"/>
                </a:cxn>
                <a:cxn ang="0">
                  <a:pos x="87" y="74"/>
                </a:cxn>
                <a:cxn ang="0">
                  <a:pos x="73" y="64"/>
                </a:cxn>
                <a:cxn ang="0">
                  <a:pos x="61" y="74"/>
                </a:cxn>
                <a:cxn ang="0">
                  <a:pos x="65" y="57"/>
                </a:cxn>
                <a:cxn ang="0">
                  <a:pos x="51" y="47"/>
                </a:cxn>
                <a:cxn ang="0">
                  <a:pos x="69" y="47"/>
                </a:cxn>
                <a:cxn ang="0">
                  <a:pos x="73" y="31"/>
                </a:cxn>
                <a:cxn ang="0">
                  <a:pos x="73" y="31"/>
                </a:cxn>
                <a:cxn ang="0">
                  <a:pos x="0" y="12"/>
                </a:cxn>
                <a:cxn ang="0">
                  <a:pos x="4" y="10"/>
                </a:cxn>
                <a:cxn ang="0">
                  <a:pos x="14" y="10"/>
                </a:cxn>
                <a:cxn ang="0">
                  <a:pos x="16" y="4"/>
                </a:cxn>
                <a:cxn ang="0">
                  <a:pos x="22" y="0"/>
                </a:cxn>
                <a:cxn ang="0">
                  <a:pos x="24" y="10"/>
                </a:cxn>
                <a:cxn ang="0">
                  <a:pos x="42" y="10"/>
                </a:cxn>
                <a:cxn ang="0">
                  <a:pos x="28" y="21"/>
                </a:cxn>
                <a:cxn ang="0">
                  <a:pos x="32" y="37"/>
                </a:cxn>
                <a:cxn ang="0">
                  <a:pos x="18" y="27"/>
                </a:cxn>
                <a:cxn ang="0">
                  <a:pos x="6" y="37"/>
                </a:cxn>
                <a:cxn ang="0">
                  <a:pos x="10" y="21"/>
                </a:cxn>
                <a:cxn ang="0">
                  <a:pos x="0" y="12"/>
                </a:cxn>
                <a:cxn ang="0">
                  <a:pos x="0" y="12"/>
                </a:cxn>
              </a:cxnLst>
              <a:rect l="0" t="0" r="0" b="0"/>
              <a:pathLst>
                <a:path w="98" h="74">
                  <a:moveTo>
                    <a:pt x="73" y="31"/>
                  </a:moveTo>
                  <a:lnTo>
                    <a:pt x="79" y="47"/>
                  </a:lnTo>
                  <a:lnTo>
                    <a:pt x="98" y="47"/>
                  </a:lnTo>
                  <a:lnTo>
                    <a:pt x="83" y="57"/>
                  </a:lnTo>
                  <a:lnTo>
                    <a:pt x="87" y="74"/>
                  </a:lnTo>
                  <a:lnTo>
                    <a:pt x="73" y="64"/>
                  </a:lnTo>
                  <a:lnTo>
                    <a:pt x="61" y="74"/>
                  </a:lnTo>
                  <a:lnTo>
                    <a:pt x="65" y="57"/>
                  </a:lnTo>
                  <a:lnTo>
                    <a:pt x="51" y="47"/>
                  </a:lnTo>
                  <a:lnTo>
                    <a:pt x="69" y="47"/>
                  </a:lnTo>
                  <a:lnTo>
                    <a:pt x="73" y="31"/>
                  </a:lnTo>
                  <a:lnTo>
                    <a:pt x="73" y="31"/>
                  </a:lnTo>
                  <a:close/>
                  <a:moveTo>
                    <a:pt x="0" y="12"/>
                  </a:moveTo>
                  <a:lnTo>
                    <a:pt x="4" y="10"/>
                  </a:lnTo>
                  <a:lnTo>
                    <a:pt x="14" y="10"/>
                  </a:lnTo>
                  <a:lnTo>
                    <a:pt x="16" y="4"/>
                  </a:lnTo>
                  <a:lnTo>
                    <a:pt x="22" y="0"/>
                  </a:lnTo>
                  <a:lnTo>
                    <a:pt x="24" y="10"/>
                  </a:lnTo>
                  <a:lnTo>
                    <a:pt x="42" y="10"/>
                  </a:lnTo>
                  <a:lnTo>
                    <a:pt x="28" y="21"/>
                  </a:lnTo>
                  <a:lnTo>
                    <a:pt x="32" y="37"/>
                  </a:lnTo>
                  <a:lnTo>
                    <a:pt x="18" y="27"/>
                  </a:lnTo>
                  <a:lnTo>
                    <a:pt x="6" y="37"/>
                  </a:lnTo>
                  <a:lnTo>
                    <a:pt x="10" y="21"/>
                  </a:lnTo>
                  <a:lnTo>
                    <a:pt x="0" y="12"/>
                  </a:lnTo>
                  <a:lnTo>
                    <a:pt x="0" y="12"/>
                  </a:lnTo>
                  <a:close/>
                </a:path>
              </a:pathLst>
            </a:custGeom>
            <a:solidFill>
              <a:srgbClr val="8C8C8D"/>
            </a:solidFill>
            <a:ln w="9525">
              <a:noFill/>
            </a:ln>
          </p:spPr>
          <p:txBody>
            <a:bodyPr/>
            <a:p>
              <a:endParaRPr altLang="en-US" lang="zh-CN"/>
            </a:p>
          </p:txBody>
        </p:sp>
        <p:sp>
          <p:nvSpPr>
            <p:cNvPr id="1049000" name="Freeform 132"/>
            <p:cNvSpPr/>
            <p:nvPr/>
          </p:nvSpPr>
          <p:spPr>
            <a:xfrm>
              <a:off x="857250" y="617537"/>
              <a:ext cx="90488" cy="109538"/>
            </a:xfrm>
            <a:custGeom>
              <a:avLst/>
              <a:ahLst/>
              <a:cxnLst>
                <a:cxn ang="0">
                  <a:pos x="14" y="0"/>
                </a:cxn>
                <a:cxn ang="0">
                  <a:pos x="21" y="6"/>
                </a:cxn>
                <a:cxn ang="0">
                  <a:pos x="25" y="6"/>
                </a:cxn>
                <a:cxn ang="0">
                  <a:pos x="25" y="12"/>
                </a:cxn>
                <a:cxn ang="0">
                  <a:pos x="28" y="17"/>
                </a:cxn>
                <a:cxn ang="0">
                  <a:pos x="25" y="22"/>
                </a:cxn>
                <a:cxn ang="0">
                  <a:pos x="25" y="28"/>
                </a:cxn>
                <a:cxn ang="0">
                  <a:pos x="21" y="28"/>
                </a:cxn>
                <a:cxn ang="0">
                  <a:pos x="14" y="34"/>
                </a:cxn>
                <a:cxn ang="0">
                  <a:pos x="7" y="28"/>
                </a:cxn>
                <a:cxn ang="0">
                  <a:pos x="3" y="28"/>
                </a:cxn>
                <a:cxn ang="0">
                  <a:pos x="3" y="22"/>
                </a:cxn>
                <a:cxn ang="0">
                  <a:pos x="0" y="17"/>
                </a:cxn>
                <a:cxn ang="0">
                  <a:pos x="3" y="12"/>
                </a:cxn>
                <a:cxn ang="0">
                  <a:pos x="3" y="6"/>
                </a:cxn>
                <a:cxn ang="0">
                  <a:pos x="7" y="6"/>
                </a:cxn>
                <a:cxn ang="0">
                  <a:pos x="14" y="0"/>
                </a:cxn>
              </a:cxnLst>
              <a:rect l="0" t="0" r="0" b="0"/>
              <a:pathLst>
                <a:path w="28" h="34">
                  <a:moveTo>
                    <a:pt x="14" y="0"/>
                  </a:moveTo>
                  <a:cubicBezTo>
                    <a:pt x="17" y="0"/>
                    <a:pt x="19" y="2"/>
                    <a:pt x="21" y="6"/>
                  </a:cubicBezTo>
                  <a:cubicBezTo>
                    <a:pt x="25" y="6"/>
                    <a:pt x="25" y="6"/>
                    <a:pt x="25" y="6"/>
                  </a:cubicBezTo>
                  <a:cubicBezTo>
                    <a:pt x="25" y="12"/>
                    <a:pt x="25" y="12"/>
                    <a:pt x="25" y="12"/>
                  </a:cubicBezTo>
                  <a:cubicBezTo>
                    <a:pt x="27" y="13"/>
                    <a:pt x="28" y="15"/>
                    <a:pt x="28" y="17"/>
                  </a:cubicBezTo>
                  <a:cubicBezTo>
                    <a:pt x="28" y="19"/>
                    <a:pt x="27" y="21"/>
                    <a:pt x="25" y="22"/>
                  </a:cubicBezTo>
                  <a:cubicBezTo>
                    <a:pt x="25" y="28"/>
                    <a:pt x="25" y="28"/>
                    <a:pt x="25" y="28"/>
                  </a:cubicBezTo>
                  <a:cubicBezTo>
                    <a:pt x="21" y="28"/>
                    <a:pt x="21" y="28"/>
                    <a:pt x="21" y="28"/>
                  </a:cubicBezTo>
                  <a:cubicBezTo>
                    <a:pt x="19" y="32"/>
                    <a:pt x="17" y="34"/>
                    <a:pt x="14" y="34"/>
                  </a:cubicBezTo>
                  <a:cubicBezTo>
                    <a:pt x="11" y="34"/>
                    <a:pt x="9" y="32"/>
                    <a:pt x="7" y="28"/>
                  </a:cubicBezTo>
                  <a:cubicBezTo>
                    <a:pt x="3" y="28"/>
                    <a:pt x="3" y="28"/>
                    <a:pt x="3" y="28"/>
                  </a:cubicBezTo>
                  <a:cubicBezTo>
                    <a:pt x="3" y="22"/>
                    <a:pt x="3" y="22"/>
                    <a:pt x="3" y="22"/>
                  </a:cubicBezTo>
                  <a:cubicBezTo>
                    <a:pt x="1" y="21"/>
                    <a:pt x="0" y="19"/>
                    <a:pt x="0" y="17"/>
                  </a:cubicBezTo>
                  <a:cubicBezTo>
                    <a:pt x="0" y="15"/>
                    <a:pt x="1" y="13"/>
                    <a:pt x="3" y="12"/>
                  </a:cubicBezTo>
                  <a:cubicBezTo>
                    <a:pt x="3" y="6"/>
                    <a:pt x="3" y="6"/>
                    <a:pt x="3" y="6"/>
                  </a:cubicBezTo>
                  <a:cubicBezTo>
                    <a:pt x="7" y="6"/>
                    <a:pt x="7" y="6"/>
                    <a:pt x="7" y="6"/>
                  </a:cubicBezTo>
                  <a:cubicBezTo>
                    <a:pt x="9" y="2"/>
                    <a:pt x="11" y="0"/>
                    <a:pt x="14" y="0"/>
                  </a:cubicBezTo>
                  <a:close/>
                </a:path>
              </a:pathLst>
            </a:custGeom>
            <a:solidFill>
              <a:srgbClr val="8C8C8D"/>
            </a:solidFill>
            <a:ln w="9525">
              <a:noFill/>
            </a:ln>
          </p:spPr>
          <p:txBody>
            <a:bodyPr/>
            <a:p>
              <a:endParaRPr altLang="en-US" lang="zh-CN"/>
            </a:p>
          </p:txBody>
        </p:sp>
        <p:sp>
          <p:nvSpPr>
            <p:cNvPr id="1049001" name="Freeform 133"/>
            <p:cNvSpPr>
              <a:spLocks noEditPoints="1"/>
            </p:cNvSpPr>
            <p:nvPr/>
          </p:nvSpPr>
          <p:spPr>
            <a:xfrm>
              <a:off x="701675" y="369887"/>
              <a:ext cx="258763" cy="409575"/>
            </a:xfrm>
            <a:custGeom>
              <a:avLst/>
              <a:ahLst/>
              <a:cxnLst>
                <a:cxn ang="0">
                  <a:pos x="46" y="112"/>
                </a:cxn>
                <a:cxn ang="0">
                  <a:pos x="65" y="114"/>
                </a:cxn>
                <a:cxn ang="0">
                  <a:pos x="80" y="113"/>
                </a:cxn>
                <a:cxn ang="0">
                  <a:pos x="80" y="126"/>
                </a:cxn>
                <a:cxn ang="0">
                  <a:pos x="46" y="126"/>
                </a:cxn>
                <a:cxn ang="0">
                  <a:pos x="46" y="112"/>
                </a:cxn>
                <a:cxn ang="0">
                  <a:pos x="0" y="42"/>
                </a:cxn>
                <a:cxn ang="0">
                  <a:pos x="80" y="0"/>
                </a:cxn>
                <a:cxn ang="0">
                  <a:pos x="80" y="0"/>
                </a:cxn>
                <a:cxn ang="0">
                  <a:pos x="80" y="71"/>
                </a:cxn>
                <a:cxn ang="0">
                  <a:pos x="65" y="70"/>
                </a:cxn>
                <a:cxn ang="0">
                  <a:pos x="43" y="73"/>
                </a:cxn>
                <a:cxn ang="0">
                  <a:pos x="43" y="63"/>
                </a:cxn>
                <a:cxn ang="0">
                  <a:pos x="46" y="63"/>
                </a:cxn>
                <a:cxn ang="0">
                  <a:pos x="46" y="52"/>
                </a:cxn>
                <a:cxn ang="0">
                  <a:pos x="49" y="52"/>
                </a:cxn>
                <a:cxn ang="0">
                  <a:pos x="49" y="42"/>
                </a:cxn>
                <a:cxn ang="0">
                  <a:pos x="0" y="42"/>
                </a:cxn>
              </a:cxnLst>
              <a:rect l="0" t="0" r="0" b="0"/>
              <a:pathLst>
                <a:path w="80" h="126">
                  <a:moveTo>
                    <a:pt x="46" y="112"/>
                  </a:moveTo>
                  <a:cubicBezTo>
                    <a:pt x="52" y="114"/>
                    <a:pt x="58" y="114"/>
                    <a:pt x="65" y="114"/>
                  </a:cubicBezTo>
                  <a:cubicBezTo>
                    <a:pt x="70" y="114"/>
                    <a:pt x="76" y="114"/>
                    <a:pt x="80" y="113"/>
                  </a:cubicBezTo>
                  <a:cubicBezTo>
                    <a:pt x="80" y="126"/>
                    <a:pt x="80" y="126"/>
                    <a:pt x="80" y="126"/>
                  </a:cubicBezTo>
                  <a:cubicBezTo>
                    <a:pt x="46" y="126"/>
                    <a:pt x="46" y="126"/>
                    <a:pt x="46" y="126"/>
                  </a:cubicBezTo>
                  <a:cubicBezTo>
                    <a:pt x="46" y="112"/>
                    <a:pt x="46" y="112"/>
                    <a:pt x="46" y="112"/>
                  </a:cubicBezTo>
                  <a:close/>
                  <a:moveTo>
                    <a:pt x="0" y="42"/>
                  </a:moveTo>
                  <a:cubicBezTo>
                    <a:pt x="80" y="0"/>
                    <a:pt x="80" y="0"/>
                    <a:pt x="80" y="0"/>
                  </a:cubicBezTo>
                  <a:cubicBezTo>
                    <a:pt x="80" y="0"/>
                    <a:pt x="80" y="0"/>
                    <a:pt x="80" y="0"/>
                  </a:cubicBezTo>
                  <a:cubicBezTo>
                    <a:pt x="80" y="71"/>
                    <a:pt x="80" y="71"/>
                    <a:pt x="80" y="71"/>
                  </a:cubicBezTo>
                  <a:cubicBezTo>
                    <a:pt x="76" y="70"/>
                    <a:pt x="70" y="70"/>
                    <a:pt x="65" y="70"/>
                  </a:cubicBezTo>
                  <a:cubicBezTo>
                    <a:pt x="57" y="70"/>
                    <a:pt x="49" y="71"/>
                    <a:pt x="43" y="73"/>
                  </a:cubicBezTo>
                  <a:cubicBezTo>
                    <a:pt x="43" y="63"/>
                    <a:pt x="43" y="63"/>
                    <a:pt x="43" y="63"/>
                  </a:cubicBezTo>
                  <a:cubicBezTo>
                    <a:pt x="46" y="63"/>
                    <a:pt x="46" y="63"/>
                    <a:pt x="46" y="63"/>
                  </a:cubicBezTo>
                  <a:cubicBezTo>
                    <a:pt x="46" y="52"/>
                    <a:pt x="46" y="52"/>
                    <a:pt x="46" y="52"/>
                  </a:cubicBezTo>
                  <a:cubicBezTo>
                    <a:pt x="49" y="52"/>
                    <a:pt x="49" y="52"/>
                    <a:pt x="49" y="52"/>
                  </a:cubicBezTo>
                  <a:cubicBezTo>
                    <a:pt x="49" y="42"/>
                    <a:pt x="49" y="42"/>
                    <a:pt x="49" y="42"/>
                  </a:cubicBezTo>
                  <a:cubicBezTo>
                    <a:pt x="0" y="42"/>
                    <a:pt x="0" y="42"/>
                    <a:pt x="0" y="42"/>
                  </a:cubicBezTo>
                  <a:close/>
                </a:path>
              </a:pathLst>
            </a:custGeom>
            <a:solidFill>
              <a:srgbClr val="8C8C8D"/>
            </a:solidFill>
            <a:ln w="9525">
              <a:noFill/>
            </a:ln>
          </p:spPr>
          <p:txBody>
            <a:bodyPr/>
            <a:p>
              <a:endParaRPr altLang="en-US" lang="zh-CN"/>
            </a:p>
          </p:txBody>
        </p:sp>
        <p:sp>
          <p:nvSpPr>
            <p:cNvPr id="1049002" name="Freeform 134"/>
            <p:cNvSpPr>
              <a:spLocks noEditPoints="1"/>
            </p:cNvSpPr>
            <p:nvPr/>
          </p:nvSpPr>
          <p:spPr>
            <a:xfrm>
              <a:off x="577850" y="519112"/>
              <a:ext cx="273050" cy="241300"/>
            </a:xfrm>
            <a:custGeom>
              <a:avLst/>
              <a:ahLst/>
              <a:cxnLst>
                <a:cxn ang="0">
                  <a:pos x="3" y="15"/>
                </a:cxn>
                <a:cxn ang="0">
                  <a:pos x="32" y="0"/>
                </a:cxn>
                <a:cxn ang="0">
                  <a:pos x="84" y="0"/>
                </a:cxn>
                <a:cxn ang="0">
                  <a:pos x="84" y="3"/>
                </a:cxn>
                <a:cxn ang="0">
                  <a:pos x="80" y="3"/>
                </a:cxn>
                <a:cxn ang="0">
                  <a:pos x="80" y="14"/>
                </a:cxn>
                <a:cxn ang="0">
                  <a:pos x="78" y="14"/>
                </a:cxn>
                <a:cxn ang="0">
                  <a:pos x="78" y="64"/>
                </a:cxn>
                <a:cxn ang="0">
                  <a:pos x="81" y="64"/>
                </a:cxn>
                <a:cxn ang="0">
                  <a:pos x="81" y="74"/>
                </a:cxn>
                <a:cxn ang="0">
                  <a:pos x="55" y="74"/>
                </a:cxn>
                <a:cxn ang="0">
                  <a:pos x="55" y="64"/>
                </a:cxn>
                <a:cxn ang="0">
                  <a:pos x="58" y="64"/>
                </a:cxn>
                <a:cxn ang="0">
                  <a:pos x="58" y="14"/>
                </a:cxn>
                <a:cxn ang="0">
                  <a:pos x="23" y="14"/>
                </a:cxn>
                <a:cxn ang="0">
                  <a:pos x="23" y="64"/>
                </a:cxn>
                <a:cxn ang="0">
                  <a:pos x="26" y="64"/>
                </a:cxn>
                <a:cxn ang="0">
                  <a:pos x="26" y="74"/>
                </a:cxn>
                <a:cxn ang="0">
                  <a:pos x="0" y="74"/>
                </a:cxn>
                <a:cxn ang="0">
                  <a:pos x="0" y="64"/>
                </a:cxn>
                <a:cxn ang="0">
                  <a:pos x="3" y="64"/>
                </a:cxn>
                <a:cxn ang="0">
                  <a:pos x="3" y="15"/>
                </a:cxn>
                <a:cxn ang="0">
                  <a:pos x="40" y="34"/>
                </a:cxn>
                <a:cxn ang="0">
                  <a:pos x="40" y="34"/>
                </a:cxn>
                <a:cxn ang="0">
                  <a:pos x="49" y="42"/>
                </a:cxn>
                <a:cxn ang="0">
                  <a:pos x="49" y="61"/>
                </a:cxn>
                <a:cxn ang="0">
                  <a:pos x="32" y="61"/>
                </a:cxn>
                <a:cxn ang="0">
                  <a:pos x="32" y="42"/>
                </a:cxn>
                <a:cxn ang="0">
                  <a:pos x="40" y="34"/>
                </a:cxn>
                <a:cxn ang="0">
                  <a:pos x="28" y="64"/>
                </a:cxn>
                <a:cxn ang="0">
                  <a:pos x="53" y="64"/>
                </a:cxn>
                <a:cxn ang="0">
                  <a:pos x="53" y="74"/>
                </a:cxn>
                <a:cxn ang="0">
                  <a:pos x="28" y="74"/>
                </a:cxn>
                <a:cxn ang="0">
                  <a:pos x="28" y="64"/>
                </a:cxn>
                <a:cxn ang="0">
                  <a:pos x="25" y="15"/>
                </a:cxn>
                <a:cxn ang="0">
                  <a:pos x="56" y="15"/>
                </a:cxn>
                <a:cxn ang="0">
                  <a:pos x="56" y="63"/>
                </a:cxn>
                <a:cxn ang="0">
                  <a:pos x="25" y="63"/>
                </a:cxn>
                <a:cxn ang="0">
                  <a:pos x="25" y="15"/>
                </a:cxn>
                <a:cxn ang="0">
                  <a:pos x="62" y="14"/>
                </a:cxn>
                <a:cxn ang="0">
                  <a:pos x="62" y="64"/>
                </a:cxn>
                <a:cxn ang="0">
                  <a:pos x="65" y="64"/>
                </a:cxn>
                <a:cxn ang="0">
                  <a:pos x="65" y="14"/>
                </a:cxn>
                <a:cxn ang="0">
                  <a:pos x="62" y="14"/>
                </a:cxn>
                <a:cxn ang="0">
                  <a:pos x="70" y="14"/>
                </a:cxn>
                <a:cxn ang="0">
                  <a:pos x="70" y="64"/>
                </a:cxn>
                <a:cxn ang="0">
                  <a:pos x="73" y="64"/>
                </a:cxn>
                <a:cxn ang="0">
                  <a:pos x="73" y="14"/>
                </a:cxn>
                <a:cxn ang="0">
                  <a:pos x="70" y="14"/>
                </a:cxn>
                <a:cxn ang="0">
                  <a:pos x="18" y="14"/>
                </a:cxn>
                <a:cxn ang="0">
                  <a:pos x="15" y="14"/>
                </a:cxn>
                <a:cxn ang="0">
                  <a:pos x="15" y="64"/>
                </a:cxn>
                <a:cxn ang="0">
                  <a:pos x="18" y="64"/>
                </a:cxn>
                <a:cxn ang="0">
                  <a:pos x="18" y="14"/>
                </a:cxn>
                <a:cxn ang="0">
                  <a:pos x="11" y="14"/>
                </a:cxn>
                <a:cxn ang="0">
                  <a:pos x="8" y="14"/>
                </a:cxn>
                <a:cxn ang="0">
                  <a:pos x="8" y="64"/>
                </a:cxn>
                <a:cxn ang="0">
                  <a:pos x="11" y="64"/>
                </a:cxn>
                <a:cxn ang="0">
                  <a:pos x="11" y="14"/>
                </a:cxn>
              </a:cxnLst>
              <a:rect l="0" t="0" r="0" b="0"/>
              <a:pathLst>
                <a:path w="84" h="74">
                  <a:moveTo>
                    <a:pt x="3" y="15"/>
                  </a:moveTo>
                  <a:cubicBezTo>
                    <a:pt x="32" y="0"/>
                    <a:pt x="32" y="0"/>
                    <a:pt x="32" y="0"/>
                  </a:cubicBezTo>
                  <a:cubicBezTo>
                    <a:pt x="84" y="0"/>
                    <a:pt x="84" y="0"/>
                    <a:pt x="84" y="0"/>
                  </a:cubicBezTo>
                  <a:cubicBezTo>
                    <a:pt x="84" y="3"/>
                    <a:pt x="84" y="3"/>
                    <a:pt x="84" y="3"/>
                  </a:cubicBezTo>
                  <a:cubicBezTo>
                    <a:pt x="80" y="3"/>
                    <a:pt x="80" y="3"/>
                    <a:pt x="80" y="3"/>
                  </a:cubicBezTo>
                  <a:cubicBezTo>
                    <a:pt x="80" y="14"/>
                    <a:pt x="80" y="14"/>
                    <a:pt x="80" y="14"/>
                  </a:cubicBezTo>
                  <a:cubicBezTo>
                    <a:pt x="78" y="14"/>
                    <a:pt x="78" y="14"/>
                    <a:pt x="78" y="14"/>
                  </a:cubicBezTo>
                  <a:cubicBezTo>
                    <a:pt x="78" y="64"/>
                    <a:pt x="78" y="64"/>
                    <a:pt x="78" y="64"/>
                  </a:cubicBezTo>
                  <a:cubicBezTo>
                    <a:pt x="81" y="64"/>
                    <a:pt x="81" y="64"/>
                    <a:pt x="81" y="64"/>
                  </a:cubicBezTo>
                  <a:cubicBezTo>
                    <a:pt x="81" y="74"/>
                    <a:pt x="81" y="74"/>
                    <a:pt x="81" y="74"/>
                  </a:cubicBezTo>
                  <a:cubicBezTo>
                    <a:pt x="55" y="74"/>
                    <a:pt x="55" y="74"/>
                    <a:pt x="55" y="74"/>
                  </a:cubicBezTo>
                  <a:cubicBezTo>
                    <a:pt x="55" y="64"/>
                    <a:pt x="55" y="64"/>
                    <a:pt x="55" y="64"/>
                  </a:cubicBezTo>
                  <a:cubicBezTo>
                    <a:pt x="58" y="64"/>
                    <a:pt x="58" y="64"/>
                    <a:pt x="58" y="64"/>
                  </a:cubicBezTo>
                  <a:cubicBezTo>
                    <a:pt x="58" y="14"/>
                    <a:pt x="58" y="14"/>
                    <a:pt x="58" y="14"/>
                  </a:cubicBezTo>
                  <a:cubicBezTo>
                    <a:pt x="23" y="14"/>
                    <a:pt x="23" y="14"/>
                    <a:pt x="23" y="14"/>
                  </a:cubicBezTo>
                  <a:cubicBezTo>
                    <a:pt x="23" y="64"/>
                    <a:pt x="23" y="64"/>
                    <a:pt x="23" y="64"/>
                  </a:cubicBezTo>
                  <a:cubicBezTo>
                    <a:pt x="26" y="64"/>
                    <a:pt x="26" y="64"/>
                    <a:pt x="26" y="64"/>
                  </a:cubicBezTo>
                  <a:cubicBezTo>
                    <a:pt x="26" y="74"/>
                    <a:pt x="26" y="74"/>
                    <a:pt x="26" y="74"/>
                  </a:cubicBezTo>
                  <a:cubicBezTo>
                    <a:pt x="0" y="74"/>
                    <a:pt x="0" y="74"/>
                    <a:pt x="0" y="74"/>
                  </a:cubicBezTo>
                  <a:cubicBezTo>
                    <a:pt x="0" y="64"/>
                    <a:pt x="0" y="64"/>
                    <a:pt x="0" y="64"/>
                  </a:cubicBezTo>
                  <a:cubicBezTo>
                    <a:pt x="3" y="64"/>
                    <a:pt x="3" y="64"/>
                    <a:pt x="3" y="64"/>
                  </a:cubicBezTo>
                  <a:cubicBezTo>
                    <a:pt x="3" y="15"/>
                    <a:pt x="3" y="15"/>
                    <a:pt x="3" y="15"/>
                  </a:cubicBezTo>
                  <a:close/>
                  <a:moveTo>
                    <a:pt x="40" y="34"/>
                  </a:moveTo>
                  <a:cubicBezTo>
                    <a:pt x="40" y="34"/>
                    <a:pt x="40" y="34"/>
                    <a:pt x="40" y="34"/>
                  </a:cubicBezTo>
                  <a:cubicBezTo>
                    <a:pt x="45" y="34"/>
                    <a:pt x="49" y="38"/>
                    <a:pt x="49" y="42"/>
                  </a:cubicBezTo>
                  <a:cubicBezTo>
                    <a:pt x="49" y="61"/>
                    <a:pt x="49" y="61"/>
                    <a:pt x="49" y="61"/>
                  </a:cubicBezTo>
                  <a:cubicBezTo>
                    <a:pt x="32" y="61"/>
                    <a:pt x="32" y="61"/>
                    <a:pt x="32" y="61"/>
                  </a:cubicBezTo>
                  <a:cubicBezTo>
                    <a:pt x="32" y="42"/>
                    <a:pt x="32" y="42"/>
                    <a:pt x="32" y="42"/>
                  </a:cubicBezTo>
                  <a:cubicBezTo>
                    <a:pt x="32" y="38"/>
                    <a:pt x="36" y="34"/>
                    <a:pt x="40" y="34"/>
                  </a:cubicBezTo>
                  <a:close/>
                  <a:moveTo>
                    <a:pt x="28" y="64"/>
                  </a:moveTo>
                  <a:cubicBezTo>
                    <a:pt x="53" y="64"/>
                    <a:pt x="53" y="64"/>
                    <a:pt x="53" y="64"/>
                  </a:cubicBezTo>
                  <a:cubicBezTo>
                    <a:pt x="53" y="74"/>
                    <a:pt x="53" y="74"/>
                    <a:pt x="53" y="74"/>
                  </a:cubicBezTo>
                  <a:cubicBezTo>
                    <a:pt x="28" y="74"/>
                    <a:pt x="28" y="74"/>
                    <a:pt x="28" y="74"/>
                  </a:cubicBezTo>
                  <a:cubicBezTo>
                    <a:pt x="28" y="64"/>
                    <a:pt x="28" y="64"/>
                    <a:pt x="28" y="64"/>
                  </a:cubicBezTo>
                  <a:close/>
                  <a:moveTo>
                    <a:pt x="25" y="15"/>
                  </a:moveTo>
                  <a:cubicBezTo>
                    <a:pt x="56" y="15"/>
                    <a:pt x="56" y="15"/>
                    <a:pt x="56" y="15"/>
                  </a:cubicBezTo>
                  <a:cubicBezTo>
                    <a:pt x="56" y="63"/>
                    <a:pt x="56" y="63"/>
                    <a:pt x="56" y="63"/>
                  </a:cubicBezTo>
                  <a:cubicBezTo>
                    <a:pt x="25" y="63"/>
                    <a:pt x="25" y="63"/>
                    <a:pt x="25" y="63"/>
                  </a:cubicBezTo>
                  <a:cubicBezTo>
                    <a:pt x="25" y="15"/>
                    <a:pt x="25" y="15"/>
                    <a:pt x="25" y="15"/>
                  </a:cubicBezTo>
                  <a:close/>
                  <a:moveTo>
                    <a:pt x="62" y="14"/>
                  </a:moveTo>
                  <a:cubicBezTo>
                    <a:pt x="62" y="64"/>
                    <a:pt x="62" y="64"/>
                    <a:pt x="62" y="64"/>
                  </a:cubicBezTo>
                  <a:cubicBezTo>
                    <a:pt x="65" y="64"/>
                    <a:pt x="65" y="64"/>
                    <a:pt x="65" y="64"/>
                  </a:cubicBezTo>
                  <a:cubicBezTo>
                    <a:pt x="65" y="14"/>
                    <a:pt x="65" y="14"/>
                    <a:pt x="65" y="14"/>
                  </a:cubicBezTo>
                  <a:cubicBezTo>
                    <a:pt x="62" y="14"/>
                    <a:pt x="62" y="14"/>
                    <a:pt x="62" y="14"/>
                  </a:cubicBezTo>
                  <a:close/>
                  <a:moveTo>
                    <a:pt x="70" y="14"/>
                  </a:moveTo>
                  <a:cubicBezTo>
                    <a:pt x="70" y="64"/>
                    <a:pt x="70" y="64"/>
                    <a:pt x="70" y="64"/>
                  </a:cubicBezTo>
                  <a:cubicBezTo>
                    <a:pt x="73" y="64"/>
                    <a:pt x="73" y="64"/>
                    <a:pt x="73" y="64"/>
                  </a:cubicBezTo>
                  <a:cubicBezTo>
                    <a:pt x="73" y="14"/>
                    <a:pt x="73" y="14"/>
                    <a:pt x="73" y="14"/>
                  </a:cubicBezTo>
                  <a:cubicBezTo>
                    <a:pt x="70" y="14"/>
                    <a:pt x="70" y="14"/>
                    <a:pt x="70" y="14"/>
                  </a:cubicBezTo>
                  <a:close/>
                  <a:moveTo>
                    <a:pt x="18" y="14"/>
                  </a:moveTo>
                  <a:cubicBezTo>
                    <a:pt x="15" y="14"/>
                    <a:pt x="15" y="14"/>
                    <a:pt x="15" y="14"/>
                  </a:cubicBezTo>
                  <a:cubicBezTo>
                    <a:pt x="15" y="64"/>
                    <a:pt x="15" y="64"/>
                    <a:pt x="15" y="64"/>
                  </a:cubicBezTo>
                  <a:cubicBezTo>
                    <a:pt x="18" y="64"/>
                    <a:pt x="18" y="64"/>
                    <a:pt x="18" y="64"/>
                  </a:cubicBezTo>
                  <a:cubicBezTo>
                    <a:pt x="18" y="14"/>
                    <a:pt x="18" y="14"/>
                    <a:pt x="18" y="14"/>
                  </a:cubicBezTo>
                  <a:close/>
                  <a:moveTo>
                    <a:pt x="11" y="14"/>
                  </a:moveTo>
                  <a:cubicBezTo>
                    <a:pt x="8" y="14"/>
                    <a:pt x="8" y="14"/>
                    <a:pt x="8" y="14"/>
                  </a:cubicBezTo>
                  <a:cubicBezTo>
                    <a:pt x="8" y="64"/>
                    <a:pt x="8" y="64"/>
                    <a:pt x="8" y="64"/>
                  </a:cubicBezTo>
                  <a:cubicBezTo>
                    <a:pt x="11" y="64"/>
                    <a:pt x="11" y="64"/>
                    <a:pt x="11" y="64"/>
                  </a:cubicBezTo>
                  <a:cubicBezTo>
                    <a:pt x="11" y="14"/>
                    <a:pt x="11" y="14"/>
                    <a:pt x="11" y="14"/>
                  </a:cubicBezTo>
                  <a:close/>
                </a:path>
              </a:pathLst>
            </a:custGeom>
            <a:solidFill>
              <a:srgbClr val="8C8C8D"/>
            </a:solidFill>
            <a:ln w="9525">
              <a:noFill/>
            </a:ln>
          </p:spPr>
          <p:txBody>
            <a:bodyPr/>
            <a:p>
              <a:endParaRPr altLang="en-US" lang="zh-CN"/>
            </a:p>
          </p:txBody>
        </p:sp>
        <p:sp>
          <p:nvSpPr>
            <p:cNvPr id="1049003" name="Freeform 135"/>
            <p:cNvSpPr>
              <a:spLocks noEditPoints="1"/>
            </p:cNvSpPr>
            <p:nvPr/>
          </p:nvSpPr>
          <p:spPr>
            <a:xfrm>
              <a:off x="766763" y="393700"/>
              <a:ext cx="161925" cy="100013"/>
            </a:xfrm>
            <a:custGeom>
              <a:avLst/>
              <a:ahLst/>
              <a:cxnLst>
                <a:cxn ang="0">
                  <a:pos x="0" y="25"/>
                </a:cxn>
                <a:cxn ang="0">
                  <a:pos x="3" y="23"/>
                </a:cxn>
                <a:cxn ang="0">
                  <a:pos x="3" y="30"/>
                </a:cxn>
                <a:cxn ang="0">
                  <a:pos x="0" y="30"/>
                </a:cxn>
                <a:cxn ang="0">
                  <a:pos x="0" y="25"/>
                </a:cxn>
                <a:cxn ang="0">
                  <a:pos x="12" y="19"/>
                </a:cxn>
                <a:cxn ang="0">
                  <a:pos x="15" y="17"/>
                </a:cxn>
                <a:cxn ang="0">
                  <a:pos x="17" y="25"/>
                </a:cxn>
                <a:cxn ang="0">
                  <a:pos x="21" y="28"/>
                </a:cxn>
                <a:cxn ang="0">
                  <a:pos x="24" y="25"/>
                </a:cxn>
                <a:cxn ang="0">
                  <a:pos x="26" y="14"/>
                </a:cxn>
                <a:cxn ang="0">
                  <a:pos x="26" y="11"/>
                </a:cxn>
                <a:cxn ang="0">
                  <a:pos x="29" y="10"/>
                </a:cxn>
                <a:cxn ang="0">
                  <a:pos x="29" y="14"/>
                </a:cxn>
                <a:cxn ang="0">
                  <a:pos x="27" y="27"/>
                </a:cxn>
                <a:cxn ang="0">
                  <a:pos x="20" y="31"/>
                </a:cxn>
                <a:cxn ang="0">
                  <a:pos x="14" y="27"/>
                </a:cxn>
                <a:cxn ang="0">
                  <a:pos x="12" y="19"/>
                </a:cxn>
                <a:cxn ang="0">
                  <a:pos x="33" y="8"/>
                </a:cxn>
                <a:cxn ang="0">
                  <a:pos x="37" y="6"/>
                </a:cxn>
                <a:cxn ang="0">
                  <a:pos x="36" y="14"/>
                </a:cxn>
                <a:cxn ang="0">
                  <a:pos x="38" y="25"/>
                </a:cxn>
                <a:cxn ang="0">
                  <a:pos x="42" y="28"/>
                </a:cxn>
                <a:cxn ang="0">
                  <a:pos x="45" y="25"/>
                </a:cxn>
                <a:cxn ang="0">
                  <a:pos x="47" y="14"/>
                </a:cxn>
                <a:cxn ang="0">
                  <a:pos x="45" y="3"/>
                </a:cxn>
                <a:cxn ang="0">
                  <a:pos x="44" y="2"/>
                </a:cxn>
                <a:cxn ang="0">
                  <a:pos x="47" y="0"/>
                </a:cxn>
                <a:cxn ang="0">
                  <a:pos x="48" y="1"/>
                </a:cxn>
                <a:cxn ang="0">
                  <a:pos x="50" y="14"/>
                </a:cxn>
                <a:cxn ang="0">
                  <a:pos x="48" y="27"/>
                </a:cxn>
                <a:cxn ang="0">
                  <a:pos x="41" y="31"/>
                </a:cxn>
                <a:cxn ang="0">
                  <a:pos x="35" y="27"/>
                </a:cxn>
                <a:cxn ang="0">
                  <a:pos x="33" y="14"/>
                </a:cxn>
                <a:cxn ang="0">
                  <a:pos x="33" y="8"/>
                </a:cxn>
              </a:cxnLst>
              <a:rect l="0" t="0" r="0" b="0"/>
              <a:pathLst>
                <a:path w="50" h="31">
                  <a:moveTo>
                    <a:pt x="0" y="25"/>
                  </a:moveTo>
                  <a:cubicBezTo>
                    <a:pt x="3" y="23"/>
                    <a:pt x="3" y="23"/>
                    <a:pt x="3" y="23"/>
                  </a:cubicBezTo>
                  <a:cubicBezTo>
                    <a:pt x="3" y="30"/>
                    <a:pt x="3" y="30"/>
                    <a:pt x="3" y="30"/>
                  </a:cubicBezTo>
                  <a:cubicBezTo>
                    <a:pt x="0" y="30"/>
                    <a:pt x="0" y="30"/>
                    <a:pt x="0" y="30"/>
                  </a:cubicBezTo>
                  <a:cubicBezTo>
                    <a:pt x="0" y="25"/>
                    <a:pt x="0" y="25"/>
                    <a:pt x="0" y="25"/>
                  </a:cubicBezTo>
                  <a:close/>
                  <a:moveTo>
                    <a:pt x="12" y="19"/>
                  </a:moveTo>
                  <a:cubicBezTo>
                    <a:pt x="15" y="17"/>
                    <a:pt x="15" y="17"/>
                    <a:pt x="15" y="17"/>
                  </a:cubicBezTo>
                  <a:cubicBezTo>
                    <a:pt x="15" y="21"/>
                    <a:pt x="16" y="23"/>
                    <a:pt x="17" y="25"/>
                  </a:cubicBezTo>
                  <a:cubicBezTo>
                    <a:pt x="18" y="27"/>
                    <a:pt x="19" y="28"/>
                    <a:pt x="21" y="28"/>
                  </a:cubicBezTo>
                  <a:cubicBezTo>
                    <a:pt x="22" y="28"/>
                    <a:pt x="23" y="27"/>
                    <a:pt x="24" y="25"/>
                  </a:cubicBezTo>
                  <a:cubicBezTo>
                    <a:pt x="25" y="23"/>
                    <a:pt x="26" y="19"/>
                    <a:pt x="26" y="14"/>
                  </a:cubicBezTo>
                  <a:cubicBezTo>
                    <a:pt x="26" y="13"/>
                    <a:pt x="26" y="12"/>
                    <a:pt x="26" y="11"/>
                  </a:cubicBezTo>
                  <a:cubicBezTo>
                    <a:pt x="29" y="10"/>
                    <a:pt x="29" y="10"/>
                    <a:pt x="29" y="10"/>
                  </a:cubicBezTo>
                  <a:cubicBezTo>
                    <a:pt x="29" y="11"/>
                    <a:pt x="29" y="13"/>
                    <a:pt x="29" y="14"/>
                  </a:cubicBezTo>
                  <a:cubicBezTo>
                    <a:pt x="29" y="20"/>
                    <a:pt x="29" y="24"/>
                    <a:pt x="27" y="27"/>
                  </a:cubicBezTo>
                  <a:cubicBezTo>
                    <a:pt x="26" y="29"/>
                    <a:pt x="23" y="31"/>
                    <a:pt x="20" y="31"/>
                  </a:cubicBezTo>
                  <a:cubicBezTo>
                    <a:pt x="18" y="31"/>
                    <a:pt x="16" y="30"/>
                    <a:pt x="14" y="27"/>
                  </a:cubicBezTo>
                  <a:cubicBezTo>
                    <a:pt x="13" y="25"/>
                    <a:pt x="12" y="23"/>
                    <a:pt x="12" y="19"/>
                  </a:cubicBezTo>
                  <a:close/>
                  <a:moveTo>
                    <a:pt x="33" y="8"/>
                  </a:moveTo>
                  <a:cubicBezTo>
                    <a:pt x="37" y="6"/>
                    <a:pt x="37" y="6"/>
                    <a:pt x="37" y="6"/>
                  </a:cubicBezTo>
                  <a:cubicBezTo>
                    <a:pt x="36" y="8"/>
                    <a:pt x="36" y="11"/>
                    <a:pt x="36" y="14"/>
                  </a:cubicBezTo>
                  <a:cubicBezTo>
                    <a:pt x="36" y="19"/>
                    <a:pt x="37" y="23"/>
                    <a:pt x="38" y="25"/>
                  </a:cubicBezTo>
                  <a:cubicBezTo>
                    <a:pt x="39" y="27"/>
                    <a:pt x="40" y="28"/>
                    <a:pt x="42" y="28"/>
                  </a:cubicBezTo>
                  <a:cubicBezTo>
                    <a:pt x="43" y="28"/>
                    <a:pt x="44" y="27"/>
                    <a:pt x="45" y="25"/>
                  </a:cubicBezTo>
                  <a:cubicBezTo>
                    <a:pt x="46" y="23"/>
                    <a:pt x="47" y="19"/>
                    <a:pt x="47" y="14"/>
                  </a:cubicBezTo>
                  <a:cubicBezTo>
                    <a:pt x="47" y="9"/>
                    <a:pt x="46" y="5"/>
                    <a:pt x="45" y="3"/>
                  </a:cubicBezTo>
                  <a:cubicBezTo>
                    <a:pt x="45" y="3"/>
                    <a:pt x="45" y="2"/>
                    <a:pt x="44" y="2"/>
                  </a:cubicBezTo>
                  <a:cubicBezTo>
                    <a:pt x="47" y="0"/>
                    <a:pt x="47" y="0"/>
                    <a:pt x="47" y="0"/>
                  </a:cubicBezTo>
                  <a:cubicBezTo>
                    <a:pt x="47" y="0"/>
                    <a:pt x="47" y="1"/>
                    <a:pt x="48" y="1"/>
                  </a:cubicBezTo>
                  <a:cubicBezTo>
                    <a:pt x="49" y="3"/>
                    <a:pt x="50" y="8"/>
                    <a:pt x="50" y="14"/>
                  </a:cubicBezTo>
                  <a:cubicBezTo>
                    <a:pt x="50" y="20"/>
                    <a:pt x="50" y="24"/>
                    <a:pt x="48" y="27"/>
                  </a:cubicBezTo>
                  <a:cubicBezTo>
                    <a:pt x="47" y="29"/>
                    <a:pt x="44" y="31"/>
                    <a:pt x="41" y="31"/>
                  </a:cubicBezTo>
                  <a:cubicBezTo>
                    <a:pt x="39" y="31"/>
                    <a:pt x="37" y="30"/>
                    <a:pt x="35" y="27"/>
                  </a:cubicBezTo>
                  <a:cubicBezTo>
                    <a:pt x="33" y="25"/>
                    <a:pt x="33" y="20"/>
                    <a:pt x="33" y="14"/>
                  </a:cubicBezTo>
                  <a:cubicBezTo>
                    <a:pt x="33" y="12"/>
                    <a:pt x="33" y="10"/>
                    <a:pt x="33" y="8"/>
                  </a:cubicBezTo>
                  <a:close/>
                </a:path>
              </a:pathLst>
            </a:custGeom>
            <a:solidFill>
              <a:srgbClr val="8C8C8D"/>
            </a:solidFill>
            <a:ln w="9525">
              <a:noFill/>
            </a:ln>
          </p:spPr>
          <p:txBody>
            <a:bodyPr/>
            <a:p>
              <a:endParaRPr altLang="en-US" lang="zh-CN"/>
            </a:p>
          </p:txBody>
        </p:sp>
        <p:sp>
          <p:nvSpPr>
            <p:cNvPr id="1049004" name="Freeform 136"/>
            <p:cNvSpPr/>
            <p:nvPr/>
          </p:nvSpPr>
          <p:spPr>
            <a:xfrm>
              <a:off x="188913" y="369887"/>
              <a:ext cx="771525" cy="409575"/>
            </a:xfrm>
            <a:custGeom>
              <a:avLst/>
              <a:ahLst/>
              <a:cxnLst>
                <a:cxn ang="0">
                  <a:pos x="0" y="0"/>
                </a:cxn>
                <a:cxn ang="0">
                  <a:pos x="486" y="0"/>
                </a:cxn>
                <a:cxn ang="0">
                  <a:pos x="486" y="258"/>
                </a:cxn>
                <a:cxn ang="0">
                  <a:pos x="0" y="258"/>
                </a:cxn>
                <a:cxn ang="0">
                  <a:pos x="0" y="0"/>
                </a:cxn>
                <a:cxn ang="0">
                  <a:pos x="0" y="0"/>
                </a:cxn>
              </a:cxnLst>
              <a:rect l="0" t="0" r="0" b="0"/>
              <a:pathLst>
                <a:path w="486" h="258">
                  <a:moveTo>
                    <a:pt x="0" y="0"/>
                  </a:moveTo>
                  <a:lnTo>
                    <a:pt x="486" y="0"/>
                  </a:lnTo>
                  <a:lnTo>
                    <a:pt x="486" y="258"/>
                  </a:lnTo>
                  <a:lnTo>
                    <a:pt x="0" y="258"/>
                  </a:lnTo>
                  <a:lnTo>
                    <a:pt x="0" y="0"/>
                  </a:lnTo>
                  <a:lnTo>
                    <a:pt x="0" y="0"/>
                  </a:lnTo>
                  <a:close/>
                </a:path>
              </a:pathLst>
            </a:custGeom>
            <a:solidFill>
              <a:srgbClr val="BAEFD9"/>
            </a:solidFill>
            <a:ln w="9525">
              <a:noFill/>
            </a:ln>
          </p:spPr>
          <p:txBody>
            <a:bodyPr/>
            <a:p>
              <a:endParaRPr altLang="en-US" lang="zh-CN"/>
            </a:p>
          </p:txBody>
        </p:sp>
        <p:sp>
          <p:nvSpPr>
            <p:cNvPr id="1049005" name="Freeform 137"/>
            <p:cNvSpPr/>
            <p:nvPr/>
          </p:nvSpPr>
          <p:spPr>
            <a:xfrm>
              <a:off x="188913" y="369887"/>
              <a:ext cx="193675" cy="409575"/>
            </a:xfrm>
            <a:custGeom>
              <a:avLst/>
              <a:ahLst/>
              <a:cxnLst>
                <a:cxn ang="0">
                  <a:pos x="0" y="0"/>
                </a:cxn>
                <a:cxn ang="0">
                  <a:pos x="122" y="0"/>
                </a:cxn>
                <a:cxn ang="0">
                  <a:pos x="122" y="258"/>
                </a:cxn>
                <a:cxn ang="0">
                  <a:pos x="0" y="258"/>
                </a:cxn>
                <a:cxn ang="0">
                  <a:pos x="0" y="0"/>
                </a:cxn>
                <a:cxn ang="0">
                  <a:pos x="0" y="0"/>
                </a:cxn>
              </a:cxnLst>
              <a:rect l="0" t="0" r="0" b="0"/>
              <a:pathLst>
                <a:path w="122" h="258">
                  <a:moveTo>
                    <a:pt x="0" y="0"/>
                  </a:moveTo>
                  <a:lnTo>
                    <a:pt x="122" y="0"/>
                  </a:lnTo>
                  <a:lnTo>
                    <a:pt x="122" y="258"/>
                  </a:lnTo>
                  <a:lnTo>
                    <a:pt x="0" y="258"/>
                  </a:lnTo>
                  <a:lnTo>
                    <a:pt x="0" y="0"/>
                  </a:lnTo>
                  <a:lnTo>
                    <a:pt x="0" y="0"/>
                  </a:lnTo>
                  <a:close/>
                </a:path>
              </a:pathLst>
            </a:custGeom>
            <a:solidFill>
              <a:srgbClr val="E8E8E8"/>
            </a:solidFill>
            <a:ln w="9525">
              <a:noFill/>
            </a:ln>
          </p:spPr>
          <p:txBody>
            <a:bodyPr/>
            <a:p>
              <a:endParaRPr altLang="en-US" lang="zh-CN"/>
            </a:p>
          </p:txBody>
        </p:sp>
        <p:sp>
          <p:nvSpPr>
            <p:cNvPr id="1049006" name="Freeform 138"/>
            <p:cNvSpPr/>
            <p:nvPr/>
          </p:nvSpPr>
          <p:spPr>
            <a:xfrm>
              <a:off x="260350" y="393700"/>
              <a:ext cx="109538" cy="53975"/>
            </a:xfrm>
            <a:custGeom>
              <a:avLst/>
              <a:ahLst/>
              <a:cxnLst>
                <a:cxn ang="0">
                  <a:pos x="0" y="0"/>
                </a:cxn>
                <a:cxn ang="0">
                  <a:pos x="69" y="0"/>
                </a:cxn>
                <a:cxn ang="0">
                  <a:pos x="69" y="34"/>
                </a:cxn>
                <a:cxn ang="0">
                  <a:pos x="0" y="34"/>
                </a:cxn>
                <a:cxn ang="0">
                  <a:pos x="0" y="0"/>
                </a:cxn>
                <a:cxn ang="0">
                  <a:pos x="0" y="0"/>
                </a:cxn>
              </a:cxnLst>
              <a:rect l="0" t="0" r="0" b="0"/>
              <a:pathLst>
                <a:path w="69" h="34">
                  <a:moveTo>
                    <a:pt x="0" y="0"/>
                  </a:moveTo>
                  <a:lnTo>
                    <a:pt x="69" y="0"/>
                  </a:lnTo>
                  <a:lnTo>
                    <a:pt x="69" y="34"/>
                  </a:lnTo>
                  <a:lnTo>
                    <a:pt x="0" y="34"/>
                  </a:lnTo>
                  <a:lnTo>
                    <a:pt x="0" y="0"/>
                  </a:lnTo>
                  <a:lnTo>
                    <a:pt x="0" y="0"/>
                  </a:lnTo>
                  <a:close/>
                </a:path>
              </a:pathLst>
            </a:custGeom>
            <a:solidFill>
              <a:srgbClr val="496F8A"/>
            </a:solidFill>
            <a:ln w="9525">
              <a:noFill/>
            </a:ln>
          </p:spPr>
          <p:txBody>
            <a:bodyPr/>
            <a:p>
              <a:endParaRPr altLang="en-US" lang="zh-CN"/>
            </a:p>
          </p:txBody>
        </p:sp>
        <p:sp>
          <p:nvSpPr>
            <p:cNvPr id="1049007" name="Freeform 139"/>
            <p:cNvSpPr>
              <a:spLocks noEditPoints="1"/>
            </p:cNvSpPr>
            <p:nvPr/>
          </p:nvSpPr>
          <p:spPr>
            <a:xfrm>
              <a:off x="211138" y="688975"/>
              <a:ext cx="133350" cy="77788"/>
            </a:xfrm>
            <a:custGeom>
              <a:avLst/>
              <a:ahLst/>
              <a:cxnLst>
                <a:cxn ang="0">
                  <a:pos x="7" y="23"/>
                </a:cxn>
                <a:cxn ang="0">
                  <a:pos x="5" y="23"/>
                </a:cxn>
                <a:cxn ang="0">
                  <a:pos x="5" y="5"/>
                </a:cxn>
                <a:cxn ang="0">
                  <a:pos x="3" y="7"/>
                </a:cxn>
                <a:cxn ang="0">
                  <a:pos x="0" y="8"/>
                </a:cxn>
                <a:cxn ang="0">
                  <a:pos x="0" y="6"/>
                </a:cxn>
                <a:cxn ang="0">
                  <a:pos x="4" y="3"/>
                </a:cxn>
                <a:cxn ang="0">
                  <a:pos x="6" y="0"/>
                </a:cxn>
                <a:cxn ang="0">
                  <a:pos x="7" y="0"/>
                </a:cxn>
                <a:cxn ang="0">
                  <a:pos x="7" y="23"/>
                </a:cxn>
                <a:cxn ang="0">
                  <a:pos x="13" y="12"/>
                </a:cxn>
                <a:cxn ang="0">
                  <a:pos x="15" y="3"/>
                </a:cxn>
                <a:cxn ang="0">
                  <a:pos x="19" y="0"/>
                </a:cxn>
                <a:cxn ang="0">
                  <a:pos x="24" y="2"/>
                </a:cxn>
                <a:cxn ang="0">
                  <a:pos x="26" y="12"/>
                </a:cxn>
                <a:cxn ang="0">
                  <a:pos x="24" y="21"/>
                </a:cxn>
                <a:cxn ang="0">
                  <a:pos x="19" y="24"/>
                </a:cxn>
                <a:cxn ang="0">
                  <a:pos x="15" y="21"/>
                </a:cxn>
                <a:cxn ang="0">
                  <a:pos x="13" y="12"/>
                </a:cxn>
                <a:cxn ang="0">
                  <a:pos x="16" y="12"/>
                </a:cxn>
                <a:cxn ang="0">
                  <a:pos x="17" y="19"/>
                </a:cxn>
                <a:cxn ang="0">
                  <a:pos x="20" y="21"/>
                </a:cxn>
                <a:cxn ang="0">
                  <a:pos x="22" y="19"/>
                </a:cxn>
                <a:cxn ang="0">
                  <a:pos x="23" y="12"/>
                </a:cxn>
                <a:cxn ang="0">
                  <a:pos x="22" y="4"/>
                </a:cxn>
                <a:cxn ang="0">
                  <a:pos x="19" y="2"/>
                </a:cxn>
                <a:cxn ang="0">
                  <a:pos x="17" y="4"/>
                </a:cxn>
                <a:cxn ang="0">
                  <a:pos x="16" y="12"/>
                </a:cxn>
                <a:cxn ang="0">
                  <a:pos x="28" y="12"/>
                </a:cxn>
                <a:cxn ang="0">
                  <a:pos x="30" y="3"/>
                </a:cxn>
                <a:cxn ang="0">
                  <a:pos x="34" y="0"/>
                </a:cxn>
                <a:cxn ang="0">
                  <a:pos x="39" y="2"/>
                </a:cxn>
                <a:cxn ang="0">
                  <a:pos x="41" y="12"/>
                </a:cxn>
                <a:cxn ang="0">
                  <a:pos x="39" y="21"/>
                </a:cxn>
                <a:cxn ang="0">
                  <a:pos x="34" y="24"/>
                </a:cxn>
                <a:cxn ang="0">
                  <a:pos x="30" y="21"/>
                </a:cxn>
                <a:cxn ang="0">
                  <a:pos x="28" y="12"/>
                </a:cxn>
                <a:cxn ang="0">
                  <a:pos x="31" y="12"/>
                </a:cxn>
                <a:cxn ang="0">
                  <a:pos x="32" y="19"/>
                </a:cxn>
                <a:cxn ang="0">
                  <a:pos x="34" y="21"/>
                </a:cxn>
                <a:cxn ang="0">
                  <a:pos x="37" y="19"/>
                </a:cxn>
                <a:cxn ang="0">
                  <a:pos x="38" y="12"/>
                </a:cxn>
                <a:cxn ang="0">
                  <a:pos x="37" y="4"/>
                </a:cxn>
                <a:cxn ang="0">
                  <a:pos x="34" y="2"/>
                </a:cxn>
                <a:cxn ang="0">
                  <a:pos x="32" y="4"/>
                </a:cxn>
                <a:cxn ang="0">
                  <a:pos x="31" y="12"/>
                </a:cxn>
              </a:cxnLst>
              <a:rect l="0" t="0" r="0" b="0"/>
              <a:pathLst>
                <a:path w="41" h="24">
                  <a:moveTo>
                    <a:pt x="7" y="23"/>
                  </a:moveTo>
                  <a:cubicBezTo>
                    <a:pt x="5" y="23"/>
                    <a:pt x="5" y="23"/>
                    <a:pt x="5" y="23"/>
                  </a:cubicBezTo>
                  <a:cubicBezTo>
                    <a:pt x="5" y="5"/>
                    <a:pt x="5" y="5"/>
                    <a:pt x="5" y="5"/>
                  </a:cubicBezTo>
                  <a:cubicBezTo>
                    <a:pt x="4" y="5"/>
                    <a:pt x="4" y="6"/>
                    <a:pt x="3" y="7"/>
                  </a:cubicBezTo>
                  <a:cubicBezTo>
                    <a:pt x="2" y="7"/>
                    <a:pt x="1" y="8"/>
                    <a:pt x="0" y="8"/>
                  </a:cubicBezTo>
                  <a:cubicBezTo>
                    <a:pt x="0" y="6"/>
                    <a:pt x="0" y="6"/>
                    <a:pt x="0" y="6"/>
                  </a:cubicBezTo>
                  <a:cubicBezTo>
                    <a:pt x="1" y="5"/>
                    <a:pt x="3" y="4"/>
                    <a:pt x="4" y="3"/>
                  </a:cubicBezTo>
                  <a:cubicBezTo>
                    <a:pt x="5" y="2"/>
                    <a:pt x="5" y="1"/>
                    <a:pt x="6" y="0"/>
                  </a:cubicBezTo>
                  <a:cubicBezTo>
                    <a:pt x="7" y="0"/>
                    <a:pt x="7" y="0"/>
                    <a:pt x="7" y="0"/>
                  </a:cubicBezTo>
                  <a:cubicBezTo>
                    <a:pt x="7" y="23"/>
                    <a:pt x="7" y="23"/>
                    <a:pt x="7" y="23"/>
                  </a:cubicBezTo>
                  <a:close/>
                  <a:moveTo>
                    <a:pt x="13" y="12"/>
                  </a:moveTo>
                  <a:cubicBezTo>
                    <a:pt x="13" y="8"/>
                    <a:pt x="14" y="5"/>
                    <a:pt x="15" y="3"/>
                  </a:cubicBezTo>
                  <a:cubicBezTo>
                    <a:pt x="16" y="1"/>
                    <a:pt x="17" y="0"/>
                    <a:pt x="19" y="0"/>
                  </a:cubicBezTo>
                  <a:cubicBezTo>
                    <a:pt x="21" y="0"/>
                    <a:pt x="23" y="0"/>
                    <a:pt x="24" y="2"/>
                  </a:cubicBezTo>
                  <a:cubicBezTo>
                    <a:pt x="25" y="4"/>
                    <a:pt x="26" y="7"/>
                    <a:pt x="26" y="12"/>
                  </a:cubicBezTo>
                  <a:cubicBezTo>
                    <a:pt x="26" y="16"/>
                    <a:pt x="25" y="18"/>
                    <a:pt x="24" y="21"/>
                  </a:cubicBezTo>
                  <a:cubicBezTo>
                    <a:pt x="23" y="23"/>
                    <a:pt x="22" y="24"/>
                    <a:pt x="19" y="24"/>
                  </a:cubicBezTo>
                  <a:cubicBezTo>
                    <a:pt x="18" y="24"/>
                    <a:pt x="16" y="23"/>
                    <a:pt x="15" y="21"/>
                  </a:cubicBezTo>
                  <a:cubicBezTo>
                    <a:pt x="14" y="19"/>
                    <a:pt x="13" y="16"/>
                    <a:pt x="13" y="12"/>
                  </a:cubicBezTo>
                  <a:close/>
                  <a:moveTo>
                    <a:pt x="16" y="12"/>
                  </a:moveTo>
                  <a:cubicBezTo>
                    <a:pt x="16" y="15"/>
                    <a:pt x="16" y="18"/>
                    <a:pt x="17" y="19"/>
                  </a:cubicBezTo>
                  <a:cubicBezTo>
                    <a:pt x="17" y="21"/>
                    <a:pt x="18" y="21"/>
                    <a:pt x="20" y="21"/>
                  </a:cubicBezTo>
                  <a:cubicBezTo>
                    <a:pt x="21" y="21"/>
                    <a:pt x="21" y="21"/>
                    <a:pt x="22" y="19"/>
                  </a:cubicBezTo>
                  <a:cubicBezTo>
                    <a:pt x="23" y="18"/>
                    <a:pt x="23" y="15"/>
                    <a:pt x="23" y="12"/>
                  </a:cubicBezTo>
                  <a:cubicBezTo>
                    <a:pt x="23" y="8"/>
                    <a:pt x="23" y="5"/>
                    <a:pt x="22" y="4"/>
                  </a:cubicBezTo>
                  <a:cubicBezTo>
                    <a:pt x="21" y="3"/>
                    <a:pt x="21" y="2"/>
                    <a:pt x="19" y="2"/>
                  </a:cubicBezTo>
                  <a:cubicBezTo>
                    <a:pt x="18" y="2"/>
                    <a:pt x="17" y="3"/>
                    <a:pt x="17" y="4"/>
                  </a:cubicBezTo>
                  <a:cubicBezTo>
                    <a:pt x="16" y="5"/>
                    <a:pt x="16" y="8"/>
                    <a:pt x="16" y="12"/>
                  </a:cubicBezTo>
                  <a:close/>
                  <a:moveTo>
                    <a:pt x="28" y="12"/>
                  </a:moveTo>
                  <a:cubicBezTo>
                    <a:pt x="28" y="8"/>
                    <a:pt x="29" y="5"/>
                    <a:pt x="30" y="3"/>
                  </a:cubicBezTo>
                  <a:cubicBezTo>
                    <a:pt x="31" y="1"/>
                    <a:pt x="32" y="0"/>
                    <a:pt x="34" y="0"/>
                  </a:cubicBezTo>
                  <a:cubicBezTo>
                    <a:pt x="36" y="0"/>
                    <a:pt x="38" y="0"/>
                    <a:pt x="39" y="2"/>
                  </a:cubicBezTo>
                  <a:cubicBezTo>
                    <a:pt x="40" y="4"/>
                    <a:pt x="41" y="7"/>
                    <a:pt x="41" y="12"/>
                  </a:cubicBezTo>
                  <a:cubicBezTo>
                    <a:pt x="41" y="16"/>
                    <a:pt x="40" y="18"/>
                    <a:pt x="39" y="21"/>
                  </a:cubicBezTo>
                  <a:cubicBezTo>
                    <a:pt x="38" y="23"/>
                    <a:pt x="36" y="24"/>
                    <a:pt x="34" y="24"/>
                  </a:cubicBezTo>
                  <a:cubicBezTo>
                    <a:pt x="33" y="24"/>
                    <a:pt x="31" y="23"/>
                    <a:pt x="30" y="21"/>
                  </a:cubicBezTo>
                  <a:cubicBezTo>
                    <a:pt x="29" y="19"/>
                    <a:pt x="28" y="16"/>
                    <a:pt x="28" y="12"/>
                  </a:cubicBezTo>
                  <a:close/>
                  <a:moveTo>
                    <a:pt x="31" y="12"/>
                  </a:moveTo>
                  <a:cubicBezTo>
                    <a:pt x="31" y="15"/>
                    <a:pt x="31" y="18"/>
                    <a:pt x="32" y="19"/>
                  </a:cubicBezTo>
                  <a:cubicBezTo>
                    <a:pt x="32" y="21"/>
                    <a:pt x="33" y="21"/>
                    <a:pt x="34" y="21"/>
                  </a:cubicBezTo>
                  <a:cubicBezTo>
                    <a:pt x="35" y="21"/>
                    <a:pt x="36" y="21"/>
                    <a:pt x="37" y="19"/>
                  </a:cubicBezTo>
                  <a:cubicBezTo>
                    <a:pt x="38" y="18"/>
                    <a:pt x="38" y="15"/>
                    <a:pt x="38" y="12"/>
                  </a:cubicBezTo>
                  <a:cubicBezTo>
                    <a:pt x="38" y="8"/>
                    <a:pt x="38" y="5"/>
                    <a:pt x="37" y="4"/>
                  </a:cubicBezTo>
                  <a:cubicBezTo>
                    <a:pt x="36" y="3"/>
                    <a:pt x="35" y="2"/>
                    <a:pt x="34" y="2"/>
                  </a:cubicBezTo>
                  <a:cubicBezTo>
                    <a:pt x="33" y="2"/>
                    <a:pt x="32" y="3"/>
                    <a:pt x="32" y="4"/>
                  </a:cubicBezTo>
                  <a:cubicBezTo>
                    <a:pt x="31" y="5"/>
                    <a:pt x="31" y="8"/>
                    <a:pt x="31" y="12"/>
                  </a:cubicBezTo>
                  <a:close/>
                </a:path>
              </a:pathLst>
            </a:custGeom>
            <a:solidFill>
              <a:srgbClr val="217B5B"/>
            </a:solidFill>
            <a:ln w="9525">
              <a:noFill/>
            </a:ln>
          </p:spPr>
          <p:txBody>
            <a:bodyPr/>
            <a:p>
              <a:endParaRPr altLang="en-US" lang="zh-CN"/>
            </a:p>
          </p:txBody>
        </p:sp>
        <p:sp>
          <p:nvSpPr>
            <p:cNvPr id="1049008" name="Freeform 140"/>
            <p:cNvSpPr/>
            <p:nvPr/>
          </p:nvSpPr>
          <p:spPr>
            <a:xfrm>
              <a:off x="395288" y="425450"/>
              <a:ext cx="185738" cy="9525"/>
            </a:xfrm>
            <a:custGeom>
              <a:avLst/>
              <a:ahLst/>
              <a:cxnLst>
                <a:cxn ang="0">
                  <a:pos x="2" y="0"/>
                </a:cxn>
                <a:cxn ang="0">
                  <a:pos x="56" y="0"/>
                </a:cxn>
                <a:cxn ang="0">
                  <a:pos x="57" y="2"/>
                </a:cxn>
                <a:cxn ang="0">
                  <a:pos x="57" y="2"/>
                </a:cxn>
                <a:cxn ang="0">
                  <a:pos x="56" y="3"/>
                </a:cxn>
                <a:cxn ang="0">
                  <a:pos x="2" y="3"/>
                </a:cxn>
                <a:cxn ang="0">
                  <a:pos x="0" y="2"/>
                </a:cxn>
                <a:cxn ang="0">
                  <a:pos x="0" y="2"/>
                </a:cxn>
                <a:cxn ang="0">
                  <a:pos x="2" y="0"/>
                </a:cxn>
              </a:cxnLst>
              <a:rect l="0" t="0" r="0" b="0"/>
              <a:pathLst>
                <a:path w="57" h="3">
                  <a:moveTo>
                    <a:pt x="2" y="0"/>
                  </a:moveTo>
                  <a:cubicBezTo>
                    <a:pt x="56" y="0"/>
                    <a:pt x="56" y="0"/>
                    <a:pt x="56" y="0"/>
                  </a:cubicBezTo>
                  <a:cubicBezTo>
                    <a:pt x="57" y="0"/>
                    <a:pt x="57" y="1"/>
                    <a:pt x="57" y="2"/>
                  </a:cubicBezTo>
                  <a:cubicBezTo>
                    <a:pt x="57" y="2"/>
                    <a:pt x="57" y="2"/>
                    <a:pt x="57" y="2"/>
                  </a:cubicBezTo>
                  <a:cubicBezTo>
                    <a:pt x="57" y="2"/>
                    <a:pt x="57" y="3"/>
                    <a:pt x="56" y="3"/>
                  </a:cubicBezTo>
                  <a:cubicBezTo>
                    <a:pt x="2" y="3"/>
                    <a:pt x="2" y="3"/>
                    <a:pt x="2" y="3"/>
                  </a:cubicBezTo>
                  <a:cubicBezTo>
                    <a:pt x="1" y="3"/>
                    <a:pt x="0" y="2"/>
                    <a:pt x="0" y="2"/>
                  </a:cubicBezTo>
                  <a:cubicBezTo>
                    <a:pt x="0" y="2"/>
                    <a:pt x="0" y="2"/>
                    <a:pt x="0" y="2"/>
                  </a:cubicBezTo>
                  <a:cubicBezTo>
                    <a:pt x="0" y="1"/>
                    <a:pt x="1" y="0"/>
                    <a:pt x="2" y="0"/>
                  </a:cubicBezTo>
                  <a:close/>
                </a:path>
              </a:pathLst>
            </a:custGeom>
            <a:solidFill>
              <a:srgbClr val="217B5B"/>
            </a:solidFill>
            <a:ln w="9525">
              <a:noFill/>
            </a:ln>
          </p:spPr>
          <p:txBody>
            <a:bodyPr/>
            <a:p>
              <a:endParaRPr altLang="en-US" lang="zh-CN"/>
            </a:p>
          </p:txBody>
        </p:sp>
        <p:sp>
          <p:nvSpPr>
            <p:cNvPr id="1049009" name="Freeform 141"/>
            <p:cNvSpPr/>
            <p:nvPr/>
          </p:nvSpPr>
          <p:spPr>
            <a:xfrm>
              <a:off x="395288" y="409575"/>
              <a:ext cx="185738" cy="9525"/>
            </a:xfrm>
            <a:custGeom>
              <a:avLst/>
              <a:ahLst/>
              <a:cxnLst>
                <a:cxn ang="0">
                  <a:pos x="2" y="0"/>
                </a:cxn>
                <a:cxn ang="0">
                  <a:pos x="56" y="0"/>
                </a:cxn>
                <a:cxn ang="0">
                  <a:pos x="57" y="1"/>
                </a:cxn>
                <a:cxn ang="0">
                  <a:pos x="57" y="1"/>
                </a:cxn>
                <a:cxn ang="0">
                  <a:pos x="56" y="3"/>
                </a:cxn>
                <a:cxn ang="0">
                  <a:pos x="2" y="3"/>
                </a:cxn>
                <a:cxn ang="0">
                  <a:pos x="0" y="1"/>
                </a:cxn>
                <a:cxn ang="0">
                  <a:pos x="0" y="1"/>
                </a:cxn>
                <a:cxn ang="0">
                  <a:pos x="2" y="0"/>
                </a:cxn>
              </a:cxnLst>
              <a:rect l="0" t="0" r="0" b="0"/>
              <a:pathLst>
                <a:path w="57" h="3">
                  <a:moveTo>
                    <a:pt x="2" y="0"/>
                  </a:moveTo>
                  <a:cubicBezTo>
                    <a:pt x="56" y="0"/>
                    <a:pt x="56" y="0"/>
                    <a:pt x="56" y="0"/>
                  </a:cubicBezTo>
                  <a:cubicBezTo>
                    <a:pt x="57" y="0"/>
                    <a:pt x="57" y="1"/>
                    <a:pt x="57" y="1"/>
                  </a:cubicBezTo>
                  <a:cubicBezTo>
                    <a:pt x="57" y="1"/>
                    <a:pt x="57" y="1"/>
                    <a:pt x="57" y="1"/>
                  </a:cubicBezTo>
                  <a:cubicBezTo>
                    <a:pt x="57" y="2"/>
                    <a:pt x="57" y="3"/>
                    <a:pt x="56" y="3"/>
                  </a:cubicBezTo>
                  <a:cubicBezTo>
                    <a:pt x="2" y="3"/>
                    <a:pt x="2" y="3"/>
                    <a:pt x="2" y="3"/>
                  </a:cubicBezTo>
                  <a:cubicBezTo>
                    <a:pt x="1" y="3"/>
                    <a:pt x="0" y="2"/>
                    <a:pt x="0" y="1"/>
                  </a:cubicBezTo>
                  <a:cubicBezTo>
                    <a:pt x="0" y="1"/>
                    <a:pt x="0" y="1"/>
                    <a:pt x="0" y="1"/>
                  </a:cubicBezTo>
                  <a:cubicBezTo>
                    <a:pt x="0" y="1"/>
                    <a:pt x="1" y="0"/>
                    <a:pt x="2" y="0"/>
                  </a:cubicBezTo>
                  <a:close/>
                </a:path>
              </a:pathLst>
            </a:custGeom>
            <a:solidFill>
              <a:srgbClr val="217B5B"/>
            </a:solidFill>
            <a:ln w="9525">
              <a:noFill/>
            </a:ln>
          </p:spPr>
          <p:txBody>
            <a:bodyPr/>
            <a:p>
              <a:endParaRPr altLang="en-US" lang="zh-CN"/>
            </a:p>
          </p:txBody>
        </p:sp>
        <p:sp>
          <p:nvSpPr>
            <p:cNvPr id="1049010" name="Freeform 142"/>
            <p:cNvSpPr/>
            <p:nvPr/>
          </p:nvSpPr>
          <p:spPr>
            <a:xfrm>
              <a:off x="395288" y="393700"/>
              <a:ext cx="185738" cy="6350"/>
            </a:xfrm>
            <a:custGeom>
              <a:avLst/>
              <a:ahLst/>
              <a:cxnLst>
                <a:cxn ang="0">
                  <a:pos x="2" y="0"/>
                </a:cxn>
                <a:cxn ang="0">
                  <a:pos x="56" y="0"/>
                </a:cxn>
                <a:cxn ang="0">
                  <a:pos x="57" y="1"/>
                </a:cxn>
                <a:cxn ang="0">
                  <a:pos x="57" y="1"/>
                </a:cxn>
                <a:cxn ang="0">
                  <a:pos x="56" y="2"/>
                </a:cxn>
                <a:cxn ang="0">
                  <a:pos x="2" y="2"/>
                </a:cxn>
                <a:cxn ang="0">
                  <a:pos x="0" y="1"/>
                </a:cxn>
                <a:cxn ang="0">
                  <a:pos x="0" y="1"/>
                </a:cxn>
                <a:cxn ang="0">
                  <a:pos x="2" y="0"/>
                </a:cxn>
              </a:cxnLst>
              <a:rect l="0" t="0" r="0" b="0"/>
              <a:pathLst>
                <a:path w="57" h="2">
                  <a:moveTo>
                    <a:pt x="2" y="0"/>
                  </a:moveTo>
                  <a:cubicBezTo>
                    <a:pt x="56" y="0"/>
                    <a:pt x="56" y="0"/>
                    <a:pt x="56" y="0"/>
                  </a:cubicBezTo>
                  <a:cubicBezTo>
                    <a:pt x="57" y="0"/>
                    <a:pt x="57" y="0"/>
                    <a:pt x="57" y="1"/>
                  </a:cubicBezTo>
                  <a:cubicBezTo>
                    <a:pt x="57" y="1"/>
                    <a:pt x="57" y="1"/>
                    <a:pt x="57" y="1"/>
                  </a:cubicBezTo>
                  <a:cubicBezTo>
                    <a:pt x="57" y="2"/>
                    <a:pt x="57" y="2"/>
                    <a:pt x="56" y="2"/>
                  </a:cubicBezTo>
                  <a:cubicBezTo>
                    <a:pt x="2" y="2"/>
                    <a:pt x="2" y="2"/>
                    <a:pt x="2" y="2"/>
                  </a:cubicBezTo>
                  <a:cubicBezTo>
                    <a:pt x="1" y="2"/>
                    <a:pt x="0" y="2"/>
                    <a:pt x="0" y="1"/>
                  </a:cubicBezTo>
                  <a:cubicBezTo>
                    <a:pt x="0" y="1"/>
                    <a:pt x="0" y="1"/>
                    <a:pt x="0" y="1"/>
                  </a:cubicBezTo>
                  <a:cubicBezTo>
                    <a:pt x="0" y="0"/>
                    <a:pt x="1" y="0"/>
                    <a:pt x="2" y="0"/>
                  </a:cubicBezTo>
                  <a:close/>
                </a:path>
              </a:pathLst>
            </a:custGeom>
            <a:solidFill>
              <a:srgbClr val="217B5B"/>
            </a:solidFill>
            <a:ln w="9525">
              <a:noFill/>
            </a:ln>
          </p:spPr>
          <p:txBody>
            <a:bodyPr/>
            <a:p>
              <a:endParaRPr altLang="en-US" lang="zh-CN"/>
            </a:p>
          </p:txBody>
        </p:sp>
        <p:sp>
          <p:nvSpPr>
            <p:cNvPr id="1049011" name="Freeform 143"/>
            <p:cNvSpPr>
              <a:spLocks noEditPoints="1"/>
            </p:cNvSpPr>
            <p:nvPr/>
          </p:nvSpPr>
          <p:spPr>
            <a:xfrm>
              <a:off x="395288" y="461962"/>
              <a:ext cx="163513" cy="301625"/>
            </a:xfrm>
            <a:custGeom>
              <a:avLst/>
              <a:ahLst/>
              <a:cxnLst>
                <a:cxn ang="0">
                  <a:pos x="78" y="147"/>
                </a:cxn>
                <a:cxn ang="0">
                  <a:pos x="84" y="163"/>
                </a:cxn>
                <a:cxn ang="0">
                  <a:pos x="103" y="163"/>
                </a:cxn>
                <a:cxn ang="0">
                  <a:pos x="88" y="173"/>
                </a:cxn>
                <a:cxn ang="0">
                  <a:pos x="92" y="190"/>
                </a:cxn>
                <a:cxn ang="0">
                  <a:pos x="78" y="180"/>
                </a:cxn>
                <a:cxn ang="0">
                  <a:pos x="66" y="190"/>
                </a:cxn>
                <a:cxn ang="0">
                  <a:pos x="70" y="173"/>
                </a:cxn>
                <a:cxn ang="0">
                  <a:pos x="56" y="163"/>
                </a:cxn>
                <a:cxn ang="0">
                  <a:pos x="74" y="163"/>
                </a:cxn>
                <a:cxn ang="0">
                  <a:pos x="78" y="147"/>
                </a:cxn>
                <a:cxn ang="0">
                  <a:pos x="78" y="147"/>
                </a:cxn>
                <a:cxn ang="0">
                  <a:pos x="23" y="40"/>
                </a:cxn>
                <a:cxn ang="0">
                  <a:pos x="29" y="57"/>
                </a:cxn>
                <a:cxn ang="0">
                  <a:pos x="47" y="57"/>
                </a:cxn>
                <a:cxn ang="0">
                  <a:pos x="33" y="67"/>
                </a:cxn>
                <a:cxn ang="0">
                  <a:pos x="37" y="83"/>
                </a:cxn>
                <a:cxn ang="0">
                  <a:pos x="23" y="73"/>
                </a:cxn>
                <a:cxn ang="0">
                  <a:pos x="11" y="83"/>
                </a:cxn>
                <a:cxn ang="0">
                  <a:pos x="15" y="67"/>
                </a:cxn>
                <a:cxn ang="0">
                  <a:pos x="0" y="57"/>
                </a:cxn>
                <a:cxn ang="0">
                  <a:pos x="19" y="57"/>
                </a:cxn>
                <a:cxn ang="0">
                  <a:pos x="23" y="40"/>
                </a:cxn>
                <a:cxn ang="0">
                  <a:pos x="23" y="40"/>
                </a:cxn>
                <a:cxn ang="0">
                  <a:pos x="23" y="110"/>
                </a:cxn>
                <a:cxn ang="0">
                  <a:pos x="29" y="126"/>
                </a:cxn>
                <a:cxn ang="0">
                  <a:pos x="47" y="126"/>
                </a:cxn>
                <a:cxn ang="0">
                  <a:pos x="33" y="137"/>
                </a:cxn>
                <a:cxn ang="0">
                  <a:pos x="37" y="153"/>
                </a:cxn>
                <a:cxn ang="0">
                  <a:pos x="23" y="143"/>
                </a:cxn>
                <a:cxn ang="0">
                  <a:pos x="11" y="153"/>
                </a:cxn>
                <a:cxn ang="0">
                  <a:pos x="15" y="137"/>
                </a:cxn>
                <a:cxn ang="0">
                  <a:pos x="0" y="126"/>
                </a:cxn>
                <a:cxn ang="0">
                  <a:pos x="19" y="126"/>
                </a:cxn>
                <a:cxn ang="0">
                  <a:pos x="23" y="110"/>
                </a:cxn>
                <a:cxn ang="0">
                  <a:pos x="23" y="110"/>
                </a:cxn>
                <a:cxn ang="0">
                  <a:pos x="78" y="0"/>
                </a:cxn>
                <a:cxn ang="0">
                  <a:pos x="84" y="16"/>
                </a:cxn>
                <a:cxn ang="0">
                  <a:pos x="103" y="16"/>
                </a:cxn>
                <a:cxn ang="0">
                  <a:pos x="88" y="26"/>
                </a:cxn>
                <a:cxn ang="0">
                  <a:pos x="92" y="42"/>
                </a:cxn>
                <a:cxn ang="0">
                  <a:pos x="78" y="32"/>
                </a:cxn>
                <a:cxn ang="0">
                  <a:pos x="66" y="42"/>
                </a:cxn>
                <a:cxn ang="0">
                  <a:pos x="70" y="26"/>
                </a:cxn>
                <a:cxn ang="0">
                  <a:pos x="56" y="16"/>
                </a:cxn>
                <a:cxn ang="0">
                  <a:pos x="74" y="16"/>
                </a:cxn>
                <a:cxn ang="0">
                  <a:pos x="78" y="0"/>
                </a:cxn>
                <a:cxn ang="0">
                  <a:pos x="78" y="0"/>
                </a:cxn>
              </a:cxnLst>
              <a:rect l="0" t="0" r="0" b="0"/>
              <a:pathLst>
                <a:path w="103" h="190">
                  <a:moveTo>
                    <a:pt x="78" y="147"/>
                  </a:moveTo>
                  <a:lnTo>
                    <a:pt x="84" y="163"/>
                  </a:lnTo>
                  <a:lnTo>
                    <a:pt x="103" y="163"/>
                  </a:lnTo>
                  <a:lnTo>
                    <a:pt x="88" y="173"/>
                  </a:lnTo>
                  <a:lnTo>
                    <a:pt x="92" y="190"/>
                  </a:lnTo>
                  <a:lnTo>
                    <a:pt x="78" y="180"/>
                  </a:lnTo>
                  <a:lnTo>
                    <a:pt x="66" y="190"/>
                  </a:lnTo>
                  <a:lnTo>
                    <a:pt x="70" y="173"/>
                  </a:lnTo>
                  <a:lnTo>
                    <a:pt x="56" y="163"/>
                  </a:lnTo>
                  <a:lnTo>
                    <a:pt x="74" y="163"/>
                  </a:lnTo>
                  <a:lnTo>
                    <a:pt x="78" y="147"/>
                  </a:lnTo>
                  <a:lnTo>
                    <a:pt x="78" y="147"/>
                  </a:lnTo>
                  <a:close/>
                  <a:moveTo>
                    <a:pt x="23" y="40"/>
                  </a:moveTo>
                  <a:lnTo>
                    <a:pt x="29" y="57"/>
                  </a:lnTo>
                  <a:lnTo>
                    <a:pt x="47" y="57"/>
                  </a:lnTo>
                  <a:lnTo>
                    <a:pt x="33" y="67"/>
                  </a:lnTo>
                  <a:lnTo>
                    <a:pt x="37" y="83"/>
                  </a:lnTo>
                  <a:lnTo>
                    <a:pt x="23" y="73"/>
                  </a:lnTo>
                  <a:lnTo>
                    <a:pt x="11" y="83"/>
                  </a:lnTo>
                  <a:lnTo>
                    <a:pt x="15" y="67"/>
                  </a:lnTo>
                  <a:lnTo>
                    <a:pt x="0" y="57"/>
                  </a:lnTo>
                  <a:lnTo>
                    <a:pt x="19" y="57"/>
                  </a:lnTo>
                  <a:lnTo>
                    <a:pt x="23" y="40"/>
                  </a:lnTo>
                  <a:lnTo>
                    <a:pt x="23" y="40"/>
                  </a:lnTo>
                  <a:close/>
                  <a:moveTo>
                    <a:pt x="23" y="110"/>
                  </a:moveTo>
                  <a:lnTo>
                    <a:pt x="29" y="126"/>
                  </a:lnTo>
                  <a:lnTo>
                    <a:pt x="47" y="126"/>
                  </a:lnTo>
                  <a:lnTo>
                    <a:pt x="33" y="137"/>
                  </a:lnTo>
                  <a:lnTo>
                    <a:pt x="37" y="153"/>
                  </a:lnTo>
                  <a:lnTo>
                    <a:pt x="23" y="143"/>
                  </a:lnTo>
                  <a:lnTo>
                    <a:pt x="11" y="153"/>
                  </a:lnTo>
                  <a:lnTo>
                    <a:pt x="15" y="137"/>
                  </a:lnTo>
                  <a:lnTo>
                    <a:pt x="0" y="126"/>
                  </a:lnTo>
                  <a:lnTo>
                    <a:pt x="19" y="126"/>
                  </a:lnTo>
                  <a:lnTo>
                    <a:pt x="23" y="110"/>
                  </a:lnTo>
                  <a:lnTo>
                    <a:pt x="23" y="110"/>
                  </a:lnTo>
                  <a:close/>
                  <a:moveTo>
                    <a:pt x="78" y="0"/>
                  </a:moveTo>
                  <a:lnTo>
                    <a:pt x="84" y="16"/>
                  </a:lnTo>
                  <a:lnTo>
                    <a:pt x="103" y="16"/>
                  </a:lnTo>
                  <a:lnTo>
                    <a:pt x="88" y="26"/>
                  </a:lnTo>
                  <a:lnTo>
                    <a:pt x="92" y="42"/>
                  </a:lnTo>
                  <a:lnTo>
                    <a:pt x="78" y="32"/>
                  </a:lnTo>
                  <a:lnTo>
                    <a:pt x="66" y="42"/>
                  </a:lnTo>
                  <a:lnTo>
                    <a:pt x="70" y="26"/>
                  </a:lnTo>
                  <a:lnTo>
                    <a:pt x="56" y="16"/>
                  </a:lnTo>
                  <a:lnTo>
                    <a:pt x="74" y="16"/>
                  </a:lnTo>
                  <a:lnTo>
                    <a:pt x="78" y="0"/>
                  </a:lnTo>
                  <a:lnTo>
                    <a:pt x="78" y="0"/>
                  </a:lnTo>
                  <a:close/>
                </a:path>
              </a:pathLst>
            </a:custGeom>
            <a:solidFill>
              <a:srgbClr val="F4B63F"/>
            </a:solidFill>
            <a:ln w="9525">
              <a:noFill/>
            </a:ln>
          </p:spPr>
          <p:txBody>
            <a:bodyPr/>
            <a:p>
              <a:endParaRPr altLang="en-US" lang="zh-CN"/>
            </a:p>
          </p:txBody>
        </p:sp>
        <p:sp>
          <p:nvSpPr>
            <p:cNvPr id="1049012" name="Freeform 144"/>
            <p:cNvSpPr/>
            <p:nvPr/>
          </p:nvSpPr>
          <p:spPr>
            <a:xfrm>
              <a:off x="857250" y="617537"/>
              <a:ext cx="90488" cy="109538"/>
            </a:xfrm>
            <a:custGeom>
              <a:avLst/>
              <a:ahLst/>
              <a:cxnLst>
                <a:cxn ang="0">
                  <a:pos x="14" y="0"/>
                </a:cxn>
                <a:cxn ang="0">
                  <a:pos x="21" y="6"/>
                </a:cxn>
                <a:cxn ang="0">
                  <a:pos x="25" y="6"/>
                </a:cxn>
                <a:cxn ang="0">
                  <a:pos x="25" y="12"/>
                </a:cxn>
                <a:cxn ang="0">
                  <a:pos x="28" y="17"/>
                </a:cxn>
                <a:cxn ang="0">
                  <a:pos x="25" y="22"/>
                </a:cxn>
                <a:cxn ang="0">
                  <a:pos x="25" y="28"/>
                </a:cxn>
                <a:cxn ang="0">
                  <a:pos x="21" y="28"/>
                </a:cxn>
                <a:cxn ang="0">
                  <a:pos x="14" y="34"/>
                </a:cxn>
                <a:cxn ang="0">
                  <a:pos x="7" y="28"/>
                </a:cxn>
                <a:cxn ang="0">
                  <a:pos x="3" y="28"/>
                </a:cxn>
                <a:cxn ang="0">
                  <a:pos x="3" y="22"/>
                </a:cxn>
                <a:cxn ang="0">
                  <a:pos x="0" y="17"/>
                </a:cxn>
                <a:cxn ang="0">
                  <a:pos x="3" y="12"/>
                </a:cxn>
                <a:cxn ang="0">
                  <a:pos x="3" y="6"/>
                </a:cxn>
                <a:cxn ang="0">
                  <a:pos x="7" y="6"/>
                </a:cxn>
                <a:cxn ang="0">
                  <a:pos x="14" y="0"/>
                </a:cxn>
              </a:cxnLst>
              <a:rect l="0" t="0" r="0" b="0"/>
              <a:pathLst>
                <a:path w="28" h="34">
                  <a:moveTo>
                    <a:pt x="14" y="0"/>
                  </a:moveTo>
                  <a:cubicBezTo>
                    <a:pt x="17" y="0"/>
                    <a:pt x="19" y="2"/>
                    <a:pt x="21" y="6"/>
                  </a:cubicBezTo>
                  <a:cubicBezTo>
                    <a:pt x="25" y="6"/>
                    <a:pt x="25" y="6"/>
                    <a:pt x="25" y="6"/>
                  </a:cubicBezTo>
                  <a:cubicBezTo>
                    <a:pt x="25" y="12"/>
                    <a:pt x="25" y="12"/>
                    <a:pt x="25" y="12"/>
                  </a:cubicBezTo>
                  <a:cubicBezTo>
                    <a:pt x="27" y="13"/>
                    <a:pt x="28" y="15"/>
                    <a:pt x="28" y="17"/>
                  </a:cubicBezTo>
                  <a:cubicBezTo>
                    <a:pt x="28" y="19"/>
                    <a:pt x="27" y="21"/>
                    <a:pt x="25" y="22"/>
                  </a:cubicBezTo>
                  <a:cubicBezTo>
                    <a:pt x="25" y="28"/>
                    <a:pt x="25" y="28"/>
                    <a:pt x="25" y="28"/>
                  </a:cubicBezTo>
                  <a:cubicBezTo>
                    <a:pt x="21" y="28"/>
                    <a:pt x="21" y="28"/>
                    <a:pt x="21" y="28"/>
                  </a:cubicBezTo>
                  <a:cubicBezTo>
                    <a:pt x="19" y="32"/>
                    <a:pt x="17" y="34"/>
                    <a:pt x="14" y="34"/>
                  </a:cubicBezTo>
                  <a:cubicBezTo>
                    <a:pt x="11" y="34"/>
                    <a:pt x="9" y="32"/>
                    <a:pt x="7" y="28"/>
                  </a:cubicBezTo>
                  <a:cubicBezTo>
                    <a:pt x="3" y="28"/>
                    <a:pt x="3" y="28"/>
                    <a:pt x="3" y="28"/>
                  </a:cubicBezTo>
                  <a:cubicBezTo>
                    <a:pt x="3" y="22"/>
                    <a:pt x="3" y="22"/>
                    <a:pt x="3" y="22"/>
                  </a:cubicBezTo>
                  <a:cubicBezTo>
                    <a:pt x="1" y="21"/>
                    <a:pt x="0" y="19"/>
                    <a:pt x="0" y="17"/>
                  </a:cubicBezTo>
                  <a:cubicBezTo>
                    <a:pt x="0" y="15"/>
                    <a:pt x="1" y="13"/>
                    <a:pt x="3" y="12"/>
                  </a:cubicBezTo>
                  <a:cubicBezTo>
                    <a:pt x="3" y="6"/>
                    <a:pt x="3" y="6"/>
                    <a:pt x="3" y="6"/>
                  </a:cubicBezTo>
                  <a:cubicBezTo>
                    <a:pt x="7" y="6"/>
                    <a:pt x="7" y="6"/>
                    <a:pt x="7" y="6"/>
                  </a:cubicBezTo>
                  <a:cubicBezTo>
                    <a:pt x="9" y="2"/>
                    <a:pt x="11" y="0"/>
                    <a:pt x="14" y="0"/>
                  </a:cubicBezTo>
                  <a:close/>
                </a:path>
              </a:pathLst>
            </a:custGeom>
            <a:solidFill>
              <a:srgbClr val="496F8A"/>
            </a:solidFill>
            <a:ln w="9525">
              <a:noFill/>
            </a:ln>
          </p:spPr>
          <p:txBody>
            <a:bodyPr/>
            <a:p>
              <a:endParaRPr altLang="en-US" lang="zh-CN"/>
            </a:p>
          </p:txBody>
        </p:sp>
        <p:sp>
          <p:nvSpPr>
            <p:cNvPr id="1049013" name="Freeform 145"/>
            <p:cNvSpPr>
              <a:spLocks noEditPoints="1"/>
            </p:cNvSpPr>
            <p:nvPr/>
          </p:nvSpPr>
          <p:spPr>
            <a:xfrm>
              <a:off x="677863" y="369887"/>
              <a:ext cx="282575" cy="409575"/>
            </a:xfrm>
            <a:custGeom>
              <a:avLst/>
              <a:ahLst/>
              <a:cxnLst>
                <a:cxn ang="0">
                  <a:pos x="53" y="112"/>
                </a:cxn>
                <a:cxn ang="0">
                  <a:pos x="72" y="114"/>
                </a:cxn>
                <a:cxn ang="0">
                  <a:pos x="87" y="113"/>
                </a:cxn>
                <a:cxn ang="0">
                  <a:pos x="87" y="126"/>
                </a:cxn>
                <a:cxn ang="0">
                  <a:pos x="53" y="126"/>
                </a:cxn>
                <a:cxn ang="0">
                  <a:pos x="53" y="112"/>
                </a:cxn>
                <a:cxn ang="0">
                  <a:pos x="50" y="73"/>
                </a:cxn>
                <a:cxn ang="0">
                  <a:pos x="50" y="63"/>
                </a:cxn>
                <a:cxn ang="0">
                  <a:pos x="53" y="63"/>
                </a:cxn>
                <a:cxn ang="0">
                  <a:pos x="53" y="52"/>
                </a:cxn>
                <a:cxn ang="0">
                  <a:pos x="56" y="52"/>
                </a:cxn>
                <a:cxn ang="0">
                  <a:pos x="56" y="42"/>
                </a:cxn>
                <a:cxn ang="0">
                  <a:pos x="0" y="42"/>
                </a:cxn>
                <a:cxn ang="0">
                  <a:pos x="0" y="0"/>
                </a:cxn>
                <a:cxn ang="0">
                  <a:pos x="87" y="0"/>
                </a:cxn>
                <a:cxn ang="0">
                  <a:pos x="87" y="71"/>
                </a:cxn>
                <a:cxn ang="0">
                  <a:pos x="72" y="70"/>
                </a:cxn>
                <a:cxn ang="0">
                  <a:pos x="50" y="73"/>
                </a:cxn>
              </a:cxnLst>
              <a:rect l="0" t="0" r="0" b="0"/>
              <a:pathLst>
                <a:path w="87" h="126">
                  <a:moveTo>
                    <a:pt x="53" y="112"/>
                  </a:moveTo>
                  <a:cubicBezTo>
                    <a:pt x="59" y="114"/>
                    <a:pt x="65" y="114"/>
                    <a:pt x="72" y="114"/>
                  </a:cubicBezTo>
                  <a:cubicBezTo>
                    <a:pt x="77" y="114"/>
                    <a:pt x="83" y="114"/>
                    <a:pt x="87" y="113"/>
                  </a:cubicBezTo>
                  <a:cubicBezTo>
                    <a:pt x="87" y="126"/>
                    <a:pt x="87" y="126"/>
                    <a:pt x="87" y="126"/>
                  </a:cubicBezTo>
                  <a:cubicBezTo>
                    <a:pt x="53" y="126"/>
                    <a:pt x="53" y="126"/>
                    <a:pt x="53" y="126"/>
                  </a:cubicBezTo>
                  <a:cubicBezTo>
                    <a:pt x="53" y="112"/>
                    <a:pt x="53" y="112"/>
                    <a:pt x="53" y="112"/>
                  </a:cubicBezTo>
                  <a:close/>
                  <a:moveTo>
                    <a:pt x="50" y="73"/>
                  </a:moveTo>
                  <a:cubicBezTo>
                    <a:pt x="50" y="63"/>
                    <a:pt x="50" y="63"/>
                    <a:pt x="50" y="63"/>
                  </a:cubicBezTo>
                  <a:cubicBezTo>
                    <a:pt x="53" y="63"/>
                    <a:pt x="53" y="63"/>
                    <a:pt x="53" y="63"/>
                  </a:cubicBezTo>
                  <a:cubicBezTo>
                    <a:pt x="53" y="52"/>
                    <a:pt x="53" y="52"/>
                    <a:pt x="53" y="52"/>
                  </a:cubicBezTo>
                  <a:cubicBezTo>
                    <a:pt x="56" y="52"/>
                    <a:pt x="56" y="52"/>
                    <a:pt x="56" y="52"/>
                  </a:cubicBezTo>
                  <a:cubicBezTo>
                    <a:pt x="56" y="42"/>
                    <a:pt x="56" y="42"/>
                    <a:pt x="56" y="42"/>
                  </a:cubicBezTo>
                  <a:cubicBezTo>
                    <a:pt x="0" y="42"/>
                    <a:pt x="0" y="42"/>
                    <a:pt x="0" y="42"/>
                  </a:cubicBezTo>
                  <a:cubicBezTo>
                    <a:pt x="0" y="0"/>
                    <a:pt x="0" y="0"/>
                    <a:pt x="0" y="0"/>
                  </a:cubicBezTo>
                  <a:cubicBezTo>
                    <a:pt x="87" y="0"/>
                    <a:pt x="87" y="0"/>
                    <a:pt x="87" y="0"/>
                  </a:cubicBezTo>
                  <a:cubicBezTo>
                    <a:pt x="87" y="71"/>
                    <a:pt x="87" y="71"/>
                    <a:pt x="87" y="71"/>
                  </a:cubicBezTo>
                  <a:cubicBezTo>
                    <a:pt x="83" y="70"/>
                    <a:pt x="77" y="70"/>
                    <a:pt x="72" y="70"/>
                  </a:cubicBezTo>
                  <a:cubicBezTo>
                    <a:pt x="64" y="70"/>
                    <a:pt x="56" y="71"/>
                    <a:pt x="50" y="73"/>
                  </a:cubicBezTo>
                  <a:close/>
                </a:path>
              </a:pathLst>
            </a:custGeom>
            <a:solidFill>
              <a:srgbClr val="90E5C1"/>
            </a:solidFill>
            <a:ln w="9525">
              <a:noFill/>
            </a:ln>
          </p:spPr>
          <p:txBody>
            <a:bodyPr/>
            <a:p>
              <a:endParaRPr altLang="en-US" lang="zh-CN"/>
            </a:p>
          </p:txBody>
        </p:sp>
        <p:sp>
          <p:nvSpPr>
            <p:cNvPr id="1049014" name="Freeform 146"/>
            <p:cNvSpPr>
              <a:spLocks noEditPoints="1"/>
            </p:cNvSpPr>
            <p:nvPr/>
          </p:nvSpPr>
          <p:spPr>
            <a:xfrm>
              <a:off x="568325" y="519112"/>
              <a:ext cx="282575" cy="241300"/>
            </a:xfrm>
            <a:custGeom>
              <a:avLst/>
              <a:ahLst/>
              <a:cxnLst>
                <a:cxn ang="0">
                  <a:pos x="58" y="64"/>
                </a:cxn>
                <a:cxn ang="0">
                  <a:pos x="61" y="64"/>
                </a:cxn>
                <a:cxn ang="0">
                  <a:pos x="61" y="14"/>
                </a:cxn>
                <a:cxn ang="0">
                  <a:pos x="26" y="14"/>
                </a:cxn>
                <a:cxn ang="0">
                  <a:pos x="26" y="64"/>
                </a:cxn>
                <a:cxn ang="0">
                  <a:pos x="29" y="64"/>
                </a:cxn>
                <a:cxn ang="0">
                  <a:pos x="29" y="74"/>
                </a:cxn>
                <a:cxn ang="0">
                  <a:pos x="3" y="74"/>
                </a:cxn>
                <a:cxn ang="0">
                  <a:pos x="3" y="64"/>
                </a:cxn>
                <a:cxn ang="0">
                  <a:pos x="6" y="64"/>
                </a:cxn>
                <a:cxn ang="0">
                  <a:pos x="6" y="14"/>
                </a:cxn>
                <a:cxn ang="0">
                  <a:pos x="3" y="14"/>
                </a:cxn>
                <a:cxn ang="0">
                  <a:pos x="3" y="3"/>
                </a:cxn>
                <a:cxn ang="0">
                  <a:pos x="0" y="3"/>
                </a:cxn>
                <a:cxn ang="0">
                  <a:pos x="0" y="0"/>
                </a:cxn>
                <a:cxn ang="0">
                  <a:pos x="87" y="0"/>
                </a:cxn>
                <a:cxn ang="0">
                  <a:pos x="87" y="3"/>
                </a:cxn>
                <a:cxn ang="0">
                  <a:pos x="83" y="3"/>
                </a:cxn>
                <a:cxn ang="0">
                  <a:pos x="83" y="14"/>
                </a:cxn>
                <a:cxn ang="0">
                  <a:pos x="81" y="14"/>
                </a:cxn>
                <a:cxn ang="0">
                  <a:pos x="81" y="64"/>
                </a:cxn>
                <a:cxn ang="0">
                  <a:pos x="84" y="64"/>
                </a:cxn>
                <a:cxn ang="0">
                  <a:pos x="84" y="74"/>
                </a:cxn>
                <a:cxn ang="0">
                  <a:pos x="58" y="74"/>
                </a:cxn>
                <a:cxn ang="0">
                  <a:pos x="58" y="64"/>
                </a:cxn>
                <a:cxn ang="0">
                  <a:pos x="43" y="34"/>
                </a:cxn>
                <a:cxn ang="0">
                  <a:pos x="43" y="34"/>
                </a:cxn>
                <a:cxn ang="0">
                  <a:pos x="52" y="42"/>
                </a:cxn>
                <a:cxn ang="0">
                  <a:pos x="52" y="61"/>
                </a:cxn>
                <a:cxn ang="0">
                  <a:pos x="35" y="61"/>
                </a:cxn>
                <a:cxn ang="0">
                  <a:pos x="35" y="42"/>
                </a:cxn>
                <a:cxn ang="0">
                  <a:pos x="43" y="34"/>
                </a:cxn>
                <a:cxn ang="0">
                  <a:pos x="31" y="64"/>
                </a:cxn>
                <a:cxn ang="0">
                  <a:pos x="56" y="64"/>
                </a:cxn>
                <a:cxn ang="0">
                  <a:pos x="56" y="74"/>
                </a:cxn>
                <a:cxn ang="0">
                  <a:pos x="31" y="74"/>
                </a:cxn>
                <a:cxn ang="0">
                  <a:pos x="31" y="64"/>
                </a:cxn>
                <a:cxn ang="0">
                  <a:pos x="28" y="15"/>
                </a:cxn>
                <a:cxn ang="0">
                  <a:pos x="59" y="15"/>
                </a:cxn>
                <a:cxn ang="0">
                  <a:pos x="59" y="63"/>
                </a:cxn>
                <a:cxn ang="0">
                  <a:pos x="28" y="63"/>
                </a:cxn>
                <a:cxn ang="0">
                  <a:pos x="28" y="15"/>
                </a:cxn>
                <a:cxn ang="0">
                  <a:pos x="65" y="14"/>
                </a:cxn>
                <a:cxn ang="0">
                  <a:pos x="65" y="64"/>
                </a:cxn>
                <a:cxn ang="0">
                  <a:pos x="68" y="64"/>
                </a:cxn>
                <a:cxn ang="0">
                  <a:pos x="68" y="14"/>
                </a:cxn>
                <a:cxn ang="0">
                  <a:pos x="65" y="14"/>
                </a:cxn>
                <a:cxn ang="0">
                  <a:pos x="73" y="14"/>
                </a:cxn>
                <a:cxn ang="0">
                  <a:pos x="73" y="64"/>
                </a:cxn>
                <a:cxn ang="0">
                  <a:pos x="76" y="64"/>
                </a:cxn>
                <a:cxn ang="0">
                  <a:pos x="76" y="14"/>
                </a:cxn>
                <a:cxn ang="0">
                  <a:pos x="73" y="14"/>
                </a:cxn>
                <a:cxn ang="0">
                  <a:pos x="21" y="14"/>
                </a:cxn>
                <a:cxn ang="0">
                  <a:pos x="18" y="14"/>
                </a:cxn>
                <a:cxn ang="0">
                  <a:pos x="18" y="64"/>
                </a:cxn>
                <a:cxn ang="0">
                  <a:pos x="21" y="64"/>
                </a:cxn>
                <a:cxn ang="0">
                  <a:pos x="21" y="14"/>
                </a:cxn>
                <a:cxn ang="0">
                  <a:pos x="14" y="14"/>
                </a:cxn>
                <a:cxn ang="0">
                  <a:pos x="11" y="14"/>
                </a:cxn>
                <a:cxn ang="0">
                  <a:pos x="11" y="64"/>
                </a:cxn>
                <a:cxn ang="0">
                  <a:pos x="14" y="64"/>
                </a:cxn>
                <a:cxn ang="0">
                  <a:pos x="14" y="14"/>
                </a:cxn>
              </a:cxnLst>
              <a:rect l="0" t="0" r="0" b="0"/>
              <a:pathLst>
                <a:path w="87" h="74">
                  <a:moveTo>
                    <a:pt x="58" y="64"/>
                  </a:moveTo>
                  <a:cubicBezTo>
                    <a:pt x="61" y="64"/>
                    <a:pt x="61" y="64"/>
                    <a:pt x="61" y="64"/>
                  </a:cubicBezTo>
                  <a:cubicBezTo>
                    <a:pt x="61" y="14"/>
                    <a:pt x="61" y="14"/>
                    <a:pt x="61" y="14"/>
                  </a:cubicBezTo>
                  <a:cubicBezTo>
                    <a:pt x="26" y="14"/>
                    <a:pt x="26" y="14"/>
                    <a:pt x="26" y="14"/>
                  </a:cubicBezTo>
                  <a:cubicBezTo>
                    <a:pt x="26" y="64"/>
                    <a:pt x="26" y="64"/>
                    <a:pt x="26" y="64"/>
                  </a:cubicBezTo>
                  <a:cubicBezTo>
                    <a:pt x="29" y="64"/>
                    <a:pt x="29" y="64"/>
                    <a:pt x="29" y="64"/>
                  </a:cubicBezTo>
                  <a:cubicBezTo>
                    <a:pt x="29" y="74"/>
                    <a:pt x="29" y="74"/>
                    <a:pt x="29" y="74"/>
                  </a:cubicBezTo>
                  <a:cubicBezTo>
                    <a:pt x="3" y="74"/>
                    <a:pt x="3" y="74"/>
                    <a:pt x="3" y="74"/>
                  </a:cubicBezTo>
                  <a:cubicBezTo>
                    <a:pt x="3" y="64"/>
                    <a:pt x="3" y="64"/>
                    <a:pt x="3" y="64"/>
                  </a:cubicBezTo>
                  <a:cubicBezTo>
                    <a:pt x="6" y="64"/>
                    <a:pt x="6" y="64"/>
                    <a:pt x="6" y="64"/>
                  </a:cubicBezTo>
                  <a:cubicBezTo>
                    <a:pt x="6" y="14"/>
                    <a:pt x="6" y="14"/>
                    <a:pt x="6" y="14"/>
                  </a:cubicBezTo>
                  <a:cubicBezTo>
                    <a:pt x="3" y="14"/>
                    <a:pt x="3" y="14"/>
                    <a:pt x="3" y="14"/>
                  </a:cubicBezTo>
                  <a:cubicBezTo>
                    <a:pt x="3" y="3"/>
                    <a:pt x="3" y="3"/>
                    <a:pt x="3" y="3"/>
                  </a:cubicBezTo>
                  <a:cubicBezTo>
                    <a:pt x="0" y="3"/>
                    <a:pt x="0" y="3"/>
                    <a:pt x="0" y="3"/>
                  </a:cubicBezTo>
                  <a:cubicBezTo>
                    <a:pt x="0" y="0"/>
                    <a:pt x="0" y="0"/>
                    <a:pt x="0" y="0"/>
                  </a:cubicBezTo>
                  <a:cubicBezTo>
                    <a:pt x="87" y="0"/>
                    <a:pt x="87" y="0"/>
                    <a:pt x="87" y="0"/>
                  </a:cubicBezTo>
                  <a:cubicBezTo>
                    <a:pt x="87" y="3"/>
                    <a:pt x="87" y="3"/>
                    <a:pt x="87" y="3"/>
                  </a:cubicBezTo>
                  <a:cubicBezTo>
                    <a:pt x="83" y="3"/>
                    <a:pt x="83" y="3"/>
                    <a:pt x="83" y="3"/>
                  </a:cubicBezTo>
                  <a:cubicBezTo>
                    <a:pt x="83" y="14"/>
                    <a:pt x="83" y="14"/>
                    <a:pt x="83" y="14"/>
                  </a:cubicBezTo>
                  <a:cubicBezTo>
                    <a:pt x="81" y="14"/>
                    <a:pt x="81" y="14"/>
                    <a:pt x="81" y="14"/>
                  </a:cubicBezTo>
                  <a:cubicBezTo>
                    <a:pt x="81" y="64"/>
                    <a:pt x="81" y="64"/>
                    <a:pt x="81" y="64"/>
                  </a:cubicBezTo>
                  <a:cubicBezTo>
                    <a:pt x="84" y="64"/>
                    <a:pt x="84" y="64"/>
                    <a:pt x="84" y="64"/>
                  </a:cubicBezTo>
                  <a:cubicBezTo>
                    <a:pt x="84" y="74"/>
                    <a:pt x="84" y="74"/>
                    <a:pt x="84" y="74"/>
                  </a:cubicBezTo>
                  <a:cubicBezTo>
                    <a:pt x="58" y="74"/>
                    <a:pt x="58" y="74"/>
                    <a:pt x="58" y="74"/>
                  </a:cubicBezTo>
                  <a:cubicBezTo>
                    <a:pt x="58" y="64"/>
                    <a:pt x="58" y="64"/>
                    <a:pt x="58" y="64"/>
                  </a:cubicBezTo>
                  <a:close/>
                  <a:moveTo>
                    <a:pt x="43" y="34"/>
                  </a:moveTo>
                  <a:cubicBezTo>
                    <a:pt x="43" y="34"/>
                    <a:pt x="43" y="34"/>
                    <a:pt x="43" y="34"/>
                  </a:cubicBezTo>
                  <a:cubicBezTo>
                    <a:pt x="48" y="34"/>
                    <a:pt x="52" y="38"/>
                    <a:pt x="52" y="42"/>
                  </a:cubicBezTo>
                  <a:cubicBezTo>
                    <a:pt x="52" y="61"/>
                    <a:pt x="52" y="61"/>
                    <a:pt x="52" y="61"/>
                  </a:cubicBezTo>
                  <a:cubicBezTo>
                    <a:pt x="35" y="61"/>
                    <a:pt x="35" y="61"/>
                    <a:pt x="35" y="61"/>
                  </a:cubicBezTo>
                  <a:cubicBezTo>
                    <a:pt x="35" y="42"/>
                    <a:pt x="35" y="42"/>
                    <a:pt x="35" y="42"/>
                  </a:cubicBezTo>
                  <a:cubicBezTo>
                    <a:pt x="35" y="38"/>
                    <a:pt x="39" y="34"/>
                    <a:pt x="43" y="34"/>
                  </a:cubicBezTo>
                  <a:close/>
                  <a:moveTo>
                    <a:pt x="31" y="64"/>
                  </a:moveTo>
                  <a:cubicBezTo>
                    <a:pt x="56" y="64"/>
                    <a:pt x="56" y="64"/>
                    <a:pt x="56" y="64"/>
                  </a:cubicBezTo>
                  <a:cubicBezTo>
                    <a:pt x="56" y="74"/>
                    <a:pt x="56" y="74"/>
                    <a:pt x="56" y="74"/>
                  </a:cubicBezTo>
                  <a:cubicBezTo>
                    <a:pt x="31" y="74"/>
                    <a:pt x="31" y="74"/>
                    <a:pt x="31" y="74"/>
                  </a:cubicBezTo>
                  <a:cubicBezTo>
                    <a:pt x="31" y="64"/>
                    <a:pt x="31" y="64"/>
                    <a:pt x="31" y="64"/>
                  </a:cubicBezTo>
                  <a:close/>
                  <a:moveTo>
                    <a:pt x="28" y="15"/>
                  </a:moveTo>
                  <a:cubicBezTo>
                    <a:pt x="59" y="15"/>
                    <a:pt x="59" y="15"/>
                    <a:pt x="59" y="15"/>
                  </a:cubicBezTo>
                  <a:cubicBezTo>
                    <a:pt x="59" y="63"/>
                    <a:pt x="59" y="63"/>
                    <a:pt x="59" y="63"/>
                  </a:cubicBezTo>
                  <a:cubicBezTo>
                    <a:pt x="28" y="63"/>
                    <a:pt x="28" y="63"/>
                    <a:pt x="28" y="63"/>
                  </a:cubicBezTo>
                  <a:cubicBezTo>
                    <a:pt x="28" y="15"/>
                    <a:pt x="28" y="15"/>
                    <a:pt x="28" y="15"/>
                  </a:cubicBezTo>
                  <a:close/>
                  <a:moveTo>
                    <a:pt x="65" y="14"/>
                  </a:moveTo>
                  <a:cubicBezTo>
                    <a:pt x="65" y="64"/>
                    <a:pt x="65" y="64"/>
                    <a:pt x="65" y="64"/>
                  </a:cubicBezTo>
                  <a:cubicBezTo>
                    <a:pt x="68" y="64"/>
                    <a:pt x="68" y="64"/>
                    <a:pt x="68" y="64"/>
                  </a:cubicBezTo>
                  <a:cubicBezTo>
                    <a:pt x="68" y="14"/>
                    <a:pt x="68" y="14"/>
                    <a:pt x="68" y="14"/>
                  </a:cubicBezTo>
                  <a:cubicBezTo>
                    <a:pt x="65" y="14"/>
                    <a:pt x="65" y="14"/>
                    <a:pt x="65" y="14"/>
                  </a:cubicBezTo>
                  <a:close/>
                  <a:moveTo>
                    <a:pt x="73" y="14"/>
                  </a:moveTo>
                  <a:cubicBezTo>
                    <a:pt x="73" y="64"/>
                    <a:pt x="73" y="64"/>
                    <a:pt x="73" y="64"/>
                  </a:cubicBezTo>
                  <a:cubicBezTo>
                    <a:pt x="76" y="64"/>
                    <a:pt x="76" y="64"/>
                    <a:pt x="76" y="64"/>
                  </a:cubicBezTo>
                  <a:cubicBezTo>
                    <a:pt x="76" y="14"/>
                    <a:pt x="76" y="14"/>
                    <a:pt x="76" y="14"/>
                  </a:cubicBezTo>
                  <a:cubicBezTo>
                    <a:pt x="73" y="14"/>
                    <a:pt x="73" y="14"/>
                    <a:pt x="73" y="14"/>
                  </a:cubicBezTo>
                  <a:close/>
                  <a:moveTo>
                    <a:pt x="21" y="14"/>
                  </a:moveTo>
                  <a:cubicBezTo>
                    <a:pt x="18" y="14"/>
                    <a:pt x="18" y="14"/>
                    <a:pt x="18" y="14"/>
                  </a:cubicBezTo>
                  <a:cubicBezTo>
                    <a:pt x="18" y="64"/>
                    <a:pt x="18" y="64"/>
                    <a:pt x="18" y="64"/>
                  </a:cubicBezTo>
                  <a:cubicBezTo>
                    <a:pt x="21" y="64"/>
                    <a:pt x="21" y="64"/>
                    <a:pt x="21" y="64"/>
                  </a:cubicBezTo>
                  <a:cubicBezTo>
                    <a:pt x="21" y="14"/>
                    <a:pt x="21" y="14"/>
                    <a:pt x="21" y="14"/>
                  </a:cubicBezTo>
                  <a:close/>
                  <a:moveTo>
                    <a:pt x="14" y="14"/>
                  </a:moveTo>
                  <a:cubicBezTo>
                    <a:pt x="11" y="14"/>
                    <a:pt x="11" y="14"/>
                    <a:pt x="11" y="14"/>
                  </a:cubicBezTo>
                  <a:cubicBezTo>
                    <a:pt x="11" y="64"/>
                    <a:pt x="11" y="64"/>
                    <a:pt x="11" y="64"/>
                  </a:cubicBezTo>
                  <a:cubicBezTo>
                    <a:pt x="14" y="64"/>
                    <a:pt x="14" y="64"/>
                    <a:pt x="14" y="64"/>
                  </a:cubicBezTo>
                  <a:cubicBezTo>
                    <a:pt x="14" y="14"/>
                    <a:pt x="14" y="14"/>
                    <a:pt x="14" y="14"/>
                  </a:cubicBezTo>
                  <a:close/>
                </a:path>
              </a:pathLst>
            </a:custGeom>
            <a:solidFill>
              <a:srgbClr val="26946F"/>
            </a:solidFill>
            <a:ln w="9525">
              <a:noFill/>
            </a:ln>
          </p:spPr>
          <p:txBody>
            <a:bodyPr/>
            <a:p>
              <a:endParaRPr altLang="en-US" lang="zh-CN"/>
            </a:p>
          </p:txBody>
        </p:sp>
        <p:sp>
          <p:nvSpPr>
            <p:cNvPr id="1049015" name="Freeform 147"/>
            <p:cNvSpPr>
              <a:spLocks noEditPoints="1"/>
            </p:cNvSpPr>
            <p:nvPr/>
          </p:nvSpPr>
          <p:spPr>
            <a:xfrm>
              <a:off x="742950" y="382587"/>
              <a:ext cx="185738" cy="111125"/>
            </a:xfrm>
            <a:custGeom>
              <a:avLst/>
              <a:ahLst/>
              <a:cxnLst>
                <a:cxn ang="0">
                  <a:pos x="10" y="33"/>
                </a:cxn>
                <a:cxn ang="0">
                  <a:pos x="7" y="33"/>
                </a:cxn>
                <a:cxn ang="0">
                  <a:pos x="7" y="8"/>
                </a:cxn>
                <a:cxn ang="0">
                  <a:pos x="4" y="10"/>
                </a:cxn>
                <a:cxn ang="0">
                  <a:pos x="0" y="12"/>
                </a:cxn>
                <a:cxn ang="0">
                  <a:pos x="0" y="9"/>
                </a:cxn>
                <a:cxn ang="0">
                  <a:pos x="5" y="5"/>
                </a:cxn>
                <a:cxn ang="0">
                  <a:pos x="8" y="0"/>
                </a:cxn>
                <a:cxn ang="0">
                  <a:pos x="10" y="0"/>
                </a:cxn>
                <a:cxn ang="0">
                  <a:pos x="10" y="33"/>
                </a:cxn>
                <a:cxn ang="0">
                  <a:pos x="19" y="17"/>
                </a:cxn>
                <a:cxn ang="0">
                  <a:pos x="21" y="5"/>
                </a:cxn>
                <a:cxn ang="0">
                  <a:pos x="28" y="0"/>
                </a:cxn>
                <a:cxn ang="0">
                  <a:pos x="34" y="4"/>
                </a:cxn>
                <a:cxn ang="0">
                  <a:pos x="36" y="17"/>
                </a:cxn>
                <a:cxn ang="0">
                  <a:pos x="34" y="30"/>
                </a:cxn>
                <a:cxn ang="0">
                  <a:pos x="27" y="34"/>
                </a:cxn>
                <a:cxn ang="0">
                  <a:pos x="21" y="30"/>
                </a:cxn>
                <a:cxn ang="0">
                  <a:pos x="19" y="17"/>
                </a:cxn>
                <a:cxn ang="0">
                  <a:pos x="22" y="17"/>
                </a:cxn>
                <a:cxn ang="0">
                  <a:pos x="24" y="28"/>
                </a:cxn>
                <a:cxn ang="0">
                  <a:pos x="28" y="31"/>
                </a:cxn>
                <a:cxn ang="0">
                  <a:pos x="31" y="28"/>
                </a:cxn>
                <a:cxn ang="0">
                  <a:pos x="33" y="17"/>
                </a:cxn>
                <a:cxn ang="0">
                  <a:pos x="31" y="6"/>
                </a:cxn>
                <a:cxn ang="0">
                  <a:pos x="27" y="4"/>
                </a:cxn>
                <a:cxn ang="0">
                  <a:pos x="24" y="6"/>
                </a:cxn>
                <a:cxn ang="0">
                  <a:pos x="22" y="17"/>
                </a:cxn>
                <a:cxn ang="0">
                  <a:pos x="40" y="17"/>
                </a:cxn>
                <a:cxn ang="0">
                  <a:pos x="42" y="5"/>
                </a:cxn>
                <a:cxn ang="0">
                  <a:pos x="48" y="0"/>
                </a:cxn>
                <a:cxn ang="0">
                  <a:pos x="55" y="4"/>
                </a:cxn>
                <a:cxn ang="0">
                  <a:pos x="57" y="17"/>
                </a:cxn>
                <a:cxn ang="0">
                  <a:pos x="55" y="30"/>
                </a:cxn>
                <a:cxn ang="0">
                  <a:pos x="48" y="34"/>
                </a:cxn>
                <a:cxn ang="0">
                  <a:pos x="42" y="30"/>
                </a:cxn>
                <a:cxn ang="0">
                  <a:pos x="40" y="17"/>
                </a:cxn>
                <a:cxn ang="0">
                  <a:pos x="43" y="17"/>
                </a:cxn>
                <a:cxn ang="0">
                  <a:pos x="45" y="28"/>
                </a:cxn>
                <a:cxn ang="0">
                  <a:pos x="49" y="31"/>
                </a:cxn>
                <a:cxn ang="0">
                  <a:pos x="52" y="28"/>
                </a:cxn>
                <a:cxn ang="0">
                  <a:pos x="54" y="17"/>
                </a:cxn>
                <a:cxn ang="0">
                  <a:pos x="52" y="6"/>
                </a:cxn>
                <a:cxn ang="0">
                  <a:pos x="48" y="4"/>
                </a:cxn>
                <a:cxn ang="0">
                  <a:pos x="45" y="6"/>
                </a:cxn>
                <a:cxn ang="0">
                  <a:pos x="43" y="17"/>
                </a:cxn>
              </a:cxnLst>
              <a:rect l="0" t="0" r="0" b="0"/>
              <a:pathLst>
                <a:path w="57" h="34">
                  <a:moveTo>
                    <a:pt x="10" y="33"/>
                  </a:moveTo>
                  <a:cubicBezTo>
                    <a:pt x="7" y="33"/>
                    <a:pt x="7" y="33"/>
                    <a:pt x="7" y="33"/>
                  </a:cubicBezTo>
                  <a:cubicBezTo>
                    <a:pt x="7" y="8"/>
                    <a:pt x="7" y="8"/>
                    <a:pt x="7" y="8"/>
                  </a:cubicBezTo>
                  <a:cubicBezTo>
                    <a:pt x="6" y="8"/>
                    <a:pt x="5" y="9"/>
                    <a:pt x="4" y="10"/>
                  </a:cubicBezTo>
                  <a:cubicBezTo>
                    <a:pt x="2" y="11"/>
                    <a:pt x="1" y="12"/>
                    <a:pt x="0" y="12"/>
                  </a:cubicBezTo>
                  <a:cubicBezTo>
                    <a:pt x="0" y="9"/>
                    <a:pt x="0" y="9"/>
                    <a:pt x="0" y="9"/>
                  </a:cubicBezTo>
                  <a:cubicBezTo>
                    <a:pt x="2" y="7"/>
                    <a:pt x="4" y="6"/>
                    <a:pt x="5" y="5"/>
                  </a:cubicBezTo>
                  <a:cubicBezTo>
                    <a:pt x="6" y="3"/>
                    <a:pt x="7" y="2"/>
                    <a:pt x="8" y="0"/>
                  </a:cubicBezTo>
                  <a:cubicBezTo>
                    <a:pt x="10" y="0"/>
                    <a:pt x="10" y="0"/>
                    <a:pt x="10" y="0"/>
                  </a:cubicBezTo>
                  <a:cubicBezTo>
                    <a:pt x="10" y="33"/>
                    <a:pt x="10" y="33"/>
                    <a:pt x="10" y="33"/>
                  </a:cubicBezTo>
                  <a:close/>
                  <a:moveTo>
                    <a:pt x="19" y="17"/>
                  </a:moveTo>
                  <a:cubicBezTo>
                    <a:pt x="19" y="12"/>
                    <a:pt x="19" y="7"/>
                    <a:pt x="21" y="5"/>
                  </a:cubicBezTo>
                  <a:cubicBezTo>
                    <a:pt x="22" y="2"/>
                    <a:pt x="25" y="0"/>
                    <a:pt x="28" y="0"/>
                  </a:cubicBezTo>
                  <a:cubicBezTo>
                    <a:pt x="30" y="0"/>
                    <a:pt x="32" y="1"/>
                    <a:pt x="34" y="4"/>
                  </a:cubicBezTo>
                  <a:cubicBezTo>
                    <a:pt x="35" y="6"/>
                    <a:pt x="36" y="11"/>
                    <a:pt x="36" y="17"/>
                  </a:cubicBezTo>
                  <a:cubicBezTo>
                    <a:pt x="36" y="23"/>
                    <a:pt x="36" y="27"/>
                    <a:pt x="34" y="30"/>
                  </a:cubicBezTo>
                  <a:cubicBezTo>
                    <a:pt x="33" y="32"/>
                    <a:pt x="30" y="34"/>
                    <a:pt x="27" y="34"/>
                  </a:cubicBezTo>
                  <a:cubicBezTo>
                    <a:pt x="25" y="34"/>
                    <a:pt x="23" y="33"/>
                    <a:pt x="21" y="30"/>
                  </a:cubicBezTo>
                  <a:cubicBezTo>
                    <a:pt x="19" y="28"/>
                    <a:pt x="19" y="23"/>
                    <a:pt x="19" y="17"/>
                  </a:cubicBezTo>
                  <a:close/>
                  <a:moveTo>
                    <a:pt x="22" y="17"/>
                  </a:moveTo>
                  <a:cubicBezTo>
                    <a:pt x="22" y="22"/>
                    <a:pt x="23" y="26"/>
                    <a:pt x="24" y="28"/>
                  </a:cubicBezTo>
                  <a:cubicBezTo>
                    <a:pt x="25" y="30"/>
                    <a:pt x="26" y="31"/>
                    <a:pt x="28" y="31"/>
                  </a:cubicBezTo>
                  <a:cubicBezTo>
                    <a:pt x="29" y="31"/>
                    <a:pt x="30" y="30"/>
                    <a:pt x="31" y="28"/>
                  </a:cubicBezTo>
                  <a:cubicBezTo>
                    <a:pt x="32" y="26"/>
                    <a:pt x="33" y="22"/>
                    <a:pt x="33" y="17"/>
                  </a:cubicBezTo>
                  <a:cubicBezTo>
                    <a:pt x="33" y="12"/>
                    <a:pt x="32" y="8"/>
                    <a:pt x="31" y="6"/>
                  </a:cubicBezTo>
                  <a:cubicBezTo>
                    <a:pt x="30" y="5"/>
                    <a:pt x="29" y="4"/>
                    <a:pt x="27" y="4"/>
                  </a:cubicBezTo>
                  <a:cubicBezTo>
                    <a:pt x="26" y="4"/>
                    <a:pt x="25" y="5"/>
                    <a:pt x="24" y="6"/>
                  </a:cubicBezTo>
                  <a:cubicBezTo>
                    <a:pt x="23" y="8"/>
                    <a:pt x="22" y="12"/>
                    <a:pt x="22" y="17"/>
                  </a:cubicBezTo>
                  <a:close/>
                  <a:moveTo>
                    <a:pt x="40" y="17"/>
                  </a:moveTo>
                  <a:cubicBezTo>
                    <a:pt x="40" y="12"/>
                    <a:pt x="40" y="7"/>
                    <a:pt x="42" y="5"/>
                  </a:cubicBezTo>
                  <a:cubicBezTo>
                    <a:pt x="43" y="2"/>
                    <a:pt x="46" y="0"/>
                    <a:pt x="48" y="0"/>
                  </a:cubicBezTo>
                  <a:cubicBezTo>
                    <a:pt x="51" y="0"/>
                    <a:pt x="53" y="1"/>
                    <a:pt x="55" y="4"/>
                  </a:cubicBezTo>
                  <a:cubicBezTo>
                    <a:pt x="56" y="6"/>
                    <a:pt x="57" y="11"/>
                    <a:pt x="57" y="17"/>
                  </a:cubicBezTo>
                  <a:cubicBezTo>
                    <a:pt x="57" y="23"/>
                    <a:pt x="57" y="27"/>
                    <a:pt x="55" y="30"/>
                  </a:cubicBezTo>
                  <a:cubicBezTo>
                    <a:pt x="54" y="32"/>
                    <a:pt x="51" y="34"/>
                    <a:pt x="48" y="34"/>
                  </a:cubicBezTo>
                  <a:cubicBezTo>
                    <a:pt x="46" y="34"/>
                    <a:pt x="44" y="33"/>
                    <a:pt x="42" y="30"/>
                  </a:cubicBezTo>
                  <a:cubicBezTo>
                    <a:pt x="40" y="28"/>
                    <a:pt x="40" y="23"/>
                    <a:pt x="40" y="17"/>
                  </a:cubicBezTo>
                  <a:close/>
                  <a:moveTo>
                    <a:pt x="43" y="17"/>
                  </a:moveTo>
                  <a:cubicBezTo>
                    <a:pt x="43" y="22"/>
                    <a:pt x="44" y="26"/>
                    <a:pt x="45" y="28"/>
                  </a:cubicBezTo>
                  <a:cubicBezTo>
                    <a:pt x="46" y="30"/>
                    <a:pt x="47" y="31"/>
                    <a:pt x="49" y="31"/>
                  </a:cubicBezTo>
                  <a:cubicBezTo>
                    <a:pt x="50" y="31"/>
                    <a:pt x="51" y="30"/>
                    <a:pt x="52" y="28"/>
                  </a:cubicBezTo>
                  <a:cubicBezTo>
                    <a:pt x="53" y="26"/>
                    <a:pt x="54" y="22"/>
                    <a:pt x="54" y="17"/>
                  </a:cubicBezTo>
                  <a:cubicBezTo>
                    <a:pt x="54" y="12"/>
                    <a:pt x="53" y="8"/>
                    <a:pt x="52" y="6"/>
                  </a:cubicBezTo>
                  <a:cubicBezTo>
                    <a:pt x="51" y="5"/>
                    <a:pt x="50" y="4"/>
                    <a:pt x="48" y="4"/>
                  </a:cubicBezTo>
                  <a:cubicBezTo>
                    <a:pt x="47" y="4"/>
                    <a:pt x="46" y="5"/>
                    <a:pt x="45" y="6"/>
                  </a:cubicBezTo>
                  <a:cubicBezTo>
                    <a:pt x="44" y="8"/>
                    <a:pt x="43" y="12"/>
                    <a:pt x="43" y="17"/>
                  </a:cubicBezTo>
                  <a:close/>
                </a:path>
              </a:pathLst>
            </a:custGeom>
            <a:solidFill>
              <a:srgbClr val="217B5B"/>
            </a:solidFill>
            <a:ln w="9525">
              <a:noFill/>
            </a:ln>
          </p:spPr>
          <p:txBody>
            <a:bodyPr/>
            <a:p>
              <a:endParaRPr altLang="en-US" lang="zh-CN"/>
            </a:p>
          </p:txBody>
        </p:sp>
        <p:sp>
          <p:nvSpPr>
            <p:cNvPr id="1049016" name="Freeform 148"/>
            <p:cNvSpPr>
              <a:spLocks noEditPoints="1"/>
            </p:cNvSpPr>
            <p:nvPr/>
          </p:nvSpPr>
          <p:spPr>
            <a:xfrm>
              <a:off x="201613" y="393700"/>
              <a:ext cx="50800" cy="28575"/>
            </a:xfrm>
            <a:custGeom>
              <a:avLst/>
              <a:ahLst/>
              <a:cxnLst>
                <a:cxn ang="0">
                  <a:pos x="3" y="9"/>
                </a:cxn>
                <a:cxn ang="0">
                  <a:pos x="2" y="9"/>
                </a:cxn>
                <a:cxn ang="0">
                  <a:pos x="2" y="2"/>
                </a:cxn>
                <a:cxn ang="0">
                  <a:pos x="1" y="3"/>
                </a:cxn>
                <a:cxn ang="0">
                  <a:pos x="0" y="3"/>
                </a:cxn>
                <a:cxn ang="0">
                  <a:pos x="0" y="2"/>
                </a:cxn>
                <a:cxn ang="0">
                  <a:pos x="1" y="1"/>
                </a:cxn>
                <a:cxn ang="0">
                  <a:pos x="2" y="0"/>
                </a:cxn>
                <a:cxn ang="0">
                  <a:pos x="3" y="0"/>
                </a:cxn>
                <a:cxn ang="0">
                  <a:pos x="3" y="9"/>
                </a:cxn>
                <a:cxn ang="0">
                  <a:pos x="5" y="5"/>
                </a:cxn>
                <a:cxn ang="0">
                  <a:pos x="6" y="1"/>
                </a:cxn>
                <a:cxn ang="0">
                  <a:pos x="8" y="0"/>
                </a:cxn>
                <a:cxn ang="0">
                  <a:pos x="10" y="1"/>
                </a:cxn>
                <a:cxn ang="0">
                  <a:pos x="10" y="5"/>
                </a:cxn>
                <a:cxn ang="0">
                  <a:pos x="10" y="8"/>
                </a:cxn>
                <a:cxn ang="0">
                  <a:pos x="8" y="9"/>
                </a:cxn>
                <a:cxn ang="0">
                  <a:pos x="6" y="8"/>
                </a:cxn>
                <a:cxn ang="0">
                  <a:pos x="5" y="5"/>
                </a:cxn>
                <a:cxn ang="0">
                  <a:pos x="6" y="5"/>
                </a:cxn>
                <a:cxn ang="0">
                  <a:pos x="7" y="8"/>
                </a:cxn>
                <a:cxn ang="0">
                  <a:pos x="8" y="8"/>
                </a:cxn>
                <a:cxn ang="0">
                  <a:pos x="9" y="8"/>
                </a:cxn>
                <a:cxn ang="0">
                  <a:pos x="9" y="5"/>
                </a:cxn>
                <a:cxn ang="0">
                  <a:pos x="9" y="2"/>
                </a:cxn>
                <a:cxn ang="0">
                  <a:pos x="8" y="1"/>
                </a:cxn>
                <a:cxn ang="0">
                  <a:pos x="7" y="2"/>
                </a:cxn>
                <a:cxn ang="0">
                  <a:pos x="6" y="5"/>
                </a:cxn>
                <a:cxn ang="0">
                  <a:pos x="11" y="5"/>
                </a:cxn>
                <a:cxn ang="0">
                  <a:pos x="12" y="1"/>
                </a:cxn>
                <a:cxn ang="0">
                  <a:pos x="14" y="0"/>
                </a:cxn>
                <a:cxn ang="0">
                  <a:pos x="15" y="1"/>
                </a:cxn>
                <a:cxn ang="0">
                  <a:pos x="16" y="5"/>
                </a:cxn>
                <a:cxn ang="0">
                  <a:pos x="16" y="8"/>
                </a:cxn>
                <a:cxn ang="0">
                  <a:pos x="14" y="9"/>
                </a:cxn>
                <a:cxn ang="0">
                  <a:pos x="12" y="8"/>
                </a:cxn>
                <a:cxn ang="0">
                  <a:pos x="11" y="5"/>
                </a:cxn>
                <a:cxn ang="0">
                  <a:pos x="12" y="5"/>
                </a:cxn>
                <a:cxn ang="0">
                  <a:pos x="13" y="8"/>
                </a:cxn>
                <a:cxn ang="0">
                  <a:pos x="14" y="8"/>
                </a:cxn>
                <a:cxn ang="0">
                  <a:pos x="15" y="8"/>
                </a:cxn>
                <a:cxn ang="0">
                  <a:pos x="15" y="5"/>
                </a:cxn>
                <a:cxn ang="0">
                  <a:pos x="15" y="2"/>
                </a:cxn>
                <a:cxn ang="0">
                  <a:pos x="14" y="1"/>
                </a:cxn>
                <a:cxn ang="0">
                  <a:pos x="13" y="2"/>
                </a:cxn>
                <a:cxn ang="0">
                  <a:pos x="12" y="5"/>
                </a:cxn>
              </a:cxnLst>
              <a:rect l="0" t="0" r="0" b="0"/>
              <a:pathLst>
                <a:path w="16" h="9">
                  <a:moveTo>
                    <a:pt x="3" y="9"/>
                  </a:moveTo>
                  <a:cubicBezTo>
                    <a:pt x="2" y="9"/>
                    <a:pt x="2" y="9"/>
                    <a:pt x="2" y="9"/>
                  </a:cubicBezTo>
                  <a:cubicBezTo>
                    <a:pt x="2" y="2"/>
                    <a:pt x="2" y="2"/>
                    <a:pt x="2" y="2"/>
                  </a:cubicBezTo>
                  <a:cubicBezTo>
                    <a:pt x="2" y="2"/>
                    <a:pt x="1" y="2"/>
                    <a:pt x="1" y="3"/>
                  </a:cubicBezTo>
                  <a:cubicBezTo>
                    <a:pt x="1" y="3"/>
                    <a:pt x="0" y="3"/>
                    <a:pt x="0" y="3"/>
                  </a:cubicBezTo>
                  <a:cubicBezTo>
                    <a:pt x="0" y="2"/>
                    <a:pt x="0" y="2"/>
                    <a:pt x="0" y="2"/>
                  </a:cubicBezTo>
                  <a:cubicBezTo>
                    <a:pt x="1" y="2"/>
                    <a:pt x="1" y="1"/>
                    <a:pt x="1" y="1"/>
                  </a:cubicBezTo>
                  <a:cubicBezTo>
                    <a:pt x="2" y="1"/>
                    <a:pt x="2" y="0"/>
                    <a:pt x="2" y="0"/>
                  </a:cubicBezTo>
                  <a:cubicBezTo>
                    <a:pt x="3" y="0"/>
                    <a:pt x="3" y="0"/>
                    <a:pt x="3" y="0"/>
                  </a:cubicBezTo>
                  <a:cubicBezTo>
                    <a:pt x="3" y="9"/>
                    <a:pt x="3" y="9"/>
                    <a:pt x="3" y="9"/>
                  </a:cubicBezTo>
                  <a:close/>
                  <a:moveTo>
                    <a:pt x="5" y="5"/>
                  </a:moveTo>
                  <a:cubicBezTo>
                    <a:pt x="5" y="3"/>
                    <a:pt x="6" y="2"/>
                    <a:pt x="6" y="1"/>
                  </a:cubicBezTo>
                  <a:cubicBezTo>
                    <a:pt x="6" y="0"/>
                    <a:pt x="7" y="0"/>
                    <a:pt x="8" y="0"/>
                  </a:cubicBezTo>
                  <a:cubicBezTo>
                    <a:pt x="9" y="0"/>
                    <a:pt x="9" y="0"/>
                    <a:pt x="10" y="1"/>
                  </a:cubicBezTo>
                  <a:cubicBezTo>
                    <a:pt x="10" y="2"/>
                    <a:pt x="10" y="3"/>
                    <a:pt x="10" y="5"/>
                  </a:cubicBezTo>
                  <a:cubicBezTo>
                    <a:pt x="10" y="6"/>
                    <a:pt x="10" y="7"/>
                    <a:pt x="10" y="8"/>
                  </a:cubicBezTo>
                  <a:cubicBezTo>
                    <a:pt x="9" y="9"/>
                    <a:pt x="9" y="9"/>
                    <a:pt x="8" y="9"/>
                  </a:cubicBezTo>
                  <a:cubicBezTo>
                    <a:pt x="7" y="9"/>
                    <a:pt x="6" y="9"/>
                    <a:pt x="6" y="8"/>
                  </a:cubicBezTo>
                  <a:cubicBezTo>
                    <a:pt x="6" y="8"/>
                    <a:pt x="5" y="6"/>
                    <a:pt x="5" y="5"/>
                  </a:cubicBezTo>
                  <a:close/>
                  <a:moveTo>
                    <a:pt x="6" y="5"/>
                  </a:moveTo>
                  <a:cubicBezTo>
                    <a:pt x="6" y="6"/>
                    <a:pt x="6" y="7"/>
                    <a:pt x="7" y="8"/>
                  </a:cubicBezTo>
                  <a:cubicBezTo>
                    <a:pt x="7" y="8"/>
                    <a:pt x="7" y="8"/>
                    <a:pt x="8" y="8"/>
                  </a:cubicBezTo>
                  <a:cubicBezTo>
                    <a:pt x="8" y="8"/>
                    <a:pt x="9" y="8"/>
                    <a:pt x="9" y="8"/>
                  </a:cubicBezTo>
                  <a:cubicBezTo>
                    <a:pt x="9" y="7"/>
                    <a:pt x="9" y="6"/>
                    <a:pt x="9" y="5"/>
                  </a:cubicBezTo>
                  <a:cubicBezTo>
                    <a:pt x="9" y="3"/>
                    <a:pt x="9" y="2"/>
                    <a:pt x="9" y="2"/>
                  </a:cubicBezTo>
                  <a:cubicBezTo>
                    <a:pt x="9" y="1"/>
                    <a:pt x="8" y="1"/>
                    <a:pt x="8" y="1"/>
                  </a:cubicBezTo>
                  <a:cubicBezTo>
                    <a:pt x="7" y="1"/>
                    <a:pt x="7" y="1"/>
                    <a:pt x="7" y="2"/>
                  </a:cubicBezTo>
                  <a:cubicBezTo>
                    <a:pt x="6" y="2"/>
                    <a:pt x="6" y="3"/>
                    <a:pt x="6" y="5"/>
                  </a:cubicBezTo>
                  <a:close/>
                  <a:moveTo>
                    <a:pt x="11" y="5"/>
                  </a:moveTo>
                  <a:cubicBezTo>
                    <a:pt x="11" y="3"/>
                    <a:pt x="11" y="2"/>
                    <a:pt x="12" y="1"/>
                  </a:cubicBezTo>
                  <a:cubicBezTo>
                    <a:pt x="12" y="0"/>
                    <a:pt x="13" y="0"/>
                    <a:pt x="14" y="0"/>
                  </a:cubicBezTo>
                  <a:cubicBezTo>
                    <a:pt x="14" y="0"/>
                    <a:pt x="15" y="0"/>
                    <a:pt x="15" y="1"/>
                  </a:cubicBezTo>
                  <a:cubicBezTo>
                    <a:pt x="16" y="2"/>
                    <a:pt x="16" y="3"/>
                    <a:pt x="16" y="5"/>
                  </a:cubicBezTo>
                  <a:cubicBezTo>
                    <a:pt x="16" y="6"/>
                    <a:pt x="16" y="7"/>
                    <a:pt x="16" y="8"/>
                  </a:cubicBezTo>
                  <a:cubicBezTo>
                    <a:pt x="15" y="9"/>
                    <a:pt x="15" y="9"/>
                    <a:pt x="14" y="9"/>
                  </a:cubicBezTo>
                  <a:cubicBezTo>
                    <a:pt x="13" y="9"/>
                    <a:pt x="12" y="9"/>
                    <a:pt x="12" y="8"/>
                  </a:cubicBezTo>
                  <a:cubicBezTo>
                    <a:pt x="11" y="8"/>
                    <a:pt x="11" y="6"/>
                    <a:pt x="11" y="5"/>
                  </a:cubicBezTo>
                  <a:close/>
                  <a:moveTo>
                    <a:pt x="12" y="5"/>
                  </a:moveTo>
                  <a:cubicBezTo>
                    <a:pt x="12" y="6"/>
                    <a:pt x="12" y="7"/>
                    <a:pt x="13" y="8"/>
                  </a:cubicBezTo>
                  <a:cubicBezTo>
                    <a:pt x="13" y="8"/>
                    <a:pt x="13" y="8"/>
                    <a:pt x="14" y="8"/>
                  </a:cubicBezTo>
                  <a:cubicBezTo>
                    <a:pt x="14" y="8"/>
                    <a:pt x="15" y="8"/>
                    <a:pt x="15" y="8"/>
                  </a:cubicBezTo>
                  <a:cubicBezTo>
                    <a:pt x="15" y="7"/>
                    <a:pt x="15" y="6"/>
                    <a:pt x="15" y="5"/>
                  </a:cubicBezTo>
                  <a:cubicBezTo>
                    <a:pt x="15" y="3"/>
                    <a:pt x="15" y="2"/>
                    <a:pt x="15" y="2"/>
                  </a:cubicBezTo>
                  <a:cubicBezTo>
                    <a:pt x="15" y="1"/>
                    <a:pt x="14" y="1"/>
                    <a:pt x="14" y="1"/>
                  </a:cubicBezTo>
                  <a:cubicBezTo>
                    <a:pt x="13" y="1"/>
                    <a:pt x="13" y="1"/>
                    <a:pt x="13" y="2"/>
                  </a:cubicBezTo>
                  <a:cubicBezTo>
                    <a:pt x="12" y="2"/>
                    <a:pt x="12" y="3"/>
                    <a:pt x="12" y="5"/>
                  </a:cubicBezTo>
                  <a:close/>
                </a:path>
              </a:pathLst>
            </a:custGeom>
            <a:solidFill>
              <a:srgbClr val="F4B63F"/>
            </a:solidFill>
            <a:ln w="9525">
              <a:noFill/>
            </a:ln>
          </p:spPr>
          <p:txBody>
            <a:bodyPr/>
            <a:p>
              <a:endParaRPr altLang="en-US" lang="zh-CN"/>
            </a:p>
          </p:txBody>
        </p:sp>
      </p:grpSp>
      <p:grpSp>
        <p:nvGrpSpPr>
          <p:cNvPr id="88" name="组合 306"/>
          <p:cNvGrpSpPr/>
          <p:nvPr/>
        </p:nvGrpSpPr>
        <p:grpSpPr>
          <a:xfrm>
            <a:off x="1795463" y="2087563"/>
            <a:ext cx="255587" cy="252412"/>
            <a:chOff x="0" y="0"/>
            <a:chExt cx="1149351" cy="1149350"/>
          </a:xfrm>
        </p:grpSpPr>
        <p:sp>
          <p:nvSpPr>
            <p:cNvPr id="1049017" name="Oval 15"/>
            <p:cNvSpPr/>
            <p:nvPr/>
          </p:nvSpPr>
          <p:spPr>
            <a:xfrm>
              <a:off x="0" y="0"/>
              <a:ext cx="1149350" cy="1149350"/>
            </a:xfrm>
            <a:prstGeom prst="ellipse"/>
            <a:solidFill>
              <a:srgbClr val="F4B63F"/>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018" name="Freeform 126"/>
            <p:cNvSpPr/>
            <p:nvPr/>
          </p:nvSpPr>
          <p:spPr>
            <a:xfrm>
              <a:off x="204788" y="211137"/>
              <a:ext cx="944563" cy="938213"/>
            </a:xfrm>
            <a:custGeom>
              <a:avLst/>
              <a:ahLst/>
              <a:cxnLst>
                <a:cxn ang="0">
                  <a:pos x="176" y="0"/>
                </a:cxn>
                <a:cxn ang="0">
                  <a:pos x="291" y="117"/>
                </a:cxn>
                <a:cxn ang="0">
                  <a:pos x="114" y="289"/>
                </a:cxn>
                <a:cxn ang="0">
                  <a:pos x="69" y="283"/>
                </a:cxn>
                <a:cxn ang="0">
                  <a:pos x="0" y="214"/>
                </a:cxn>
                <a:cxn ang="0">
                  <a:pos x="36" y="156"/>
                </a:cxn>
                <a:cxn ang="0">
                  <a:pos x="78" y="129"/>
                </a:cxn>
                <a:cxn ang="0">
                  <a:pos x="103" y="75"/>
                </a:cxn>
                <a:cxn ang="0">
                  <a:pos x="143" y="77"/>
                </a:cxn>
                <a:cxn ang="0">
                  <a:pos x="176" y="0"/>
                </a:cxn>
              </a:cxnLst>
              <a:rect l="0" t="0" r="0" b="0"/>
              <a:pathLst>
                <a:path w="291" h="289">
                  <a:moveTo>
                    <a:pt x="176" y="0"/>
                  </a:moveTo>
                  <a:cubicBezTo>
                    <a:pt x="291" y="117"/>
                    <a:pt x="291" y="117"/>
                    <a:pt x="291" y="117"/>
                  </a:cubicBezTo>
                  <a:cubicBezTo>
                    <a:pt x="289" y="212"/>
                    <a:pt x="211" y="289"/>
                    <a:pt x="114" y="289"/>
                  </a:cubicBezTo>
                  <a:cubicBezTo>
                    <a:pt x="98" y="289"/>
                    <a:pt x="83" y="287"/>
                    <a:pt x="69" y="283"/>
                  </a:cubicBezTo>
                  <a:cubicBezTo>
                    <a:pt x="0" y="214"/>
                    <a:pt x="0" y="214"/>
                    <a:pt x="0" y="214"/>
                  </a:cubicBezTo>
                  <a:cubicBezTo>
                    <a:pt x="36" y="156"/>
                    <a:pt x="36" y="156"/>
                    <a:pt x="36" y="156"/>
                  </a:cubicBezTo>
                  <a:cubicBezTo>
                    <a:pt x="78" y="129"/>
                    <a:pt x="78" y="129"/>
                    <a:pt x="78" y="129"/>
                  </a:cubicBezTo>
                  <a:cubicBezTo>
                    <a:pt x="103" y="75"/>
                    <a:pt x="103" y="75"/>
                    <a:pt x="103" y="75"/>
                  </a:cubicBezTo>
                  <a:cubicBezTo>
                    <a:pt x="143" y="77"/>
                    <a:pt x="143" y="77"/>
                    <a:pt x="143" y="77"/>
                  </a:cubicBezTo>
                  <a:cubicBezTo>
                    <a:pt x="176" y="0"/>
                    <a:pt x="176" y="0"/>
                    <a:pt x="176" y="0"/>
                  </a:cubicBezTo>
                  <a:close/>
                </a:path>
              </a:pathLst>
            </a:custGeom>
            <a:solidFill>
              <a:srgbClr val="C99128"/>
            </a:solidFill>
            <a:ln w="9525">
              <a:noFill/>
            </a:ln>
          </p:spPr>
          <p:txBody>
            <a:bodyPr/>
            <a:p>
              <a:endParaRPr altLang="en-US" lang="zh-CN"/>
            </a:p>
          </p:txBody>
        </p:sp>
        <p:sp>
          <p:nvSpPr>
            <p:cNvPr id="1049019" name="Freeform 149"/>
            <p:cNvSpPr/>
            <p:nvPr/>
          </p:nvSpPr>
          <p:spPr>
            <a:xfrm>
              <a:off x="658813" y="263525"/>
              <a:ext cx="220663" cy="541338"/>
            </a:xfrm>
            <a:custGeom>
              <a:avLst/>
              <a:ahLst/>
              <a:cxnLst>
                <a:cxn ang="0">
                  <a:pos x="72" y="0"/>
                </a:cxn>
                <a:cxn ang="0">
                  <a:pos x="0" y="6"/>
                </a:cxn>
                <a:cxn ang="0">
                  <a:pos x="68" y="341"/>
                </a:cxn>
                <a:cxn ang="0">
                  <a:pos x="139" y="335"/>
                </a:cxn>
                <a:cxn ang="0">
                  <a:pos x="72" y="0"/>
                </a:cxn>
                <a:cxn ang="0">
                  <a:pos x="72" y="0"/>
                </a:cxn>
              </a:cxnLst>
              <a:rect l="0" t="0" r="0" b="0"/>
              <a:pathLst>
                <a:path w="139" h="341">
                  <a:moveTo>
                    <a:pt x="72" y="0"/>
                  </a:moveTo>
                  <a:lnTo>
                    <a:pt x="0" y="6"/>
                  </a:lnTo>
                  <a:lnTo>
                    <a:pt x="68" y="341"/>
                  </a:lnTo>
                  <a:lnTo>
                    <a:pt x="139" y="335"/>
                  </a:lnTo>
                  <a:lnTo>
                    <a:pt x="72" y="0"/>
                  </a:lnTo>
                  <a:lnTo>
                    <a:pt x="72" y="0"/>
                  </a:lnTo>
                  <a:close/>
                </a:path>
              </a:pathLst>
            </a:custGeom>
            <a:solidFill>
              <a:srgbClr val="C44721"/>
            </a:solidFill>
            <a:ln w="9525">
              <a:noFill/>
            </a:ln>
          </p:spPr>
          <p:txBody>
            <a:bodyPr/>
            <a:p>
              <a:endParaRPr altLang="en-US" lang="zh-CN"/>
            </a:p>
          </p:txBody>
        </p:sp>
        <p:sp>
          <p:nvSpPr>
            <p:cNvPr id="1049020" name="Freeform 150"/>
            <p:cNvSpPr/>
            <p:nvPr/>
          </p:nvSpPr>
          <p:spPr>
            <a:xfrm>
              <a:off x="565150" y="211137"/>
              <a:ext cx="211138" cy="311150"/>
            </a:xfrm>
            <a:custGeom>
              <a:avLst/>
              <a:ahLst/>
              <a:cxnLst>
                <a:cxn ang="0">
                  <a:pos x="133" y="0"/>
                </a:cxn>
                <a:cxn ang="0">
                  <a:pos x="61" y="6"/>
                </a:cxn>
                <a:cxn ang="0">
                  <a:pos x="0" y="196"/>
                </a:cxn>
                <a:cxn ang="0">
                  <a:pos x="69" y="190"/>
                </a:cxn>
                <a:cxn ang="0">
                  <a:pos x="133" y="0"/>
                </a:cxn>
                <a:cxn ang="0">
                  <a:pos x="133" y="0"/>
                </a:cxn>
              </a:cxnLst>
              <a:rect l="0" t="0" r="0" b="0"/>
              <a:pathLst>
                <a:path w="133" h="196">
                  <a:moveTo>
                    <a:pt x="133" y="0"/>
                  </a:moveTo>
                  <a:lnTo>
                    <a:pt x="61" y="6"/>
                  </a:lnTo>
                  <a:lnTo>
                    <a:pt x="0" y="196"/>
                  </a:lnTo>
                  <a:lnTo>
                    <a:pt x="69" y="190"/>
                  </a:lnTo>
                  <a:lnTo>
                    <a:pt x="133" y="0"/>
                  </a:lnTo>
                  <a:lnTo>
                    <a:pt x="133" y="0"/>
                  </a:lnTo>
                  <a:close/>
                </a:path>
              </a:pathLst>
            </a:custGeom>
            <a:solidFill>
              <a:srgbClr val="F26B41"/>
            </a:solidFill>
            <a:ln w="9525">
              <a:noFill/>
            </a:ln>
          </p:spPr>
          <p:txBody>
            <a:bodyPr/>
            <a:p>
              <a:endParaRPr altLang="en-US" lang="zh-CN"/>
            </a:p>
          </p:txBody>
        </p:sp>
        <p:sp>
          <p:nvSpPr>
            <p:cNvPr id="1049021" name="Freeform 151"/>
            <p:cNvSpPr/>
            <p:nvPr/>
          </p:nvSpPr>
          <p:spPr>
            <a:xfrm>
              <a:off x="500063" y="400050"/>
              <a:ext cx="174625" cy="161925"/>
            </a:xfrm>
            <a:custGeom>
              <a:avLst/>
              <a:ahLst/>
              <a:cxnLst>
                <a:cxn ang="0">
                  <a:pos x="72" y="0"/>
                </a:cxn>
                <a:cxn ang="0">
                  <a:pos x="0" y="6"/>
                </a:cxn>
                <a:cxn ang="0">
                  <a:pos x="41" y="102"/>
                </a:cxn>
                <a:cxn ang="0">
                  <a:pos x="110" y="96"/>
                </a:cxn>
                <a:cxn ang="0">
                  <a:pos x="72" y="0"/>
                </a:cxn>
                <a:cxn ang="0">
                  <a:pos x="72" y="0"/>
                </a:cxn>
              </a:cxnLst>
              <a:rect l="0" t="0" r="0" b="0"/>
              <a:pathLst>
                <a:path w="110" h="102">
                  <a:moveTo>
                    <a:pt x="72" y="0"/>
                  </a:moveTo>
                  <a:lnTo>
                    <a:pt x="0" y="6"/>
                  </a:lnTo>
                  <a:lnTo>
                    <a:pt x="41" y="102"/>
                  </a:lnTo>
                  <a:lnTo>
                    <a:pt x="110" y="96"/>
                  </a:lnTo>
                  <a:lnTo>
                    <a:pt x="72" y="0"/>
                  </a:lnTo>
                  <a:lnTo>
                    <a:pt x="72" y="0"/>
                  </a:lnTo>
                  <a:close/>
                </a:path>
              </a:pathLst>
            </a:custGeom>
            <a:solidFill>
              <a:srgbClr val="B62F16"/>
            </a:solidFill>
            <a:ln w="9525">
              <a:noFill/>
            </a:ln>
          </p:spPr>
          <p:txBody>
            <a:bodyPr/>
            <a:p>
              <a:endParaRPr altLang="en-US" lang="zh-CN"/>
            </a:p>
          </p:txBody>
        </p:sp>
        <p:sp>
          <p:nvSpPr>
            <p:cNvPr id="1049022" name="Freeform 152"/>
            <p:cNvSpPr/>
            <p:nvPr/>
          </p:nvSpPr>
          <p:spPr>
            <a:xfrm>
              <a:off x="204788" y="896937"/>
              <a:ext cx="127000" cy="12700"/>
            </a:xfrm>
            <a:custGeom>
              <a:avLst/>
              <a:ahLst/>
              <a:cxnLst>
                <a:cxn ang="0">
                  <a:pos x="71" y="0"/>
                </a:cxn>
                <a:cxn ang="0">
                  <a:pos x="0" y="6"/>
                </a:cxn>
                <a:cxn ang="0">
                  <a:pos x="8" y="8"/>
                </a:cxn>
                <a:cxn ang="0">
                  <a:pos x="80" y="2"/>
                </a:cxn>
                <a:cxn ang="0">
                  <a:pos x="71" y="0"/>
                </a:cxn>
                <a:cxn ang="0">
                  <a:pos x="71" y="0"/>
                </a:cxn>
              </a:cxnLst>
              <a:rect l="0" t="0" r="0" b="0"/>
              <a:pathLst>
                <a:path w="80" h="8">
                  <a:moveTo>
                    <a:pt x="71" y="0"/>
                  </a:moveTo>
                  <a:lnTo>
                    <a:pt x="0" y="6"/>
                  </a:lnTo>
                  <a:lnTo>
                    <a:pt x="8" y="8"/>
                  </a:lnTo>
                  <a:lnTo>
                    <a:pt x="80" y="2"/>
                  </a:lnTo>
                  <a:lnTo>
                    <a:pt x="71" y="0"/>
                  </a:lnTo>
                  <a:lnTo>
                    <a:pt x="71" y="0"/>
                  </a:lnTo>
                  <a:close/>
                </a:path>
              </a:pathLst>
            </a:custGeom>
            <a:solidFill>
              <a:srgbClr val="B62F16"/>
            </a:solidFill>
            <a:ln w="9525">
              <a:noFill/>
            </a:ln>
          </p:spPr>
          <p:txBody>
            <a:bodyPr/>
            <a:p>
              <a:endParaRPr altLang="en-US" lang="zh-CN"/>
            </a:p>
          </p:txBody>
        </p:sp>
        <p:sp>
          <p:nvSpPr>
            <p:cNvPr id="1049023" name="Freeform 153"/>
            <p:cNvSpPr/>
            <p:nvPr/>
          </p:nvSpPr>
          <p:spPr>
            <a:xfrm>
              <a:off x="379413" y="363537"/>
              <a:ext cx="234950" cy="301625"/>
            </a:xfrm>
            <a:custGeom>
              <a:avLst/>
              <a:ahLst/>
              <a:cxnLst>
                <a:cxn ang="0">
                  <a:pos x="148" y="0"/>
                </a:cxn>
                <a:cxn ang="0">
                  <a:pos x="76" y="8"/>
                </a:cxn>
                <a:cxn ang="0">
                  <a:pos x="0" y="190"/>
                </a:cxn>
                <a:cxn ang="0">
                  <a:pos x="70" y="184"/>
                </a:cxn>
                <a:cxn ang="0">
                  <a:pos x="148" y="0"/>
                </a:cxn>
                <a:cxn ang="0">
                  <a:pos x="148" y="0"/>
                </a:cxn>
              </a:cxnLst>
              <a:rect l="0" t="0" r="0" b="0"/>
              <a:pathLst>
                <a:path w="148" h="190">
                  <a:moveTo>
                    <a:pt x="148" y="0"/>
                  </a:moveTo>
                  <a:lnTo>
                    <a:pt x="76" y="8"/>
                  </a:lnTo>
                  <a:lnTo>
                    <a:pt x="0" y="190"/>
                  </a:lnTo>
                  <a:lnTo>
                    <a:pt x="70" y="184"/>
                  </a:lnTo>
                  <a:lnTo>
                    <a:pt x="148" y="0"/>
                  </a:lnTo>
                  <a:lnTo>
                    <a:pt x="148" y="0"/>
                  </a:lnTo>
                  <a:close/>
                </a:path>
              </a:pathLst>
            </a:custGeom>
            <a:solidFill>
              <a:srgbClr val="F26B41"/>
            </a:solidFill>
            <a:ln w="9525">
              <a:noFill/>
            </a:ln>
          </p:spPr>
          <p:txBody>
            <a:bodyPr/>
            <a:p>
              <a:endParaRPr altLang="en-US" lang="zh-CN"/>
            </a:p>
          </p:txBody>
        </p:sp>
        <p:sp>
          <p:nvSpPr>
            <p:cNvPr id="1049024" name="Freeform 154"/>
            <p:cNvSpPr/>
            <p:nvPr/>
          </p:nvSpPr>
          <p:spPr>
            <a:xfrm>
              <a:off x="317500" y="542925"/>
              <a:ext cx="173038" cy="158750"/>
            </a:xfrm>
            <a:custGeom>
              <a:avLst/>
              <a:ahLst/>
              <a:cxnLst>
                <a:cxn ang="0">
                  <a:pos x="70" y="0"/>
                </a:cxn>
                <a:cxn ang="0">
                  <a:pos x="0" y="8"/>
                </a:cxn>
                <a:cxn ang="0">
                  <a:pos x="39" y="100"/>
                </a:cxn>
                <a:cxn ang="0">
                  <a:pos x="109" y="92"/>
                </a:cxn>
                <a:cxn ang="0">
                  <a:pos x="70" y="0"/>
                </a:cxn>
                <a:cxn ang="0">
                  <a:pos x="70" y="0"/>
                </a:cxn>
              </a:cxnLst>
              <a:rect l="0" t="0" r="0" b="0"/>
              <a:pathLst>
                <a:path w="109" h="100">
                  <a:moveTo>
                    <a:pt x="70" y="0"/>
                  </a:moveTo>
                  <a:lnTo>
                    <a:pt x="0" y="8"/>
                  </a:lnTo>
                  <a:lnTo>
                    <a:pt x="39" y="100"/>
                  </a:lnTo>
                  <a:lnTo>
                    <a:pt x="109" y="92"/>
                  </a:lnTo>
                  <a:lnTo>
                    <a:pt x="70" y="0"/>
                  </a:lnTo>
                  <a:lnTo>
                    <a:pt x="70" y="0"/>
                  </a:lnTo>
                  <a:close/>
                </a:path>
              </a:pathLst>
            </a:custGeom>
            <a:solidFill>
              <a:srgbClr val="B62F16"/>
            </a:solidFill>
            <a:ln w="9525">
              <a:noFill/>
            </a:ln>
          </p:spPr>
          <p:txBody>
            <a:bodyPr/>
            <a:p>
              <a:endParaRPr altLang="en-US" lang="zh-CN"/>
            </a:p>
          </p:txBody>
        </p:sp>
        <p:sp>
          <p:nvSpPr>
            <p:cNvPr id="1049025" name="Freeform 155"/>
            <p:cNvSpPr/>
            <p:nvPr/>
          </p:nvSpPr>
          <p:spPr>
            <a:xfrm>
              <a:off x="204788" y="503237"/>
              <a:ext cx="220663" cy="403225"/>
            </a:xfrm>
            <a:custGeom>
              <a:avLst/>
              <a:ahLst/>
              <a:cxnLst>
                <a:cxn ang="0">
                  <a:pos x="139" y="0"/>
                </a:cxn>
                <a:cxn ang="0">
                  <a:pos x="69" y="6"/>
                </a:cxn>
                <a:cxn ang="0">
                  <a:pos x="0" y="254"/>
                </a:cxn>
                <a:cxn ang="0">
                  <a:pos x="71" y="248"/>
                </a:cxn>
                <a:cxn ang="0">
                  <a:pos x="139" y="0"/>
                </a:cxn>
                <a:cxn ang="0">
                  <a:pos x="139" y="0"/>
                </a:cxn>
              </a:cxnLst>
              <a:rect l="0" t="0" r="0" b="0"/>
              <a:pathLst>
                <a:path w="139" h="254">
                  <a:moveTo>
                    <a:pt x="139" y="0"/>
                  </a:moveTo>
                  <a:lnTo>
                    <a:pt x="69" y="6"/>
                  </a:lnTo>
                  <a:lnTo>
                    <a:pt x="0" y="254"/>
                  </a:lnTo>
                  <a:lnTo>
                    <a:pt x="71" y="248"/>
                  </a:lnTo>
                  <a:lnTo>
                    <a:pt x="139" y="0"/>
                  </a:lnTo>
                  <a:lnTo>
                    <a:pt x="139" y="0"/>
                  </a:lnTo>
                  <a:close/>
                </a:path>
              </a:pathLst>
            </a:custGeom>
            <a:solidFill>
              <a:srgbClr val="F26B41"/>
            </a:solidFill>
            <a:ln w="9525">
              <a:noFill/>
            </a:ln>
          </p:spPr>
          <p:txBody>
            <a:bodyPr/>
            <a:p>
              <a:endParaRPr altLang="en-US" lang="zh-CN"/>
            </a:p>
          </p:txBody>
        </p:sp>
        <p:sp>
          <p:nvSpPr>
            <p:cNvPr id="1049026" name="Freeform 156"/>
            <p:cNvSpPr/>
            <p:nvPr/>
          </p:nvSpPr>
          <p:spPr>
            <a:xfrm>
              <a:off x="766763" y="795337"/>
              <a:ext cx="311150" cy="9525"/>
            </a:xfrm>
            <a:custGeom>
              <a:avLst/>
              <a:ahLst/>
              <a:cxnLst>
                <a:cxn ang="0">
                  <a:pos x="71" y="0"/>
                </a:cxn>
                <a:cxn ang="0">
                  <a:pos x="0" y="6"/>
                </a:cxn>
                <a:cxn ang="0">
                  <a:pos x="124" y="6"/>
                </a:cxn>
                <a:cxn ang="0">
                  <a:pos x="196" y="0"/>
                </a:cxn>
                <a:cxn ang="0">
                  <a:pos x="71" y="0"/>
                </a:cxn>
                <a:cxn ang="0">
                  <a:pos x="71" y="0"/>
                </a:cxn>
              </a:cxnLst>
              <a:rect l="0" t="0" r="0" b="0"/>
              <a:pathLst>
                <a:path w="196" h="6">
                  <a:moveTo>
                    <a:pt x="71" y="0"/>
                  </a:moveTo>
                  <a:lnTo>
                    <a:pt x="0" y="6"/>
                  </a:lnTo>
                  <a:lnTo>
                    <a:pt x="124" y="6"/>
                  </a:lnTo>
                  <a:lnTo>
                    <a:pt x="196" y="0"/>
                  </a:lnTo>
                  <a:lnTo>
                    <a:pt x="71" y="0"/>
                  </a:lnTo>
                  <a:lnTo>
                    <a:pt x="71" y="0"/>
                  </a:lnTo>
                  <a:close/>
                </a:path>
              </a:pathLst>
            </a:custGeom>
            <a:solidFill>
              <a:srgbClr val="B62F16"/>
            </a:solidFill>
            <a:ln w="9525">
              <a:noFill/>
            </a:ln>
          </p:spPr>
          <p:txBody>
            <a:bodyPr/>
            <a:p>
              <a:endParaRPr altLang="en-US" lang="zh-CN"/>
            </a:p>
          </p:txBody>
        </p:sp>
        <p:sp>
          <p:nvSpPr>
            <p:cNvPr id="1049027" name="Freeform 157"/>
            <p:cNvSpPr/>
            <p:nvPr/>
          </p:nvSpPr>
          <p:spPr>
            <a:xfrm>
              <a:off x="317500" y="211137"/>
              <a:ext cx="760413" cy="688975"/>
            </a:xfrm>
            <a:custGeom>
              <a:avLst/>
              <a:ahLst/>
              <a:cxnLst>
                <a:cxn ang="0">
                  <a:pos x="360" y="360"/>
                </a:cxn>
                <a:cxn ang="0">
                  <a:pos x="289" y="0"/>
                </a:cxn>
                <a:cxn ang="0">
                  <a:pos x="225" y="190"/>
                </a:cxn>
                <a:cxn ang="0">
                  <a:pos x="187" y="96"/>
                </a:cxn>
                <a:cxn ang="0">
                  <a:pos x="109" y="280"/>
                </a:cxn>
                <a:cxn ang="0">
                  <a:pos x="68" y="184"/>
                </a:cxn>
                <a:cxn ang="0">
                  <a:pos x="0" y="432"/>
                </a:cxn>
                <a:cxn ang="0">
                  <a:pos x="9" y="434"/>
                </a:cxn>
                <a:cxn ang="0">
                  <a:pos x="70" y="209"/>
                </a:cxn>
                <a:cxn ang="0">
                  <a:pos x="109" y="301"/>
                </a:cxn>
                <a:cxn ang="0">
                  <a:pos x="187" y="119"/>
                </a:cxn>
                <a:cxn ang="0">
                  <a:pos x="225" y="215"/>
                </a:cxn>
                <a:cxn ang="0">
                  <a:pos x="287" y="33"/>
                </a:cxn>
                <a:cxn ang="0">
                  <a:pos x="354" y="368"/>
                </a:cxn>
                <a:cxn ang="0">
                  <a:pos x="479" y="368"/>
                </a:cxn>
                <a:cxn ang="0">
                  <a:pos x="479" y="360"/>
                </a:cxn>
                <a:cxn ang="0">
                  <a:pos x="360" y="360"/>
                </a:cxn>
                <a:cxn ang="0">
                  <a:pos x="360" y="360"/>
                </a:cxn>
              </a:cxnLst>
              <a:rect l="0" t="0" r="0" b="0"/>
              <a:pathLst>
                <a:path w="479" h="434">
                  <a:moveTo>
                    <a:pt x="360" y="360"/>
                  </a:moveTo>
                  <a:lnTo>
                    <a:pt x="289" y="0"/>
                  </a:lnTo>
                  <a:lnTo>
                    <a:pt x="225" y="190"/>
                  </a:lnTo>
                  <a:lnTo>
                    <a:pt x="187" y="96"/>
                  </a:lnTo>
                  <a:lnTo>
                    <a:pt x="109" y="280"/>
                  </a:lnTo>
                  <a:lnTo>
                    <a:pt x="68" y="184"/>
                  </a:lnTo>
                  <a:lnTo>
                    <a:pt x="0" y="432"/>
                  </a:lnTo>
                  <a:lnTo>
                    <a:pt x="9" y="434"/>
                  </a:lnTo>
                  <a:lnTo>
                    <a:pt x="70" y="209"/>
                  </a:lnTo>
                  <a:lnTo>
                    <a:pt x="109" y="301"/>
                  </a:lnTo>
                  <a:lnTo>
                    <a:pt x="187" y="119"/>
                  </a:lnTo>
                  <a:lnTo>
                    <a:pt x="225" y="215"/>
                  </a:lnTo>
                  <a:lnTo>
                    <a:pt x="287" y="33"/>
                  </a:lnTo>
                  <a:lnTo>
                    <a:pt x="354" y="368"/>
                  </a:lnTo>
                  <a:lnTo>
                    <a:pt x="479" y="368"/>
                  </a:lnTo>
                  <a:lnTo>
                    <a:pt x="479" y="360"/>
                  </a:lnTo>
                  <a:lnTo>
                    <a:pt x="360" y="360"/>
                  </a:lnTo>
                  <a:lnTo>
                    <a:pt x="360" y="360"/>
                  </a:lnTo>
                  <a:close/>
                </a:path>
              </a:pathLst>
            </a:custGeom>
            <a:solidFill>
              <a:srgbClr val="FFFFFF"/>
            </a:solidFill>
            <a:ln w="9525">
              <a:noFill/>
            </a:ln>
          </p:spPr>
          <p:txBody>
            <a:bodyPr/>
            <a:p>
              <a:endParaRPr altLang="en-US" lang="zh-CN"/>
            </a:p>
          </p:txBody>
        </p:sp>
      </p:grpSp>
      <p:grpSp>
        <p:nvGrpSpPr>
          <p:cNvPr id="89" name="组合 314"/>
          <p:cNvGrpSpPr/>
          <p:nvPr/>
        </p:nvGrpSpPr>
        <p:grpSpPr>
          <a:xfrm>
            <a:off x="3841750" y="2740025"/>
            <a:ext cx="254000" cy="254000"/>
            <a:chOff x="0" y="0"/>
            <a:chExt cx="1154113" cy="1152525"/>
          </a:xfrm>
        </p:grpSpPr>
        <p:sp>
          <p:nvSpPr>
            <p:cNvPr id="1049028" name="Oval 12"/>
            <p:cNvSpPr/>
            <p:nvPr/>
          </p:nvSpPr>
          <p:spPr>
            <a:xfrm>
              <a:off x="0" y="0"/>
              <a:ext cx="1154113" cy="1152525"/>
            </a:xfrm>
            <a:prstGeom prst="ellipse"/>
            <a:solidFill>
              <a:srgbClr val="ACACAC"/>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029" name="Freeform 158"/>
            <p:cNvSpPr/>
            <p:nvPr/>
          </p:nvSpPr>
          <p:spPr>
            <a:xfrm>
              <a:off x="328612" y="317500"/>
              <a:ext cx="820738" cy="831850"/>
            </a:xfrm>
            <a:custGeom>
              <a:avLst/>
              <a:ahLst/>
              <a:cxnLst>
                <a:cxn ang="0">
                  <a:pos x="159" y="0"/>
                </a:cxn>
                <a:cxn ang="0">
                  <a:pos x="253" y="95"/>
                </a:cxn>
                <a:cxn ang="0">
                  <a:pos x="91" y="256"/>
                </a:cxn>
                <a:cxn ang="0">
                  <a:pos x="0" y="164"/>
                </a:cxn>
                <a:cxn ang="0">
                  <a:pos x="159" y="0"/>
                </a:cxn>
              </a:cxnLst>
              <a:rect l="0" t="0" r="0" b="0"/>
              <a:pathLst>
                <a:path w="253" h="256">
                  <a:moveTo>
                    <a:pt x="159" y="0"/>
                  </a:moveTo>
                  <a:cubicBezTo>
                    <a:pt x="253" y="95"/>
                    <a:pt x="253" y="95"/>
                    <a:pt x="253" y="95"/>
                  </a:cubicBezTo>
                  <a:cubicBezTo>
                    <a:pt x="246" y="181"/>
                    <a:pt x="177" y="249"/>
                    <a:pt x="91" y="256"/>
                  </a:cubicBezTo>
                  <a:cubicBezTo>
                    <a:pt x="0" y="164"/>
                    <a:pt x="0" y="164"/>
                    <a:pt x="0" y="164"/>
                  </a:cubicBezTo>
                  <a:cubicBezTo>
                    <a:pt x="159" y="0"/>
                    <a:pt x="159" y="0"/>
                    <a:pt x="159" y="0"/>
                  </a:cubicBezTo>
                  <a:close/>
                </a:path>
              </a:pathLst>
            </a:custGeom>
            <a:solidFill>
              <a:srgbClr val="8B8B8B"/>
            </a:solidFill>
            <a:ln w="9525">
              <a:noFill/>
            </a:ln>
          </p:spPr>
          <p:txBody>
            <a:bodyPr/>
            <a:p>
              <a:endParaRPr altLang="en-US" lang="zh-CN"/>
            </a:p>
          </p:txBody>
        </p:sp>
        <p:sp>
          <p:nvSpPr>
            <p:cNvPr id="1049030" name="Oval 159"/>
            <p:cNvSpPr/>
            <p:nvPr/>
          </p:nvSpPr>
          <p:spPr>
            <a:xfrm>
              <a:off x="204787" y="203200"/>
              <a:ext cx="744538" cy="744538"/>
            </a:xfrm>
            <a:prstGeom prst="ellipse"/>
            <a:solidFill>
              <a:srgbClr val="FFFFFF"/>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031" name="Oval 160"/>
            <p:cNvSpPr/>
            <p:nvPr/>
          </p:nvSpPr>
          <p:spPr>
            <a:xfrm>
              <a:off x="241300" y="239713"/>
              <a:ext cx="671513" cy="671513"/>
            </a:xfrm>
            <a:prstGeom prst="ellipse"/>
            <a:solidFill>
              <a:srgbClr val="F26B41"/>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032" name="Freeform 161"/>
            <p:cNvSpPr/>
            <p:nvPr/>
          </p:nvSpPr>
          <p:spPr>
            <a:xfrm>
              <a:off x="452437" y="411163"/>
              <a:ext cx="457200" cy="500063"/>
            </a:xfrm>
            <a:custGeom>
              <a:avLst/>
              <a:ahLst/>
              <a:cxnLst>
                <a:cxn ang="0">
                  <a:pos x="77" y="1"/>
                </a:cxn>
                <a:cxn ang="0">
                  <a:pos x="141" y="65"/>
                </a:cxn>
                <a:cxn ang="0">
                  <a:pos x="43" y="154"/>
                </a:cxn>
                <a:cxn ang="0">
                  <a:pos x="0" y="112"/>
                </a:cxn>
                <a:cxn ang="0">
                  <a:pos x="10" y="108"/>
                </a:cxn>
                <a:cxn ang="0">
                  <a:pos x="34" y="88"/>
                </a:cxn>
                <a:cxn ang="0">
                  <a:pos x="8" y="62"/>
                </a:cxn>
                <a:cxn ang="0">
                  <a:pos x="18" y="56"/>
                </a:cxn>
                <a:cxn ang="0">
                  <a:pos x="18" y="20"/>
                </a:cxn>
                <a:cxn ang="0">
                  <a:pos x="31" y="0"/>
                </a:cxn>
                <a:cxn ang="0">
                  <a:pos x="77" y="1"/>
                </a:cxn>
              </a:cxnLst>
              <a:rect l="0" t="0" r="0" b="0"/>
              <a:pathLst>
                <a:path w="141" h="154">
                  <a:moveTo>
                    <a:pt x="77" y="1"/>
                  </a:moveTo>
                  <a:cubicBezTo>
                    <a:pt x="141" y="65"/>
                    <a:pt x="141" y="65"/>
                    <a:pt x="141" y="65"/>
                  </a:cubicBezTo>
                  <a:cubicBezTo>
                    <a:pt x="134" y="114"/>
                    <a:pt x="94" y="152"/>
                    <a:pt x="43" y="154"/>
                  </a:cubicBezTo>
                  <a:cubicBezTo>
                    <a:pt x="0" y="112"/>
                    <a:pt x="0" y="112"/>
                    <a:pt x="0" y="112"/>
                  </a:cubicBezTo>
                  <a:cubicBezTo>
                    <a:pt x="10" y="108"/>
                    <a:pt x="10" y="108"/>
                    <a:pt x="10" y="108"/>
                  </a:cubicBezTo>
                  <a:cubicBezTo>
                    <a:pt x="34" y="88"/>
                    <a:pt x="34" y="88"/>
                    <a:pt x="34" y="88"/>
                  </a:cubicBezTo>
                  <a:cubicBezTo>
                    <a:pt x="8" y="62"/>
                    <a:pt x="8" y="62"/>
                    <a:pt x="8" y="62"/>
                  </a:cubicBezTo>
                  <a:cubicBezTo>
                    <a:pt x="18" y="56"/>
                    <a:pt x="18" y="56"/>
                    <a:pt x="18" y="56"/>
                  </a:cubicBezTo>
                  <a:cubicBezTo>
                    <a:pt x="18" y="20"/>
                    <a:pt x="18" y="20"/>
                    <a:pt x="18" y="20"/>
                  </a:cubicBezTo>
                  <a:cubicBezTo>
                    <a:pt x="31" y="0"/>
                    <a:pt x="31" y="0"/>
                    <a:pt x="31" y="0"/>
                  </a:cubicBezTo>
                  <a:cubicBezTo>
                    <a:pt x="77" y="1"/>
                    <a:pt x="77" y="1"/>
                    <a:pt x="77" y="1"/>
                  </a:cubicBezTo>
                  <a:close/>
                </a:path>
              </a:pathLst>
            </a:custGeom>
            <a:solidFill>
              <a:srgbClr val="C44721"/>
            </a:solidFill>
            <a:ln w="9525">
              <a:noFill/>
            </a:ln>
          </p:spPr>
          <p:txBody>
            <a:bodyPr/>
            <a:p>
              <a:endParaRPr altLang="en-US" lang="zh-CN"/>
            </a:p>
          </p:txBody>
        </p:sp>
        <p:sp>
          <p:nvSpPr>
            <p:cNvPr id="1049033" name="Freeform 162"/>
            <p:cNvSpPr/>
            <p:nvPr/>
          </p:nvSpPr>
          <p:spPr>
            <a:xfrm>
              <a:off x="452437" y="357188"/>
              <a:ext cx="249238" cy="417513"/>
            </a:xfrm>
            <a:custGeom>
              <a:avLst/>
              <a:ahLst/>
              <a:cxnLst>
                <a:cxn ang="0">
                  <a:pos x="8" y="79"/>
                </a:cxn>
                <a:cxn ang="0">
                  <a:pos x="8" y="68"/>
                </a:cxn>
                <a:cxn ang="0">
                  <a:pos x="15" y="68"/>
                </a:cxn>
                <a:cxn ang="0">
                  <a:pos x="11" y="50"/>
                </a:cxn>
                <a:cxn ang="0">
                  <a:pos x="20" y="17"/>
                </a:cxn>
                <a:cxn ang="0">
                  <a:pos x="77" y="18"/>
                </a:cxn>
                <a:cxn ang="0">
                  <a:pos x="70" y="31"/>
                </a:cxn>
                <a:cxn ang="0">
                  <a:pos x="47" y="22"/>
                </a:cxn>
                <a:cxn ang="0">
                  <a:pos x="26" y="48"/>
                </a:cxn>
                <a:cxn ang="0">
                  <a:pos x="31" y="66"/>
                </a:cxn>
                <a:cxn ang="0">
                  <a:pos x="32" y="68"/>
                </a:cxn>
                <a:cxn ang="0">
                  <a:pos x="54" y="68"/>
                </a:cxn>
                <a:cxn ang="0">
                  <a:pos x="54" y="79"/>
                </a:cxn>
                <a:cxn ang="0">
                  <a:pos x="37" y="79"/>
                </a:cxn>
                <a:cxn ang="0">
                  <a:pos x="39" y="86"/>
                </a:cxn>
                <a:cxn ang="0">
                  <a:pos x="30" y="118"/>
                </a:cxn>
                <a:cxn ang="0">
                  <a:pos x="65" y="118"/>
                </a:cxn>
                <a:cxn ang="0">
                  <a:pos x="65" y="129"/>
                </a:cxn>
                <a:cxn ang="0">
                  <a:pos x="0" y="129"/>
                </a:cxn>
                <a:cxn ang="0">
                  <a:pos x="0" y="118"/>
                </a:cxn>
                <a:cxn ang="0">
                  <a:pos x="5" y="118"/>
                </a:cxn>
                <a:cxn ang="0">
                  <a:pos x="24" y="90"/>
                </a:cxn>
                <a:cxn ang="0">
                  <a:pos x="20" y="79"/>
                </a:cxn>
                <a:cxn ang="0">
                  <a:pos x="8" y="79"/>
                </a:cxn>
              </a:cxnLst>
              <a:rect l="0" t="0" r="0" b="0"/>
              <a:pathLst>
                <a:path w="77" h="129">
                  <a:moveTo>
                    <a:pt x="8" y="79"/>
                  </a:moveTo>
                  <a:cubicBezTo>
                    <a:pt x="8" y="68"/>
                    <a:pt x="8" y="68"/>
                    <a:pt x="8" y="68"/>
                  </a:cubicBezTo>
                  <a:cubicBezTo>
                    <a:pt x="15" y="68"/>
                    <a:pt x="15" y="68"/>
                    <a:pt x="15" y="68"/>
                  </a:cubicBezTo>
                  <a:cubicBezTo>
                    <a:pt x="13" y="63"/>
                    <a:pt x="11" y="57"/>
                    <a:pt x="11" y="50"/>
                  </a:cubicBezTo>
                  <a:cubicBezTo>
                    <a:pt x="9" y="38"/>
                    <a:pt x="12" y="26"/>
                    <a:pt x="20" y="17"/>
                  </a:cubicBezTo>
                  <a:cubicBezTo>
                    <a:pt x="37" y="0"/>
                    <a:pt x="67" y="7"/>
                    <a:pt x="77" y="18"/>
                  </a:cubicBezTo>
                  <a:cubicBezTo>
                    <a:pt x="70" y="31"/>
                    <a:pt x="70" y="31"/>
                    <a:pt x="70" y="31"/>
                  </a:cubicBezTo>
                  <a:cubicBezTo>
                    <a:pt x="64" y="24"/>
                    <a:pt x="58" y="22"/>
                    <a:pt x="47" y="22"/>
                  </a:cubicBezTo>
                  <a:cubicBezTo>
                    <a:pt x="34" y="21"/>
                    <a:pt x="24" y="31"/>
                    <a:pt x="26" y="48"/>
                  </a:cubicBezTo>
                  <a:cubicBezTo>
                    <a:pt x="26" y="55"/>
                    <a:pt x="29" y="60"/>
                    <a:pt x="31" y="66"/>
                  </a:cubicBezTo>
                  <a:cubicBezTo>
                    <a:pt x="32" y="67"/>
                    <a:pt x="32" y="67"/>
                    <a:pt x="32" y="68"/>
                  </a:cubicBezTo>
                  <a:cubicBezTo>
                    <a:pt x="54" y="68"/>
                    <a:pt x="54" y="68"/>
                    <a:pt x="54" y="68"/>
                  </a:cubicBezTo>
                  <a:cubicBezTo>
                    <a:pt x="54" y="79"/>
                    <a:pt x="54" y="79"/>
                    <a:pt x="54" y="79"/>
                  </a:cubicBezTo>
                  <a:cubicBezTo>
                    <a:pt x="37" y="79"/>
                    <a:pt x="37" y="79"/>
                    <a:pt x="37" y="79"/>
                  </a:cubicBezTo>
                  <a:cubicBezTo>
                    <a:pt x="38" y="81"/>
                    <a:pt x="39" y="84"/>
                    <a:pt x="39" y="86"/>
                  </a:cubicBezTo>
                  <a:cubicBezTo>
                    <a:pt x="41" y="98"/>
                    <a:pt x="38" y="110"/>
                    <a:pt x="30" y="118"/>
                  </a:cubicBezTo>
                  <a:cubicBezTo>
                    <a:pt x="65" y="118"/>
                    <a:pt x="65" y="118"/>
                    <a:pt x="65" y="118"/>
                  </a:cubicBezTo>
                  <a:cubicBezTo>
                    <a:pt x="65" y="129"/>
                    <a:pt x="65" y="129"/>
                    <a:pt x="65" y="129"/>
                  </a:cubicBezTo>
                  <a:cubicBezTo>
                    <a:pt x="0" y="129"/>
                    <a:pt x="0" y="129"/>
                    <a:pt x="0" y="129"/>
                  </a:cubicBezTo>
                  <a:cubicBezTo>
                    <a:pt x="0" y="118"/>
                    <a:pt x="0" y="118"/>
                    <a:pt x="0" y="118"/>
                  </a:cubicBezTo>
                  <a:cubicBezTo>
                    <a:pt x="5" y="118"/>
                    <a:pt x="5" y="118"/>
                    <a:pt x="5" y="118"/>
                  </a:cubicBezTo>
                  <a:cubicBezTo>
                    <a:pt x="17" y="113"/>
                    <a:pt x="27" y="105"/>
                    <a:pt x="24" y="90"/>
                  </a:cubicBezTo>
                  <a:cubicBezTo>
                    <a:pt x="24" y="86"/>
                    <a:pt x="22" y="83"/>
                    <a:pt x="20" y="79"/>
                  </a:cubicBezTo>
                  <a:cubicBezTo>
                    <a:pt x="8" y="79"/>
                    <a:pt x="8" y="79"/>
                    <a:pt x="8" y="79"/>
                  </a:cubicBezTo>
                  <a:close/>
                </a:path>
              </a:pathLst>
            </a:custGeom>
            <a:solidFill>
              <a:srgbClr val="FFFFFF"/>
            </a:solidFill>
            <a:ln w="9525">
              <a:noFill/>
            </a:ln>
          </p:spPr>
          <p:txBody>
            <a:bodyPr/>
            <a:p>
              <a:endParaRPr altLang="en-US" lang="zh-CN"/>
            </a:p>
          </p:txBody>
        </p:sp>
      </p:grpSp>
      <p:grpSp>
        <p:nvGrpSpPr>
          <p:cNvPr id="90" name="组合 313"/>
          <p:cNvGrpSpPr/>
          <p:nvPr/>
        </p:nvGrpSpPr>
        <p:grpSpPr>
          <a:xfrm>
            <a:off x="3159125" y="2740025"/>
            <a:ext cx="255588" cy="254000"/>
            <a:chOff x="0" y="0"/>
            <a:chExt cx="1149350" cy="1152525"/>
          </a:xfrm>
        </p:grpSpPr>
        <p:sp>
          <p:nvSpPr>
            <p:cNvPr id="1049034" name="Oval 10"/>
            <p:cNvSpPr/>
            <p:nvPr/>
          </p:nvSpPr>
          <p:spPr>
            <a:xfrm>
              <a:off x="0" y="0"/>
              <a:ext cx="1149350" cy="1152525"/>
            </a:xfrm>
            <a:prstGeom prst="ellipse"/>
            <a:solidFill>
              <a:srgbClr val="F4B63F"/>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035" name="Freeform 163"/>
            <p:cNvSpPr/>
            <p:nvPr/>
          </p:nvSpPr>
          <p:spPr>
            <a:xfrm>
              <a:off x="328612" y="317500"/>
              <a:ext cx="820738" cy="831850"/>
            </a:xfrm>
            <a:custGeom>
              <a:avLst/>
              <a:ahLst/>
              <a:cxnLst>
                <a:cxn ang="0">
                  <a:pos x="158" y="0"/>
                </a:cxn>
                <a:cxn ang="0">
                  <a:pos x="253" y="95"/>
                </a:cxn>
                <a:cxn ang="0">
                  <a:pos x="90" y="256"/>
                </a:cxn>
                <a:cxn ang="0">
                  <a:pos x="0" y="164"/>
                </a:cxn>
                <a:cxn ang="0">
                  <a:pos x="158" y="0"/>
                </a:cxn>
              </a:cxnLst>
              <a:rect l="0" t="0" r="0" b="0"/>
              <a:pathLst>
                <a:path w="253" h="256">
                  <a:moveTo>
                    <a:pt x="158" y="0"/>
                  </a:moveTo>
                  <a:cubicBezTo>
                    <a:pt x="253" y="95"/>
                    <a:pt x="253" y="95"/>
                    <a:pt x="253" y="95"/>
                  </a:cubicBezTo>
                  <a:cubicBezTo>
                    <a:pt x="245" y="181"/>
                    <a:pt x="177" y="249"/>
                    <a:pt x="90" y="256"/>
                  </a:cubicBezTo>
                  <a:cubicBezTo>
                    <a:pt x="0" y="164"/>
                    <a:pt x="0" y="164"/>
                    <a:pt x="0" y="164"/>
                  </a:cubicBezTo>
                  <a:cubicBezTo>
                    <a:pt x="158" y="0"/>
                    <a:pt x="158" y="0"/>
                    <a:pt x="158" y="0"/>
                  </a:cubicBezTo>
                  <a:close/>
                </a:path>
              </a:pathLst>
            </a:custGeom>
            <a:solidFill>
              <a:srgbClr val="C99128"/>
            </a:solidFill>
            <a:ln w="9525">
              <a:noFill/>
            </a:ln>
          </p:spPr>
          <p:txBody>
            <a:bodyPr/>
            <a:p>
              <a:endParaRPr altLang="en-US" lang="zh-CN"/>
            </a:p>
          </p:txBody>
        </p:sp>
        <p:sp>
          <p:nvSpPr>
            <p:cNvPr id="1049036" name="Oval 164"/>
            <p:cNvSpPr/>
            <p:nvPr/>
          </p:nvSpPr>
          <p:spPr>
            <a:xfrm>
              <a:off x="204787" y="203200"/>
              <a:ext cx="739775" cy="744538"/>
            </a:xfrm>
            <a:prstGeom prst="ellipse"/>
            <a:solidFill>
              <a:srgbClr val="FFFFFF"/>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037" name="Oval 165"/>
            <p:cNvSpPr/>
            <p:nvPr/>
          </p:nvSpPr>
          <p:spPr>
            <a:xfrm>
              <a:off x="236537" y="239713"/>
              <a:ext cx="676275" cy="671513"/>
            </a:xfrm>
            <a:prstGeom prst="ellipse"/>
            <a:solidFill>
              <a:srgbClr val="F26B41"/>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038" name="Freeform 166"/>
            <p:cNvSpPr/>
            <p:nvPr/>
          </p:nvSpPr>
          <p:spPr>
            <a:xfrm>
              <a:off x="428625" y="382588"/>
              <a:ext cx="484188" cy="515938"/>
            </a:xfrm>
            <a:custGeom>
              <a:avLst/>
              <a:ahLst/>
              <a:cxnLst>
                <a:cxn ang="0">
                  <a:pos x="101" y="0"/>
                </a:cxn>
                <a:cxn ang="0">
                  <a:pos x="148" y="47"/>
                </a:cxn>
                <a:cxn ang="0">
                  <a:pos x="149" y="60"/>
                </a:cxn>
                <a:cxn ang="0">
                  <a:pos x="76" y="159"/>
                </a:cxn>
                <a:cxn ang="0">
                  <a:pos x="36" y="120"/>
                </a:cxn>
                <a:cxn ang="0">
                  <a:pos x="37" y="109"/>
                </a:cxn>
                <a:cxn ang="0">
                  <a:pos x="11" y="82"/>
                </a:cxn>
                <a:cxn ang="0">
                  <a:pos x="24" y="75"/>
                </a:cxn>
                <a:cxn ang="0">
                  <a:pos x="11" y="62"/>
                </a:cxn>
                <a:cxn ang="0">
                  <a:pos x="20" y="55"/>
                </a:cxn>
                <a:cxn ang="0">
                  <a:pos x="41" y="55"/>
                </a:cxn>
                <a:cxn ang="0">
                  <a:pos x="43" y="51"/>
                </a:cxn>
                <a:cxn ang="0">
                  <a:pos x="0" y="7"/>
                </a:cxn>
                <a:cxn ang="0">
                  <a:pos x="9" y="0"/>
                </a:cxn>
                <a:cxn ang="0">
                  <a:pos x="51" y="42"/>
                </a:cxn>
                <a:cxn ang="0">
                  <a:pos x="101" y="0"/>
                </a:cxn>
              </a:cxnLst>
              <a:rect l="0" t="0" r="0" b="0"/>
              <a:pathLst>
                <a:path w="149" h="159">
                  <a:moveTo>
                    <a:pt x="101" y="0"/>
                  </a:moveTo>
                  <a:cubicBezTo>
                    <a:pt x="148" y="47"/>
                    <a:pt x="148" y="47"/>
                    <a:pt x="148" y="47"/>
                  </a:cubicBezTo>
                  <a:cubicBezTo>
                    <a:pt x="149" y="51"/>
                    <a:pt x="149" y="55"/>
                    <a:pt x="149" y="60"/>
                  </a:cubicBezTo>
                  <a:cubicBezTo>
                    <a:pt x="149" y="106"/>
                    <a:pt x="118" y="146"/>
                    <a:pt x="76" y="159"/>
                  </a:cubicBezTo>
                  <a:cubicBezTo>
                    <a:pt x="36" y="120"/>
                    <a:pt x="36" y="120"/>
                    <a:pt x="36" y="120"/>
                  </a:cubicBezTo>
                  <a:cubicBezTo>
                    <a:pt x="37" y="109"/>
                    <a:pt x="37" y="109"/>
                    <a:pt x="37" y="109"/>
                  </a:cubicBezTo>
                  <a:cubicBezTo>
                    <a:pt x="11" y="82"/>
                    <a:pt x="11" y="82"/>
                    <a:pt x="11" y="82"/>
                  </a:cubicBezTo>
                  <a:cubicBezTo>
                    <a:pt x="24" y="75"/>
                    <a:pt x="24" y="75"/>
                    <a:pt x="24" y="75"/>
                  </a:cubicBezTo>
                  <a:cubicBezTo>
                    <a:pt x="11" y="62"/>
                    <a:pt x="11" y="62"/>
                    <a:pt x="11" y="62"/>
                  </a:cubicBezTo>
                  <a:cubicBezTo>
                    <a:pt x="20" y="55"/>
                    <a:pt x="20" y="55"/>
                    <a:pt x="20" y="55"/>
                  </a:cubicBezTo>
                  <a:cubicBezTo>
                    <a:pt x="41" y="55"/>
                    <a:pt x="41" y="55"/>
                    <a:pt x="41" y="55"/>
                  </a:cubicBezTo>
                  <a:cubicBezTo>
                    <a:pt x="43" y="51"/>
                    <a:pt x="43" y="51"/>
                    <a:pt x="43" y="51"/>
                  </a:cubicBezTo>
                  <a:cubicBezTo>
                    <a:pt x="0" y="7"/>
                    <a:pt x="0" y="7"/>
                    <a:pt x="0" y="7"/>
                  </a:cubicBezTo>
                  <a:cubicBezTo>
                    <a:pt x="9" y="0"/>
                    <a:pt x="9" y="0"/>
                    <a:pt x="9" y="0"/>
                  </a:cubicBezTo>
                  <a:cubicBezTo>
                    <a:pt x="51" y="42"/>
                    <a:pt x="51" y="42"/>
                    <a:pt x="51" y="42"/>
                  </a:cubicBezTo>
                  <a:cubicBezTo>
                    <a:pt x="101" y="0"/>
                    <a:pt x="101" y="0"/>
                    <a:pt x="101" y="0"/>
                  </a:cubicBezTo>
                  <a:close/>
                </a:path>
              </a:pathLst>
            </a:custGeom>
            <a:solidFill>
              <a:srgbClr val="C44721"/>
            </a:solidFill>
            <a:ln w="9525">
              <a:noFill/>
            </a:ln>
          </p:spPr>
          <p:txBody>
            <a:bodyPr/>
            <a:p>
              <a:endParaRPr altLang="en-US" lang="zh-CN"/>
            </a:p>
          </p:txBody>
        </p:sp>
        <p:sp>
          <p:nvSpPr>
            <p:cNvPr id="1049039" name="Freeform 167"/>
            <p:cNvSpPr/>
            <p:nvPr/>
          </p:nvSpPr>
          <p:spPr>
            <a:xfrm>
              <a:off x="395287" y="382588"/>
              <a:ext cx="361950" cy="388938"/>
            </a:xfrm>
            <a:custGeom>
              <a:avLst/>
              <a:ahLst/>
              <a:cxnLst>
                <a:cxn ang="0">
                  <a:pos x="95" y="245"/>
                </a:cxn>
                <a:cxn ang="0">
                  <a:pos x="95" y="168"/>
                </a:cxn>
                <a:cxn ang="0">
                  <a:pos x="43" y="168"/>
                </a:cxn>
                <a:cxn ang="0">
                  <a:pos x="43" y="145"/>
                </a:cxn>
                <a:cxn ang="0">
                  <a:pos x="95" y="145"/>
                </a:cxn>
                <a:cxn ang="0">
                  <a:pos x="95" y="127"/>
                </a:cxn>
                <a:cxn ang="0">
                  <a:pos x="43" y="127"/>
                </a:cxn>
                <a:cxn ang="0">
                  <a:pos x="43" y="104"/>
                </a:cxn>
                <a:cxn ang="0">
                  <a:pos x="95" y="104"/>
                </a:cxn>
                <a:cxn ang="0">
                  <a:pos x="0" y="0"/>
                </a:cxn>
                <a:cxn ang="0">
                  <a:pos x="39" y="0"/>
                </a:cxn>
                <a:cxn ang="0">
                  <a:pos x="113" y="80"/>
                </a:cxn>
                <a:cxn ang="0">
                  <a:pos x="189" y="0"/>
                </a:cxn>
                <a:cxn ang="0">
                  <a:pos x="228" y="0"/>
                </a:cxn>
                <a:cxn ang="0">
                  <a:pos x="129" y="104"/>
                </a:cxn>
                <a:cxn ang="0">
                  <a:pos x="183" y="104"/>
                </a:cxn>
                <a:cxn ang="0">
                  <a:pos x="183" y="127"/>
                </a:cxn>
                <a:cxn ang="0">
                  <a:pos x="127" y="127"/>
                </a:cxn>
                <a:cxn ang="0">
                  <a:pos x="127" y="145"/>
                </a:cxn>
                <a:cxn ang="0">
                  <a:pos x="183" y="145"/>
                </a:cxn>
                <a:cxn ang="0">
                  <a:pos x="183" y="168"/>
                </a:cxn>
                <a:cxn ang="0">
                  <a:pos x="127" y="168"/>
                </a:cxn>
                <a:cxn ang="0">
                  <a:pos x="127" y="245"/>
                </a:cxn>
                <a:cxn ang="0">
                  <a:pos x="95" y="245"/>
                </a:cxn>
                <a:cxn ang="0">
                  <a:pos x="95" y="245"/>
                </a:cxn>
              </a:cxnLst>
              <a:rect l="0" t="0" r="0" b="0"/>
              <a:pathLst>
                <a:path w="228" h="245">
                  <a:moveTo>
                    <a:pt x="95" y="245"/>
                  </a:moveTo>
                  <a:lnTo>
                    <a:pt x="95" y="168"/>
                  </a:lnTo>
                  <a:lnTo>
                    <a:pt x="43" y="168"/>
                  </a:lnTo>
                  <a:lnTo>
                    <a:pt x="43" y="145"/>
                  </a:lnTo>
                  <a:lnTo>
                    <a:pt x="95" y="145"/>
                  </a:lnTo>
                  <a:lnTo>
                    <a:pt x="95" y="127"/>
                  </a:lnTo>
                  <a:lnTo>
                    <a:pt x="43" y="127"/>
                  </a:lnTo>
                  <a:lnTo>
                    <a:pt x="43" y="104"/>
                  </a:lnTo>
                  <a:lnTo>
                    <a:pt x="95" y="104"/>
                  </a:lnTo>
                  <a:lnTo>
                    <a:pt x="0" y="0"/>
                  </a:lnTo>
                  <a:lnTo>
                    <a:pt x="39" y="0"/>
                  </a:lnTo>
                  <a:lnTo>
                    <a:pt x="113" y="80"/>
                  </a:lnTo>
                  <a:lnTo>
                    <a:pt x="189" y="0"/>
                  </a:lnTo>
                  <a:lnTo>
                    <a:pt x="228" y="0"/>
                  </a:lnTo>
                  <a:lnTo>
                    <a:pt x="129" y="104"/>
                  </a:lnTo>
                  <a:lnTo>
                    <a:pt x="183" y="104"/>
                  </a:lnTo>
                  <a:lnTo>
                    <a:pt x="183" y="127"/>
                  </a:lnTo>
                  <a:lnTo>
                    <a:pt x="127" y="127"/>
                  </a:lnTo>
                  <a:lnTo>
                    <a:pt x="127" y="145"/>
                  </a:lnTo>
                  <a:lnTo>
                    <a:pt x="183" y="145"/>
                  </a:lnTo>
                  <a:lnTo>
                    <a:pt x="183" y="168"/>
                  </a:lnTo>
                  <a:lnTo>
                    <a:pt x="127" y="168"/>
                  </a:lnTo>
                  <a:lnTo>
                    <a:pt x="127" y="245"/>
                  </a:lnTo>
                  <a:lnTo>
                    <a:pt x="95" y="245"/>
                  </a:lnTo>
                  <a:lnTo>
                    <a:pt x="95" y="245"/>
                  </a:lnTo>
                  <a:close/>
                </a:path>
              </a:pathLst>
            </a:custGeom>
            <a:solidFill>
              <a:srgbClr val="FFFFFF"/>
            </a:solidFill>
            <a:ln w="9525">
              <a:noFill/>
            </a:ln>
          </p:spPr>
          <p:txBody>
            <a:bodyPr/>
            <a:p>
              <a:endParaRPr altLang="en-US" lang="zh-CN"/>
            </a:p>
          </p:txBody>
        </p:sp>
      </p:grpSp>
      <p:grpSp>
        <p:nvGrpSpPr>
          <p:cNvPr id="91" name="组合 311"/>
          <p:cNvGrpSpPr/>
          <p:nvPr/>
        </p:nvGrpSpPr>
        <p:grpSpPr>
          <a:xfrm>
            <a:off x="1795463" y="2740025"/>
            <a:ext cx="255587" cy="254000"/>
            <a:chOff x="0" y="0"/>
            <a:chExt cx="1149350" cy="1152525"/>
          </a:xfrm>
        </p:grpSpPr>
        <p:sp>
          <p:nvSpPr>
            <p:cNvPr id="1049040" name="Oval 6"/>
            <p:cNvSpPr/>
            <p:nvPr/>
          </p:nvSpPr>
          <p:spPr>
            <a:xfrm>
              <a:off x="0" y="0"/>
              <a:ext cx="1149350" cy="1152525"/>
            </a:xfrm>
            <a:prstGeom prst="ellipse"/>
            <a:solidFill>
              <a:srgbClr val="16C5CA"/>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041" name="Freeform 169"/>
            <p:cNvSpPr/>
            <p:nvPr/>
          </p:nvSpPr>
          <p:spPr>
            <a:xfrm>
              <a:off x="325438" y="317500"/>
              <a:ext cx="820738" cy="831850"/>
            </a:xfrm>
            <a:custGeom>
              <a:avLst/>
              <a:ahLst/>
              <a:cxnLst>
                <a:cxn ang="0">
                  <a:pos x="159" y="0"/>
                </a:cxn>
                <a:cxn ang="0">
                  <a:pos x="253" y="95"/>
                </a:cxn>
                <a:cxn ang="0">
                  <a:pos x="91" y="256"/>
                </a:cxn>
                <a:cxn ang="0">
                  <a:pos x="0" y="164"/>
                </a:cxn>
                <a:cxn ang="0">
                  <a:pos x="159" y="0"/>
                </a:cxn>
              </a:cxnLst>
              <a:rect l="0" t="0" r="0" b="0"/>
              <a:pathLst>
                <a:path w="253" h="256">
                  <a:moveTo>
                    <a:pt x="159" y="0"/>
                  </a:moveTo>
                  <a:cubicBezTo>
                    <a:pt x="253" y="95"/>
                    <a:pt x="253" y="95"/>
                    <a:pt x="253" y="95"/>
                  </a:cubicBezTo>
                  <a:cubicBezTo>
                    <a:pt x="246" y="181"/>
                    <a:pt x="177" y="249"/>
                    <a:pt x="91" y="256"/>
                  </a:cubicBezTo>
                  <a:cubicBezTo>
                    <a:pt x="0" y="164"/>
                    <a:pt x="0" y="164"/>
                    <a:pt x="0" y="164"/>
                  </a:cubicBezTo>
                  <a:cubicBezTo>
                    <a:pt x="159" y="0"/>
                    <a:pt x="159" y="0"/>
                    <a:pt x="159" y="0"/>
                  </a:cubicBezTo>
                  <a:close/>
                </a:path>
              </a:pathLst>
            </a:custGeom>
            <a:solidFill>
              <a:srgbClr val="11979C"/>
            </a:solidFill>
            <a:ln w="9525">
              <a:noFill/>
            </a:ln>
          </p:spPr>
          <p:txBody>
            <a:bodyPr/>
            <a:p>
              <a:endParaRPr altLang="en-US" lang="zh-CN"/>
            </a:p>
          </p:txBody>
        </p:sp>
        <p:sp>
          <p:nvSpPr>
            <p:cNvPr id="1049042" name="Oval 170"/>
            <p:cNvSpPr/>
            <p:nvPr/>
          </p:nvSpPr>
          <p:spPr>
            <a:xfrm>
              <a:off x="204788" y="203200"/>
              <a:ext cx="739775" cy="744538"/>
            </a:xfrm>
            <a:prstGeom prst="ellipse"/>
            <a:solidFill>
              <a:srgbClr val="FFFFFF"/>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043" name="Oval 171"/>
            <p:cNvSpPr/>
            <p:nvPr/>
          </p:nvSpPr>
          <p:spPr>
            <a:xfrm>
              <a:off x="236538" y="239713"/>
              <a:ext cx="676275" cy="671513"/>
            </a:xfrm>
            <a:prstGeom prst="ellipse"/>
            <a:solidFill>
              <a:srgbClr val="F26B41"/>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044" name="Freeform 172"/>
            <p:cNvSpPr/>
            <p:nvPr/>
          </p:nvSpPr>
          <p:spPr>
            <a:xfrm>
              <a:off x="441325" y="336550"/>
              <a:ext cx="468313" cy="574675"/>
            </a:xfrm>
            <a:custGeom>
              <a:avLst/>
              <a:ahLst/>
              <a:cxnLst>
                <a:cxn ang="0">
                  <a:pos x="6" y="121"/>
                </a:cxn>
                <a:cxn ang="0">
                  <a:pos x="19" y="123"/>
                </a:cxn>
                <a:cxn ang="0">
                  <a:pos x="0" y="95"/>
                </a:cxn>
                <a:cxn ang="0">
                  <a:pos x="9" y="93"/>
                </a:cxn>
                <a:cxn ang="0">
                  <a:pos x="33" y="117"/>
                </a:cxn>
                <a:cxn ang="0">
                  <a:pos x="31" y="72"/>
                </a:cxn>
                <a:cxn ang="0">
                  <a:pos x="5" y="52"/>
                </a:cxn>
                <a:cxn ang="0">
                  <a:pos x="5" y="35"/>
                </a:cxn>
                <a:cxn ang="0">
                  <a:pos x="28" y="21"/>
                </a:cxn>
                <a:cxn ang="0">
                  <a:pos x="36" y="0"/>
                </a:cxn>
                <a:cxn ang="0">
                  <a:pos x="53" y="17"/>
                </a:cxn>
                <a:cxn ang="0">
                  <a:pos x="49" y="6"/>
                </a:cxn>
                <a:cxn ang="0">
                  <a:pos x="54" y="0"/>
                </a:cxn>
                <a:cxn ang="0">
                  <a:pos x="144" y="90"/>
                </a:cxn>
                <a:cxn ang="0">
                  <a:pos x="55" y="177"/>
                </a:cxn>
                <a:cxn ang="0">
                  <a:pos x="25" y="147"/>
                </a:cxn>
                <a:cxn ang="0">
                  <a:pos x="32" y="147"/>
                </a:cxn>
                <a:cxn ang="0">
                  <a:pos x="6" y="121"/>
                </a:cxn>
              </a:cxnLst>
              <a:rect l="0" t="0" r="0" b="0"/>
              <a:pathLst>
                <a:path w="144" h="177">
                  <a:moveTo>
                    <a:pt x="6" y="121"/>
                  </a:moveTo>
                  <a:cubicBezTo>
                    <a:pt x="19" y="123"/>
                    <a:pt x="19" y="123"/>
                    <a:pt x="19" y="123"/>
                  </a:cubicBezTo>
                  <a:cubicBezTo>
                    <a:pt x="0" y="95"/>
                    <a:pt x="0" y="95"/>
                    <a:pt x="0" y="95"/>
                  </a:cubicBezTo>
                  <a:cubicBezTo>
                    <a:pt x="9" y="93"/>
                    <a:pt x="9" y="93"/>
                    <a:pt x="9" y="93"/>
                  </a:cubicBezTo>
                  <a:cubicBezTo>
                    <a:pt x="33" y="117"/>
                    <a:pt x="33" y="117"/>
                    <a:pt x="33" y="117"/>
                  </a:cubicBezTo>
                  <a:cubicBezTo>
                    <a:pt x="31" y="72"/>
                    <a:pt x="31" y="72"/>
                    <a:pt x="31" y="72"/>
                  </a:cubicBezTo>
                  <a:cubicBezTo>
                    <a:pt x="5" y="52"/>
                    <a:pt x="5" y="52"/>
                    <a:pt x="5" y="52"/>
                  </a:cubicBezTo>
                  <a:cubicBezTo>
                    <a:pt x="5" y="35"/>
                    <a:pt x="5" y="35"/>
                    <a:pt x="5" y="35"/>
                  </a:cubicBezTo>
                  <a:cubicBezTo>
                    <a:pt x="28" y="21"/>
                    <a:pt x="28" y="21"/>
                    <a:pt x="28" y="21"/>
                  </a:cubicBezTo>
                  <a:cubicBezTo>
                    <a:pt x="36" y="0"/>
                    <a:pt x="36" y="0"/>
                    <a:pt x="36" y="0"/>
                  </a:cubicBezTo>
                  <a:cubicBezTo>
                    <a:pt x="53" y="17"/>
                    <a:pt x="53" y="17"/>
                    <a:pt x="53" y="17"/>
                  </a:cubicBezTo>
                  <a:cubicBezTo>
                    <a:pt x="49" y="6"/>
                    <a:pt x="49" y="6"/>
                    <a:pt x="49" y="6"/>
                  </a:cubicBezTo>
                  <a:cubicBezTo>
                    <a:pt x="54" y="0"/>
                    <a:pt x="54" y="0"/>
                    <a:pt x="54" y="0"/>
                  </a:cubicBezTo>
                  <a:cubicBezTo>
                    <a:pt x="144" y="90"/>
                    <a:pt x="144" y="90"/>
                    <a:pt x="144" y="90"/>
                  </a:cubicBezTo>
                  <a:cubicBezTo>
                    <a:pt x="137" y="135"/>
                    <a:pt x="101" y="171"/>
                    <a:pt x="55" y="177"/>
                  </a:cubicBezTo>
                  <a:cubicBezTo>
                    <a:pt x="25" y="147"/>
                    <a:pt x="25" y="147"/>
                    <a:pt x="25" y="147"/>
                  </a:cubicBezTo>
                  <a:cubicBezTo>
                    <a:pt x="32" y="147"/>
                    <a:pt x="32" y="147"/>
                    <a:pt x="32" y="147"/>
                  </a:cubicBezTo>
                  <a:cubicBezTo>
                    <a:pt x="6" y="121"/>
                    <a:pt x="6" y="121"/>
                    <a:pt x="6" y="121"/>
                  </a:cubicBezTo>
                  <a:close/>
                </a:path>
              </a:pathLst>
            </a:custGeom>
            <a:solidFill>
              <a:srgbClr val="C44721"/>
            </a:solidFill>
            <a:ln w="9525">
              <a:noFill/>
            </a:ln>
          </p:spPr>
          <p:txBody>
            <a:bodyPr/>
            <a:p>
              <a:endParaRPr altLang="en-US" lang="zh-CN"/>
            </a:p>
          </p:txBody>
        </p:sp>
        <p:sp>
          <p:nvSpPr>
            <p:cNvPr id="1049045" name="Freeform 173"/>
            <p:cNvSpPr>
              <a:spLocks noEditPoints="1"/>
            </p:cNvSpPr>
            <p:nvPr/>
          </p:nvSpPr>
          <p:spPr>
            <a:xfrm>
              <a:off x="425450" y="336550"/>
              <a:ext cx="301625" cy="477838"/>
            </a:xfrm>
            <a:custGeom>
              <a:avLst/>
              <a:ahLst/>
              <a:cxnLst>
                <a:cxn ang="0">
                  <a:pos x="0" y="95"/>
                </a:cxn>
                <a:cxn ang="0">
                  <a:pos x="14" y="93"/>
                </a:cxn>
                <a:cxn ang="0">
                  <a:pos x="25" y="114"/>
                </a:cxn>
                <a:cxn ang="0">
                  <a:pos x="30" y="117"/>
                </a:cxn>
                <a:cxn ang="0">
                  <a:pos x="30" y="75"/>
                </a:cxn>
                <a:cxn ang="0">
                  <a:pos x="12" y="65"/>
                </a:cxn>
                <a:cxn ang="0">
                  <a:pos x="4" y="45"/>
                </a:cxn>
                <a:cxn ang="0">
                  <a:pos x="16" y="21"/>
                </a:cxn>
                <a:cxn ang="0">
                  <a:pos x="30" y="15"/>
                </a:cxn>
                <a:cxn ang="0">
                  <a:pos x="30" y="0"/>
                </a:cxn>
                <a:cxn ang="0">
                  <a:pos x="41" y="0"/>
                </a:cxn>
                <a:cxn ang="0">
                  <a:pos x="41" y="13"/>
                </a:cxn>
                <a:cxn ang="0">
                  <a:pos x="45" y="13"/>
                </a:cxn>
                <a:cxn ang="0">
                  <a:pos x="49" y="13"/>
                </a:cxn>
                <a:cxn ang="0">
                  <a:pos x="49" y="0"/>
                </a:cxn>
                <a:cxn ang="0">
                  <a:pos x="59" y="0"/>
                </a:cxn>
                <a:cxn ang="0">
                  <a:pos x="59" y="15"/>
                </a:cxn>
                <a:cxn ang="0">
                  <a:pos x="78" y="23"/>
                </a:cxn>
                <a:cxn ang="0">
                  <a:pos x="89" y="48"/>
                </a:cxn>
                <a:cxn ang="0">
                  <a:pos x="74" y="49"/>
                </a:cxn>
                <a:cxn ang="0">
                  <a:pos x="59" y="29"/>
                </a:cxn>
                <a:cxn ang="0">
                  <a:pos x="59" y="66"/>
                </a:cxn>
                <a:cxn ang="0">
                  <a:pos x="72" y="70"/>
                </a:cxn>
                <a:cxn ang="0">
                  <a:pos x="87" y="81"/>
                </a:cxn>
                <a:cxn ang="0">
                  <a:pos x="93" y="99"/>
                </a:cxn>
                <a:cxn ang="0">
                  <a:pos x="80" y="125"/>
                </a:cxn>
                <a:cxn ang="0">
                  <a:pos x="59" y="133"/>
                </a:cxn>
                <a:cxn ang="0">
                  <a:pos x="59" y="147"/>
                </a:cxn>
                <a:cxn ang="0">
                  <a:pos x="49" y="147"/>
                </a:cxn>
                <a:cxn ang="0">
                  <a:pos x="49" y="134"/>
                </a:cxn>
                <a:cxn ang="0">
                  <a:pos x="41" y="134"/>
                </a:cxn>
                <a:cxn ang="0">
                  <a:pos x="41" y="147"/>
                </a:cxn>
                <a:cxn ang="0">
                  <a:pos x="30" y="147"/>
                </a:cxn>
                <a:cxn ang="0">
                  <a:pos x="30" y="132"/>
                </a:cxn>
                <a:cxn ang="0">
                  <a:pos x="12" y="123"/>
                </a:cxn>
                <a:cxn ang="0">
                  <a:pos x="0" y="95"/>
                </a:cxn>
                <a:cxn ang="0">
                  <a:pos x="41" y="120"/>
                </a:cxn>
                <a:cxn ang="0">
                  <a:pos x="49" y="120"/>
                </a:cxn>
                <a:cxn ang="0">
                  <a:pos x="49" y="80"/>
                </a:cxn>
                <a:cxn ang="0">
                  <a:pos x="42" y="78"/>
                </a:cxn>
                <a:cxn ang="0">
                  <a:pos x="41" y="78"/>
                </a:cxn>
                <a:cxn ang="0">
                  <a:pos x="41" y="120"/>
                </a:cxn>
                <a:cxn ang="0">
                  <a:pos x="59" y="119"/>
                </a:cxn>
                <a:cxn ang="0">
                  <a:pos x="71" y="114"/>
                </a:cxn>
                <a:cxn ang="0">
                  <a:pos x="78" y="100"/>
                </a:cxn>
                <a:cxn ang="0">
                  <a:pos x="71" y="88"/>
                </a:cxn>
                <a:cxn ang="0">
                  <a:pos x="59" y="83"/>
                </a:cxn>
                <a:cxn ang="0">
                  <a:pos x="59" y="119"/>
                </a:cxn>
                <a:cxn ang="0">
                  <a:pos x="49" y="27"/>
                </a:cxn>
                <a:cxn ang="0">
                  <a:pos x="46" y="27"/>
                </a:cxn>
                <a:cxn ang="0">
                  <a:pos x="41" y="27"/>
                </a:cxn>
                <a:cxn ang="0">
                  <a:pos x="41" y="62"/>
                </a:cxn>
                <a:cxn ang="0">
                  <a:pos x="47" y="63"/>
                </a:cxn>
                <a:cxn ang="0">
                  <a:pos x="49" y="63"/>
                </a:cxn>
                <a:cxn ang="0">
                  <a:pos x="49" y="27"/>
                </a:cxn>
                <a:cxn ang="0">
                  <a:pos x="30" y="29"/>
                </a:cxn>
                <a:cxn ang="0">
                  <a:pos x="19" y="44"/>
                </a:cxn>
                <a:cxn ang="0">
                  <a:pos x="25" y="55"/>
                </a:cxn>
                <a:cxn ang="0">
                  <a:pos x="30" y="58"/>
                </a:cxn>
                <a:cxn ang="0">
                  <a:pos x="30" y="29"/>
                </a:cxn>
              </a:cxnLst>
              <a:rect l="0" t="0" r="0" b="0"/>
              <a:pathLst>
                <a:path w="93" h="147">
                  <a:moveTo>
                    <a:pt x="0" y="95"/>
                  </a:moveTo>
                  <a:cubicBezTo>
                    <a:pt x="14" y="93"/>
                    <a:pt x="14" y="93"/>
                    <a:pt x="14" y="93"/>
                  </a:cubicBezTo>
                  <a:cubicBezTo>
                    <a:pt x="15" y="103"/>
                    <a:pt x="19" y="109"/>
                    <a:pt x="25" y="114"/>
                  </a:cubicBezTo>
                  <a:cubicBezTo>
                    <a:pt x="27" y="115"/>
                    <a:pt x="29" y="116"/>
                    <a:pt x="30" y="117"/>
                  </a:cubicBezTo>
                  <a:cubicBezTo>
                    <a:pt x="30" y="75"/>
                    <a:pt x="30" y="75"/>
                    <a:pt x="30" y="75"/>
                  </a:cubicBezTo>
                  <a:cubicBezTo>
                    <a:pt x="22" y="72"/>
                    <a:pt x="16" y="68"/>
                    <a:pt x="12" y="65"/>
                  </a:cubicBezTo>
                  <a:cubicBezTo>
                    <a:pt x="7" y="59"/>
                    <a:pt x="4" y="53"/>
                    <a:pt x="4" y="45"/>
                  </a:cubicBezTo>
                  <a:cubicBezTo>
                    <a:pt x="4" y="35"/>
                    <a:pt x="8" y="27"/>
                    <a:pt x="16" y="21"/>
                  </a:cubicBezTo>
                  <a:cubicBezTo>
                    <a:pt x="20" y="18"/>
                    <a:pt x="25" y="16"/>
                    <a:pt x="30" y="15"/>
                  </a:cubicBezTo>
                  <a:cubicBezTo>
                    <a:pt x="30" y="0"/>
                    <a:pt x="30" y="0"/>
                    <a:pt x="30" y="0"/>
                  </a:cubicBezTo>
                  <a:cubicBezTo>
                    <a:pt x="41" y="0"/>
                    <a:pt x="41" y="0"/>
                    <a:pt x="41" y="0"/>
                  </a:cubicBezTo>
                  <a:cubicBezTo>
                    <a:pt x="41" y="13"/>
                    <a:pt x="41" y="13"/>
                    <a:pt x="41" y="13"/>
                  </a:cubicBezTo>
                  <a:cubicBezTo>
                    <a:pt x="43" y="13"/>
                    <a:pt x="44" y="13"/>
                    <a:pt x="45" y="13"/>
                  </a:cubicBezTo>
                  <a:cubicBezTo>
                    <a:pt x="46" y="13"/>
                    <a:pt x="48" y="13"/>
                    <a:pt x="49" y="13"/>
                  </a:cubicBezTo>
                  <a:cubicBezTo>
                    <a:pt x="49" y="0"/>
                    <a:pt x="49" y="0"/>
                    <a:pt x="49" y="0"/>
                  </a:cubicBezTo>
                  <a:cubicBezTo>
                    <a:pt x="59" y="0"/>
                    <a:pt x="59" y="0"/>
                    <a:pt x="59" y="0"/>
                  </a:cubicBezTo>
                  <a:cubicBezTo>
                    <a:pt x="59" y="15"/>
                    <a:pt x="59" y="15"/>
                    <a:pt x="59" y="15"/>
                  </a:cubicBezTo>
                  <a:cubicBezTo>
                    <a:pt x="67" y="16"/>
                    <a:pt x="73" y="19"/>
                    <a:pt x="78" y="23"/>
                  </a:cubicBezTo>
                  <a:cubicBezTo>
                    <a:pt x="85" y="30"/>
                    <a:pt x="89" y="38"/>
                    <a:pt x="89" y="48"/>
                  </a:cubicBezTo>
                  <a:cubicBezTo>
                    <a:pt x="74" y="49"/>
                    <a:pt x="74" y="49"/>
                    <a:pt x="74" y="49"/>
                  </a:cubicBezTo>
                  <a:cubicBezTo>
                    <a:pt x="73" y="39"/>
                    <a:pt x="68" y="32"/>
                    <a:pt x="59" y="29"/>
                  </a:cubicBezTo>
                  <a:cubicBezTo>
                    <a:pt x="59" y="66"/>
                    <a:pt x="59" y="66"/>
                    <a:pt x="59" y="66"/>
                  </a:cubicBezTo>
                  <a:cubicBezTo>
                    <a:pt x="65" y="68"/>
                    <a:pt x="69" y="69"/>
                    <a:pt x="72" y="70"/>
                  </a:cubicBezTo>
                  <a:cubicBezTo>
                    <a:pt x="78" y="72"/>
                    <a:pt x="83" y="76"/>
                    <a:pt x="87" y="81"/>
                  </a:cubicBezTo>
                  <a:cubicBezTo>
                    <a:pt x="91" y="86"/>
                    <a:pt x="93" y="92"/>
                    <a:pt x="93" y="99"/>
                  </a:cubicBezTo>
                  <a:cubicBezTo>
                    <a:pt x="93" y="110"/>
                    <a:pt x="88" y="119"/>
                    <a:pt x="80" y="125"/>
                  </a:cubicBezTo>
                  <a:cubicBezTo>
                    <a:pt x="74" y="129"/>
                    <a:pt x="67" y="132"/>
                    <a:pt x="59" y="133"/>
                  </a:cubicBezTo>
                  <a:cubicBezTo>
                    <a:pt x="59" y="147"/>
                    <a:pt x="59" y="147"/>
                    <a:pt x="59" y="147"/>
                  </a:cubicBezTo>
                  <a:cubicBezTo>
                    <a:pt x="49" y="147"/>
                    <a:pt x="49" y="147"/>
                    <a:pt x="49" y="147"/>
                  </a:cubicBezTo>
                  <a:cubicBezTo>
                    <a:pt x="49" y="134"/>
                    <a:pt x="49" y="134"/>
                    <a:pt x="49" y="134"/>
                  </a:cubicBezTo>
                  <a:cubicBezTo>
                    <a:pt x="46" y="134"/>
                    <a:pt x="44" y="134"/>
                    <a:pt x="41" y="134"/>
                  </a:cubicBezTo>
                  <a:cubicBezTo>
                    <a:pt x="41" y="147"/>
                    <a:pt x="41" y="147"/>
                    <a:pt x="41" y="147"/>
                  </a:cubicBezTo>
                  <a:cubicBezTo>
                    <a:pt x="30" y="147"/>
                    <a:pt x="30" y="147"/>
                    <a:pt x="30" y="147"/>
                  </a:cubicBezTo>
                  <a:cubicBezTo>
                    <a:pt x="30" y="132"/>
                    <a:pt x="30" y="132"/>
                    <a:pt x="30" y="132"/>
                  </a:cubicBezTo>
                  <a:cubicBezTo>
                    <a:pt x="23" y="130"/>
                    <a:pt x="17" y="127"/>
                    <a:pt x="12" y="123"/>
                  </a:cubicBezTo>
                  <a:cubicBezTo>
                    <a:pt x="4" y="115"/>
                    <a:pt x="0" y="106"/>
                    <a:pt x="0" y="95"/>
                  </a:cubicBezTo>
                  <a:close/>
                  <a:moveTo>
                    <a:pt x="41" y="120"/>
                  </a:moveTo>
                  <a:cubicBezTo>
                    <a:pt x="44" y="120"/>
                    <a:pt x="46" y="120"/>
                    <a:pt x="49" y="120"/>
                  </a:cubicBezTo>
                  <a:cubicBezTo>
                    <a:pt x="49" y="80"/>
                    <a:pt x="49" y="80"/>
                    <a:pt x="49" y="80"/>
                  </a:cubicBezTo>
                  <a:cubicBezTo>
                    <a:pt x="47" y="79"/>
                    <a:pt x="44" y="78"/>
                    <a:pt x="42" y="78"/>
                  </a:cubicBezTo>
                  <a:cubicBezTo>
                    <a:pt x="42" y="78"/>
                    <a:pt x="42" y="78"/>
                    <a:pt x="41" y="78"/>
                  </a:cubicBezTo>
                  <a:cubicBezTo>
                    <a:pt x="41" y="120"/>
                    <a:pt x="41" y="120"/>
                    <a:pt x="41" y="120"/>
                  </a:cubicBezTo>
                  <a:close/>
                  <a:moveTo>
                    <a:pt x="59" y="119"/>
                  </a:moveTo>
                  <a:cubicBezTo>
                    <a:pt x="64" y="118"/>
                    <a:pt x="68" y="117"/>
                    <a:pt x="71" y="114"/>
                  </a:cubicBezTo>
                  <a:cubicBezTo>
                    <a:pt x="75" y="110"/>
                    <a:pt x="78" y="106"/>
                    <a:pt x="78" y="100"/>
                  </a:cubicBezTo>
                  <a:cubicBezTo>
                    <a:pt x="78" y="95"/>
                    <a:pt x="76" y="91"/>
                    <a:pt x="71" y="88"/>
                  </a:cubicBezTo>
                  <a:cubicBezTo>
                    <a:pt x="69" y="86"/>
                    <a:pt x="65" y="84"/>
                    <a:pt x="59" y="83"/>
                  </a:cubicBezTo>
                  <a:cubicBezTo>
                    <a:pt x="59" y="119"/>
                    <a:pt x="59" y="119"/>
                    <a:pt x="59" y="119"/>
                  </a:cubicBezTo>
                  <a:close/>
                  <a:moveTo>
                    <a:pt x="49" y="27"/>
                  </a:moveTo>
                  <a:cubicBezTo>
                    <a:pt x="48" y="27"/>
                    <a:pt x="47" y="27"/>
                    <a:pt x="46" y="27"/>
                  </a:cubicBezTo>
                  <a:cubicBezTo>
                    <a:pt x="44" y="27"/>
                    <a:pt x="43" y="27"/>
                    <a:pt x="41" y="27"/>
                  </a:cubicBezTo>
                  <a:cubicBezTo>
                    <a:pt x="41" y="62"/>
                    <a:pt x="41" y="62"/>
                    <a:pt x="41" y="62"/>
                  </a:cubicBezTo>
                  <a:cubicBezTo>
                    <a:pt x="43" y="62"/>
                    <a:pt x="45" y="63"/>
                    <a:pt x="47" y="63"/>
                  </a:cubicBezTo>
                  <a:cubicBezTo>
                    <a:pt x="47" y="63"/>
                    <a:pt x="48" y="63"/>
                    <a:pt x="49" y="63"/>
                  </a:cubicBezTo>
                  <a:cubicBezTo>
                    <a:pt x="49" y="27"/>
                    <a:pt x="49" y="27"/>
                    <a:pt x="49" y="27"/>
                  </a:cubicBezTo>
                  <a:close/>
                  <a:moveTo>
                    <a:pt x="30" y="29"/>
                  </a:moveTo>
                  <a:cubicBezTo>
                    <a:pt x="23" y="32"/>
                    <a:pt x="19" y="37"/>
                    <a:pt x="19" y="44"/>
                  </a:cubicBezTo>
                  <a:cubicBezTo>
                    <a:pt x="19" y="49"/>
                    <a:pt x="21" y="53"/>
                    <a:pt x="25" y="55"/>
                  </a:cubicBezTo>
                  <a:cubicBezTo>
                    <a:pt x="26" y="56"/>
                    <a:pt x="28" y="57"/>
                    <a:pt x="30" y="58"/>
                  </a:cubicBezTo>
                  <a:cubicBezTo>
                    <a:pt x="30" y="29"/>
                    <a:pt x="30" y="29"/>
                    <a:pt x="30" y="29"/>
                  </a:cubicBezTo>
                  <a:close/>
                </a:path>
              </a:pathLst>
            </a:custGeom>
            <a:solidFill>
              <a:srgbClr val="FFFFFF"/>
            </a:solidFill>
            <a:ln w="9525">
              <a:noFill/>
            </a:ln>
          </p:spPr>
          <p:txBody>
            <a:bodyPr/>
            <a:p>
              <a:endParaRPr altLang="en-US" lang="zh-CN"/>
            </a:p>
          </p:txBody>
        </p:sp>
      </p:grpSp>
      <p:grpSp>
        <p:nvGrpSpPr>
          <p:cNvPr id="92" name="组合 312"/>
          <p:cNvGrpSpPr/>
          <p:nvPr/>
        </p:nvGrpSpPr>
        <p:grpSpPr>
          <a:xfrm>
            <a:off x="2476500" y="2740025"/>
            <a:ext cx="255588" cy="254000"/>
            <a:chOff x="0" y="0"/>
            <a:chExt cx="1150938" cy="1152525"/>
          </a:xfrm>
        </p:grpSpPr>
        <p:sp>
          <p:nvSpPr>
            <p:cNvPr id="1049046" name="Oval 8"/>
            <p:cNvSpPr/>
            <p:nvPr/>
          </p:nvSpPr>
          <p:spPr>
            <a:xfrm>
              <a:off x="0" y="0"/>
              <a:ext cx="1150938" cy="1152525"/>
            </a:xfrm>
            <a:prstGeom prst="ellipse"/>
            <a:solidFill>
              <a:srgbClr val="66DBA7"/>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047" name="Freeform 168"/>
            <p:cNvSpPr/>
            <p:nvPr/>
          </p:nvSpPr>
          <p:spPr>
            <a:xfrm>
              <a:off x="325438" y="317500"/>
              <a:ext cx="820738" cy="831850"/>
            </a:xfrm>
            <a:custGeom>
              <a:avLst/>
              <a:ahLst/>
              <a:cxnLst>
                <a:cxn ang="0">
                  <a:pos x="159" y="0"/>
                </a:cxn>
                <a:cxn ang="0">
                  <a:pos x="253" y="95"/>
                </a:cxn>
                <a:cxn ang="0">
                  <a:pos x="91" y="256"/>
                </a:cxn>
                <a:cxn ang="0">
                  <a:pos x="0" y="164"/>
                </a:cxn>
                <a:cxn ang="0">
                  <a:pos x="159" y="0"/>
                </a:cxn>
              </a:cxnLst>
              <a:rect l="0" t="0" r="0" b="0"/>
              <a:pathLst>
                <a:path w="253" h="256">
                  <a:moveTo>
                    <a:pt x="159" y="0"/>
                  </a:moveTo>
                  <a:cubicBezTo>
                    <a:pt x="253" y="95"/>
                    <a:pt x="253" y="95"/>
                    <a:pt x="253" y="95"/>
                  </a:cubicBezTo>
                  <a:cubicBezTo>
                    <a:pt x="246" y="181"/>
                    <a:pt x="177" y="249"/>
                    <a:pt x="91" y="256"/>
                  </a:cubicBezTo>
                  <a:cubicBezTo>
                    <a:pt x="0" y="164"/>
                    <a:pt x="0" y="164"/>
                    <a:pt x="0" y="164"/>
                  </a:cubicBezTo>
                  <a:cubicBezTo>
                    <a:pt x="159" y="0"/>
                    <a:pt x="159" y="0"/>
                    <a:pt x="159" y="0"/>
                  </a:cubicBezTo>
                  <a:close/>
                </a:path>
              </a:pathLst>
            </a:custGeom>
            <a:solidFill>
              <a:srgbClr val="43AD7E"/>
            </a:solidFill>
            <a:ln w="9525">
              <a:noFill/>
            </a:ln>
          </p:spPr>
          <p:txBody>
            <a:bodyPr/>
            <a:p>
              <a:endParaRPr altLang="en-US" lang="zh-CN"/>
            </a:p>
          </p:txBody>
        </p:sp>
        <p:sp>
          <p:nvSpPr>
            <p:cNvPr id="1049048" name="Oval 174"/>
            <p:cNvSpPr/>
            <p:nvPr/>
          </p:nvSpPr>
          <p:spPr>
            <a:xfrm>
              <a:off x="201613" y="203200"/>
              <a:ext cx="744538" cy="744538"/>
            </a:xfrm>
            <a:prstGeom prst="ellipse"/>
            <a:solidFill>
              <a:srgbClr val="FFFFFF"/>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049" name="Oval 175"/>
            <p:cNvSpPr/>
            <p:nvPr/>
          </p:nvSpPr>
          <p:spPr>
            <a:xfrm>
              <a:off x="238125" y="239713"/>
              <a:ext cx="674688" cy="671513"/>
            </a:xfrm>
            <a:prstGeom prst="ellipse"/>
            <a:solidFill>
              <a:srgbClr val="F26B41"/>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050" name="Freeform 176"/>
            <p:cNvSpPr/>
            <p:nvPr/>
          </p:nvSpPr>
          <p:spPr>
            <a:xfrm>
              <a:off x="387350" y="414338"/>
              <a:ext cx="522288" cy="487363"/>
            </a:xfrm>
            <a:custGeom>
              <a:avLst/>
              <a:ahLst/>
              <a:cxnLst>
                <a:cxn ang="0">
                  <a:pos x="101" y="1"/>
                </a:cxn>
                <a:cxn ang="0">
                  <a:pos x="161" y="61"/>
                </a:cxn>
                <a:cxn ang="0">
                  <a:pos x="83" y="150"/>
                </a:cxn>
                <a:cxn ang="0">
                  <a:pos x="0" y="67"/>
                </a:cxn>
                <a:cxn ang="0">
                  <a:pos x="13" y="61"/>
                </a:cxn>
                <a:cxn ang="0">
                  <a:pos x="0" y="48"/>
                </a:cxn>
                <a:cxn ang="0">
                  <a:pos x="19" y="39"/>
                </a:cxn>
                <a:cxn ang="0">
                  <a:pos x="23" y="25"/>
                </a:cxn>
                <a:cxn ang="0">
                  <a:pos x="55" y="0"/>
                </a:cxn>
                <a:cxn ang="0">
                  <a:pos x="101" y="1"/>
                </a:cxn>
              </a:cxnLst>
              <a:rect l="0" t="0" r="0" b="0"/>
              <a:pathLst>
                <a:path w="161" h="150">
                  <a:moveTo>
                    <a:pt x="101" y="1"/>
                  </a:moveTo>
                  <a:cubicBezTo>
                    <a:pt x="161" y="61"/>
                    <a:pt x="161" y="61"/>
                    <a:pt x="161" y="61"/>
                  </a:cubicBezTo>
                  <a:cubicBezTo>
                    <a:pt x="156" y="104"/>
                    <a:pt x="125" y="140"/>
                    <a:pt x="83" y="150"/>
                  </a:cubicBezTo>
                  <a:cubicBezTo>
                    <a:pt x="0" y="67"/>
                    <a:pt x="0" y="67"/>
                    <a:pt x="0" y="67"/>
                  </a:cubicBezTo>
                  <a:cubicBezTo>
                    <a:pt x="13" y="61"/>
                    <a:pt x="13" y="61"/>
                    <a:pt x="13" y="61"/>
                  </a:cubicBezTo>
                  <a:cubicBezTo>
                    <a:pt x="0" y="48"/>
                    <a:pt x="0" y="48"/>
                    <a:pt x="0" y="48"/>
                  </a:cubicBezTo>
                  <a:cubicBezTo>
                    <a:pt x="19" y="39"/>
                    <a:pt x="19" y="39"/>
                    <a:pt x="19" y="39"/>
                  </a:cubicBezTo>
                  <a:cubicBezTo>
                    <a:pt x="23" y="25"/>
                    <a:pt x="23" y="25"/>
                    <a:pt x="23" y="25"/>
                  </a:cubicBezTo>
                  <a:cubicBezTo>
                    <a:pt x="55" y="0"/>
                    <a:pt x="55" y="0"/>
                    <a:pt x="55" y="0"/>
                  </a:cubicBezTo>
                  <a:cubicBezTo>
                    <a:pt x="101" y="1"/>
                    <a:pt x="101" y="1"/>
                    <a:pt x="101" y="1"/>
                  </a:cubicBezTo>
                  <a:close/>
                </a:path>
              </a:pathLst>
            </a:custGeom>
            <a:solidFill>
              <a:srgbClr val="C44721"/>
            </a:solidFill>
            <a:ln w="9525">
              <a:noFill/>
            </a:ln>
          </p:spPr>
          <p:txBody>
            <a:bodyPr/>
            <a:p>
              <a:endParaRPr altLang="en-US" lang="zh-CN"/>
            </a:p>
          </p:txBody>
        </p:sp>
        <p:sp>
          <p:nvSpPr>
            <p:cNvPr id="1049051" name="Freeform 177"/>
            <p:cNvSpPr/>
            <p:nvPr/>
          </p:nvSpPr>
          <p:spPr>
            <a:xfrm>
              <a:off x="387350" y="379413"/>
              <a:ext cx="373063" cy="392113"/>
            </a:xfrm>
            <a:custGeom>
              <a:avLst/>
              <a:ahLst/>
              <a:cxnLst>
                <a:cxn ang="0">
                  <a:pos x="96" y="76"/>
                </a:cxn>
                <a:cxn ang="0">
                  <a:pos x="115" y="79"/>
                </a:cxn>
                <a:cxn ang="0">
                  <a:pos x="99" y="110"/>
                </a:cxn>
                <a:cxn ang="0">
                  <a:pos x="67" y="121"/>
                </a:cxn>
                <a:cxn ang="0">
                  <a:pos x="29" y="105"/>
                </a:cxn>
                <a:cxn ang="0">
                  <a:pos x="16" y="78"/>
                </a:cxn>
                <a:cxn ang="0">
                  <a:pos x="0" y="78"/>
                </a:cxn>
                <a:cxn ang="0">
                  <a:pos x="0" y="67"/>
                </a:cxn>
                <a:cxn ang="0">
                  <a:pos x="15" y="67"/>
                </a:cxn>
                <a:cxn ang="0">
                  <a:pos x="15" y="61"/>
                </a:cxn>
                <a:cxn ang="0">
                  <a:pos x="15" y="59"/>
                </a:cxn>
                <a:cxn ang="0">
                  <a:pos x="0" y="59"/>
                </a:cxn>
                <a:cxn ang="0">
                  <a:pos x="0" y="48"/>
                </a:cxn>
                <a:cxn ang="0">
                  <a:pos x="16" y="48"/>
                </a:cxn>
                <a:cxn ang="0">
                  <a:pos x="30" y="15"/>
                </a:cxn>
                <a:cxn ang="0">
                  <a:pos x="68" y="0"/>
                </a:cxn>
                <a:cxn ang="0">
                  <a:pos x="114" y="37"/>
                </a:cxn>
                <a:cxn ang="0">
                  <a:pos x="95" y="40"/>
                </a:cxn>
                <a:cxn ang="0">
                  <a:pos x="68" y="16"/>
                </a:cxn>
                <a:cxn ang="0">
                  <a:pos x="36" y="48"/>
                </a:cxn>
                <a:cxn ang="0">
                  <a:pos x="83" y="48"/>
                </a:cxn>
                <a:cxn ang="0">
                  <a:pos x="83" y="59"/>
                </a:cxn>
                <a:cxn ang="0">
                  <a:pos x="35" y="59"/>
                </a:cxn>
                <a:cxn ang="0">
                  <a:pos x="35" y="61"/>
                </a:cxn>
                <a:cxn ang="0">
                  <a:pos x="35" y="67"/>
                </a:cxn>
                <a:cxn ang="0">
                  <a:pos x="83" y="67"/>
                </a:cxn>
                <a:cxn ang="0">
                  <a:pos x="83" y="78"/>
                </a:cxn>
                <a:cxn ang="0">
                  <a:pos x="37" y="78"/>
                </a:cxn>
                <a:cxn ang="0">
                  <a:pos x="67" y="105"/>
                </a:cxn>
                <a:cxn ang="0">
                  <a:pos x="96" y="76"/>
                </a:cxn>
              </a:cxnLst>
              <a:rect l="0" t="0" r="0" b="0"/>
              <a:pathLst>
                <a:path w="115" h="121">
                  <a:moveTo>
                    <a:pt x="96" y="76"/>
                  </a:moveTo>
                  <a:cubicBezTo>
                    <a:pt x="115" y="79"/>
                    <a:pt x="115" y="79"/>
                    <a:pt x="115" y="79"/>
                  </a:cubicBezTo>
                  <a:cubicBezTo>
                    <a:pt x="113" y="92"/>
                    <a:pt x="108" y="102"/>
                    <a:pt x="99" y="110"/>
                  </a:cubicBezTo>
                  <a:cubicBezTo>
                    <a:pt x="91" y="117"/>
                    <a:pt x="80" y="121"/>
                    <a:pt x="67" y="121"/>
                  </a:cubicBezTo>
                  <a:cubicBezTo>
                    <a:pt x="51" y="121"/>
                    <a:pt x="38" y="116"/>
                    <a:pt x="29" y="105"/>
                  </a:cubicBezTo>
                  <a:cubicBezTo>
                    <a:pt x="23" y="98"/>
                    <a:pt x="18" y="89"/>
                    <a:pt x="16" y="78"/>
                  </a:cubicBezTo>
                  <a:cubicBezTo>
                    <a:pt x="0" y="78"/>
                    <a:pt x="0" y="78"/>
                    <a:pt x="0" y="78"/>
                  </a:cubicBezTo>
                  <a:cubicBezTo>
                    <a:pt x="0" y="67"/>
                    <a:pt x="0" y="67"/>
                    <a:pt x="0" y="67"/>
                  </a:cubicBezTo>
                  <a:cubicBezTo>
                    <a:pt x="15" y="67"/>
                    <a:pt x="15" y="67"/>
                    <a:pt x="15" y="67"/>
                  </a:cubicBezTo>
                  <a:cubicBezTo>
                    <a:pt x="15" y="65"/>
                    <a:pt x="15" y="63"/>
                    <a:pt x="15" y="61"/>
                  </a:cubicBezTo>
                  <a:cubicBezTo>
                    <a:pt x="15" y="60"/>
                    <a:pt x="15" y="60"/>
                    <a:pt x="15" y="59"/>
                  </a:cubicBezTo>
                  <a:cubicBezTo>
                    <a:pt x="0" y="59"/>
                    <a:pt x="0" y="59"/>
                    <a:pt x="0" y="59"/>
                  </a:cubicBezTo>
                  <a:cubicBezTo>
                    <a:pt x="0" y="48"/>
                    <a:pt x="0" y="48"/>
                    <a:pt x="0" y="48"/>
                  </a:cubicBezTo>
                  <a:cubicBezTo>
                    <a:pt x="16" y="48"/>
                    <a:pt x="16" y="48"/>
                    <a:pt x="16" y="48"/>
                  </a:cubicBezTo>
                  <a:cubicBezTo>
                    <a:pt x="17" y="34"/>
                    <a:pt x="22" y="23"/>
                    <a:pt x="30" y="15"/>
                  </a:cubicBezTo>
                  <a:cubicBezTo>
                    <a:pt x="40" y="5"/>
                    <a:pt x="53" y="0"/>
                    <a:pt x="68" y="0"/>
                  </a:cubicBezTo>
                  <a:cubicBezTo>
                    <a:pt x="94" y="0"/>
                    <a:pt x="109" y="13"/>
                    <a:pt x="114" y="37"/>
                  </a:cubicBezTo>
                  <a:cubicBezTo>
                    <a:pt x="95" y="40"/>
                    <a:pt x="95" y="40"/>
                    <a:pt x="95" y="40"/>
                  </a:cubicBezTo>
                  <a:cubicBezTo>
                    <a:pt x="91" y="24"/>
                    <a:pt x="82" y="16"/>
                    <a:pt x="68" y="16"/>
                  </a:cubicBezTo>
                  <a:cubicBezTo>
                    <a:pt x="49" y="16"/>
                    <a:pt x="39" y="27"/>
                    <a:pt x="36" y="48"/>
                  </a:cubicBezTo>
                  <a:cubicBezTo>
                    <a:pt x="83" y="48"/>
                    <a:pt x="83" y="48"/>
                    <a:pt x="83" y="48"/>
                  </a:cubicBezTo>
                  <a:cubicBezTo>
                    <a:pt x="83" y="59"/>
                    <a:pt x="83" y="59"/>
                    <a:pt x="83" y="59"/>
                  </a:cubicBezTo>
                  <a:cubicBezTo>
                    <a:pt x="35" y="59"/>
                    <a:pt x="35" y="59"/>
                    <a:pt x="35" y="59"/>
                  </a:cubicBezTo>
                  <a:cubicBezTo>
                    <a:pt x="35" y="60"/>
                    <a:pt x="35" y="60"/>
                    <a:pt x="35" y="61"/>
                  </a:cubicBezTo>
                  <a:cubicBezTo>
                    <a:pt x="35" y="63"/>
                    <a:pt x="35" y="65"/>
                    <a:pt x="35" y="67"/>
                  </a:cubicBezTo>
                  <a:cubicBezTo>
                    <a:pt x="83" y="67"/>
                    <a:pt x="83" y="67"/>
                    <a:pt x="83" y="67"/>
                  </a:cubicBezTo>
                  <a:cubicBezTo>
                    <a:pt x="83" y="78"/>
                    <a:pt x="83" y="78"/>
                    <a:pt x="83" y="78"/>
                  </a:cubicBezTo>
                  <a:cubicBezTo>
                    <a:pt x="37" y="78"/>
                    <a:pt x="37" y="78"/>
                    <a:pt x="37" y="78"/>
                  </a:cubicBezTo>
                  <a:cubicBezTo>
                    <a:pt x="40" y="96"/>
                    <a:pt x="51" y="105"/>
                    <a:pt x="67" y="105"/>
                  </a:cubicBezTo>
                  <a:cubicBezTo>
                    <a:pt x="84" y="105"/>
                    <a:pt x="94" y="95"/>
                    <a:pt x="96" y="76"/>
                  </a:cubicBezTo>
                  <a:close/>
                </a:path>
              </a:pathLst>
            </a:custGeom>
            <a:solidFill>
              <a:srgbClr val="FFFFFF"/>
            </a:solidFill>
            <a:ln w="9525">
              <a:noFill/>
            </a:ln>
          </p:spPr>
          <p:txBody>
            <a:bodyPr/>
            <a:p>
              <a:endParaRPr altLang="en-US" lang="zh-CN"/>
            </a:p>
          </p:txBody>
        </p:sp>
        <p:sp>
          <p:nvSpPr>
            <p:cNvPr id="1049052" name="Freeform 178"/>
            <p:cNvSpPr/>
            <p:nvPr/>
          </p:nvSpPr>
          <p:spPr>
            <a:xfrm>
              <a:off x="387350" y="379413"/>
              <a:ext cx="373063" cy="392113"/>
            </a:xfrm>
            <a:custGeom>
              <a:avLst/>
              <a:ahLst/>
              <a:cxnLst>
                <a:cxn ang="0">
                  <a:pos x="96" y="76"/>
                </a:cxn>
                <a:cxn ang="0">
                  <a:pos x="115" y="79"/>
                </a:cxn>
                <a:cxn ang="0">
                  <a:pos x="99" y="110"/>
                </a:cxn>
                <a:cxn ang="0">
                  <a:pos x="67" y="121"/>
                </a:cxn>
                <a:cxn ang="0">
                  <a:pos x="29" y="105"/>
                </a:cxn>
                <a:cxn ang="0">
                  <a:pos x="16" y="78"/>
                </a:cxn>
                <a:cxn ang="0">
                  <a:pos x="0" y="78"/>
                </a:cxn>
                <a:cxn ang="0">
                  <a:pos x="0" y="67"/>
                </a:cxn>
                <a:cxn ang="0">
                  <a:pos x="15" y="67"/>
                </a:cxn>
                <a:cxn ang="0">
                  <a:pos x="15" y="61"/>
                </a:cxn>
                <a:cxn ang="0">
                  <a:pos x="15" y="59"/>
                </a:cxn>
                <a:cxn ang="0">
                  <a:pos x="0" y="59"/>
                </a:cxn>
                <a:cxn ang="0">
                  <a:pos x="0" y="48"/>
                </a:cxn>
                <a:cxn ang="0">
                  <a:pos x="16" y="48"/>
                </a:cxn>
                <a:cxn ang="0">
                  <a:pos x="30" y="15"/>
                </a:cxn>
                <a:cxn ang="0">
                  <a:pos x="68" y="0"/>
                </a:cxn>
                <a:cxn ang="0">
                  <a:pos x="114" y="37"/>
                </a:cxn>
                <a:cxn ang="0">
                  <a:pos x="95" y="40"/>
                </a:cxn>
                <a:cxn ang="0">
                  <a:pos x="68" y="16"/>
                </a:cxn>
                <a:cxn ang="0">
                  <a:pos x="36" y="48"/>
                </a:cxn>
                <a:cxn ang="0">
                  <a:pos x="83" y="48"/>
                </a:cxn>
                <a:cxn ang="0">
                  <a:pos x="83" y="59"/>
                </a:cxn>
                <a:cxn ang="0">
                  <a:pos x="35" y="59"/>
                </a:cxn>
                <a:cxn ang="0">
                  <a:pos x="35" y="61"/>
                </a:cxn>
                <a:cxn ang="0">
                  <a:pos x="35" y="67"/>
                </a:cxn>
                <a:cxn ang="0">
                  <a:pos x="83" y="67"/>
                </a:cxn>
                <a:cxn ang="0">
                  <a:pos x="83" y="78"/>
                </a:cxn>
                <a:cxn ang="0">
                  <a:pos x="37" y="78"/>
                </a:cxn>
                <a:cxn ang="0">
                  <a:pos x="67" y="105"/>
                </a:cxn>
                <a:cxn ang="0">
                  <a:pos x="96" y="76"/>
                </a:cxn>
              </a:cxnLst>
              <a:rect l="0" t="0" r="0" b="0"/>
              <a:pathLst>
                <a:path w="115" h="121">
                  <a:moveTo>
                    <a:pt x="96" y="76"/>
                  </a:moveTo>
                  <a:cubicBezTo>
                    <a:pt x="115" y="79"/>
                    <a:pt x="115" y="79"/>
                    <a:pt x="115" y="79"/>
                  </a:cubicBezTo>
                  <a:cubicBezTo>
                    <a:pt x="113" y="92"/>
                    <a:pt x="108" y="102"/>
                    <a:pt x="99" y="110"/>
                  </a:cubicBezTo>
                  <a:cubicBezTo>
                    <a:pt x="91" y="117"/>
                    <a:pt x="80" y="121"/>
                    <a:pt x="67" y="121"/>
                  </a:cubicBezTo>
                  <a:cubicBezTo>
                    <a:pt x="51" y="121"/>
                    <a:pt x="38" y="116"/>
                    <a:pt x="29" y="105"/>
                  </a:cubicBezTo>
                  <a:cubicBezTo>
                    <a:pt x="23" y="98"/>
                    <a:pt x="18" y="89"/>
                    <a:pt x="16" y="78"/>
                  </a:cubicBezTo>
                  <a:cubicBezTo>
                    <a:pt x="0" y="78"/>
                    <a:pt x="0" y="78"/>
                    <a:pt x="0" y="78"/>
                  </a:cubicBezTo>
                  <a:cubicBezTo>
                    <a:pt x="0" y="67"/>
                    <a:pt x="0" y="67"/>
                    <a:pt x="0" y="67"/>
                  </a:cubicBezTo>
                  <a:cubicBezTo>
                    <a:pt x="15" y="67"/>
                    <a:pt x="15" y="67"/>
                    <a:pt x="15" y="67"/>
                  </a:cubicBezTo>
                  <a:cubicBezTo>
                    <a:pt x="15" y="65"/>
                    <a:pt x="15" y="63"/>
                    <a:pt x="15" y="61"/>
                  </a:cubicBezTo>
                  <a:cubicBezTo>
                    <a:pt x="15" y="60"/>
                    <a:pt x="15" y="60"/>
                    <a:pt x="15" y="59"/>
                  </a:cubicBezTo>
                  <a:cubicBezTo>
                    <a:pt x="0" y="59"/>
                    <a:pt x="0" y="59"/>
                    <a:pt x="0" y="59"/>
                  </a:cubicBezTo>
                  <a:cubicBezTo>
                    <a:pt x="0" y="48"/>
                    <a:pt x="0" y="48"/>
                    <a:pt x="0" y="48"/>
                  </a:cubicBezTo>
                  <a:cubicBezTo>
                    <a:pt x="16" y="48"/>
                    <a:pt x="16" y="48"/>
                    <a:pt x="16" y="48"/>
                  </a:cubicBezTo>
                  <a:cubicBezTo>
                    <a:pt x="17" y="34"/>
                    <a:pt x="22" y="23"/>
                    <a:pt x="30" y="15"/>
                  </a:cubicBezTo>
                  <a:cubicBezTo>
                    <a:pt x="40" y="5"/>
                    <a:pt x="53" y="0"/>
                    <a:pt x="68" y="0"/>
                  </a:cubicBezTo>
                  <a:cubicBezTo>
                    <a:pt x="94" y="0"/>
                    <a:pt x="109" y="13"/>
                    <a:pt x="114" y="37"/>
                  </a:cubicBezTo>
                  <a:cubicBezTo>
                    <a:pt x="95" y="40"/>
                    <a:pt x="95" y="40"/>
                    <a:pt x="95" y="40"/>
                  </a:cubicBezTo>
                  <a:cubicBezTo>
                    <a:pt x="91" y="24"/>
                    <a:pt x="82" y="16"/>
                    <a:pt x="68" y="16"/>
                  </a:cubicBezTo>
                  <a:cubicBezTo>
                    <a:pt x="49" y="16"/>
                    <a:pt x="39" y="27"/>
                    <a:pt x="36" y="48"/>
                  </a:cubicBezTo>
                  <a:cubicBezTo>
                    <a:pt x="83" y="48"/>
                    <a:pt x="83" y="48"/>
                    <a:pt x="83" y="48"/>
                  </a:cubicBezTo>
                  <a:cubicBezTo>
                    <a:pt x="83" y="59"/>
                    <a:pt x="83" y="59"/>
                    <a:pt x="83" y="59"/>
                  </a:cubicBezTo>
                  <a:cubicBezTo>
                    <a:pt x="35" y="59"/>
                    <a:pt x="35" y="59"/>
                    <a:pt x="35" y="59"/>
                  </a:cubicBezTo>
                  <a:cubicBezTo>
                    <a:pt x="35" y="60"/>
                    <a:pt x="35" y="60"/>
                    <a:pt x="35" y="61"/>
                  </a:cubicBezTo>
                  <a:cubicBezTo>
                    <a:pt x="35" y="63"/>
                    <a:pt x="35" y="65"/>
                    <a:pt x="35" y="67"/>
                  </a:cubicBezTo>
                  <a:cubicBezTo>
                    <a:pt x="83" y="67"/>
                    <a:pt x="83" y="67"/>
                    <a:pt x="83" y="67"/>
                  </a:cubicBezTo>
                  <a:cubicBezTo>
                    <a:pt x="83" y="78"/>
                    <a:pt x="83" y="78"/>
                    <a:pt x="83" y="78"/>
                  </a:cubicBezTo>
                  <a:cubicBezTo>
                    <a:pt x="37" y="78"/>
                    <a:pt x="37" y="78"/>
                    <a:pt x="37" y="78"/>
                  </a:cubicBezTo>
                  <a:cubicBezTo>
                    <a:pt x="40" y="96"/>
                    <a:pt x="51" y="105"/>
                    <a:pt x="67" y="105"/>
                  </a:cubicBezTo>
                  <a:cubicBezTo>
                    <a:pt x="84" y="105"/>
                    <a:pt x="94" y="95"/>
                    <a:pt x="96" y="76"/>
                  </a:cubicBezTo>
                  <a:close/>
                </a:path>
              </a:pathLst>
            </a:custGeom>
            <a:solidFill>
              <a:srgbClr val="FFFFFF"/>
            </a:solidFill>
            <a:ln w="9525">
              <a:noFill/>
            </a:ln>
          </p:spPr>
          <p:txBody>
            <a:bodyPr/>
            <a:p>
              <a:endParaRPr altLang="en-US" lang="zh-CN"/>
            </a:p>
          </p:txBody>
        </p:sp>
      </p:grpSp>
      <p:grpSp>
        <p:nvGrpSpPr>
          <p:cNvPr id="93" name="组合 309"/>
          <p:cNvGrpSpPr/>
          <p:nvPr/>
        </p:nvGrpSpPr>
        <p:grpSpPr>
          <a:xfrm>
            <a:off x="3841750" y="2087563"/>
            <a:ext cx="254000" cy="252412"/>
            <a:chOff x="0" y="0"/>
            <a:chExt cx="1154113" cy="1149350"/>
          </a:xfrm>
        </p:grpSpPr>
        <p:sp>
          <p:nvSpPr>
            <p:cNvPr id="1049053" name="Oval 24"/>
            <p:cNvSpPr/>
            <p:nvPr/>
          </p:nvSpPr>
          <p:spPr>
            <a:xfrm>
              <a:off x="0" y="0"/>
              <a:ext cx="1154113" cy="1149350"/>
            </a:xfrm>
            <a:prstGeom prst="ellipse"/>
            <a:solidFill>
              <a:srgbClr val="66DBA7"/>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054" name="Freeform 179"/>
            <p:cNvSpPr/>
            <p:nvPr/>
          </p:nvSpPr>
          <p:spPr>
            <a:xfrm>
              <a:off x="149225" y="155575"/>
              <a:ext cx="1004888" cy="993775"/>
            </a:xfrm>
            <a:custGeom>
              <a:avLst/>
              <a:ahLst/>
              <a:cxnLst>
                <a:cxn ang="0">
                  <a:pos x="22" y="146"/>
                </a:cxn>
                <a:cxn ang="0">
                  <a:pos x="25" y="139"/>
                </a:cxn>
                <a:cxn ang="0">
                  <a:pos x="17" y="131"/>
                </a:cxn>
                <a:cxn ang="0">
                  <a:pos x="18" y="111"/>
                </a:cxn>
                <a:cxn ang="0">
                  <a:pos x="22" y="81"/>
                </a:cxn>
                <a:cxn ang="0">
                  <a:pos x="57" y="29"/>
                </a:cxn>
                <a:cxn ang="0">
                  <a:pos x="121" y="0"/>
                </a:cxn>
                <a:cxn ang="0">
                  <a:pos x="167" y="11"/>
                </a:cxn>
                <a:cxn ang="0">
                  <a:pos x="220" y="38"/>
                </a:cxn>
                <a:cxn ang="0">
                  <a:pos x="309" y="128"/>
                </a:cxn>
                <a:cxn ang="0">
                  <a:pos x="309" y="129"/>
                </a:cxn>
                <a:cxn ang="0">
                  <a:pos x="132" y="306"/>
                </a:cxn>
                <a:cxn ang="0">
                  <a:pos x="95" y="303"/>
                </a:cxn>
                <a:cxn ang="0">
                  <a:pos x="10" y="217"/>
                </a:cxn>
                <a:cxn ang="0">
                  <a:pos x="12" y="215"/>
                </a:cxn>
                <a:cxn ang="0">
                  <a:pos x="0" y="204"/>
                </a:cxn>
                <a:cxn ang="0">
                  <a:pos x="1" y="189"/>
                </a:cxn>
                <a:cxn ang="0">
                  <a:pos x="13" y="200"/>
                </a:cxn>
                <a:cxn ang="0">
                  <a:pos x="13" y="186"/>
                </a:cxn>
                <a:cxn ang="0">
                  <a:pos x="0" y="173"/>
                </a:cxn>
                <a:cxn ang="0">
                  <a:pos x="1" y="157"/>
                </a:cxn>
                <a:cxn ang="0">
                  <a:pos x="10" y="152"/>
                </a:cxn>
                <a:cxn ang="0">
                  <a:pos x="12" y="150"/>
                </a:cxn>
                <a:cxn ang="0">
                  <a:pos x="16" y="139"/>
                </a:cxn>
                <a:cxn ang="0">
                  <a:pos x="22" y="146"/>
                </a:cxn>
              </a:cxnLst>
              <a:rect l="0" t="0" r="0" b="0"/>
              <a:pathLst>
                <a:path w="309" h="306">
                  <a:moveTo>
                    <a:pt x="22" y="146"/>
                  </a:moveTo>
                  <a:cubicBezTo>
                    <a:pt x="25" y="139"/>
                    <a:pt x="25" y="139"/>
                    <a:pt x="25" y="139"/>
                  </a:cubicBezTo>
                  <a:cubicBezTo>
                    <a:pt x="17" y="131"/>
                    <a:pt x="17" y="131"/>
                    <a:pt x="17" y="131"/>
                  </a:cubicBezTo>
                  <a:cubicBezTo>
                    <a:pt x="18" y="111"/>
                    <a:pt x="18" y="111"/>
                    <a:pt x="18" y="111"/>
                  </a:cubicBezTo>
                  <a:cubicBezTo>
                    <a:pt x="22" y="81"/>
                    <a:pt x="22" y="81"/>
                    <a:pt x="22" y="81"/>
                  </a:cubicBezTo>
                  <a:cubicBezTo>
                    <a:pt x="57" y="29"/>
                    <a:pt x="57" y="29"/>
                    <a:pt x="57" y="29"/>
                  </a:cubicBezTo>
                  <a:cubicBezTo>
                    <a:pt x="121" y="0"/>
                    <a:pt x="121" y="0"/>
                    <a:pt x="121" y="0"/>
                  </a:cubicBezTo>
                  <a:cubicBezTo>
                    <a:pt x="167" y="11"/>
                    <a:pt x="167" y="11"/>
                    <a:pt x="167" y="11"/>
                  </a:cubicBezTo>
                  <a:cubicBezTo>
                    <a:pt x="220" y="38"/>
                    <a:pt x="220" y="38"/>
                    <a:pt x="220" y="38"/>
                  </a:cubicBezTo>
                  <a:cubicBezTo>
                    <a:pt x="309" y="128"/>
                    <a:pt x="309" y="128"/>
                    <a:pt x="309" y="128"/>
                  </a:cubicBezTo>
                  <a:cubicBezTo>
                    <a:pt x="309" y="128"/>
                    <a:pt x="309" y="129"/>
                    <a:pt x="309" y="129"/>
                  </a:cubicBezTo>
                  <a:cubicBezTo>
                    <a:pt x="309" y="227"/>
                    <a:pt x="229" y="306"/>
                    <a:pt x="132" y="306"/>
                  </a:cubicBezTo>
                  <a:cubicBezTo>
                    <a:pt x="119" y="306"/>
                    <a:pt x="107" y="305"/>
                    <a:pt x="95" y="303"/>
                  </a:cubicBezTo>
                  <a:cubicBezTo>
                    <a:pt x="10" y="217"/>
                    <a:pt x="10" y="217"/>
                    <a:pt x="10" y="217"/>
                  </a:cubicBezTo>
                  <a:cubicBezTo>
                    <a:pt x="12" y="215"/>
                    <a:pt x="12" y="215"/>
                    <a:pt x="12" y="215"/>
                  </a:cubicBezTo>
                  <a:cubicBezTo>
                    <a:pt x="0" y="204"/>
                    <a:pt x="0" y="204"/>
                    <a:pt x="0" y="204"/>
                  </a:cubicBezTo>
                  <a:cubicBezTo>
                    <a:pt x="1" y="189"/>
                    <a:pt x="1" y="189"/>
                    <a:pt x="1" y="189"/>
                  </a:cubicBezTo>
                  <a:cubicBezTo>
                    <a:pt x="13" y="200"/>
                    <a:pt x="13" y="200"/>
                    <a:pt x="13" y="200"/>
                  </a:cubicBezTo>
                  <a:cubicBezTo>
                    <a:pt x="13" y="186"/>
                    <a:pt x="13" y="186"/>
                    <a:pt x="13" y="186"/>
                  </a:cubicBezTo>
                  <a:cubicBezTo>
                    <a:pt x="0" y="173"/>
                    <a:pt x="0" y="173"/>
                    <a:pt x="0" y="173"/>
                  </a:cubicBezTo>
                  <a:cubicBezTo>
                    <a:pt x="1" y="157"/>
                    <a:pt x="1" y="157"/>
                    <a:pt x="1" y="157"/>
                  </a:cubicBezTo>
                  <a:cubicBezTo>
                    <a:pt x="10" y="152"/>
                    <a:pt x="10" y="152"/>
                    <a:pt x="10" y="152"/>
                  </a:cubicBezTo>
                  <a:cubicBezTo>
                    <a:pt x="12" y="150"/>
                    <a:pt x="12" y="150"/>
                    <a:pt x="12" y="150"/>
                  </a:cubicBezTo>
                  <a:cubicBezTo>
                    <a:pt x="16" y="139"/>
                    <a:pt x="16" y="139"/>
                    <a:pt x="16" y="139"/>
                  </a:cubicBezTo>
                  <a:cubicBezTo>
                    <a:pt x="22" y="146"/>
                    <a:pt x="22" y="146"/>
                    <a:pt x="22" y="146"/>
                  </a:cubicBezTo>
                  <a:close/>
                </a:path>
              </a:pathLst>
            </a:custGeom>
            <a:solidFill>
              <a:srgbClr val="43AD7E"/>
            </a:solidFill>
            <a:ln w="9525">
              <a:noFill/>
            </a:ln>
          </p:spPr>
          <p:txBody>
            <a:bodyPr/>
            <a:p>
              <a:endParaRPr altLang="en-US" lang="zh-CN"/>
            </a:p>
          </p:txBody>
        </p:sp>
        <p:sp>
          <p:nvSpPr>
            <p:cNvPr id="1049055" name="Oval 180"/>
            <p:cNvSpPr/>
            <p:nvPr/>
          </p:nvSpPr>
          <p:spPr>
            <a:xfrm>
              <a:off x="331787" y="288925"/>
              <a:ext cx="477838" cy="477838"/>
            </a:xfrm>
            <a:prstGeom prst="ellipse"/>
            <a:solidFill>
              <a:srgbClr val="506B82"/>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056" name="Freeform 181"/>
            <p:cNvSpPr>
              <a:spLocks noEditPoints="1"/>
            </p:cNvSpPr>
            <p:nvPr/>
          </p:nvSpPr>
          <p:spPr>
            <a:xfrm>
              <a:off x="347662" y="322262"/>
              <a:ext cx="452438" cy="414338"/>
            </a:xfrm>
            <a:custGeom>
              <a:avLst/>
              <a:ahLst/>
              <a:cxnLst>
                <a:cxn ang="0">
                  <a:pos x="133" y="91"/>
                </a:cxn>
                <a:cxn ang="0">
                  <a:pos x="136" y="39"/>
                </a:cxn>
                <a:cxn ang="0">
                  <a:pos x="125" y="34"/>
                </a:cxn>
                <a:cxn ang="0">
                  <a:pos x="134" y="46"/>
                </a:cxn>
                <a:cxn ang="0">
                  <a:pos x="129" y="51"/>
                </a:cxn>
                <a:cxn ang="0">
                  <a:pos x="127" y="45"/>
                </a:cxn>
                <a:cxn ang="0">
                  <a:pos x="123" y="48"/>
                </a:cxn>
                <a:cxn ang="0">
                  <a:pos x="121" y="70"/>
                </a:cxn>
                <a:cxn ang="0">
                  <a:pos x="123" y="88"/>
                </a:cxn>
                <a:cxn ang="0">
                  <a:pos x="127" y="91"/>
                </a:cxn>
                <a:cxn ang="0">
                  <a:pos x="114" y="78"/>
                </a:cxn>
                <a:cxn ang="0">
                  <a:pos x="109" y="64"/>
                </a:cxn>
                <a:cxn ang="0">
                  <a:pos x="105" y="77"/>
                </a:cxn>
                <a:cxn ang="0">
                  <a:pos x="94" y="61"/>
                </a:cxn>
                <a:cxn ang="0">
                  <a:pos x="79" y="112"/>
                </a:cxn>
                <a:cxn ang="0">
                  <a:pos x="69" y="101"/>
                </a:cxn>
                <a:cxn ang="0">
                  <a:pos x="57" y="48"/>
                </a:cxn>
                <a:cxn ang="0">
                  <a:pos x="61" y="25"/>
                </a:cxn>
                <a:cxn ang="0">
                  <a:pos x="66" y="20"/>
                </a:cxn>
                <a:cxn ang="0">
                  <a:pos x="83" y="14"/>
                </a:cxn>
                <a:cxn ang="0">
                  <a:pos x="97" y="8"/>
                </a:cxn>
                <a:cxn ang="0">
                  <a:pos x="139" y="83"/>
                </a:cxn>
                <a:cxn ang="0">
                  <a:pos x="133" y="83"/>
                </a:cxn>
                <a:cxn ang="0">
                  <a:pos x="30" y="126"/>
                </a:cxn>
                <a:cxn ang="0">
                  <a:pos x="19" y="79"/>
                </a:cxn>
                <a:cxn ang="0">
                  <a:pos x="11" y="67"/>
                </a:cxn>
                <a:cxn ang="0">
                  <a:pos x="4" y="43"/>
                </a:cxn>
                <a:cxn ang="0">
                  <a:pos x="11" y="24"/>
                </a:cxn>
                <a:cxn ang="0">
                  <a:pos x="29" y="16"/>
                </a:cxn>
                <a:cxn ang="0">
                  <a:pos x="36" y="6"/>
                </a:cxn>
                <a:cxn ang="0">
                  <a:pos x="61" y="3"/>
                </a:cxn>
                <a:cxn ang="0">
                  <a:pos x="45" y="9"/>
                </a:cxn>
                <a:cxn ang="0">
                  <a:pos x="39" y="18"/>
                </a:cxn>
                <a:cxn ang="0">
                  <a:pos x="36" y="17"/>
                </a:cxn>
                <a:cxn ang="0">
                  <a:pos x="25" y="28"/>
                </a:cxn>
                <a:cxn ang="0">
                  <a:pos x="37" y="32"/>
                </a:cxn>
                <a:cxn ang="0">
                  <a:pos x="24" y="45"/>
                </a:cxn>
                <a:cxn ang="0">
                  <a:pos x="17" y="53"/>
                </a:cxn>
                <a:cxn ang="0">
                  <a:pos x="16" y="66"/>
                </a:cxn>
                <a:cxn ang="0">
                  <a:pos x="41" y="85"/>
                </a:cxn>
                <a:cxn ang="0">
                  <a:pos x="35" y="116"/>
                </a:cxn>
                <a:cxn ang="0">
                  <a:pos x="132" y="85"/>
                </a:cxn>
                <a:cxn ang="0">
                  <a:pos x="126" y="87"/>
                </a:cxn>
                <a:cxn ang="0">
                  <a:pos x="136" y="83"/>
                </a:cxn>
                <a:cxn ang="0">
                  <a:pos x="126" y="81"/>
                </a:cxn>
                <a:cxn ang="0">
                  <a:pos x="58" y="14"/>
                </a:cxn>
                <a:cxn ang="0">
                  <a:pos x="30" y="68"/>
                </a:cxn>
                <a:cxn ang="0">
                  <a:pos x="19" y="63"/>
                </a:cxn>
                <a:cxn ang="0">
                  <a:pos x="26" y="63"/>
                </a:cxn>
                <a:cxn ang="0">
                  <a:pos x="26" y="63"/>
                </a:cxn>
                <a:cxn ang="0">
                  <a:pos x="32" y="14"/>
                </a:cxn>
                <a:cxn ang="0">
                  <a:pos x="72" y="48"/>
                </a:cxn>
                <a:cxn ang="0">
                  <a:pos x="62" y="43"/>
                </a:cxn>
                <a:cxn ang="0">
                  <a:pos x="68" y="40"/>
                </a:cxn>
                <a:cxn ang="0">
                  <a:pos x="74" y="45"/>
                </a:cxn>
                <a:cxn ang="0">
                  <a:pos x="80" y="47"/>
                </a:cxn>
                <a:cxn ang="0">
                  <a:pos x="85" y="105"/>
                </a:cxn>
                <a:cxn ang="0">
                  <a:pos x="128" y="75"/>
                </a:cxn>
                <a:cxn ang="0">
                  <a:pos x="126" y="74"/>
                </a:cxn>
                <a:cxn ang="0">
                  <a:pos x="128" y="69"/>
                </a:cxn>
                <a:cxn ang="0">
                  <a:pos x="126" y="63"/>
                </a:cxn>
              </a:cxnLst>
              <a:rect l="0" t="0" r="0" b="0"/>
              <a:pathLst>
                <a:path w="139" h="128">
                  <a:moveTo>
                    <a:pt x="131" y="94"/>
                  </a:moveTo>
                  <a:cubicBezTo>
                    <a:pt x="130" y="95"/>
                    <a:pt x="129" y="93"/>
                    <a:pt x="129" y="94"/>
                  </a:cubicBezTo>
                  <a:cubicBezTo>
                    <a:pt x="127" y="95"/>
                    <a:pt x="126" y="98"/>
                    <a:pt x="125" y="100"/>
                  </a:cubicBezTo>
                  <a:cubicBezTo>
                    <a:pt x="124" y="101"/>
                    <a:pt x="122" y="100"/>
                    <a:pt x="121" y="102"/>
                  </a:cubicBezTo>
                  <a:cubicBezTo>
                    <a:pt x="120" y="106"/>
                    <a:pt x="117" y="113"/>
                    <a:pt x="119" y="115"/>
                  </a:cubicBezTo>
                  <a:cubicBezTo>
                    <a:pt x="120" y="115"/>
                    <a:pt x="120" y="115"/>
                    <a:pt x="120" y="115"/>
                  </a:cubicBezTo>
                  <a:cubicBezTo>
                    <a:pt x="126" y="109"/>
                    <a:pt x="132" y="102"/>
                    <a:pt x="135" y="94"/>
                  </a:cubicBezTo>
                  <a:cubicBezTo>
                    <a:pt x="135" y="93"/>
                    <a:pt x="135" y="93"/>
                    <a:pt x="134" y="93"/>
                  </a:cubicBezTo>
                  <a:cubicBezTo>
                    <a:pt x="134" y="92"/>
                    <a:pt x="135" y="91"/>
                    <a:pt x="135" y="90"/>
                  </a:cubicBezTo>
                  <a:cubicBezTo>
                    <a:pt x="134" y="90"/>
                    <a:pt x="134" y="91"/>
                    <a:pt x="133" y="91"/>
                  </a:cubicBezTo>
                  <a:cubicBezTo>
                    <a:pt x="132" y="91"/>
                    <a:pt x="131" y="92"/>
                    <a:pt x="131" y="94"/>
                  </a:cubicBezTo>
                  <a:close/>
                  <a:moveTo>
                    <a:pt x="131" y="25"/>
                  </a:moveTo>
                  <a:cubicBezTo>
                    <a:pt x="133" y="28"/>
                    <a:pt x="134" y="31"/>
                    <a:pt x="135" y="34"/>
                  </a:cubicBezTo>
                  <a:cubicBezTo>
                    <a:pt x="135" y="34"/>
                    <a:pt x="134" y="33"/>
                    <a:pt x="134" y="33"/>
                  </a:cubicBezTo>
                  <a:cubicBezTo>
                    <a:pt x="134" y="33"/>
                    <a:pt x="134" y="33"/>
                    <a:pt x="134" y="33"/>
                  </a:cubicBezTo>
                  <a:cubicBezTo>
                    <a:pt x="133" y="33"/>
                    <a:pt x="133" y="33"/>
                    <a:pt x="133" y="34"/>
                  </a:cubicBezTo>
                  <a:cubicBezTo>
                    <a:pt x="134" y="34"/>
                    <a:pt x="134" y="34"/>
                    <a:pt x="135" y="35"/>
                  </a:cubicBezTo>
                  <a:cubicBezTo>
                    <a:pt x="135" y="35"/>
                    <a:pt x="135" y="36"/>
                    <a:pt x="136" y="37"/>
                  </a:cubicBezTo>
                  <a:cubicBezTo>
                    <a:pt x="136" y="37"/>
                    <a:pt x="136" y="37"/>
                    <a:pt x="136" y="37"/>
                  </a:cubicBezTo>
                  <a:cubicBezTo>
                    <a:pt x="136" y="38"/>
                    <a:pt x="136" y="38"/>
                    <a:pt x="136" y="39"/>
                  </a:cubicBezTo>
                  <a:cubicBezTo>
                    <a:pt x="136" y="40"/>
                    <a:pt x="136" y="40"/>
                    <a:pt x="135" y="40"/>
                  </a:cubicBezTo>
                  <a:cubicBezTo>
                    <a:pt x="134" y="39"/>
                    <a:pt x="134" y="39"/>
                    <a:pt x="134" y="38"/>
                  </a:cubicBezTo>
                  <a:cubicBezTo>
                    <a:pt x="134" y="38"/>
                    <a:pt x="131" y="35"/>
                    <a:pt x="131" y="34"/>
                  </a:cubicBezTo>
                  <a:cubicBezTo>
                    <a:pt x="131" y="32"/>
                    <a:pt x="132" y="33"/>
                    <a:pt x="131" y="32"/>
                  </a:cubicBezTo>
                  <a:cubicBezTo>
                    <a:pt x="131" y="30"/>
                    <a:pt x="130" y="30"/>
                    <a:pt x="129" y="30"/>
                  </a:cubicBezTo>
                  <a:cubicBezTo>
                    <a:pt x="129" y="30"/>
                    <a:pt x="129" y="31"/>
                    <a:pt x="129" y="31"/>
                  </a:cubicBezTo>
                  <a:cubicBezTo>
                    <a:pt x="127" y="32"/>
                    <a:pt x="126" y="30"/>
                    <a:pt x="124" y="30"/>
                  </a:cubicBezTo>
                  <a:cubicBezTo>
                    <a:pt x="124" y="31"/>
                    <a:pt x="124" y="31"/>
                    <a:pt x="124" y="32"/>
                  </a:cubicBezTo>
                  <a:cubicBezTo>
                    <a:pt x="124" y="32"/>
                    <a:pt x="124" y="33"/>
                    <a:pt x="124" y="33"/>
                  </a:cubicBezTo>
                  <a:cubicBezTo>
                    <a:pt x="124" y="34"/>
                    <a:pt x="125" y="34"/>
                    <a:pt x="125" y="34"/>
                  </a:cubicBezTo>
                  <a:cubicBezTo>
                    <a:pt x="126" y="34"/>
                    <a:pt x="126" y="34"/>
                    <a:pt x="127" y="35"/>
                  </a:cubicBezTo>
                  <a:cubicBezTo>
                    <a:pt x="127" y="35"/>
                    <a:pt x="127" y="35"/>
                    <a:pt x="128" y="35"/>
                  </a:cubicBezTo>
                  <a:cubicBezTo>
                    <a:pt x="130" y="37"/>
                    <a:pt x="131" y="40"/>
                    <a:pt x="132" y="43"/>
                  </a:cubicBezTo>
                  <a:cubicBezTo>
                    <a:pt x="132" y="44"/>
                    <a:pt x="133" y="44"/>
                    <a:pt x="133" y="44"/>
                  </a:cubicBezTo>
                  <a:cubicBezTo>
                    <a:pt x="133" y="45"/>
                    <a:pt x="132" y="44"/>
                    <a:pt x="132" y="44"/>
                  </a:cubicBezTo>
                  <a:cubicBezTo>
                    <a:pt x="131" y="44"/>
                    <a:pt x="131" y="45"/>
                    <a:pt x="132" y="46"/>
                  </a:cubicBezTo>
                  <a:cubicBezTo>
                    <a:pt x="132" y="46"/>
                    <a:pt x="133" y="46"/>
                    <a:pt x="133" y="46"/>
                  </a:cubicBezTo>
                  <a:cubicBezTo>
                    <a:pt x="133" y="46"/>
                    <a:pt x="132" y="43"/>
                    <a:pt x="134" y="45"/>
                  </a:cubicBezTo>
                  <a:cubicBezTo>
                    <a:pt x="134" y="45"/>
                    <a:pt x="134" y="45"/>
                    <a:pt x="134" y="46"/>
                  </a:cubicBezTo>
                  <a:cubicBezTo>
                    <a:pt x="134" y="46"/>
                    <a:pt x="134" y="46"/>
                    <a:pt x="134" y="46"/>
                  </a:cubicBezTo>
                  <a:cubicBezTo>
                    <a:pt x="134" y="46"/>
                    <a:pt x="135" y="46"/>
                    <a:pt x="135" y="47"/>
                  </a:cubicBezTo>
                  <a:cubicBezTo>
                    <a:pt x="135" y="48"/>
                    <a:pt x="134" y="48"/>
                    <a:pt x="134" y="49"/>
                  </a:cubicBezTo>
                  <a:cubicBezTo>
                    <a:pt x="134" y="50"/>
                    <a:pt x="134" y="51"/>
                    <a:pt x="134" y="53"/>
                  </a:cubicBezTo>
                  <a:cubicBezTo>
                    <a:pt x="134" y="53"/>
                    <a:pt x="134" y="53"/>
                    <a:pt x="134" y="53"/>
                  </a:cubicBezTo>
                  <a:cubicBezTo>
                    <a:pt x="133" y="52"/>
                    <a:pt x="133" y="52"/>
                    <a:pt x="133" y="52"/>
                  </a:cubicBezTo>
                  <a:cubicBezTo>
                    <a:pt x="132" y="53"/>
                    <a:pt x="131" y="53"/>
                    <a:pt x="131" y="54"/>
                  </a:cubicBezTo>
                  <a:cubicBezTo>
                    <a:pt x="131" y="54"/>
                    <a:pt x="131" y="55"/>
                    <a:pt x="131" y="55"/>
                  </a:cubicBezTo>
                  <a:cubicBezTo>
                    <a:pt x="131" y="55"/>
                    <a:pt x="131" y="55"/>
                    <a:pt x="130" y="55"/>
                  </a:cubicBezTo>
                  <a:cubicBezTo>
                    <a:pt x="130" y="55"/>
                    <a:pt x="130" y="55"/>
                    <a:pt x="130" y="55"/>
                  </a:cubicBezTo>
                  <a:cubicBezTo>
                    <a:pt x="129" y="54"/>
                    <a:pt x="129" y="52"/>
                    <a:pt x="129" y="51"/>
                  </a:cubicBezTo>
                  <a:cubicBezTo>
                    <a:pt x="130" y="51"/>
                    <a:pt x="131" y="51"/>
                    <a:pt x="131" y="51"/>
                  </a:cubicBezTo>
                  <a:cubicBezTo>
                    <a:pt x="132" y="51"/>
                    <a:pt x="132" y="51"/>
                    <a:pt x="132" y="50"/>
                  </a:cubicBezTo>
                  <a:cubicBezTo>
                    <a:pt x="132" y="50"/>
                    <a:pt x="133" y="50"/>
                    <a:pt x="133" y="50"/>
                  </a:cubicBezTo>
                  <a:cubicBezTo>
                    <a:pt x="133" y="49"/>
                    <a:pt x="133" y="48"/>
                    <a:pt x="132" y="47"/>
                  </a:cubicBezTo>
                  <a:cubicBezTo>
                    <a:pt x="132" y="46"/>
                    <a:pt x="131" y="46"/>
                    <a:pt x="131" y="45"/>
                  </a:cubicBezTo>
                  <a:cubicBezTo>
                    <a:pt x="131" y="44"/>
                    <a:pt x="131" y="43"/>
                    <a:pt x="131" y="43"/>
                  </a:cubicBezTo>
                  <a:cubicBezTo>
                    <a:pt x="131" y="41"/>
                    <a:pt x="130" y="40"/>
                    <a:pt x="129" y="39"/>
                  </a:cubicBezTo>
                  <a:cubicBezTo>
                    <a:pt x="128" y="39"/>
                    <a:pt x="129" y="41"/>
                    <a:pt x="129" y="42"/>
                  </a:cubicBezTo>
                  <a:cubicBezTo>
                    <a:pt x="129" y="43"/>
                    <a:pt x="129" y="44"/>
                    <a:pt x="128" y="45"/>
                  </a:cubicBezTo>
                  <a:cubicBezTo>
                    <a:pt x="128" y="45"/>
                    <a:pt x="127" y="44"/>
                    <a:pt x="127" y="45"/>
                  </a:cubicBezTo>
                  <a:cubicBezTo>
                    <a:pt x="127" y="46"/>
                    <a:pt x="127" y="47"/>
                    <a:pt x="127" y="48"/>
                  </a:cubicBezTo>
                  <a:cubicBezTo>
                    <a:pt x="127" y="48"/>
                    <a:pt x="127" y="48"/>
                    <a:pt x="128" y="49"/>
                  </a:cubicBezTo>
                  <a:cubicBezTo>
                    <a:pt x="129" y="50"/>
                    <a:pt x="129" y="50"/>
                    <a:pt x="129" y="52"/>
                  </a:cubicBezTo>
                  <a:cubicBezTo>
                    <a:pt x="129" y="53"/>
                    <a:pt x="127" y="52"/>
                    <a:pt x="127" y="52"/>
                  </a:cubicBezTo>
                  <a:cubicBezTo>
                    <a:pt x="125" y="48"/>
                    <a:pt x="126" y="50"/>
                    <a:pt x="125" y="47"/>
                  </a:cubicBezTo>
                  <a:cubicBezTo>
                    <a:pt x="125" y="47"/>
                    <a:pt x="124" y="48"/>
                    <a:pt x="124" y="48"/>
                  </a:cubicBezTo>
                  <a:cubicBezTo>
                    <a:pt x="123" y="47"/>
                    <a:pt x="124" y="47"/>
                    <a:pt x="123" y="46"/>
                  </a:cubicBezTo>
                  <a:cubicBezTo>
                    <a:pt x="123" y="46"/>
                    <a:pt x="123" y="46"/>
                    <a:pt x="123" y="46"/>
                  </a:cubicBezTo>
                  <a:cubicBezTo>
                    <a:pt x="122" y="46"/>
                    <a:pt x="122" y="46"/>
                    <a:pt x="122" y="47"/>
                  </a:cubicBezTo>
                  <a:cubicBezTo>
                    <a:pt x="122" y="47"/>
                    <a:pt x="123" y="48"/>
                    <a:pt x="123" y="48"/>
                  </a:cubicBezTo>
                  <a:cubicBezTo>
                    <a:pt x="125" y="49"/>
                    <a:pt x="124" y="48"/>
                    <a:pt x="124" y="51"/>
                  </a:cubicBezTo>
                  <a:cubicBezTo>
                    <a:pt x="124" y="53"/>
                    <a:pt x="125" y="55"/>
                    <a:pt x="126" y="57"/>
                  </a:cubicBezTo>
                  <a:cubicBezTo>
                    <a:pt x="126" y="57"/>
                    <a:pt x="126" y="58"/>
                    <a:pt x="126" y="58"/>
                  </a:cubicBezTo>
                  <a:cubicBezTo>
                    <a:pt x="126" y="59"/>
                    <a:pt x="125" y="61"/>
                    <a:pt x="124" y="62"/>
                  </a:cubicBezTo>
                  <a:cubicBezTo>
                    <a:pt x="123" y="63"/>
                    <a:pt x="123" y="63"/>
                    <a:pt x="122" y="64"/>
                  </a:cubicBezTo>
                  <a:cubicBezTo>
                    <a:pt x="121" y="64"/>
                    <a:pt x="121" y="63"/>
                    <a:pt x="121" y="63"/>
                  </a:cubicBezTo>
                  <a:cubicBezTo>
                    <a:pt x="120" y="63"/>
                    <a:pt x="119" y="63"/>
                    <a:pt x="119" y="64"/>
                  </a:cubicBezTo>
                  <a:cubicBezTo>
                    <a:pt x="119" y="65"/>
                    <a:pt x="119" y="65"/>
                    <a:pt x="119" y="66"/>
                  </a:cubicBezTo>
                  <a:cubicBezTo>
                    <a:pt x="120" y="67"/>
                    <a:pt x="120" y="67"/>
                    <a:pt x="121" y="67"/>
                  </a:cubicBezTo>
                  <a:cubicBezTo>
                    <a:pt x="121" y="68"/>
                    <a:pt x="121" y="69"/>
                    <a:pt x="121" y="70"/>
                  </a:cubicBezTo>
                  <a:cubicBezTo>
                    <a:pt x="121" y="71"/>
                    <a:pt x="121" y="71"/>
                    <a:pt x="121" y="72"/>
                  </a:cubicBezTo>
                  <a:cubicBezTo>
                    <a:pt x="121" y="73"/>
                    <a:pt x="120" y="74"/>
                    <a:pt x="120" y="74"/>
                  </a:cubicBezTo>
                  <a:cubicBezTo>
                    <a:pt x="119" y="75"/>
                    <a:pt x="119" y="75"/>
                    <a:pt x="118" y="74"/>
                  </a:cubicBezTo>
                  <a:cubicBezTo>
                    <a:pt x="118" y="74"/>
                    <a:pt x="117" y="71"/>
                    <a:pt x="116" y="71"/>
                  </a:cubicBezTo>
                  <a:cubicBezTo>
                    <a:pt x="115" y="71"/>
                    <a:pt x="116" y="73"/>
                    <a:pt x="116" y="74"/>
                  </a:cubicBezTo>
                  <a:cubicBezTo>
                    <a:pt x="117" y="75"/>
                    <a:pt x="118" y="76"/>
                    <a:pt x="118" y="77"/>
                  </a:cubicBezTo>
                  <a:cubicBezTo>
                    <a:pt x="118" y="77"/>
                    <a:pt x="118" y="78"/>
                    <a:pt x="118" y="79"/>
                  </a:cubicBezTo>
                  <a:cubicBezTo>
                    <a:pt x="118" y="80"/>
                    <a:pt x="118" y="82"/>
                    <a:pt x="118" y="83"/>
                  </a:cubicBezTo>
                  <a:cubicBezTo>
                    <a:pt x="118" y="85"/>
                    <a:pt x="119" y="86"/>
                    <a:pt x="119" y="88"/>
                  </a:cubicBezTo>
                  <a:cubicBezTo>
                    <a:pt x="119" y="90"/>
                    <a:pt x="122" y="88"/>
                    <a:pt x="123" y="88"/>
                  </a:cubicBezTo>
                  <a:cubicBezTo>
                    <a:pt x="123" y="89"/>
                    <a:pt x="123" y="90"/>
                    <a:pt x="124" y="90"/>
                  </a:cubicBezTo>
                  <a:cubicBezTo>
                    <a:pt x="125" y="90"/>
                    <a:pt x="126" y="89"/>
                    <a:pt x="127" y="89"/>
                  </a:cubicBezTo>
                  <a:cubicBezTo>
                    <a:pt x="127" y="89"/>
                    <a:pt x="127" y="90"/>
                    <a:pt x="128" y="90"/>
                  </a:cubicBezTo>
                  <a:cubicBezTo>
                    <a:pt x="128" y="90"/>
                    <a:pt x="128" y="90"/>
                    <a:pt x="128" y="90"/>
                  </a:cubicBezTo>
                  <a:cubicBezTo>
                    <a:pt x="129" y="90"/>
                    <a:pt x="129" y="89"/>
                    <a:pt x="129" y="89"/>
                  </a:cubicBezTo>
                  <a:cubicBezTo>
                    <a:pt x="130" y="89"/>
                    <a:pt x="130" y="89"/>
                    <a:pt x="130" y="89"/>
                  </a:cubicBezTo>
                  <a:cubicBezTo>
                    <a:pt x="130" y="89"/>
                    <a:pt x="131" y="89"/>
                    <a:pt x="131" y="90"/>
                  </a:cubicBezTo>
                  <a:cubicBezTo>
                    <a:pt x="130" y="90"/>
                    <a:pt x="128" y="91"/>
                    <a:pt x="128" y="91"/>
                  </a:cubicBezTo>
                  <a:cubicBezTo>
                    <a:pt x="128" y="92"/>
                    <a:pt x="128" y="91"/>
                    <a:pt x="127" y="91"/>
                  </a:cubicBezTo>
                  <a:cubicBezTo>
                    <a:pt x="127" y="91"/>
                    <a:pt x="127" y="91"/>
                    <a:pt x="127" y="91"/>
                  </a:cubicBezTo>
                  <a:cubicBezTo>
                    <a:pt x="126" y="91"/>
                    <a:pt x="127" y="92"/>
                    <a:pt x="127" y="92"/>
                  </a:cubicBezTo>
                  <a:cubicBezTo>
                    <a:pt x="126" y="92"/>
                    <a:pt x="126" y="92"/>
                    <a:pt x="126" y="92"/>
                  </a:cubicBezTo>
                  <a:cubicBezTo>
                    <a:pt x="125" y="92"/>
                    <a:pt x="125" y="91"/>
                    <a:pt x="125" y="91"/>
                  </a:cubicBezTo>
                  <a:cubicBezTo>
                    <a:pt x="125" y="91"/>
                    <a:pt x="124" y="91"/>
                    <a:pt x="124" y="91"/>
                  </a:cubicBezTo>
                  <a:cubicBezTo>
                    <a:pt x="122" y="91"/>
                    <a:pt x="121" y="91"/>
                    <a:pt x="119" y="90"/>
                  </a:cubicBezTo>
                  <a:cubicBezTo>
                    <a:pt x="118" y="90"/>
                    <a:pt x="118" y="89"/>
                    <a:pt x="117" y="88"/>
                  </a:cubicBezTo>
                  <a:cubicBezTo>
                    <a:pt x="117" y="87"/>
                    <a:pt x="117" y="87"/>
                    <a:pt x="117" y="87"/>
                  </a:cubicBezTo>
                  <a:cubicBezTo>
                    <a:pt x="116" y="84"/>
                    <a:pt x="115" y="82"/>
                    <a:pt x="114" y="79"/>
                  </a:cubicBezTo>
                  <a:cubicBezTo>
                    <a:pt x="114" y="79"/>
                    <a:pt x="113" y="78"/>
                    <a:pt x="114" y="78"/>
                  </a:cubicBezTo>
                  <a:cubicBezTo>
                    <a:pt x="114" y="77"/>
                    <a:pt x="114" y="78"/>
                    <a:pt x="114" y="78"/>
                  </a:cubicBezTo>
                  <a:cubicBezTo>
                    <a:pt x="115" y="78"/>
                    <a:pt x="115" y="78"/>
                    <a:pt x="115" y="78"/>
                  </a:cubicBezTo>
                  <a:cubicBezTo>
                    <a:pt x="115" y="78"/>
                    <a:pt x="116" y="80"/>
                    <a:pt x="116" y="79"/>
                  </a:cubicBezTo>
                  <a:cubicBezTo>
                    <a:pt x="117" y="76"/>
                    <a:pt x="116" y="78"/>
                    <a:pt x="115" y="76"/>
                  </a:cubicBezTo>
                  <a:cubicBezTo>
                    <a:pt x="115" y="73"/>
                    <a:pt x="115" y="70"/>
                    <a:pt x="114" y="68"/>
                  </a:cubicBezTo>
                  <a:cubicBezTo>
                    <a:pt x="114" y="67"/>
                    <a:pt x="113" y="69"/>
                    <a:pt x="112" y="68"/>
                  </a:cubicBezTo>
                  <a:cubicBezTo>
                    <a:pt x="112" y="68"/>
                    <a:pt x="112" y="67"/>
                    <a:pt x="112" y="66"/>
                  </a:cubicBezTo>
                  <a:cubicBezTo>
                    <a:pt x="112" y="65"/>
                    <a:pt x="112" y="65"/>
                    <a:pt x="112" y="64"/>
                  </a:cubicBezTo>
                  <a:cubicBezTo>
                    <a:pt x="112" y="64"/>
                    <a:pt x="111" y="62"/>
                    <a:pt x="111" y="62"/>
                  </a:cubicBezTo>
                  <a:cubicBezTo>
                    <a:pt x="110" y="62"/>
                    <a:pt x="109" y="62"/>
                    <a:pt x="109" y="62"/>
                  </a:cubicBezTo>
                  <a:cubicBezTo>
                    <a:pt x="109" y="63"/>
                    <a:pt x="109" y="64"/>
                    <a:pt x="109" y="64"/>
                  </a:cubicBezTo>
                  <a:cubicBezTo>
                    <a:pt x="109" y="65"/>
                    <a:pt x="108" y="64"/>
                    <a:pt x="108" y="65"/>
                  </a:cubicBezTo>
                  <a:cubicBezTo>
                    <a:pt x="108" y="65"/>
                    <a:pt x="108" y="66"/>
                    <a:pt x="108" y="66"/>
                  </a:cubicBezTo>
                  <a:cubicBezTo>
                    <a:pt x="108" y="66"/>
                    <a:pt x="107" y="66"/>
                    <a:pt x="107" y="66"/>
                  </a:cubicBezTo>
                  <a:cubicBezTo>
                    <a:pt x="107" y="66"/>
                    <a:pt x="107" y="67"/>
                    <a:pt x="106" y="68"/>
                  </a:cubicBezTo>
                  <a:cubicBezTo>
                    <a:pt x="106" y="68"/>
                    <a:pt x="106" y="68"/>
                    <a:pt x="105" y="68"/>
                  </a:cubicBezTo>
                  <a:cubicBezTo>
                    <a:pt x="105" y="69"/>
                    <a:pt x="105" y="70"/>
                    <a:pt x="105" y="72"/>
                  </a:cubicBezTo>
                  <a:cubicBezTo>
                    <a:pt x="105" y="72"/>
                    <a:pt x="105" y="73"/>
                    <a:pt x="105" y="73"/>
                  </a:cubicBezTo>
                  <a:cubicBezTo>
                    <a:pt x="106" y="74"/>
                    <a:pt x="106" y="74"/>
                    <a:pt x="106" y="76"/>
                  </a:cubicBezTo>
                  <a:cubicBezTo>
                    <a:pt x="106" y="76"/>
                    <a:pt x="107" y="77"/>
                    <a:pt x="106" y="77"/>
                  </a:cubicBezTo>
                  <a:cubicBezTo>
                    <a:pt x="106" y="78"/>
                    <a:pt x="105" y="78"/>
                    <a:pt x="105" y="77"/>
                  </a:cubicBezTo>
                  <a:cubicBezTo>
                    <a:pt x="105" y="77"/>
                    <a:pt x="105" y="75"/>
                    <a:pt x="105" y="75"/>
                  </a:cubicBezTo>
                  <a:cubicBezTo>
                    <a:pt x="105" y="74"/>
                    <a:pt x="104" y="76"/>
                    <a:pt x="104" y="76"/>
                  </a:cubicBezTo>
                  <a:cubicBezTo>
                    <a:pt x="103" y="76"/>
                    <a:pt x="103" y="74"/>
                    <a:pt x="103" y="73"/>
                  </a:cubicBezTo>
                  <a:cubicBezTo>
                    <a:pt x="102" y="69"/>
                    <a:pt x="101" y="66"/>
                    <a:pt x="100" y="63"/>
                  </a:cubicBezTo>
                  <a:cubicBezTo>
                    <a:pt x="100" y="63"/>
                    <a:pt x="101" y="63"/>
                    <a:pt x="101" y="63"/>
                  </a:cubicBezTo>
                  <a:cubicBezTo>
                    <a:pt x="100" y="63"/>
                    <a:pt x="100" y="63"/>
                    <a:pt x="100" y="63"/>
                  </a:cubicBezTo>
                  <a:cubicBezTo>
                    <a:pt x="99" y="63"/>
                    <a:pt x="99" y="62"/>
                    <a:pt x="99" y="61"/>
                  </a:cubicBezTo>
                  <a:cubicBezTo>
                    <a:pt x="98" y="60"/>
                    <a:pt x="98" y="59"/>
                    <a:pt x="97" y="58"/>
                  </a:cubicBezTo>
                  <a:cubicBezTo>
                    <a:pt x="96" y="58"/>
                    <a:pt x="94" y="58"/>
                    <a:pt x="92" y="58"/>
                  </a:cubicBezTo>
                  <a:cubicBezTo>
                    <a:pt x="92" y="59"/>
                    <a:pt x="94" y="59"/>
                    <a:pt x="94" y="61"/>
                  </a:cubicBezTo>
                  <a:cubicBezTo>
                    <a:pt x="94" y="65"/>
                    <a:pt x="91" y="67"/>
                    <a:pt x="90" y="69"/>
                  </a:cubicBezTo>
                  <a:cubicBezTo>
                    <a:pt x="89" y="71"/>
                    <a:pt x="86" y="69"/>
                    <a:pt x="85" y="72"/>
                  </a:cubicBezTo>
                  <a:cubicBezTo>
                    <a:pt x="85" y="75"/>
                    <a:pt x="89" y="70"/>
                    <a:pt x="90" y="72"/>
                  </a:cubicBezTo>
                  <a:cubicBezTo>
                    <a:pt x="91" y="81"/>
                    <a:pt x="83" y="84"/>
                    <a:pt x="83" y="90"/>
                  </a:cubicBezTo>
                  <a:cubicBezTo>
                    <a:pt x="83" y="91"/>
                    <a:pt x="83" y="92"/>
                    <a:pt x="83" y="93"/>
                  </a:cubicBezTo>
                  <a:cubicBezTo>
                    <a:pt x="83" y="95"/>
                    <a:pt x="84" y="94"/>
                    <a:pt x="84" y="96"/>
                  </a:cubicBezTo>
                  <a:cubicBezTo>
                    <a:pt x="84" y="97"/>
                    <a:pt x="84" y="97"/>
                    <a:pt x="84" y="98"/>
                  </a:cubicBezTo>
                  <a:cubicBezTo>
                    <a:pt x="84" y="101"/>
                    <a:pt x="81" y="103"/>
                    <a:pt x="81" y="105"/>
                  </a:cubicBezTo>
                  <a:cubicBezTo>
                    <a:pt x="80" y="106"/>
                    <a:pt x="81" y="107"/>
                    <a:pt x="81" y="109"/>
                  </a:cubicBezTo>
                  <a:cubicBezTo>
                    <a:pt x="81" y="112"/>
                    <a:pt x="80" y="109"/>
                    <a:pt x="79" y="112"/>
                  </a:cubicBezTo>
                  <a:cubicBezTo>
                    <a:pt x="79" y="112"/>
                    <a:pt x="79" y="116"/>
                    <a:pt x="79" y="116"/>
                  </a:cubicBezTo>
                  <a:cubicBezTo>
                    <a:pt x="78" y="116"/>
                    <a:pt x="78" y="117"/>
                    <a:pt x="78" y="117"/>
                  </a:cubicBezTo>
                  <a:cubicBezTo>
                    <a:pt x="78" y="117"/>
                    <a:pt x="78" y="118"/>
                    <a:pt x="78" y="118"/>
                  </a:cubicBezTo>
                  <a:cubicBezTo>
                    <a:pt x="77" y="118"/>
                    <a:pt x="77" y="118"/>
                    <a:pt x="77" y="118"/>
                  </a:cubicBezTo>
                  <a:cubicBezTo>
                    <a:pt x="77" y="120"/>
                    <a:pt x="76" y="121"/>
                    <a:pt x="75" y="121"/>
                  </a:cubicBezTo>
                  <a:cubicBezTo>
                    <a:pt x="74" y="121"/>
                    <a:pt x="72" y="122"/>
                    <a:pt x="72" y="121"/>
                  </a:cubicBezTo>
                  <a:cubicBezTo>
                    <a:pt x="70" y="117"/>
                    <a:pt x="70" y="112"/>
                    <a:pt x="70" y="108"/>
                  </a:cubicBezTo>
                  <a:cubicBezTo>
                    <a:pt x="69" y="105"/>
                    <a:pt x="68" y="104"/>
                    <a:pt x="68" y="102"/>
                  </a:cubicBezTo>
                  <a:cubicBezTo>
                    <a:pt x="68" y="101"/>
                    <a:pt x="68" y="101"/>
                    <a:pt x="68" y="101"/>
                  </a:cubicBezTo>
                  <a:cubicBezTo>
                    <a:pt x="68" y="101"/>
                    <a:pt x="69" y="101"/>
                    <a:pt x="69" y="101"/>
                  </a:cubicBezTo>
                  <a:cubicBezTo>
                    <a:pt x="69" y="95"/>
                    <a:pt x="68" y="90"/>
                    <a:pt x="67" y="85"/>
                  </a:cubicBezTo>
                  <a:cubicBezTo>
                    <a:pt x="67" y="84"/>
                    <a:pt x="67" y="85"/>
                    <a:pt x="67" y="85"/>
                  </a:cubicBezTo>
                  <a:cubicBezTo>
                    <a:pt x="67" y="85"/>
                    <a:pt x="67" y="85"/>
                    <a:pt x="67" y="84"/>
                  </a:cubicBezTo>
                  <a:cubicBezTo>
                    <a:pt x="67" y="82"/>
                    <a:pt x="68" y="79"/>
                    <a:pt x="67" y="79"/>
                  </a:cubicBezTo>
                  <a:cubicBezTo>
                    <a:pt x="63" y="77"/>
                    <a:pt x="65" y="76"/>
                    <a:pt x="63" y="77"/>
                  </a:cubicBezTo>
                  <a:cubicBezTo>
                    <a:pt x="61" y="78"/>
                    <a:pt x="61" y="79"/>
                    <a:pt x="58" y="78"/>
                  </a:cubicBezTo>
                  <a:cubicBezTo>
                    <a:pt x="53" y="78"/>
                    <a:pt x="55" y="73"/>
                    <a:pt x="53" y="71"/>
                  </a:cubicBezTo>
                  <a:cubicBezTo>
                    <a:pt x="52" y="71"/>
                    <a:pt x="53" y="69"/>
                    <a:pt x="53" y="68"/>
                  </a:cubicBezTo>
                  <a:cubicBezTo>
                    <a:pt x="52" y="65"/>
                    <a:pt x="52" y="60"/>
                    <a:pt x="54" y="58"/>
                  </a:cubicBezTo>
                  <a:cubicBezTo>
                    <a:pt x="56" y="56"/>
                    <a:pt x="56" y="50"/>
                    <a:pt x="57" y="48"/>
                  </a:cubicBezTo>
                  <a:cubicBezTo>
                    <a:pt x="57" y="47"/>
                    <a:pt x="59" y="47"/>
                    <a:pt x="59" y="46"/>
                  </a:cubicBezTo>
                  <a:cubicBezTo>
                    <a:pt x="59" y="44"/>
                    <a:pt x="58" y="46"/>
                    <a:pt x="57" y="44"/>
                  </a:cubicBezTo>
                  <a:cubicBezTo>
                    <a:pt x="57" y="42"/>
                    <a:pt x="58" y="39"/>
                    <a:pt x="58" y="37"/>
                  </a:cubicBezTo>
                  <a:cubicBezTo>
                    <a:pt x="58" y="36"/>
                    <a:pt x="59" y="36"/>
                    <a:pt x="59" y="36"/>
                  </a:cubicBezTo>
                  <a:cubicBezTo>
                    <a:pt x="59" y="36"/>
                    <a:pt x="60" y="37"/>
                    <a:pt x="61" y="36"/>
                  </a:cubicBezTo>
                  <a:cubicBezTo>
                    <a:pt x="62" y="35"/>
                    <a:pt x="61" y="33"/>
                    <a:pt x="61" y="31"/>
                  </a:cubicBezTo>
                  <a:cubicBezTo>
                    <a:pt x="61" y="30"/>
                    <a:pt x="60" y="31"/>
                    <a:pt x="61" y="30"/>
                  </a:cubicBezTo>
                  <a:cubicBezTo>
                    <a:pt x="61" y="29"/>
                    <a:pt x="61" y="28"/>
                    <a:pt x="62" y="27"/>
                  </a:cubicBezTo>
                  <a:cubicBezTo>
                    <a:pt x="62" y="26"/>
                    <a:pt x="62" y="26"/>
                    <a:pt x="62" y="25"/>
                  </a:cubicBezTo>
                  <a:cubicBezTo>
                    <a:pt x="61" y="25"/>
                    <a:pt x="61" y="25"/>
                    <a:pt x="61" y="25"/>
                  </a:cubicBezTo>
                  <a:cubicBezTo>
                    <a:pt x="61" y="26"/>
                    <a:pt x="61" y="28"/>
                    <a:pt x="60" y="28"/>
                  </a:cubicBezTo>
                  <a:cubicBezTo>
                    <a:pt x="60" y="29"/>
                    <a:pt x="60" y="29"/>
                    <a:pt x="60" y="29"/>
                  </a:cubicBezTo>
                  <a:cubicBezTo>
                    <a:pt x="59" y="29"/>
                    <a:pt x="58" y="29"/>
                    <a:pt x="58" y="29"/>
                  </a:cubicBezTo>
                  <a:cubicBezTo>
                    <a:pt x="58" y="27"/>
                    <a:pt x="59" y="26"/>
                    <a:pt x="59" y="25"/>
                  </a:cubicBezTo>
                  <a:cubicBezTo>
                    <a:pt x="60" y="24"/>
                    <a:pt x="60" y="25"/>
                    <a:pt x="61" y="24"/>
                  </a:cubicBezTo>
                  <a:cubicBezTo>
                    <a:pt x="61" y="24"/>
                    <a:pt x="61" y="23"/>
                    <a:pt x="61" y="23"/>
                  </a:cubicBezTo>
                  <a:cubicBezTo>
                    <a:pt x="61" y="22"/>
                    <a:pt x="62" y="21"/>
                    <a:pt x="62" y="22"/>
                  </a:cubicBezTo>
                  <a:cubicBezTo>
                    <a:pt x="63" y="24"/>
                    <a:pt x="63" y="27"/>
                    <a:pt x="65" y="28"/>
                  </a:cubicBezTo>
                  <a:cubicBezTo>
                    <a:pt x="69" y="31"/>
                    <a:pt x="66" y="22"/>
                    <a:pt x="66" y="22"/>
                  </a:cubicBezTo>
                  <a:cubicBezTo>
                    <a:pt x="66" y="21"/>
                    <a:pt x="66" y="20"/>
                    <a:pt x="66" y="20"/>
                  </a:cubicBezTo>
                  <a:cubicBezTo>
                    <a:pt x="66" y="17"/>
                    <a:pt x="66" y="17"/>
                    <a:pt x="67" y="16"/>
                  </a:cubicBezTo>
                  <a:cubicBezTo>
                    <a:pt x="67" y="16"/>
                    <a:pt x="68" y="17"/>
                    <a:pt x="68" y="17"/>
                  </a:cubicBezTo>
                  <a:cubicBezTo>
                    <a:pt x="69" y="15"/>
                    <a:pt x="71" y="10"/>
                    <a:pt x="73" y="10"/>
                  </a:cubicBezTo>
                  <a:cubicBezTo>
                    <a:pt x="73" y="10"/>
                    <a:pt x="74" y="10"/>
                    <a:pt x="74" y="10"/>
                  </a:cubicBezTo>
                  <a:cubicBezTo>
                    <a:pt x="76" y="10"/>
                    <a:pt x="76" y="11"/>
                    <a:pt x="78" y="12"/>
                  </a:cubicBezTo>
                  <a:cubicBezTo>
                    <a:pt x="79" y="12"/>
                    <a:pt x="80" y="13"/>
                    <a:pt x="80" y="14"/>
                  </a:cubicBezTo>
                  <a:cubicBezTo>
                    <a:pt x="80" y="14"/>
                    <a:pt x="80" y="15"/>
                    <a:pt x="80" y="15"/>
                  </a:cubicBezTo>
                  <a:cubicBezTo>
                    <a:pt x="81" y="15"/>
                    <a:pt x="81" y="15"/>
                    <a:pt x="81" y="15"/>
                  </a:cubicBezTo>
                  <a:cubicBezTo>
                    <a:pt x="81" y="14"/>
                    <a:pt x="81" y="13"/>
                    <a:pt x="81" y="13"/>
                  </a:cubicBezTo>
                  <a:cubicBezTo>
                    <a:pt x="82" y="13"/>
                    <a:pt x="82" y="14"/>
                    <a:pt x="83" y="14"/>
                  </a:cubicBezTo>
                  <a:cubicBezTo>
                    <a:pt x="83" y="14"/>
                    <a:pt x="83" y="14"/>
                    <a:pt x="83" y="13"/>
                  </a:cubicBezTo>
                  <a:cubicBezTo>
                    <a:pt x="83" y="13"/>
                    <a:pt x="83" y="13"/>
                    <a:pt x="83" y="13"/>
                  </a:cubicBezTo>
                  <a:cubicBezTo>
                    <a:pt x="85" y="13"/>
                    <a:pt x="87" y="14"/>
                    <a:pt x="89" y="13"/>
                  </a:cubicBezTo>
                  <a:cubicBezTo>
                    <a:pt x="89" y="13"/>
                    <a:pt x="88" y="11"/>
                    <a:pt x="89" y="11"/>
                  </a:cubicBezTo>
                  <a:cubicBezTo>
                    <a:pt x="89" y="10"/>
                    <a:pt x="89" y="10"/>
                    <a:pt x="90" y="10"/>
                  </a:cubicBezTo>
                  <a:cubicBezTo>
                    <a:pt x="91" y="10"/>
                    <a:pt x="90" y="11"/>
                    <a:pt x="91" y="12"/>
                  </a:cubicBezTo>
                  <a:cubicBezTo>
                    <a:pt x="92" y="12"/>
                    <a:pt x="93" y="10"/>
                    <a:pt x="94" y="10"/>
                  </a:cubicBezTo>
                  <a:cubicBezTo>
                    <a:pt x="94" y="10"/>
                    <a:pt x="94" y="10"/>
                    <a:pt x="95" y="10"/>
                  </a:cubicBezTo>
                  <a:cubicBezTo>
                    <a:pt x="95" y="10"/>
                    <a:pt x="94" y="9"/>
                    <a:pt x="94" y="9"/>
                  </a:cubicBezTo>
                  <a:cubicBezTo>
                    <a:pt x="95" y="9"/>
                    <a:pt x="96" y="9"/>
                    <a:pt x="97" y="8"/>
                  </a:cubicBezTo>
                  <a:cubicBezTo>
                    <a:pt x="98" y="8"/>
                    <a:pt x="98" y="8"/>
                    <a:pt x="98" y="8"/>
                  </a:cubicBezTo>
                  <a:cubicBezTo>
                    <a:pt x="100" y="8"/>
                    <a:pt x="101" y="9"/>
                    <a:pt x="103" y="10"/>
                  </a:cubicBezTo>
                  <a:cubicBezTo>
                    <a:pt x="103" y="10"/>
                    <a:pt x="103" y="12"/>
                    <a:pt x="103" y="12"/>
                  </a:cubicBezTo>
                  <a:cubicBezTo>
                    <a:pt x="106" y="13"/>
                    <a:pt x="108" y="13"/>
                    <a:pt x="110" y="14"/>
                  </a:cubicBezTo>
                  <a:cubicBezTo>
                    <a:pt x="111" y="15"/>
                    <a:pt x="113" y="16"/>
                    <a:pt x="114" y="17"/>
                  </a:cubicBezTo>
                  <a:cubicBezTo>
                    <a:pt x="115" y="17"/>
                    <a:pt x="114" y="16"/>
                    <a:pt x="114" y="16"/>
                  </a:cubicBezTo>
                  <a:cubicBezTo>
                    <a:pt x="118" y="18"/>
                    <a:pt x="122" y="20"/>
                    <a:pt x="126" y="23"/>
                  </a:cubicBezTo>
                  <a:cubicBezTo>
                    <a:pt x="127" y="23"/>
                    <a:pt x="128" y="24"/>
                    <a:pt x="130" y="24"/>
                  </a:cubicBezTo>
                  <a:cubicBezTo>
                    <a:pt x="130" y="25"/>
                    <a:pt x="131" y="25"/>
                    <a:pt x="131" y="25"/>
                  </a:cubicBezTo>
                  <a:close/>
                  <a:moveTo>
                    <a:pt x="139" y="83"/>
                  </a:moveTo>
                  <a:cubicBezTo>
                    <a:pt x="139" y="83"/>
                    <a:pt x="139" y="83"/>
                    <a:pt x="139" y="83"/>
                  </a:cubicBezTo>
                  <a:cubicBezTo>
                    <a:pt x="139" y="83"/>
                    <a:pt x="138" y="83"/>
                    <a:pt x="138" y="84"/>
                  </a:cubicBezTo>
                  <a:cubicBezTo>
                    <a:pt x="138" y="85"/>
                    <a:pt x="138" y="86"/>
                    <a:pt x="138" y="87"/>
                  </a:cubicBezTo>
                  <a:cubicBezTo>
                    <a:pt x="138" y="87"/>
                    <a:pt x="138" y="88"/>
                    <a:pt x="137" y="88"/>
                  </a:cubicBezTo>
                  <a:cubicBezTo>
                    <a:pt x="137" y="88"/>
                    <a:pt x="137" y="88"/>
                    <a:pt x="137" y="88"/>
                  </a:cubicBezTo>
                  <a:cubicBezTo>
                    <a:pt x="137" y="88"/>
                    <a:pt x="138" y="88"/>
                    <a:pt x="137" y="87"/>
                  </a:cubicBezTo>
                  <a:cubicBezTo>
                    <a:pt x="137" y="87"/>
                    <a:pt x="136" y="88"/>
                    <a:pt x="136" y="88"/>
                  </a:cubicBezTo>
                  <a:cubicBezTo>
                    <a:pt x="136" y="87"/>
                    <a:pt x="137" y="86"/>
                    <a:pt x="137" y="86"/>
                  </a:cubicBezTo>
                  <a:cubicBezTo>
                    <a:pt x="136" y="85"/>
                    <a:pt x="135" y="85"/>
                    <a:pt x="135" y="85"/>
                  </a:cubicBezTo>
                  <a:cubicBezTo>
                    <a:pt x="134" y="85"/>
                    <a:pt x="134" y="84"/>
                    <a:pt x="133" y="83"/>
                  </a:cubicBezTo>
                  <a:cubicBezTo>
                    <a:pt x="133" y="82"/>
                    <a:pt x="133" y="84"/>
                    <a:pt x="133" y="82"/>
                  </a:cubicBezTo>
                  <a:cubicBezTo>
                    <a:pt x="133" y="81"/>
                    <a:pt x="134" y="82"/>
                    <a:pt x="134" y="82"/>
                  </a:cubicBezTo>
                  <a:cubicBezTo>
                    <a:pt x="135" y="81"/>
                    <a:pt x="134" y="82"/>
                    <a:pt x="135" y="83"/>
                  </a:cubicBezTo>
                  <a:cubicBezTo>
                    <a:pt x="135" y="84"/>
                    <a:pt x="136" y="82"/>
                    <a:pt x="136" y="82"/>
                  </a:cubicBezTo>
                  <a:cubicBezTo>
                    <a:pt x="137" y="82"/>
                    <a:pt x="137" y="82"/>
                    <a:pt x="137" y="82"/>
                  </a:cubicBezTo>
                  <a:cubicBezTo>
                    <a:pt x="138" y="82"/>
                    <a:pt x="138" y="82"/>
                    <a:pt x="138" y="82"/>
                  </a:cubicBezTo>
                  <a:cubicBezTo>
                    <a:pt x="138" y="82"/>
                    <a:pt x="138" y="82"/>
                    <a:pt x="138" y="82"/>
                  </a:cubicBezTo>
                  <a:cubicBezTo>
                    <a:pt x="138" y="82"/>
                    <a:pt x="139" y="82"/>
                    <a:pt x="139" y="83"/>
                  </a:cubicBezTo>
                  <a:close/>
                  <a:moveTo>
                    <a:pt x="34" y="128"/>
                  </a:moveTo>
                  <a:cubicBezTo>
                    <a:pt x="33" y="127"/>
                    <a:pt x="31" y="127"/>
                    <a:pt x="30" y="126"/>
                  </a:cubicBezTo>
                  <a:cubicBezTo>
                    <a:pt x="30" y="125"/>
                    <a:pt x="30" y="125"/>
                    <a:pt x="30" y="124"/>
                  </a:cubicBezTo>
                  <a:cubicBezTo>
                    <a:pt x="30" y="123"/>
                    <a:pt x="29" y="122"/>
                    <a:pt x="29" y="121"/>
                  </a:cubicBezTo>
                  <a:cubicBezTo>
                    <a:pt x="29" y="121"/>
                    <a:pt x="28" y="120"/>
                    <a:pt x="28" y="120"/>
                  </a:cubicBezTo>
                  <a:cubicBezTo>
                    <a:pt x="28" y="117"/>
                    <a:pt x="27" y="114"/>
                    <a:pt x="27" y="112"/>
                  </a:cubicBezTo>
                  <a:cubicBezTo>
                    <a:pt x="27" y="108"/>
                    <a:pt x="27" y="104"/>
                    <a:pt x="25" y="100"/>
                  </a:cubicBezTo>
                  <a:cubicBezTo>
                    <a:pt x="24" y="95"/>
                    <a:pt x="23" y="98"/>
                    <a:pt x="21" y="92"/>
                  </a:cubicBezTo>
                  <a:cubicBezTo>
                    <a:pt x="21" y="91"/>
                    <a:pt x="20" y="91"/>
                    <a:pt x="20" y="91"/>
                  </a:cubicBezTo>
                  <a:cubicBezTo>
                    <a:pt x="20" y="90"/>
                    <a:pt x="18" y="86"/>
                    <a:pt x="18" y="85"/>
                  </a:cubicBezTo>
                  <a:cubicBezTo>
                    <a:pt x="18" y="84"/>
                    <a:pt x="18" y="83"/>
                    <a:pt x="18" y="82"/>
                  </a:cubicBezTo>
                  <a:cubicBezTo>
                    <a:pt x="17" y="80"/>
                    <a:pt x="18" y="80"/>
                    <a:pt x="19" y="79"/>
                  </a:cubicBezTo>
                  <a:cubicBezTo>
                    <a:pt x="19" y="79"/>
                    <a:pt x="19" y="79"/>
                    <a:pt x="19" y="78"/>
                  </a:cubicBezTo>
                  <a:cubicBezTo>
                    <a:pt x="19" y="78"/>
                    <a:pt x="19" y="78"/>
                    <a:pt x="19" y="77"/>
                  </a:cubicBezTo>
                  <a:cubicBezTo>
                    <a:pt x="19" y="76"/>
                    <a:pt x="19" y="75"/>
                    <a:pt x="19" y="74"/>
                  </a:cubicBezTo>
                  <a:cubicBezTo>
                    <a:pt x="19" y="74"/>
                    <a:pt x="19" y="74"/>
                    <a:pt x="19" y="74"/>
                  </a:cubicBezTo>
                  <a:cubicBezTo>
                    <a:pt x="19" y="73"/>
                    <a:pt x="19" y="73"/>
                    <a:pt x="19" y="73"/>
                  </a:cubicBezTo>
                  <a:cubicBezTo>
                    <a:pt x="19" y="73"/>
                    <a:pt x="18" y="72"/>
                    <a:pt x="18" y="73"/>
                  </a:cubicBezTo>
                  <a:cubicBezTo>
                    <a:pt x="18" y="73"/>
                    <a:pt x="18" y="74"/>
                    <a:pt x="18" y="74"/>
                  </a:cubicBezTo>
                  <a:cubicBezTo>
                    <a:pt x="18" y="74"/>
                    <a:pt x="17" y="74"/>
                    <a:pt x="17" y="73"/>
                  </a:cubicBezTo>
                  <a:cubicBezTo>
                    <a:pt x="16" y="72"/>
                    <a:pt x="15" y="70"/>
                    <a:pt x="14" y="69"/>
                  </a:cubicBezTo>
                  <a:cubicBezTo>
                    <a:pt x="13" y="68"/>
                    <a:pt x="12" y="68"/>
                    <a:pt x="11" y="67"/>
                  </a:cubicBezTo>
                  <a:cubicBezTo>
                    <a:pt x="11" y="67"/>
                    <a:pt x="11" y="66"/>
                    <a:pt x="11" y="66"/>
                  </a:cubicBezTo>
                  <a:cubicBezTo>
                    <a:pt x="8" y="66"/>
                    <a:pt x="6" y="67"/>
                    <a:pt x="5" y="64"/>
                  </a:cubicBezTo>
                  <a:cubicBezTo>
                    <a:pt x="4" y="60"/>
                    <a:pt x="4" y="61"/>
                    <a:pt x="3" y="59"/>
                  </a:cubicBezTo>
                  <a:cubicBezTo>
                    <a:pt x="3" y="58"/>
                    <a:pt x="4" y="58"/>
                    <a:pt x="3" y="57"/>
                  </a:cubicBezTo>
                  <a:cubicBezTo>
                    <a:pt x="3" y="57"/>
                    <a:pt x="3" y="57"/>
                    <a:pt x="3" y="57"/>
                  </a:cubicBezTo>
                  <a:cubicBezTo>
                    <a:pt x="3" y="59"/>
                    <a:pt x="4" y="60"/>
                    <a:pt x="3" y="61"/>
                  </a:cubicBezTo>
                  <a:cubicBezTo>
                    <a:pt x="2" y="62"/>
                    <a:pt x="2" y="59"/>
                    <a:pt x="2" y="56"/>
                  </a:cubicBezTo>
                  <a:cubicBezTo>
                    <a:pt x="2" y="55"/>
                    <a:pt x="2" y="54"/>
                    <a:pt x="1" y="54"/>
                  </a:cubicBezTo>
                  <a:cubicBezTo>
                    <a:pt x="0" y="52"/>
                    <a:pt x="0" y="52"/>
                    <a:pt x="0" y="50"/>
                  </a:cubicBezTo>
                  <a:cubicBezTo>
                    <a:pt x="0" y="49"/>
                    <a:pt x="3" y="44"/>
                    <a:pt x="4" y="43"/>
                  </a:cubicBezTo>
                  <a:cubicBezTo>
                    <a:pt x="4" y="42"/>
                    <a:pt x="3" y="41"/>
                    <a:pt x="4" y="40"/>
                  </a:cubicBezTo>
                  <a:cubicBezTo>
                    <a:pt x="4" y="40"/>
                    <a:pt x="4" y="40"/>
                    <a:pt x="4" y="40"/>
                  </a:cubicBezTo>
                  <a:cubicBezTo>
                    <a:pt x="5" y="40"/>
                    <a:pt x="4" y="39"/>
                    <a:pt x="5" y="39"/>
                  </a:cubicBezTo>
                  <a:cubicBezTo>
                    <a:pt x="5" y="39"/>
                    <a:pt x="5" y="38"/>
                    <a:pt x="5" y="37"/>
                  </a:cubicBezTo>
                  <a:cubicBezTo>
                    <a:pt x="5" y="37"/>
                    <a:pt x="4" y="38"/>
                    <a:pt x="4" y="38"/>
                  </a:cubicBezTo>
                  <a:cubicBezTo>
                    <a:pt x="4" y="37"/>
                    <a:pt x="4" y="37"/>
                    <a:pt x="5" y="36"/>
                  </a:cubicBezTo>
                  <a:cubicBezTo>
                    <a:pt x="5" y="35"/>
                    <a:pt x="5" y="35"/>
                    <a:pt x="5" y="35"/>
                  </a:cubicBezTo>
                  <a:cubicBezTo>
                    <a:pt x="3" y="36"/>
                    <a:pt x="1" y="37"/>
                    <a:pt x="0" y="38"/>
                  </a:cubicBezTo>
                  <a:cubicBezTo>
                    <a:pt x="1" y="36"/>
                    <a:pt x="2" y="33"/>
                    <a:pt x="3" y="31"/>
                  </a:cubicBezTo>
                  <a:cubicBezTo>
                    <a:pt x="5" y="28"/>
                    <a:pt x="6" y="27"/>
                    <a:pt x="11" y="24"/>
                  </a:cubicBezTo>
                  <a:cubicBezTo>
                    <a:pt x="14" y="22"/>
                    <a:pt x="15" y="22"/>
                    <a:pt x="19" y="20"/>
                  </a:cubicBezTo>
                  <a:cubicBezTo>
                    <a:pt x="20" y="19"/>
                    <a:pt x="20" y="20"/>
                    <a:pt x="21" y="20"/>
                  </a:cubicBezTo>
                  <a:cubicBezTo>
                    <a:pt x="21" y="20"/>
                    <a:pt x="21" y="19"/>
                    <a:pt x="21" y="19"/>
                  </a:cubicBezTo>
                  <a:cubicBezTo>
                    <a:pt x="21" y="19"/>
                    <a:pt x="20" y="20"/>
                    <a:pt x="20" y="19"/>
                  </a:cubicBezTo>
                  <a:cubicBezTo>
                    <a:pt x="19" y="18"/>
                    <a:pt x="22" y="15"/>
                    <a:pt x="23" y="15"/>
                  </a:cubicBezTo>
                  <a:cubicBezTo>
                    <a:pt x="24" y="14"/>
                    <a:pt x="24" y="15"/>
                    <a:pt x="26" y="15"/>
                  </a:cubicBezTo>
                  <a:cubicBezTo>
                    <a:pt x="26" y="15"/>
                    <a:pt x="27" y="14"/>
                    <a:pt x="28" y="14"/>
                  </a:cubicBezTo>
                  <a:cubicBezTo>
                    <a:pt x="28" y="14"/>
                    <a:pt x="28" y="16"/>
                    <a:pt x="27" y="17"/>
                  </a:cubicBezTo>
                  <a:cubicBezTo>
                    <a:pt x="27" y="17"/>
                    <a:pt x="26" y="19"/>
                    <a:pt x="26" y="18"/>
                  </a:cubicBezTo>
                  <a:cubicBezTo>
                    <a:pt x="27" y="18"/>
                    <a:pt x="28" y="17"/>
                    <a:pt x="29" y="16"/>
                  </a:cubicBezTo>
                  <a:cubicBezTo>
                    <a:pt x="29" y="15"/>
                    <a:pt x="28" y="15"/>
                    <a:pt x="28" y="14"/>
                  </a:cubicBezTo>
                  <a:cubicBezTo>
                    <a:pt x="29" y="12"/>
                    <a:pt x="31" y="12"/>
                    <a:pt x="32" y="12"/>
                  </a:cubicBezTo>
                  <a:cubicBezTo>
                    <a:pt x="32" y="12"/>
                    <a:pt x="32" y="12"/>
                    <a:pt x="33" y="12"/>
                  </a:cubicBezTo>
                  <a:cubicBezTo>
                    <a:pt x="33" y="12"/>
                    <a:pt x="33" y="12"/>
                    <a:pt x="33" y="12"/>
                  </a:cubicBezTo>
                  <a:cubicBezTo>
                    <a:pt x="33" y="12"/>
                    <a:pt x="34" y="12"/>
                    <a:pt x="34" y="12"/>
                  </a:cubicBezTo>
                  <a:cubicBezTo>
                    <a:pt x="34" y="11"/>
                    <a:pt x="34" y="9"/>
                    <a:pt x="34" y="9"/>
                  </a:cubicBezTo>
                  <a:cubicBezTo>
                    <a:pt x="35" y="9"/>
                    <a:pt x="35" y="10"/>
                    <a:pt x="36" y="9"/>
                  </a:cubicBezTo>
                  <a:cubicBezTo>
                    <a:pt x="36" y="9"/>
                    <a:pt x="36" y="8"/>
                    <a:pt x="36" y="8"/>
                  </a:cubicBezTo>
                  <a:cubicBezTo>
                    <a:pt x="36" y="8"/>
                    <a:pt x="35" y="8"/>
                    <a:pt x="35" y="8"/>
                  </a:cubicBezTo>
                  <a:cubicBezTo>
                    <a:pt x="35" y="7"/>
                    <a:pt x="35" y="7"/>
                    <a:pt x="36" y="6"/>
                  </a:cubicBezTo>
                  <a:cubicBezTo>
                    <a:pt x="36" y="6"/>
                    <a:pt x="36" y="6"/>
                    <a:pt x="37" y="5"/>
                  </a:cubicBezTo>
                  <a:cubicBezTo>
                    <a:pt x="37" y="5"/>
                    <a:pt x="38" y="5"/>
                    <a:pt x="38" y="5"/>
                  </a:cubicBezTo>
                  <a:cubicBezTo>
                    <a:pt x="38" y="5"/>
                    <a:pt x="38" y="7"/>
                    <a:pt x="38" y="7"/>
                  </a:cubicBezTo>
                  <a:cubicBezTo>
                    <a:pt x="40" y="4"/>
                    <a:pt x="43" y="2"/>
                    <a:pt x="46" y="2"/>
                  </a:cubicBezTo>
                  <a:cubicBezTo>
                    <a:pt x="46" y="2"/>
                    <a:pt x="46" y="3"/>
                    <a:pt x="46" y="3"/>
                  </a:cubicBezTo>
                  <a:cubicBezTo>
                    <a:pt x="48" y="3"/>
                    <a:pt x="50" y="3"/>
                    <a:pt x="51" y="2"/>
                  </a:cubicBezTo>
                  <a:cubicBezTo>
                    <a:pt x="52" y="2"/>
                    <a:pt x="54" y="1"/>
                    <a:pt x="56" y="0"/>
                  </a:cubicBezTo>
                  <a:cubicBezTo>
                    <a:pt x="56" y="0"/>
                    <a:pt x="57" y="1"/>
                    <a:pt x="58" y="1"/>
                  </a:cubicBezTo>
                  <a:cubicBezTo>
                    <a:pt x="59" y="0"/>
                    <a:pt x="59" y="1"/>
                    <a:pt x="61" y="1"/>
                  </a:cubicBezTo>
                  <a:cubicBezTo>
                    <a:pt x="61" y="1"/>
                    <a:pt x="61" y="3"/>
                    <a:pt x="61" y="3"/>
                  </a:cubicBezTo>
                  <a:cubicBezTo>
                    <a:pt x="57" y="4"/>
                    <a:pt x="60" y="6"/>
                    <a:pt x="56" y="9"/>
                  </a:cubicBezTo>
                  <a:cubicBezTo>
                    <a:pt x="56" y="9"/>
                    <a:pt x="57" y="10"/>
                    <a:pt x="57" y="11"/>
                  </a:cubicBezTo>
                  <a:cubicBezTo>
                    <a:pt x="57" y="12"/>
                    <a:pt x="56" y="12"/>
                    <a:pt x="56" y="13"/>
                  </a:cubicBezTo>
                  <a:cubicBezTo>
                    <a:pt x="52" y="13"/>
                    <a:pt x="52" y="15"/>
                    <a:pt x="50" y="16"/>
                  </a:cubicBezTo>
                  <a:cubicBezTo>
                    <a:pt x="46" y="19"/>
                    <a:pt x="48" y="22"/>
                    <a:pt x="45" y="22"/>
                  </a:cubicBezTo>
                  <a:cubicBezTo>
                    <a:pt x="44" y="22"/>
                    <a:pt x="43" y="21"/>
                    <a:pt x="43" y="18"/>
                  </a:cubicBezTo>
                  <a:cubicBezTo>
                    <a:pt x="43" y="18"/>
                    <a:pt x="44" y="17"/>
                    <a:pt x="44" y="17"/>
                  </a:cubicBezTo>
                  <a:cubicBezTo>
                    <a:pt x="44" y="14"/>
                    <a:pt x="45" y="15"/>
                    <a:pt x="45" y="13"/>
                  </a:cubicBezTo>
                  <a:cubicBezTo>
                    <a:pt x="45" y="12"/>
                    <a:pt x="45" y="11"/>
                    <a:pt x="45" y="10"/>
                  </a:cubicBezTo>
                  <a:cubicBezTo>
                    <a:pt x="45" y="9"/>
                    <a:pt x="45" y="9"/>
                    <a:pt x="45" y="9"/>
                  </a:cubicBezTo>
                  <a:cubicBezTo>
                    <a:pt x="45" y="9"/>
                    <a:pt x="45" y="8"/>
                    <a:pt x="45" y="8"/>
                  </a:cubicBezTo>
                  <a:cubicBezTo>
                    <a:pt x="44" y="8"/>
                    <a:pt x="43" y="8"/>
                    <a:pt x="42" y="8"/>
                  </a:cubicBezTo>
                  <a:cubicBezTo>
                    <a:pt x="42" y="8"/>
                    <a:pt x="42" y="6"/>
                    <a:pt x="42" y="6"/>
                  </a:cubicBezTo>
                  <a:cubicBezTo>
                    <a:pt x="40" y="7"/>
                    <a:pt x="38" y="9"/>
                    <a:pt x="37" y="11"/>
                  </a:cubicBezTo>
                  <a:cubicBezTo>
                    <a:pt x="36" y="12"/>
                    <a:pt x="38" y="11"/>
                    <a:pt x="38" y="11"/>
                  </a:cubicBezTo>
                  <a:cubicBezTo>
                    <a:pt x="38" y="12"/>
                    <a:pt x="38" y="13"/>
                    <a:pt x="38" y="13"/>
                  </a:cubicBezTo>
                  <a:cubicBezTo>
                    <a:pt x="38" y="13"/>
                    <a:pt x="39" y="13"/>
                    <a:pt x="39" y="13"/>
                  </a:cubicBezTo>
                  <a:cubicBezTo>
                    <a:pt x="40" y="13"/>
                    <a:pt x="40" y="14"/>
                    <a:pt x="40" y="15"/>
                  </a:cubicBezTo>
                  <a:cubicBezTo>
                    <a:pt x="40" y="16"/>
                    <a:pt x="40" y="16"/>
                    <a:pt x="40" y="16"/>
                  </a:cubicBezTo>
                  <a:cubicBezTo>
                    <a:pt x="40" y="17"/>
                    <a:pt x="40" y="18"/>
                    <a:pt x="39" y="18"/>
                  </a:cubicBezTo>
                  <a:cubicBezTo>
                    <a:pt x="39" y="18"/>
                    <a:pt x="39" y="17"/>
                    <a:pt x="38" y="18"/>
                  </a:cubicBezTo>
                  <a:cubicBezTo>
                    <a:pt x="38" y="18"/>
                    <a:pt x="38" y="19"/>
                    <a:pt x="38" y="20"/>
                  </a:cubicBezTo>
                  <a:cubicBezTo>
                    <a:pt x="38" y="21"/>
                    <a:pt x="37" y="20"/>
                    <a:pt x="37" y="20"/>
                  </a:cubicBezTo>
                  <a:cubicBezTo>
                    <a:pt x="37" y="21"/>
                    <a:pt x="37" y="21"/>
                    <a:pt x="37" y="21"/>
                  </a:cubicBezTo>
                  <a:cubicBezTo>
                    <a:pt x="36" y="22"/>
                    <a:pt x="36" y="22"/>
                    <a:pt x="35" y="22"/>
                  </a:cubicBezTo>
                  <a:cubicBezTo>
                    <a:pt x="35" y="22"/>
                    <a:pt x="35" y="21"/>
                    <a:pt x="35" y="20"/>
                  </a:cubicBezTo>
                  <a:cubicBezTo>
                    <a:pt x="34" y="19"/>
                    <a:pt x="35" y="20"/>
                    <a:pt x="34" y="20"/>
                  </a:cubicBezTo>
                  <a:cubicBezTo>
                    <a:pt x="34" y="20"/>
                    <a:pt x="33" y="21"/>
                    <a:pt x="33" y="20"/>
                  </a:cubicBezTo>
                  <a:cubicBezTo>
                    <a:pt x="33" y="18"/>
                    <a:pt x="33" y="19"/>
                    <a:pt x="35" y="18"/>
                  </a:cubicBezTo>
                  <a:cubicBezTo>
                    <a:pt x="36" y="18"/>
                    <a:pt x="36" y="17"/>
                    <a:pt x="36" y="17"/>
                  </a:cubicBezTo>
                  <a:cubicBezTo>
                    <a:pt x="36" y="15"/>
                    <a:pt x="36" y="15"/>
                    <a:pt x="35" y="15"/>
                  </a:cubicBezTo>
                  <a:cubicBezTo>
                    <a:pt x="35" y="15"/>
                    <a:pt x="34" y="15"/>
                    <a:pt x="34" y="15"/>
                  </a:cubicBezTo>
                  <a:cubicBezTo>
                    <a:pt x="33" y="16"/>
                    <a:pt x="33" y="17"/>
                    <a:pt x="33" y="18"/>
                  </a:cubicBezTo>
                  <a:cubicBezTo>
                    <a:pt x="32" y="19"/>
                    <a:pt x="32" y="18"/>
                    <a:pt x="32" y="19"/>
                  </a:cubicBezTo>
                  <a:cubicBezTo>
                    <a:pt x="31" y="20"/>
                    <a:pt x="32" y="21"/>
                    <a:pt x="32" y="21"/>
                  </a:cubicBezTo>
                  <a:cubicBezTo>
                    <a:pt x="31" y="22"/>
                    <a:pt x="30" y="21"/>
                    <a:pt x="29" y="22"/>
                  </a:cubicBezTo>
                  <a:cubicBezTo>
                    <a:pt x="28" y="22"/>
                    <a:pt x="28" y="22"/>
                    <a:pt x="27" y="22"/>
                  </a:cubicBezTo>
                  <a:cubicBezTo>
                    <a:pt x="26" y="23"/>
                    <a:pt x="25" y="25"/>
                    <a:pt x="24" y="26"/>
                  </a:cubicBezTo>
                  <a:cubicBezTo>
                    <a:pt x="24" y="26"/>
                    <a:pt x="24" y="27"/>
                    <a:pt x="24" y="27"/>
                  </a:cubicBezTo>
                  <a:cubicBezTo>
                    <a:pt x="24" y="28"/>
                    <a:pt x="25" y="28"/>
                    <a:pt x="25" y="28"/>
                  </a:cubicBezTo>
                  <a:cubicBezTo>
                    <a:pt x="26" y="28"/>
                    <a:pt x="27" y="28"/>
                    <a:pt x="27" y="28"/>
                  </a:cubicBezTo>
                  <a:cubicBezTo>
                    <a:pt x="27" y="29"/>
                    <a:pt x="27" y="30"/>
                    <a:pt x="27" y="31"/>
                  </a:cubicBezTo>
                  <a:cubicBezTo>
                    <a:pt x="27" y="32"/>
                    <a:pt x="27" y="32"/>
                    <a:pt x="27" y="31"/>
                  </a:cubicBezTo>
                  <a:cubicBezTo>
                    <a:pt x="28" y="28"/>
                    <a:pt x="30" y="28"/>
                    <a:pt x="31" y="22"/>
                  </a:cubicBezTo>
                  <a:cubicBezTo>
                    <a:pt x="32" y="22"/>
                    <a:pt x="32" y="21"/>
                    <a:pt x="32" y="21"/>
                  </a:cubicBezTo>
                  <a:cubicBezTo>
                    <a:pt x="34" y="21"/>
                    <a:pt x="34" y="21"/>
                    <a:pt x="35" y="24"/>
                  </a:cubicBezTo>
                  <a:cubicBezTo>
                    <a:pt x="35" y="25"/>
                    <a:pt x="36" y="22"/>
                    <a:pt x="37" y="22"/>
                  </a:cubicBezTo>
                  <a:cubicBezTo>
                    <a:pt x="37" y="23"/>
                    <a:pt x="37" y="25"/>
                    <a:pt x="37" y="26"/>
                  </a:cubicBezTo>
                  <a:cubicBezTo>
                    <a:pt x="37" y="27"/>
                    <a:pt x="38" y="27"/>
                    <a:pt x="38" y="28"/>
                  </a:cubicBezTo>
                  <a:cubicBezTo>
                    <a:pt x="38" y="29"/>
                    <a:pt x="37" y="31"/>
                    <a:pt x="37" y="32"/>
                  </a:cubicBezTo>
                  <a:cubicBezTo>
                    <a:pt x="37" y="33"/>
                    <a:pt x="38" y="32"/>
                    <a:pt x="38" y="32"/>
                  </a:cubicBezTo>
                  <a:cubicBezTo>
                    <a:pt x="39" y="33"/>
                    <a:pt x="39" y="34"/>
                    <a:pt x="38" y="34"/>
                  </a:cubicBezTo>
                  <a:cubicBezTo>
                    <a:pt x="37" y="35"/>
                    <a:pt x="36" y="36"/>
                    <a:pt x="35" y="35"/>
                  </a:cubicBezTo>
                  <a:cubicBezTo>
                    <a:pt x="34" y="34"/>
                    <a:pt x="36" y="33"/>
                    <a:pt x="36" y="32"/>
                  </a:cubicBezTo>
                  <a:cubicBezTo>
                    <a:pt x="35" y="31"/>
                    <a:pt x="34" y="31"/>
                    <a:pt x="33" y="32"/>
                  </a:cubicBezTo>
                  <a:cubicBezTo>
                    <a:pt x="32" y="33"/>
                    <a:pt x="32" y="35"/>
                    <a:pt x="32" y="36"/>
                  </a:cubicBezTo>
                  <a:cubicBezTo>
                    <a:pt x="33" y="36"/>
                    <a:pt x="34" y="35"/>
                    <a:pt x="34" y="36"/>
                  </a:cubicBezTo>
                  <a:cubicBezTo>
                    <a:pt x="34" y="39"/>
                    <a:pt x="32" y="39"/>
                    <a:pt x="31" y="39"/>
                  </a:cubicBezTo>
                  <a:cubicBezTo>
                    <a:pt x="31" y="39"/>
                    <a:pt x="30" y="38"/>
                    <a:pt x="30" y="39"/>
                  </a:cubicBezTo>
                  <a:cubicBezTo>
                    <a:pt x="28" y="41"/>
                    <a:pt x="26" y="43"/>
                    <a:pt x="24" y="45"/>
                  </a:cubicBezTo>
                  <a:cubicBezTo>
                    <a:pt x="24" y="45"/>
                    <a:pt x="24" y="46"/>
                    <a:pt x="23" y="48"/>
                  </a:cubicBezTo>
                  <a:cubicBezTo>
                    <a:pt x="23" y="49"/>
                    <a:pt x="22" y="49"/>
                    <a:pt x="22" y="49"/>
                  </a:cubicBezTo>
                  <a:cubicBezTo>
                    <a:pt x="21" y="51"/>
                    <a:pt x="21" y="51"/>
                    <a:pt x="20" y="53"/>
                  </a:cubicBezTo>
                  <a:cubicBezTo>
                    <a:pt x="19" y="54"/>
                    <a:pt x="19" y="55"/>
                    <a:pt x="20" y="55"/>
                  </a:cubicBezTo>
                  <a:cubicBezTo>
                    <a:pt x="20" y="56"/>
                    <a:pt x="21" y="55"/>
                    <a:pt x="22" y="55"/>
                  </a:cubicBezTo>
                  <a:cubicBezTo>
                    <a:pt x="22" y="56"/>
                    <a:pt x="21" y="58"/>
                    <a:pt x="21" y="58"/>
                  </a:cubicBezTo>
                  <a:cubicBezTo>
                    <a:pt x="21" y="59"/>
                    <a:pt x="20" y="59"/>
                    <a:pt x="20" y="59"/>
                  </a:cubicBezTo>
                  <a:cubicBezTo>
                    <a:pt x="20" y="58"/>
                    <a:pt x="20" y="57"/>
                    <a:pt x="20" y="56"/>
                  </a:cubicBezTo>
                  <a:cubicBezTo>
                    <a:pt x="20" y="56"/>
                    <a:pt x="20" y="57"/>
                    <a:pt x="19" y="57"/>
                  </a:cubicBezTo>
                  <a:cubicBezTo>
                    <a:pt x="16" y="58"/>
                    <a:pt x="20" y="55"/>
                    <a:pt x="17" y="53"/>
                  </a:cubicBezTo>
                  <a:cubicBezTo>
                    <a:pt x="16" y="53"/>
                    <a:pt x="16" y="53"/>
                    <a:pt x="15" y="53"/>
                  </a:cubicBezTo>
                  <a:cubicBezTo>
                    <a:pt x="15" y="54"/>
                    <a:pt x="16" y="54"/>
                    <a:pt x="15" y="54"/>
                  </a:cubicBezTo>
                  <a:cubicBezTo>
                    <a:pt x="12" y="55"/>
                    <a:pt x="10" y="55"/>
                    <a:pt x="10" y="62"/>
                  </a:cubicBezTo>
                  <a:cubicBezTo>
                    <a:pt x="10" y="63"/>
                    <a:pt x="11" y="64"/>
                    <a:pt x="12" y="64"/>
                  </a:cubicBezTo>
                  <a:cubicBezTo>
                    <a:pt x="12" y="64"/>
                    <a:pt x="13" y="63"/>
                    <a:pt x="13" y="62"/>
                  </a:cubicBezTo>
                  <a:cubicBezTo>
                    <a:pt x="14" y="62"/>
                    <a:pt x="13" y="61"/>
                    <a:pt x="14" y="61"/>
                  </a:cubicBezTo>
                  <a:cubicBezTo>
                    <a:pt x="15" y="61"/>
                    <a:pt x="15" y="60"/>
                    <a:pt x="15" y="61"/>
                  </a:cubicBezTo>
                  <a:cubicBezTo>
                    <a:pt x="15" y="61"/>
                    <a:pt x="15" y="62"/>
                    <a:pt x="15" y="62"/>
                  </a:cubicBezTo>
                  <a:cubicBezTo>
                    <a:pt x="15" y="64"/>
                    <a:pt x="14" y="64"/>
                    <a:pt x="14" y="66"/>
                  </a:cubicBezTo>
                  <a:cubicBezTo>
                    <a:pt x="15" y="66"/>
                    <a:pt x="15" y="66"/>
                    <a:pt x="16" y="66"/>
                  </a:cubicBezTo>
                  <a:cubicBezTo>
                    <a:pt x="17" y="66"/>
                    <a:pt x="16" y="68"/>
                    <a:pt x="16" y="69"/>
                  </a:cubicBezTo>
                  <a:cubicBezTo>
                    <a:pt x="16" y="70"/>
                    <a:pt x="16" y="71"/>
                    <a:pt x="17" y="72"/>
                  </a:cubicBezTo>
                  <a:cubicBezTo>
                    <a:pt x="19" y="72"/>
                    <a:pt x="20" y="68"/>
                    <a:pt x="22" y="70"/>
                  </a:cubicBezTo>
                  <a:cubicBezTo>
                    <a:pt x="24" y="71"/>
                    <a:pt x="26" y="71"/>
                    <a:pt x="28" y="70"/>
                  </a:cubicBezTo>
                  <a:cubicBezTo>
                    <a:pt x="29" y="70"/>
                    <a:pt x="29" y="68"/>
                    <a:pt x="29" y="67"/>
                  </a:cubicBezTo>
                  <a:cubicBezTo>
                    <a:pt x="29" y="67"/>
                    <a:pt x="29" y="67"/>
                    <a:pt x="29" y="67"/>
                  </a:cubicBezTo>
                  <a:cubicBezTo>
                    <a:pt x="29" y="69"/>
                    <a:pt x="28" y="71"/>
                    <a:pt x="29" y="73"/>
                  </a:cubicBezTo>
                  <a:cubicBezTo>
                    <a:pt x="29" y="74"/>
                    <a:pt x="30" y="75"/>
                    <a:pt x="31" y="76"/>
                  </a:cubicBezTo>
                  <a:cubicBezTo>
                    <a:pt x="32" y="76"/>
                    <a:pt x="33" y="76"/>
                    <a:pt x="34" y="76"/>
                  </a:cubicBezTo>
                  <a:cubicBezTo>
                    <a:pt x="38" y="79"/>
                    <a:pt x="36" y="81"/>
                    <a:pt x="41" y="85"/>
                  </a:cubicBezTo>
                  <a:cubicBezTo>
                    <a:pt x="43" y="86"/>
                    <a:pt x="43" y="87"/>
                    <a:pt x="43" y="89"/>
                  </a:cubicBezTo>
                  <a:cubicBezTo>
                    <a:pt x="43" y="90"/>
                    <a:pt x="43" y="90"/>
                    <a:pt x="43" y="91"/>
                  </a:cubicBezTo>
                  <a:cubicBezTo>
                    <a:pt x="43" y="93"/>
                    <a:pt x="43" y="93"/>
                    <a:pt x="43" y="94"/>
                  </a:cubicBezTo>
                  <a:cubicBezTo>
                    <a:pt x="42" y="94"/>
                    <a:pt x="42" y="94"/>
                    <a:pt x="42" y="95"/>
                  </a:cubicBezTo>
                  <a:cubicBezTo>
                    <a:pt x="41" y="98"/>
                    <a:pt x="43" y="102"/>
                    <a:pt x="41" y="106"/>
                  </a:cubicBezTo>
                  <a:cubicBezTo>
                    <a:pt x="40" y="107"/>
                    <a:pt x="39" y="106"/>
                    <a:pt x="38" y="107"/>
                  </a:cubicBezTo>
                  <a:cubicBezTo>
                    <a:pt x="38" y="108"/>
                    <a:pt x="38" y="109"/>
                    <a:pt x="38" y="110"/>
                  </a:cubicBezTo>
                  <a:cubicBezTo>
                    <a:pt x="38" y="112"/>
                    <a:pt x="37" y="114"/>
                    <a:pt x="37" y="115"/>
                  </a:cubicBezTo>
                  <a:cubicBezTo>
                    <a:pt x="37" y="116"/>
                    <a:pt x="37" y="117"/>
                    <a:pt x="36" y="117"/>
                  </a:cubicBezTo>
                  <a:cubicBezTo>
                    <a:pt x="36" y="116"/>
                    <a:pt x="35" y="116"/>
                    <a:pt x="35" y="116"/>
                  </a:cubicBezTo>
                  <a:cubicBezTo>
                    <a:pt x="35" y="117"/>
                    <a:pt x="35" y="117"/>
                    <a:pt x="35" y="118"/>
                  </a:cubicBezTo>
                  <a:cubicBezTo>
                    <a:pt x="35" y="119"/>
                    <a:pt x="36" y="119"/>
                    <a:pt x="36" y="120"/>
                  </a:cubicBezTo>
                  <a:cubicBezTo>
                    <a:pt x="35" y="120"/>
                    <a:pt x="35" y="120"/>
                    <a:pt x="35" y="120"/>
                  </a:cubicBezTo>
                  <a:cubicBezTo>
                    <a:pt x="35" y="120"/>
                    <a:pt x="34" y="119"/>
                    <a:pt x="34" y="120"/>
                  </a:cubicBezTo>
                  <a:cubicBezTo>
                    <a:pt x="33" y="120"/>
                    <a:pt x="34" y="121"/>
                    <a:pt x="34" y="122"/>
                  </a:cubicBezTo>
                  <a:cubicBezTo>
                    <a:pt x="34" y="122"/>
                    <a:pt x="33" y="122"/>
                    <a:pt x="33" y="122"/>
                  </a:cubicBezTo>
                  <a:cubicBezTo>
                    <a:pt x="33" y="123"/>
                    <a:pt x="33" y="125"/>
                    <a:pt x="34" y="126"/>
                  </a:cubicBezTo>
                  <a:cubicBezTo>
                    <a:pt x="34" y="127"/>
                    <a:pt x="34" y="128"/>
                    <a:pt x="34" y="128"/>
                  </a:cubicBezTo>
                  <a:close/>
                  <a:moveTo>
                    <a:pt x="132" y="85"/>
                  </a:moveTo>
                  <a:cubicBezTo>
                    <a:pt x="132" y="85"/>
                    <a:pt x="132" y="85"/>
                    <a:pt x="132" y="85"/>
                  </a:cubicBezTo>
                  <a:cubicBezTo>
                    <a:pt x="133" y="85"/>
                    <a:pt x="133" y="84"/>
                    <a:pt x="132" y="84"/>
                  </a:cubicBezTo>
                  <a:cubicBezTo>
                    <a:pt x="132" y="83"/>
                    <a:pt x="131" y="83"/>
                    <a:pt x="131" y="84"/>
                  </a:cubicBezTo>
                  <a:cubicBezTo>
                    <a:pt x="131" y="85"/>
                    <a:pt x="131" y="85"/>
                    <a:pt x="132" y="85"/>
                  </a:cubicBezTo>
                  <a:close/>
                  <a:moveTo>
                    <a:pt x="131" y="81"/>
                  </a:moveTo>
                  <a:cubicBezTo>
                    <a:pt x="131" y="81"/>
                    <a:pt x="130" y="82"/>
                    <a:pt x="131" y="82"/>
                  </a:cubicBezTo>
                  <a:cubicBezTo>
                    <a:pt x="131" y="82"/>
                    <a:pt x="132" y="82"/>
                    <a:pt x="132" y="82"/>
                  </a:cubicBezTo>
                  <a:cubicBezTo>
                    <a:pt x="132" y="81"/>
                    <a:pt x="133" y="79"/>
                    <a:pt x="132" y="79"/>
                  </a:cubicBezTo>
                  <a:cubicBezTo>
                    <a:pt x="131" y="78"/>
                    <a:pt x="131" y="79"/>
                    <a:pt x="131" y="81"/>
                  </a:cubicBezTo>
                  <a:close/>
                  <a:moveTo>
                    <a:pt x="126" y="84"/>
                  </a:moveTo>
                  <a:cubicBezTo>
                    <a:pt x="126" y="85"/>
                    <a:pt x="126" y="86"/>
                    <a:pt x="126" y="87"/>
                  </a:cubicBezTo>
                  <a:cubicBezTo>
                    <a:pt x="126" y="88"/>
                    <a:pt x="126" y="87"/>
                    <a:pt x="127" y="87"/>
                  </a:cubicBezTo>
                  <a:cubicBezTo>
                    <a:pt x="127" y="87"/>
                    <a:pt x="128" y="87"/>
                    <a:pt x="128" y="87"/>
                  </a:cubicBezTo>
                  <a:cubicBezTo>
                    <a:pt x="129" y="85"/>
                    <a:pt x="128" y="84"/>
                    <a:pt x="129" y="82"/>
                  </a:cubicBezTo>
                  <a:cubicBezTo>
                    <a:pt x="129" y="82"/>
                    <a:pt x="129" y="83"/>
                    <a:pt x="129" y="83"/>
                  </a:cubicBezTo>
                  <a:cubicBezTo>
                    <a:pt x="129" y="82"/>
                    <a:pt x="130" y="81"/>
                    <a:pt x="130" y="80"/>
                  </a:cubicBezTo>
                  <a:cubicBezTo>
                    <a:pt x="129" y="80"/>
                    <a:pt x="128" y="80"/>
                    <a:pt x="127" y="81"/>
                  </a:cubicBezTo>
                  <a:cubicBezTo>
                    <a:pt x="126" y="81"/>
                    <a:pt x="126" y="83"/>
                    <a:pt x="126" y="84"/>
                  </a:cubicBezTo>
                  <a:close/>
                  <a:moveTo>
                    <a:pt x="136" y="83"/>
                  </a:moveTo>
                  <a:cubicBezTo>
                    <a:pt x="137" y="82"/>
                    <a:pt x="138" y="83"/>
                    <a:pt x="137" y="85"/>
                  </a:cubicBezTo>
                  <a:cubicBezTo>
                    <a:pt x="135" y="86"/>
                    <a:pt x="135" y="84"/>
                    <a:pt x="136" y="83"/>
                  </a:cubicBezTo>
                  <a:close/>
                  <a:moveTo>
                    <a:pt x="122" y="85"/>
                  </a:moveTo>
                  <a:cubicBezTo>
                    <a:pt x="122" y="85"/>
                    <a:pt x="122" y="84"/>
                    <a:pt x="122" y="84"/>
                  </a:cubicBezTo>
                  <a:cubicBezTo>
                    <a:pt x="122" y="82"/>
                    <a:pt x="122" y="81"/>
                    <a:pt x="123" y="81"/>
                  </a:cubicBezTo>
                  <a:cubicBezTo>
                    <a:pt x="124" y="82"/>
                    <a:pt x="124" y="84"/>
                    <a:pt x="123" y="84"/>
                  </a:cubicBezTo>
                  <a:cubicBezTo>
                    <a:pt x="123" y="85"/>
                    <a:pt x="122" y="85"/>
                    <a:pt x="122" y="85"/>
                  </a:cubicBezTo>
                  <a:close/>
                  <a:moveTo>
                    <a:pt x="123" y="79"/>
                  </a:moveTo>
                  <a:cubicBezTo>
                    <a:pt x="122" y="80"/>
                    <a:pt x="121" y="80"/>
                    <a:pt x="121" y="81"/>
                  </a:cubicBezTo>
                  <a:cubicBezTo>
                    <a:pt x="120" y="84"/>
                    <a:pt x="121" y="85"/>
                    <a:pt x="122" y="86"/>
                  </a:cubicBezTo>
                  <a:cubicBezTo>
                    <a:pt x="123" y="86"/>
                    <a:pt x="124" y="87"/>
                    <a:pt x="124" y="86"/>
                  </a:cubicBezTo>
                  <a:cubicBezTo>
                    <a:pt x="125" y="86"/>
                    <a:pt x="126" y="82"/>
                    <a:pt x="126" y="81"/>
                  </a:cubicBezTo>
                  <a:cubicBezTo>
                    <a:pt x="126" y="79"/>
                    <a:pt x="126" y="81"/>
                    <a:pt x="126" y="80"/>
                  </a:cubicBezTo>
                  <a:cubicBezTo>
                    <a:pt x="126" y="79"/>
                    <a:pt x="127" y="78"/>
                    <a:pt x="127" y="78"/>
                  </a:cubicBezTo>
                  <a:cubicBezTo>
                    <a:pt x="127" y="77"/>
                    <a:pt x="126" y="76"/>
                    <a:pt x="126" y="76"/>
                  </a:cubicBezTo>
                  <a:cubicBezTo>
                    <a:pt x="126" y="75"/>
                    <a:pt x="125" y="75"/>
                    <a:pt x="125" y="76"/>
                  </a:cubicBezTo>
                  <a:cubicBezTo>
                    <a:pt x="124" y="77"/>
                    <a:pt x="124" y="78"/>
                    <a:pt x="123" y="79"/>
                  </a:cubicBezTo>
                  <a:cubicBezTo>
                    <a:pt x="123" y="79"/>
                    <a:pt x="123" y="79"/>
                    <a:pt x="123" y="79"/>
                  </a:cubicBezTo>
                  <a:close/>
                  <a:moveTo>
                    <a:pt x="55" y="18"/>
                  </a:moveTo>
                  <a:cubicBezTo>
                    <a:pt x="55" y="19"/>
                    <a:pt x="56" y="18"/>
                    <a:pt x="57" y="18"/>
                  </a:cubicBezTo>
                  <a:cubicBezTo>
                    <a:pt x="57" y="18"/>
                    <a:pt x="59" y="17"/>
                    <a:pt x="59" y="16"/>
                  </a:cubicBezTo>
                  <a:cubicBezTo>
                    <a:pt x="59" y="15"/>
                    <a:pt x="59" y="14"/>
                    <a:pt x="58" y="14"/>
                  </a:cubicBezTo>
                  <a:cubicBezTo>
                    <a:pt x="58" y="15"/>
                    <a:pt x="57" y="15"/>
                    <a:pt x="57" y="15"/>
                  </a:cubicBezTo>
                  <a:cubicBezTo>
                    <a:pt x="56" y="15"/>
                    <a:pt x="55" y="15"/>
                    <a:pt x="55" y="18"/>
                  </a:cubicBezTo>
                  <a:close/>
                  <a:moveTo>
                    <a:pt x="24" y="17"/>
                  </a:moveTo>
                  <a:cubicBezTo>
                    <a:pt x="24" y="16"/>
                    <a:pt x="25" y="16"/>
                    <a:pt x="26" y="16"/>
                  </a:cubicBezTo>
                  <a:cubicBezTo>
                    <a:pt x="26" y="16"/>
                    <a:pt x="26" y="17"/>
                    <a:pt x="25" y="18"/>
                  </a:cubicBezTo>
                  <a:cubicBezTo>
                    <a:pt x="25" y="19"/>
                    <a:pt x="24" y="20"/>
                    <a:pt x="23" y="20"/>
                  </a:cubicBezTo>
                  <a:cubicBezTo>
                    <a:pt x="23" y="19"/>
                    <a:pt x="23" y="18"/>
                    <a:pt x="24" y="17"/>
                  </a:cubicBezTo>
                  <a:close/>
                  <a:moveTo>
                    <a:pt x="30" y="69"/>
                  </a:moveTo>
                  <a:cubicBezTo>
                    <a:pt x="30" y="70"/>
                    <a:pt x="30" y="70"/>
                    <a:pt x="30" y="69"/>
                  </a:cubicBezTo>
                  <a:cubicBezTo>
                    <a:pt x="30" y="69"/>
                    <a:pt x="30" y="69"/>
                    <a:pt x="30" y="68"/>
                  </a:cubicBezTo>
                  <a:cubicBezTo>
                    <a:pt x="30" y="68"/>
                    <a:pt x="30" y="68"/>
                    <a:pt x="30" y="68"/>
                  </a:cubicBezTo>
                  <a:cubicBezTo>
                    <a:pt x="29" y="68"/>
                    <a:pt x="29" y="69"/>
                    <a:pt x="30" y="69"/>
                  </a:cubicBezTo>
                  <a:close/>
                  <a:moveTo>
                    <a:pt x="22" y="59"/>
                  </a:moveTo>
                  <a:cubicBezTo>
                    <a:pt x="22" y="59"/>
                    <a:pt x="22" y="59"/>
                    <a:pt x="22" y="59"/>
                  </a:cubicBezTo>
                  <a:cubicBezTo>
                    <a:pt x="22" y="58"/>
                    <a:pt x="22" y="58"/>
                    <a:pt x="22" y="57"/>
                  </a:cubicBezTo>
                  <a:cubicBezTo>
                    <a:pt x="22" y="57"/>
                    <a:pt x="22" y="57"/>
                    <a:pt x="21" y="57"/>
                  </a:cubicBezTo>
                  <a:cubicBezTo>
                    <a:pt x="21" y="58"/>
                    <a:pt x="21" y="59"/>
                    <a:pt x="21" y="59"/>
                  </a:cubicBezTo>
                  <a:cubicBezTo>
                    <a:pt x="22" y="60"/>
                    <a:pt x="22" y="60"/>
                    <a:pt x="22" y="59"/>
                  </a:cubicBezTo>
                  <a:close/>
                  <a:moveTo>
                    <a:pt x="21" y="65"/>
                  </a:moveTo>
                  <a:cubicBezTo>
                    <a:pt x="22" y="63"/>
                    <a:pt x="20" y="61"/>
                    <a:pt x="19" y="63"/>
                  </a:cubicBezTo>
                  <a:cubicBezTo>
                    <a:pt x="18" y="65"/>
                    <a:pt x="20" y="66"/>
                    <a:pt x="21" y="65"/>
                  </a:cubicBezTo>
                  <a:close/>
                  <a:moveTo>
                    <a:pt x="29" y="67"/>
                  </a:moveTo>
                  <a:cubicBezTo>
                    <a:pt x="29" y="67"/>
                    <a:pt x="29" y="67"/>
                    <a:pt x="29" y="67"/>
                  </a:cubicBezTo>
                  <a:cubicBezTo>
                    <a:pt x="29" y="66"/>
                    <a:pt x="29" y="65"/>
                    <a:pt x="29" y="64"/>
                  </a:cubicBezTo>
                  <a:cubicBezTo>
                    <a:pt x="29" y="63"/>
                    <a:pt x="28" y="64"/>
                    <a:pt x="28" y="64"/>
                  </a:cubicBezTo>
                  <a:cubicBezTo>
                    <a:pt x="28" y="64"/>
                    <a:pt x="28" y="63"/>
                    <a:pt x="28" y="63"/>
                  </a:cubicBezTo>
                  <a:cubicBezTo>
                    <a:pt x="28" y="63"/>
                    <a:pt x="27" y="62"/>
                    <a:pt x="27" y="63"/>
                  </a:cubicBezTo>
                  <a:cubicBezTo>
                    <a:pt x="27" y="63"/>
                    <a:pt x="27" y="64"/>
                    <a:pt x="27" y="65"/>
                  </a:cubicBezTo>
                  <a:cubicBezTo>
                    <a:pt x="28" y="66"/>
                    <a:pt x="28" y="66"/>
                    <a:pt x="29" y="67"/>
                  </a:cubicBezTo>
                  <a:close/>
                  <a:moveTo>
                    <a:pt x="26" y="63"/>
                  </a:moveTo>
                  <a:cubicBezTo>
                    <a:pt x="25" y="63"/>
                    <a:pt x="25" y="62"/>
                    <a:pt x="24" y="62"/>
                  </a:cubicBezTo>
                  <a:cubicBezTo>
                    <a:pt x="24" y="62"/>
                    <a:pt x="24" y="62"/>
                    <a:pt x="23" y="62"/>
                  </a:cubicBezTo>
                  <a:cubicBezTo>
                    <a:pt x="23" y="62"/>
                    <a:pt x="23" y="62"/>
                    <a:pt x="22" y="62"/>
                  </a:cubicBezTo>
                  <a:cubicBezTo>
                    <a:pt x="22" y="62"/>
                    <a:pt x="23" y="63"/>
                    <a:pt x="22" y="63"/>
                  </a:cubicBezTo>
                  <a:cubicBezTo>
                    <a:pt x="22" y="63"/>
                    <a:pt x="22" y="63"/>
                    <a:pt x="21" y="63"/>
                  </a:cubicBezTo>
                  <a:cubicBezTo>
                    <a:pt x="21" y="63"/>
                    <a:pt x="21" y="64"/>
                    <a:pt x="21" y="64"/>
                  </a:cubicBezTo>
                  <a:cubicBezTo>
                    <a:pt x="22" y="64"/>
                    <a:pt x="23" y="64"/>
                    <a:pt x="24" y="64"/>
                  </a:cubicBezTo>
                  <a:cubicBezTo>
                    <a:pt x="25" y="64"/>
                    <a:pt x="26" y="65"/>
                    <a:pt x="27" y="64"/>
                  </a:cubicBezTo>
                  <a:cubicBezTo>
                    <a:pt x="27" y="64"/>
                    <a:pt x="27" y="63"/>
                    <a:pt x="27" y="63"/>
                  </a:cubicBezTo>
                  <a:cubicBezTo>
                    <a:pt x="26" y="62"/>
                    <a:pt x="26" y="63"/>
                    <a:pt x="26" y="63"/>
                  </a:cubicBezTo>
                  <a:close/>
                  <a:moveTo>
                    <a:pt x="22" y="60"/>
                  </a:moveTo>
                  <a:cubicBezTo>
                    <a:pt x="22" y="60"/>
                    <a:pt x="23" y="60"/>
                    <a:pt x="22" y="60"/>
                  </a:cubicBezTo>
                  <a:cubicBezTo>
                    <a:pt x="21" y="60"/>
                    <a:pt x="22" y="60"/>
                    <a:pt x="21" y="61"/>
                  </a:cubicBezTo>
                  <a:cubicBezTo>
                    <a:pt x="21" y="61"/>
                    <a:pt x="20" y="59"/>
                    <a:pt x="18" y="59"/>
                  </a:cubicBezTo>
                  <a:cubicBezTo>
                    <a:pt x="17" y="59"/>
                    <a:pt x="17" y="59"/>
                    <a:pt x="16" y="60"/>
                  </a:cubicBezTo>
                  <a:cubicBezTo>
                    <a:pt x="16" y="60"/>
                    <a:pt x="16" y="61"/>
                    <a:pt x="16" y="61"/>
                  </a:cubicBezTo>
                  <a:cubicBezTo>
                    <a:pt x="17" y="61"/>
                    <a:pt x="17" y="61"/>
                    <a:pt x="18" y="61"/>
                  </a:cubicBezTo>
                  <a:cubicBezTo>
                    <a:pt x="19" y="61"/>
                    <a:pt x="19" y="62"/>
                    <a:pt x="21" y="62"/>
                  </a:cubicBezTo>
                  <a:cubicBezTo>
                    <a:pt x="22" y="62"/>
                    <a:pt x="22" y="61"/>
                    <a:pt x="22" y="60"/>
                  </a:cubicBezTo>
                  <a:close/>
                  <a:moveTo>
                    <a:pt x="32" y="14"/>
                  </a:moveTo>
                  <a:cubicBezTo>
                    <a:pt x="32" y="13"/>
                    <a:pt x="32" y="13"/>
                    <a:pt x="32" y="13"/>
                  </a:cubicBezTo>
                  <a:cubicBezTo>
                    <a:pt x="32" y="14"/>
                    <a:pt x="32" y="15"/>
                    <a:pt x="32" y="16"/>
                  </a:cubicBezTo>
                  <a:cubicBezTo>
                    <a:pt x="32" y="16"/>
                    <a:pt x="32" y="16"/>
                    <a:pt x="32" y="16"/>
                  </a:cubicBezTo>
                  <a:cubicBezTo>
                    <a:pt x="31" y="16"/>
                    <a:pt x="31" y="16"/>
                    <a:pt x="31" y="16"/>
                  </a:cubicBezTo>
                  <a:cubicBezTo>
                    <a:pt x="31" y="16"/>
                    <a:pt x="31" y="15"/>
                    <a:pt x="31" y="15"/>
                  </a:cubicBezTo>
                  <a:cubicBezTo>
                    <a:pt x="31" y="14"/>
                    <a:pt x="31" y="14"/>
                    <a:pt x="32" y="14"/>
                  </a:cubicBezTo>
                  <a:close/>
                  <a:moveTo>
                    <a:pt x="80" y="47"/>
                  </a:moveTo>
                  <a:cubicBezTo>
                    <a:pt x="80" y="47"/>
                    <a:pt x="80" y="47"/>
                    <a:pt x="80" y="47"/>
                  </a:cubicBezTo>
                  <a:cubicBezTo>
                    <a:pt x="80" y="50"/>
                    <a:pt x="80" y="50"/>
                    <a:pt x="79" y="50"/>
                  </a:cubicBezTo>
                  <a:cubicBezTo>
                    <a:pt x="77" y="50"/>
                    <a:pt x="75" y="48"/>
                    <a:pt x="72" y="48"/>
                  </a:cubicBezTo>
                  <a:cubicBezTo>
                    <a:pt x="72" y="48"/>
                    <a:pt x="73" y="50"/>
                    <a:pt x="72" y="50"/>
                  </a:cubicBezTo>
                  <a:cubicBezTo>
                    <a:pt x="72" y="51"/>
                    <a:pt x="71" y="50"/>
                    <a:pt x="71" y="50"/>
                  </a:cubicBezTo>
                  <a:cubicBezTo>
                    <a:pt x="70" y="49"/>
                    <a:pt x="69" y="48"/>
                    <a:pt x="68" y="47"/>
                  </a:cubicBezTo>
                  <a:cubicBezTo>
                    <a:pt x="68" y="46"/>
                    <a:pt x="69" y="45"/>
                    <a:pt x="68" y="44"/>
                  </a:cubicBezTo>
                  <a:cubicBezTo>
                    <a:pt x="66" y="44"/>
                    <a:pt x="64" y="44"/>
                    <a:pt x="62" y="44"/>
                  </a:cubicBezTo>
                  <a:cubicBezTo>
                    <a:pt x="62" y="44"/>
                    <a:pt x="62" y="46"/>
                    <a:pt x="62" y="46"/>
                  </a:cubicBezTo>
                  <a:cubicBezTo>
                    <a:pt x="61" y="46"/>
                    <a:pt x="60" y="46"/>
                    <a:pt x="60" y="45"/>
                  </a:cubicBezTo>
                  <a:cubicBezTo>
                    <a:pt x="60" y="45"/>
                    <a:pt x="60" y="45"/>
                    <a:pt x="61" y="45"/>
                  </a:cubicBezTo>
                  <a:cubicBezTo>
                    <a:pt x="61" y="45"/>
                    <a:pt x="62" y="45"/>
                    <a:pt x="62" y="45"/>
                  </a:cubicBezTo>
                  <a:cubicBezTo>
                    <a:pt x="62" y="44"/>
                    <a:pt x="62" y="44"/>
                    <a:pt x="62" y="43"/>
                  </a:cubicBezTo>
                  <a:cubicBezTo>
                    <a:pt x="63" y="43"/>
                    <a:pt x="62" y="42"/>
                    <a:pt x="62" y="42"/>
                  </a:cubicBezTo>
                  <a:cubicBezTo>
                    <a:pt x="63" y="41"/>
                    <a:pt x="63" y="41"/>
                    <a:pt x="63" y="41"/>
                  </a:cubicBezTo>
                  <a:cubicBezTo>
                    <a:pt x="63" y="41"/>
                    <a:pt x="63" y="41"/>
                    <a:pt x="63" y="41"/>
                  </a:cubicBezTo>
                  <a:cubicBezTo>
                    <a:pt x="64" y="40"/>
                    <a:pt x="64" y="39"/>
                    <a:pt x="64" y="38"/>
                  </a:cubicBezTo>
                  <a:cubicBezTo>
                    <a:pt x="65" y="37"/>
                    <a:pt x="65" y="38"/>
                    <a:pt x="65" y="38"/>
                  </a:cubicBezTo>
                  <a:cubicBezTo>
                    <a:pt x="66" y="38"/>
                    <a:pt x="67" y="37"/>
                    <a:pt x="67" y="38"/>
                  </a:cubicBezTo>
                  <a:cubicBezTo>
                    <a:pt x="67" y="39"/>
                    <a:pt x="67" y="40"/>
                    <a:pt x="67" y="41"/>
                  </a:cubicBezTo>
                  <a:cubicBezTo>
                    <a:pt x="67" y="41"/>
                    <a:pt x="66" y="42"/>
                    <a:pt x="67" y="43"/>
                  </a:cubicBezTo>
                  <a:cubicBezTo>
                    <a:pt x="67" y="43"/>
                    <a:pt x="67" y="43"/>
                    <a:pt x="68" y="43"/>
                  </a:cubicBezTo>
                  <a:cubicBezTo>
                    <a:pt x="68" y="42"/>
                    <a:pt x="68" y="41"/>
                    <a:pt x="68" y="40"/>
                  </a:cubicBezTo>
                  <a:cubicBezTo>
                    <a:pt x="68" y="40"/>
                    <a:pt x="68" y="39"/>
                    <a:pt x="68" y="38"/>
                  </a:cubicBezTo>
                  <a:cubicBezTo>
                    <a:pt x="68" y="38"/>
                    <a:pt x="68" y="39"/>
                    <a:pt x="68" y="39"/>
                  </a:cubicBezTo>
                  <a:cubicBezTo>
                    <a:pt x="69" y="40"/>
                    <a:pt x="69" y="40"/>
                    <a:pt x="70" y="41"/>
                  </a:cubicBezTo>
                  <a:cubicBezTo>
                    <a:pt x="70" y="41"/>
                    <a:pt x="70" y="42"/>
                    <a:pt x="70" y="43"/>
                  </a:cubicBezTo>
                  <a:cubicBezTo>
                    <a:pt x="70" y="43"/>
                    <a:pt x="70" y="44"/>
                    <a:pt x="70" y="44"/>
                  </a:cubicBezTo>
                  <a:cubicBezTo>
                    <a:pt x="71" y="44"/>
                    <a:pt x="72" y="42"/>
                    <a:pt x="71" y="40"/>
                  </a:cubicBezTo>
                  <a:cubicBezTo>
                    <a:pt x="70" y="39"/>
                    <a:pt x="70" y="40"/>
                    <a:pt x="70" y="38"/>
                  </a:cubicBezTo>
                  <a:cubicBezTo>
                    <a:pt x="70" y="37"/>
                    <a:pt x="71" y="38"/>
                    <a:pt x="72" y="39"/>
                  </a:cubicBezTo>
                  <a:cubicBezTo>
                    <a:pt x="72" y="39"/>
                    <a:pt x="71" y="39"/>
                    <a:pt x="72" y="40"/>
                  </a:cubicBezTo>
                  <a:cubicBezTo>
                    <a:pt x="72" y="42"/>
                    <a:pt x="72" y="46"/>
                    <a:pt x="74" y="45"/>
                  </a:cubicBezTo>
                  <a:cubicBezTo>
                    <a:pt x="75" y="45"/>
                    <a:pt x="74" y="44"/>
                    <a:pt x="74" y="43"/>
                  </a:cubicBezTo>
                  <a:cubicBezTo>
                    <a:pt x="75" y="41"/>
                    <a:pt x="75" y="41"/>
                    <a:pt x="75" y="42"/>
                  </a:cubicBezTo>
                  <a:cubicBezTo>
                    <a:pt x="76" y="43"/>
                    <a:pt x="77" y="45"/>
                    <a:pt x="76" y="46"/>
                  </a:cubicBezTo>
                  <a:cubicBezTo>
                    <a:pt x="76" y="47"/>
                    <a:pt x="75" y="45"/>
                    <a:pt x="74" y="46"/>
                  </a:cubicBezTo>
                  <a:cubicBezTo>
                    <a:pt x="74" y="46"/>
                    <a:pt x="74" y="47"/>
                    <a:pt x="74" y="47"/>
                  </a:cubicBezTo>
                  <a:cubicBezTo>
                    <a:pt x="74" y="47"/>
                    <a:pt x="75" y="47"/>
                    <a:pt x="75" y="47"/>
                  </a:cubicBezTo>
                  <a:cubicBezTo>
                    <a:pt x="77" y="47"/>
                    <a:pt x="76" y="46"/>
                    <a:pt x="78" y="46"/>
                  </a:cubicBezTo>
                  <a:cubicBezTo>
                    <a:pt x="78" y="46"/>
                    <a:pt x="78" y="46"/>
                    <a:pt x="79" y="46"/>
                  </a:cubicBezTo>
                  <a:cubicBezTo>
                    <a:pt x="79" y="46"/>
                    <a:pt x="78" y="47"/>
                    <a:pt x="79" y="47"/>
                  </a:cubicBezTo>
                  <a:cubicBezTo>
                    <a:pt x="79" y="47"/>
                    <a:pt x="80" y="47"/>
                    <a:pt x="80" y="47"/>
                  </a:cubicBezTo>
                  <a:close/>
                  <a:moveTo>
                    <a:pt x="91" y="58"/>
                  </a:moveTo>
                  <a:cubicBezTo>
                    <a:pt x="91" y="58"/>
                    <a:pt x="91" y="58"/>
                    <a:pt x="90" y="58"/>
                  </a:cubicBezTo>
                  <a:cubicBezTo>
                    <a:pt x="90" y="58"/>
                    <a:pt x="90" y="58"/>
                    <a:pt x="90" y="58"/>
                  </a:cubicBezTo>
                  <a:cubicBezTo>
                    <a:pt x="90" y="58"/>
                    <a:pt x="90" y="57"/>
                    <a:pt x="90" y="57"/>
                  </a:cubicBezTo>
                  <a:cubicBezTo>
                    <a:pt x="89" y="55"/>
                    <a:pt x="87" y="54"/>
                    <a:pt x="88" y="53"/>
                  </a:cubicBezTo>
                  <a:cubicBezTo>
                    <a:pt x="89" y="51"/>
                    <a:pt x="89" y="56"/>
                    <a:pt x="91" y="57"/>
                  </a:cubicBezTo>
                  <a:cubicBezTo>
                    <a:pt x="91" y="57"/>
                    <a:pt x="91" y="57"/>
                    <a:pt x="91" y="58"/>
                  </a:cubicBezTo>
                  <a:close/>
                  <a:moveTo>
                    <a:pt x="87" y="98"/>
                  </a:moveTo>
                  <a:cubicBezTo>
                    <a:pt x="86" y="99"/>
                    <a:pt x="85" y="99"/>
                    <a:pt x="85" y="101"/>
                  </a:cubicBezTo>
                  <a:cubicBezTo>
                    <a:pt x="85" y="102"/>
                    <a:pt x="85" y="103"/>
                    <a:pt x="85" y="105"/>
                  </a:cubicBezTo>
                  <a:cubicBezTo>
                    <a:pt x="85" y="105"/>
                    <a:pt x="85" y="105"/>
                    <a:pt x="85" y="106"/>
                  </a:cubicBezTo>
                  <a:cubicBezTo>
                    <a:pt x="85" y="107"/>
                    <a:pt x="84" y="109"/>
                    <a:pt x="84" y="111"/>
                  </a:cubicBezTo>
                  <a:cubicBezTo>
                    <a:pt x="85" y="111"/>
                    <a:pt x="86" y="112"/>
                    <a:pt x="86" y="111"/>
                  </a:cubicBezTo>
                  <a:cubicBezTo>
                    <a:pt x="87" y="110"/>
                    <a:pt x="87" y="108"/>
                    <a:pt x="88" y="106"/>
                  </a:cubicBezTo>
                  <a:cubicBezTo>
                    <a:pt x="88" y="103"/>
                    <a:pt x="89" y="102"/>
                    <a:pt x="89" y="99"/>
                  </a:cubicBezTo>
                  <a:cubicBezTo>
                    <a:pt x="89" y="97"/>
                    <a:pt x="89" y="97"/>
                    <a:pt x="88" y="96"/>
                  </a:cubicBezTo>
                  <a:cubicBezTo>
                    <a:pt x="88" y="96"/>
                    <a:pt x="87" y="98"/>
                    <a:pt x="87" y="98"/>
                  </a:cubicBezTo>
                  <a:close/>
                  <a:moveTo>
                    <a:pt x="130" y="73"/>
                  </a:moveTo>
                  <a:cubicBezTo>
                    <a:pt x="129" y="73"/>
                    <a:pt x="129" y="73"/>
                    <a:pt x="129" y="73"/>
                  </a:cubicBezTo>
                  <a:cubicBezTo>
                    <a:pt x="129" y="73"/>
                    <a:pt x="129" y="75"/>
                    <a:pt x="128" y="75"/>
                  </a:cubicBezTo>
                  <a:cubicBezTo>
                    <a:pt x="128" y="75"/>
                    <a:pt x="128" y="73"/>
                    <a:pt x="128" y="73"/>
                  </a:cubicBezTo>
                  <a:cubicBezTo>
                    <a:pt x="128" y="74"/>
                    <a:pt x="128" y="75"/>
                    <a:pt x="128" y="76"/>
                  </a:cubicBezTo>
                  <a:cubicBezTo>
                    <a:pt x="128" y="76"/>
                    <a:pt x="129" y="76"/>
                    <a:pt x="129" y="76"/>
                  </a:cubicBezTo>
                  <a:cubicBezTo>
                    <a:pt x="129" y="76"/>
                    <a:pt x="129" y="77"/>
                    <a:pt x="129" y="77"/>
                  </a:cubicBezTo>
                  <a:cubicBezTo>
                    <a:pt x="129" y="77"/>
                    <a:pt x="130" y="77"/>
                    <a:pt x="130" y="77"/>
                  </a:cubicBezTo>
                  <a:cubicBezTo>
                    <a:pt x="132" y="77"/>
                    <a:pt x="131" y="73"/>
                    <a:pt x="130" y="73"/>
                  </a:cubicBezTo>
                  <a:cubicBezTo>
                    <a:pt x="130" y="73"/>
                    <a:pt x="130" y="73"/>
                    <a:pt x="130" y="73"/>
                  </a:cubicBezTo>
                  <a:close/>
                  <a:moveTo>
                    <a:pt x="125" y="75"/>
                  </a:moveTo>
                  <a:cubicBezTo>
                    <a:pt x="125" y="75"/>
                    <a:pt x="126" y="75"/>
                    <a:pt x="126" y="75"/>
                  </a:cubicBezTo>
                  <a:cubicBezTo>
                    <a:pt x="127" y="74"/>
                    <a:pt x="126" y="74"/>
                    <a:pt x="126" y="74"/>
                  </a:cubicBezTo>
                  <a:cubicBezTo>
                    <a:pt x="127" y="73"/>
                    <a:pt x="127" y="74"/>
                    <a:pt x="127" y="74"/>
                  </a:cubicBezTo>
                  <a:cubicBezTo>
                    <a:pt x="127" y="73"/>
                    <a:pt x="127" y="73"/>
                    <a:pt x="128" y="73"/>
                  </a:cubicBezTo>
                  <a:cubicBezTo>
                    <a:pt x="128" y="73"/>
                    <a:pt x="128" y="72"/>
                    <a:pt x="128" y="72"/>
                  </a:cubicBezTo>
                  <a:cubicBezTo>
                    <a:pt x="128" y="71"/>
                    <a:pt x="129" y="71"/>
                    <a:pt x="129" y="72"/>
                  </a:cubicBezTo>
                  <a:cubicBezTo>
                    <a:pt x="129" y="72"/>
                    <a:pt x="128" y="73"/>
                    <a:pt x="128" y="73"/>
                  </a:cubicBezTo>
                  <a:cubicBezTo>
                    <a:pt x="129" y="73"/>
                    <a:pt x="129" y="72"/>
                    <a:pt x="129" y="72"/>
                  </a:cubicBezTo>
                  <a:cubicBezTo>
                    <a:pt x="130" y="72"/>
                    <a:pt x="130" y="71"/>
                    <a:pt x="130" y="71"/>
                  </a:cubicBezTo>
                  <a:cubicBezTo>
                    <a:pt x="130" y="71"/>
                    <a:pt x="129" y="71"/>
                    <a:pt x="129" y="71"/>
                  </a:cubicBezTo>
                  <a:cubicBezTo>
                    <a:pt x="129" y="71"/>
                    <a:pt x="129" y="70"/>
                    <a:pt x="129" y="69"/>
                  </a:cubicBezTo>
                  <a:cubicBezTo>
                    <a:pt x="129" y="69"/>
                    <a:pt x="128" y="70"/>
                    <a:pt x="128" y="69"/>
                  </a:cubicBezTo>
                  <a:cubicBezTo>
                    <a:pt x="128" y="68"/>
                    <a:pt x="128" y="67"/>
                    <a:pt x="128" y="66"/>
                  </a:cubicBezTo>
                  <a:cubicBezTo>
                    <a:pt x="128" y="65"/>
                    <a:pt x="127" y="65"/>
                    <a:pt x="127" y="66"/>
                  </a:cubicBezTo>
                  <a:cubicBezTo>
                    <a:pt x="126" y="68"/>
                    <a:pt x="126" y="67"/>
                    <a:pt x="126" y="69"/>
                  </a:cubicBezTo>
                  <a:cubicBezTo>
                    <a:pt x="126" y="69"/>
                    <a:pt x="127" y="72"/>
                    <a:pt x="127" y="72"/>
                  </a:cubicBezTo>
                  <a:cubicBezTo>
                    <a:pt x="126" y="73"/>
                    <a:pt x="125" y="72"/>
                    <a:pt x="125" y="75"/>
                  </a:cubicBezTo>
                  <a:close/>
                  <a:moveTo>
                    <a:pt x="127" y="60"/>
                  </a:moveTo>
                  <a:cubicBezTo>
                    <a:pt x="127" y="60"/>
                    <a:pt x="127" y="60"/>
                    <a:pt x="127" y="59"/>
                  </a:cubicBezTo>
                  <a:cubicBezTo>
                    <a:pt x="127" y="59"/>
                    <a:pt x="126" y="59"/>
                    <a:pt x="126" y="59"/>
                  </a:cubicBezTo>
                  <a:cubicBezTo>
                    <a:pt x="126" y="60"/>
                    <a:pt x="126" y="61"/>
                    <a:pt x="126" y="61"/>
                  </a:cubicBezTo>
                  <a:cubicBezTo>
                    <a:pt x="126" y="62"/>
                    <a:pt x="125" y="62"/>
                    <a:pt x="126" y="63"/>
                  </a:cubicBezTo>
                  <a:cubicBezTo>
                    <a:pt x="126" y="63"/>
                    <a:pt x="127" y="63"/>
                    <a:pt x="127" y="63"/>
                  </a:cubicBezTo>
                  <a:cubicBezTo>
                    <a:pt x="127" y="63"/>
                    <a:pt x="127" y="62"/>
                    <a:pt x="127" y="61"/>
                  </a:cubicBezTo>
                  <a:cubicBezTo>
                    <a:pt x="127" y="61"/>
                    <a:pt x="127" y="61"/>
                    <a:pt x="127" y="60"/>
                  </a:cubicBezTo>
                  <a:close/>
                </a:path>
              </a:pathLst>
            </a:custGeom>
            <a:solidFill>
              <a:srgbClr val="FFFFFF"/>
            </a:solidFill>
            <a:ln w="9525">
              <a:noFill/>
            </a:ln>
          </p:spPr>
          <p:txBody>
            <a:bodyPr/>
            <a:p>
              <a:endParaRPr altLang="en-US" lang="zh-CN"/>
            </a:p>
          </p:txBody>
        </p:sp>
        <p:sp>
          <p:nvSpPr>
            <p:cNvPr id="1049057" name="Freeform 182"/>
            <p:cNvSpPr/>
            <p:nvPr/>
          </p:nvSpPr>
          <p:spPr>
            <a:xfrm>
              <a:off x="657225" y="785812"/>
              <a:ext cx="146050" cy="242888"/>
            </a:xfrm>
            <a:custGeom>
              <a:avLst/>
              <a:ahLst/>
              <a:cxnLst>
                <a:cxn ang="0">
                  <a:pos x="4" y="46"/>
                </a:cxn>
                <a:cxn ang="0">
                  <a:pos x="4" y="40"/>
                </a:cxn>
                <a:cxn ang="0">
                  <a:pos x="9" y="40"/>
                </a:cxn>
                <a:cxn ang="0">
                  <a:pos x="6" y="30"/>
                </a:cxn>
                <a:cxn ang="0">
                  <a:pos x="12" y="11"/>
                </a:cxn>
                <a:cxn ang="0">
                  <a:pos x="45" y="11"/>
                </a:cxn>
                <a:cxn ang="0">
                  <a:pos x="41" y="19"/>
                </a:cxn>
                <a:cxn ang="0">
                  <a:pos x="27" y="13"/>
                </a:cxn>
                <a:cxn ang="0">
                  <a:pos x="15" y="29"/>
                </a:cxn>
                <a:cxn ang="0">
                  <a:pos x="18" y="39"/>
                </a:cxn>
                <a:cxn ang="0">
                  <a:pos x="19" y="40"/>
                </a:cxn>
                <a:cxn ang="0">
                  <a:pos x="31" y="40"/>
                </a:cxn>
                <a:cxn ang="0">
                  <a:pos x="31" y="46"/>
                </a:cxn>
                <a:cxn ang="0">
                  <a:pos x="21" y="46"/>
                </a:cxn>
                <a:cxn ang="0">
                  <a:pos x="23" y="51"/>
                </a:cxn>
                <a:cxn ang="0">
                  <a:pos x="17" y="69"/>
                </a:cxn>
                <a:cxn ang="0">
                  <a:pos x="38" y="69"/>
                </a:cxn>
                <a:cxn ang="0">
                  <a:pos x="38" y="75"/>
                </a:cxn>
                <a:cxn ang="0">
                  <a:pos x="0" y="75"/>
                </a:cxn>
                <a:cxn ang="0">
                  <a:pos x="0" y="69"/>
                </a:cxn>
                <a:cxn ang="0">
                  <a:pos x="3" y="69"/>
                </a:cxn>
                <a:cxn ang="0">
                  <a:pos x="14" y="53"/>
                </a:cxn>
                <a:cxn ang="0">
                  <a:pos x="12" y="46"/>
                </a:cxn>
                <a:cxn ang="0">
                  <a:pos x="4" y="46"/>
                </a:cxn>
              </a:cxnLst>
              <a:rect l="0" t="0" r="0" b="0"/>
              <a:pathLst>
                <a:path w="45" h="75">
                  <a:moveTo>
                    <a:pt x="4" y="46"/>
                  </a:moveTo>
                  <a:cubicBezTo>
                    <a:pt x="4" y="40"/>
                    <a:pt x="4" y="40"/>
                    <a:pt x="4" y="40"/>
                  </a:cubicBezTo>
                  <a:cubicBezTo>
                    <a:pt x="9" y="40"/>
                    <a:pt x="9" y="40"/>
                    <a:pt x="9" y="40"/>
                  </a:cubicBezTo>
                  <a:cubicBezTo>
                    <a:pt x="7" y="37"/>
                    <a:pt x="6" y="34"/>
                    <a:pt x="6" y="30"/>
                  </a:cubicBezTo>
                  <a:cubicBezTo>
                    <a:pt x="5" y="23"/>
                    <a:pt x="7" y="16"/>
                    <a:pt x="12" y="11"/>
                  </a:cubicBezTo>
                  <a:cubicBezTo>
                    <a:pt x="22" y="0"/>
                    <a:pt x="39" y="5"/>
                    <a:pt x="45" y="11"/>
                  </a:cubicBezTo>
                  <a:cubicBezTo>
                    <a:pt x="41" y="19"/>
                    <a:pt x="41" y="19"/>
                    <a:pt x="41" y="19"/>
                  </a:cubicBezTo>
                  <a:cubicBezTo>
                    <a:pt x="37" y="14"/>
                    <a:pt x="34" y="13"/>
                    <a:pt x="27" y="13"/>
                  </a:cubicBezTo>
                  <a:cubicBezTo>
                    <a:pt x="19" y="13"/>
                    <a:pt x="14" y="19"/>
                    <a:pt x="15" y="29"/>
                  </a:cubicBezTo>
                  <a:cubicBezTo>
                    <a:pt x="15" y="32"/>
                    <a:pt x="17" y="36"/>
                    <a:pt x="18" y="39"/>
                  </a:cubicBezTo>
                  <a:cubicBezTo>
                    <a:pt x="18" y="39"/>
                    <a:pt x="18" y="40"/>
                    <a:pt x="19" y="40"/>
                  </a:cubicBezTo>
                  <a:cubicBezTo>
                    <a:pt x="31" y="40"/>
                    <a:pt x="31" y="40"/>
                    <a:pt x="31" y="40"/>
                  </a:cubicBezTo>
                  <a:cubicBezTo>
                    <a:pt x="31" y="46"/>
                    <a:pt x="31" y="46"/>
                    <a:pt x="31" y="46"/>
                  </a:cubicBezTo>
                  <a:cubicBezTo>
                    <a:pt x="21" y="46"/>
                    <a:pt x="21" y="46"/>
                    <a:pt x="21" y="46"/>
                  </a:cubicBezTo>
                  <a:cubicBezTo>
                    <a:pt x="22" y="48"/>
                    <a:pt x="22" y="49"/>
                    <a:pt x="23" y="51"/>
                  </a:cubicBezTo>
                  <a:cubicBezTo>
                    <a:pt x="24" y="57"/>
                    <a:pt x="22" y="65"/>
                    <a:pt x="17" y="69"/>
                  </a:cubicBezTo>
                  <a:cubicBezTo>
                    <a:pt x="38" y="69"/>
                    <a:pt x="38" y="69"/>
                    <a:pt x="38" y="69"/>
                  </a:cubicBezTo>
                  <a:cubicBezTo>
                    <a:pt x="38" y="75"/>
                    <a:pt x="38" y="75"/>
                    <a:pt x="38" y="75"/>
                  </a:cubicBezTo>
                  <a:cubicBezTo>
                    <a:pt x="0" y="75"/>
                    <a:pt x="0" y="75"/>
                    <a:pt x="0" y="75"/>
                  </a:cubicBezTo>
                  <a:cubicBezTo>
                    <a:pt x="0" y="69"/>
                    <a:pt x="0" y="69"/>
                    <a:pt x="0" y="69"/>
                  </a:cubicBezTo>
                  <a:cubicBezTo>
                    <a:pt x="3" y="69"/>
                    <a:pt x="3" y="69"/>
                    <a:pt x="3" y="69"/>
                  </a:cubicBezTo>
                  <a:cubicBezTo>
                    <a:pt x="10" y="66"/>
                    <a:pt x="16" y="62"/>
                    <a:pt x="14" y="53"/>
                  </a:cubicBezTo>
                  <a:cubicBezTo>
                    <a:pt x="14" y="51"/>
                    <a:pt x="13" y="49"/>
                    <a:pt x="12" y="46"/>
                  </a:cubicBezTo>
                  <a:cubicBezTo>
                    <a:pt x="4" y="46"/>
                    <a:pt x="4" y="46"/>
                    <a:pt x="4" y="46"/>
                  </a:cubicBezTo>
                  <a:close/>
                </a:path>
              </a:pathLst>
            </a:custGeom>
            <a:solidFill>
              <a:srgbClr val="FFFFFF"/>
            </a:solidFill>
            <a:ln w="9525">
              <a:noFill/>
            </a:ln>
          </p:spPr>
          <p:txBody>
            <a:bodyPr/>
            <a:p>
              <a:endParaRPr altLang="en-US" lang="zh-CN"/>
            </a:p>
          </p:txBody>
        </p:sp>
        <p:sp>
          <p:nvSpPr>
            <p:cNvPr id="1049058" name="Freeform 183"/>
            <p:cNvSpPr/>
            <p:nvPr/>
          </p:nvSpPr>
          <p:spPr>
            <a:xfrm>
              <a:off x="838200" y="658812"/>
              <a:ext cx="207963" cy="227013"/>
            </a:xfrm>
            <a:custGeom>
              <a:avLst/>
              <a:ahLst/>
              <a:cxnLst>
                <a:cxn ang="0">
                  <a:pos x="55" y="143"/>
                </a:cxn>
                <a:cxn ang="0">
                  <a:pos x="55" y="98"/>
                </a:cxn>
                <a:cxn ang="0">
                  <a:pos x="25" y="98"/>
                </a:cxn>
                <a:cxn ang="0">
                  <a:pos x="25" y="84"/>
                </a:cxn>
                <a:cxn ang="0">
                  <a:pos x="55" y="84"/>
                </a:cxn>
                <a:cxn ang="0">
                  <a:pos x="55" y="74"/>
                </a:cxn>
                <a:cxn ang="0">
                  <a:pos x="25" y="74"/>
                </a:cxn>
                <a:cxn ang="0">
                  <a:pos x="25" y="62"/>
                </a:cxn>
                <a:cxn ang="0">
                  <a:pos x="53" y="62"/>
                </a:cxn>
                <a:cxn ang="0">
                  <a:pos x="0" y="0"/>
                </a:cxn>
                <a:cxn ang="0">
                  <a:pos x="23" y="0"/>
                </a:cxn>
                <a:cxn ang="0">
                  <a:pos x="66" y="47"/>
                </a:cxn>
                <a:cxn ang="0">
                  <a:pos x="109" y="0"/>
                </a:cxn>
                <a:cxn ang="0">
                  <a:pos x="131" y="0"/>
                </a:cxn>
                <a:cxn ang="0">
                  <a:pos x="76" y="62"/>
                </a:cxn>
                <a:cxn ang="0">
                  <a:pos x="106" y="62"/>
                </a:cxn>
                <a:cxn ang="0">
                  <a:pos x="106" y="74"/>
                </a:cxn>
                <a:cxn ang="0">
                  <a:pos x="74" y="74"/>
                </a:cxn>
                <a:cxn ang="0">
                  <a:pos x="74" y="84"/>
                </a:cxn>
                <a:cxn ang="0">
                  <a:pos x="106" y="84"/>
                </a:cxn>
                <a:cxn ang="0">
                  <a:pos x="106" y="98"/>
                </a:cxn>
                <a:cxn ang="0">
                  <a:pos x="74" y="98"/>
                </a:cxn>
                <a:cxn ang="0">
                  <a:pos x="74" y="143"/>
                </a:cxn>
                <a:cxn ang="0">
                  <a:pos x="55" y="143"/>
                </a:cxn>
                <a:cxn ang="0">
                  <a:pos x="55" y="143"/>
                </a:cxn>
              </a:cxnLst>
              <a:rect l="0" t="0" r="0" b="0"/>
              <a:pathLst>
                <a:path w="131" h="143">
                  <a:moveTo>
                    <a:pt x="55" y="143"/>
                  </a:moveTo>
                  <a:lnTo>
                    <a:pt x="55" y="98"/>
                  </a:lnTo>
                  <a:lnTo>
                    <a:pt x="25" y="98"/>
                  </a:lnTo>
                  <a:lnTo>
                    <a:pt x="25" y="84"/>
                  </a:lnTo>
                  <a:lnTo>
                    <a:pt x="55" y="84"/>
                  </a:lnTo>
                  <a:lnTo>
                    <a:pt x="55" y="74"/>
                  </a:lnTo>
                  <a:lnTo>
                    <a:pt x="25" y="74"/>
                  </a:lnTo>
                  <a:lnTo>
                    <a:pt x="25" y="62"/>
                  </a:lnTo>
                  <a:lnTo>
                    <a:pt x="53" y="62"/>
                  </a:lnTo>
                  <a:lnTo>
                    <a:pt x="0" y="0"/>
                  </a:lnTo>
                  <a:lnTo>
                    <a:pt x="23" y="0"/>
                  </a:lnTo>
                  <a:lnTo>
                    <a:pt x="66" y="47"/>
                  </a:lnTo>
                  <a:lnTo>
                    <a:pt x="109" y="0"/>
                  </a:lnTo>
                  <a:lnTo>
                    <a:pt x="131" y="0"/>
                  </a:lnTo>
                  <a:lnTo>
                    <a:pt x="76" y="62"/>
                  </a:lnTo>
                  <a:lnTo>
                    <a:pt x="106" y="62"/>
                  </a:lnTo>
                  <a:lnTo>
                    <a:pt x="106" y="74"/>
                  </a:lnTo>
                  <a:lnTo>
                    <a:pt x="74" y="74"/>
                  </a:lnTo>
                  <a:lnTo>
                    <a:pt x="74" y="84"/>
                  </a:lnTo>
                  <a:lnTo>
                    <a:pt x="106" y="84"/>
                  </a:lnTo>
                  <a:lnTo>
                    <a:pt x="106" y="98"/>
                  </a:lnTo>
                  <a:lnTo>
                    <a:pt x="74" y="98"/>
                  </a:lnTo>
                  <a:lnTo>
                    <a:pt x="74" y="143"/>
                  </a:lnTo>
                  <a:lnTo>
                    <a:pt x="55" y="143"/>
                  </a:lnTo>
                  <a:lnTo>
                    <a:pt x="55" y="143"/>
                  </a:lnTo>
                  <a:close/>
                </a:path>
              </a:pathLst>
            </a:custGeom>
            <a:solidFill>
              <a:srgbClr val="FFFFFF"/>
            </a:solidFill>
            <a:ln w="9525">
              <a:noFill/>
            </a:ln>
          </p:spPr>
          <p:txBody>
            <a:bodyPr/>
            <a:p>
              <a:endParaRPr altLang="en-US" lang="zh-CN"/>
            </a:p>
          </p:txBody>
        </p:sp>
        <p:sp>
          <p:nvSpPr>
            <p:cNvPr id="1049059" name="Freeform 184"/>
            <p:cNvSpPr/>
            <p:nvPr/>
          </p:nvSpPr>
          <p:spPr>
            <a:xfrm>
              <a:off x="142875" y="146050"/>
              <a:ext cx="854075" cy="434975"/>
            </a:xfrm>
            <a:custGeom>
              <a:avLst/>
              <a:ahLst/>
              <a:cxnLst>
                <a:cxn ang="0">
                  <a:pos x="263" y="107"/>
                </a:cxn>
                <a:cxn ang="0">
                  <a:pos x="244" y="134"/>
                </a:cxn>
                <a:cxn ang="0">
                  <a:pos x="225" y="107"/>
                </a:cxn>
                <a:cxn ang="0">
                  <a:pos x="238" y="107"/>
                </a:cxn>
                <a:cxn ang="0">
                  <a:pos x="132" y="12"/>
                </a:cxn>
                <a:cxn ang="0">
                  <a:pos x="25" y="107"/>
                </a:cxn>
                <a:cxn ang="0">
                  <a:pos x="38" y="107"/>
                </a:cxn>
                <a:cxn ang="0">
                  <a:pos x="19" y="134"/>
                </a:cxn>
                <a:cxn ang="0">
                  <a:pos x="0" y="107"/>
                </a:cxn>
                <a:cxn ang="0">
                  <a:pos x="13" y="107"/>
                </a:cxn>
                <a:cxn ang="0">
                  <a:pos x="132" y="0"/>
                </a:cxn>
                <a:cxn ang="0">
                  <a:pos x="250" y="107"/>
                </a:cxn>
                <a:cxn ang="0">
                  <a:pos x="263" y="107"/>
                </a:cxn>
              </a:cxnLst>
              <a:rect l="0" t="0" r="0" b="0"/>
              <a:pathLst>
                <a:path w="263" h="134">
                  <a:moveTo>
                    <a:pt x="263" y="107"/>
                  </a:moveTo>
                  <a:cubicBezTo>
                    <a:pt x="244" y="134"/>
                    <a:pt x="244" y="134"/>
                    <a:pt x="244" y="134"/>
                  </a:cubicBezTo>
                  <a:cubicBezTo>
                    <a:pt x="225" y="107"/>
                    <a:pt x="225" y="107"/>
                    <a:pt x="225" y="107"/>
                  </a:cubicBezTo>
                  <a:cubicBezTo>
                    <a:pt x="238" y="107"/>
                    <a:pt x="238" y="107"/>
                    <a:pt x="238" y="107"/>
                  </a:cubicBezTo>
                  <a:cubicBezTo>
                    <a:pt x="232" y="53"/>
                    <a:pt x="187" y="12"/>
                    <a:pt x="132" y="12"/>
                  </a:cubicBezTo>
                  <a:cubicBezTo>
                    <a:pt x="76" y="12"/>
                    <a:pt x="31" y="53"/>
                    <a:pt x="25" y="107"/>
                  </a:cubicBezTo>
                  <a:cubicBezTo>
                    <a:pt x="38" y="107"/>
                    <a:pt x="38" y="107"/>
                    <a:pt x="38" y="107"/>
                  </a:cubicBezTo>
                  <a:cubicBezTo>
                    <a:pt x="19" y="134"/>
                    <a:pt x="19" y="134"/>
                    <a:pt x="19" y="134"/>
                  </a:cubicBezTo>
                  <a:cubicBezTo>
                    <a:pt x="0" y="107"/>
                    <a:pt x="0" y="107"/>
                    <a:pt x="0" y="107"/>
                  </a:cubicBezTo>
                  <a:cubicBezTo>
                    <a:pt x="13" y="107"/>
                    <a:pt x="13" y="107"/>
                    <a:pt x="13" y="107"/>
                  </a:cubicBezTo>
                  <a:cubicBezTo>
                    <a:pt x="20" y="47"/>
                    <a:pt x="70" y="0"/>
                    <a:pt x="132" y="0"/>
                  </a:cubicBezTo>
                  <a:cubicBezTo>
                    <a:pt x="193" y="0"/>
                    <a:pt x="243" y="47"/>
                    <a:pt x="250" y="107"/>
                  </a:cubicBezTo>
                  <a:cubicBezTo>
                    <a:pt x="263" y="107"/>
                    <a:pt x="263" y="107"/>
                    <a:pt x="263" y="107"/>
                  </a:cubicBezTo>
                  <a:close/>
                </a:path>
              </a:pathLst>
            </a:custGeom>
            <a:solidFill>
              <a:srgbClr val="FFFFFF"/>
            </a:solidFill>
            <a:ln w="9525">
              <a:noFill/>
            </a:ln>
          </p:spPr>
          <p:txBody>
            <a:bodyPr/>
            <a:p>
              <a:endParaRPr altLang="en-US" lang="zh-CN"/>
            </a:p>
          </p:txBody>
        </p:sp>
        <p:sp>
          <p:nvSpPr>
            <p:cNvPr id="1049060" name="Freeform 185"/>
            <p:cNvSpPr/>
            <p:nvPr/>
          </p:nvSpPr>
          <p:spPr>
            <a:xfrm>
              <a:off x="347662" y="795337"/>
              <a:ext cx="223838" cy="233363"/>
            </a:xfrm>
            <a:custGeom>
              <a:avLst/>
              <a:ahLst/>
              <a:cxnLst>
                <a:cxn ang="0">
                  <a:pos x="58" y="45"/>
                </a:cxn>
                <a:cxn ang="0">
                  <a:pos x="69" y="47"/>
                </a:cxn>
                <a:cxn ang="0">
                  <a:pos x="60" y="66"/>
                </a:cxn>
                <a:cxn ang="0">
                  <a:pos x="40" y="72"/>
                </a:cxn>
                <a:cxn ang="0">
                  <a:pos x="17" y="63"/>
                </a:cxn>
                <a:cxn ang="0">
                  <a:pos x="10" y="47"/>
                </a:cxn>
                <a:cxn ang="0">
                  <a:pos x="0" y="47"/>
                </a:cxn>
                <a:cxn ang="0">
                  <a:pos x="0" y="40"/>
                </a:cxn>
                <a:cxn ang="0">
                  <a:pos x="9" y="40"/>
                </a:cxn>
                <a:cxn ang="0">
                  <a:pos x="9" y="36"/>
                </a:cxn>
                <a:cxn ang="0">
                  <a:pos x="9" y="35"/>
                </a:cxn>
                <a:cxn ang="0">
                  <a:pos x="0" y="35"/>
                </a:cxn>
                <a:cxn ang="0">
                  <a:pos x="0" y="29"/>
                </a:cxn>
                <a:cxn ang="0">
                  <a:pos x="9" y="29"/>
                </a:cxn>
                <a:cxn ang="0">
                  <a:pos x="18" y="9"/>
                </a:cxn>
                <a:cxn ang="0">
                  <a:pos x="40" y="0"/>
                </a:cxn>
                <a:cxn ang="0">
                  <a:pos x="68" y="22"/>
                </a:cxn>
                <a:cxn ang="0">
                  <a:pos x="57" y="24"/>
                </a:cxn>
                <a:cxn ang="0">
                  <a:pos x="41" y="9"/>
                </a:cxn>
                <a:cxn ang="0">
                  <a:pos x="21" y="29"/>
                </a:cxn>
                <a:cxn ang="0">
                  <a:pos x="50" y="29"/>
                </a:cxn>
                <a:cxn ang="0">
                  <a:pos x="50" y="35"/>
                </a:cxn>
                <a:cxn ang="0">
                  <a:pos x="21" y="35"/>
                </a:cxn>
                <a:cxn ang="0">
                  <a:pos x="21" y="36"/>
                </a:cxn>
                <a:cxn ang="0">
                  <a:pos x="21" y="40"/>
                </a:cxn>
                <a:cxn ang="0">
                  <a:pos x="50" y="40"/>
                </a:cxn>
                <a:cxn ang="0">
                  <a:pos x="50" y="47"/>
                </a:cxn>
                <a:cxn ang="0">
                  <a:pos x="22" y="47"/>
                </a:cxn>
                <a:cxn ang="0">
                  <a:pos x="40" y="63"/>
                </a:cxn>
                <a:cxn ang="0">
                  <a:pos x="58" y="45"/>
                </a:cxn>
              </a:cxnLst>
              <a:rect l="0" t="0" r="0" b="0"/>
              <a:pathLst>
                <a:path w="69" h="72">
                  <a:moveTo>
                    <a:pt x="58" y="45"/>
                  </a:moveTo>
                  <a:cubicBezTo>
                    <a:pt x="69" y="47"/>
                    <a:pt x="69" y="47"/>
                    <a:pt x="69" y="47"/>
                  </a:cubicBezTo>
                  <a:cubicBezTo>
                    <a:pt x="68" y="55"/>
                    <a:pt x="65" y="61"/>
                    <a:pt x="60" y="66"/>
                  </a:cubicBezTo>
                  <a:cubicBezTo>
                    <a:pt x="55" y="70"/>
                    <a:pt x="48" y="72"/>
                    <a:pt x="40" y="72"/>
                  </a:cubicBezTo>
                  <a:cubicBezTo>
                    <a:pt x="30" y="72"/>
                    <a:pt x="23" y="69"/>
                    <a:pt x="17" y="63"/>
                  </a:cubicBezTo>
                  <a:cubicBezTo>
                    <a:pt x="13" y="59"/>
                    <a:pt x="11" y="53"/>
                    <a:pt x="10" y="47"/>
                  </a:cubicBezTo>
                  <a:cubicBezTo>
                    <a:pt x="0" y="47"/>
                    <a:pt x="0" y="47"/>
                    <a:pt x="0" y="47"/>
                  </a:cubicBezTo>
                  <a:cubicBezTo>
                    <a:pt x="0" y="40"/>
                    <a:pt x="0" y="40"/>
                    <a:pt x="0" y="40"/>
                  </a:cubicBezTo>
                  <a:cubicBezTo>
                    <a:pt x="9" y="40"/>
                    <a:pt x="9" y="40"/>
                    <a:pt x="9" y="40"/>
                  </a:cubicBezTo>
                  <a:cubicBezTo>
                    <a:pt x="9" y="39"/>
                    <a:pt x="9" y="38"/>
                    <a:pt x="9" y="36"/>
                  </a:cubicBezTo>
                  <a:cubicBezTo>
                    <a:pt x="9" y="36"/>
                    <a:pt x="9" y="36"/>
                    <a:pt x="9" y="35"/>
                  </a:cubicBezTo>
                  <a:cubicBezTo>
                    <a:pt x="0" y="35"/>
                    <a:pt x="0" y="35"/>
                    <a:pt x="0" y="35"/>
                  </a:cubicBezTo>
                  <a:cubicBezTo>
                    <a:pt x="0" y="29"/>
                    <a:pt x="0" y="29"/>
                    <a:pt x="0" y="29"/>
                  </a:cubicBezTo>
                  <a:cubicBezTo>
                    <a:pt x="9" y="29"/>
                    <a:pt x="9" y="29"/>
                    <a:pt x="9" y="29"/>
                  </a:cubicBezTo>
                  <a:cubicBezTo>
                    <a:pt x="10" y="20"/>
                    <a:pt x="13" y="13"/>
                    <a:pt x="18" y="9"/>
                  </a:cubicBezTo>
                  <a:cubicBezTo>
                    <a:pt x="24" y="3"/>
                    <a:pt x="31" y="0"/>
                    <a:pt x="40" y="0"/>
                  </a:cubicBezTo>
                  <a:cubicBezTo>
                    <a:pt x="56" y="0"/>
                    <a:pt x="65" y="7"/>
                    <a:pt x="68" y="22"/>
                  </a:cubicBezTo>
                  <a:cubicBezTo>
                    <a:pt x="57" y="24"/>
                    <a:pt x="57" y="24"/>
                    <a:pt x="57" y="24"/>
                  </a:cubicBezTo>
                  <a:cubicBezTo>
                    <a:pt x="55" y="14"/>
                    <a:pt x="49" y="9"/>
                    <a:pt x="41" y="9"/>
                  </a:cubicBezTo>
                  <a:cubicBezTo>
                    <a:pt x="30" y="9"/>
                    <a:pt x="23" y="16"/>
                    <a:pt x="21" y="29"/>
                  </a:cubicBezTo>
                  <a:cubicBezTo>
                    <a:pt x="50" y="29"/>
                    <a:pt x="50" y="29"/>
                    <a:pt x="50" y="29"/>
                  </a:cubicBezTo>
                  <a:cubicBezTo>
                    <a:pt x="50" y="35"/>
                    <a:pt x="50" y="35"/>
                    <a:pt x="50" y="35"/>
                  </a:cubicBezTo>
                  <a:cubicBezTo>
                    <a:pt x="21" y="35"/>
                    <a:pt x="21" y="35"/>
                    <a:pt x="21" y="35"/>
                  </a:cubicBezTo>
                  <a:cubicBezTo>
                    <a:pt x="21" y="36"/>
                    <a:pt x="21" y="36"/>
                    <a:pt x="21" y="36"/>
                  </a:cubicBezTo>
                  <a:cubicBezTo>
                    <a:pt x="21" y="37"/>
                    <a:pt x="21" y="39"/>
                    <a:pt x="21" y="40"/>
                  </a:cubicBezTo>
                  <a:cubicBezTo>
                    <a:pt x="50" y="40"/>
                    <a:pt x="50" y="40"/>
                    <a:pt x="50" y="40"/>
                  </a:cubicBezTo>
                  <a:cubicBezTo>
                    <a:pt x="50" y="47"/>
                    <a:pt x="50" y="47"/>
                    <a:pt x="50" y="47"/>
                  </a:cubicBezTo>
                  <a:cubicBezTo>
                    <a:pt x="22" y="47"/>
                    <a:pt x="22" y="47"/>
                    <a:pt x="22" y="47"/>
                  </a:cubicBezTo>
                  <a:cubicBezTo>
                    <a:pt x="24" y="57"/>
                    <a:pt x="30" y="63"/>
                    <a:pt x="40" y="63"/>
                  </a:cubicBezTo>
                  <a:cubicBezTo>
                    <a:pt x="50" y="63"/>
                    <a:pt x="56" y="57"/>
                    <a:pt x="58" y="45"/>
                  </a:cubicBezTo>
                  <a:close/>
                </a:path>
              </a:pathLst>
            </a:custGeom>
            <a:solidFill>
              <a:srgbClr val="FFFFFF"/>
            </a:solidFill>
            <a:ln w="9525">
              <a:noFill/>
            </a:ln>
          </p:spPr>
          <p:txBody>
            <a:bodyPr/>
            <a:p>
              <a:endParaRPr altLang="en-US" lang="zh-CN"/>
            </a:p>
          </p:txBody>
        </p:sp>
        <p:sp>
          <p:nvSpPr>
            <p:cNvPr id="1049061" name="Freeform 186"/>
            <p:cNvSpPr>
              <a:spLocks noEditPoints="1"/>
            </p:cNvSpPr>
            <p:nvPr/>
          </p:nvSpPr>
          <p:spPr>
            <a:xfrm>
              <a:off x="130175" y="608012"/>
              <a:ext cx="158750" cy="252413"/>
            </a:xfrm>
            <a:custGeom>
              <a:avLst/>
              <a:ahLst/>
              <a:cxnLst>
                <a:cxn ang="0">
                  <a:pos x="0" y="50"/>
                </a:cxn>
                <a:cxn ang="0">
                  <a:pos x="7" y="50"/>
                </a:cxn>
                <a:cxn ang="0">
                  <a:pos x="13" y="60"/>
                </a:cxn>
                <a:cxn ang="0">
                  <a:pos x="16" y="62"/>
                </a:cxn>
                <a:cxn ang="0">
                  <a:pos x="16" y="40"/>
                </a:cxn>
                <a:cxn ang="0">
                  <a:pos x="6" y="35"/>
                </a:cxn>
                <a:cxn ang="0">
                  <a:pos x="2" y="25"/>
                </a:cxn>
                <a:cxn ang="0">
                  <a:pos x="8" y="12"/>
                </a:cxn>
                <a:cxn ang="0">
                  <a:pos x="16" y="9"/>
                </a:cxn>
                <a:cxn ang="0">
                  <a:pos x="16" y="0"/>
                </a:cxn>
                <a:cxn ang="0">
                  <a:pos x="22" y="0"/>
                </a:cxn>
                <a:cxn ang="0">
                  <a:pos x="22" y="8"/>
                </a:cxn>
                <a:cxn ang="0">
                  <a:pos x="24" y="8"/>
                </a:cxn>
                <a:cxn ang="0">
                  <a:pos x="26" y="8"/>
                </a:cxn>
                <a:cxn ang="0">
                  <a:pos x="26" y="0"/>
                </a:cxn>
                <a:cxn ang="0">
                  <a:pos x="31" y="0"/>
                </a:cxn>
                <a:cxn ang="0">
                  <a:pos x="31" y="8"/>
                </a:cxn>
                <a:cxn ang="0">
                  <a:pos x="41" y="13"/>
                </a:cxn>
                <a:cxn ang="0">
                  <a:pos x="47" y="26"/>
                </a:cxn>
                <a:cxn ang="0">
                  <a:pos x="39" y="27"/>
                </a:cxn>
                <a:cxn ang="0">
                  <a:pos x="31" y="16"/>
                </a:cxn>
                <a:cxn ang="0">
                  <a:pos x="31" y="36"/>
                </a:cxn>
                <a:cxn ang="0">
                  <a:pos x="38" y="38"/>
                </a:cxn>
                <a:cxn ang="0">
                  <a:pos x="46" y="43"/>
                </a:cxn>
                <a:cxn ang="0">
                  <a:pos x="49" y="53"/>
                </a:cxn>
                <a:cxn ang="0">
                  <a:pos x="42" y="66"/>
                </a:cxn>
                <a:cxn ang="0">
                  <a:pos x="31" y="71"/>
                </a:cxn>
                <a:cxn ang="0">
                  <a:pos x="31" y="78"/>
                </a:cxn>
                <a:cxn ang="0">
                  <a:pos x="26" y="78"/>
                </a:cxn>
                <a:cxn ang="0">
                  <a:pos x="26" y="71"/>
                </a:cxn>
                <a:cxn ang="0">
                  <a:pos x="22" y="71"/>
                </a:cxn>
                <a:cxn ang="0">
                  <a:pos x="22" y="78"/>
                </a:cxn>
                <a:cxn ang="0">
                  <a:pos x="16" y="78"/>
                </a:cxn>
                <a:cxn ang="0">
                  <a:pos x="16" y="70"/>
                </a:cxn>
                <a:cxn ang="0">
                  <a:pos x="7" y="65"/>
                </a:cxn>
                <a:cxn ang="0">
                  <a:pos x="0" y="50"/>
                </a:cxn>
                <a:cxn ang="0">
                  <a:pos x="22" y="64"/>
                </a:cxn>
                <a:cxn ang="0">
                  <a:pos x="26" y="64"/>
                </a:cxn>
                <a:cxn ang="0">
                  <a:pos x="26" y="42"/>
                </a:cxn>
                <a:cxn ang="0">
                  <a:pos x="22" y="42"/>
                </a:cxn>
                <a:cxn ang="0">
                  <a:pos x="22" y="42"/>
                </a:cxn>
                <a:cxn ang="0">
                  <a:pos x="22" y="64"/>
                </a:cxn>
                <a:cxn ang="0">
                  <a:pos x="31" y="63"/>
                </a:cxn>
                <a:cxn ang="0">
                  <a:pos x="37" y="61"/>
                </a:cxn>
                <a:cxn ang="0">
                  <a:pos x="41" y="53"/>
                </a:cxn>
                <a:cxn ang="0">
                  <a:pos x="37" y="47"/>
                </a:cxn>
                <a:cxn ang="0">
                  <a:pos x="31" y="44"/>
                </a:cxn>
                <a:cxn ang="0">
                  <a:pos x="31" y="63"/>
                </a:cxn>
                <a:cxn ang="0">
                  <a:pos x="26" y="15"/>
                </a:cxn>
                <a:cxn ang="0">
                  <a:pos x="24" y="15"/>
                </a:cxn>
                <a:cxn ang="0">
                  <a:pos x="22" y="15"/>
                </a:cxn>
                <a:cxn ang="0">
                  <a:pos x="22" y="33"/>
                </a:cxn>
                <a:cxn ang="0">
                  <a:pos x="25" y="34"/>
                </a:cxn>
                <a:cxn ang="0">
                  <a:pos x="26" y="34"/>
                </a:cxn>
                <a:cxn ang="0">
                  <a:pos x="26" y="15"/>
                </a:cxn>
                <a:cxn ang="0">
                  <a:pos x="16" y="16"/>
                </a:cxn>
                <a:cxn ang="0">
                  <a:pos x="10" y="24"/>
                </a:cxn>
                <a:cxn ang="0">
                  <a:pos x="13" y="30"/>
                </a:cxn>
                <a:cxn ang="0">
                  <a:pos x="16" y="31"/>
                </a:cxn>
                <a:cxn ang="0">
                  <a:pos x="16" y="16"/>
                </a:cxn>
              </a:cxnLst>
              <a:rect l="0" t="0" r="0" b="0"/>
              <a:pathLst>
                <a:path w="49" h="78">
                  <a:moveTo>
                    <a:pt x="0" y="50"/>
                  </a:moveTo>
                  <a:cubicBezTo>
                    <a:pt x="7" y="50"/>
                    <a:pt x="7" y="50"/>
                    <a:pt x="7" y="50"/>
                  </a:cubicBezTo>
                  <a:cubicBezTo>
                    <a:pt x="8" y="55"/>
                    <a:pt x="10" y="58"/>
                    <a:pt x="13" y="60"/>
                  </a:cubicBezTo>
                  <a:cubicBezTo>
                    <a:pt x="14" y="61"/>
                    <a:pt x="15" y="61"/>
                    <a:pt x="16" y="62"/>
                  </a:cubicBezTo>
                  <a:cubicBezTo>
                    <a:pt x="16" y="40"/>
                    <a:pt x="16" y="40"/>
                    <a:pt x="16" y="40"/>
                  </a:cubicBezTo>
                  <a:cubicBezTo>
                    <a:pt x="11" y="38"/>
                    <a:pt x="8" y="37"/>
                    <a:pt x="6" y="35"/>
                  </a:cubicBezTo>
                  <a:cubicBezTo>
                    <a:pt x="4" y="32"/>
                    <a:pt x="2" y="28"/>
                    <a:pt x="2" y="25"/>
                  </a:cubicBezTo>
                  <a:cubicBezTo>
                    <a:pt x="2" y="19"/>
                    <a:pt x="4" y="15"/>
                    <a:pt x="8" y="12"/>
                  </a:cubicBezTo>
                  <a:cubicBezTo>
                    <a:pt x="11" y="11"/>
                    <a:pt x="13" y="9"/>
                    <a:pt x="16" y="9"/>
                  </a:cubicBezTo>
                  <a:cubicBezTo>
                    <a:pt x="16" y="0"/>
                    <a:pt x="16" y="0"/>
                    <a:pt x="16" y="0"/>
                  </a:cubicBezTo>
                  <a:cubicBezTo>
                    <a:pt x="22" y="0"/>
                    <a:pt x="22" y="0"/>
                    <a:pt x="22" y="0"/>
                  </a:cubicBezTo>
                  <a:cubicBezTo>
                    <a:pt x="22" y="8"/>
                    <a:pt x="22" y="8"/>
                    <a:pt x="22" y="8"/>
                  </a:cubicBezTo>
                  <a:cubicBezTo>
                    <a:pt x="22" y="8"/>
                    <a:pt x="23" y="8"/>
                    <a:pt x="24" y="8"/>
                  </a:cubicBezTo>
                  <a:cubicBezTo>
                    <a:pt x="24" y="8"/>
                    <a:pt x="25" y="8"/>
                    <a:pt x="26" y="8"/>
                  </a:cubicBezTo>
                  <a:cubicBezTo>
                    <a:pt x="26" y="0"/>
                    <a:pt x="26" y="0"/>
                    <a:pt x="26" y="0"/>
                  </a:cubicBezTo>
                  <a:cubicBezTo>
                    <a:pt x="31" y="0"/>
                    <a:pt x="31" y="0"/>
                    <a:pt x="31" y="0"/>
                  </a:cubicBezTo>
                  <a:cubicBezTo>
                    <a:pt x="31" y="8"/>
                    <a:pt x="31" y="8"/>
                    <a:pt x="31" y="8"/>
                  </a:cubicBezTo>
                  <a:cubicBezTo>
                    <a:pt x="35" y="9"/>
                    <a:pt x="38" y="11"/>
                    <a:pt x="41" y="13"/>
                  </a:cubicBezTo>
                  <a:cubicBezTo>
                    <a:pt x="45" y="16"/>
                    <a:pt x="47" y="21"/>
                    <a:pt x="47" y="26"/>
                  </a:cubicBezTo>
                  <a:cubicBezTo>
                    <a:pt x="39" y="27"/>
                    <a:pt x="39" y="27"/>
                    <a:pt x="39" y="27"/>
                  </a:cubicBezTo>
                  <a:cubicBezTo>
                    <a:pt x="38" y="21"/>
                    <a:pt x="36" y="18"/>
                    <a:pt x="31" y="16"/>
                  </a:cubicBezTo>
                  <a:cubicBezTo>
                    <a:pt x="31" y="36"/>
                    <a:pt x="31" y="36"/>
                    <a:pt x="31" y="36"/>
                  </a:cubicBezTo>
                  <a:cubicBezTo>
                    <a:pt x="34" y="36"/>
                    <a:pt x="36" y="37"/>
                    <a:pt x="38" y="38"/>
                  </a:cubicBezTo>
                  <a:cubicBezTo>
                    <a:pt x="41" y="39"/>
                    <a:pt x="43" y="41"/>
                    <a:pt x="46" y="43"/>
                  </a:cubicBezTo>
                  <a:cubicBezTo>
                    <a:pt x="48" y="46"/>
                    <a:pt x="49" y="49"/>
                    <a:pt x="49" y="53"/>
                  </a:cubicBezTo>
                  <a:cubicBezTo>
                    <a:pt x="49" y="59"/>
                    <a:pt x="46" y="63"/>
                    <a:pt x="42" y="66"/>
                  </a:cubicBezTo>
                  <a:cubicBezTo>
                    <a:pt x="39" y="69"/>
                    <a:pt x="35" y="70"/>
                    <a:pt x="31" y="71"/>
                  </a:cubicBezTo>
                  <a:cubicBezTo>
                    <a:pt x="31" y="78"/>
                    <a:pt x="31" y="78"/>
                    <a:pt x="31" y="78"/>
                  </a:cubicBezTo>
                  <a:cubicBezTo>
                    <a:pt x="26" y="78"/>
                    <a:pt x="26" y="78"/>
                    <a:pt x="26" y="78"/>
                  </a:cubicBezTo>
                  <a:cubicBezTo>
                    <a:pt x="26" y="71"/>
                    <a:pt x="26" y="71"/>
                    <a:pt x="26" y="71"/>
                  </a:cubicBezTo>
                  <a:cubicBezTo>
                    <a:pt x="24" y="71"/>
                    <a:pt x="23" y="71"/>
                    <a:pt x="22" y="71"/>
                  </a:cubicBezTo>
                  <a:cubicBezTo>
                    <a:pt x="22" y="78"/>
                    <a:pt x="22" y="78"/>
                    <a:pt x="22" y="78"/>
                  </a:cubicBezTo>
                  <a:cubicBezTo>
                    <a:pt x="16" y="78"/>
                    <a:pt x="16" y="78"/>
                    <a:pt x="16" y="78"/>
                  </a:cubicBezTo>
                  <a:cubicBezTo>
                    <a:pt x="16" y="70"/>
                    <a:pt x="16" y="70"/>
                    <a:pt x="16" y="70"/>
                  </a:cubicBezTo>
                  <a:cubicBezTo>
                    <a:pt x="12" y="69"/>
                    <a:pt x="9" y="67"/>
                    <a:pt x="7" y="65"/>
                  </a:cubicBezTo>
                  <a:cubicBezTo>
                    <a:pt x="2" y="61"/>
                    <a:pt x="0" y="56"/>
                    <a:pt x="0" y="50"/>
                  </a:cubicBezTo>
                  <a:close/>
                  <a:moveTo>
                    <a:pt x="22" y="64"/>
                  </a:moveTo>
                  <a:cubicBezTo>
                    <a:pt x="23" y="64"/>
                    <a:pt x="24" y="64"/>
                    <a:pt x="26" y="64"/>
                  </a:cubicBezTo>
                  <a:cubicBezTo>
                    <a:pt x="26" y="42"/>
                    <a:pt x="26" y="42"/>
                    <a:pt x="26" y="42"/>
                  </a:cubicBezTo>
                  <a:cubicBezTo>
                    <a:pt x="24" y="42"/>
                    <a:pt x="23" y="42"/>
                    <a:pt x="22" y="42"/>
                  </a:cubicBezTo>
                  <a:cubicBezTo>
                    <a:pt x="22" y="42"/>
                    <a:pt x="22" y="42"/>
                    <a:pt x="22" y="42"/>
                  </a:cubicBezTo>
                  <a:cubicBezTo>
                    <a:pt x="22" y="64"/>
                    <a:pt x="22" y="64"/>
                    <a:pt x="22" y="64"/>
                  </a:cubicBezTo>
                  <a:close/>
                  <a:moveTo>
                    <a:pt x="31" y="63"/>
                  </a:moveTo>
                  <a:cubicBezTo>
                    <a:pt x="34" y="63"/>
                    <a:pt x="36" y="62"/>
                    <a:pt x="37" y="61"/>
                  </a:cubicBezTo>
                  <a:cubicBezTo>
                    <a:pt x="40" y="59"/>
                    <a:pt x="41" y="56"/>
                    <a:pt x="41" y="53"/>
                  </a:cubicBezTo>
                  <a:cubicBezTo>
                    <a:pt x="41" y="51"/>
                    <a:pt x="40" y="48"/>
                    <a:pt x="37" y="47"/>
                  </a:cubicBezTo>
                  <a:cubicBezTo>
                    <a:pt x="36" y="46"/>
                    <a:pt x="34" y="45"/>
                    <a:pt x="31" y="44"/>
                  </a:cubicBezTo>
                  <a:cubicBezTo>
                    <a:pt x="31" y="63"/>
                    <a:pt x="31" y="63"/>
                    <a:pt x="31" y="63"/>
                  </a:cubicBezTo>
                  <a:close/>
                  <a:moveTo>
                    <a:pt x="26" y="15"/>
                  </a:moveTo>
                  <a:cubicBezTo>
                    <a:pt x="25" y="15"/>
                    <a:pt x="25" y="15"/>
                    <a:pt x="24" y="15"/>
                  </a:cubicBezTo>
                  <a:cubicBezTo>
                    <a:pt x="23" y="15"/>
                    <a:pt x="22" y="15"/>
                    <a:pt x="22" y="15"/>
                  </a:cubicBezTo>
                  <a:cubicBezTo>
                    <a:pt x="22" y="33"/>
                    <a:pt x="22" y="33"/>
                    <a:pt x="22" y="33"/>
                  </a:cubicBezTo>
                  <a:cubicBezTo>
                    <a:pt x="23" y="33"/>
                    <a:pt x="24" y="34"/>
                    <a:pt x="25" y="34"/>
                  </a:cubicBezTo>
                  <a:cubicBezTo>
                    <a:pt x="25" y="34"/>
                    <a:pt x="25" y="34"/>
                    <a:pt x="26" y="34"/>
                  </a:cubicBezTo>
                  <a:cubicBezTo>
                    <a:pt x="26" y="15"/>
                    <a:pt x="26" y="15"/>
                    <a:pt x="26" y="15"/>
                  </a:cubicBezTo>
                  <a:close/>
                  <a:moveTo>
                    <a:pt x="16" y="16"/>
                  </a:moveTo>
                  <a:cubicBezTo>
                    <a:pt x="12" y="17"/>
                    <a:pt x="10" y="20"/>
                    <a:pt x="10" y="24"/>
                  </a:cubicBezTo>
                  <a:cubicBezTo>
                    <a:pt x="10" y="27"/>
                    <a:pt x="11" y="28"/>
                    <a:pt x="13" y="30"/>
                  </a:cubicBezTo>
                  <a:cubicBezTo>
                    <a:pt x="14" y="30"/>
                    <a:pt x="15" y="31"/>
                    <a:pt x="16" y="31"/>
                  </a:cubicBezTo>
                  <a:cubicBezTo>
                    <a:pt x="16" y="16"/>
                    <a:pt x="16" y="16"/>
                    <a:pt x="16" y="16"/>
                  </a:cubicBezTo>
                  <a:close/>
                </a:path>
              </a:pathLst>
            </a:custGeom>
            <a:solidFill>
              <a:srgbClr val="FFFFFF"/>
            </a:solidFill>
            <a:ln w="9525">
              <a:noFill/>
            </a:ln>
          </p:spPr>
          <p:txBody>
            <a:bodyPr/>
            <a:p>
              <a:endParaRPr altLang="en-US" lang="zh-CN"/>
            </a:p>
          </p:txBody>
        </p:sp>
      </p:grpSp>
      <p:grpSp>
        <p:nvGrpSpPr>
          <p:cNvPr id="94" name="组合 317"/>
          <p:cNvGrpSpPr/>
          <p:nvPr/>
        </p:nvGrpSpPr>
        <p:grpSpPr>
          <a:xfrm>
            <a:off x="3160713" y="3394075"/>
            <a:ext cx="254000" cy="250825"/>
            <a:chOff x="0" y="0"/>
            <a:chExt cx="1149350" cy="1149351"/>
          </a:xfrm>
        </p:grpSpPr>
        <p:sp>
          <p:nvSpPr>
            <p:cNvPr id="1049062" name="Oval 9"/>
            <p:cNvSpPr/>
            <p:nvPr/>
          </p:nvSpPr>
          <p:spPr>
            <a:xfrm>
              <a:off x="0" y="0"/>
              <a:ext cx="1149350" cy="1149350"/>
            </a:xfrm>
            <a:prstGeom prst="ellipse"/>
            <a:solidFill>
              <a:srgbClr val="16C5CA"/>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063" name="Freeform 187"/>
            <p:cNvSpPr/>
            <p:nvPr/>
          </p:nvSpPr>
          <p:spPr>
            <a:xfrm>
              <a:off x="317500" y="223838"/>
              <a:ext cx="831850" cy="925513"/>
            </a:xfrm>
            <a:custGeom>
              <a:avLst/>
              <a:ahLst/>
              <a:cxnLst>
                <a:cxn ang="0">
                  <a:pos x="55" y="0"/>
                </a:cxn>
                <a:cxn ang="0">
                  <a:pos x="138" y="0"/>
                </a:cxn>
                <a:cxn ang="0">
                  <a:pos x="138" y="0"/>
                </a:cxn>
                <a:cxn ang="0">
                  <a:pos x="256" y="118"/>
                </a:cxn>
                <a:cxn ang="0">
                  <a:pos x="79" y="285"/>
                </a:cxn>
                <a:cxn ang="0">
                  <a:pos x="49" y="283"/>
                </a:cxn>
                <a:cxn ang="0">
                  <a:pos x="1" y="233"/>
                </a:cxn>
                <a:cxn ang="0">
                  <a:pos x="1" y="233"/>
                </a:cxn>
                <a:cxn ang="0">
                  <a:pos x="0" y="232"/>
                </a:cxn>
                <a:cxn ang="0">
                  <a:pos x="0" y="100"/>
                </a:cxn>
                <a:cxn ang="0">
                  <a:pos x="55" y="96"/>
                </a:cxn>
                <a:cxn ang="0">
                  <a:pos x="55" y="0"/>
                </a:cxn>
              </a:cxnLst>
              <a:rect l="0" t="0" r="0" b="0"/>
              <a:pathLst>
                <a:path w="256" h="285">
                  <a:moveTo>
                    <a:pt x="55" y="0"/>
                  </a:moveTo>
                  <a:cubicBezTo>
                    <a:pt x="138" y="0"/>
                    <a:pt x="138" y="0"/>
                    <a:pt x="138" y="0"/>
                  </a:cubicBezTo>
                  <a:cubicBezTo>
                    <a:pt x="138" y="0"/>
                    <a:pt x="138" y="0"/>
                    <a:pt x="138" y="0"/>
                  </a:cubicBezTo>
                  <a:cubicBezTo>
                    <a:pt x="256" y="118"/>
                    <a:pt x="256" y="118"/>
                    <a:pt x="256" y="118"/>
                  </a:cubicBezTo>
                  <a:cubicBezTo>
                    <a:pt x="251" y="211"/>
                    <a:pt x="174" y="285"/>
                    <a:pt x="79" y="285"/>
                  </a:cubicBezTo>
                  <a:cubicBezTo>
                    <a:pt x="69" y="285"/>
                    <a:pt x="59" y="284"/>
                    <a:pt x="49" y="283"/>
                  </a:cubicBezTo>
                  <a:cubicBezTo>
                    <a:pt x="1" y="233"/>
                    <a:pt x="1" y="233"/>
                    <a:pt x="1" y="233"/>
                  </a:cubicBezTo>
                  <a:cubicBezTo>
                    <a:pt x="1" y="233"/>
                    <a:pt x="1" y="233"/>
                    <a:pt x="1" y="233"/>
                  </a:cubicBezTo>
                  <a:cubicBezTo>
                    <a:pt x="0" y="232"/>
                    <a:pt x="0" y="232"/>
                    <a:pt x="0" y="232"/>
                  </a:cubicBezTo>
                  <a:cubicBezTo>
                    <a:pt x="0" y="100"/>
                    <a:pt x="0" y="100"/>
                    <a:pt x="0" y="100"/>
                  </a:cubicBezTo>
                  <a:cubicBezTo>
                    <a:pt x="55" y="96"/>
                    <a:pt x="55" y="96"/>
                    <a:pt x="55" y="96"/>
                  </a:cubicBezTo>
                  <a:cubicBezTo>
                    <a:pt x="55" y="0"/>
                    <a:pt x="55" y="0"/>
                    <a:pt x="55" y="0"/>
                  </a:cubicBezTo>
                  <a:close/>
                </a:path>
              </a:pathLst>
            </a:custGeom>
            <a:solidFill>
              <a:srgbClr val="11979C"/>
            </a:solidFill>
            <a:ln w="9525">
              <a:noFill/>
            </a:ln>
          </p:spPr>
          <p:txBody>
            <a:bodyPr/>
            <a:p>
              <a:endParaRPr altLang="en-US" lang="zh-CN"/>
            </a:p>
          </p:txBody>
        </p:sp>
        <p:sp>
          <p:nvSpPr>
            <p:cNvPr id="1049064" name="Freeform 188"/>
            <p:cNvSpPr>
              <a:spLocks noEditPoints="1"/>
            </p:cNvSpPr>
            <p:nvPr/>
          </p:nvSpPr>
          <p:spPr>
            <a:xfrm>
              <a:off x="317500" y="204788"/>
              <a:ext cx="452438" cy="798513"/>
            </a:xfrm>
            <a:custGeom>
              <a:avLst/>
              <a:ahLst/>
              <a:cxnLst>
                <a:cxn ang="0">
                  <a:pos x="139" y="11"/>
                </a:cxn>
                <a:cxn ang="0">
                  <a:pos x="55" y="11"/>
                </a:cxn>
                <a:cxn ang="0">
                  <a:pos x="139" y="25"/>
                </a:cxn>
                <a:cxn ang="0">
                  <a:pos x="85" y="106"/>
                </a:cxn>
                <a:cxn ang="0">
                  <a:pos x="0" y="106"/>
                </a:cxn>
                <a:cxn ang="0">
                  <a:pos x="85" y="237"/>
                </a:cxn>
                <a:cxn ang="0">
                  <a:pos x="43" y="229"/>
                </a:cxn>
                <a:cxn ang="0">
                  <a:pos x="0" y="237"/>
                </a:cxn>
                <a:cxn ang="0">
                  <a:pos x="85" y="219"/>
                </a:cxn>
                <a:cxn ang="0">
                  <a:pos x="43" y="210"/>
                </a:cxn>
                <a:cxn ang="0">
                  <a:pos x="0" y="219"/>
                </a:cxn>
                <a:cxn ang="0">
                  <a:pos x="85" y="200"/>
                </a:cxn>
                <a:cxn ang="0">
                  <a:pos x="43" y="191"/>
                </a:cxn>
                <a:cxn ang="0">
                  <a:pos x="0" y="200"/>
                </a:cxn>
                <a:cxn ang="0">
                  <a:pos x="85" y="181"/>
                </a:cxn>
                <a:cxn ang="0">
                  <a:pos x="43" y="173"/>
                </a:cxn>
                <a:cxn ang="0">
                  <a:pos x="0" y="181"/>
                </a:cxn>
                <a:cxn ang="0">
                  <a:pos x="85" y="162"/>
                </a:cxn>
                <a:cxn ang="0">
                  <a:pos x="43" y="154"/>
                </a:cxn>
                <a:cxn ang="0">
                  <a:pos x="0" y="162"/>
                </a:cxn>
                <a:cxn ang="0">
                  <a:pos x="85" y="144"/>
                </a:cxn>
                <a:cxn ang="0">
                  <a:pos x="43" y="135"/>
                </a:cxn>
                <a:cxn ang="0">
                  <a:pos x="0" y="144"/>
                </a:cxn>
                <a:cxn ang="0">
                  <a:pos x="85" y="125"/>
                </a:cxn>
                <a:cxn ang="0">
                  <a:pos x="43" y="116"/>
                </a:cxn>
                <a:cxn ang="0">
                  <a:pos x="0" y="125"/>
                </a:cxn>
                <a:cxn ang="0">
                  <a:pos x="139" y="213"/>
                </a:cxn>
                <a:cxn ang="0">
                  <a:pos x="97" y="205"/>
                </a:cxn>
                <a:cxn ang="0">
                  <a:pos x="87" y="220"/>
                </a:cxn>
                <a:cxn ang="0">
                  <a:pos x="139" y="195"/>
                </a:cxn>
                <a:cxn ang="0">
                  <a:pos x="97" y="186"/>
                </a:cxn>
                <a:cxn ang="0">
                  <a:pos x="87" y="201"/>
                </a:cxn>
                <a:cxn ang="0">
                  <a:pos x="139" y="176"/>
                </a:cxn>
                <a:cxn ang="0">
                  <a:pos x="97" y="167"/>
                </a:cxn>
                <a:cxn ang="0">
                  <a:pos x="87" y="182"/>
                </a:cxn>
                <a:cxn ang="0">
                  <a:pos x="139" y="157"/>
                </a:cxn>
                <a:cxn ang="0">
                  <a:pos x="97" y="148"/>
                </a:cxn>
                <a:cxn ang="0">
                  <a:pos x="87" y="163"/>
                </a:cxn>
                <a:cxn ang="0">
                  <a:pos x="97" y="0"/>
                </a:cxn>
                <a:cxn ang="0">
                  <a:pos x="97" y="13"/>
                </a:cxn>
                <a:cxn ang="0">
                  <a:pos x="97" y="0"/>
                </a:cxn>
                <a:cxn ang="0">
                  <a:pos x="139" y="124"/>
                </a:cxn>
                <a:cxn ang="0">
                  <a:pos x="87" y="129"/>
                </a:cxn>
                <a:cxn ang="0">
                  <a:pos x="139" y="138"/>
                </a:cxn>
                <a:cxn ang="0">
                  <a:pos x="139" y="105"/>
                </a:cxn>
                <a:cxn ang="0">
                  <a:pos x="87" y="110"/>
                </a:cxn>
                <a:cxn ang="0">
                  <a:pos x="139" y="119"/>
                </a:cxn>
                <a:cxn ang="0">
                  <a:pos x="139" y="86"/>
                </a:cxn>
                <a:cxn ang="0">
                  <a:pos x="55" y="86"/>
                </a:cxn>
                <a:cxn ang="0">
                  <a:pos x="87" y="104"/>
                </a:cxn>
                <a:cxn ang="0">
                  <a:pos x="139" y="100"/>
                </a:cxn>
                <a:cxn ang="0">
                  <a:pos x="139" y="68"/>
                </a:cxn>
                <a:cxn ang="0">
                  <a:pos x="55" y="68"/>
                </a:cxn>
                <a:cxn ang="0">
                  <a:pos x="139" y="82"/>
                </a:cxn>
                <a:cxn ang="0">
                  <a:pos x="139" y="49"/>
                </a:cxn>
                <a:cxn ang="0">
                  <a:pos x="55" y="49"/>
                </a:cxn>
                <a:cxn ang="0">
                  <a:pos x="139" y="63"/>
                </a:cxn>
                <a:cxn ang="0">
                  <a:pos x="139" y="30"/>
                </a:cxn>
                <a:cxn ang="0">
                  <a:pos x="55" y="30"/>
                </a:cxn>
                <a:cxn ang="0">
                  <a:pos x="139" y="44"/>
                </a:cxn>
              </a:cxnLst>
              <a:rect l="0" t="0" r="0" b="0"/>
              <a:pathLst>
                <a:path w="139" h="246">
                  <a:moveTo>
                    <a:pt x="139" y="25"/>
                  </a:moveTo>
                  <a:cubicBezTo>
                    <a:pt x="139" y="11"/>
                    <a:pt x="139" y="11"/>
                    <a:pt x="139" y="11"/>
                  </a:cubicBezTo>
                  <a:cubicBezTo>
                    <a:pt x="135" y="14"/>
                    <a:pt x="117" y="17"/>
                    <a:pt x="97" y="17"/>
                  </a:cubicBezTo>
                  <a:cubicBezTo>
                    <a:pt x="76" y="17"/>
                    <a:pt x="58" y="14"/>
                    <a:pt x="55" y="11"/>
                  </a:cubicBezTo>
                  <a:cubicBezTo>
                    <a:pt x="55" y="25"/>
                    <a:pt x="55" y="25"/>
                    <a:pt x="55" y="25"/>
                  </a:cubicBezTo>
                  <a:cubicBezTo>
                    <a:pt x="55" y="34"/>
                    <a:pt x="139" y="34"/>
                    <a:pt x="139" y="25"/>
                  </a:cubicBezTo>
                  <a:close/>
                  <a:moveTo>
                    <a:pt x="43" y="99"/>
                  </a:moveTo>
                  <a:cubicBezTo>
                    <a:pt x="66" y="99"/>
                    <a:pt x="85" y="102"/>
                    <a:pt x="85" y="106"/>
                  </a:cubicBezTo>
                  <a:cubicBezTo>
                    <a:pt x="85" y="110"/>
                    <a:pt x="66" y="113"/>
                    <a:pt x="43" y="113"/>
                  </a:cubicBezTo>
                  <a:cubicBezTo>
                    <a:pt x="19" y="113"/>
                    <a:pt x="0" y="110"/>
                    <a:pt x="0" y="106"/>
                  </a:cubicBezTo>
                  <a:cubicBezTo>
                    <a:pt x="0" y="102"/>
                    <a:pt x="19" y="99"/>
                    <a:pt x="43" y="99"/>
                  </a:cubicBezTo>
                  <a:close/>
                  <a:moveTo>
                    <a:pt x="85" y="237"/>
                  </a:moveTo>
                  <a:cubicBezTo>
                    <a:pt x="85" y="224"/>
                    <a:pt x="85" y="224"/>
                    <a:pt x="85" y="224"/>
                  </a:cubicBezTo>
                  <a:cubicBezTo>
                    <a:pt x="81" y="227"/>
                    <a:pt x="63" y="229"/>
                    <a:pt x="43" y="229"/>
                  </a:cubicBezTo>
                  <a:cubicBezTo>
                    <a:pt x="22" y="229"/>
                    <a:pt x="4" y="227"/>
                    <a:pt x="0" y="224"/>
                  </a:cubicBezTo>
                  <a:cubicBezTo>
                    <a:pt x="0" y="237"/>
                    <a:pt x="0" y="237"/>
                    <a:pt x="0" y="237"/>
                  </a:cubicBezTo>
                  <a:cubicBezTo>
                    <a:pt x="0" y="246"/>
                    <a:pt x="85" y="246"/>
                    <a:pt x="85" y="237"/>
                  </a:cubicBezTo>
                  <a:close/>
                  <a:moveTo>
                    <a:pt x="85" y="219"/>
                  </a:moveTo>
                  <a:cubicBezTo>
                    <a:pt x="85" y="205"/>
                    <a:pt x="85" y="205"/>
                    <a:pt x="85" y="205"/>
                  </a:cubicBezTo>
                  <a:cubicBezTo>
                    <a:pt x="81" y="208"/>
                    <a:pt x="63" y="210"/>
                    <a:pt x="43" y="210"/>
                  </a:cubicBezTo>
                  <a:cubicBezTo>
                    <a:pt x="22" y="210"/>
                    <a:pt x="4" y="208"/>
                    <a:pt x="0" y="205"/>
                  </a:cubicBezTo>
                  <a:cubicBezTo>
                    <a:pt x="0" y="219"/>
                    <a:pt x="0" y="219"/>
                    <a:pt x="0" y="219"/>
                  </a:cubicBezTo>
                  <a:cubicBezTo>
                    <a:pt x="0" y="228"/>
                    <a:pt x="85" y="228"/>
                    <a:pt x="85" y="219"/>
                  </a:cubicBezTo>
                  <a:close/>
                  <a:moveTo>
                    <a:pt x="85" y="200"/>
                  </a:moveTo>
                  <a:cubicBezTo>
                    <a:pt x="85" y="186"/>
                    <a:pt x="85" y="186"/>
                    <a:pt x="85" y="186"/>
                  </a:cubicBezTo>
                  <a:cubicBezTo>
                    <a:pt x="81" y="189"/>
                    <a:pt x="63" y="191"/>
                    <a:pt x="43" y="191"/>
                  </a:cubicBezTo>
                  <a:cubicBezTo>
                    <a:pt x="22" y="191"/>
                    <a:pt x="4" y="189"/>
                    <a:pt x="0" y="186"/>
                  </a:cubicBezTo>
                  <a:cubicBezTo>
                    <a:pt x="0" y="200"/>
                    <a:pt x="0" y="200"/>
                    <a:pt x="0" y="200"/>
                  </a:cubicBezTo>
                  <a:cubicBezTo>
                    <a:pt x="0" y="209"/>
                    <a:pt x="85" y="209"/>
                    <a:pt x="85" y="200"/>
                  </a:cubicBezTo>
                  <a:close/>
                  <a:moveTo>
                    <a:pt x="85" y="181"/>
                  </a:moveTo>
                  <a:cubicBezTo>
                    <a:pt x="85" y="167"/>
                    <a:pt x="85" y="167"/>
                    <a:pt x="85" y="167"/>
                  </a:cubicBezTo>
                  <a:cubicBezTo>
                    <a:pt x="81" y="170"/>
                    <a:pt x="63" y="173"/>
                    <a:pt x="43" y="173"/>
                  </a:cubicBezTo>
                  <a:cubicBezTo>
                    <a:pt x="22" y="173"/>
                    <a:pt x="4" y="170"/>
                    <a:pt x="0" y="167"/>
                  </a:cubicBezTo>
                  <a:cubicBezTo>
                    <a:pt x="0" y="181"/>
                    <a:pt x="0" y="181"/>
                    <a:pt x="0" y="181"/>
                  </a:cubicBezTo>
                  <a:cubicBezTo>
                    <a:pt x="0" y="190"/>
                    <a:pt x="85" y="190"/>
                    <a:pt x="85" y="181"/>
                  </a:cubicBezTo>
                  <a:close/>
                  <a:moveTo>
                    <a:pt x="85" y="162"/>
                  </a:moveTo>
                  <a:cubicBezTo>
                    <a:pt x="85" y="149"/>
                    <a:pt x="85" y="149"/>
                    <a:pt x="85" y="149"/>
                  </a:cubicBezTo>
                  <a:cubicBezTo>
                    <a:pt x="81" y="152"/>
                    <a:pt x="63" y="154"/>
                    <a:pt x="43" y="154"/>
                  </a:cubicBezTo>
                  <a:cubicBezTo>
                    <a:pt x="22" y="154"/>
                    <a:pt x="4" y="152"/>
                    <a:pt x="0" y="149"/>
                  </a:cubicBezTo>
                  <a:cubicBezTo>
                    <a:pt x="0" y="162"/>
                    <a:pt x="0" y="162"/>
                    <a:pt x="0" y="162"/>
                  </a:cubicBezTo>
                  <a:cubicBezTo>
                    <a:pt x="0" y="171"/>
                    <a:pt x="85" y="171"/>
                    <a:pt x="85" y="162"/>
                  </a:cubicBezTo>
                  <a:close/>
                  <a:moveTo>
                    <a:pt x="85" y="144"/>
                  </a:moveTo>
                  <a:cubicBezTo>
                    <a:pt x="85" y="130"/>
                    <a:pt x="85" y="130"/>
                    <a:pt x="85" y="130"/>
                  </a:cubicBezTo>
                  <a:cubicBezTo>
                    <a:pt x="81" y="133"/>
                    <a:pt x="63" y="135"/>
                    <a:pt x="43" y="135"/>
                  </a:cubicBezTo>
                  <a:cubicBezTo>
                    <a:pt x="22" y="135"/>
                    <a:pt x="4" y="133"/>
                    <a:pt x="0" y="130"/>
                  </a:cubicBezTo>
                  <a:cubicBezTo>
                    <a:pt x="0" y="144"/>
                    <a:pt x="0" y="144"/>
                    <a:pt x="0" y="144"/>
                  </a:cubicBezTo>
                  <a:cubicBezTo>
                    <a:pt x="0" y="152"/>
                    <a:pt x="85" y="152"/>
                    <a:pt x="85" y="144"/>
                  </a:cubicBezTo>
                  <a:close/>
                  <a:moveTo>
                    <a:pt x="85" y="125"/>
                  </a:moveTo>
                  <a:cubicBezTo>
                    <a:pt x="85" y="111"/>
                    <a:pt x="85" y="111"/>
                    <a:pt x="85" y="111"/>
                  </a:cubicBezTo>
                  <a:cubicBezTo>
                    <a:pt x="81" y="114"/>
                    <a:pt x="63" y="116"/>
                    <a:pt x="43" y="116"/>
                  </a:cubicBezTo>
                  <a:cubicBezTo>
                    <a:pt x="22" y="116"/>
                    <a:pt x="4" y="114"/>
                    <a:pt x="0" y="111"/>
                  </a:cubicBezTo>
                  <a:cubicBezTo>
                    <a:pt x="0" y="125"/>
                    <a:pt x="0" y="125"/>
                    <a:pt x="0" y="125"/>
                  </a:cubicBezTo>
                  <a:cubicBezTo>
                    <a:pt x="0" y="134"/>
                    <a:pt x="85" y="134"/>
                    <a:pt x="85" y="125"/>
                  </a:cubicBezTo>
                  <a:close/>
                  <a:moveTo>
                    <a:pt x="139" y="213"/>
                  </a:moveTo>
                  <a:cubicBezTo>
                    <a:pt x="139" y="199"/>
                    <a:pt x="139" y="199"/>
                    <a:pt x="139" y="199"/>
                  </a:cubicBezTo>
                  <a:cubicBezTo>
                    <a:pt x="135" y="202"/>
                    <a:pt x="117" y="205"/>
                    <a:pt x="97" y="205"/>
                  </a:cubicBezTo>
                  <a:cubicBezTo>
                    <a:pt x="93" y="205"/>
                    <a:pt x="90" y="205"/>
                    <a:pt x="87" y="205"/>
                  </a:cubicBezTo>
                  <a:cubicBezTo>
                    <a:pt x="87" y="220"/>
                    <a:pt x="87" y="220"/>
                    <a:pt x="87" y="220"/>
                  </a:cubicBezTo>
                  <a:cubicBezTo>
                    <a:pt x="111" y="220"/>
                    <a:pt x="139" y="218"/>
                    <a:pt x="139" y="213"/>
                  </a:cubicBezTo>
                  <a:close/>
                  <a:moveTo>
                    <a:pt x="139" y="195"/>
                  </a:moveTo>
                  <a:cubicBezTo>
                    <a:pt x="139" y="181"/>
                    <a:pt x="139" y="181"/>
                    <a:pt x="139" y="181"/>
                  </a:cubicBezTo>
                  <a:cubicBezTo>
                    <a:pt x="135" y="184"/>
                    <a:pt x="117" y="186"/>
                    <a:pt x="97" y="186"/>
                  </a:cubicBezTo>
                  <a:cubicBezTo>
                    <a:pt x="93" y="186"/>
                    <a:pt x="90" y="186"/>
                    <a:pt x="87" y="186"/>
                  </a:cubicBezTo>
                  <a:cubicBezTo>
                    <a:pt x="87" y="201"/>
                    <a:pt x="87" y="201"/>
                    <a:pt x="87" y="201"/>
                  </a:cubicBezTo>
                  <a:cubicBezTo>
                    <a:pt x="111" y="202"/>
                    <a:pt x="139" y="200"/>
                    <a:pt x="139" y="195"/>
                  </a:cubicBezTo>
                  <a:close/>
                  <a:moveTo>
                    <a:pt x="139" y="176"/>
                  </a:moveTo>
                  <a:cubicBezTo>
                    <a:pt x="139" y="162"/>
                    <a:pt x="139" y="162"/>
                    <a:pt x="139" y="162"/>
                  </a:cubicBezTo>
                  <a:cubicBezTo>
                    <a:pt x="135" y="165"/>
                    <a:pt x="117" y="167"/>
                    <a:pt x="97" y="167"/>
                  </a:cubicBezTo>
                  <a:cubicBezTo>
                    <a:pt x="93" y="167"/>
                    <a:pt x="90" y="167"/>
                    <a:pt x="87" y="167"/>
                  </a:cubicBezTo>
                  <a:cubicBezTo>
                    <a:pt x="87" y="182"/>
                    <a:pt x="87" y="182"/>
                    <a:pt x="87" y="182"/>
                  </a:cubicBezTo>
                  <a:cubicBezTo>
                    <a:pt x="111" y="183"/>
                    <a:pt x="139" y="181"/>
                    <a:pt x="139" y="176"/>
                  </a:cubicBezTo>
                  <a:close/>
                  <a:moveTo>
                    <a:pt x="139" y="157"/>
                  </a:moveTo>
                  <a:cubicBezTo>
                    <a:pt x="139" y="143"/>
                    <a:pt x="139" y="143"/>
                    <a:pt x="139" y="143"/>
                  </a:cubicBezTo>
                  <a:cubicBezTo>
                    <a:pt x="135" y="146"/>
                    <a:pt x="117" y="148"/>
                    <a:pt x="97" y="148"/>
                  </a:cubicBezTo>
                  <a:cubicBezTo>
                    <a:pt x="93" y="148"/>
                    <a:pt x="90" y="148"/>
                    <a:pt x="87" y="148"/>
                  </a:cubicBezTo>
                  <a:cubicBezTo>
                    <a:pt x="87" y="163"/>
                    <a:pt x="87" y="163"/>
                    <a:pt x="87" y="163"/>
                  </a:cubicBezTo>
                  <a:cubicBezTo>
                    <a:pt x="111" y="164"/>
                    <a:pt x="139" y="162"/>
                    <a:pt x="139" y="157"/>
                  </a:cubicBezTo>
                  <a:close/>
                  <a:moveTo>
                    <a:pt x="97" y="0"/>
                  </a:moveTo>
                  <a:cubicBezTo>
                    <a:pt x="120" y="0"/>
                    <a:pt x="139" y="3"/>
                    <a:pt x="139" y="6"/>
                  </a:cubicBezTo>
                  <a:cubicBezTo>
                    <a:pt x="139" y="10"/>
                    <a:pt x="120" y="13"/>
                    <a:pt x="97" y="13"/>
                  </a:cubicBezTo>
                  <a:cubicBezTo>
                    <a:pt x="73" y="13"/>
                    <a:pt x="55" y="10"/>
                    <a:pt x="55" y="6"/>
                  </a:cubicBezTo>
                  <a:cubicBezTo>
                    <a:pt x="55" y="3"/>
                    <a:pt x="73" y="0"/>
                    <a:pt x="97" y="0"/>
                  </a:cubicBezTo>
                  <a:close/>
                  <a:moveTo>
                    <a:pt x="139" y="138"/>
                  </a:moveTo>
                  <a:cubicBezTo>
                    <a:pt x="139" y="124"/>
                    <a:pt x="139" y="124"/>
                    <a:pt x="139" y="124"/>
                  </a:cubicBezTo>
                  <a:cubicBezTo>
                    <a:pt x="135" y="127"/>
                    <a:pt x="117" y="129"/>
                    <a:pt x="97" y="129"/>
                  </a:cubicBezTo>
                  <a:cubicBezTo>
                    <a:pt x="93" y="129"/>
                    <a:pt x="90" y="129"/>
                    <a:pt x="87" y="129"/>
                  </a:cubicBezTo>
                  <a:cubicBezTo>
                    <a:pt x="87" y="144"/>
                    <a:pt x="87" y="144"/>
                    <a:pt x="87" y="144"/>
                  </a:cubicBezTo>
                  <a:cubicBezTo>
                    <a:pt x="111" y="145"/>
                    <a:pt x="139" y="143"/>
                    <a:pt x="139" y="138"/>
                  </a:cubicBezTo>
                  <a:close/>
                  <a:moveTo>
                    <a:pt x="139" y="119"/>
                  </a:moveTo>
                  <a:cubicBezTo>
                    <a:pt x="139" y="105"/>
                    <a:pt x="139" y="105"/>
                    <a:pt x="139" y="105"/>
                  </a:cubicBezTo>
                  <a:cubicBezTo>
                    <a:pt x="135" y="108"/>
                    <a:pt x="117" y="111"/>
                    <a:pt x="97" y="111"/>
                  </a:cubicBezTo>
                  <a:cubicBezTo>
                    <a:pt x="93" y="111"/>
                    <a:pt x="90" y="111"/>
                    <a:pt x="87" y="110"/>
                  </a:cubicBezTo>
                  <a:cubicBezTo>
                    <a:pt x="87" y="126"/>
                    <a:pt x="87" y="126"/>
                    <a:pt x="87" y="126"/>
                  </a:cubicBezTo>
                  <a:cubicBezTo>
                    <a:pt x="111" y="126"/>
                    <a:pt x="139" y="124"/>
                    <a:pt x="139" y="119"/>
                  </a:cubicBezTo>
                  <a:close/>
                  <a:moveTo>
                    <a:pt x="139" y="100"/>
                  </a:moveTo>
                  <a:cubicBezTo>
                    <a:pt x="139" y="86"/>
                    <a:pt x="139" y="86"/>
                    <a:pt x="139" y="86"/>
                  </a:cubicBezTo>
                  <a:cubicBezTo>
                    <a:pt x="135" y="90"/>
                    <a:pt x="117" y="92"/>
                    <a:pt x="97" y="92"/>
                  </a:cubicBezTo>
                  <a:cubicBezTo>
                    <a:pt x="76" y="92"/>
                    <a:pt x="58" y="90"/>
                    <a:pt x="55" y="86"/>
                  </a:cubicBezTo>
                  <a:cubicBezTo>
                    <a:pt x="55" y="96"/>
                    <a:pt x="55" y="96"/>
                    <a:pt x="55" y="96"/>
                  </a:cubicBezTo>
                  <a:cubicBezTo>
                    <a:pt x="69" y="96"/>
                    <a:pt x="88" y="99"/>
                    <a:pt x="87" y="104"/>
                  </a:cubicBezTo>
                  <a:cubicBezTo>
                    <a:pt x="87" y="107"/>
                    <a:pt x="87" y="107"/>
                    <a:pt x="87" y="107"/>
                  </a:cubicBezTo>
                  <a:cubicBezTo>
                    <a:pt x="111" y="108"/>
                    <a:pt x="139" y="105"/>
                    <a:pt x="139" y="100"/>
                  </a:cubicBezTo>
                  <a:close/>
                  <a:moveTo>
                    <a:pt x="139" y="82"/>
                  </a:moveTo>
                  <a:cubicBezTo>
                    <a:pt x="139" y="68"/>
                    <a:pt x="139" y="68"/>
                    <a:pt x="139" y="68"/>
                  </a:cubicBezTo>
                  <a:cubicBezTo>
                    <a:pt x="135" y="71"/>
                    <a:pt x="117" y="73"/>
                    <a:pt x="97" y="73"/>
                  </a:cubicBezTo>
                  <a:cubicBezTo>
                    <a:pt x="76" y="73"/>
                    <a:pt x="58" y="71"/>
                    <a:pt x="55" y="68"/>
                  </a:cubicBezTo>
                  <a:cubicBezTo>
                    <a:pt x="55" y="82"/>
                    <a:pt x="55" y="82"/>
                    <a:pt x="55" y="82"/>
                  </a:cubicBezTo>
                  <a:cubicBezTo>
                    <a:pt x="55" y="90"/>
                    <a:pt x="139" y="90"/>
                    <a:pt x="139" y="82"/>
                  </a:cubicBezTo>
                  <a:close/>
                  <a:moveTo>
                    <a:pt x="139" y="63"/>
                  </a:moveTo>
                  <a:cubicBezTo>
                    <a:pt x="139" y="49"/>
                    <a:pt x="139" y="49"/>
                    <a:pt x="139" y="49"/>
                  </a:cubicBezTo>
                  <a:cubicBezTo>
                    <a:pt x="135" y="52"/>
                    <a:pt x="117" y="54"/>
                    <a:pt x="97" y="54"/>
                  </a:cubicBezTo>
                  <a:cubicBezTo>
                    <a:pt x="76" y="54"/>
                    <a:pt x="58" y="52"/>
                    <a:pt x="55" y="49"/>
                  </a:cubicBezTo>
                  <a:cubicBezTo>
                    <a:pt x="55" y="63"/>
                    <a:pt x="55" y="63"/>
                    <a:pt x="55" y="63"/>
                  </a:cubicBezTo>
                  <a:cubicBezTo>
                    <a:pt x="55" y="72"/>
                    <a:pt x="139" y="72"/>
                    <a:pt x="139" y="63"/>
                  </a:cubicBezTo>
                  <a:close/>
                  <a:moveTo>
                    <a:pt x="139" y="44"/>
                  </a:moveTo>
                  <a:cubicBezTo>
                    <a:pt x="139" y="30"/>
                    <a:pt x="139" y="30"/>
                    <a:pt x="139" y="30"/>
                  </a:cubicBezTo>
                  <a:cubicBezTo>
                    <a:pt x="135" y="33"/>
                    <a:pt x="117" y="36"/>
                    <a:pt x="97" y="36"/>
                  </a:cubicBezTo>
                  <a:cubicBezTo>
                    <a:pt x="76" y="36"/>
                    <a:pt x="58" y="33"/>
                    <a:pt x="55" y="30"/>
                  </a:cubicBezTo>
                  <a:cubicBezTo>
                    <a:pt x="55" y="44"/>
                    <a:pt x="55" y="44"/>
                    <a:pt x="55" y="44"/>
                  </a:cubicBezTo>
                  <a:cubicBezTo>
                    <a:pt x="55" y="53"/>
                    <a:pt x="139" y="53"/>
                    <a:pt x="139" y="44"/>
                  </a:cubicBezTo>
                  <a:close/>
                </a:path>
              </a:pathLst>
            </a:custGeom>
            <a:solidFill>
              <a:srgbClr val="F4B63F"/>
            </a:solidFill>
            <a:ln w="9525">
              <a:noFill/>
            </a:ln>
          </p:spPr>
          <p:txBody>
            <a:bodyPr/>
            <a:p>
              <a:endParaRPr altLang="en-US" lang="zh-CN"/>
            </a:p>
          </p:txBody>
        </p:sp>
        <p:sp>
          <p:nvSpPr>
            <p:cNvPr id="1049065" name="Freeform 189"/>
            <p:cNvSpPr>
              <a:spLocks noEditPoints="1"/>
            </p:cNvSpPr>
            <p:nvPr/>
          </p:nvSpPr>
          <p:spPr>
            <a:xfrm>
              <a:off x="317500" y="525463"/>
              <a:ext cx="225425" cy="477838"/>
            </a:xfrm>
            <a:custGeom>
              <a:avLst/>
              <a:ahLst/>
              <a:cxnLst>
                <a:cxn ang="0">
                  <a:pos x="69" y="2"/>
                </a:cxn>
                <a:cxn ang="0">
                  <a:pos x="69" y="12"/>
                </a:cxn>
                <a:cxn ang="0">
                  <a:pos x="43" y="14"/>
                </a:cxn>
                <a:cxn ang="0">
                  <a:pos x="0" y="7"/>
                </a:cxn>
                <a:cxn ang="0">
                  <a:pos x="43" y="0"/>
                </a:cxn>
                <a:cxn ang="0">
                  <a:pos x="69" y="2"/>
                </a:cxn>
                <a:cxn ang="0">
                  <a:pos x="69" y="16"/>
                </a:cxn>
                <a:cxn ang="0">
                  <a:pos x="69" y="31"/>
                </a:cxn>
                <a:cxn ang="0">
                  <a:pos x="0" y="26"/>
                </a:cxn>
                <a:cxn ang="0">
                  <a:pos x="0" y="12"/>
                </a:cxn>
                <a:cxn ang="0">
                  <a:pos x="43" y="17"/>
                </a:cxn>
                <a:cxn ang="0">
                  <a:pos x="69" y="16"/>
                </a:cxn>
                <a:cxn ang="0">
                  <a:pos x="69" y="35"/>
                </a:cxn>
                <a:cxn ang="0">
                  <a:pos x="69" y="50"/>
                </a:cxn>
                <a:cxn ang="0">
                  <a:pos x="0" y="45"/>
                </a:cxn>
                <a:cxn ang="0">
                  <a:pos x="0" y="31"/>
                </a:cxn>
                <a:cxn ang="0">
                  <a:pos x="43" y="36"/>
                </a:cxn>
                <a:cxn ang="0">
                  <a:pos x="69" y="35"/>
                </a:cxn>
                <a:cxn ang="0">
                  <a:pos x="69" y="53"/>
                </a:cxn>
                <a:cxn ang="0">
                  <a:pos x="69" y="69"/>
                </a:cxn>
                <a:cxn ang="0">
                  <a:pos x="0" y="63"/>
                </a:cxn>
                <a:cxn ang="0">
                  <a:pos x="0" y="50"/>
                </a:cxn>
                <a:cxn ang="0">
                  <a:pos x="43" y="55"/>
                </a:cxn>
                <a:cxn ang="0">
                  <a:pos x="69" y="53"/>
                </a:cxn>
                <a:cxn ang="0">
                  <a:pos x="69" y="72"/>
                </a:cxn>
                <a:cxn ang="0">
                  <a:pos x="69" y="87"/>
                </a:cxn>
                <a:cxn ang="0">
                  <a:pos x="0" y="82"/>
                </a:cxn>
                <a:cxn ang="0">
                  <a:pos x="0" y="68"/>
                </a:cxn>
                <a:cxn ang="0">
                  <a:pos x="43" y="74"/>
                </a:cxn>
                <a:cxn ang="0">
                  <a:pos x="69" y="72"/>
                </a:cxn>
                <a:cxn ang="0">
                  <a:pos x="69" y="91"/>
                </a:cxn>
                <a:cxn ang="0">
                  <a:pos x="69" y="106"/>
                </a:cxn>
                <a:cxn ang="0">
                  <a:pos x="0" y="101"/>
                </a:cxn>
                <a:cxn ang="0">
                  <a:pos x="0" y="87"/>
                </a:cxn>
                <a:cxn ang="0">
                  <a:pos x="43" y="92"/>
                </a:cxn>
                <a:cxn ang="0">
                  <a:pos x="69" y="91"/>
                </a:cxn>
                <a:cxn ang="0">
                  <a:pos x="69" y="110"/>
                </a:cxn>
                <a:cxn ang="0">
                  <a:pos x="69" y="125"/>
                </a:cxn>
                <a:cxn ang="0">
                  <a:pos x="0" y="120"/>
                </a:cxn>
                <a:cxn ang="0">
                  <a:pos x="0" y="106"/>
                </a:cxn>
                <a:cxn ang="0">
                  <a:pos x="43" y="111"/>
                </a:cxn>
                <a:cxn ang="0">
                  <a:pos x="69" y="110"/>
                </a:cxn>
                <a:cxn ang="0">
                  <a:pos x="69" y="128"/>
                </a:cxn>
                <a:cxn ang="0">
                  <a:pos x="69" y="144"/>
                </a:cxn>
                <a:cxn ang="0">
                  <a:pos x="0" y="138"/>
                </a:cxn>
                <a:cxn ang="0">
                  <a:pos x="0" y="125"/>
                </a:cxn>
                <a:cxn ang="0">
                  <a:pos x="43" y="130"/>
                </a:cxn>
                <a:cxn ang="0">
                  <a:pos x="69" y="128"/>
                </a:cxn>
              </a:cxnLst>
              <a:rect l="0" t="0" r="0" b="0"/>
              <a:pathLst>
                <a:path w="69" h="147">
                  <a:moveTo>
                    <a:pt x="69" y="2"/>
                  </a:moveTo>
                  <a:cubicBezTo>
                    <a:pt x="69" y="12"/>
                    <a:pt x="69" y="12"/>
                    <a:pt x="69" y="12"/>
                  </a:cubicBezTo>
                  <a:cubicBezTo>
                    <a:pt x="62" y="13"/>
                    <a:pt x="53" y="14"/>
                    <a:pt x="43" y="14"/>
                  </a:cubicBezTo>
                  <a:cubicBezTo>
                    <a:pt x="19" y="14"/>
                    <a:pt x="0" y="11"/>
                    <a:pt x="0" y="7"/>
                  </a:cubicBezTo>
                  <a:cubicBezTo>
                    <a:pt x="0" y="3"/>
                    <a:pt x="19" y="0"/>
                    <a:pt x="43" y="0"/>
                  </a:cubicBezTo>
                  <a:cubicBezTo>
                    <a:pt x="53" y="0"/>
                    <a:pt x="62" y="1"/>
                    <a:pt x="69" y="2"/>
                  </a:cubicBezTo>
                  <a:close/>
                  <a:moveTo>
                    <a:pt x="69" y="16"/>
                  </a:moveTo>
                  <a:cubicBezTo>
                    <a:pt x="69" y="31"/>
                    <a:pt x="69" y="31"/>
                    <a:pt x="69" y="31"/>
                  </a:cubicBezTo>
                  <a:cubicBezTo>
                    <a:pt x="45" y="34"/>
                    <a:pt x="0" y="32"/>
                    <a:pt x="0" y="26"/>
                  </a:cubicBezTo>
                  <a:cubicBezTo>
                    <a:pt x="0" y="12"/>
                    <a:pt x="0" y="12"/>
                    <a:pt x="0" y="12"/>
                  </a:cubicBezTo>
                  <a:cubicBezTo>
                    <a:pt x="4" y="15"/>
                    <a:pt x="22" y="17"/>
                    <a:pt x="43" y="17"/>
                  </a:cubicBezTo>
                  <a:cubicBezTo>
                    <a:pt x="53" y="17"/>
                    <a:pt x="62" y="17"/>
                    <a:pt x="69" y="16"/>
                  </a:cubicBezTo>
                  <a:close/>
                  <a:moveTo>
                    <a:pt x="69" y="35"/>
                  </a:moveTo>
                  <a:cubicBezTo>
                    <a:pt x="69" y="50"/>
                    <a:pt x="69" y="50"/>
                    <a:pt x="69" y="50"/>
                  </a:cubicBezTo>
                  <a:cubicBezTo>
                    <a:pt x="45" y="53"/>
                    <a:pt x="0" y="51"/>
                    <a:pt x="0" y="45"/>
                  </a:cubicBezTo>
                  <a:cubicBezTo>
                    <a:pt x="0" y="31"/>
                    <a:pt x="0" y="31"/>
                    <a:pt x="0" y="31"/>
                  </a:cubicBezTo>
                  <a:cubicBezTo>
                    <a:pt x="4" y="34"/>
                    <a:pt x="22" y="36"/>
                    <a:pt x="43" y="36"/>
                  </a:cubicBezTo>
                  <a:cubicBezTo>
                    <a:pt x="53" y="36"/>
                    <a:pt x="62" y="36"/>
                    <a:pt x="69" y="35"/>
                  </a:cubicBezTo>
                  <a:close/>
                  <a:moveTo>
                    <a:pt x="69" y="53"/>
                  </a:moveTo>
                  <a:cubicBezTo>
                    <a:pt x="69" y="69"/>
                    <a:pt x="69" y="69"/>
                    <a:pt x="69" y="69"/>
                  </a:cubicBezTo>
                  <a:cubicBezTo>
                    <a:pt x="45" y="72"/>
                    <a:pt x="0" y="70"/>
                    <a:pt x="0" y="63"/>
                  </a:cubicBezTo>
                  <a:cubicBezTo>
                    <a:pt x="0" y="50"/>
                    <a:pt x="0" y="50"/>
                    <a:pt x="0" y="50"/>
                  </a:cubicBezTo>
                  <a:cubicBezTo>
                    <a:pt x="4" y="53"/>
                    <a:pt x="22" y="55"/>
                    <a:pt x="43" y="55"/>
                  </a:cubicBezTo>
                  <a:cubicBezTo>
                    <a:pt x="53" y="55"/>
                    <a:pt x="62" y="54"/>
                    <a:pt x="69" y="53"/>
                  </a:cubicBezTo>
                  <a:close/>
                  <a:moveTo>
                    <a:pt x="69" y="72"/>
                  </a:moveTo>
                  <a:cubicBezTo>
                    <a:pt x="69" y="87"/>
                    <a:pt x="69" y="87"/>
                    <a:pt x="69" y="87"/>
                  </a:cubicBezTo>
                  <a:cubicBezTo>
                    <a:pt x="45" y="90"/>
                    <a:pt x="0" y="89"/>
                    <a:pt x="0" y="82"/>
                  </a:cubicBezTo>
                  <a:cubicBezTo>
                    <a:pt x="0" y="68"/>
                    <a:pt x="0" y="68"/>
                    <a:pt x="0" y="68"/>
                  </a:cubicBezTo>
                  <a:cubicBezTo>
                    <a:pt x="4" y="71"/>
                    <a:pt x="22" y="74"/>
                    <a:pt x="43" y="74"/>
                  </a:cubicBezTo>
                  <a:cubicBezTo>
                    <a:pt x="53" y="74"/>
                    <a:pt x="62" y="73"/>
                    <a:pt x="69" y="72"/>
                  </a:cubicBezTo>
                  <a:close/>
                  <a:moveTo>
                    <a:pt x="69" y="91"/>
                  </a:moveTo>
                  <a:cubicBezTo>
                    <a:pt x="69" y="106"/>
                    <a:pt x="69" y="106"/>
                    <a:pt x="69" y="106"/>
                  </a:cubicBezTo>
                  <a:cubicBezTo>
                    <a:pt x="45" y="109"/>
                    <a:pt x="0" y="107"/>
                    <a:pt x="0" y="101"/>
                  </a:cubicBezTo>
                  <a:cubicBezTo>
                    <a:pt x="0" y="87"/>
                    <a:pt x="0" y="87"/>
                    <a:pt x="0" y="87"/>
                  </a:cubicBezTo>
                  <a:cubicBezTo>
                    <a:pt x="4" y="90"/>
                    <a:pt x="22" y="92"/>
                    <a:pt x="43" y="92"/>
                  </a:cubicBezTo>
                  <a:cubicBezTo>
                    <a:pt x="53" y="92"/>
                    <a:pt x="62" y="92"/>
                    <a:pt x="69" y="91"/>
                  </a:cubicBezTo>
                  <a:close/>
                  <a:moveTo>
                    <a:pt x="69" y="110"/>
                  </a:moveTo>
                  <a:cubicBezTo>
                    <a:pt x="69" y="125"/>
                    <a:pt x="69" y="125"/>
                    <a:pt x="69" y="125"/>
                  </a:cubicBezTo>
                  <a:cubicBezTo>
                    <a:pt x="45" y="128"/>
                    <a:pt x="0" y="126"/>
                    <a:pt x="0" y="120"/>
                  </a:cubicBezTo>
                  <a:cubicBezTo>
                    <a:pt x="0" y="106"/>
                    <a:pt x="0" y="106"/>
                    <a:pt x="0" y="106"/>
                  </a:cubicBezTo>
                  <a:cubicBezTo>
                    <a:pt x="4" y="109"/>
                    <a:pt x="22" y="111"/>
                    <a:pt x="43" y="111"/>
                  </a:cubicBezTo>
                  <a:cubicBezTo>
                    <a:pt x="53" y="111"/>
                    <a:pt x="62" y="111"/>
                    <a:pt x="69" y="110"/>
                  </a:cubicBezTo>
                  <a:close/>
                  <a:moveTo>
                    <a:pt x="69" y="128"/>
                  </a:moveTo>
                  <a:cubicBezTo>
                    <a:pt x="69" y="144"/>
                    <a:pt x="69" y="144"/>
                    <a:pt x="69" y="144"/>
                  </a:cubicBezTo>
                  <a:cubicBezTo>
                    <a:pt x="45" y="147"/>
                    <a:pt x="0" y="145"/>
                    <a:pt x="0" y="138"/>
                  </a:cubicBezTo>
                  <a:cubicBezTo>
                    <a:pt x="0" y="125"/>
                    <a:pt x="0" y="125"/>
                    <a:pt x="0" y="125"/>
                  </a:cubicBezTo>
                  <a:cubicBezTo>
                    <a:pt x="4" y="128"/>
                    <a:pt x="22" y="130"/>
                    <a:pt x="43" y="130"/>
                  </a:cubicBezTo>
                  <a:cubicBezTo>
                    <a:pt x="53" y="130"/>
                    <a:pt x="62" y="129"/>
                    <a:pt x="69" y="128"/>
                  </a:cubicBezTo>
                  <a:close/>
                </a:path>
              </a:pathLst>
            </a:custGeom>
            <a:solidFill>
              <a:srgbClr val="F8CF7C"/>
            </a:solidFill>
            <a:ln w="9525">
              <a:noFill/>
            </a:ln>
          </p:spPr>
          <p:txBody>
            <a:bodyPr/>
            <a:p>
              <a:endParaRPr altLang="en-US" lang="zh-CN"/>
            </a:p>
          </p:txBody>
        </p:sp>
        <p:sp>
          <p:nvSpPr>
            <p:cNvPr id="1049066" name="Freeform 190"/>
            <p:cNvSpPr>
              <a:spLocks noEditPoints="1"/>
            </p:cNvSpPr>
            <p:nvPr/>
          </p:nvSpPr>
          <p:spPr>
            <a:xfrm>
              <a:off x="366712" y="577850"/>
              <a:ext cx="68263" cy="419100"/>
            </a:xfrm>
            <a:custGeom>
              <a:avLst/>
              <a:ahLst/>
              <a:cxnLst>
                <a:cxn ang="0">
                  <a:pos x="21" y="1"/>
                </a:cxn>
                <a:cxn ang="0">
                  <a:pos x="21" y="16"/>
                </a:cxn>
                <a:cxn ang="0">
                  <a:pos x="0" y="15"/>
                </a:cxn>
                <a:cxn ang="0">
                  <a:pos x="0" y="0"/>
                </a:cxn>
                <a:cxn ang="0">
                  <a:pos x="21" y="1"/>
                </a:cxn>
                <a:cxn ang="0">
                  <a:pos x="21" y="20"/>
                </a:cxn>
                <a:cxn ang="0">
                  <a:pos x="21" y="35"/>
                </a:cxn>
                <a:cxn ang="0">
                  <a:pos x="0" y="34"/>
                </a:cxn>
                <a:cxn ang="0">
                  <a:pos x="0" y="19"/>
                </a:cxn>
                <a:cxn ang="0">
                  <a:pos x="21" y="20"/>
                </a:cxn>
                <a:cxn ang="0">
                  <a:pos x="21" y="39"/>
                </a:cxn>
                <a:cxn ang="0">
                  <a:pos x="21" y="54"/>
                </a:cxn>
                <a:cxn ang="0">
                  <a:pos x="0" y="53"/>
                </a:cxn>
                <a:cxn ang="0">
                  <a:pos x="0" y="37"/>
                </a:cxn>
                <a:cxn ang="0">
                  <a:pos x="21" y="39"/>
                </a:cxn>
                <a:cxn ang="0">
                  <a:pos x="21" y="58"/>
                </a:cxn>
                <a:cxn ang="0">
                  <a:pos x="21" y="73"/>
                </a:cxn>
                <a:cxn ang="0">
                  <a:pos x="0" y="71"/>
                </a:cxn>
                <a:cxn ang="0">
                  <a:pos x="0" y="56"/>
                </a:cxn>
                <a:cxn ang="0">
                  <a:pos x="21" y="58"/>
                </a:cxn>
                <a:cxn ang="0">
                  <a:pos x="21" y="76"/>
                </a:cxn>
                <a:cxn ang="0">
                  <a:pos x="21" y="91"/>
                </a:cxn>
                <a:cxn ang="0">
                  <a:pos x="0" y="90"/>
                </a:cxn>
                <a:cxn ang="0">
                  <a:pos x="0" y="75"/>
                </a:cxn>
                <a:cxn ang="0">
                  <a:pos x="21" y="76"/>
                </a:cxn>
                <a:cxn ang="0">
                  <a:pos x="21" y="95"/>
                </a:cxn>
                <a:cxn ang="0">
                  <a:pos x="21" y="110"/>
                </a:cxn>
                <a:cxn ang="0">
                  <a:pos x="0" y="109"/>
                </a:cxn>
                <a:cxn ang="0">
                  <a:pos x="0" y="94"/>
                </a:cxn>
                <a:cxn ang="0">
                  <a:pos x="21" y="95"/>
                </a:cxn>
                <a:cxn ang="0">
                  <a:pos x="21" y="114"/>
                </a:cxn>
                <a:cxn ang="0">
                  <a:pos x="21" y="129"/>
                </a:cxn>
                <a:cxn ang="0">
                  <a:pos x="0" y="128"/>
                </a:cxn>
                <a:cxn ang="0">
                  <a:pos x="0" y="112"/>
                </a:cxn>
                <a:cxn ang="0">
                  <a:pos x="21" y="114"/>
                </a:cxn>
              </a:cxnLst>
              <a:rect l="0" t="0" r="0" b="0"/>
              <a:pathLst>
                <a:path w="21" h="129">
                  <a:moveTo>
                    <a:pt x="21" y="1"/>
                  </a:moveTo>
                  <a:cubicBezTo>
                    <a:pt x="21" y="16"/>
                    <a:pt x="21" y="16"/>
                    <a:pt x="21" y="16"/>
                  </a:cubicBezTo>
                  <a:cubicBezTo>
                    <a:pt x="13" y="16"/>
                    <a:pt x="6" y="16"/>
                    <a:pt x="0" y="15"/>
                  </a:cubicBezTo>
                  <a:cubicBezTo>
                    <a:pt x="0" y="0"/>
                    <a:pt x="0" y="0"/>
                    <a:pt x="0" y="0"/>
                  </a:cubicBezTo>
                  <a:cubicBezTo>
                    <a:pt x="6" y="1"/>
                    <a:pt x="13" y="1"/>
                    <a:pt x="21" y="1"/>
                  </a:cubicBezTo>
                  <a:close/>
                  <a:moveTo>
                    <a:pt x="21" y="20"/>
                  </a:moveTo>
                  <a:cubicBezTo>
                    <a:pt x="21" y="35"/>
                    <a:pt x="21" y="35"/>
                    <a:pt x="21" y="35"/>
                  </a:cubicBezTo>
                  <a:cubicBezTo>
                    <a:pt x="13" y="35"/>
                    <a:pt x="6" y="35"/>
                    <a:pt x="0" y="34"/>
                  </a:cubicBezTo>
                  <a:cubicBezTo>
                    <a:pt x="0" y="19"/>
                    <a:pt x="0" y="19"/>
                    <a:pt x="0" y="19"/>
                  </a:cubicBezTo>
                  <a:cubicBezTo>
                    <a:pt x="6" y="19"/>
                    <a:pt x="13" y="20"/>
                    <a:pt x="21" y="20"/>
                  </a:cubicBezTo>
                  <a:close/>
                  <a:moveTo>
                    <a:pt x="21" y="39"/>
                  </a:moveTo>
                  <a:cubicBezTo>
                    <a:pt x="21" y="54"/>
                    <a:pt x="21" y="54"/>
                    <a:pt x="21" y="54"/>
                  </a:cubicBezTo>
                  <a:cubicBezTo>
                    <a:pt x="13" y="54"/>
                    <a:pt x="6" y="53"/>
                    <a:pt x="0" y="53"/>
                  </a:cubicBezTo>
                  <a:cubicBezTo>
                    <a:pt x="0" y="37"/>
                    <a:pt x="0" y="37"/>
                    <a:pt x="0" y="37"/>
                  </a:cubicBezTo>
                  <a:cubicBezTo>
                    <a:pt x="6" y="38"/>
                    <a:pt x="13" y="39"/>
                    <a:pt x="21" y="39"/>
                  </a:cubicBezTo>
                  <a:close/>
                  <a:moveTo>
                    <a:pt x="21" y="58"/>
                  </a:moveTo>
                  <a:cubicBezTo>
                    <a:pt x="21" y="73"/>
                    <a:pt x="21" y="73"/>
                    <a:pt x="21" y="73"/>
                  </a:cubicBezTo>
                  <a:cubicBezTo>
                    <a:pt x="13" y="73"/>
                    <a:pt x="6" y="72"/>
                    <a:pt x="0" y="71"/>
                  </a:cubicBezTo>
                  <a:cubicBezTo>
                    <a:pt x="0" y="56"/>
                    <a:pt x="0" y="56"/>
                    <a:pt x="0" y="56"/>
                  </a:cubicBezTo>
                  <a:cubicBezTo>
                    <a:pt x="6" y="57"/>
                    <a:pt x="13" y="57"/>
                    <a:pt x="21" y="58"/>
                  </a:cubicBezTo>
                  <a:close/>
                  <a:moveTo>
                    <a:pt x="21" y="76"/>
                  </a:moveTo>
                  <a:cubicBezTo>
                    <a:pt x="21" y="91"/>
                    <a:pt x="21" y="91"/>
                    <a:pt x="21" y="91"/>
                  </a:cubicBezTo>
                  <a:cubicBezTo>
                    <a:pt x="13" y="91"/>
                    <a:pt x="6" y="91"/>
                    <a:pt x="0" y="90"/>
                  </a:cubicBezTo>
                  <a:cubicBezTo>
                    <a:pt x="0" y="75"/>
                    <a:pt x="0" y="75"/>
                    <a:pt x="0" y="75"/>
                  </a:cubicBezTo>
                  <a:cubicBezTo>
                    <a:pt x="6" y="76"/>
                    <a:pt x="13" y="76"/>
                    <a:pt x="21" y="76"/>
                  </a:cubicBezTo>
                  <a:close/>
                  <a:moveTo>
                    <a:pt x="21" y="95"/>
                  </a:moveTo>
                  <a:cubicBezTo>
                    <a:pt x="21" y="110"/>
                    <a:pt x="21" y="110"/>
                    <a:pt x="21" y="110"/>
                  </a:cubicBezTo>
                  <a:cubicBezTo>
                    <a:pt x="13" y="110"/>
                    <a:pt x="6" y="110"/>
                    <a:pt x="0" y="109"/>
                  </a:cubicBezTo>
                  <a:cubicBezTo>
                    <a:pt x="0" y="94"/>
                    <a:pt x="0" y="94"/>
                    <a:pt x="0" y="94"/>
                  </a:cubicBezTo>
                  <a:cubicBezTo>
                    <a:pt x="6" y="94"/>
                    <a:pt x="13" y="95"/>
                    <a:pt x="21" y="95"/>
                  </a:cubicBezTo>
                  <a:close/>
                  <a:moveTo>
                    <a:pt x="21" y="114"/>
                  </a:moveTo>
                  <a:cubicBezTo>
                    <a:pt x="21" y="129"/>
                    <a:pt x="21" y="129"/>
                    <a:pt x="21" y="129"/>
                  </a:cubicBezTo>
                  <a:cubicBezTo>
                    <a:pt x="13" y="129"/>
                    <a:pt x="6" y="128"/>
                    <a:pt x="0" y="128"/>
                  </a:cubicBezTo>
                  <a:cubicBezTo>
                    <a:pt x="0" y="112"/>
                    <a:pt x="0" y="112"/>
                    <a:pt x="0" y="112"/>
                  </a:cubicBezTo>
                  <a:cubicBezTo>
                    <a:pt x="6" y="113"/>
                    <a:pt x="13" y="114"/>
                    <a:pt x="21" y="114"/>
                  </a:cubicBezTo>
                  <a:close/>
                </a:path>
              </a:pathLst>
            </a:custGeom>
            <a:solidFill>
              <a:srgbClr val="FBE6A2"/>
            </a:solidFill>
            <a:ln w="9525">
              <a:noFill/>
            </a:ln>
          </p:spPr>
          <p:txBody>
            <a:bodyPr/>
            <a:p>
              <a:endParaRPr altLang="en-US" lang="zh-CN"/>
            </a:p>
          </p:txBody>
        </p:sp>
        <p:sp>
          <p:nvSpPr>
            <p:cNvPr id="1049067" name="Freeform 191"/>
            <p:cNvSpPr>
              <a:spLocks noEditPoints="1"/>
            </p:cNvSpPr>
            <p:nvPr/>
          </p:nvSpPr>
          <p:spPr>
            <a:xfrm>
              <a:off x="531812" y="254000"/>
              <a:ext cx="52388" cy="271463"/>
            </a:xfrm>
            <a:custGeom>
              <a:avLst/>
              <a:ahLst/>
              <a:cxnLst>
                <a:cxn ang="0">
                  <a:pos x="16" y="84"/>
                </a:cxn>
                <a:cxn ang="0">
                  <a:pos x="16" y="76"/>
                </a:cxn>
                <a:cxn ang="0">
                  <a:pos x="0" y="75"/>
                </a:cxn>
                <a:cxn ang="0">
                  <a:pos x="0" y="82"/>
                </a:cxn>
                <a:cxn ang="0">
                  <a:pos x="16" y="84"/>
                </a:cxn>
                <a:cxn ang="0">
                  <a:pos x="16" y="73"/>
                </a:cxn>
                <a:cxn ang="0">
                  <a:pos x="16" y="58"/>
                </a:cxn>
                <a:cxn ang="0">
                  <a:pos x="0" y="56"/>
                </a:cxn>
                <a:cxn ang="0">
                  <a:pos x="0" y="71"/>
                </a:cxn>
                <a:cxn ang="0">
                  <a:pos x="16" y="73"/>
                </a:cxn>
                <a:cxn ang="0">
                  <a:pos x="16" y="54"/>
                </a:cxn>
                <a:cxn ang="0">
                  <a:pos x="16" y="39"/>
                </a:cxn>
                <a:cxn ang="0">
                  <a:pos x="0" y="37"/>
                </a:cxn>
                <a:cxn ang="0">
                  <a:pos x="0" y="53"/>
                </a:cxn>
                <a:cxn ang="0">
                  <a:pos x="16" y="54"/>
                </a:cxn>
                <a:cxn ang="0">
                  <a:pos x="16" y="35"/>
                </a:cxn>
                <a:cxn ang="0">
                  <a:pos x="16" y="20"/>
                </a:cxn>
                <a:cxn ang="0">
                  <a:pos x="0" y="19"/>
                </a:cxn>
                <a:cxn ang="0">
                  <a:pos x="0" y="34"/>
                </a:cxn>
                <a:cxn ang="0">
                  <a:pos x="16" y="35"/>
                </a:cxn>
                <a:cxn ang="0">
                  <a:pos x="16" y="17"/>
                </a:cxn>
                <a:cxn ang="0">
                  <a:pos x="16" y="1"/>
                </a:cxn>
                <a:cxn ang="0">
                  <a:pos x="0" y="0"/>
                </a:cxn>
                <a:cxn ang="0">
                  <a:pos x="0" y="15"/>
                </a:cxn>
                <a:cxn ang="0">
                  <a:pos x="16" y="17"/>
                </a:cxn>
              </a:cxnLst>
              <a:rect l="0" t="0" r="0" b="0"/>
              <a:pathLst>
                <a:path w="16" h="84">
                  <a:moveTo>
                    <a:pt x="16" y="84"/>
                  </a:moveTo>
                  <a:cubicBezTo>
                    <a:pt x="16" y="76"/>
                    <a:pt x="16" y="76"/>
                    <a:pt x="16" y="76"/>
                  </a:cubicBezTo>
                  <a:cubicBezTo>
                    <a:pt x="10" y="76"/>
                    <a:pt x="5" y="76"/>
                    <a:pt x="0" y="75"/>
                  </a:cubicBezTo>
                  <a:cubicBezTo>
                    <a:pt x="0" y="82"/>
                    <a:pt x="0" y="82"/>
                    <a:pt x="0" y="82"/>
                  </a:cubicBezTo>
                  <a:cubicBezTo>
                    <a:pt x="6" y="82"/>
                    <a:pt x="12" y="83"/>
                    <a:pt x="16" y="84"/>
                  </a:cubicBezTo>
                  <a:close/>
                  <a:moveTo>
                    <a:pt x="16" y="73"/>
                  </a:moveTo>
                  <a:cubicBezTo>
                    <a:pt x="16" y="58"/>
                    <a:pt x="16" y="58"/>
                    <a:pt x="16" y="58"/>
                  </a:cubicBezTo>
                  <a:cubicBezTo>
                    <a:pt x="10" y="57"/>
                    <a:pt x="5" y="57"/>
                    <a:pt x="0" y="56"/>
                  </a:cubicBezTo>
                  <a:cubicBezTo>
                    <a:pt x="0" y="71"/>
                    <a:pt x="0" y="71"/>
                    <a:pt x="0" y="71"/>
                  </a:cubicBezTo>
                  <a:cubicBezTo>
                    <a:pt x="5" y="72"/>
                    <a:pt x="10" y="73"/>
                    <a:pt x="16" y="73"/>
                  </a:cubicBezTo>
                  <a:close/>
                  <a:moveTo>
                    <a:pt x="16" y="54"/>
                  </a:moveTo>
                  <a:cubicBezTo>
                    <a:pt x="16" y="39"/>
                    <a:pt x="16" y="39"/>
                    <a:pt x="16" y="39"/>
                  </a:cubicBezTo>
                  <a:cubicBezTo>
                    <a:pt x="10" y="39"/>
                    <a:pt x="5" y="38"/>
                    <a:pt x="0" y="37"/>
                  </a:cubicBezTo>
                  <a:cubicBezTo>
                    <a:pt x="0" y="53"/>
                    <a:pt x="0" y="53"/>
                    <a:pt x="0" y="53"/>
                  </a:cubicBezTo>
                  <a:cubicBezTo>
                    <a:pt x="5" y="53"/>
                    <a:pt x="10" y="54"/>
                    <a:pt x="16" y="54"/>
                  </a:cubicBezTo>
                  <a:close/>
                  <a:moveTo>
                    <a:pt x="16" y="35"/>
                  </a:moveTo>
                  <a:cubicBezTo>
                    <a:pt x="16" y="20"/>
                    <a:pt x="16" y="20"/>
                    <a:pt x="16" y="20"/>
                  </a:cubicBezTo>
                  <a:cubicBezTo>
                    <a:pt x="10" y="20"/>
                    <a:pt x="5" y="19"/>
                    <a:pt x="0" y="19"/>
                  </a:cubicBezTo>
                  <a:cubicBezTo>
                    <a:pt x="0" y="34"/>
                    <a:pt x="0" y="34"/>
                    <a:pt x="0" y="34"/>
                  </a:cubicBezTo>
                  <a:cubicBezTo>
                    <a:pt x="5" y="35"/>
                    <a:pt x="10" y="35"/>
                    <a:pt x="16" y="35"/>
                  </a:cubicBezTo>
                  <a:close/>
                  <a:moveTo>
                    <a:pt x="16" y="17"/>
                  </a:moveTo>
                  <a:cubicBezTo>
                    <a:pt x="16" y="1"/>
                    <a:pt x="16" y="1"/>
                    <a:pt x="16" y="1"/>
                  </a:cubicBezTo>
                  <a:cubicBezTo>
                    <a:pt x="10" y="1"/>
                    <a:pt x="5" y="1"/>
                    <a:pt x="0" y="0"/>
                  </a:cubicBezTo>
                  <a:cubicBezTo>
                    <a:pt x="0" y="15"/>
                    <a:pt x="0" y="15"/>
                    <a:pt x="0" y="15"/>
                  </a:cubicBezTo>
                  <a:cubicBezTo>
                    <a:pt x="5" y="16"/>
                    <a:pt x="10" y="16"/>
                    <a:pt x="16" y="17"/>
                  </a:cubicBezTo>
                  <a:close/>
                </a:path>
              </a:pathLst>
            </a:custGeom>
            <a:solidFill>
              <a:srgbClr val="F8CF7C"/>
            </a:solidFill>
            <a:ln w="9525">
              <a:noFill/>
            </a:ln>
          </p:spPr>
          <p:txBody>
            <a:bodyPr/>
            <a:p>
              <a:endParaRPr altLang="en-US" lang="zh-CN"/>
            </a:p>
          </p:txBody>
        </p:sp>
      </p:grpSp>
      <p:grpSp>
        <p:nvGrpSpPr>
          <p:cNvPr id="95" name="组合 302"/>
          <p:cNvGrpSpPr/>
          <p:nvPr/>
        </p:nvGrpSpPr>
        <p:grpSpPr>
          <a:xfrm>
            <a:off x="3160713" y="1431925"/>
            <a:ext cx="254000" cy="254000"/>
            <a:chOff x="0" y="0"/>
            <a:chExt cx="1149350" cy="1149350"/>
          </a:xfrm>
        </p:grpSpPr>
        <p:sp>
          <p:nvSpPr>
            <p:cNvPr id="1049068" name="Oval 22"/>
            <p:cNvSpPr/>
            <p:nvPr/>
          </p:nvSpPr>
          <p:spPr>
            <a:xfrm>
              <a:off x="0" y="0"/>
              <a:ext cx="1149350" cy="1149350"/>
            </a:xfrm>
            <a:prstGeom prst="ellipse"/>
            <a:solidFill>
              <a:srgbClr val="ACACAC"/>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069" name="Freeform 192"/>
            <p:cNvSpPr/>
            <p:nvPr/>
          </p:nvSpPr>
          <p:spPr>
            <a:xfrm>
              <a:off x="285750" y="220662"/>
              <a:ext cx="860425" cy="928688"/>
            </a:xfrm>
            <a:custGeom>
              <a:avLst/>
              <a:ahLst/>
              <a:cxnLst>
                <a:cxn ang="0">
                  <a:pos x="137" y="0"/>
                </a:cxn>
                <a:cxn ang="0">
                  <a:pos x="265" y="129"/>
                </a:cxn>
                <a:cxn ang="0">
                  <a:pos x="89" y="286"/>
                </a:cxn>
                <a:cxn ang="0">
                  <a:pos x="45" y="280"/>
                </a:cxn>
                <a:cxn ang="0">
                  <a:pos x="0" y="235"/>
                </a:cxn>
                <a:cxn ang="0">
                  <a:pos x="83" y="164"/>
                </a:cxn>
                <a:cxn ang="0">
                  <a:pos x="75" y="43"/>
                </a:cxn>
                <a:cxn ang="0">
                  <a:pos x="137" y="0"/>
                </a:cxn>
              </a:cxnLst>
              <a:rect l="0" t="0" r="0" b="0"/>
              <a:pathLst>
                <a:path w="265" h="286">
                  <a:moveTo>
                    <a:pt x="137" y="0"/>
                  </a:moveTo>
                  <a:cubicBezTo>
                    <a:pt x="265" y="129"/>
                    <a:pt x="265" y="129"/>
                    <a:pt x="265" y="129"/>
                  </a:cubicBezTo>
                  <a:cubicBezTo>
                    <a:pt x="255" y="217"/>
                    <a:pt x="180" y="286"/>
                    <a:pt x="89" y="286"/>
                  </a:cubicBezTo>
                  <a:cubicBezTo>
                    <a:pt x="74" y="286"/>
                    <a:pt x="59" y="284"/>
                    <a:pt x="45" y="280"/>
                  </a:cubicBezTo>
                  <a:cubicBezTo>
                    <a:pt x="0" y="235"/>
                    <a:pt x="0" y="235"/>
                    <a:pt x="0" y="235"/>
                  </a:cubicBezTo>
                  <a:cubicBezTo>
                    <a:pt x="83" y="164"/>
                    <a:pt x="83" y="164"/>
                    <a:pt x="83" y="164"/>
                  </a:cubicBezTo>
                  <a:cubicBezTo>
                    <a:pt x="75" y="43"/>
                    <a:pt x="75" y="43"/>
                    <a:pt x="75" y="43"/>
                  </a:cubicBezTo>
                  <a:cubicBezTo>
                    <a:pt x="137" y="0"/>
                    <a:pt x="137" y="0"/>
                    <a:pt x="137" y="0"/>
                  </a:cubicBezTo>
                  <a:close/>
                </a:path>
              </a:pathLst>
            </a:custGeom>
            <a:solidFill>
              <a:srgbClr val="8B8B8B"/>
            </a:solidFill>
            <a:ln w="9525">
              <a:noFill/>
            </a:ln>
          </p:spPr>
          <p:txBody>
            <a:bodyPr/>
            <a:p>
              <a:endParaRPr altLang="en-US" lang="zh-CN"/>
            </a:p>
          </p:txBody>
        </p:sp>
        <p:sp>
          <p:nvSpPr>
            <p:cNvPr id="1049070" name="Freeform 193"/>
            <p:cNvSpPr/>
            <p:nvPr/>
          </p:nvSpPr>
          <p:spPr>
            <a:xfrm>
              <a:off x="263525" y="631825"/>
              <a:ext cx="622300" cy="350838"/>
            </a:xfrm>
            <a:custGeom>
              <a:avLst/>
              <a:ahLst/>
              <a:cxnLst>
                <a:cxn ang="0">
                  <a:pos x="7" y="108"/>
                </a:cxn>
                <a:cxn ang="0">
                  <a:pos x="77" y="29"/>
                </a:cxn>
                <a:cxn ang="0">
                  <a:pos x="77" y="0"/>
                </a:cxn>
                <a:cxn ang="0">
                  <a:pos x="96" y="0"/>
                </a:cxn>
                <a:cxn ang="0">
                  <a:pos x="97" y="0"/>
                </a:cxn>
                <a:cxn ang="0">
                  <a:pos x="116" y="0"/>
                </a:cxn>
                <a:cxn ang="0">
                  <a:pos x="116" y="29"/>
                </a:cxn>
                <a:cxn ang="0">
                  <a:pos x="186" y="108"/>
                </a:cxn>
                <a:cxn ang="0">
                  <a:pos x="7" y="108"/>
                </a:cxn>
              </a:cxnLst>
              <a:rect l="0" t="0" r="0" b="0"/>
              <a:pathLst>
                <a:path w="192" h="108">
                  <a:moveTo>
                    <a:pt x="7" y="108"/>
                  </a:moveTo>
                  <a:cubicBezTo>
                    <a:pt x="7" y="72"/>
                    <a:pt x="0" y="36"/>
                    <a:pt x="77" y="29"/>
                  </a:cubicBezTo>
                  <a:cubicBezTo>
                    <a:pt x="77" y="26"/>
                    <a:pt x="77" y="3"/>
                    <a:pt x="77" y="0"/>
                  </a:cubicBezTo>
                  <a:cubicBezTo>
                    <a:pt x="96" y="0"/>
                    <a:pt x="96" y="0"/>
                    <a:pt x="96" y="0"/>
                  </a:cubicBezTo>
                  <a:cubicBezTo>
                    <a:pt x="97" y="0"/>
                    <a:pt x="97" y="0"/>
                    <a:pt x="97" y="0"/>
                  </a:cubicBezTo>
                  <a:cubicBezTo>
                    <a:pt x="116" y="0"/>
                    <a:pt x="116" y="0"/>
                    <a:pt x="116" y="0"/>
                  </a:cubicBezTo>
                  <a:cubicBezTo>
                    <a:pt x="116" y="3"/>
                    <a:pt x="116" y="26"/>
                    <a:pt x="116" y="29"/>
                  </a:cubicBezTo>
                  <a:cubicBezTo>
                    <a:pt x="192" y="36"/>
                    <a:pt x="185" y="72"/>
                    <a:pt x="186" y="108"/>
                  </a:cubicBezTo>
                  <a:cubicBezTo>
                    <a:pt x="7" y="108"/>
                    <a:pt x="7" y="108"/>
                    <a:pt x="7" y="108"/>
                  </a:cubicBezTo>
                  <a:close/>
                </a:path>
              </a:pathLst>
            </a:custGeom>
            <a:solidFill>
              <a:srgbClr val="F6CDB1"/>
            </a:solidFill>
            <a:ln w="9525">
              <a:noFill/>
            </a:ln>
          </p:spPr>
          <p:txBody>
            <a:bodyPr/>
            <a:p>
              <a:endParaRPr altLang="en-US" lang="zh-CN"/>
            </a:p>
          </p:txBody>
        </p:sp>
        <p:sp>
          <p:nvSpPr>
            <p:cNvPr id="1049071" name="Freeform 194"/>
            <p:cNvSpPr/>
            <p:nvPr/>
          </p:nvSpPr>
          <p:spPr>
            <a:xfrm>
              <a:off x="509587" y="636587"/>
              <a:ext cx="130175" cy="50800"/>
            </a:xfrm>
            <a:custGeom>
              <a:avLst/>
              <a:ahLst/>
              <a:cxnLst>
                <a:cxn ang="0">
                  <a:pos x="40" y="0"/>
                </a:cxn>
                <a:cxn ang="0">
                  <a:pos x="0" y="0"/>
                </a:cxn>
                <a:cxn ang="0">
                  <a:pos x="40" y="0"/>
                </a:cxn>
              </a:cxnLst>
              <a:rect l="0" t="0" r="0" b="0"/>
              <a:pathLst>
                <a:path w="40" h="16">
                  <a:moveTo>
                    <a:pt x="40" y="0"/>
                  </a:moveTo>
                  <a:cubicBezTo>
                    <a:pt x="0" y="0"/>
                    <a:pt x="0" y="0"/>
                    <a:pt x="0" y="0"/>
                  </a:cubicBezTo>
                  <a:cubicBezTo>
                    <a:pt x="5" y="16"/>
                    <a:pt x="36" y="16"/>
                    <a:pt x="40" y="0"/>
                  </a:cubicBezTo>
                  <a:close/>
                </a:path>
              </a:pathLst>
            </a:custGeom>
            <a:solidFill>
              <a:srgbClr val="E8A988"/>
            </a:solidFill>
            <a:ln w="9525">
              <a:noFill/>
            </a:ln>
          </p:spPr>
          <p:txBody>
            <a:bodyPr/>
            <a:p>
              <a:endParaRPr altLang="en-US" lang="zh-CN"/>
            </a:p>
          </p:txBody>
        </p:sp>
        <p:sp>
          <p:nvSpPr>
            <p:cNvPr id="1049072" name="Freeform 195"/>
            <p:cNvSpPr/>
            <p:nvPr/>
          </p:nvSpPr>
          <p:spPr>
            <a:xfrm>
              <a:off x="373062" y="184150"/>
              <a:ext cx="403225" cy="471488"/>
            </a:xfrm>
            <a:custGeom>
              <a:avLst/>
              <a:ahLst/>
              <a:cxnLst>
                <a:cxn ang="0">
                  <a:pos x="7" y="69"/>
                </a:cxn>
                <a:cxn ang="0">
                  <a:pos x="13" y="108"/>
                </a:cxn>
                <a:cxn ang="0">
                  <a:pos x="62" y="145"/>
                </a:cxn>
                <a:cxn ang="0">
                  <a:pos x="112" y="108"/>
                </a:cxn>
                <a:cxn ang="0">
                  <a:pos x="117" y="69"/>
                </a:cxn>
                <a:cxn ang="0">
                  <a:pos x="62" y="0"/>
                </a:cxn>
                <a:cxn ang="0">
                  <a:pos x="7" y="69"/>
                </a:cxn>
              </a:cxnLst>
              <a:rect l="0" t="0" r="0" b="0"/>
              <a:pathLst>
                <a:path w="124" h="145">
                  <a:moveTo>
                    <a:pt x="7" y="69"/>
                  </a:moveTo>
                  <a:cubicBezTo>
                    <a:pt x="0" y="68"/>
                    <a:pt x="1" y="108"/>
                    <a:pt x="13" y="108"/>
                  </a:cubicBezTo>
                  <a:cubicBezTo>
                    <a:pt x="22" y="128"/>
                    <a:pt x="38" y="145"/>
                    <a:pt x="62" y="145"/>
                  </a:cubicBezTo>
                  <a:cubicBezTo>
                    <a:pt x="86" y="145"/>
                    <a:pt x="103" y="128"/>
                    <a:pt x="112" y="108"/>
                  </a:cubicBezTo>
                  <a:cubicBezTo>
                    <a:pt x="122" y="108"/>
                    <a:pt x="124" y="68"/>
                    <a:pt x="117" y="69"/>
                  </a:cubicBezTo>
                  <a:cubicBezTo>
                    <a:pt x="120" y="27"/>
                    <a:pt x="118" y="0"/>
                    <a:pt x="62" y="0"/>
                  </a:cubicBezTo>
                  <a:cubicBezTo>
                    <a:pt x="7" y="0"/>
                    <a:pt x="4" y="25"/>
                    <a:pt x="7" y="69"/>
                  </a:cubicBezTo>
                  <a:close/>
                </a:path>
              </a:pathLst>
            </a:custGeom>
            <a:solidFill>
              <a:srgbClr val="F6CDB1"/>
            </a:solidFill>
            <a:ln w="9525">
              <a:noFill/>
            </a:ln>
          </p:spPr>
          <p:txBody>
            <a:bodyPr/>
            <a:p>
              <a:endParaRPr altLang="en-US" lang="zh-CN"/>
            </a:p>
          </p:txBody>
        </p:sp>
        <p:sp>
          <p:nvSpPr>
            <p:cNvPr id="1049073" name="Freeform 196"/>
            <p:cNvSpPr/>
            <p:nvPr/>
          </p:nvSpPr>
          <p:spPr>
            <a:xfrm>
              <a:off x="263525" y="727075"/>
              <a:ext cx="622300" cy="255588"/>
            </a:xfrm>
            <a:custGeom>
              <a:avLst/>
              <a:ahLst/>
              <a:cxnLst>
                <a:cxn ang="0">
                  <a:pos x="7" y="79"/>
                </a:cxn>
                <a:cxn ang="0">
                  <a:pos x="77" y="0"/>
                </a:cxn>
                <a:cxn ang="0">
                  <a:pos x="116" y="0"/>
                </a:cxn>
                <a:cxn ang="0">
                  <a:pos x="186" y="79"/>
                </a:cxn>
                <a:cxn ang="0">
                  <a:pos x="7" y="79"/>
                </a:cxn>
              </a:cxnLst>
              <a:rect l="0" t="0" r="0" b="0"/>
              <a:pathLst>
                <a:path w="192" h="79">
                  <a:moveTo>
                    <a:pt x="7" y="79"/>
                  </a:moveTo>
                  <a:cubicBezTo>
                    <a:pt x="7" y="43"/>
                    <a:pt x="0" y="7"/>
                    <a:pt x="77" y="0"/>
                  </a:cubicBezTo>
                  <a:cubicBezTo>
                    <a:pt x="89" y="7"/>
                    <a:pt x="102" y="7"/>
                    <a:pt x="116" y="0"/>
                  </a:cubicBezTo>
                  <a:cubicBezTo>
                    <a:pt x="192" y="7"/>
                    <a:pt x="185" y="43"/>
                    <a:pt x="186" y="79"/>
                  </a:cubicBezTo>
                  <a:cubicBezTo>
                    <a:pt x="7" y="79"/>
                    <a:pt x="7" y="79"/>
                    <a:pt x="7" y="79"/>
                  </a:cubicBezTo>
                  <a:close/>
                </a:path>
              </a:pathLst>
            </a:custGeom>
            <a:solidFill>
              <a:srgbClr val="FFFFFF"/>
            </a:solidFill>
            <a:ln w="9525">
              <a:noFill/>
            </a:ln>
          </p:spPr>
          <p:txBody>
            <a:bodyPr/>
            <a:p>
              <a:endParaRPr altLang="en-US" lang="zh-CN"/>
            </a:p>
          </p:txBody>
        </p:sp>
        <p:sp>
          <p:nvSpPr>
            <p:cNvPr id="1049074" name="Freeform 197"/>
            <p:cNvSpPr/>
            <p:nvPr/>
          </p:nvSpPr>
          <p:spPr>
            <a:xfrm>
              <a:off x="369887" y="125412"/>
              <a:ext cx="454025" cy="334963"/>
            </a:xfrm>
            <a:custGeom>
              <a:avLst/>
              <a:ahLst/>
              <a:cxnLst>
                <a:cxn ang="0">
                  <a:pos x="108" y="103"/>
                </a:cxn>
                <a:cxn ang="0">
                  <a:pos x="118" y="87"/>
                </a:cxn>
                <a:cxn ang="0">
                  <a:pos x="28" y="24"/>
                </a:cxn>
                <a:cxn ang="0">
                  <a:pos x="8" y="87"/>
                </a:cxn>
                <a:cxn ang="0">
                  <a:pos x="19" y="103"/>
                </a:cxn>
                <a:cxn ang="0">
                  <a:pos x="28" y="55"/>
                </a:cxn>
                <a:cxn ang="0">
                  <a:pos x="53" y="64"/>
                </a:cxn>
                <a:cxn ang="0">
                  <a:pos x="85" y="68"/>
                </a:cxn>
                <a:cxn ang="0">
                  <a:pos x="108" y="103"/>
                </a:cxn>
              </a:cxnLst>
              <a:rect l="0" t="0" r="0" b="0"/>
              <a:pathLst>
                <a:path w="140" h="103">
                  <a:moveTo>
                    <a:pt x="108" y="103"/>
                  </a:moveTo>
                  <a:cubicBezTo>
                    <a:pt x="108" y="93"/>
                    <a:pt x="109" y="87"/>
                    <a:pt x="118" y="87"/>
                  </a:cubicBezTo>
                  <a:cubicBezTo>
                    <a:pt x="140" y="6"/>
                    <a:pt x="57" y="0"/>
                    <a:pt x="28" y="24"/>
                  </a:cubicBezTo>
                  <a:cubicBezTo>
                    <a:pt x="2" y="26"/>
                    <a:pt x="0" y="57"/>
                    <a:pt x="8" y="87"/>
                  </a:cubicBezTo>
                  <a:cubicBezTo>
                    <a:pt x="17" y="87"/>
                    <a:pt x="19" y="93"/>
                    <a:pt x="19" y="103"/>
                  </a:cubicBezTo>
                  <a:cubicBezTo>
                    <a:pt x="21" y="84"/>
                    <a:pt x="20" y="65"/>
                    <a:pt x="28" y="55"/>
                  </a:cubicBezTo>
                  <a:cubicBezTo>
                    <a:pt x="36" y="58"/>
                    <a:pt x="44" y="63"/>
                    <a:pt x="53" y="64"/>
                  </a:cubicBezTo>
                  <a:cubicBezTo>
                    <a:pt x="70" y="67"/>
                    <a:pt x="79" y="64"/>
                    <a:pt x="85" y="68"/>
                  </a:cubicBezTo>
                  <a:cubicBezTo>
                    <a:pt x="100" y="77"/>
                    <a:pt x="105" y="83"/>
                    <a:pt x="108" y="103"/>
                  </a:cubicBezTo>
                  <a:close/>
                </a:path>
              </a:pathLst>
            </a:custGeom>
            <a:solidFill>
              <a:srgbClr val="663300"/>
            </a:solidFill>
            <a:ln w="9525">
              <a:noFill/>
            </a:ln>
          </p:spPr>
          <p:txBody>
            <a:bodyPr/>
            <a:p>
              <a:endParaRPr altLang="en-US" lang="zh-CN"/>
            </a:p>
          </p:txBody>
        </p:sp>
        <p:sp>
          <p:nvSpPr>
            <p:cNvPr id="1049075" name="Freeform 198"/>
            <p:cNvSpPr>
              <a:spLocks noEditPoints="1"/>
            </p:cNvSpPr>
            <p:nvPr/>
          </p:nvSpPr>
          <p:spPr>
            <a:xfrm>
              <a:off x="441325" y="417512"/>
              <a:ext cx="111125" cy="65088"/>
            </a:xfrm>
            <a:custGeom>
              <a:avLst/>
              <a:ahLst/>
              <a:cxnLst>
                <a:cxn ang="0">
                  <a:pos x="0" y="0"/>
                </a:cxn>
                <a:cxn ang="0">
                  <a:pos x="70" y="0"/>
                </a:cxn>
                <a:cxn ang="0">
                  <a:pos x="70" y="41"/>
                </a:cxn>
                <a:cxn ang="0">
                  <a:pos x="0" y="41"/>
                </a:cxn>
                <a:cxn ang="0">
                  <a:pos x="0" y="0"/>
                </a:cxn>
                <a:cxn ang="0">
                  <a:pos x="0" y="0"/>
                </a:cxn>
                <a:cxn ang="0">
                  <a:pos x="8" y="9"/>
                </a:cxn>
                <a:cxn ang="0">
                  <a:pos x="8" y="35"/>
                </a:cxn>
                <a:cxn ang="0">
                  <a:pos x="64" y="35"/>
                </a:cxn>
                <a:cxn ang="0">
                  <a:pos x="64" y="9"/>
                </a:cxn>
                <a:cxn ang="0">
                  <a:pos x="8" y="9"/>
                </a:cxn>
                <a:cxn ang="0">
                  <a:pos x="8" y="9"/>
                </a:cxn>
              </a:cxnLst>
              <a:rect l="0" t="0" r="0" b="0"/>
              <a:pathLst>
                <a:path w="70" h="41">
                  <a:moveTo>
                    <a:pt x="0" y="0"/>
                  </a:moveTo>
                  <a:lnTo>
                    <a:pt x="70" y="0"/>
                  </a:lnTo>
                  <a:lnTo>
                    <a:pt x="70" y="41"/>
                  </a:lnTo>
                  <a:lnTo>
                    <a:pt x="0" y="41"/>
                  </a:lnTo>
                  <a:lnTo>
                    <a:pt x="0" y="0"/>
                  </a:lnTo>
                  <a:lnTo>
                    <a:pt x="0" y="0"/>
                  </a:lnTo>
                  <a:close/>
                  <a:moveTo>
                    <a:pt x="8" y="9"/>
                  </a:moveTo>
                  <a:lnTo>
                    <a:pt x="8" y="35"/>
                  </a:lnTo>
                  <a:lnTo>
                    <a:pt x="64" y="35"/>
                  </a:lnTo>
                  <a:lnTo>
                    <a:pt x="64" y="9"/>
                  </a:lnTo>
                  <a:lnTo>
                    <a:pt x="8" y="9"/>
                  </a:lnTo>
                  <a:lnTo>
                    <a:pt x="8" y="9"/>
                  </a:lnTo>
                  <a:close/>
                </a:path>
              </a:pathLst>
            </a:custGeom>
            <a:solidFill>
              <a:srgbClr val="000000"/>
            </a:solidFill>
            <a:ln w="9525">
              <a:noFill/>
            </a:ln>
          </p:spPr>
          <p:txBody>
            <a:bodyPr/>
            <a:p>
              <a:endParaRPr altLang="en-US" lang="zh-CN"/>
            </a:p>
          </p:txBody>
        </p:sp>
        <p:sp>
          <p:nvSpPr>
            <p:cNvPr id="1049076" name="Freeform 199"/>
            <p:cNvSpPr>
              <a:spLocks noEditPoints="1"/>
            </p:cNvSpPr>
            <p:nvPr/>
          </p:nvSpPr>
          <p:spPr>
            <a:xfrm>
              <a:off x="596900" y="417512"/>
              <a:ext cx="111125" cy="65088"/>
            </a:xfrm>
            <a:custGeom>
              <a:avLst/>
              <a:ahLst/>
              <a:cxnLst>
                <a:cxn ang="0">
                  <a:pos x="0" y="0"/>
                </a:cxn>
                <a:cxn ang="0">
                  <a:pos x="70" y="0"/>
                </a:cxn>
                <a:cxn ang="0">
                  <a:pos x="70" y="41"/>
                </a:cxn>
                <a:cxn ang="0">
                  <a:pos x="0" y="41"/>
                </a:cxn>
                <a:cxn ang="0">
                  <a:pos x="0" y="0"/>
                </a:cxn>
                <a:cxn ang="0">
                  <a:pos x="0" y="0"/>
                </a:cxn>
                <a:cxn ang="0">
                  <a:pos x="6" y="9"/>
                </a:cxn>
                <a:cxn ang="0">
                  <a:pos x="6" y="35"/>
                </a:cxn>
                <a:cxn ang="0">
                  <a:pos x="62" y="35"/>
                </a:cxn>
                <a:cxn ang="0">
                  <a:pos x="62" y="9"/>
                </a:cxn>
                <a:cxn ang="0">
                  <a:pos x="6" y="9"/>
                </a:cxn>
                <a:cxn ang="0">
                  <a:pos x="6" y="9"/>
                </a:cxn>
              </a:cxnLst>
              <a:rect l="0" t="0" r="0" b="0"/>
              <a:pathLst>
                <a:path w="70" h="41">
                  <a:moveTo>
                    <a:pt x="0" y="0"/>
                  </a:moveTo>
                  <a:lnTo>
                    <a:pt x="70" y="0"/>
                  </a:lnTo>
                  <a:lnTo>
                    <a:pt x="70" y="41"/>
                  </a:lnTo>
                  <a:lnTo>
                    <a:pt x="0" y="41"/>
                  </a:lnTo>
                  <a:lnTo>
                    <a:pt x="0" y="0"/>
                  </a:lnTo>
                  <a:lnTo>
                    <a:pt x="0" y="0"/>
                  </a:lnTo>
                  <a:close/>
                  <a:moveTo>
                    <a:pt x="6" y="9"/>
                  </a:moveTo>
                  <a:lnTo>
                    <a:pt x="6" y="35"/>
                  </a:lnTo>
                  <a:lnTo>
                    <a:pt x="62" y="35"/>
                  </a:lnTo>
                  <a:lnTo>
                    <a:pt x="62" y="9"/>
                  </a:lnTo>
                  <a:lnTo>
                    <a:pt x="6" y="9"/>
                  </a:lnTo>
                  <a:lnTo>
                    <a:pt x="6" y="9"/>
                  </a:lnTo>
                  <a:close/>
                </a:path>
              </a:pathLst>
            </a:custGeom>
            <a:solidFill>
              <a:srgbClr val="000000"/>
            </a:solidFill>
            <a:ln w="9525">
              <a:noFill/>
            </a:ln>
          </p:spPr>
          <p:txBody>
            <a:bodyPr/>
            <a:p>
              <a:endParaRPr altLang="en-US" lang="zh-CN"/>
            </a:p>
          </p:txBody>
        </p:sp>
        <p:sp>
          <p:nvSpPr>
            <p:cNvPr id="1049077" name="Freeform 200"/>
            <p:cNvSpPr/>
            <p:nvPr/>
          </p:nvSpPr>
          <p:spPr>
            <a:xfrm>
              <a:off x="552450" y="438150"/>
              <a:ext cx="47625" cy="9525"/>
            </a:xfrm>
            <a:custGeom>
              <a:avLst/>
              <a:ahLst/>
              <a:cxnLst>
                <a:cxn ang="0">
                  <a:pos x="0" y="0"/>
                </a:cxn>
                <a:cxn ang="0">
                  <a:pos x="30" y="0"/>
                </a:cxn>
                <a:cxn ang="0">
                  <a:pos x="30" y="6"/>
                </a:cxn>
                <a:cxn ang="0">
                  <a:pos x="0" y="6"/>
                </a:cxn>
                <a:cxn ang="0">
                  <a:pos x="0" y="0"/>
                </a:cxn>
                <a:cxn ang="0">
                  <a:pos x="0" y="0"/>
                </a:cxn>
              </a:cxnLst>
              <a:rect l="0" t="0" r="0" b="0"/>
              <a:pathLst>
                <a:path w="30" h="6">
                  <a:moveTo>
                    <a:pt x="0" y="0"/>
                  </a:moveTo>
                  <a:lnTo>
                    <a:pt x="30" y="0"/>
                  </a:lnTo>
                  <a:lnTo>
                    <a:pt x="30" y="6"/>
                  </a:lnTo>
                  <a:lnTo>
                    <a:pt x="0" y="6"/>
                  </a:lnTo>
                  <a:lnTo>
                    <a:pt x="0" y="0"/>
                  </a:lnTo>
                  <a:lnTo>
                    <a:pt x="0" y="0"/>
                  </a:lnTo>
                  <a:close/>
                </a:path>
              </a:pathLst>
            </a:custGeom>
            <a:solidFill>
              <a:srgbClr val="000000"/>
            </a:solidFill>
            <a:ln w="9525">
              <a:noFill/>
            </a:ln>
          </p:spPr>
          <p:txBody>
            <a:bodyPr/>
            <a:p>
              <a:endParaRPr altLang="en-US" lang="zh-CN"/>
            </a:p>
          </p:txBody>
        </p:sp>
        <p:sp>
          <p:nvSpPr>
            <p:cNvPr id="1049078" name="Freeform 201"/>
            <p:cNvSpPr/>
            <p:nvPr/>
          </p:nvSpPr>
          <p:spPr>
            <a:xfrm>
              <a:off x="534987" y="755650"/>
              <a:ext cx="79375" cy="227013"/>
            </a:xfrm>
            <a:custGeom>
              <a:avLst/>
              <a:ahLst/>
              <a:cxnLst>
                <a:cxn ang="0">
                  <a:pos x="0" y="25"/>
                </a:cxn>
                <a:cxn ang="0">
                  <a:pos x="15" y="55"/>
                </a:cxn>
                <a:cxn ang="0">
                  <a:pos x="9" y="143"/>
                </a:cxn>
                <a:cxn ang="0">
                  <a:pos x="43" y="143"/>
                </a:cxn>
                <a:cxn ang="0">
                  <a:pos x="35" y="55"/>
                </a:cxn>
                <a:cxn ang="0">
                  <a:pos x="50" y="25"/>
                </a:cxn>
                <a:cxn ang="0">
                  <a:pos x="25" y="0"/>
                </a:cxn>
                <a:cxn ang="0">
                  <a:pos x="0" y="25"/>
                </a:cxn>
                <a:cxn ang="0">
                  <a:pos x="0" y="25"/>
                </a:cxn>
              </a:cxnLst>
              <a:rect l="0" t="0" r="0" b="0"/>
              <a:pathLst>
                <a:path w="50" h="143">
                  <a:moveTo>
                    <a:pt x="0" y="25"/>
                  </a:moveTo>
                  <a:lnTo>
                    <a:pt x="15" y="55"/>
                  </a:lnTo>
                  <a:lnTo>
                    <a:pt x="9" y="143"/>
                  </a:lnTo>
                  <a:lnTo>
                    <a:pt x="43" y="143"/>
                  </a:lnTo>
                  <a:lnTo>
                    <a:pt x="35" y="55"/>
                  </a:lnTo>
                  <a:lnTo>
                    <a:pt x="50" y="25"/>
                  </a:lnTo>
                  <a:lnTo>
                    <a:pt x="25" y="0"/>
                  </a:lnTo>
                  <a:lnTo>
                    <a:pt x="0" y="25"/>
                  </a:lnTo>
                  <a:lnTo>
                    <a:pt x="0" y="25"/>
                  </a:lnTo>
                  <a:close/>
                </a:path>
              </a:pathLst>
            </a:custGeom>
            <a:solidFill>
              <a:srgbClr val="496F8A"/>
            </a:solidFill>
            <a:ln w="9525">
              <a:noFill/>
            </a:ln>
          </p:spPr>
          <p:txBody>
            <a:bodyPr/>
            <a:p>
              <a:endParaRPr altLang="en-US" lang="zh-CN"/>
            </a:p>
          </p:txBody>
        </p:sp>
      </p:grpSp>
      <p:grpSp>
        <p:nvGrpSpPr>
          <p:cNvPr id="96" name="组合 308"/>
          <p:cNvGrpSpPr/>
          <p:nvPr/>
        </p:nvGrpSpPr>
        <p:grpSpPr>
          <a:xfrm>
            <a:off x="3159125" y="2087563"/>
            <a:ext cx="255588" cy="252412"/>
            <a:chOff x="0" y="0"/>
            <a:chExt cx="1149350" cy="1149350"/>
          </a:xfrm>
        </p:grpSpPr>
        <p:sp>
          <p:nvSpPr>
            <p:cNvPr id="1049079" name="Oval 21"/>
            <p:cNvSpPr/>
            <p:nvPr/>
          </p:nvSpPr>
          <p:spPr>
            <a:xfrm>
              <a:off x="0" y="0"/>
              <a:ext cx="1149350" cy="1149350"/>
            </a:xfrm>
            <a:prstGeom prst="ellipse"/>
            <a:solidFill>
              <a:srgbClr val="16C5CA"/>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080" name="Freeform 202"/>
            <p:cNvSpPr/>
            <p:nvPr/>
          </p:nvSpPr>
          <p:spPr>
            <a:xfrm>
              <a:off x="285750" y="236537"/>
              <a:ext cx="860425" cy="912813"/>
            </a:xfrm>
            <a:custGeom>
              <a:avLst/>
              <a:ahLst/>
              <a:cxnLst>
                <a:cxn ang="0">
                  <a:pos x="137" y="0"/>
                </a:cxn>
                <a:cxn ang="0">
                  <a:pos x="265" y="128"/>
                </a:cxn>
                <a:cxn ang="0">
                  <a:pos x="89" y="281"/>
                </a:cxn>
                <a:cxn ang="0">
                  <a:pos x="39" y="274"/>
                </a:cxn>
                <a:cxn ang="0">
                  <a:pos x="0" y="235"/>
                </a:cxn>
                <a:cxn ang="0">
                  <a:pos x="83" y="164"/>
                </a:cxn>
                <a:cxn ang="0">
                  <a:pos x="75" y="42"/>
                </a:cxn>
                <a:cxn ang="0">
                  <a:pos x="137" y="0"/>
                </a:cxn>
              </a:cxnLst>
              <a:rect l="0" t="0" r="0" b="0"/>
              <a:pathLst>
                <a:path w="265" h="281">
                  <a:moveTo>
                    <a:pt x="137" y="0"/>
                  </a:moveTo>
                  <a:cubicBezTo>
                    <a:pt x="265" y="128"/>
                    <a:pt x="265" y="128"/>
                    <a:pt x="265" y="128"/>
                  </a:cubicBezTo>
                  <a:cubicBezTo>
                    <a:pt x="253" y="214"/>
                    <a:pt x="179" y="281"/>
                    <a:pt x="89" y="281"/>
                  </a:cubicBezTo>
                  <a:cubicBezTo>
                    <a:pt x="72" y="281"/>
                    <a:pt x="55" y="279"/>
                    <a:pt x="39" y="274"/>
                  </a:cubicBezTo>
                  <a:cubicBezTo>
                    <a:pt x="0" y="235"/>
                    <a:pt x="0" y="235"/>
                    <a:pt x="0" y="235"/>
                  </a:cubicBezTo>
                  <a:cubicBezTo>
                    <a:pt x="83" y="164"/>
                    <a:pt x="83" y="164"/>
                    <a:pt x="83" y="164"/>
                  </a:cubicBezTo>
                  <a:cubicBezTo>
                    <a:pt x="75" y="42"/>
                    <a:pt x="75" y="42"/>
                    <a:pt x="75" y="42"/>
                  </a:cubicBezTo>
                  <a:cubicBezTo>
                    <a:pt x="137" y="0"/>
                    <a:pt x="137" y="0"/>
                    <a:pt x="137" y="0"/>
                  </a:cubicBezTo>
                  <a:close/>
                </a:path>
              </a:pathLst>
            </a:custGeom>
            <a:solidFill>
              <a:srgbClr val="11979C"/>
            </a:solidFill>
            <a:ln w="9525">
              <a:noFill/>
            </a:ln>
          </p:spPr>
          <p:txBody>
            <a:bodyPr/>
            <a:p>
              <a:endParaRPr altLang="en-US" lang="zh-CN"/>
            </a:p>
          </p:txBody>
        </p:sp>
        <p:sp>
          <p:nvSpPr>
            <p:cNvPr id="1049081" name="Freeform 203"/>
            <p:cNvSpPr/>
            <p:nvPr/>
          </p:nvSpPr>
          <p:spPr>
            <a:xfrm>
              <a:off x="263525" y="649287"/>
              <a:ext cx="622300" cy="350838"/>
            </a:xfrm>
            <a:custGeom>
              <a:avLst/>
              <a:ahLst/>
              <a:cxnLst>
                <a:cxn ang="0">
                  <a:pos x="7" y="108"/>
                </a:cxn>
                <a:cxn ang="0">
                  <a:pos x="77" y="29"/>
                </a:cxn>
                <a:cxn ang="0">
                  <a:pos x="77" y="0"/>
                </a:cxn>
                <a:cxn ang="0">
                  <a:pos x="96" y="0"/>
                </a:cxn>
                <a:cxn ang="0">
                  <a:pos x="97" y="0"/>
                </a:cxn>
                <a:cxn ang="0">
                  <a:pos x="116" y="0"/>
                </a:cxn>
                <a:cxn ang="0">
                  <a:pos x="116" y="29"/>
                </a:cxn>
                <a:cxn ang="0">
                  <a:pos x="186" y="108"/>
                </a:cxn>
                <a:cxn ang="0">
                  <a:pos x="7" y="108"/>
                </a:cxn>
              </a:cxnLst>
              <a:rect l="0" t="0" r="0" b="0"/>
              <a:pathLst>
                <a:path w="192" h="108">
                  <a:moveTo>
                    <a:pt x="7" y="108"/>
                  </a:moveTo>
                  <a:cubicBezTo>
                    <a:pt x="7" y="72"/>
                    <a:pt x="0" y="35"/>
                    <a:pt x="77" y="29"/>
                  </a:cubicBezTo>
                  <a:cubicBezTo>
                    <a:pt x="77" y="26"/>
                    <a:pt x="77" y="3"/>
                    <a:pt x="77" y="0"/>
                  </a:cubicBezTo>
                  <a:cubicBezTo>
                    <a:pt x="96" y="0"/>
                    <a:pt x="96" y="0"/>
                    <a:pt x="96" y="0"/>
                  </a:cubicBezTo>
                  <a:cubicBezTo>
                    <a:pt x="97" y="0"/>
                    <a:pt x="97" y="0"/>
                    <a:pt x="97" y="0"/>
                  </a:cubicBezTo>
                  <a:cubicBezTo>
                    <a:pt x="116" y="0"/>
                    <a:pt x="116" y="0"/>
                    <a:pt x="116" y="0"/>
                  </a:cubicBezTo>
                  <a:cubicBezTo>
                    <a:pt x="116" y="3"/>
                    <a:pt x="116" y="26"/>
                    <a:pt x="116" y="29"/>
                  </a:cubicBezTo>
                  <a:cubicBezTo>
                    <a:pt x="192" y="35"/>
                    <a:pt x="185" y="72"/>
                    <a:pt x="186" y="108"/>
                  </a:cubicBezTo>
                  <a:cubicBezTo>
                    <a:pt x="7" y="108"/>
                    <a:pt x="7" y="108"/>
                    <a:pt x="7" y="108"/>
                  </a:cubicBezTo>
                  <a:close/>
                </a:path>
              </a:pathLst>
            </a:custGeom>
            <a:solidFill>
              <a:srgbClr val="976431"/>
            </a:solidFill>
            <a:ln w="9525">
              <a:noFill/>
            </a:ln>
          </p:spPr>
          <p:txBody>
            <a:bodyPr/>
            <a:p>
              <a:endParaRPr altLang="en-US" lang="zh-CN"/>
            </a:p>
          </p:txBody>
        </p:sp>
        <p:sp>
          <p:nvSpPr>
            <p:cNvPr id="1049082" name="Freeform 204"/>
            <p:cNvSpPr/>
            <p:nvPr/>
          </p:nvSpPr>
          <p:spPr>
            <a:xfrm>
              <a:off x="509587" y="652462"/>
              <a:ext cx="130175" cy="52388"/>
            </a:xfrm>
            <a:custGeom>
              <a:avLst/>
              <a:ahLst/>
              <a:cxnLst>
                <a:cxn ang="0">
                  <a:pos x="40" y="0"/>
                </a:cxn>
                <a:cxn ang="0">
                  <a:pos x="0" y="0"/>
                </a:cxn>
                <a:cxn ang="0">
                  <a:pos x="40" y="0"/>
                </a:cxn>
              </a:cxnLst>
              <a:rect l="0" t="0" r="0" b="0"/>
              <a:pathLst>
                <a:path w="40" h="16">
                  <a:moveTo>
                    <a:pt x="40" y="0"/>
                  </a:moveTo>
                  <a:cubicBezTo>
                    <a:pt x="0" y="0"/>
                    <a:pt x="0" y="0"/>
                    <a:pt x="0" y="0"/>
                  </a:cubicBezTo>
                  <a:cubicBezTo>
                    <a:pt x="5" y="16"/>
                    <a:pt x="36" y="16"/>
                    <a:pt x="40" y="0"/>
                  </a:cubicBezTo>
                  <a:close/>
                </a:path>
              </a:pathLst>
            </a:custGeom>
            <a:solidFill>
              <a:srgbClr val="7B4815"/>
            </a:solidFill>
            <a:ln w="9525">
              <a:noFill/>
            </a:ln>
          </p:spPr>
          <p:txBody>
            <a:bodyPr/>
            <a:p>
              <a:endParaRPr altLang="en-US" lang="zh-CN"/>
            </a:p>
          </p:txBody>
        </p:sp>
        <p:sp>
          <p:nvSpPr>
            <p:cNvPr id="1049083" name="Freeform 206"/>
            <p:cNvSpPr/>
            <p:nvPr/>
          </p:nvSpPr>
          <p:spPr>
            <a:xfrm>
              <a:off x="373062" y="201612"/>
              <a:ext cx="403225" cy="469900"/>
            </a:xfrm>
            <a:custGeom>
              <a:avLst/>
              <a:ahLst/>
              <a:cxnLst>
                <a:cxn ang="0">
                  <a:pos x="7" y="69"/>
                </a:cxn>
                <a:cxn ang="0">
                  <a:pos x="13" y="108"/>
                </a:cxn>
                <a:cxn ang="0">
                  <a:pos x="62" y="145"/>
                </a:cxn>
                <a:cxn ang="0">
                  <a:pos x="112" y="108"/>
                </a:cxn>
                <a:cxn ang="0">
                  <a:pos x="117" y="69"/>
                </a:cxn>
                <a:cxn ang="0">
                  <a:pos x="62" y="0"/>
                </a:cxn>
                <a:cxn ang="0">
                  <a:pos x="7" y="69"/>
                </a:cxn>
              </a:cxnLst>
              <a:rect l="0" t="0" r="0" b="0"/>
              <a:pathLst>
                <a:path w="124" h="145">
                  <a:moveTo>
                    <a:pt x="7" y="69"/>
                  </a:moveTo>
                  <a:cubicBezTo>
                    <a:pt x="0" y="68"/>
                    <a:pt x="1" y="108"/>
                    <a:pt x="13" y="108"/>
                  </a:cubicBezTo>
                  <a:cubicBezTo>
                    <a:pt x="22" y="128"/>
                    <a:pt x="38" y="145"/>
                    <a:pt x="62" y="145"/>
                  </a:cubicBezTo>
                  <a:cubicBezTo>
                    <a:pt x="86" y="145"/>
                    <a:pt x="103" y="128"/>
                    <a:pt x="112" y="108"/>
                  </a:cubicBezTo>
                  <a:cubicBezTo>
                    <a:pt x="122" y="108"/>
                    <a:pt x="124" y="68"/>
                    <a:pt x="117" y="69"/>
                  </a:cubicBezTo>
                  <a:cubicBezTo>
                    <a:pt x="120" y="26"/>
                    <a:pt x="118" y="0"/>
                    <a:pt x="62" y="0"/>
                  </a:cubicBezTo>
                  <a:cubicBezTo>
                    <a:pt x="7" y="0"/>
                    <a:pt x="4" y="25"/>
                    <a:pt x="7" y="69"/>
                  </a:cubicBezTo>
                  <a:close/>
                </a:path>
              </a:pathLst>
            </a:custGeom>
            <a:solidFill>
              <a:srgbClr val="976431"/>
            </a:solidFill>
            <a:ln w="9525">
              <a:noFill/>
            </a:ln>
          </p:spPr>
          <p:txBody>
            <a:bodyPr/>
            <a:p>
              <a:endParaRPr altLang="en-US" lang="zh-CN"/>
            </a:p>
          </p:txBody>
        </p:sp>
        <p:sp>
          <p:nvSpPr>
            <p:cNvPr id="1049084" name="Freeform 207"/>
            <p:cNvSpPr/>
            <p:nvPr/>
          </p:nvSpPr>
          <p:spPr>
            <a:xfrm>
              <a:off x="263525" y="742950"/>
              <a:ext cx="622300" cy="257175"/>
            </a:xfrm>
            <a:custGeom>
              <a:avLst/>
              <a:ahLst/>
              <a:cxnLst>
                <a:cxn ang="0">
                  <a:pos x="7" y="79"/>
                </a:cxn>
                <a:cxn ang="0">
                  <a:pos x="77" y="0"/>
                </a:cxn>
                <a:cxn ang="0">
                  <a:pos x="116" y="0"/>
                </a:cxn>
                <a:cxn ang="0">
                  <a:pos x="186" y="79"/>
                </a:cxn>
                <a:cxn ang="0">
                  <a:pos x="7" y="79"/>
                </a:cxn>
              </a:cxnLst>
              <a:rect l="0" t="0" r="0" b="0"/>
              <a:pathLst>
                <a:path w="192" h="79">
                  <a:moveTo>
                    <a:pt x="7" y="79"/>
                  </a:moveTo>
                  <a:cubicBezTo>
                    <a:pt x="7" y="43"/>
                    <a:pt x="0" y="6"/>
                    <a:pt x="77" y="0"/>
                  </a:cubicBezTo>
                  <a:cubicBezTo>
                    <a:pt x="89" y="7"/>
                    <a:pt x="102" y="7"/>
                    <a:pt x="116" y="0"/>
                  </a:cubicBezTo>
                  <a:cubicBezTo>
                    <a:pt x="192" y="6"/>
                    <a:pt x="185" y="43"/>
                    <a:pt x="186" y="79"/>
                  </a:cubicBezTo>
                  <a:cubicBezTo>
                    <a:pt x="7" y="79"/>
                    <a:pt x="7" y="79"/>
                    <a:pt x="7" y="79"/>
                  </a:cubicBezTo>
                  <a:close/>
                </a:path>
              </a:pathLst>
            </a:custGeom>
            <a:solidFill>
              <a:srgbClr val="FFFFFF"/>
            </a:solidFill>
            <a:ln w="9525">
              <a:noFill/>
            </a:ln>
          </p:spPr>
          <p:txBody>
            <a:bodyPr/>
            <a:p>
              <a:endParaRPr altLang="en-US" lang="zh-CN"/>
            </a:p>
          </p:txBody>
        </p:sp>
        <p:sp>
          <p:nvSpPr>
            <p:cNvPr id="1049085" name="Freeform 208"/>
            <p:cNvSpPr/>
            <p:nvPr/>
          </p:nvSpPr>
          <p:spPr>
            <a:xfrm>
              <a:off x="369887" y="142875"/>
              <a:ext cx="454025" cy="331788"/>
            </a:xfrm>
            <a:custGeom>
              <a:avLst/>
              <a:ahLst/>
              <a:cxnLst>
                <a:cxn ang="0">
                  <a:pos x="108" y="102"/>
                </a:cxn>
                <a:cxn ang="0">
                  <a:pos x="118" y="87"/>
                </a:cxn>
                <a:cxn ang="0">
                  <a:pos x="28" y="23"/>
                </a:cxn>
                <a:cxn ang="0">
                  <a:pos x="8" y="87"/>
                </a:cxn>
                <a:cxn ang="0">
                  <a:pos x="19" y="102"/>
                </a:cxn>
                <a:cxn ang="0">
                  <a:pos x="28" y="54"/>
                </a:cxn>
                <a:cxn ang="0">
                  <a:pos x="53" y="64"/>
                </a:cxn>
                <a:cxn ang="0">
                  <a:pos x="85" y="68"/>
                </a:cxn>
                <a:cxn ang="0">
                  <a:pos x="108" y="102"/>
                </a:cxn>
              </a:cxnLst>
              <a:rect l="0" t="0" r="0" b="0"/>
              <a:pathLst>
                <a:path w="140" h="102">
                  <a:moveTo>
                    <a:pt x="108" y="102"/>
                  </a:moveTo>
                  <a:cubicBezTo>
                    <a:pt x="108" y="93"/>
                    <a:pt x="109" y="87"/>
                    <a:pt x="118" y="87"/>
                  </a:cubicBezTo>
                  <a:cubicBezTo>
                    <a:pt x="140" y="6"/>
                    <a:pt x="57" y="0"/>
                    <a:pt x="28" y="23"/>
                  </a:cubicBezTo>
                  <a:cubicBezTo>
                    <a:pt x="2" y="26"/>
                    <a:pt x="0" y="57"/>
                    <a:pt x="8" y="87"/>
                  </a:cubicBezTo>
                  <a:cubicBezTo>
                    <a:pt x="17" y="87"/>
                    <a:pt x="19" y="93"/>
                    <a:pt x="19" y="102"/>
                  </a:cubicBezTo>
                  <a:cubicBezTo>
                    <a:pt x="21" y="84"/>
                    <a:pt x="20" y="65"/>
                    <a:pt x="28" y="54"/>
                  </a:cubicBezTo>
                  <a:cubicBezTo>
                    <a:pt x="36" y="58"/>
                    <a:pt x="44" y="63"/>
                    <a:pt x="53" y="64"/>
                  </a:cubicBezTo>
                  <a:cubicBezTo>
                    <a:pt x="70" y="67"/>
                    <a:pt x="79" y="64"/>
                    <a:pt x="85" y="68"/>
                  </a:cubicBezTo>
                  <a:cubicBezTo>
                    <a:pt x="100" y="77"/>
                    <a:pt x="105" y="83"/>
                    <a:pt x="108" y="102"/>
                  </a:cubicBezTo>
                  <a:close/>
                </a:path>
              </a:pathLst>
            </a:custGeom>
            <a:solidFill>
              <a:srgbClr val="000000"/>
            </a:solidFill>
            <a:ln w="9525">
              <a:noFill/>
            </a:ln>
          </p:spPr>
          <p:txBody>
            <a:bodyPr/>
            <a:p>
              <a:endParaRPr altLang="en-US" lang="zh-CN"/>
            </a:p>
          </p:txBody>
        </p:sp>
        <p:sp>
          <p:nvSpPr>
            <p:cNvPr id="1049086" name="Freeform 209"/>
            <p:cNvSpPr/>
            <p:nvPr/>
          </p:nvSpPr>
          <p:spPr>
            <a:xfrm>
              <a:off x="534987" y="769937"/>
              <a:ext cx="79375" cy="230188"/>
            </a:xfrm>
            <a:custGeom>
              <a:avLst/>
              <a:ahLst/>
              <a:cxnLst>
                <a:cxn ang="0">
                  <a:pos x="0" y="26"/>
                </a:cxn>
                <a:cxn ang="0">
                  <a:pos x="15" y="57"/>
                </a:cxn>
                <a:cxn ang="0">
                  <a:pos x="9" y="145"/>
                </a:cxn>
                <a:cxn ang="0">
                  <a:pos x="43" y="145"/>
                </a:cxn>
                <a:cxn ang="0">
                  <a:pos x="35" y="57"/>
                </a:cxn>
                <a:cxn ang="0">
                  <a:pos x="50" y="26"/>
                </a:cxn>
                <a:cxn ang="0">
                  <a:pos x="25" y="0"/>
                </a:cxn>
                <a:cxn ang="0">
                  <a:pos x="0" y="26"/>
                </a:cxn>
                <a:cxn ang="0">
                  <a:pos x="0" y="26"/>
                </a:cxn>
              </a:cxnLst>
              <a:rect l="0" t="0" r="0" b="0"/>
              <a:pathLst>
                <a:path w="50" h="145">
                  <a:moveTo>
                    <a:pt x="0" y="26"/>
                  </a:moveTo>
                  <a:lnTo>
                    <a:pt x="15" y="57"/>
                  </a:lnTo>
                  <a:lnTo>
                    <a:pt x="9" y="145"/>
                  </a:lnTo>
                  <a:lnTo>
                    <a:pt x="43" y="145"/>
                  </a:lnTo>
                  <a:lnTo>
                    <a:pt x="35" y="57"/>
                  </a:lnTo>
                  <a:lnTo>
                    <a:pt x="50" y="26"/>
                  </a:lnTo>
                  <a:lnTo>
                    <a:pt x="25" y="0"/>
                  </a:lnTo>
                  <a:lnTo>
                    <a:pt x="0" y="26"/>
                  </a:lnTo>
                  <a:lnTo>
                    <a:pt x="0" y="26"/>
                  </a:lnTo>
                  <a:close/>
                </a:path>
              </a:pathLst>
            </a:custGeom>
            <a:solidFill>
              <a:srgbClr val="C44721"/>
            </a:solidFill>
            <a:ln w="9525">
              <a:noFill/>
            </a:ln>
          </p:spPr>
          <p:txBody>
            <a:bodyPr/>
            <a:p>
              <a:endParaRPr altLang="en-US" lang="zh-CN"/>
            </a:p>
          </p:txBody>
        </p:sp>
        <p:sp>
          <p:nvSpPr>
            <p:cNvPr id="1049087" name="Freeform 210"/>
            <p:cNvSpPr/>
            <p:nvPr/>
          </p:nvSpPr>
          <p:spPr>
            <a:xfrm>
              <a:off x="760412" y="415925"/>
              <a:ext cx="80963" cy="149225"/>
            </a:xfrm>
            <a:custGeom>
              <a:avLst/>
              <a:ahLst/>
              <a:cxnLst>
                <a:cxn ang="0">
                  <a:pos x="8" y="0"/>
                </a:cxn>
                <a:cxn ang="0">
                  <a:pos x="5" y="0"/>
                </a:cxn>
                <a:cxn ang="0">
                  <a:pos x="0" y="44"/>
                </a:cxn>
                <a:cxn ang="0">
                  <a:pos x="2" y="45"/>
                </a:cxn>
                <a:cxn ang="0">
                  <a:pos x="23" y="25"/>
                </a:cxn>
                <a:cxn ang="0">
                  <a:pos x="8" y="0"/>
                </a:cxn>
              </a:cxnLst>
              <a:rect l="0" t="0" r="0" b="0"/>
              <a:pathLst>
                <a:path w="25" h="46">
                  <a:moveTo>
                    <a:pt x="8" y="0"/>
                  </a:moveTo>
                  <a:cubicBezTo>
                    <a:pt x="7" y="0"/>
                    <a:pt x="6" y="0"/>
                    <a:pt x="5" y="0"/>
                  </a:cubicBezTo>
                  <a:cubicBezTo>
                    <a:pt x="0" y="44"/>
                    <a:pt x="0" y="44"/>
                    <a:pt x="0" y="44"/>
                  </a:cubicBezTo>
                  <a:cubicBezTo>
                    <a:pt x="0" y="45"/>
                    <a:pt x="1" y="45"/>
                    <a:pt x="2" y="45"/>
                  </a:cubicBezTo>
                  <a:cubicBezTo>
                    <a:pt x="12" y="46"/>
                    <a:pt x="22" y="37"/>
                    <a:pt x="23" y="25"/>
                  </a:cubicBezTo>
                  <a:cubicBezTo>
                    <a:pt x="25" y="12"/>
                    <a:pt x="18" y="2"/>
                    <a:pt x="8" y="0"/>
                  </a:cubicBezTo>
                  <a:close/>
                </a:path>
              </a:pathLst>
            </a:custGeom>
            <a:solidFill>
              <a:srgbClr val="CCCCCC"/>
            </a:solidFill>
            <a:ln w="9525">
              <a:noFill/>
            </a:ln>
          </p:spPr>
          <p:txBody>
            <a:bodyPr/>
            <a:p>
              <a:endParaRPr altLang="en-US" lang="zh-CN"/>
            </a:p>
          </p:txBody>
        </p:sp>
        <p:sp>
          <p:nvSpPr>
            <p:cNvPr id="1049088" name="Freeform 211"/>
            <p:cNvSpPr/>
            <p:nvPr/>
          </p:nvSpPr>
          <p:spPr>
            <a:xfrm>
              <a:off x="698500" y="382587"/>
              <a:ext cx="87313" cy="201613"/>
            </a:xfrm>
            <a:custGeom>
              <a:avLst/>
              <a:ahLst/>
              <a:cxnLst>
                <a:cxn ang="0">
                  <a:pos x="20" y="1"/>
                </a:cxn>
                <a:cxn ang="0">
                  <a:pos x="15" y="1"/>
                </a:cxn>
                <a:cxn ang="0">
                  <a:pos x="7" y="7"/>
                </a:cxn>
                <a:cxn ang="0">
                  <a:pos x="1" y="53"/>
                </a:cxn>
                <a:cxn ang="0">
                  <a:pos x="7" y="61"/>
                </a:cxn>
                <a:cxn ang="0">
                  <a:pos x="12" y="62"/>
                </a:cxn>
                <a:cxn ang="0">
                  <a:pos x="21" y="56"/>
                </a:cxn>
                <a:cxn ang="0">
                  <a:pos x="27" y="10"/>
                </a:cxn>
                <a:cxn ang="0">
                  <a:pos x="20" y="1"/>
                </a:cxn>
              </a:cxnLst>
              <a:rect l="0" t="0" r="0" b="0"/>
              <a:pathLst>
                <a:path w="27" h="62">
                  <a:moveTo>
                    <a:pt x="20" y="1"/>
                  </a:moveTo>
                  <a:cubicBezTo>
                    <a:pt x="15" y="1"/>
                    <a:pt x="15" y="1"/>
                    <a:pt x="15" y="1"/>
                  </a:cubicBezTo>
                  <a:cubicBezTo>
                    <a:pt x="11" y="0"/>
                    <a:pt x="7" y="3"/>
                    <a:pt x="7" y="7"/>
                  </a:cubicBezTo>
                  <a:cubicBezTo>
                    <a:pt x="1" y="53"/>
                    <a:pt x="1" y="53"/>
                    <a:pt x="1" y="53"/>
                  </a:cubicBezTo>
                  <a:cubicBezTo>
                    <a:pt x="0" y="57"/>
                    <a:pt x="3" y="61"/>
                    <a:pt x="7" y="61"/>
                  </a:cubicBezTo>
                  <a:cubicBezTo>
                    <a:pt x="12" y="62"/>
                    <a:pt x="12" y="62"/>
                    <a:pt x="12" y="62"/>
                  </a:cubicBezTo>
                  <a:cubicBezTo>
                    <a:pt x="16" y="62"/>
                    <a:pt x="20" y="60"/>
                    <a:pt x="21" y="56"/>
                  </a:cubicBezTo>
                  <a:cubicBezTo>
                    <a:pt x="27" y="10"/>
                    <a:pt x="27" y="10"/>
                    <a:pt x="27" y="10"/>
                  </a:cubicBezTo>
                  <a:cubicBezTo>
                    <a:pt x="27" y="6"/>
                    <a:pt x="24" y="2"/>
                    <a:pt x="20" y="1"/>
                  </a:cubicBezTo>
                  <a:close/>
                </a:path>
              </a:pathLst>
            </a:custGeom>
            <a:solidFill>
              <a:srgbClr val="496F8A"/>
            </a:solidFill>
            <a:ln w="9525">
              <a:noFill/>
            </a:ln>
          </p:spPr>
          <p:txBody>
            <a:bodyPr/>
            <a:p>
              <a:endParaRPr altLang="en-US" lang="zh-CN"/>
            </a:p>
          </p:txBody>
        </p:sp>
        <p:sp>
          <p:nvSpPr>
            <p:cNvPr id="1049089" name="Freeform 212"/>
            <p:cNvSpPr/>
            <p:nvPr/>
          </p:nvSpPr>
          <p:spPr>
            <a:xfrm>
              <a:off x="320675" y="74612"/>
              <a:ext cx="503238" cy="400050"/>
            </a:xfrm>
            <a:custGeom>
              <a:avLst/>
              <a:ahLst/>
              <a:cxnLst>
                <a:cxn ang="0">
                  <a:pos x="152" y="94"/>
                </a:cxn>
                <a:cxn ang="0">
                  <a:pos x="152" y="94"/>
                </a:cxn>
                <a:cxn ang="0">
                  <a:pos x="3" y="94"/>
                </a:cxn>
                <a:cxn ang="0">
                  <a:pos x="3" y="94"/>
                </a:cxn>
                <a:cxn ang="0">
                  <a:pos x="1" y="96"/>
                </a:cxn>
                <a:cxn ang="0">
                  <a:pos x="4" y="121"/>
                </a:cxn>
                <a:cxn ang="0">
                  <a:pos x="7" y="123"/>
                </a:cxn>
                <a:cxn ang="0">
                  <a:pos x="11" y="122"/>
                </a:cxn>
                <a:cxn ang="0">
                  <a:pos x="13" y="119"/>
                </a:cxn>
                <a:cxn ang="0">
                  <a:pos x="10" y="95"/>
                </a:cxn>
                <a:cxn ang="0">
                  <a:pos x="8" y="93"/>
                </a:cxn>
                <a:cxn ang="0">
                  <a:pos x="147" y="93"/>
                </a:cxn>
                <a:cxn ang="0">
                  <a:pos x="145" y="95"/>
                </a:cxn>
                <a:cxn ang="0">
                  <a:pos x="142" y="119"/>
                </a:cxn>
                <a:cxn ang="0">
                  <a:pos x="144" y="122"/>
                </a:cxn>
                <a:cxn ang="0">
                  <a:pos x="149" y="123"/>
                </a:cxn>
                <a:cxn ang="0">
                  <a:pos x="151" y="121"/>
                </a:cxn>
                <a:cxn ang="0">
                  <a:pos x="154" y="96"/>
                </a:cxn>
                <a:cxn ang="0">
                  <a:pos x="152" y="94"/>
                </a:cxn>
              </a:cxnLst>
              <a:rect l="0" t="0" r="0" b="0"/>
              <a:pathLst>
                <a:path w="155" h="123">
                  <a:moveTo>
                    <a:pt x="152" y="94"/>
                  </a:moveTo>
                  <a:cubicBezTo>
                    <a:pt x="152" y="94"/>
                    <a:pt x="152" y="94"/>
                    <a:pt x="152" y="94"/>
                  </a:cubicBezTo>
                  <a:cubicBezTo>
                    <a:pt x="150" y="1"/>
                    <a:pt x="3" y="0"/>
                    <a:pt x="3" y="94"/>
                  </a:cubicBezTo>
                  <a:cubicBezTo>
                    <a:pt x="3" y="94"/>
                    <a:pt x="3" y="94"/>
                    <a:pt x="3" y="94"/>
                  </a:cubicBezTo>
                  <a:cubicBezTo>
                    <a:pt x="1" y="94"/>
                    <a:pt x="0" y="95"/>
                    <a:pt x="1" y="96"/>
                  </a:cubicBezTo>
                  <a:cubicBezTo>
                    <a:pt x="4" y="121"/>
                    <a:pt x="4" y="121"/>
                    <a:pt x="4" y="121"/>
                  </a:cubicBezTo>
                  <a:cubicBezTo>
                    <a:pt x="4" y="122"/>
                    <a:pt x="5" y="123"/>
                    <a:pt x="7" y="123"/>
                  </a:cubicBezTo>
                  <a:cubicBezTo>
                    <a:pt x="11" y="122"/>
                    <a:pt x="11" y="122"/>
                    <a:pt x="11" y="122"/>
                  </a:cubicBezTo>
                  <a:cubicBezTo>
                    <a:pt x="12" y="122"/>
                    <a:pt x="13" y="121"/>
                    <a:pt x="13" y="119"/>
                  </a:cubicBezTo>
                  <a:cubicBezTo>
                    <a:pt x="10" y="95"/>
                    <a:pt x="10" y="95"/>
                    <a:pt x="10" y="95"/>
                  </a:cubicBezTo>
                  <a:cubicBezTo>
                    <a:pt x="10" y="94"/>
                    <a:pt x="9" y="93"/>
                    <a:pt x="8" y="93"/>
                  </a:cubicBezTo>
                  <a:cubicBezTo>
                    <a:pt x="8" y="5"/>
                    <a:pt x="147" y="6"/>
                    <a:pt x="147" y="93"/>
                  </a:cubicBezTo>
                  <a:cubicBezTo>
                    <a:pt x="146" y="93"/>
                    <a:pt x="145" y="94"/>
                    <a:pt x="145" y="95"/>
                  </a:cubicBezTo>
                  <a:cubicBezTo>
                    <a:pt x="142" y="119"/>
                    <a:pt x="142" y="119"/>
                    <a:pt x="142" y="119"/>
                  </a:cubicBezTo>
                  <a:cubicBezTo>
                    <a:pt x="142" y="121"/>
                    <a:pt x="143" y="122"/>
                    <a:pt x="144" y="122"/>
                  </a:cubicBezTo>
                  <a:cubicBezTo>
                    <a:pt x="149" y="123"/>
                    <a:pt x="149" y="123"/>
                    <a:pt x="149" y="123"/>
                  </a:cubicBezTo>
                  <a:cubicBezTo>
                    <a:pt x="150" y="123"/>
                    <a:pt x="151" y="122"/>
                    <a:pt x="151" y="121"/>
                  </a:cubicBezTo>
                  <a:cubicBezTo>
                    <a:pt x="154" y="96"/>
                    <a:pt x="154" y="96"/>
                    <a:pt x="154" y="96"/>
                  </a:cubicBezTo>
                  <a:cubicBezTo>
                    <a:pt x="155" y="95"/>
                    <a:pt x="154" y="94"/>
                    <a:pt x="152" y="94"/>
                  </a:cubicBezTo>
                  <a:close/>
                </a:path>
              </a:pathLst>
            </a:custGeom>
            <a:solidFill>
              <a:srgbClr val="000000"/>
            </a:solidFill>
            <a:ln w="9525">
              <a:noFill/>
            </a:ln>
          </p:spPr>
          <p:txBody>
            <a:bodyPr/>
            <a:p>
              <a:endParaRPr altLang="en-US" lang="zh-CN"/>
            </a:p>
          </p:txBody>
        </p:sp>
        <p:sp>
          <p:nvSpPr>
            <p:cNvPr id="1049090" name="Freeform 213"/>
            <p:cNvSpPr/>
            <p:nvPr/>
          </p:nvSpPr>
          <p:spPr>
            <a:xfrm>
              <a:off x="307975" y="415925"/>
              <a:ext cx="80963" cy="149225"/>
            </a:xfrm>
            <a:custGeom>
              <a:avLst/>
              <a:ahLst/>
              <a:cxnLst>
                <a:cxn ang="0">
                  <a:pos x="17" y="0"/>
                </a:cxn>
                <a:cxn ang="0">
                  <a:pos x="20" y="0"/>
                </a:cxn>
                <a:cxn ang="0">
                  <a:pos x="25" y="44"/>
                </a:cxn>
                <a:cxn ang="0">
                  <a:pos x="23" y="45"/>
                </a:cxn>
                <a:cxn ang="0">
                  <a:pos x="2" y="25"/>
                </a:cxn>
                <a:cxn ang="0">
                  <a:pos x="17" y="0"/>
                </a:cxn>
              </a:cxnLst>
              <a:rect l="0" t="0" r="0" b="0"/>
              <a:pathLst>
                <a:path w="25" h="46">
                  <a:moveTo>
                    <a:pt x="17" y="0"/>
                  </a:moveTo>
                  <a:cubicBezTo>
                    <a:pt x="18" y="0"/>
                    <a:pt x="19" y="0"/>
                    <a:pt x="20" y="0"/>
                  </a:cubicBezTo>
                  <a:cubicBezTo>
                    <a:pt x="25" y="44"/>
                    <a:pt x="25" y="44"/>
                    <a:pt x="25" y="44"/>
                  </a:cubicBezTo>
                  <a:cubicBezTo>
                    <a:pt x="25" y="45"/>
                    <a:pt x="24" y="45"/>
                    <a:pt x="23" y="45"/>
                  </a:cubicBezTo>
                  <a:cubicBezTo>
                    <a:pt x="13" y="46"/>
                    <a:pt x="3" y="37"/>
                    <a:pt x="2" y="25"/>
                  </a:cubicBezTo>
                  <a:cubicBezTo>
                    <a:pt x="0" y="12"/>
                    <a:pt x="7" y="2"/>
                    <a:pt x="17" y="0"/>
                  </a:cubicBezTo>
                  <a:close/>
                </a:path>
              </a:pathLst>
            </a:custGeom>
            <a:solidFill>
              <a:srgbClr val="CCCCCC"/>
            </a:solidFill>
            <a:ln w="9525">
              <a:noFill/>
            </a:ln>
          </p:spPr>
          <p:txBody>
            <a:bodyPr/>
            <a:p>
              <a:endParaRPr altLang="en-US" lang="zh-CN"/>
            </a:p>
          </p:txBody>
        </p:sp>
        <p:sp>
          <p:nvSpPr>
            <p:cNvPr id="1049091" name="Freeform 214"/>
            <p:cNvSpPr/>
            <p:nvPr/>
          </p:nvSpPr>
          <p:spPr>
            <a:xfrm>
              <a:off x="363537" y="382587"/>
              <a:ext cx="87313" cy="201613"/>
            </a:xfrm>
            <a:custGeom>
              <a:avLst/>
              <a:ahLst/>
              <a:cxnLst>
                <a:cxn ang="0">
                  <a:pos x="7" y="1"/>
                </a:cxn>
                <a:cxn ang="0">
                  <a:pos x="12" y="1"/>
                </a:cxn>
                <a:cxn ang="0">
                  <a:pos x="20" y="7"/>
                </a:cxn>
                <a:cxn ang="0">
                  <a:pos x="26" y="53"/>
                </a:cxn>
                <a:cxn ang="0">
                  <a:pos x="20" y="61"/>
                </a:cxn>
                <a:cxn ang="0">
                  <a:pos x="15" y="62"/>
                </a:cxn>
                <a:cxn ang="0">
                  <a:pos x="6" y="56"/>
                </a:cxn>
                <a:cxn ang="0">
                  <a:pos x="0" y="10"/>
                </a:cxn>
                <a:cxn ang="0">
                  <a:pos x="7" y="1"/>
                </a:cxn>
              </a:cxnLst>
              <a:rect l="0" t="0" r="0" b="0"/>
              <a:pathLst>
                <a:path w="27" h="62">
                  <a:moveTo>
                    <a:pt x="7" y="1"/>
                  </a:moveTo>
                  <a:cubicBezTo>
                    <a:pt x="12" y="1"/>
                    <a:pt x="12" y="1"/>
                    <a:pt x="12" y="1"/>
                  </a:cubicBezTo>
                  <a:cubicBezTo>
                    <a:pt x="16" y="0"/>
                    <a:pt x="20" y="3"/>
                    <a:pt x="20" y="7"/>
                  </a:cubicBezTo>
                  <a:cubicBezTo>
                    <a:pt x="26" y="53"/>
                    <a:pt x="26" y="53"/>
                    <a:pt x="26" y="53"/>
                  </a:cubicBezTo>
                  <a:cubicBezTo>
                    <a:pt x="27" y="57"/>
                    <a:pt x="24" y="61"/>
                    <a:pt x="20" y="61"/>
                  </a:cubicBezTo>
                  <a:cubicBezTo>
                    <a:pt x="15" y="62"/>
                    <a:pt x="15" y="62"/>
                    <a:pt x="15" y="62"/>
                  </a:cubicBezTo>
                  <a:cubicBezTo>
                    <a:pt x="11" y="62"/>
                    <a:pt x="7" y="60"/>
                    <a:pt x="6" y="56"/>
                  </a:cubicBezTo>
                  <a:cubicBezTo>
                    <a:pt x="0" y="10"/>
                    <a:pt x="0" y="10"/>
                    <a:pt x="0" y="10"/>
                  </a:cubicBezTo>
                  <a:cubicBezTo>
                    <a:pt x="0" y="6"/>
                    <a:pt x="3" y="2"/>
                    <a:pt x="7" y="1"/>
                  </a:cubicBezTo>
                  <a:close/>
                </a:path>
              </a:pathLst>
            </a:custGeom>
            <a:solidFill>
              <a:srgbClr val="496F8A"/>
            </a:solidFill>
            <a:ln w="9525">
              <a:noFill/>
            </a:ln>
          </p:spPr>
          <p:txBody>
            <a:bodyPr/>
            <a:p>
              <a:endParaRPr altLang="en-US" lang="zh-CN"/>
            </a:p>
          </p:txBody>
        </p:sp>
        <p:sp>
          <p:nvSpPr>
            <p:cNvPr id="1049092" name="Freeform 215"/>
            <p:cNvSpPr/>
            <p:nvPr/>
          </p:nvSpPr>
          <p:spPr>
            <a:xfrm>
              <a:off x="311150" y="512762"/>
              <a:ext cx="263525" cy="130175"/>
            </a:xfrm>
            <a:custGeom>
              <a:avLst/>
              <a:ahLst/>
              <a:cxnLst>
                <a:cxn ang="0">
                  <a:pos x="2" y="0"/>
                </a:cxn>
                <a:cxn ang="0">
                  <a:pos x="57" y="36"/>
                </a:cxn>
                <a:cxn ang="0">
                  <a:pos x="69" y="40"/>
                </a:cxn>
                <a:cxn ang="0">
                  <a:pos x="81" y="35"/>
                </a:cxn>
                <a:cxn ang="0">
                  <a:pos x="69" y="29"/>
                </a:cxn>
                <a:cxn ang="0">
                  <a:pos x="57" y="34"/>
                </a:cxn>
                <a:cxn ang="0">
                  <a:pos x="12" y="24"/>
                </a:cxn>
                <a:cxn ang="0">
                  <a:pos x="5" y="5"/>
                </a:cxn>
                <a:cxn ang="0">
                  <a:pos x="2" y="0"/>
                </a:cxn>
              </a:cxnLst>
              <a:rect l="0" t="0" r="0" b="0"/>
              <a:pathLst>
                <a:path w="81" h="40">
                  <a:moveTo>
                    <a:pt x="2" y="0"/>
                  </a:moveTo>
                  <a:cubicBezTo>
                    <a:pt x="0" y="34"/>
                    <a:pt x="31" y="37"/>
                    <a:pt x="57" y="36"/>
                  </a:cubicBezTo>
                  <a:cubicBezTo>
                    <a:pt x="59" y="39"/>
                    <a:pt x="64" y="40"/>
                    <a:pt x="69" y="40"/>
                  </a:cubicBezTo>
                  <a:cubicBezTo>
                    <a:pt x="76" y="40"/>
                    <a:pt x="81" y="38"/>
                    <a:pt x="81" y="35"/>
                  </a:cubicBezTo>
                  <a:cubicBezTo>
                    <a:pt x="81" y="31"/>
                    <a:pt x="76" y="29"/>
                    <a:pt x="69" y="29"/>
                  </a:cubicBezTo>
                  <a:cubicBezTo>
                    <a:pt x="63" y="29"/>
                    <a:pt x="58" y="31"/>
                    <a:pt x="57" y="34"/>
                  </a:cubicBezTo>
                  <a:cubicBezTo>
                    <a:pt x="41" y="34"/>
                    <a:pt x="21" y="33"/>
                    <a:pt x="12" y="24"/>
                  </a:cubicBezTo>
                  <a:cubicBezTo>
                    <a:pt x="7" y="19"/>
                    <a:pt x="5" y="12"/>
                    <a:pt x="5" y="5"/>
                  </a:cubicBezTo>
                  <a:cubicBezTo>
                    <a:pt x="4" y="4"/>
                    <a:pt x="3" y="2"/>
                    <a:pt x="2" y="0"/>
                  </a:cubicBezTo>
                  <a:close/>
                </a:path>
              </a:pathLst>
            </a:custGeom>
            <a:solidFill>
              <a:srgbClr val="000000"/>
            </a:solidFill>
            <a:ln w="9525">
              <a:noFill/>
            </a:ln>
          </p:spPr>
          <p:txBody>
            <a:bodyPr/>
            <a:p>
              <a:endParaRPr altLang="en-US" lang="zh-CN"/>
            </a:p>
          </p:txBody>
        </p:sp>
      </p:grpSp>
      <p:grpSp>
        <p:nvGrpSpPr>
          <p:cNvPr id="97" name="组合 307"/>
          <p:cNvGrpSpPr/>
          <p:nvPr/>
        </p:nvGrpSpPr>
        <p:grpSpPr>
          <a:xfrm>
            <a:off x="2476500" y="2087563"/>
            <a:ext cx="255588" cy="252412"/>
            <a:chOff x="0" y="0"/>
            <a:chExt cx="1150938" cy="1149350"/>
          </a:xfrm>
        </p:grpSpPr>
        <p:sp>
          <p:nvSpPr>
            <p:cNvPr id="1049093" name="Oval 18"/>
            <p:cNvSpPr/>
            <p:nvPr/>
          </p:nvSpPr>
          <p:spPr>
            <a:xfrm>
              <a:off x="0" y="0"/>
              <a:ext cx="1150938" cy="1149350"/>
            </a:xfrm>
            <a:prstGeom prst="ellipse"/>
            <a:solidFill>
              <a:srgbClr val="F26B41"/>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094" name="Freeform 216"/>
            <p:cNvSpPr/>
            <p:nvPr/>
          </p:nvSpPr>
          <p:spPr>
            <a:xfrm>
              <a:off x="282575" y="223837"/>
              <a:ext cx="863600" cy="925513"/>
            </a:xfrm>
            <a:custGeom>
              <a:avLst/>
              <a:ahLst/>
              <a:cxnLst>
                <a:cxn ang="0">
                  <a:pos x="137" y="0"/>
                </a:cxn>
                <a:cxn ang="0">
                  <a:pos x="266" y="128"/>
                </a:cxn>
                <a:cxn ang="0">
                  <a:pos x="90" y="285"/>
                </a:cxn>
                <a:cxn ang="0">
                  <a:pos x="45" y="280"/>
                </a:cxn>
                <a:cxn ang="0">
                  <a:pos x="0" y="234"/>
                </a:cxn>
                <a:cxn ang="0">
                  <a:pos x="84" y="164"/>
                </a:cxn>
                <a:cxn ang="0">
                  <a:pos x="76" y="42"/>
                </a:cxn>
                <a:cxn ang="0">
                  <a:pos x="137" y="0"/>
                </a:cxn>
              </a:cxnLst>
              <a:rect l="0" t="0" r="0" b="0"/>
              <a:pathLst>
                <a:path w="266" h="285">
                  <a:moveTo>
                    <a:pt x="137" y="0"/>
                  </a:moveTo>
                  <a:cubicBezTo>
                    <a:pt x="266" y="128"/>
                    <a:pt x="266" y="128"/>
                    <a:pt x="266" y="128"/>
                  </a:cubicBezTo>
                  <a:cubicBezTo>
                    <a:pt x="256" y="216"/>
                    <a:pt x="181" y="285"/>
                    <a:pt x="90" y="285"/>
                  </a:cubicBezTo>
                  <a:cubicBezTo>
                    <a:pt x="74" y="285"/>
                    <a:pt x="60" y="283"/>
                    <a:pt x="45" y="280"/>
                  </a:cubicBezTo>
                  <a:cubicBezTo>
                    <a:pt x="0" y="234"/>
                    <a:pt x="0" y="234"/>
                    <a:pt x="0" y="234"/>
                  </a:cubicBezTo>
                  <a:cubicBezTo>
                    <a:pt x="84" y="164"/>
                    <a:pt x="84" y="164"/>
                    <a:pt x="84" y="164"/>
                  </a:cubicBezTo>
                  <a:cubicBezTo>
                    <a:pt x="76" y="42"/>
                    <a:pt x="76" y="42"/>
                    <a:pt x="76" y="42"/>
                  </a:cubicBezTo>
                  <a:cubicBezTo>
                    <a:pt x="137" y="0"/>
                    <a:pt x="137" y="0"/>
                    <a:pt x="137" y="0"/>
                  </a:cubicBezTo>
                  <a:close/>
                </a:path>
              </a:pathLst>
            </a:custGeom>
            <a:solidFill>
              <a:srgbClr val="C44721"/>
            </a:solidFill>
            <a:ln w="9525">
              <a:noFill/>
            </a:ln>
          </p:spPr>
          <p:txBody>
            <a:bodyPr/>
            <a:p>
              <a:endParaRPr altLang="en-US" lang="zh-CN"/>
            </a:p>
          </p:txBody>
        </p:sp>
        <p:sp>
          <p:nvSpPr>
            <p:cNvPr id="1049095" name="Freeform 217"/>
            <p:cNvSpPr/>
            <p:nvPr/>
          </p:nvSpPr>
          <p:spPr>
            <a:xfrm>
              <a:off x="263525" y="636587"/>
              <a:ext cx="620713" cy="347663"/>
            </a:xfrm>
            <a:custGeom>
              <a:avLst/>
              <a:ahLst/>
              <a:cxnLst>
                <a:cxn ang="0">
                  <a:pos x="6" y="107"/>
                </a:cxn>
                <a:cxn ang="0">
                  <a:pos x="76" y="29"/>
                </a:cxn>
                <a:cxn ang="0">
                  <a:pos x="76" y="0"/>
                </a:cxn>
                <a:cxn ang="0">
                  <a:pos x="95" y="0"/>
                </a:cxn>
                <a:cxn ang="0">
                  <a:pos x="96" y="0"/>
                </a:cxn>
                <a:cxn ang="0">
                  <a:pos x="115" y="0"/>
                </a:cxn>
                <a:cxn ang="0">
                  <a:pos x="115" y="29"/>
                </a:cxn>
                <a:cxn ang="0">
                  <a:pos x="185" y="107"/>
                </a:cxn>
                <a:cxn ang="0">
                  <a:pos x="6" y="107"/>
                </a:cxn>
              </a:cxnLst>
              <a:rect l="0" t="0" r="0" b="0"/>
              <a:pathLst>
                <a:path w="191" h="107">
                  <a:moveTo>
                    <a:pt x="6" y="107"/>
                  </a:moveTo>
                  <a:cubicBezTo>
                    <a:pt x="7" y="71"/>
                    <a:pt x="0" y="35"/>
                    <a:pt x="76" y="29"/>
                  </a:cubicBezTo>
                  <a:cubicBezTo>
                    <a:pt x="76" y="26"/>
                    <a:pt x="76" y="3"/>
                    <a:pt x="76" y="0"/>
                  </a:cubicBezTo>
                  <a:cubicBezTo>
                    <a:pt x="95" y="0"/>
                    <a:pt x="95" y="0"/>
                    <a:pt x="95" y="0"/>
                  </a:cubicBezTo>
                  <a:cubicBezTo>
                    <a:pt x="96" y="0"/>
                    <a:pt x="96" y="0"/>
                    <a:pt x="96" y="0"/>
                  </a:cubicBezTo>
                  <a:cubicBezTo>
                    <a:pt x="115" y="0"/>
                    <a:pt x="115" y="0"/>
                    <a:pt x="115" y="0"/>
                  </a:cubicBezTo>
                  <a:cubicBezTo>
                    <a:pt x="115" y="3"/>
                    <a:pt x="115" y="26"/>
                    <a:pt x="115" y="29"/>
                  </a:cubicBezTo>
                  <a:cubicBezTo>
                    <a:pt x="191" y="35"/>
                    <a:pt x="185" y="71"/>
                    <a:pt x="185" y="107"/>
                  </a:cubicBezTo>
                  <a:cubicBezTo>
                    <a:pt x="6" y="107"/>
                    <a:pt x="6" y="107"/>
                    <a:pt x="6" y="107"/>
                  </a:cubicBezTo>
                  <a:close/>
                </a:path>
              </a:pathLst>
            </a:custGeom>
            <a:solidFill>
              <a:srgbClr val="FBCC55"/>
            </a:solidFill>
            <a:ln w="9525">
              <a:noFill/>
            </a:ln>
          </p:spPr>
          <p:txBody>
            <a:bodyPr/>
            <a:p>
              <a:endParaRPr altLang="en-US" lang="zh-CN"/>
            </a:p>
          </p:txBody>
        </p:sp>
        <p:sp>
          <p:nvSpPr>
            <p:cNvPr id="1049096" name="Freeform 218"/>
            <p:cNvSpPr/>
            <p:nvPr/>
          </p:nvSpPr>
          <p:spPr>
            <a:xfrm>
              <a:off x="511175" y="639762"/>
              <a:ext cx="128588" cy="49213"/>
            </a:xfrm>
            <a:custGeom>
              <a:avLst/>
              <a:ahLst/>
              <a:cxnLst>
                <a:cxn ang="0">
                  <a:pos x="40" y="0"/>
                </a:cxn>
                <a:cxn ang="0">
                  <a:pos x="0" y="0"/>
                </a:cxn>
                <a:cxn ang="0">
                  <a:pos x="40" y="0"/>
                </a:cxn>
              </a:cxnLst>
              <a:rect l="0" t="0" r="0" b="0"/>
              <a:pathLst>
                <a:path w="40" h="15">
                  <a:moveTo>
                    <a:pt x="40" y="0"/>
                  </a:moveTo>
                  <a:cubicBezTo>
                    <a:pt x="0" y="0"/>
                    <a:pt x="0" y="0"/>
                    <a:pt x="0" y="0"/>
                  </a:cubicBezTo>
                  <a:cubicBezTo>
                    <a:pt x="4" y="15"/>
                    <a:pt x="35" y="15"/>
                    <a:pt x="40" y="0"/>
                  </a:cubicBezTo>
                  <a:close/>
                </a:path>
              </a:pathLst>
            </a:custGeom>
            <a:solidFill>
              <a:srgbClr val="CC9B32"/>
            </a:solidFill>
            <a:ln w="9525">
              <a:noFill/>
            </a:ln>
          </p:spPr>
          <p:txBody>
            <a:bodyPr/>
            <a:p>
              <a:endParaRPr altLang="en-US" lang="zh-CN"/>
            </a:p>
          </p:txBody>
        </p:sp>
        <p:sp>
          <p:nvSpPr>
            <p:cNvPr id="1049097" name="Freeform 219"/>
            <p:cNvSpPr/>
            <p:nvPr/>
          </p:nvSpPr>
          <p:spPr>
            <a:xfrm>
              <a:off x="374650" y="188912"/>
              <a:ext cx="398463" cy="469900"/>
            </a:xfrm>
            <a:custGeom>
              <a:avLst/>
              <a:ahLst/>
              <a:cxnLst>
                <a:cxn ang="0">
                  <a:pos x="6" y="69"/>
                </a:cxn>
                <a:cxn ang="0">
                  <a:pos x="12" y="108"/>
                </a:cxn>
                <a:cxn ang="0">
                  <a:pos x="62" y="145"/>
                </a:cxn>
                <a:cxn ang="0">
                  <a:pos x="111" y="108"/>
                </a:cxn>
                <a:cxn ang="0">
                  <a:pos x="117" y="69"/>
                </a:cxn>
                <a:cxn ang="0">
                  <a:pos x="62" y="0"/>
                </a:cxn>
                <a:cxn ang="0">
                  <a:pos x="6" y="69"/>
                </a:cxn>
              </a:cxnLst>
              <a:rect l="0" t="0" r="0" b="0"/>
              <a:pathLst>
                <a:path w="123" h="145">
                  <a:moveTo>
                    <a:pt x="6" y="69"/>
                  </a:moveTo>
                  <a:cubicBezTo>
                    <a:pt x="0" y="68"/>
                    <a:pt x="1" y="107"/>
                    <a:pt x="12" y="108"/>
                  </a:cubicBezTo>
                  <a:cubicBezTo>
                    <a:pt x="21" y="128"/>
                    <a:pt x="38" y="145"/>
                    <a:pt x="62" y="145"/>
                  </a:cubicBezTo>
                  <a:cubicBezTo>
                    <a:pt x="85" y="145"/>
                    <a:pt x="102" y="128"/>
                    <a:pt x="111" y="108"/>
                  </a:cubicBezTo>
                  <a:cubicBezTo>
                    <a:pt x="121" y="108"/>
                    <a:pt x="123" y="68"/>
                    <a:pt x="117" y="69"/>
                  </a:cubicBezTo>
                  <a:cubicBezTo>
                    <a:pt x="119" y="26"/>
                    <a:pt x="118" y="0"/>
                    <a:pt x="62" y="0"/>
                  </a:cubicBezTo>
                  <a:cubicBezTo>
                    <a:pt x="6" y="0"/>
                    <a:pt x="4" y="25"/>
                    <a:pt x="6" y="69"/>
                  </a:cubicBezTo>
                  <a:close/>
                </a:path>
              </a:pathLst>
            </a:custGeom>
            <a:solidFill>
              <a:srgbClr val="FBCC55"/>
            </a:solidFill>
            <a:ln w="9525">
              <a:noFill/>
            </a:ln>
          </p:spPr>
          <p:txBody>
            <a:bodyPr/>
            <a:p>
              <a:endParaRPr altLang="en-US" lang="zh-CN"/>
            </a:p>
          </p:txBody>
        </p:sp>
        <p:sp>
          <p:nvSpPr>
            <p:cNvPr id="1049098" name="Freeform 220"/>
            <p:cNvSpPr/>
            <p:nvPr/>
          </p:nvSpPr>
          <p:spPr>
            <a:xfrm>
              <a:off x="263525" y="730250"/>
              <a:ext cx="620713" cy="254000"/>
            </a:xfrm>
            <a:custGeom>
              <a:avLst/>
              <a:ahLst/>
              <a:cxnLst>
                <a:cxn ang="0">
                  <a:pos x="6" y="78"/>
                </a:cxn>
                <a:cxn ang="0">
                  <a:pos x="76" y="0"/>
                </a:cxn>
                <a:cxn ang="0">
                  <a:pos x="115" y="0"/>
                </a:cxn>
                <a:cxn ang="0">
                  <a:pos x="185" y="78"/>
                </a:cxn>
                <a:cxn ang="0">
                  <a:pos x="6" y="78"/>
                </a:cxn>
              </a:cxnLst>
              <a:rect l="0" t="0" r="0" b="0"/>
              <a:pathLst>
                <a:path w="191" h="78">
                  <a:moveTo>
                    <a:pt x="6" y="78"/>
                  </a:moveTo>
                  <a:cubicBezTo>
                    <a:pt x="7" y="42"/>
                    <a:pt x="0" y="6"/>
                    <a:pt x="76" y="0"/>
                  </a:cubicBezTo>
                  <a:cubicBezTo>
                    <a:pt x="89" y="6"/>
                    <a:pt x="102" y="6"/>
                    <a:pt x="115" y="0"/>
                  </a:cubicBezTo>
                  <a:cubicBezTo>
                    <a:pt x="191" y="6"/>
                    <a:pt x="185" y="42"/>
                    <a:pt x="185" y="78"/>
                  </a:cubicBezTo>
                  <a:cubicBezTo>
                    <a:pt x="6" y="78"/>
                    <a:pt x="6" y="78"/>
                    <a:pt x="6" y="78"/>
                  </a:cubicBezTo>
                  <a:close/>
                </a:path>
              </a:pathLst>
            </a:custGeom>
            <a:solidFill>
              <a:srgbClr val="FFFFFF"/>
            </a:solidFill>
            <a:ln w="9525">
              <a:noFill/>
            </a:ln>
          </p:spPr>
          <p:txBody>
            <a:bodyPr/>
            <a:p>
              <a:endParaRPr altLang="en-US" lang="zh-CN"/>
            </a:p>
          </p:txBody>
        </p:sp>
        <p:sp>
          <p:nvSpPr>
            <p:cNvPr id="1049099" name="Freeform 221"/>
            <p:cNvSpPr/>
            <p:nvPr/>
          </p:nvSpPr>
          <p:spPr>
            <a:xfrm>
              <a:off x="368300" y="127000"/>
              <a:ext cx="454025" cy="334963"/>
            </a:xfrm>
            <a:custGeom>
              <a:avLst/>
              <a:ahLst/>
              <a:cxnLst>
                <a:cxn ang="0">
                  <a:pos x="108" y="103"/>
                </a:cxn>
                <a:cxn ang="0">
                  <a:pos x="119" y="88"/>
                </a:cxn>
                <a:cxn ang="0">
                  <a:pos x="29" y="24"/>
                </a:cxn>
                <a:cxn ang="0">
                  <a:pos x="8" y="88"/>
                </a:cxn>
                <a:cxn ang="0">
                  <a:pos x="19" y="103"/>
                </a:cxn>
                <a:cxn ang="0">
                  <a:pos x="29" y="55"/>
                </a:cxn>
                <a:cxn ang="0">
                  <a:pos x="53" y="65"/>
                </a:cxn>
                <a:cxn ang="0">
                  <a:pos x="86" y="68"/>
                </a:cxn>
                <a:cxn ang="0">
                  <a:pos x="108" y="103"/>
                </a:cxn>
              </a:cxnLst>
              <a:rect l="0" t="0" r="0" b="0"/>
              <a:pathLst>
                <a:path w="140" h="103">
                  <a:moveTo>
                    <a:pt x="108" y="103"/>
                  </a:moveTo>
                  <a:cubicBezTo>
                    <a:pt x="108" y="93"/>
                    <a:pt x="110" y="87"/>
                    <a:pt x="119" y="88"/>
                  </a:cubicBezTo>
                  <a:cubicBezTo>
                    <a:pt x="140" y="6"/>
                    <a:pt x="58" y="0"/>
                    <a:pt x="29" y="24"/>
                  </a:cubicBezTo>
                  <a:cubicBezTo>
                    <a:pt x="3" y="27"/>
                    <a:pt x="0" y="58"/>
                    <a:pt x="8" y="88"/>
                  </a:cubicBezTo>
                  <a:cubicBezTo>
                    <a:pt x="17" y="87"/>
                    <a:pt x="19" y="93"/>
                    <a:pt x="19" y="103"/>
                  </a:cubicBezTo>
                  <a:cubicBezTo>
                    <a:pt x="22" y="84"/>
                    <a:pt x="21" y="65"/>
                    <a:pt x="29" y="55"/>
                  </a:cubicBezTo>
                  <a:cubicBezTo>
                    <a:pt x="37" y="58"/>
                    <a:pt x="45" y="63"/>
                    <a:pt x="53" y="65"/>
                  </a:cubicBezTo>
                  <a:cubicBezTo>
                    <a:pt x="71" y="67"/>
                    <a:pt x="80" y="65"/>
                    <a:pt x="86" y="68"/>
                  </a:cubicBezTo>
                  <a:cubicBezTo>
                    <a:pt x="100" y="77"/>
                    <a:pt x="106" y="84"/>
                    <a:pt x="108" y="103"/>
                  </a:cubicBezTo>
                  <a:close/>
                </a:path>
              </a:pathLst>
            </a:custGeom>
            <a:solidFill>
              <a:srgbClr val="000000"/>
            </a:solidFill>
            <a:ln w="9525">
              <a:noFill/>
            </a:ln>
          </p:spPr>
          <p:txBody>
            <a:bodyPr/>
            <a:p>
              <a:endParaRPr altLang="en-US" lang="zh-CN"/>
            </a:p>
          </p:txBody>
        </p:sp>
        <p:sp>
          <p:nvSpPr>
            <p:cNvPr id="1049100" name="Freeform 222"/>
            <p:cNvSpPr>
              <a:spLocks noEditPoints="1"/>
            </p:cNvSpPr>
            <p:nvPr/>
          </p:nvSpPr>
          <p:spPr>
            <a:xfrm>
              <a:off x="442913" y="422275"/>
              <a:ext cx="109538" cy="65088"/>
            </a:xfrm>
            <a:custGeom>
              <a:avLst/>
              <a:ahLst/>
              <a:cxnLst>
                <a:cxn ang="0">
                  <a:pos x="0" y="0"/>
                </a:cxn>
                <a:cxn ang="0">
                  <a:pos x="69" y="0"/>
                </a:cxn>
                <a:cxn ang="0">
                  <a:pos x="69" y="41"/>
                </a:cxn>
                <a:cxn ang="0">
                  <a:pos x="0" y="41"/>
                </a:cxn>
                <a:cxn ang="0">
                  <a:pos x="0" y="0"/>
                </a:cxn>
                <a:cxn ang="0">
                  <a:pos x="0" y="0"/>
                </a:cxn>
                <a:cxn ang="0">
                  <a:pos x="6" y="6"/>
                </a:cxn>
                <a:cxn ang="0">
                  <a:pos x="6" y="33"/>
                </a:cxn>
                <a:cxn ang="0">
                  <a:pos x="61" y="33"/>
                </a:cxn>
                <a:cxn ang="0">
                  <a:pos x="61" y="6"/>
                </a:cxn>
                <a:cxn ang="0">
                  <a:pos x="6" y="6"/>
                </a:cxn>
                <a:cxn ang="0">
                  <a:pos x="6" y="6"/>
                </a:cxn>
              </a:cxnLst>
              <a:rect l="0" t="0" r="0" b="0"/>
              <a:pathLst>
                <a:path w="69" h="41">
                  <a:moveTo>
                    <a:pt x="0" y="0"/>
                  </a:moveTo>
                  <a:lnTo>
                    <a:pt x="69" y="0"/>
                  </a:lnTo>
                  <a:lnTo>
                    <a:pt x="69" y="41"/>
                  </a:lnTo>
                  <a:lnTo>
                    <a:pt x="0" y="41"/>
                  </a:lnTo>
                  <a:lnTo>
                    <a:pt x="0" y="0"/>
                  </a:lnTo>
                  <a:lnTo>
                    <a:pt x="0" y="0"/>
                  </a:lnTo>
                  <a:close/>
                  <a:moveTo>
                    <a:pt x="6" y="6"/>
                  </a:moveTo>
                  <a:lnTo>
                    <a:pt x="6" y="33"/>
                  </a:lnTo>
                  <a:lnTo>
                    <a:pt x="61" y="33"/>
                  </a:lnTo>
                  <a:lnTo>
                    <a:pt x="61" y="6"/>
                  </a:lnTo>
                  <a:lnTo>
                    <a:pt x="6" y="6"/>
                  </a:lnTo>
                  <a:lnTo>
                    <a:pt x="6" y="6"/>
                  </a:lnTo>
                  <a:close/>
                </a:path>
              </a:pathLst>
            </a:custGeom>
            <a:solidFill>
              <a:srgbClr val="000000"/>
            </a:solidFill>
            <a:ln w="9525">
              <a:noFill/>
            </a:ln>
          </p:spPr>
          <p:txBody>
            <a:bodyPr/>
            <a:p>
              <a:endParaRPr altLang="en-US" lang="zh-CN"/>
            </a:p>
          </p:txBody>
        </p:sp>
        <p:sp>
          <p:nvSpPr>
            <p:cNvPr id="1049101" name="Freeform 223"/>
            <p:cNvSpPr>
              <a:spLocks noEditPoints="1"/>
            </p:cNvSpPr>
            <p:nvPr/>
          </p:nvSpPr>
          <p:spPr>
            <a:xfrm>
              <a:off x="595313" y="422275"/>
              <a:ext cx="109538" cy="65088"/>
            </a:xfrm>
            <a:custGeom>
              <a:avLst/>
              <a:ahLst/>
              <a:cxnLst>
                <a:cxn ang="0">
                  <a:pos x="0" y="0"/>
                </a:cxn>
                <a:cxn ang="0">
                  <a:pos x="69" y="0"/>
                </a:cxn>
                <a:cxn ang="0">
                  <a:pos x="69" y="41"/>
                </a:cxn>
                <a:cxn ang="0">
                  <a:pos x="0" y="41"/>
                </a:cxn>
                <a:cxn ang="0">
                  <a:pos x="0" y="0"/>
                </a:cxn>
                <a:cxn ang="0">
                  <a:pos x="0" y="0"/>
                </a:cxn>
                <a:cxn ang="0">
                  <a:pos x="8" y="6"/>
                </a:cxn>
                <a:cxn ang="0">
                  <a:pos x="8" y="33"/>
                </a:cxn>
                <a:cxn ang="0">
                  <a:pos x="63" y="33"/>
                </a:cxn>
                <a:cxn ang="0">
                  <a:pos x="63" y="6"/>
                </a:cxn>
                <a:cxn ang="0">
                  <a:pos x="8" y="6"/>
                </a:cxn>
                <a:cxn ang="0">
                  <a:pos x="8" y="6"/>
                </a:cxn>
              </a:cxnLst>
              <a:rect l="0" t="0" r="0" b="0"/>
              <a:pathLst>
                <a:path w="69" h="41">
                  <a:moveTo>
                    <a:pt x="0" y="0"/>
                  </a:moveTo>
                  <a:lnTo>
                    <a:pt x="69" y="0"/>
                  </a:lnTo>
                  <a:lnTo>
                    <a:pt x="69" y="41"/>
                  </a:lnTo>
                  <a:lnTo>
                    <a:pt x="0" y="41"/>
                  </a:lnTo>
                  <a:lnTo>
                    <a:pt x="0" y="0"/>
                  </a:lnTo>
                  <a:lnTo>
                    <a:pt x="0" y="0"/>
                  </a:lnTo>
                  <a:close/>
                  <a:moveTo>
                    <a:pt x="8" y="6"/>
                  </a:moveTo>
                  <a:lnTo>
                    <a:pt x="8" y="33"/>
                  </a:lnTo>
                  <a:lnTo>
                    <a:pt x="63" y="33"/>
                  </a:lnTo>
                  <a:lnTo>
                    <a:pt x="63" y="6"/>
                  </a:lnTo>
                  <a:lnTo>
                    <a:pt x="8" y="6"/>
                  </a:lnTo>
                  <a:lnTo>
                    <a:pt x="8" y="6"/>
                  </a:lnTo>
                  <a:close/>
                </a:path>
              </a:pathLst>
            </a:custGeom>
            <a:solidFill>
              <a:srgbClr val="000000"/>
            </a:solidFill>
            <a:ln w="9525">
              <a:noFill/>
            </a:ln>
          </p:spPr>
          <p:txBody>
            <a:bodyPr/>
            <a:p>
              <a:endParaRPr altLang="en-US" lang="zh-CN"/>
            </a:p>
          </p:txBody>
        </p:sp>
        <p:sp>
          <p:nvSpPr>
            <p:cNvPr id="1049102" name="Freeform 224"/>
            <p:cNvSpPr/>
            <p:nvPr/>
          </p:nvSpPr>
          <p:spPr>
            <a:xfrm>
              <a:off x="549275" y="438150"/>
              <a:ext cx="49213" cy="12700"/>
            </a:xfrm>
            <a:custGeom>
              <a:avLst/>
              <a:ahLst/>
              <a:cxnLst>
                <a:cxn ang="0">
                  <a:pos x="0" y="0"/>
                </a:cxn>
                <a:cxn ang="0">
                  <a:pos x="31" y="0"/>
                </a:cxn>
                <a:cxn ang="0">
                  <a:pos x="31" y="8"/>
                </a:cxn>
                <a:cxn ang="0">
                  <a:pos x="0" y="8"/>
                </a:cxn>
                <a:cxn ang="0">
                  <a:pos x="0" y="0"/>
                </a:cxn>
                <a:cxn ang="0">
                  <a:pos x="0" y="0"/>
                </a:cxn>
              </a:cxnLst>
              <a:rect l="0" t="0" r="0" b="0"/>
              <a:pathLst>
                <a:path w="31" h="8">
                  <a:moveTo>
                    <a:pt x="0" y="0"/>
                  </a:moveTo>
                  <a:lnTo>
                    <a:pt x="31" y="0"/>
                  </a:lnTo>
                  <a:lnTo>
                    <a:pt x="31" y="8"/>
                  </a:lnTo>
                  <a:lnTo>
                    <a:pt x="0" y="8"/>
                  </a:lnTo>
                  <a:lnTo>
                    <a:pt x="0" y="0"/>
                  </a:lnTo>
                  <a:lnTo>
                    <a:pt x="0" y="0"/>
                  </a:lnTo>
                  <a:close/>
                </a:path>
              </a:pathLst>
            </a:custGeom>
            <a:solidFill>
              <a:srgbClr val="000000"/>
            </a:solidFill>
            <a:ln w="9525">
              <a:noFill/>
            </a:ln>
          </p:spPr>
          <p:txBody>
            <a:bodyPr/>
            <a:p>
              <a:endParaRPr altLang="en-US" lang="zh-CN"/>
            </a:p>
          </p:txBody>
        </p:sp>
        <p:sp>
          <p:nvSpPr>
            <p:cNvPr id="1049103" name="Freeform 225"/>
            <p:cNvSpPr/>
            <p:nvPr/>
          </p:nvSpPr>
          <p:spPr>
            <a:xfrm>
              <a:off x="536575" y="757237"/>
              <a:ext cx="77788" cy="227013"/>
            </a:xfrm>
            <a:custGeom>
              <a:avLst/>
              <a:ahLst/>
              <a:cxnLst>
                <a:cxn ang="0">
                  <a:pos x="0" y="26"/>
                </a:cxn>
                <a:cxn ang="0">
                  <a:pos x="12" y="55"/>
                </a:cxn>
                <a:cxn ang="0">
                  <a:pos x="6" y="143"/>
                </a:cxn>
                <a:cxn ang="0">
                  <a:pos x="41" y="143"/>
                </a:cxn>
                <a:cxn ang="0">
                  <a:pos x="35" y="57"/>
                </a:cxn>
                <a:cxn ang="0">
                  <a:pos x="49" y="26"/>
                </a:cxn>
                <a:cxn ang="0">
                  <a:pos x="25" y="0"/>
                </a:cxn>
                <a:cxn ang="0">
                  <a:pos x="0" y="26"/>
                </a:cxn>
                <a:cxn ang="0">
                  <a:pos x="0" y="26"/>
                </a:cxn>
              </a:cxnLst>
              <a:rect l="0" t="0" r="0" b="0"/>
              <a:pathLst>
                <a:path w="49" h="143">
                  <a:moveTo>
                    <a:pt x="0" y="26"/>
                  </a:moveTo>
                  <a:lnTo>
                    <a:pt x="12" y="55"/>
                  </a:lnTo>
                  <a:lnTo>
                    <a:pt x="6" y="143"/>
                  </a:lnTo>
                  <a:lnTo>
                    <a:pt x="41" y="143"/>
                  </a:lnTo>
                  <a:lnTo>
                    <a:pt x="35" y="57"/>
                  </a:lnTo>
                  <a:lnTo>
                    <a:pt x="49" y="26"/>
                  </a:lnTo>
                  <a:lnTo>
                    <a:pt x="25" y="0"/>
                  </a:lnTo>
                  <a:lnTo>
                    <a:pt x="0" y="26"/>
                  </a:lnTo>
                  <a:lnTo>
                    <a:pt x="0" y="26"/>
                  </a:lnTo>
                  <a:close/>
                </a:path>
              </a:pathLst>
            </a:custGeom>
            <a:solidFill>
              <a:srgbClr val="11979C"/>
            </a:solidFill>
            <a:ln w="9525">
              <a:noFill/>
            </a:ln>
          </p:spPr>
          <p:txBody>
            <a:bodyPr/>
            <a:p>
              <a:endParaRPr altLang="en-US" lang="zh-CN"/>
            </a:p>
          </p:txBody>
        </p:sp>
      </p:grpSp>
      <p:grpSp>
        <p:nvGrpSpPr>
          <p:cNvPr id="98" name="组合 294"/>
          <p:cNvGrpSpPr/>
          <p:nvPr/>
        </p:nvGrpSpPr>
        <p:grpSpPr>
          <a:xfrm>
            <a:off x="1795463" y="779463"/>
            <a:ext cx="255587" cy="254000"/>
            <a:chOff x="0" y="0"/>
            <a:chExt cx="1149350" cy="1149351"/>
          </a:xfrm>
        </p:grpSpPr>
        <p:sp>
          <p:nvSpPr>
            <p:cNvPr id="1049104" name="Oval 17"/>
            <p:cNvSpPr/>
            <p:nvPr/>
          </p:nvSpPr>
          <p:spPr>
            <a:xfrm>
              <a:off x="0" y="0"/>
              <a:ext cx="1149350" cy="1149350"/>
            </a:xfrm>
            <a:prstGeom prst="ellipse"/>
            <a:solidFill>
              <a:srgbClr val="66DBA7"/>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105" name="Freeform 226"/>
            <p:cNvSpPr/>
            <p:nvPr/>
          </p:nvSpPr>
          <p:spPr>
            <a:xfrm>
              <a:off x="269875" y="223838"/>
              <a:ext cx="879475" cy="925513"/>
            </a:xfrm>
            <a:custGeom>
              <a:avLst/>
              <a:ahLst/>
              <a:cxnLst>
                <a:cxn ang="0">
                  <a:pos x="189" y="0"/>
                </a:cxn>
                <a:cxn ang="0">
                  <a:pos x="269" y="81"/>
                </a:cxn>
                <a:cxn ang="0">
                  <a:pos x="271" y="108"/>
                </a:cxn>
                <a:cxn ang="0">
                  <a:pos x="94" y="285"/>
                </a:cxn>
                <a:cxn ang="0">
                  <a:pos x="65" y="283"/>
                </a:cxn>
                <a:cxn ang="0">
                  <a:pos x="0" y="217"/>
                </a:cxn>
                <a:cxn ang="0">
                  <a:pos x="189" y="0"/>
                </a:cxn>
              </a:cxnLst>
              <a:rect l="0" t="0" r="0" b="0"/>
              <a:pathLst>
                <a:path w="271" h="285">
                  <a:moveTo>
                    <a:pt x="189" y="0"/>
                  </a:moveTo>
                  <a:cubicBezTo>
                    <a:pt x="269" y="81"/>
                    <a:pt x="269" y="81"/>
                    <a:pt x="269" y="81"/>
                  </a:cubicBezTo>
                  <a:cubicBezTo>
                    <a:pt x="271" y="90"/>
                    <a:pt x="271" y="99"/>
                    <a:pt x="271" y="108"/>
                  </a:cubicBezTo>
                  <a:cubicBezTo>
                    <a:pt x="271" y="206"/>
                    <a:pt x="192" y="285"/>
                    <a:pt x="94" y="285"/>
                  </a:cubicBezTo>
                  <a:cubicBezTo>
                    <a:pt x="84" y="285"/>
                    <a:pt x="75" y="285"/>
                    <a:pt x="65" y="283"/>
                  </a:cubicBezTo>
                  <a:cubicBezTo>
                    <a:pt x="0" y="217"/>
                    <a:pt x="0" y="217"/>
                    <a:pt x="0" y="217"/>
                  </a:cubicBezTo>
                  <a:cubicBezTo>
                    <a:pt x="189" y="0"/>
                    <a:pt x="189" y="0"/>
                    <a:pt x="189" y="0"/>
                  </a:cubicBezTo>
                  <a:close/>
                </a:path>
              </a:pathLst>
            </a:custGeom>
            <a:solidFill>
              <a:srgbClr val="43AD7E"/>
            </a:solidFill>
            <a:ln w="9525">
              <a:noFill/>
            </a:ln>
          </p:spPr>
          <p:txBody>
            <a:bodyPr/>
            <a:p>
              <a:endParaRPr altLang="en-US" lang="zh-CN"/>
            </a:p>
          </p:txBody>
        </p:sp>
        <p:sp>
          <p:nvSpPr>
            <p:cNvPr id="1049106" name="Freeform 227"/>
            <p:cNvSpPr/>
            <p:nvPr/>
          </p:nvSpPr>
          <p:spPr>
            <a:xfrm>
              <a:off x="254000" y="211138"/>
              <a:ext cx="646113" cy="730250"/>
            </a:xfrm>
            <a:custGeom>
              <a:avLst/>
              <a:ahLst/>
              <a:cxnLst>
                <a:cxn ang="0">
                  <a:pos x="15" y="0"/>
                </a:cxn>
                <a:cxn ang="0">
                  <a:pos x="183" y="0"/>
                </a:cxn>
                <a:cxn ang="0">
                  <a:pos x="199" y="15"/>
                </a:cxn>
                <a:cxn ang="0">
                  <a:pos x="199" y="209"/>
                </a:cxn>
                <a:cxn ang="0">
                  <a:pos x="183" y="225"/>
                </a:cxn>
                <a:cxn ang="0">
                  <a:pos x="15" y="225"/>
                </a:cxn>
                <a:cxn ang="0">
                  <a:pos x="0" y="209"/>
                </a:cxn>
                <a:cxn ang="0">
                  <a:pos x="0" y="15"/>
                </a:cxn>
                <a:cxn ang="0">
                  <a:pos x="15" y="0"/>
                </a:cxn>
              </a:cxnLst>
              <a:rect l="0" t="0" r="0" b="0"/>
              <a:pathLst>
                <a:path w="199" h="225">
                  <a:moveTo>
                    <a:pt x="15" y="0"/>
                  </a:moveTo>
                  <a:cubicBezTo>
                    <a:pt x="183" y="0"/>
                    <a:pt x="183" y="0"/>
                    <a:pt x="183" y="0"/>
                  </a:cubicBezTo>
                  <a:cubicBezTo>
                    <a:pt x="192" y="0"/>
                    <a:pt x="199" y="7"/>
                    <a:pt x="199" y="15"/>
                  </a:cubicBezTo>
                  <a:cubicBezTo>
                    <a:pt x="199" y="209"/>
                    <a:pt x="199" y="209"/>
                    <a:pt x="199" y="209"/>
                  </a:cubicBezTo>
                  <a:cubicBezTo>
                    <a:pt x="199" y="218"/>
                    <a:pt x="192" y="225"/>
                    <a:pt x="183" y="225"/>
                  </a:cubicBezTo>
                  <a:cubicBezTo>
                    <a:pt x="15" y="225"/>
                    <a:pt x="15" y="225"/>
                    <a:pt x="15" y="225"/>
                  </a:cubicBezTo>
                  <a:cubicBezTo>
                    <a:pt x="6" y="225"/>
                    <a:pt x="0" y="218"/>
                    <a:pt x="0" y="209"/>
                  </a:cubicBezTo>
                  <a:cubicBezTo>
                    <a:pt x="0" y="15"/>
                    <a:pt x="0" y="15"/>
                    <a:pt x="0" y="15"/>
                  </a:cubicBezTo>
                  <a:cubicBezTo>
                    <a:pt x="0" y="7"/>
                    <a:pt x="6" y="0"/>
                    <a:pt x="15" y="0"/>
                  </a:cubicBezTo>
                  <a:close/>
                </a:path>
              </a:pathLst>
            </a:custGeom>
            <a:solidFill>
              <a:srgbClr val="0A7C80"/>
            </a:solidFill>
            <a:ln w="9525">
              <a:noFill/>
            </a:ln>
          </p:spPr>
          <p:txBody>
            <a:bodyPr/>
            <a:p>
              <a:endParaRPr altLang="en-US" lang="zh-CN"/>
            </a:p>
          </p:txBody>
        </p:sp>
        <p:sp>
          <p:nvSpPr>
            <p:cNvPr id="1049107" name="Freeform 228"/>
            <p:cNvSpPr/>
            <p:nvPr/>
          </p:nvSpPr>
          <p:spPr>
            <a:xfrm>
              <a:off x="266700" y="223838"/>
              <a:ext cx="619125" cy="701675"/>
            </a:xfrm>
            <a:custGeom>
              <a:avLst/>
              <a:ahLst/>
              <a:cxnLst>
                <a:cxn ang="0">
                  <a:pos x="11" y="0"/>
                </a:cxn>
                <a:cxn ang="0">
                  <a:pos x="179" y="0"/>
                </a:cxn>
                <a:cxn ang="0">
                  <a:pos x="191" y="11"/>
                </a:cxn>
                <a:cxn ang="0">
                  <a:pos x="191" y="205"/>
                </a:cxn>
                <a:cxn ang="0">
                  <a:pos x="179" y="216"/>
                </a:cxn>
                <a:cxn ang="0">
                  <a:pos x="11" y="216"/>
                </a:cxn>
                <a:cxn ang="0">
                  <a:pos x="0" y="205"/>
                </a:cxn>
                <a:cxn ang="0">
                  <a:pos x="0" y="11"/>
                </a:cxn>
                <a:cxn ang="0">
                  <a:pos x="11" y="0"/>
                </a:cxn>
              </a:cxnLst>
              <a:rect l="0" t="0" r="0" b="0"/>
              <a:pathLst>
                <a:path w="191" h="216">
                  <a:moveTo>
                    <a:pt x="11" y="0"/>
                  </a:moveTo>
                  <a:cubicBezTo>
                    <a:pt x="179" y="0"/>
                    <a:pt x="179" y="0"/>
                    <a:pt x="179" y="0"/>
                  </a:cubicBezTo>
                  <a:cubicBezTo>
                    <a:pt x="186" y="0"/>
                    <a:pt x="191" y="5"/>
                    <a:pt x="191" y="11"/>
                  </a:cubicBezTo>
                  <a:cubicBezTo>
                    <a:pt x="191" y="205"/>
                    <a:pt x="191" y="205"/>
                    <a:pt x="191" y="205"/>
                  </a:cubicBezTo>
                  <a:cubicBezTo>
                    <a:pt x="191" y="211"/>
                    <a:pt x="186" y="216"/>
                    <a:pt x="179" y="216"/>
                  </a:cubicBezTo>
                  <a:cubicBezTo>
                    <a:pt x="11" y="216"/>
                    <a:pt x="11" y="216"/>
                    <a:pt x="11" y="216"/>
                  </a:cubicBezTo>
                  <a:cubicBezTo>
                    <a:pt x="5" y="216"/>
                    <a:pt x="0" y="211"/>
                    <a:pt x="0" y="205"/>
                  </a:cubicBezTo>
                  <a:cubicBezTo>
                    <a:pt x="0" y="11"/>
                    <a:pt x="0" y="11"/>
                    <a:pt x="0" y="11"/>
                  </a:cubicBezTo>
                  <a:cubicBezTo>
                    <a:pt x="0" y="5"/>
                    <a:pt x="5" y="0"/>
                    <a:pt x="11" y="0"/>
                  </a:cubicBezTo>
                  <a:close/>
                </a:path>
              </a:pathLst>
            </a:custGeom>
            <a:solidFill>
              <a:srgbClr val="11979C"/>
            </a:solidFill>
            <a:ln w="9525">
              <a:noFill/>
            </a:ln>
          </p:spPr>
          <p:txBody>
            <a:bodyPr/>
            <a:p>
              <a:endParaRPr altLang="en-US" lang="zh-CN"/>
            </a:p>
          </p:txBody>
        </p:sp>
        <p:sp>
          <p:nvSpPr>
            <p:cNvPr id="1049108" name="Freeform 229"/>
            <p:cNvSpPr/>
            <p:nvPr/>
          </p:nvSpPr>
          <p:spPr>
            <a:xfrm>
              <a:off x="276225" y="233363"/>
              <a:ext cx="596900" cy="682625"/>
            </a:xfrm>
            <a:custGeom>
              <a:avLst/>
              <a:ahLst/>
              <a:cxnLst>
                <a:cxn ang="0">
                  <a:pos x="8" y="0"/>
                </a:cxn>
                <a:cxn ang="0">
                  <a:pos x="176" y="0"/>
                </a:cxn>
                <a:cxn ang="0">
                  <a:pos x="184" y="8"/>
                </a:cxn>
                <a:cxn ang="0">
                  <a:pos x="184" y="202"/>
                </a:cxn>
                <a:cxn ang="0">
                  <a:pos x="176" y="210"/>
                </a:cxn>
                <a:cxn ang="0">
                  <a:pos x="8" y="210"/>
                </a:cxn>
                <a:cxn ang="0">
                  <a:pos x="0" y="202"/>
                </a:cxn>
                <a:cxn ang="0">
                  <a:pos x="0" y="8"/>
                </a:cxn>
                <a:cxn ang="0">
                  <a:pos x="8" y="0"/>
                </a:cxn>
              </a:cxnLst>
              <a:rect l="0" t="0" r="0" b="0"/>
              <a:pathLst>
                <a:path w="184" h="210">
                  <a:moveTo>
                    <a:pt x="8" y="0"/>
                  </a:moveTo>
                  <a:cubicBezTo>
                    <a:pt x="176" y="0"/>
                    <a:pt x="176" y="0"/>
                    <a:pt x="176" y="0"/>
                  </a:cubicBezTo>
                  <a:cubicBezTo>
                    <a:pt x="181" y="0"/>
                    <a:pt x="184" y="4"/>
                    <a:pt x="184" y="8"/>
                  </a:cubicBezTo>
                  <a:cubicBezTo>
                    <a:pt x="184" y="202"/>
                    <a:pt x="184" y="202"/>
                    <a:pt x="184" y="202"/>
                  </a:cubicBezTo>
                  <a:cubicBezTo>
                    <a:pt x="184" y="207"/>
                    <a:pt x="181" y="210"/>
                    <a:pt x="176" y="210"/>
                  </a:cubicBezTo>
                  <a:cubicBezTo>
                    <a:pt x="8" y="210"/>
                    <a:pt x="8" y="210"/>
                    <a:pt x="8" y="210"/>
                  </a:cubicBezTo>
                  <a:cubicBezTo>
                    <a:pt x="4" y="210"/>
                    <a:pt x="0" y="207"/>
                    <a:pt x="0" y="202"/>
                  </a:cubicBezTo>
                  <a:cubicBezTo>
                    <a:pt x="0" y="8"/>
                    <a:pt x="0" y="8"/>
                    <a:pt x="0" y="8"/>
                  </a:cubicBezTo>
                  <a:cubicBezTo>
                    <a:pt x="0" y="4"/>
                    <a:pt x="4" y="0"/>
                    <a:pt x="8" y="0"/>
                  </a:cubicBezTo>
                  <a:close/>
                </a:path>
              </a:pathLst>
            </a:custGeom>
            <a:solidFill>
              <a:srgbClr val="16C5CA"/>
            </a:solidFill>
            <a:ln w="9525">
              <a:noFill/>
            </a:ln>
          </p:spPr>
          <p:txBody>
            <a:bodyPr/>
            <a:p>
              <a:endParaRPr altLang="en-US" lang="zh-CN"/>
            </a:p>
          </p:txBody>
        </p:sp>
        <p:sp>
          <p:nvSpPr>
            <p:cNvPr id="1049109" name="Freeform 230"/>
            <p:cNvSpPr>
              <a:spLocks noEditPoints="1"/>
            </p:cNvSpPr>
            <p:nvPr/>
          </p:nvSpPr>
          <p:spPr>
            <a:xfrm>
              <a:off x="490538" y="260350"/>
              <a:ext cx="52388" cy="47625"/>
            </a:xfrm>
            <a:custGeom>
              <a:avLst/>
              <a:ahLst/>
              <a:cxnLst>
                <a:cxn ang="0">
                  <a:pos x="22" y="24"/>
                </a:cxn>
                <a:cxn ang="0">
                  <a:pos x="12" y="24"/>
                </a:cxn>
                <a:cxn ang="0">
                  <a:pos x="10" y="30"/>
                </a:cxn>
                <a:cxn ang="0">
                  <a:pos x="0" y="30"/>
                </a:cxn>
                <a:cxn ang="0">
                  <a:pos x="12" y="0"/>
                </a:cxn>
                <a:cxn ang="0">
                  <a:pos x="22" y="0"/>
                </a:cxn>
                <a:cxn ang="0">
                  <a:pos x="33" y="30"/>
                </a:cxn>
                <a:cxn ang="0">
                  <a:pos x="24" y="30"/>
                </a:cxn>
                <a:cxn ang="0">
                  <a:pos x="22" y="24"/>
                </a:cxn>
                <a:cxn ang="0">
                  <a:pos x="22" y="24"/>
                </a:cxn>
                <a:cxn ang="0">
                  <a:pos x="20" y="18"/>
                </a:cxn>
                <a:cxn ang="0">
                  <a:pos x="16" y="8"/>
                </a:cxn>
                <a:cxn ang="0">
                  <a:pos x="14" y="18"/>
                </a:cxn>
                <a:cxn ang="0">
                  <a:pos x="20" y="18"/>
                </a:cxn>
                <a:cxn ang="0">
                  <a:pos x="20" y="18"/>
                </a:cxn>
              </a:cxnLst>
              <a:rect l="0" t="0" r="0" b="0"/>
              <a:pathLst>
                <a:path w="33" h="30">
                  <a:moveTo>
                    <a:pt x="22" y="24"/>
                  </a:moveTo>
                  <a:lnTo>
                    <a:pt x="12" y="24"/>
                  </a:lnTo>
                  <a:lnTo>
                    <a:pt x="10" y="30"/>
                  </a:lnTo>
                  <a:lnTo>
                    <a:pt x="0" y="30"/>
                  </a:lnTo>
                  <a:lnTo>
                    <a:pt x="12" y="0"/>
                  </a:lnTo>
                  <a:lnTo>
                    <a:pt x="22" y="0"/>
                  </a:lnTo>
                  <a:lnTo>
                    <a:pt x="33" y="30"/>
                  </a:lnTo>
                  <a:lnTo>
                    <a:pt x="24" y="30"/>
                  </a:lnTo>
                  <a:lnTo>
                    <a:pt x="22" y="24"/>
                  </a:lnTo>
                  <a:lnTo>
                    <a:pt x="22" y="24"/>
                  </a:lnTo>
                  <a:close/>
                  <a:moveTo>
                    <a:pt x="20" y="18"/>
                  </a:moveTo>
                  <a:lnTo>
                    <a:pt x="16" y="8"/>
                  </a:lnTo>
                  <a:lnTo>
                    <a:pt x="14" y="18"/>
                  </a:lnTo>
                  <a:lnTo>
                    <a:pt x="20" y="18"/>
                  </a:lnTo>
                  <a:lnTo>
                    <a:pt x="20" y="18"/>
                  </a:lnTo>
                  <a:close/>
                </a:path>
              </a:pathLst>
            </a:custGeom>
            <a:solidFill>
              <a:srgbClr val="FFFFFF"/>
            </a:solidFill>
            <a:ln w="9525">
              <a:noFill/>
            </a:ln>
          </p:spPr>
          <p:txBody>
            <a:bodyPr/>
            <a:p>
              <a:endParaRPr altLang="en-US" lang="zh-CN"/>
            </a:p>
          </p:txBody>
        </p:sp>
        <p:sp>
          <p:nvSpPr>
            <p:cNvPr id="1049110" name="Freeform 231"/>
            <p:cNvSpPr/>
            <p:nvPr/>
          </p:nvSpPr>
          <p:spPr>
            <a:xfrm>
              <a:off x="549275" y="260350"/>
              <a:ext cx="44450" cy="47625"/>
            </a:xfrm>
            <a:custGeom>
              <a:avLst/>
              <a:ahLst/>
              <a:cxnLst>
                <a:cxn ang="0">
                  <a:pos x="0" y="0"/>
                </a:cxn>
                <a:cxn ang="0">
                  <a:pos x="28" y="0"/>
                </a:cxn>
                <a:cxn ang="0">
                  <a:pos x="28" y="8"/>
                </a:cxn>
                <a:cxn ang="0">
                  <a:pos x="18" y="8"/>
                </a:cxn>
                <a:cxn ang="0">
                  <a:pos x="18" y="30"/>
                </a:cxn>
                <a:cxn ang="0">
                  <a:pos x="8" y="30"/>
                </a:cxn>
                <a:cxn ang="0">
                  <a:pos x="8" y="8"/>
                </a:cxn>
                <a:cxn ang="0">
                  <a:pos x="0" y="8"/>
                </a:cxn>
                <a:cxn ang="0">
                  <a:pos x="0" y="0"/>
                </a:cxn>
                <a:cxn ang="0">
                  <a:pos x="0" y="0"/>
                </a:cxn>
              </a:cxnLst>
              <a:rect l="0" t="0" r="0" b="0"/>
              <a:pathLst>
                <a:path w="28" h="30">
                  <a:moveTo>
                    <a:pt x="0" y="0"/>
                  </a:moveTo>
                  <a:lnTo>
                    <a:pt x="28" y="0"/>
                  </a:lnTo>
                  <a:lnTo>
                    <a:pt x="28" y="8"/>
                  </a:lnTo>
                  <a:lnTo>
                    <a:pt x="18" y="8"/>
                  </a:lnTo>
                  <a:lnTo>
                    <a:pt x="18" y="30"/>
                  </a:lnTo>
                  <a:lnTo>
                    <a:pt x="8" y="30"/>
                  </a:lnTo>
                  <a:lnTo>
                    <a:pt x="8" y="8"/>
                  </a:lnTo>
                  <a:lnTo>
                    <a:pt x="0" y="8"/>
                  </a:lnTo>
                  <a:lnTo>
                    <a:pt x="0" y="0"/>
                  </a:lnTo>
                  <a:lnTo>
                    <a:pt x="0" y="0"/>
                  </a:lnTo>
                  <a:close/>
                </a:path>
              </a:pathLst>
            </a:custGeom>
            <a:solidFill>
              <a:srgbClr val="FFFFFF"/>
            </a:solidFill>
            <a:ln w="9525">
              <a:noFill/>
            </a:ln>
          </p:spPr>
          <p:txBody>
            <a:bodyPr/>
            <a:p>
              <a:endParaRPr altLang="en-US" lang="zh-CN"/>
            </a:p>
          </p:txBody>
        </p:sp>
        <p:sp>
          <p:nvSpPr>
            <p:cNvPr id="1049111" name="Freeform 232"/>
            <p:cNvSpPr/>
            <p:nvPr/>
          </p:nvSpPr>
          <p:spPr>
            <a:xfrm>
              <a:off x="603250" y="260350"/>
              <a:ext cx="55563" cy="47625"/>
            </a:xfrm>
            <a:custGeom>
              <a:avLst/>
              <a:ahLst/>
              <a:cxnLst>
                <a:cxn ang="0">
                  <a:pos x="0" y="0"/>
                </a:cxn>
                <a:cxn ang="0">
                  <a:pos x="15" y="0"/>
                </a:cxn>
                <a:cxn ang="0">
                  <a:pos x="19" y="18"/>
                </a:cxn>
                <a:cxn ang="0">
                  <a:pos x="23" y="0"/>
                </a:cxn>
                <a:cxn ang="0">
                  <a:pos x="35" y="0"/>
                </a:cxn>
                <a:cxn ang="0">
                  <a:pos x="35" y="30"/>
                </a:cxn>
                <a:cxn ang="0">
                  <a:pos x="27" y="30"/>
                </a:cxn>
                <a:cxn ang="0">
                  <a:pos x="27" y="6"/>
                </a:cxn>
                <a:cxn ang="0">
                  <a:pos x="23" y="30"/>
                </a:cxn>
                <a:cxn ang="0">
                  <a:pos x="15" y="30"/>
                </a:cxn>
                <a:cxn ang="0">
                  <a:pos x="9" y="6"/>
                </a:cxn>
                <a:cxn ang="0">
                  <a:pos x="9" y="30"/>
                </a:cxn>
                <a:cxn ang="0">
                  <a:pos x="0" y="30"/>
                </a:cxn>
                <a:cxn ang="0">
                  <a:pos x="0" y="0"/>
                </a:cxn>
                <a:cxn ang="0">
                  <a:pos x="0" y="0"/>
                </a:cxn>
              </a:cxnLst>
              <a:rect l="0" t="0" r="0" b="0"/>
              <a:pathLst>
                <a:path w="35" h="30">
                  <a:moveTo>
                    <a:pt x="0" y="0"/>
                  </a:moveTo>
                  <a:lnTo>
                    <a:pt x="15" y="0"/>
                  </a:lnTo>
                  <a:lnTo>
                    <a:pt x="19" y="18"/>
                  </a:lnTo>
                  <a:lnTo>
                    <a:pt x="23" y="0"/>
                  </a:lnTo>
                  <a:lnTo>
                    <a:pt x="35" y="0"/>
                  </a:lnTo>
                  <a:lnTo>
                    <a:pt x="35" y="30"/>
                  </a:lnTo>
                  <a:lnTo>
                    <a:pt x="27" y="30"/>
                  </a:lnTo>
                  <a:lnTo>
                    <a:pt x="27" y="6"/>
                  </a:lnTo>
                  <a:lnTo>
                    <a:pt x="23" y="30"/>
                  </a:lnTo>
                  <a:lnTo>
                    <a:pt x="15" y="30"/>
                  </a:lnTo>
                  <a:lnTo>
                    <a:pt x="9" y="6"/>
                  </a:lnTo>
                  <a:lnTo>
                    <a:pt x="9" y="30"/>
                  </a:lnTo>
                  <a:lnTo>
                    <a:pt x="0" y="30"/>
                  </a:lnTo>
                  <a:lnTo>
                    <a:pt x="0" y="0"/>
                  </a:lnTo>
                  <a:lnTo>
                    <a:pt x="0" y="0"/>
                  </a:lnTo>
                  <a:close/>
                </a:path>
              </a:pathLst>
            </a:custGeom>
            <a:solidFill>
              <a:srgbClr val="FFFFFF"/>
            </a:solidFill>
            <a:ln w="9525">
              <a:noFill/>
            </a:ln>
          </p:spPr>
          <p:txBody>
            <a:bodyPr/>
            <a:p>
              <a:endParaRPr altLang="en-US" lang="zh-CN"/>
            </a:p>
          </p:txBody>
        </p:sp>
        <p:sp>
          <p:nvSpPr>
            <p:cNvPr id="1049112" name="Freeform 233"/>
            <p:cNvSpPr/>
            <p:nvPr/>
          </p:nvSpPr>
          <p:spPr>
            <a:xfrm>
              <a:off x="334963" y="338138"/>
              <a:ext cx="479425" cy="547688"/>
            </a:xfrm>
            <a:custGeom>
              <a:avLst/>
              <a:ahLst/>
              <a:cxnLst>
                <a:cxn ang="0">
                  <a:pos x="0" y="0"/>
                </a:cxn>
                <a:cxn ang="0">
                  <a:pos x="302" y="0"/>
                </a:cxn>
                <a:cxn ang="0">
                  <a:pos x="290" y="345"/>
                </a:cxn>
                <a:cxn ang="0">
                  <a:pos x="12" y="345"/>
                </a:cxn>
                <a:cxn ang="0">
                  <a:pos x="0" y="0"/>
                </a:cxn>
                <a:cxn ang="0">
                  <a:pos x="0" y="0"/>
                </a:cxn>
              </a:cxnLst>
              <a:rect l="0" t="0" r="0" b="0"/>
              <a:pathLst>
                <a:path w="302" h="345">
                  <a:moveTo>
                    <a:pt x="0" y="0"/>
                  </a:moveTo>
                  <a:lnTo>
                    <a:pt x="302" y="0"/>
                  </a:lnTo>
                  <a:lnTo>
                    <a:pt x="290" y="345"/>
                  </a:lnTo>
                  <a:lnTo>
                    <a:pt x="12" y="345"/>
                  </a:lnTo>
                  <a:lnTo>
                    <a:pt x="0" y="0"/>
                  </a:lnTo>
                  <a:lnTo>
                    <a:pt x="0" y="0"/>
                  </a:lnTo>
                  <a:close/>
                </a:path>
              </a:pathLst>
            </a:custGeom>
            <a:solidFill>
              <a:srgbClr val="D7D7D7"/>
            </a:solidFill>
            <a:ln w="3175" cap="flat" cmpd="sng">
              <a:solidFill>
                <a:srgbClr val="3E3E3E"/>
              </a:solidFill>
              <a:prstDash val="solid"/>
              <a:miter/>
              <a:headEnd type="none" w="med" len="med"/>
              <a:tailEnd type="none" w="med" len="med"/>
            </a:ln>
          </p:spPr>
          <p:txBody>
            <a:bodyPr/>
            <a:p>
              <a:endParaRPr altLang="en-US" lang="zh-CN"/>
            </a:p>
          </p:txBody>
        </p:sp>
        <p:sp>
          <p:nvSpPr>
            <p:cNvPr id="1049113" name="Freeform 234"/>
            <p:cNvSpPr/>
            <p:nvPr/>
          </p:nvSpPr>
          <p:spPr>
            <a:xfrm>
              <a:off x="325438" y="328613"/>
              <a:ext cx="498475" cy="568325"/>
            </a:xfrm>
            <a:custGeom>
              <a:avLst/>
              <a:ahLst/>
              <a:cxnLst>
                <a:cxn ang="0">
                  <a:pos x="0" y="0"/>
                </a:cxn>
                <a:cxn ang="0">
                  <a:pos x="314" y="0"/>
                </a:cxn>
                <a:cxn ang="0">
                  <a:pos x="302" y="358"/>
                </a:cxn>
                <a:cxn ang="0">
                  <a:pos x="14" y="358"/>
                </a:cxn>
                <a:cxn ang="0">
                  <a:pos x="0" y="0"/>
                </a:cxn>
                <a:cxn ang="0">
                  <a:pos x="0" y="0"/>
                </a:cxn>
              </a:cxnLst>
              <a:rect l="0" t="0" r="0" b="0"/>
              <a:pathLst>
                <a:path w="314" h="358">
                  <a:moveTo>
                    <a:pt x="0" y="0"/>
                  </a:moveTo>
                  <a:lnTo>
                    <a:pt x="314" y="0"/>
                  </a:lnTo>
                  <a:lnTo>
                    <a:pt x="302" y="358"/>
                  </a:lnTo>
                  <a:lnTo>
                    <a:pt x="14" y="358"/>
                  </a:lnTo>
                  <a:lnTo>
                    <a:pt x="0" y="0"/>
                  </a:lnTo>
                  <a:lnTo>
                    <a:pt x="0" y="0"/>
                  </a:lnTo>
                  <a:close/>
                </a:path>
              </a:pathLst>
            </a:custGeom>
            <a:solidFill>
              <a:srgbClr val="FFFFFF"/>
            </a:solidFill>
            <a:ln w="9525">
              <a:noFill/>
            </a:ln>
          </p:spPr>
          <p:txBody>
            <a:bodyPr/>
            <a:p>
              <a:endParaRPr altLang="en-US" lang="zh-CN"/>
            </a:p>
          </p:txBody>
        </p:sp>
        <p:sp>
          <p:nvSpPr>
            <p:cNvPr id="1049114" name="Freeform 235"/>
            <p:cNvSpPr/>
            <p:nvPr/>
          </p:nvSpPr>
          <p:spPr>
            <a:xfrm>
              <a:off x="360363" y="357188"/>
              <a:ext cx="431800" cy="528638"/>
            </a:xfrm>
            <a:custGeom>
              <a:avLst/>
              <a:ahLst/>
              <a:cxnLst>
                <a:cxn ang="0">
                  <a:pos x="0" y="0"/>
                </a:cxn>
                <a:cxn ang="0">
                  <a:pos x="272" y="0"/>
                </a:cxn>
                <a:cxn ang="0">
                  <a:pos x="272" y="333"/>
                </a:cxn>
                <a:cxn ang="0">
                  <a:pos x="0" y="333"/>
                </a:cxn>
                <a:cxn ang="0">
                  <a:pos x="0" y="0"/>
                </a:cxn>
                <a:cxn ang="0">
                  <a:pos x="0" y="0"/>
                </a:cxn>
              </a:cxnLst>
              <a:rect l="0" t="0" r="0" b="0"/>
              <a:pathLst>
                <a:path w="272" h="333">
                  <a:moveTo>
                    <a:pt x="0" y="0"/>
                  </a:moveTo>
                  <a:lnTo>
                    <a:pt x="272" y="0"/>
                  </a:lnTo>
                  <a:lnTo>
                    <a:pt x="272" y="333"/>
                  </a:lnTo>
                  <a:lnTo>
                    <a:pt x="0" y="333"/>
                  </a:lnTo>
                  <a:lnTo>
                    <a:pt x="0" y="0"/>
                  </a:lnTo>
                  <a:lnTo>
                    <a:pt x="0" y="0"/>
                  </a:lnTo>
                  <a:close/>
                </a:path>
              </a:pathLst>
            </a:custGeom>
            <a:solidFill>
              <a:srgbClr val="F4B63F"/>
            </a:solidFill>
            <a:ln w="9525">
              <a:noFill/>
            </a:ln>
          </p:spPr>
          <p:txBody>
            <a:bodyPr/>
            <a:p>
              <a:endParaRPr altLang="en-US" lang="zh-CN"/>
            </a:p>
          </p:txBody>
        </p:sp>
        <p:sp>
          <p:nvSpPr>
            <p:cNvPr id="1049115" name="Freeform 236"/>
            <p:cNvSpPr/>
            <p:nvPr/>
          </p:nvSpPr>
          <p:spPr>
            <a:xfrm>
              <a:off x="366713" y="363538"/>
              <a:ext cx="419100" cy="512763"/>
            </a:xfrm>
            <a:custGeom>
              <a:avLst/>
              <a:ahLst/>
              <a:cxnLst>
                <a:cxn ang="0">
                  <a:pos x="0" y="0"/>
                </a:cxn>
                <a:cxn ang="0">
                  <a:pos x="264" y="0"/>
                </a:cxn>
                <a:cxn ang="0">
                  <a:pos x="264" y="323"/>
                </a:cxn>
                <a:cxn ang="0">
                  <a:pos x="0" y="323"/>
                </a:cxn>
                <a:cxn ang="0">
                  <a:pos x="0" y="0"/>
                </a:cxn>
                <a:cxn ang="0">
                  <a:pos x="0" y="0"/>
                </a:cxn>
              </a:cxnLst>
              <a:rect l="0" t="0" r="0" b="0"/>
              <a:pathLst>
                <a:path w="264" h="323">
                  <a:moveTo>
                    <a:pt x="0" y="0"/>
                  </a:moveTo>
                  <a:lnTo>
                    <a:pt x="264" y="0"/>
                  </a:lnTo>
                  <a:lnTo>
                    <a:pt x="264" y="323"/>
                  </a:lnTo>
                  <a:lnTo>
                    <a:pt x="0" y="323"/>
                  </a:lnTo>
                  <a:lnTo>
                    <a:pt x="0" y="0"/>
                  </a:lnTo>
                  <a:lnTo>
                    <a:pt x="0" y="0"/>
                  </a:lnTo>
                  <a:close/>
                </a:path>
              </a:pathLst>
            </a:custGeom>
            <a:solidFill>
              <a:srgbClr val="F8CF7C"/>
            </a:solidFill>
            <a:ln w="9525">
              <a:noFill/>
            </a:ln>
          </p:spPr>
          <p:txBody>
            <a:bodyPr/>
            <a:p>
              <a:endParaRPr altLang="en-US" lang="zh-CN"/>
            </a:p>
          </p:txBody>
        </p:sp>
        <p:sp>
          <p:nvSpPr>
            <p:cNvPr id="1049116" name="Freeform 237"/>
            <p:cNvSpPr/>
            <p:nvPr/>
          </p:nvSpPr>
          <p:spPr>
            <a:xfrm>
              <a:off x="376238" y="373063"/>
              <a:ext cx="400050" cy="496888"/>
            </a:xfrm>
            <a:custGeom>
              <a:avLst/>
              <a:ahLst/>
              <a:cxnLst>
                <a:cxn ang="0">
                  <a:pos x="0" y="0"/>
                </a:cxn>
                <a:cxn ang="0">
                  <a:pos x="252" y="0"/>
                </a:cxn>
                <a:cxn ang="0">
                  <a:pos x="252" y="313"/>
                </a:cxn>
                <a:cxn ang="0">
                  <a:pos x="0" y="313"/>
                </a:cxn>
                <a:cxn ang="0">
                  <a:pos x="0" y="0"/>
                </a:cxn>
                <a:cxn ang="0">
                  <a:pos x="0" y="0"/>
                </a:cxn>
              </a:cxnLst>
              <a:rect l="0" t="0" r="0" b="0"/>
              <a:pathLst>
                <a:path w="252" h="313">
                  <a:moveTo>
                    <a:pt x="0" y="0"/>
                  </a:moveTo>
                  <a:lnTo>
                    <a:pt x="252" y="0"/>
                  </a:lnTo>
                  <a:lnTo>
                    <a:pt x="252" y="313"/>
                  </a:lnTo>
                  <a:lnTo>
                    <a:pt x="0" y="313"/>
                  </a:lnTo>
                  <a:lnTo>
                    <a:pt x="0" y="0"/>
                  </a:lnTo>
                  <a:lnTo>
                    <a:pt x="0" y="0"/>
                  </a:lnTo>
                  <a:close/>
                </a:path>
              </a:pathLst>
            </a:custGeom>
            <a:solidFill>
              <a:srgbClr val="FBE6A2"/>
            </a:solidFill>
            <a:ln w="9525">
              <a:noFill/>
            </a:ln>
          </p:spPr>
          <p:txBody>
            <a:bodyPr/>
            <a:p>
              <a:endParaRPr altLang="en-US" lang="zh-CN"/>
            </a:p>
          </p:txBody>
        </p:sp>
        <p:sp>
          <p:nvSpPr>
            <p:cNvPr id="1049117" name="Freeform 238"/>
            <p:cNvSpPr/>
            <p:nvPr/>
          </p:nvSpPr>
          <p:spPr>
            <a:xfrm>
              <a:off x="396875" y="396875"/>
              <a:ext cx="355600" cy="298450"/>
            </a:xfrm>
            <a:custGeom>
              <a:avLst/>
              <a:ahLst/>
              <a:cxnLst>
                <a:cxn ang="0">
                  <a:pos x="0" y="0"/>
                </a:cxn>
                <a:cxn ang="0">
                  <a:pos x="224" y="0"/>
                </a:cxn>
                <a:cxn ang="0">
                  <a:pos x="224" y="188"/>
                </a:cxn>
                <a:cxn ang="0">
                  <a:pos x="0" y="188"/>
                </a:cxn>
                <a:cxn ang="0">
                  <a:pos x="0" y="0"/>
                </a:cxn>
                <a:cxn ang="0">
                  <a:pos x="0" y="0"/>
                </a:cxn>
              </a:cxnLst>
              <a:rect l="0" t="0" r="0" b="0"/>
              <a:pathLst>
                <a:path w="224" h="188">
                  <a:moveTo>
                    <a:pt x="0" y="0"/>
                  </a:moveTo>
                  <a:lnTo>
                    <a:pt x="224" y="0"/>
                  </a:lnTo>
                  <a:lnTo>
                    <a:pt x="224" y="188"/>
                  </a:lnTo>
                  <a:lnTo>
                    <a:pt x="0" y="188"/>
                  </a:lnTo>
                  <a:lnTo>
                    <a:pt x="0" y="0"/>
                  </a:lnTo>
                  <a:lnTo>
                    <a:pt x="0" y="0"/>
                  </a:lnTo>
                  <a:close/>
                </a:path>
              </a:pathLst>
            </a:custGeom>
            <a:solidFill>
              <a:srgbClr val="F4B63F"/>
            </a:solidFill>
            <a:ln w="9525">
              <a:noFill/>
            </a:ln>
          </p:spPr>
          <p:txBody>
            <a:bodyPr/>
            <a:p>
              <a:endParaRPr altLang="en-US" lang="zh-CN"/>
            </a:p>
          </p:txBody>
        </p:sp>
        <p:sp>
          <p:nvSpPr>
            <p:cNvPr id="1049118" name="Freeform 239"/>
            <p:cNvSpPr/>
            <p:nvPr/>
          </p:nvSpPr>
          <p:spPr>
            <a:xfrm>
              <a:off x="382588" y="711200"/>
              <a:ext cx="384175" cy="9525"/>
            </a:xfrm>
            <a:custGeom>
              <a:avLst/>
              <a:ahLst/>
              <a:cxnLst>
                <a:cxn ang="0">
                  <a:pos x="0" y="6"/>
                </a:cxn>
                <a:cxn ang="0">
                  <a:pos x="242" y="6"/>
                </a:cxn>
                <a:cxn ang="0">
                  <a:pos x="242" y="0"/>
                </a:cxn>
                <a:cxn ang="0">
                  <a:pos x="0" y="0"/>
                </a:cxn>
                <a:cxn ang="0">
                  <a:pos x="0" y="6"/>
                </a:cxn>
                <a:cxn ang="0">
                  <a:pos x="0" y="6"/>
                </a:cxn>
              </a:cxnLst>
              <a:rect l="0" t="0" r="0" b="0"/>
              <a:pathLst>
                <a:path w="242" h="6">
                  <a:moveTo>
                    <a:pt x="0" y="6"/>
                  </a:moveTo>
                  <a:lnTo>
                    <a:pt x="242" y="6"/>
                  </a:lnTo>
                  <a:lnTo>
                    <a:pt x="242" y="0"/>
                  </a:lnTo>
                  <a:lnTo>
                    <a:pt x="0" y="0"/>
                  </a:lnTo>
                  <a:lnTo>
                    <a:pt x="0" y="6"/>
                  </a:lnTo>
                  <a:lnTo>
                    <a:pt x="0" y="6"/>
                  </a:lnTo>
                  <a:close/>
                </a:path>
              </a:pathLst>
            </a:custGeom>
            <a:solidFill>
              <a:srgbClr val="16C5CA"/>
            </a:solidFill>
            <a:ln w="9525">
              <a:noFill/>
            </a:ln>
          </p:spPr>
          <p:txBody>
            <a:bodyPr/>
            <a:p>
              <a:endParaRPr altLang="en-US" lang="zh-CN"/>
            </a:p>
          </p:txBody>
        </p:sp>
        <p:sp>
          <p:nvSpPr>
            <p:cNvPr id="1049119" name="Freeform 240"/>
            <p:cNvSpPr/>
            <p:nvPr/>
          </p:nvSpPr>
          <p:spPr>
            <a:xfrm>
              <a:off x="382588" y="733425"/>
              <a:ext cx="384175" cy="127000"/>
            </a:xfrm>
            <a:custGeom>
              <a:avLst/>
              <a:ahLst/>
              <a:cxnLst>
                <a:cxn ang="0">
                  <a:pos x="0" y="80"/>
                </a:cxn>
                <a:cxn ang="0">
                  <a:pos x="242" y="80"/>
                </a:cxn>
                <a:cxn ang="0">
                  <a:pos x="242" y="0"/>
                </a:cxn>
                <a:cxn ang="0">
                  <a:pos x="0" y="0"/>
                </a:cxn>
                <a:cxn ang="0">
                  <a:pos x="0" y="80"/>
                </a:cxn>
                <a:cxn ang="0">
                  <a:pos x="0" y="80"/>
                </a:cxn>
              </a:cxnLst>
              <a:rect l="0" t="0" r="0" b="0"/>
              <a:pathLst>
                <a:path w="242" h="80">
                  <a:moveTo>
                    <a:pt x="0" y="80"/>
                  </a:moveTo>
                  <a:lnTo>
                    <a:pt x="242" y="80"/>
                  </a:lnTo>
                  <a:lnTo>
                    <a:pt x="242" y="0"/>
                  </a:lnTo>
                  <a:lnTo>
                    <a:pt x="0" y="0"/>
                  </a:lnTo>
                  <a:lnTo>
                    <a:pt x="0" y="80"/>
                  </a:lnTo>
                  <a:lnTo>
                    <a:pt x="0" y="80"/>
                  </a:lnTo>
                  <a:close/>
                </a:path>
              </a:pathLst>
            </a:custGeom>
            <a:solidFill>
              <a:srgbClr val="16C5CA"/>
            </a:solidFill>
            <a:ln w="9525">
              <a:noFill/>
            </a:ln>
          </p:spPr>
          <p:txBody>
            <a:bodyPr/>
            <a:p>
              <a:endParaRPr altLang="en-US" lang="zh-CN"/>
            </a:p>
          </p:txBody>
        </p:sp>
        <p:sp>
          <p:nvSpPr>
            <p:cNvPr id="1049120" name="Freeform 241"/>
            <p:cNvSpPr/>
            <p:nvPr/>
          </p:nvSpPr>
          <p:spPr>
            <a:xfrm>
              <a:off x="412750" y="627063"/>
              <a:ext cx="149225" cy="49213"/>
            </a:xfrm>
            <a:custGeom>
              <a:avLst/>
              <a:ahLst/>
              <a:cxnLst>
                <a:cxn ang="0">
                  <a:pos x="8" y="0"/>
                </a:cxn>
                <a:cxn ang="0">
                  <a:pos x="94" y="0"/>
                </a:cxn>
                <a:cxn ang="0">
                  <a:pos x="94" y="31"/>
                </a:cxn>
                <a:cxn ang="0">
                  <a:pos x="0" y="31"/>
                </a:cxn>
                <a:cxn ang="0">
                  <a:pos x="8" y="0"/>
                </a:cxn>
                <a:cxn ang="0">
                  <a:pos x="8" y="0"/>
                </a:cxn>
              </a:cxnLst>
              <a:rect l="0" t="0" r="0" b="0"/>
              <a:pathLst>
                <a:path w="94" h="31">
                  <a:moveTo>
                    <a:pt x="8" y="0"/>
                  </a:moveTo>
                  <a:lnTo>
                    <a:pt x="94" y="0"/>
                  </a:lnTo>
                  <a:lnTo>
                    <a:pt x="94" y="31"/>
                  </a:lnTo>
                  <a:lnTo>
                    <a:pt x="0" y="31"/>
                  </a:lnTo>
                  <a:lnTo>
                    <a:pt x="8" y="0"/>
                  </a:lnTo>
                  <a:lnTo>
                    <a:pt x="8" y="0"/>
                  </a:lnTo>
                  <a:close/>
                </a:path>
              </a:pathLst>
            </a:custGeom>
            <a:solidFill>
              <a:srgbClr val="FFFFFF"/>
            </a:solidFill>
            <a:ln w="9525">
              <a:noFill/>
            </a:ln>
          </p:spPr>
          <p:txBody>
            <a:bodyPr/>
            <a:p>
              <a:endParaRPr altLang="en-US" lang="zh-CN"/>
            </a:p>
          </p:txBody>
        </p:sp>
        <p:sp>
          <p:nvSpPr>
            <p:cNvPr id="1049121" name="Freeform 242"/>
            <p:cNvSpPr/>
            <p:nvPr/>
          </p:nvSpPr>
          <p:spPr>
            <a:xfrm>
              <a:off x="419100" y="412750"/>
              <a:ext cx="314325" cy="198438"/>
            </a:xfrm>
            <a:custGeom>
              <a:avLst/>
              <a:ahLst/>
              <a:cxnLst>
                <a:cxn ang="0">
                  <a:pos x="6" y="0"/>
                </a:cxn>
                <a:cxn ang="0">
                  <a:pos x="190" y="0"/>
                </a:cxn>
                <a:cxn ang="0">
                  <a:pos x="198" y="125"/>
                </a:cxn>
                <a:cxn ang="0">
                  <a:pos x="0" y="125"/>
                </a:cxn>
                <a:cxn ang="0">
                  <a:pos x="6" y="0"/>
                </a:cxn>
                <a:cxn ang="0">
                  <a:pos x="6" y="0"/>
                </a:cxn>
              </a:cxnLst>
              <a:rect l="0" t="0" r="0" b="0"/>
              <a:pathLst>
                <a:path w="198" h="125">
                  <a:moveTo>
                    <a:pt x="6" y="0"/>
                  </a:moveTo>
                  <a:lnTo>
                    <a:pt x="190" y="0"/>
                  </a:lnTo>
                  <a:lnTo>
                    <a:pt x="198" y="125"/>
                  </a:lnTo>
                  <a:lnTo>
                    <a:pt x="0" y="125"/>
                  </a:lnTo>
                  <a:lnTo>
                    <a:pt x="6" y="0"/>
                  </a:lnTo>
                  <a:lnTo>
                    <a:pt x="6" y="0"/>
                  </a:lnTo>
                  <a:close/>
                </a:path>
              </a:pathLst>
            </a:custGeom>
            <a:solidFill>
              <a:srgbClr val="0A7C80"/>
            </a:solidFill>
            <a:ln w="9525">
              <a:noFill/>
            </a:ln>
          </p:spPr>
          <p:txBody>
            <a:bodyPr/>
            <a:p>
              <a:endParaRPr altLang="en-US" lang="zh-CN"/>
            </a:p>
          </p:txBody>
        </p:sp>
        <p:sp>
          <p:nvSpPr>
            <p:cNvPr id="1049122" name="Freeform 243"/>
            <p:cNvSpPr/>
            <p:nvPr/>
          </p:nvSpPr>
          <p:spPr>
            <a:xfrm>
              <a:off x="422275" y="415925"/>
              <a:ext cx="304800" cy="192088"/>
            </a:xfrm>
            <a:custGeom>
              <a:avLst/>
              <a:ahLst/>
              <a:cxnLst>
                <a:cxn ang="0">
                  <a:pos x="6" y="0"/>
                </a:cxn>
                <a:cxn ang="0">
                  <a:pos x="186" y="0"/>
                </a:cxn>
                <a:cxn ang="0">
                  <a:pos x="192" y="121"/>
                </a:cxn>
                <a:cxn ang="0">
                  <a:pos x="0" y="121"/>
                </a:cxn>
                <a:cxn ang="0">
                  <a:pos x="6" y="0"/>
                </a:cxn>
                <a:cxn ang="0">
                  <a:pos x="6" y="0"/>
                </a:cxn>
              </a:cxnLst>
              <a:rect l="0" t="0" r="0" b="0"/>
              <a:pathLst>
                <a:path w="192" h="121">
                  <a:moveTo>
                    <a:pt x="6" y="0"/>
                  </a:moveTo>
                  <a:lnTo>
                    <a:pt x="186" y="0"/>
                  </a:lnTo>
                  <a:lnTo>
                    <a:pt x="192" y="121"/>
                  </a:lnTo>
                  <a:lnTo>
                    <a:pt x="0" y="121"/>
                  </a:lnTo>
                  <a:lnTo>
                    <a:pt x="6" y="0"/>
                  </a:lnTo>
                  <a:lnTo>
                    <a:pt x="6" y="0"/>
                  </a:lnTo>
                  <a:close/>
                </a:path>
              </a:pathLst>
            </a:custGeom>
            <a:solidFill>
              <a:srgbClr val="FFFFFF"/>
            </a:solidFill>
            <a:ln w="9525">
              <a:noFill/>
            </a:ln>
          </p:spPr>
          <p:txBody>
            <a:bodyPr/>
            <a:p>
              <a:endParaRPr altLang="en-US" lang="zh-CN"/>
            </a:p>
          </p:txBody>
        </p:sp>
        <p:sp>
          <p:nvSpPr>
            <p:cNvPr id="1049123" name="Freeform 244"/>
            <p:cNvSpPr/>
            <p:nvPr/>
          </p:nvSpPr>
          <p:spPr>
            <a:xfrm>
              <a:off x="425450" y="419100"/>
              <a:ext cx="298450" cy="185738"/>
            </a:xfrm>
            <a:custGeom>
              <a:avLst/>
              <a:ahLst/>
              <a:cxnLst>
                <a:cxn ang="0">
                  <a:pos x="6" y="0"/>
                </a:cxn>
                <a:cxn ang="0">
                  <a:pos x="182" y="0"/>
                </a:cxn>
                <a:cxn ang="0">
                  <a:pos x="188" y="117"/>
                </a:cxn>
                <a:cxn ang="0">
                  <a:pos x="0" y="117"/>
                </a:cxn>
                <a:cxn ang="0">
                  <a:pos x="6" y="0"/>
                </a:cxn>
                <a:cxn ang="0">
                  <a:pos x="6" y="0"/>
                </a:cxn>
              </a:cxnLst>
              <a:rect l="0" t="0" r="0" b="0"/>
              <a:pathLst>
                <a:path w="188" h="117">
                  <a:moveTo>
                    <a:pt x="6" y="0"/>
                  </a:moveTo>
                  <a:lnTo>
                    <a:pt x="182" y="0"/>
                  </a:lnTo>
                  <a:lnTo>
                    <a:pt x="188" y="117"/>
                  </a:lnTo>
                  <a:lnTo>
                    <a:pt x="0" y="117"/>
                  </a:lnTo>
                  <a:lnTo>
                    <a:pt x="6" y="0"/>
                  </a:lnTo>
                  <a:lnTo>
                    <a:pt x="6" y="0"/>
                  </a:lnTo>
                  <a:close/>
                </a:path>
              </a:pathLst>
            </a:custGeom>
            <a:solidFill>
              <a:srgbClr val="16C5CA"/>
            </a:solidFill>
            <a:ln w="9525">
              <a:noFill/>
            </a:ln>
          </p:spPr>
          <p:txBody>
            <a:bodyPr/>
            <a:p>
              <a:endParaRPr altLang="en-US" lang="zh-CN"/>
            </a:p>
          </p:txBody>
        </p:sp>
        <p:sp>
          <p:nvSpPr>
            <p:cNvPr id="1049124" name="Freeform 245"/>
            <p:cNvSpPr>
              <a:spLocks noEditPoints="1"/>
            </p:cNvSpPr>
            <p:nvPr/>
          </p:nvSpPr>
          <p:spPr>
            <a:xfrm>
              <a:off x="422275" y="636588"/>
              <a:ext cx="130175" cy="31750"/>
            </a:xfrm>
            <a:custGeom>
              <a:avLst/>
              <a:ahLst/>
              <a:cxnLst>
                <a:cxn ang="0">
                  <a:pos x="69" y="20"/>
                </a:cxn>
                <a:cxn ang="0">
                  <a:pos x="82" y="20"/>
                </a:cxn>
                <a:cxn ang="0">
                  <a:pos x="82" y="10"/>
                </a:cxn>
                <a:cxn ang="0">
                  <a:pos x="69" y="10"/>
                </a:cxn>
                <a:cxn ang="0">
                  <a:pos x="69" y="20"/>
                </a:cxn>
                <a:cxn ang="0">
                  <a:pos x="69" y="20"/>
                </a:cxn>
                <a:cxn ang="0">
                  <a:pos x="4" y="8"/>
                </a:cxn>
                <a:cxn ang="0">
                  <a:pos x="18" y="8"/>
                </a:cxn>
                <a:cxn ang="0">
                  <a:pos x="18" y="0"/>
                </a:cxn>
                <a:cxn ang="0">
                  <a:pos x="6" y="0"/>
                </a:cxn>
                <a:cxn ang="0">
                  <a:pos x="4" y="8"/>
                </a:cxn>
                <a:cxn ang="0">
                  <a:pos x="4" y="8"/>
                </a:cxn>
                <a:cxn ang="0">
                  <a:pos x="0" y="20"/>
                </a:cxn>
                <a:cxn ang="0">
                  <a:pos x="18" y="20"/>
                </a:cxn>
                <a:cxn ang="0">
                  <a:pos x="18" y="10"/>
                </a:cxn>
                <a:cxn ang="0">
                  <a:pos x="2" y="10"/>
                </a:cxn>
                <a:cxn ang="0">
                  <a:pos x="0" y="20"/>
                </a:cxn>
                <a:cxn ang="0">
                  <a:pos x="0" y="20"/>
                </a:cxn>
                <a:cxn ang="0">
                  <a:pos x="20" y="8"/>
                </a:cxn>
                <a:cxn ang="0">
                  <a:pos x="33" y="8"/>
                </a:cxn>
                <a:cxn ang="0">
                  <a:pos x="33" y="0"/>
                </a:cxn>
                <a:cxn ang="0">
                  <a:pos x="20" y="0"/>
                </a:cxn>
                <a:cxn ang="0">
                  <a:pos x="20" y="8"/>
                </a:cxn>
                <a:cxn ang="0">
                  <a:pos x="20" y="8"/>
                </a:cxn>
                <a:cxn ang="0">
                  <a:pos x="20" y="20"/>
                </a:cxn>
                <a:cxn ang="0">
                  <a:pos x="33" y="20"/>
                </a:cxn>
                <a:cxn ang="0">
                  <a:pos x="33" y="10"/>
                </a:cxn>
                <a:cxn ang="0">
                  <a:pos x="20" y="10"/>
                </a:cxn>
                <a:cxn ang="0">
                  <a:pos x="20" y="20"/>
                </a:cxn>
                <a:cxn ang="0">
                  <a:pos x="20" y="20"/>
                </a:cxn>
                <a:cxn ang="0">
                  <a:pos x="35" y="8"/>
                </a:cxn>
                <a:cxn ang="0">
                  <a:pos x="49" y="8"/>
                </a:cxn>
                <a:cxn ang="0">
                  <a:pos x="49" y="0"/>
                </a:cxn>
                <a:cxn ang="0">
                  <a:pos x="35" y="0"/>
                </a:cxn>
                <a:cxn ang="0">
                  <a:pos x="35" y="8"/>
                </a:cxn>
                <a:cxn ang="0">
                  <a:pos x="35" y="8"/>
                </a:cxn>
                <a:cxn ang="0">
                  <a:pos x="35" y="20"/>
                </a:cxn>
                <a:cxn ang="0">
                  <a:pos x="49" y="20"/>
                </a:cxn>
                <a:cxn ang="0">
                  <a:pos x="49" y="10"/>
                </a:cxn>
                <a:cxn ang="0">
                  <a:pos x="35" y="10"/>
                </a:cxn>
                <a:cxn ang="0">
                  <a:pos x="35" y="20"/>
                </a:cxn>
                <a:cxn ang="0">
                  <a:pos x="35" y="20"/>
                </a:cxn>
                <a:cxn ang="0">
                  <a:pos x="53" y="8"/>
                </a:cxn>
                <a:cxn ang="0">
                  <a:pos x="67" y="8"/>
                </a:cxn>
                <a:cxn ang="0">
                  <a:pos x="67" y="0"/>
                </a:cxn>
                <a:cxn ang="0">
                  <a:pos x="53" y="0"/>
                </a:cxn>
                <a:cxn ang="0">
                  <a:pos x="53" y="8"/>
                </a:cxn>
                <a:cxn ang="0">
                  <a:pos x="53" y="8"/>
                </a:cxn>
                <a:cxn ang="0">
                  <a:pos x="53" y="20"/>
                </a:cxn>
                <a:cxn ang="0">
                  <a:pos x="67" y="20"/>
                </a:cxn>
                <a:cxn ang="0">
                  <a:pos x="67" y="10"/>
                </a:cxn>
                <a:cxn ang="0">
                  <a:pos x="53" y="10"/>
                </a:cxn>
                <a:cxn ang="0">
                  <a:pos x="53" y="20"/>
                </a:cxn>
                <a:cxn ang="0">
                  <a:pos x="53" y="20"/>
                </a:cxn>
                <a:cxn ang="0">
                  <a:pos x="69" y="8"/>
                </a:cxn>
                <a:cxn ang="0">
                  <a:pos x="82" y="8"/>
                </a:cxn>
                <a:cxn ang="0">
                  <a:pos x="82" y="0"/>
                </a:cxn>
                <a:cxn ang="0">
                  <a:pos x="69" y="0"/>
                </a:cxn>
                <a:cxn ang="0">
                  <a:pos x="69" y="8"/>
                </a:cxn>
                <a:cxn ang="0">
                  <a:pos x="69" y="8"/>
                </a:cxn>
              </a:cxnLst>
              <a:rect l="0" t="0" r="0" b="0"/>
              <a:pathLst>
                <a:path w="82" h="20">
                  <a:moveTo>
                    <a:pt x="69" y="20"/>
                  </a:moveTo>
                  <a:lnTo>
                    <a:pt x="82" y="20"/>
                  </a:lnTo>
                  <a:lnTo>
                    <a:pt x="82" y="10"/>
                  </a:lnTo>
                  <a:lnTo>
                    <a:pt x="69" y="10"/>
                  </a:lnTo>
                  <a:lnTo>
                    <a:pt x="69" y="20"/>
                  </a:lnTo>
                  <a:lnTo>
                    <a:pt x="69" y="20"/>
                  </a:lnTo>
                  <a:close/>
                  <a:moveTo>
                    <a:pt x="4" y="8"/>
                  </a:moveTo>
                  <a:lnTo>
                    <a:pt x="18" y="8"/>
                  </a:lnTo>
                  <a:lnTo>
                    <a:pt x="18" y="0"/>
                  </a:lnTo>
                  <a:lnTo>
                    <a:pt x="6" y="0"/>
                  </a:lnTo>
                  <a:lnTo>
                    <a:pt x="4" y="8"/>
                  </a:lnTo>
                  <a:lnTo>
                    <a:pt x="4" y="8"/>
                  </a:lnTo>
                  <a:close/>
                  <a:moveTo>
                    <a:pt x="0" y="20"/>
                  </a:moveTo>
                  <a:lnTo>
                    <a:pt x="18" y="20"/>
                  </a:lnTo>
                  <a:lnTo>
                    <a:pt x="18" y="10"/>
                  </a:lnTo>
                  <a:lnTo>
                    <a:pt x="2" y="10"/>
                  </a:lnTo>
                  <a:lnTo>
                    <a:pt x="0" y="20"/>
                  </a:lnTo>
                  <a:lnTo>
                    <a:pt x="0" y="20"/>
                  </a:lnTo>
                  <a:close/>
                  <a:moveTo>
                    <a:pt x="20" y="8"/>
                  </a:moveTo>
                  <a:lnTo>
                    <a:pt x="33" y="8"/>
                  </a:lnTo>
                  <a:lnTo>
                    <a:pt x="33" y="0"/>
                  </a:lnTo>
                  <a:lnTo>
                    <a:pt x="20" y="0"/>
                  </a:lnTo>
                  <a:lnTo>
                    <a:pt x="20" y="8"/>
                  </a:lnTo>
                  <a:lnTo>
                    <a:pt x="20" y="8"/>
                  </a:lnTo>
                  <a:close/>
                  <a:moveTo>
                    <a:pt x="20" y="20"/>
                  </a:moveTo>
                  <a:lnTo>
                    <a:pt x="33" y="20"/>
                  </a:lnTo>
                  <a:lnTo>
                    <a:pt x="33" y="10"/>
                  </a:lnTo>
                  <a:lnTo>
                    <a:pt x="20" y="10"/>
                  </a:lnTo>
                  <a:lnTo>
                    <a:pt x="20" y="20"/>
                  </a:lnTo>
                  <a:lnTo>
                    <a:pt x="20" y="20"/>
                  </a:lnTo>
                  <a:close/>
                  <a:moveTo>
                    <a:pt x="35" y="8"/>
                  </a:moveTo>
                  <a:lnTo>
                    <a:pt x="49" y="8"/>
                  </a:lnTo>
                  <a:lnTo>
                    <a:pt x="49" y="0"/>
                  </a:lnTo>
                  <a:lnTo>
                    <a:pt x="35" y="0"/>
                  </a:lnTo>
                  <a:lnTo>
                    <a:pt x="35" y="8"/>
                  </a:lnTo>
                  <a:lnTo>
                    <a:pt x="35" y="8"/>
                  </a:lnTo>
                  <a:close/>
                  <a:moveTo>
                    <a:pt x="35" y="20"/>
                  </a:moveTo>
                  <a:lnTo>
                    <a:pt x="49" y="20"/>
                  </a:lnTo>
                  <a:lnTo>
                    <a:pt x="49" y="10"/>
                  </a:lnTo>
                  <a:lnTo>
                    <a:pt x="35" y="10"/>
                  </a:lnTo>
                  <a:lnTo>
                    <a:pt x="35" y="20"/>
                  </a:lnTo>
                  <a:lnTo>
                    <a:pt x="35" y="20"/>
                  </a:lnTo>
                  <a:close/>
                  <a:moveTo>
                    <a:pt x="53" y="8"/>
                  </a:moveTo>
                  <a:lnTo>
                    <a:pt x="67" y="8"/>
                  </a:lnTo>
                  <a:lnTo>
                    <a:pt x="67" y="0"/>
                  </a:lnTo>
                  <a:lnTo>
                    <a:pt x="53" y="0"/>
                  </a:lnTo>
                  <a:lnTo>
                    <a:pt x="53" y="8"/>
                  </a:lnTo>
                  <a:lnTo>
                    <a:pt x="53" y="8"/>
                  </a:lnTo>
                  <a:close/>
                  <a:moveTo>
                    <a:pt x="53" y="20"/>
                  </a:moveTo>
                  <a:lnTo>
                    <a:pt x="67" y="20"/>
                  </a:lnTo>
                  <a:lnTo>
                    <a:pt x="67" y="10"/>
                  </a:lnTo>
                  <a:lnTo>
                    <a:pt x="53" y="10"/>
                  </a:lnTo>
                  <a:lnTo>
                    <a:pt x="53" y="20"/>
                  </a:lnTo>
                  <a:lnTo>
                    <a:pt x="53" y="20"/>
                  </a:lnTo>
                  <a:close/>
                  <a:moveTo>
                    <a:pt x="69" y="8"/>
                  </a:moveTo>
                  <a:lnTo>
                    <a:pt x="82" y="8"/>
                  </a:lnTo>
                  <a:lnTo>
                    <a:pt x="82" y="0"/>
                  </a:lnTo>
                  <a:lnTo>
                    <a:pt x="69" y="0"/>
                  </a:lnTo>
                  <a:lnTo>
                    <a:pt x="69" y="8"/>
                  </a:lnTo>
                  <a:lnTo>
                    <a:pt x="69" y="8"/>
                  </a:lnTo>
                  <a:close/>
                </a:path>
              </a:pathLst>
            </a:custGeom>
            <a:solidFill>
              <a:srgbClr val="16C5CA"/>
            </a:solidFill>
            <a:ln w="9525">
              <a:noFill/>
            </a:ln>
          </p:spPr>
          <p:txBody>
            <a:bodyPr/>
            <a:p>
              <a:endParaRPr altLang="en-US" lang="zh-CN"/>
            </a:p>
          </p:txBody>
        </p:sp>
        <p:sp>
          <p:nvSpPr>
            <p:cNvPr id="1049125" name="Freeform 246"/>
            <p:cNvSpPr/>
            <p:nvPr/>
          </p:nvSpPr>
          <p:spPr>
            <a:xfrm>
              <a:off x="652463" y="636588"/>
              <a:ext cx="84138" cy="31750"/>
            </a:xfrm>
            <a:custGeom>
              <a:avLst/>
              <a:ahLst/>
              <a:cxnLst>
                <a:cxn ang="0">
                  <a:pos x="0" y="0"/>
                </a:cxn>
                <a:cxn ang="0">
                  <a:pos x="47" y="0"/>
                </a:cxn>
                <a:cxn ang="0">
                  <a:pos x="53" y="20"/>
                </a:cxn>
                <a:cxn ang="0">
                  <a:pos x="2" y="20"/>
                </a:cxn>
                <a:cxn ang="0">
                  <a:pos x="0" y="0"/>
                </a:cxn>
                <a:cxn ang="0">
                  <a:pos x="0" y="0"/>
                </a:cxn>
              </a:cxnLst>
              <a:rect l="0" t="0" r="0" b="0"/>
              <a:pathLst>
                <a:path w="53" h="20">
                  <a:moveTo>
                    <a:pt x="0" y="0"/>
                  </a:moveTo>
                  <a:lnTo>
                    <a:pt x="47" y="0"/>
                  </a:lnTo>
                  <a:lnTo>
                    <a:pt x="53" y="20"/>
                  </a:lnTo>
                  <a:lnTo>
                    <a:pt x="2" y="20"/>
                  </a:lnTo>
                  <a:lnTo>
                    <a:pt x="0" y="0"/>
                  </a:lnTo>
                  <a:lnTo>
                    <a:pt x="0" y="0"/>
                  </a:lnTo>
                  <a:close/>
                </a:path>
              </a:pathLst>
            </a:custGeom>
            <a:solidFill>
              <a:srgbClr val="FFFFFF"/>
            </a:solidFill>
            <a:ln w="9525">
              <a:noFill/>
            </a:ln>
          </p:spPr>
          <p:txBody>
            <a:bodyPr/>
            <a:p>
              <a:endParaRPr altLang="en-US" lang="zh-CN"/>
            </a:p>
          </p:txBody>
        </p:sp>
        <p:sp>
          <p:nvSpPr>
            <p:cNvPr id="1049126" name="Freeform 247"/>
            <p:cNvSpPr/>
            <p:nvPr/>
          </p:nvSpPr>
          <p:spPr>
            <a:xfrm>
              <a:off x="671513" y="646113"/>
              <a:ext cx="46038" cy="12700"/>
            </a:xfrm>
            <a:custGeom>
              <a:avLst/>
              <a:ahLst/>
              <a:cxnLst>
                <a:cxn ang="0">
                  <a:pos x="11" y="0"/>
                </a:cxn>
                <a:cxn ang="0">
                  <a:pos x="25" y="0"/>
                </a:cxn>
                <a:cxn ang="0">
                  <a:pos x="25" y="2"/>
                </a:cxn>
                <a:cxn ang="0">
                  <a:pos x="29" y="2"/>
                </a:cxn>
                <a:cxn ang="0">
                  <a:pos x="29" y="4"/>
                </a:cxn>
                <a:cxn ang="0">
                  <a:pos x="25" y="4"/>
                </a:cxn>
                <a:cxn ang="0">
                  <a:pos x="25" y="8"/>
                </a:cxn>
                <a:cxn ang="0">
                  <a:pos x="11" y="8"/>
                </a:cxn>
                <a:cxn ang="0">
                  <a:pos x="11" y="4"/>
                </a:cxn>
                <a:cxn ang="0">
                  <a:pos x="0" y="4"/>
                </a:cxn>
                <a:cxn ang="0">
                  <a:pos x="0" y="2"/>
                </a:cxn>
                <a:cxn ang="0">
                  <a:pos x="11" y="2"/>
                </a:cxn>
                <a:cxn ang="0">
                  <a:pos x="11" y="0"/>
                </a:cxn>
                <a:cxn ang="0">
                  <a:pos x="11" y="0"/>
                </a:cxn>
              </a:cxnLst>
              <a:rect l="0" t="0" r="0" b="0"/>
              <a:pathLst>
                <a:path w="29" h="8">
                  <a:moveTo>
                    <a:pt x="11" y="0"/>
                  </a:moveTo>
                  <a:lnTo>
                    <a:pt x="25" y="0"/>
                  </a:lnTo>
                  <a:lnTo>
                    <a:pt x="25" y="2"/>
                  </a:lnTo>
                  <a:lnTo>
                    <a:pt x="29" y="2"/>
                  </a:lnTo>
                  <a:lnTo>
                    <a:pt x="29" y="4"/>
                  </a:lnTo>
                  <a:lnTo>
                    <a:pt x="25" y="4"/>
                  </a:lnTo>
                  <a:lnTo>
                    <a:pt x="25" y="8"/>
                  </a:lnTo>
                  <a:lnTo>
                    <a:pt x="11" y="8"/>
                  </a:lnTo>
                  <a:lnTo>
                    <a:pt x="11" y="4"/>
                  </a:lnTo>
                  <a:lnTo>
                    <a:pt x="0" y="4"/>
                  </a:lnTo>
                  <a:lnTo>
                    <a:pt x="0" y="2"/>
                  </a:lnTo>
                  <a:lnTo>
                    <a:pt x="11" y="2"/>
                  </a:lnTo>
                  <a:lnTo>
                    <a:pt x="11" y="0"/>
                  </a:lnTo>
                  <a:lnTo>
                    <a:pt x="11" y="0"/>
                  </a:lnTo>
                  <a:close/>
                </a:path>
              </a:pathLst>
            </a:custGeom>
            <a:solidFill>
              <a:srgbClr val="16C5CA"/>
            </a:solidFill>
            <a:ln w="9525">
              <a:noFill/>
            </a:ln>
          </p:spPr>
          <p:txBody>
            <a:bodyPr/>
            <a:p>
              <a:endParaRPr altLang="en-US" lang="zh-CN"/>
            </a:p>
          </p:txBody>
        </p:sp>
        <p:sp>
          <p:nvSpPr>
            <p:cNvPr id="1049127" name="Freeform 248"/>
            <p:cNvSpPr/>
            <p:nvPr/>
          </p:nvSpPr>
          <p:spPr>
            <a:xfrm>
              <a:off x="577850" y="757238"/>
              <a:ext cx="136525" cy="47625"/>
            </a:xfrm>
            <a:custGeom>
              <a:avLst/>
              <a:ahLst/>
              <a:cxnLst>
                <a:cxn ang="0">
                  <a:pos x="0" y="0"/>
                </a:cxn>
                <a:cxn ang="0">
                  <a:pos x="86" y="0"/>
                </a:cxn>
                <a:cxn ang="0">
                  <a:pos x="86" y="30"/>
                </a:cxn>
                <a:cxn ang="0">
                  <a:pos x="0" y="30"/>
                </a:cxn>
                <a:cxn ang="0">
                  <a:pos x="0" y="0"/>
                </a:cxn>
                <a:cxn ang="0">
                  <a:pos x="0" y="0"/>
                </a:cxn>
              </a:cxnLst>
              <a:rect l="0" t="0" r="0" b="0"/>
              <a:pathLst>
                <a:path w="86" h="30">
                  <a:moveTo>
                    <a:pt x="0" y="0"/>
                  </a:moveTo>
                  <a:lnTo>
                    <a:pt x="86" y="0"/>
                  </a:lnTo>
                  <a:lnTo>
                    <a:pt x="86" y="30"/>
                  </a:lnTo>
                  <a:lnTo>
                    <a:pt x="0" y="30"/>
                  </a:lnTo>
                  <a:lnTo>
                    <a:pt x="0" y="0"/>
                  </a:lnTo>
                  <a:lnTo>
                    <a:pt x="0" y="0"/>
                  </a:lnTo>
                  <a:close/>
                </a:path>
              </a:pathLst>
            </a:custGeom>
            <a:solidFill>
              <a:srgbClr val="FFFFFF"/>
            </a:solidFill>
            <a:ln w="9525">
              <a:noFill/>
            </a:ln>
          </p:spPr>
          <p:txBody>
            <a:bodyPr/>
            <a:p>
              <a:endParaRPr altLang="en-US" lang="zh-CN"/>
            </a:p>
          </p:txBody>
        </p:sp>
        <p:sp>
          <p:nvSpPr>
            <p:cNvPr id="1049128" name="Freeform 249"/>
            <p:cNvSpPr/>
            <p:nvPr/>
          </p:nvSpPr>
          <p:spPr>
            <a:xfrm>
              <a:off x="593725" y="773113"/>
              <a:ext cx="101600" cy="19050"/>
            </a:xfrm>
            <a:custGeom>
              <a:avLst/>
              <a:ahLst/>
              <a:cxnLst>
                <a:cxn ang="0">
                  <a:pos x="0" y="0"/>
                </a:cxn>
                <a:cxn ang="0">
                  <a:pos x="64" y="0"/>
                </a:cxn>
                <a:cxn ang="0">
                  <a:pos x="64" y="8"/>
                </a:cxn>
                <a:cxn ang="0">
                  <a:pos x="45" y="8"/>
                </a:cxn>
                <a:cxn ang="0">
                  <a:pos x="45" y="12"/>
                </a:cxn>
                <a:cxn ang="0">
                  <a:pos x="19" y="12"/>
                </a:cxn>
                <a:cxn ang="0">
                  <a:pos x="19" y="8"/>
                </a:cxn>
                <a:cxn ang="0">
                  <a:pos x="0" y="8"/>
                </a:cxn>
                <a:cxn ang="0">
                  <a:pos x="0" y="0"/>
                </a:cxn>
                <a:cxn ang="0">
                  <a:pos x="0" y="0"/>
                </a:cxn>
              </a:cxnLst>
              <a:rect l="0" t="0" r="0" b="0"/>
              <a:pathLst>
                <a:path w="64" h="12">
                  <a:moveTo>
                    <a:pt x="0" y="0"/>
                  </a:moveTo>
                  <a:lnTo>
                    <a:pt x="64" y="0"/>
                  </a:lnTo>
                  <a:lnTo>
                    <a:pt x="64" y="8"/>
                  </a:lnTo>
                  <a:lnTo>
                    <a:pt x="45" y="8"/>
                  </a:lnTo>
                  <a:lnTo>
                    <a:pt x="45" y="12"/>
                  </a:lnTo>
                  <a:lnTo>
                    <a:pt x="19" y="12"/>
                  </a:lnTo>
                  <a:lnTo>
                    <a:pt x="19" y="8"/>
                  </a:lnTo>
                  <a:lnTo>
                    <a:pt x="0" y="8"/>
                  </a:lnTo>
                  <a:lnTo>
                    <a:pt x="0" y="0"/>
                  </a:lnTo>
                  <a:lnTo>
                    <a:pt x="0" y="0"/>
                  </a:lnTo>
                  <a:close/>
                </a:path>
              </a:pathLst>
            </a:custGeom>
            <a:solidFill>
              <a:srgbClr val="009BA1"/>
            </a:solidFill>
            <a:ln w="9525">
              <a:noFill/>
            </a:ln>
          </p:spPr>
          <p:txBody>
            <a:bodyPr/>
            <a:p>
              <a:endParaRPr altLang="en-US" lang="zh-CN"/>
            </a:p>
          </p:txBody>
        </p:sp>
      </p:grpSp>
      <p:grpSp>
        <p:nvGrpSpPr>
          <p:cNvPr id="99" name="组合 315"/>
          <p:cNvGrpSpPr/>
          <p:nvPr/>
        </p:nvGrpSpPr>
        <p:grpSpPr>
          <a:xfrm>
            <a:off x="4524375" y="3394075"/>
            <a:ext cx="255588" cy="250825"/>
            <a:chOff x="0" y="0"/>
            <a:chExt cx="1149351" cy="1149351"/>
          </a:xfrm>
        </p:grpSpPr>
        <p:sp>
          <p:nvSpPr>
            <p:cNvPr id="1049129" name="Oval 13"/>
            <p:cNvSpPr/>
            <p:nvPr/>
          </p:nvSpPr>
          <p:spPr>
            <a:xfrm>
              <a:off x="0" y="0"/>
              <a:ext cx="1149350" cy="1149350"/>
            </a:xfrm>
            <a:prstGeom prst="ellipse"/>
            <a:solidFill>
              <a:srgbClr val="506B82"/>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130" name="Freeform 250"/>
            <p:cNvSpPr/>
            <p:nvPr/>
          </p:nvSpPr>
          <p:spPr>
            <a:xfrm>
              <a:off x="49213" y="338138"/>
              <a:ext cx="1100138" cy="811213"/>
            </a:xfrm>
            <a:custGeom>
              <a:avLst/>
              <a:ahLst/>
              <a:cxnLst>
                <a:cxn ang="0">
                  <a:pos x="72" y="161"/>
                </a:cxn>
                <a:cxn ang="0">
                  <a:pos x="72" y="161"/>
                </a:cxn>
                <a:cxn ang="0">
                  <a:pos x="69" y="157"/>
                </a:cxn>
                <a:cxn ang="0">
                  <a:pos x="71" y="157"/>
                </a:cxn>
                <a:cxn ang="0">
                  <a:pos x="64" y="111"/>
                </a:cxn>
                <a:cxn ang="0">
                  <a:pos x="26" y="73"/>
                </a:cxn>
                <a:cxn ang="0">
                  <a:pos x="27" y="73"/>
                </a:cxn>
                <a:cxn ang="0">
                  <a:pos x="20" y="66"/>
                </a:cxn>
                <a:cxn ang="0">
                  <a:pos x="20" y="55"/>
                </a:cxn>
                <a:cxn ang="0">
                  <a:pos x="28" y="56"/>
                </a:cxn>
                <a:cxn ang="0">
                  <a:pos x="29" y="54"/>
                </a:cxn>
                <a:cxn ang="0">
                  <a:pos x="0" y="24"/>
                </a:cxn>
                <a:cxn ang="0">
                  <a:pos x="12" y="18"/>
                </a:cxn>
                <a:cxn ang="0">
                  <a:pos x="27" y="24"/>
                </a:cxn>
                <a:cxn ang="0">
                  <a:pos x="37" y="34"/>
                </a:cxn>
                <a:cxn ang="0">
                  <a:pos x="44" y="17"/>
                </a:cxn>
                <a:cxn ang="0">
                  <a:pos x="52" y="16"/>
                </a:cxn>
                <a:cxn ang="0">
                  <a:pos x="60" y="8"/>
                </a:cxn>
                <a:cxn ang="0">
                  <a:pos x="64" y="12"/>
                </a:cxn>
                <a:cxn ang="0">
                  <a:pos x="66" y="9"/>
                </a:cxn>
                <a:cxn ang="0">
                  <a:pos x="69" y="8"/>
                </a:cxn>
                <a:cxn ang="0">
                  <a:pos x="75" y="8"/>
                </a:cxn>
                <a:cxn ang="0">
                  <a:pos x="87" y="1"/>
                </a:cxn>
                <a:cxn ang="0">
                  <a:pos x="98" y="8"/>
                </a:cxn>
                <a:cxn ang="0">
                  <a:pos x="128" y="0"/>
                </a:cxn>
                <a:cxn ang="0">
                  <a:pos x="159" y="31"/>
                </a:cxn>
                <a:cxn ang="0">
                  <a:pos x="208" y="16"/>
                </a:cxn>
                <a:cxn ang="0">
                  <a:pos x="285" y="16"/>
                </a:cxn>
                <a:cxn ang="0">
                  <a:pos x="339" y="70"/>
                </a:cxn>
                <a:cxn ang="0">
                  <a:pos x="339" y="73"/>
                </a:cxn>
                <a:cxn ang="0">
                  <a:pos x="162" y="250"/>
                </a:cxn>
                <a:cxn ang="0">
                  <a:pos x="159" y="250"/>
                </a:cxn>
                <a:cxn ang="0">
                  <a:pos x="72" y="161"/>
                </a:cxn>
              </a:cxnLst>
              <a:rect l="0" t="0" r="0" b="0"/>
              <a:pathLst>
                <a:path w="339" h="250">
                  <a:moveTo>
                    <a:pt x="72" y="161"/>
                  </a:moveTo>
                  <a:cubicBezTo>
                    <a:pt x="72" y="161"/>
                    <a:pt x="72" y="161"/>
                    <a:pt x="72" y="161"/>
                  </a:cubicBezTo>
                  <a:cubicBezTo>
                    <a:pt x="69" y="157"/>
                    <a:pt x="69" y="157"/>
                    <a:pt x="69" y="157"/>
                  </a:cubicBezTo>
                  <a:cubicBezTo>
                    <a:pt x="71" y="157"/>
                    <a:pt x="71" y="157"/>
                    <a:pt x="71" y="157"/>
                  </a:cubicBezTo>
                  <a:cubicBezTo>
                    <a:pt x="64" y="111"/>
                    <a:pt x="64" y="111"/>
                    <a:pt x="64" y="111"/>
                  </a:cubicBezTo>
                  <a:cubicBezTo>
                    <a:pt x="26" y="73"/>
                    <a:pt x="26" y="73"/>
                    <a:pt x="26" y="73"/>
                  </a:cubicBezTo>
                  <a:cubicBezTo>
                    <a:pt x="27" y="73"/>
                    <a:pt x="27" y="73"/>
                    <a:pt x="27" y="73"/>
                  </a:cubicBezTo>
                  <a:cubicBezTo>
                    <a:pt x="20" y="66"/>
                    <a:pt x="20" y="66"/>
                    <a:pt x="20" y="66"/>
                  </a:cubicBezTo>
                  <a:cubicBezTo>
                    <a:pt x="20" y="55"/>
                    <a:pt x="20" y="55"/>
                    <a:pt x="20" y="55"/>
                  </a:cubicBezTo>
                  <a:cubicBezTo>
                    <a:pt x="28" y="56"/>
                    <a:pt x="28" y="56"/>
                    <a:pt x="28" y="56"/>
                  </a:cubicBezTo>
                  <a:cubicBezTo>
                    <a:pt x="29" y="54"/>
                    <a:pt x="29" y="54"/>
                    <a:pt x="29" y="54"/>
                  </a:cubicBezTo>
                  <a:cubicBezTo>
                    <a:pt x="0" y="24"/>
                    <a:pt x="0" y="24"/>
                    <a:pt x="0" y="24"/>
                  </a:cubicBezTo>
                  <a:cubicBezTo>
                    <a:pt x="12" y="18"/>
                    <a:pt x="12" y="18"/>
                    <a:pt x="12" y="18"/>
                  </a:cubicBezTo>
                  <a:cubicBezTo>
                    <a:pt x="27" y="24"/>
                    <a:pt x="27" y="24"/>
                    <a:pt x="27" y="24"/>
                  </a:cubicBezTo>
                  <a:cubicBezTo>
                    <a:pt x="37" y="34"/>
                    <a:pt x="37" y="34"/>
                    <a:pt x="37" y="34"/>
                  </a:cubicBezTo>
                  <a:cubicBezTo>
                    <a:pt x="44" y="17"/>
                    <a:pt x="44" y="17"/>
                    <a:pt x="44" y="17"/>
                  </a:cubicBezTo>
                  <a:cubicBezTo>
                    <a:pt x="52" y="16"/>
                    <a:pt x="52" y="16"/>
                    <a:pt x="52" y="16"/>
                  </a:cubicBezTo>
                  <a:cubicBezTo>
                    <a:pt x="60" y="8"/>
                    <a:pt x="60" y="8"/>
                    <a:pt x="60" y="8"/>
                  </a:cubicBezTo>
                  <a:cubicBezTo>
                    <a:pt x="64" y="12"/>
                    <a:pt x="64" y="12"/>
                    <a:pt x="64" y="12"/>
                  </a:cubicBezTo>
                  <a:cubicBezTo>
                    <a:pt x="66" y="9"/>
                    <a:pt x="66" y="9"/>
                    <a:pt x="66" y="9"/>
                  </a:cubicBezTo>
                  <a:cubicBezTo>
                    <a:pt x="69" y="8"/>
                    <a:pt x="69" y="8"/>
                    <a:pt x="69" y="8"/>
                  </a:cubicBezTo>
                  <a:cubicBezTo>
                    <a:pt x="75" y="8"/>
                    <a:pt x="75" y="8"/>
                    <a:pt x="75" y="8"/>
                  </a:cubicBezTo>
                  <a:cubicBezTo>
                    <a:pt x="87" y="1"/>
                    <a:pt x="87" y="1"/>
                    <a:pt x="87" y="1"/>
                  </a:cubicBezTo>
                  <a:cubicBezTo>
                    <a:pt x="98" y="8"/>
                    <a:pt x="98" y="8"/>
                    <a:pt x="98" y="8"/>
                  </a:cubicBezTo>
                  <a:cubicBezTo>
                    <a:pt x="128" y="0"/>
                    <a:pt x="128" y="0"/>
                    <a:pt x="128" y="0"/>
                  </a:cubicBezTo>
                  <a:cubicBezTo>
                    <a:pt x="159" y="31"/>
                    <a:pt x="159" y="31"/>
                    <a:pt x="159" y="31"/>
                  </a:cubicBezTo>
                  <a:cubicBezTo>
                    <a:pt x="208" y="16"/>
                    <a:pt x="208" y="16"/>
                    <a:pt x="208" y="16"/>
                  </a:cubicBezTo>
                  <a:cubicBezTo>
                    <a:pt x="285" y="16"/>
                    <a:pt x="285" y="16"/>
                    <a:pt x="285" y="16"/>
                  </a:cubicBezTo>
                  <a:cubicBezTo>
                    <a:pt x="339" y="70"/>
                    <a:pt x="339" y="70"/>
                    <a:pt x="339" y="70"/>
                  </a:cubicBezTo>
                  <a:cubicBezTo>
                    <a:pt x="339" y="71"/>
                    <a:pt x="339" y="72"/>
                    <a:pt x="339" y="73"/>
                  </a:cubicBezTo>
                  <a:cubicBezTo>
                    <a:pt x="339" y="171"/>
                    <a:pt x="260" y="250"/>
                    <a:pt x="162" y="250"/>
                  </a:cubicBezTo>
                  <a:cubicBezTo>
                    <a:pt x="161" y="250"/>
                    <a:pt x="160" y="250"/>
                    <a:pt x="159" y="250"/>
                  </a:cubicBezTo>
                  <a:cubicBezTo>
                    <a:pt x="72" y="161"/>
                    <a:pt x="72" y="161"/>
                    <a:pt x="72" y="161"/>
                  </a:cubicBezTo>
                  <a:close/>
                </a:path>
              </a:pathLst>
            </a:custGeom>
            <a:solidFill>
              <a:srgbClr val="182F40"/>
            </a:solidFill>
            <a:ln w="9525">
              <a:noFill/>
            </a:ln>
          </p:spPr>
          <p:txBody>
            <a:bodyPr/>
            <a:p>
              <a:endParaRPr altLang="en-US" lang="zh-CN"/>
            </a:p>
          </p:txBody>
        </p:sp>
        <p:sp>
          <p:nvSpPr>
            <p:cNvPr id="1049131" name="Freeform 251"/>
            <p:cNvSpPr>
              <a:spLocks noEditPoints="1"/>
            </p:cNvSpPr>
            <p:nvPr/>
          </p:nvSpPr>
          <p:spPr>
            <a:xfrm>
              <a:off x="46038" y="331788"/>
              <a:ext cx="1003300" cy="531813"/>
            </a:xfrm>
            <a:custGeom>
              <a:avLst/>
              <a:ahLst/>
              <a:cxnLst>
                <a:cxn ang="0">
                  <a:pos x="277" y="144"/>
                </a:cxn>
                <a:cxn ang="0">
                  <a:pos x="285" y="115"/>
                </a:cxn>
                <a:cxn ang="0">
                  <a:pos x="268" y="113"/>
                </a:cxn>
                <a:cxn ang="0">
                  <a:pos x="275" y="99"/>
                </a:cxn>
                <a:cxn ang="0">
                  <a:pos x="287" y="109"/>
                </a:cxn>
                <a:cxn ang="0">
                  <a:pos x="266" y="97"/>
                </a:cxn>
                <a:cxn ang="0">
                  <a:pos x="233" y="89"/>
                </a:cxn>
                <a:cxn ang="0">
                  <a:pos x="263" y="109"/>
                </a:cxn>
                <a:cxn ang="0">
                  <a:pos x="243" y="90"/>
                </a:cxn>
                <a:cxn ang="0">
                  <a:pos x="246" y="70"/>
                </a:cxn>
                <a:cxn ang="0">
                  <a:pos x="255" y="49"/>
                </a:cxn>
                <a:cxn ang="0">
                  <a:pos x="269" y="46"/>
                </a:cxn>
                <a:cxn ang="0">
                  <a:pos x="273" y="54"/>
                </a:cxn>
                <a:cxn ang="0">
                  <a:pos x="262" y="31"/>
                </a:cxn>
                <a:cxn ang="0">
                  <a:pos x="275" y="34"/>
                </a:cxn>
                <a:cxn ang="0">
                  <a:pos x="280" y="20"/>
                </a:cxn>
                <a:cxn ang="0">
                  <a:pos x="207" y="5"/>
                </a:cxn>
                <a:cxn ang="0">
                  <a:pos x="174" y="16"/>
                </a:cxn>
                <a:cxn ang="0">
                  <a:pos x="140" y="26"/>
                </a:cxn>
                <a:cxn ang="0">
                  <a:pos x="132" y="31"/>
                </a:cxn>
                <a:cxn ang="0">
                  <a:pos x="117" y="82"/>
                </a:cxn>
                <a:cxn ang="0">
                  <a:pos x="152" y="138"/>
                </a:cxn>
                <a:cxn ang="0">
                  <a:pos x="175" y="107"/>
                </a:cxn>
                <a:cxn ang="0">
                  <a:pos x="207" y="71"/>
                </a:cxn>
                <a:cxn ang="0">
                  <a:pos x="221" y="74"/>
                </a:cxn>
                <a:cxn ang="0">
                  <a:pos x="277" y="148"/>
                </a:cxn>
                <a:cxn ang="0">
                  <a:pos x="265" y="94"/>
                </a:cxn>
                <a:cxn ang="0">
                  <a:pos x="299" y="109"/>
                </a:cxn>
                <a:cxn ang="0">
                  <a:pos x="308" y="144"/>
                </a:cxn>
                <a:cxn ang="0">
                  <a:pos x="293" y="149"/>
                </a:cxn>
                <a:cxn ang="0">
                  <a:pos x="252" y="91"/>
                </a:cxn>
                <a:cxn ang="0">
                  <a:pos x="122" y="13"/>
                </a:cxn>
                <a:cxn ang="0">
                  <a:pos x="78" y="2"/>
                </a:cxn>
                <a:cxn ang="0">
                  <a:pos x="64" y="13"/>
                </a:cxn>
                <a:cxn ang="0">
                  <a:pos x="9" y="14"/>
                </a:cxn>
                <a:cxn ang="0">
                  <a:pos x="19" y="25"/>
                </a:cxn>
                <a:cxn ang="0">
                  <a:pos x="22" y="68"/>
                </a:cxn>
                <a:cxn ang="0">
                  <a:pos x="52" y="86"/>
                </a:cxn>
                <a:cxn ang="0">
                  <a:pos x="63" y="135"/>
                </a:cxn>
                <a:cxn ang="0">
                  <a:pos x="74" y="159"/>
                </a:cxn>
                <a:cxn ang="0">
                  <a:pos x="81" y="138"/>
                </a:cxn>
                <a:cxn ang="0">
                  <a:pos x="76" y="89"/>
                </a:cxn>
                <a:cxn ang="0">
                  <a:pos x="45" y="69"/>
                </a:cxn>
                <a:cxn ang="0">
                  <a:pos x="55" y="66"/>
                </a:cxn>
                <a:cxn ang="0">
                  <a:pos x="76" y="35"/>
                </a:cxn>
                <a:cxn ang="0">
                  <a:pos x="71" y="22"/>
                </a:cxn>
                <a:cxn ang="0">
                  <a:pos x="73" y="17"/>
                </a:cxn>
                <a:cxn ang="0">
                  <a:pos x="84" y="18"/>
                </a:cxn>
                <a:cxn ang="0">
                  <a:pos x="118" y="20"/>
                </a:cxn>
                <a:cxn ang="0">
                  <a:pos x="58" y="68"/>
                </a:cxn>
                <a:cxn ang="0">
                  <a:pos x="71" y="74"/>
                </a:cxn>
                <a:cxn ang="0">
                  <a:pos x="57" y="73"/>
                </a:cxn>
                <a:cxn ang="0">
                  <a:pos x="51" y="69"/>
                </a:cxn>
                <a:cxn ang="0">
                  <a:pos x="169" y="54"/>
                </a:cxn>
                <a:cxn ang="0">
                  <a:pos x="133" y="52"/>
                </a:cxn>
                <a:cxn ang="0">
                  <a:pos x="145" y="47"/>
                </a:cxn>
                <a:cxn ang="0">
                  <a:pos x="158" y="49"/>
                </a:cxn>
                <a:cxn ang="0">
                  <a:pos x="189" y="66"/>
                </a:cxn>
                <a:cxn ang="0">
                  <a:pos x="181" y="128"/>
                </a:cxn>
                <a:cxn ang="0">
                  <a:pos x="263" y="89"/>
                </a:cxn>
                <a:cxn ang="0">
                  <a:pos x="261" y="83"/>
                </a:cxn>
                <a:cxn ang="0">
                  <a:pos x="259" y="66"/>
                </a:cxn>
              </a:cxnLst>
              <a:rect l="0" t="0" r="0" b="0"/>
              <a:pathLst>
                <a:path w="309" h="164">
                  <a:moveTo>
                    <a:pt x="268" y="113"/>
                  </a:moveTo>
                  <a:cubicBezTo>
                    <a:pt x="267" y="114"/>
                    <a:pt x="265" y="112"/>
                    <a:pt x="264" y="113"/>
                  </a:cubicBezTo>
                  <a:cubicBezTo>
                    <a:pt x="261" y="114"/>
                    <a:pt x="260" y="118"/>
                    <a:pt x="257" y="120"/>
                  </a:cubicBezTo>
                  <a:cubicBezTo>
                    <a:pt x="256" y="121"/>
                    <a:pt x="252" y="120"/>
                    <a:pt x="251" y="122"/>
                  </a:cubicBezTo>
                  <a:cubicBezTo>
                    <a:pt x="248" y="127"/>
                    <a:pt x="244" y="135"/>
                    <a:pt x="248" y="138"/>
                  </a:cubicBezTo>
                  <a:cubicBezTo>
                    <a:pt x="255" y="143"/>
                    <a:pt x="260" y="136"/>
                    <a:pt x="265" y="136"/>
                  </a:cubicBezTo>
                  <a:cubicBezTo>
                    <a:pt x="265" y="136"/>
                    <a:pt x="265" y="136"/>
                    <a:pt x="265" y="136"/>
                  </a:cubicBezTo>
                  <a:cubicBezTo>
                    <a:pt x="267" y="136"/>
                    <a:pt x="266" y="137"/>
                    <a:pt x="271" y="139"/>
                  </a:cubicBezTo>
                  <a:cubicBezTo>
                    <a:pt x="271" y="139"/>
                    <a:pt x="271" y="140"/>
                    <a:pt x="271" y="141"/>
                  </a:cubicBezTo>
                  <a:cubicBezTo>
                    <a:pt x="271" y="143"/>
                    <a:pt x="271" y="143"/>
                    <a:pt x="273" y="143"/>
                  </a:cubicBezTo>
                  <a:cubicBezTo>
                    <a:pt x="274" y="143"/>
                    <a:pt x="276" y="144"/>
                    <a:pt x="277" y="144"/>
                  </a:cubicBezTo>
                  <a:cubicBezTo>
                    <a:pt x="281" y="142"/>
                    <a:pt x="281" y="142"/>
                    <a:pt x="284" y="138"/>
                  </a:cubicBezTo>
                  <a:cubicBezTo>
                    <a:pt x="286" y="136"/>
                    <a:pt x="286" y="138"/>
                    <a:pt x="288" y="134"/>
                  </a:cubicBezTo>
                  <a:cubicBezTo>
                    <a:pt x="290" y="131"/>
                    <a:pt x="290" y="131"/>
                    <a:pt x="290" y="128"/>
                  </a:cubicBezTo>
                  <a:cubicBezTo>
                    <a:pt x="291" y="128"/>
                    <a:pt x="290" y="127"/>
                    <a:pt x="290" y="126"/>
                  </a:cubicBezTo>
                  <a:cubicBezTo>
                    <a:pt x="290" y="126"/>
                    <a:pt x="290" y="126"/>
                    <a:pt x="290" y="126"/>
                  </a:cubicBezTo>
                  <a:cubicBezTo>
                    <a:pt x="290" y="125"/>
                    <a:pt x="290" y="125"/>
                    <a:pt x="290" y="125"/>
                  </a:cubicBezTo>
                  <a:cubicBezTo>
                    <a:pt x="290" y="125"/>
                    <a:pt x="289" y="125"/>
                    <a:pt x="289" y="125"/>
                  </a:cubicBezTo>
                  <a:cubicBezTo>
                    <a:pt x="289" y="125"/>
                    <a:pt x="289" y="125"/>
                    <a:pt x="288" y="125"/>
                  </a:cubicBezTo>
                  <a:cubicBezTo>
                    <a:pt x="287" y="123"/>
                    <a:pt x="286" y="120"/>
                    <a:pt x="285" y="118"/>
                  </a:cubicBezTo>
                  <a:cubicBezTo>
                    <a:pt x="285" y="118"/>
                    <a:pt x="285" y="119"/>
                    <a:pt x="285" y="119"/>
                  </a:cubicBezTo>
                  <a:cubicBezTo>
                    <a:pt x="284" y="117"/>
                    <a:pt x="285" y="116"/>
                    <a:pt x="285" y="115"/>
                  </a:cubicBezTo>
                  <a:cubicBezTo>
                    <a:pt x="285" y="114"/>
                    <a:pt x="284" y="113"/>
                    <a:pt x="284" y="113"/>
                  </a:cubicBezTo>
                  <a:cubicBezTo>
                    <a:pt x="284" y="113"/>
                    <a:pt x="284" y="113"/>
                    <a:pt x="283" y="113"/>
                  </a:cubicBezTo>
                  <a:cubicBezTo>
                    <a:pt x="283" y="112"/>
                    <a:pt x="283" y="111"/>
                    <a:pt x="283" y="110"/>
                  </a:cubicBezTo>
                  <a:cubicBezTo>
                    <a:pt x="283" y="110"/>
                    <a:pt x="282" y="110"/>
                    <a:pt x="282" y="110"/>
                  </a:cubicBezTo>
                  <a:cubicBezTo>
                    <a:pt x="281" y="110"/>
                    <a:pt x="280" y="110"/>
                    <a:pt x="280" y="111"/>
                  </a:cubicBezTo>
                  <a:cubicBezTo>
                    <a:pt x="280" y="112"/>
                    <a:pt x="280" y="114"/>
                    <a:pt x="280" y="116"/>
                  </a:cubicBezTo>
                  <a:cubicBezTo>
                    <a:pt x="280" y="116"/>
                    <a:pt x="280" y="117"/>
                    <a:pt x="279" y="117"/>
                  </a:cubicBezTo>
                  <a:cubicBezTo>
                    <a:pt x="278" y="116"/>
                    <a:pt x="276" y="115"/>
                    <a:pt x="275" y="113"/>
                  </a:cubicBezTo>
                  <a:cubicBezTo>
                    <a:pt x="275" y="112"/>
                    <a:pt x="277" y="111"/>
                    <a:pt x="276" y="110"/>
                  </a:cubicBezTo>
                  <a:cubicBezTo>
                    <a:pt x="275" y="109"/>
                    <a:pt x="273" y="110"/>
                    <a:pt x="272" y="110"/>
                  </a:cubicBezTo>
                  <a:cubicBezTo>
                    <a:pt x="269" y="110"/>
                    <a:pt x="269" y="112"/>
                    <a:pt x="268" y="113"/>
                  </a:cubicBezTo>
                  <a:close/>
                  <a:moveTo>
                    <a:pt x="269" y="101"/>
                  </a:moveTo>
                  <a:cubicBezTo>
                    <a:pt x="269" y="101"/>
                    <a:pt x="270" y="102"/>
                    <a:pt x="270" y="101"/>
                  </a:cubicBezTo>
                  <a:cubicBezTo>
                    <a:pt x="271" y="101"/>
                    <a:pt x="271" y="100"/>
                    <a:pt x="270" y="99"/>
                  </a:cubicBezTo>
                  <a:cubicBezTo>
                    <a:pt x="269" y="99"/>
                    <a:pt x="268" y="98"/>
                    <a:pt x="267" y="99"/>
                  </a:cubicBezTo>
                  <a:cubicBezTo>
                    <a:pt x="267" y="100"/>
                    <a:pt x="268" y="101"/>
                    <a:pt x="269" y="101"/>
                  </a:cubicBezTo>
                  <a:close/>
                  <a:moveTo>
                    <a:pt x="308" y="115"/>
                  </a:moveTo>
                  <a:cubicBezTo>
                    <a:pt x="308" y="115"/>
                    <a:pt x="308" y="114"/>
                    <a:pt x="308" y="113"/>
                  </a:cubicBezTo>
                  <a:cubicBezTo>
                    <a:pt x="307" y="113"/>
                    <a:pt x="306" y="113"/>
                    <a:pt x="306" y="114"/>
                  </a:cubicBezTo>
                  <a:cubicBezTo>
                    <a:pt x="306" y="115"/>
                    <a:pt x="306" y="117"/>
                    <a:pt x="307" y="117"/>
                  </a:cubicBezTo>
                  <a:cubicBezTo>
                    <a:pt x="308" y="118"/>
                    <a:pt x="308" y="117"/>
                    <a:pt x="308" y="115"/>
                  </a:cubicBezTo>
                  <a:close/>
                  <a:moveTo>
                    <a:pt x="275" y="99"/>
                  </a:moveTo>
                  <a:cubicBezTo>
                    <a:pt x="274" y="98"/>
                    <a:pt x="275" y="97"/>
                    <a:pt x="273" y="97"/>
                  </a:cubicBezTo>
                  <a:cubicBezTo>
                    <a:pt x="272" y="97"/>
                    <a:pt x="271" y="96"/>
                    <a:pt x="271" y="97"/>
                  </a:cubicBezTo>
                  <a:cubicBezTo>
                    <a:pt x="270" y="100"/>
                    <a:pt x="270" y="98"/>
                    <a:pt x="272" y="99"/>
                  </a:cubicBezTo>
                  <a:cubicBezTo>
                    <a:pt x="273" y="100"/>
                    <a:pt x="274" y="101"/>
                    <a:pt x="275" y="102"/>
                  </a:cubicBezTo>
                  <a:cubicBezTo>
                    <a:pt x="276" y="103"/>
                    <a:pt x="278" y="103"/>
                    <a:pt x="278" y="104"/>
                  </a:cubicBezTo>
                  <a:cubicBezTo>
                    <a:pt x="279" y="105"/>
                    <a:pt x="277" y="106"/>
                    <a:pt x="278" y="107"/>
                  </a:cubicBezTo>
                  <a:cubicBezTo>
                    <a:pt x="278" y="107"/>
                    <a:pt x="280" y="106"/>
                    <a:pt x="280" y="107"/>
                  </a:cubicBezTo>
                  <a:cubicBezTo>
                    <a:pt x="281" y="107"/>
                    <a:pt x="280" y="108"/>
                    <a:pt x="280" y="108"/>
                  </a:cubicBezTo>
                  <a:cubicBezTo>
                    <a:pt x="281" y="108"/>
                    <a:pt x="282" y="108"/>
                    <a:pt x="283" y="108"/>
                  </a:cubicBezTo>
                  <a:cubicBezTo>
                    <a:pt x="283" y="108"/>
                    <a:pt x="283" y="106"/>
                    <a:pt x="284" y="106"/>
                  </a:cubicBezTo>
                  <a:cubicBezTo>
                    <a:pt x="285" y="106"/>
                    <a:pt x="285" y="108"/>
                    <a:pt x="287" y="109"/>
                  </a:cubicBezTo>
                  <a:cubicBezTo>
                    <a:pt x="289" y="110"/>
                    <a:pt x="288" y="110"/>
                    <a:pt x="290" y="110"/>
                  </a:cubicBezTo>
                  <a:cubicBezTo>
                    <a:pt x="290" y="110"/>
                    <a:pt x="292" y="111"/>
                    <a:pt x="292" y="110"/>
                  </a:cubicBezTo>
                  <a:cubicBezTo>
                    <a:pt x="291" y="107"/>
                    <a:pt x="288" y="106"/>
                    <a:pt x="287" y="103"/>
                  </a:cubicBezTo>
                  <a:cubicBezTo>
                    <a:pt x="287" y="103"/>
                    <a:pt x="288" y="103"/>
                    <a:pt x="288" y="103"/>
                  </a:cubicBezTo>
                  <a:cubicBezTo>
                    <a:pt x="285" y="98"/>
                    <a:pt x="283" y="100"/>
                    <a:pt x="281" y="99"/>
                  </a:cubicBezTo>
                  <a:cubicBezTo>
                    <a:pt x="281" y="98"/>
                    <a:pt x="280" y="99"/>
                    <a:pt x="280" y="99"/>
                  </a:cubicBezTo>
                  <a:cubicBezTo>
                    <a:pt x="280" y="98"/>
                    <a:pt x="280" y="98"/>
                    <a:pt x="280" y="98"/>
                  </a:cubicBezTo>
                  <a:cubicBezTo>
                    <a:pt x="279" y="98"/>
                    <a:pt x="278" y="98"/>
                    <a:pt x="277" y="98"/>
                  </a:cubicBezTo>
                  <a:cubicBezTo>
                    <a:pt x="276" y="98"/>
                    <a:pt x="275" y="100"/>
                    <a:pt x="275" y="99"/>
                  </a:cubicBezTo>
                  <a:close/>
                  <a:moveTo>
                    <a:pt x="266" y="94"/>
                  </a:moveTo>
                  <a:cubicBezTo>
                    <a:pt x="266" y="95"/>
                    <a:pt x="266" y="96"/>
                    <a:pt x="266" y="97"/>
                  </a:cubicBezTo>
                  <a:cubicBezTo>
                    <a:pt x="267" y="97"/>
                    <a:pt x="269" y="97"/>
                    <a:pt x="269" y="97"/>
                  </a:cubicBezTo>
                  <a:cubicBezTo>
                    <a:pt x="270" y="95"/>
                    <a:pt x="270" y="93"/>
                    <a:pt x="269" y="92"/>
                  </a:cubicBezTo>
                  <a:cubicBezTo>
                    <a:pt x="267" y="91"/>
                    <a:pt x="266" y="92"/>
                    <a:pt x="266" y="94"/>
                  </a:cubicBezTo>
                  <a:close/>
                  <a:moveTo>
                    <a:pt x="305" y="124"/>
                  </a:moveTo>
                  <a:cubicBezTo>
                    <a:pt x="307" y="123"/>
                    <a:pt x="303" y="117"/>
                    <a:pt x="302" y="119"/>
                  </a:cubicBezTo>
                  <a:cubicBezTo>
                    <a:pt x="300" y="122"/>
                    <a:pt x="303" y="126"/>
                    <a:pt x="305" y="124"/>
                  </a:cubicBezTo>
                  <a:close/>
                  <a:moveTo>
                    <a:pt x="236" y="86"/>
                  </a:moveTo>
                  <a:cubicBezTo>
                    <a:pt x="237" y="89"/>
                    <a:pt x="239" y="87"/>
                    <a:pt x="238" y="91"/>
                  </a:cubicBezTo>
                  <a:cubicBezTo>
                    <a:pt x="238" y="92"/>
                    <a:pt x="237" y="90"/>
                    <a:pt x="236" y="89"/>
                  </a:cubicBezTo>
                  <a:cubicBezTo>
                    <a:pt x="236" y="89"/>
                    <a:pt x="235" y="89"/>
                    <a:pt x="235" y="89"/>
                  </a:cubicBezTo>
                  <a:cubicBezTo>
                    <a:pt x="234" y="89"/>
                    <a:pt x="234" y="89"/>
                    <a:pt x="233" y="89"/>
                  </a:cubicBezTo>
                  <a:cubicBezTo>
                    <a:pt x="233" y="90"/>
                    <a:pt x="233" y="90"/>
                    <a:pt x="234" y="91"/>
                  </a:cubicBezTo>
                  <a:cubicBezTo>
                    <a:pt x="236" y="94"/>
                    <a:pt x="238" y="97"/>
                    <a:pt x="240" y="101"/>
                  </a:cubicBezTo>
                  <a:cubicBezTo>
                    <a:pt x="240" y="101"/>
                    <a:pt x="240" y="102"/>
                    <a:pt x="241" y="102"/>
                  </a:cubicBezTo>
                  <a:cubicBezTo>
                    <a:pt x="242" y="103"/>
                    <a:pt x="243" y="105"/>
                    <a:pt x="245" y="106"/>
                  </a:cubicBezTo>
                  <a:cubicBezTo>
                    <a:pt x="248" y="107"/>
                    <a:pt x="251" y="107"/>
                    <a:pt x="254" y="107"/>
                  </a:cubicBezTo>
                  <a:cubicBezTo>
                    <a:pt x="255" y="108"/>
                    <a:pt x="256" y="108"/>
                    <a:pt x="257" y="108"/>
                  </a:cubicBezTo>
                  <a:cubicBezTo>
                    <a:pt x="257" y="108"/>
                    <a:pt x="257" y="109"/>
                    <a:pt x="258" y="109"/>
                  </a:cubicBezTo>
                  <a:cubicBezTo>
                    <a:pt x="258" y="110"/>
                    <a:pt x="259" y="110"/>
                    <a:pt x="260" y="109"/>
                  </a:cubicBezTo>
                  <a:cubicBezTo>
                    <a:pt x="260" y="109"/>
                    <a:pt x="259" y="108"/>
                    <a:pt x="260" y="108"/>
                  </a:cubicBezTo>
                  <a:cubicBezTo>
                    <a:pt x="260" y="108"/>
                    <a:pt x="260" y="108"/>
                    <a:pt x="261" y="108"/>
                  </a:cubicBezTo>
                  <a:cubicBezTo>
                    <a:pt x="261" y="108"/>
                    <a:pt x="262" y="109"/>
                    <a:pt x="263" y="109"/>
                  </a:cubicBezTo>
                  <a:cubicBezTo>
                    <a:pt x="263" y="109"/>
                    <a:pt x="267" y="108"/>
                    <a:pt x="267" y="107"/>
                  </a:cubicBezTo>
                  <a:cubicBezTo>
                    <a:pt x="267" y="107"/>
                    <a:pt x="267" y="106"/>
                    <a:pt x="266" y="106"/>
                  </a:cubicBezTo>
                  <a:cubicBezTo>
                    <a:pt x="266" y="106"/>
                    <a:pt x="265" y="106"/>
                    <a:pt x="265" y="106"/>
                  </a:cubicBezTo>
                  <a:cubicBezTo>
                    <a:pt x="264" y="106"/>
                    <a:pt x="263" y="107"/>
                    <a:pt x="263" y="107"/>
                  </a:cubicBezTo>
                  <a:cubicBezTo>
                    <a:pt x="262" y="107"/>
                    <a:pt x="262" y="107"/>
                    <a:pt x="261" y="107"/>
                  </a:cubicBezTo>
                  <a:cubicBezTo>
                    <a:pt x="261" y="106"/>
                    <a:pt x="260" y="106"/>
                    <a:pt x="260" y="106"/>
                  </a:cubicBezTo>
                  <a:cubicBezTo>
                    <a:pt x="258" y="106"/>
                    <a:pt x="256" y="106"/>
                    <a:pt x="254" y="106"/>
                  </a:cubicBezTo>
                  <a:cubicBezTo>
                    <a:pt x="253" y="106"/>
                    <a:pt x="253" y="104"/>
                    <a:pt x="252" y="104"/>
                  </a:cubicBezTo>
                  <a:cubicBezTo>
                    <a:pt x="250" y="103"/>
                    <a:pt x="245" y="106"/>
                    <a:pt x="245" y="103"/>
                  </a:cubicBezTo>
                  <a:cubicBezTo>
                    <a:pt x="244" y="99"/>
                    <a:pt x="243" y="98"/>
                    <a:pt x="242" y="96"/>
                  </a:cubicBezTo>
                  <a:cubicBezTo>
                    <a:pt x="241" y="94"/>
                    <a:pt x="243" y="92"/>
                    <a:pt x="243" y="90"/>
                  </a:cubicBezTo>
                  <a:cubicBezTo>
                    <a:pt x="243" y="90"/>
                    <a:pt x="242" y="89"/>
                    <a:pt x="242" y="88"/>
                  </a:cubicBezTo>
                  <a:cubicBezTo>
                    <a:pt x="241" y="87"/>
                    <a:pt x="239" y="86"/>
                    <a:pt x="238" y="84"/>
                  </a:cubicBezTo>
                  <a:cubicBezTo>
                    <a:pt x="238" y="83"/>
                    <a:pt x="237" y="80"/>
                    <a:pt x="238" y="81"/>
                  </a:cubicBezTo>
                  <a:cubicBezTo>
                    <a:pt x="240" y="81"/>
                    <a:pt x="241" y="84"/>
                    <a:pt x="243" y="85"/>
                  </a:cubicBezTo>
                  <a:cubicBezTo>
                    <a:pt x="243" y="85"/>
                    <a:pt x="244" y="85"/>
                    <a:pt x="245" y="85"/>
                  </a:cubicBezTo>
                  <a:cubicBezTo>
                    <a:pt x="246" y="84"/>
                    <a:pt x="247" y="83"/>
                    <a:pt x="248" y="82"/>
                  </a:cubicBezTo>
                  <a:cubicBezTo>
                    <a:pt x="248" y="81"/>
                    <a:pt x="248" y="80"/>
                    <a:pt x="248" y="80"/>
                  </a:cubicBezTo>
                  <a:cubicBezTo>
                    <a:pt x="247" y="78"/>
                    <a:pt x="247" y="77"/>
                    <a:pt x="246" y="76"/>
                  </a:cubicBezTo>
                  <a:cubicBezTo>
                    <a:pt x="246" y="75"/>
                    <a:pt x="245" y="75"/>
                    <a:pt x="244" y="74"/>
                  </a:cubicBezTo>
                  <a:cubicBezTo>
                    <a:pt x="243" y="73"/>
                    <a:pt x="243" y="72"/>
                    <a:pt x="243" y="72"/>
                  </a:cubicBezTo>
                  <a:cubicBezTo>
                    <a:pt x="244" y="71"/>
                    <a:pt x="245" y="70"/>
                    <a:pt x="246" y="70"/>
                  </a:cubicBezTo>
                  <a:cubicBezTo>
                    <a:pt x="247" y="70"/>
                    <a:pt x="248" y="72"/>
                    <a:pt x="248" y="72"/>
                  </a:cubicBezTo>
                  <a:cubicBezTo>
                    <a:pt x="250" y="70"/>
                    <a:pt x="252" y="70"/>
                    <a:pt x="254" y="69"/>
                  </a:cubicBezTo>
                  <a:cubicBezTo>
                    <a:pt x="255" y="68"/>
                    <a:pt x="256" y="65"/>
                    <a:pt x="256" y="63"/>
                  </a:cubicBezTo>
                  <a:cubicBezTo>
                    <a:pt x="257" y="63"/>
                    <a:pt x="257" y="62"/>
                    <a:pt x="256" y="61"/>
                  </a:cubicBezTo>
                  <a:cubicBezTo>
                    <a:pt x="256" y="59"/>
                    <a:pt x="253" y="56"/>
                    <a:pt x="253" y="53"/>
                  </a:cubicBezTo>
                  <a:cubicBezTo>
                    <a:pt x="254" y="50"/>
                    <a:pt x="255" y="50"/>
                    <a:pt x="251" y="50"/>
                  </a:cubicBezTo>
                  <a:cubicBezTo>
                    <a:pt x="250" y="50"/>
                    <a:pt x="250" y="49"/>
                    <a:pt x="250" y="49"/>
                  </a:cubicBezTo>
                  <a:cubicBezTo>
                    <a:pt x="250" y="48"/>
                    <a:pt x="250" y="48"/>
                    <a:pt x="251" y="47"/>
                  </a:cubicBezTo>
                  <a:cubicBezTo>
                    <a:pt x="251" y="47"/>
                    <a:pt x="252" y="47"/>
                    <a:pt x="252" y="47"/>
                  </a:cubicBezTo>
                  <a:cubicBezTo>
                    <a:pt x="252" y="48"/>
                    <a:pt x="252" y="49"/>
                    <a:pt x="253" y="49"/>
                  </a:cubicBezTo>
                  <a:cubicBezTo>
                    <a:pt x="253" y="50"/>
                    <a:pt x="255" y="48"/>
                    <a:pt x="255" y="49"/>
                  </a:cubicBezTo>
                  <a:cubicBezTo>
                    <a:pt x="257" y="52"/>
                    <a:pt x="256" y="49"/>
                    <a:pt x="258" y="54"/>
                  </a:cubicBezTo>
                  <a:cubicBezTo>
                    <a:pt x="259" y="55"/>
                    <a:pt x="262" y="55"/>
                    <a:pt x="262" y="54"/>
                  </a:cubicBezTo>
                  <a:cubicBezTo>
                    <a:pt x="263" y="51"/>
                    <a:pt x="262" y="51"/>
                    <a:pt x="260" y="50"/>
                  </a:cubicBezTo>
                  <a:cubicBezTo>
                    <a:pt x="260" y="50"/>
                    <a:pt x="259" y="49"/>
                    <a:pt x="259" y="49"/>
                  </a:cubicBezTo>
                  <a:cubicBezTo>
                    <a:pt x="259" y="47"/>
                    <a:pt x="259" y="46"/>
                    <a:pt x="260" y="45"/>
                  </a:cubicBezTo>
                  <a:cubicBezTo>
                    <a:pt x="260" y="44"/>
                    <a:pt x="261" y="45"/>
                    <a:pt x="262" y="44"/>
                  </a:cubicBezTo>
                  <a:cubicBezTo>
                    <a:pt x="263" y="43"/>
                    <a:pt x="263" y="42"/>
                    <a:pt x="263" y="40"/>
                  </a:cubicBezTo>
                  <a:cubicBezTo>
                    <a:pt x="264" y="39"/>
                    <a:pt x="263" y="36"/>
                    <a:pt x="264" y="36"/>
                  </a:cubicBezTo>
                  <a:cubicBezTo>
                    <a:pt x="266" y="36"/>
                    <a:pt x="266" y="39"/>
                    <a:pt x="267" y="40"/>
                  </a:cubicBezTo>
                  <a:cubicBezTo>
                    <a:pt x="268" y="42"/>
                    <a:pt x="267" y="43"/>
                    <a:pt x="267" y="44"/>
                  </a:cubicBezTo>
                  <a:cubicBezTo>
                    <a:pt x="267" y="46"/>
                    <a:pt x="268" y="45"/>
                    <a:pt x="269" y="46"/>
                  </a:cubicBezTo>
                  <a:cubicBezTo>
                    <a:pt x="270" y="47"/>
                    <a:pt x="270" y="49"/>
                    <a:pt x="270" y="51"/>
                  </a:cubicBezTo>
                  <a:cubicBezTo>
                    <a:pt x="270" y="51"/>
                    <a:pt x="269" y="51"/>
                    <a:pt x="268" y="51"/>
                  </a:cubicBezTo>
                  <a:cubicBezTo>
                    <a:pt x="268" y="52"/>
                    <a:pt x="268" y="52"/>
                    <a:pt x="267" y="53"/>
                  </a:cubicBezTo>
                  <a:cubicBezTo>
                    <a:pt x="266" y="53"/>
                    <a:pt x="264" y="52"/>
                    <a:pt x="263" y="53"/>
                  </a:cubicBezTo>
                  <a:cubicBezTo>
                    <a:pt x="263" y="55"/>
                    <a:pt x="263" y="57"/>
                    <a:pt x="264" y="58"/>
                  </a:cubicBezTo>
                  <a:cubicBezTo>
                    <a:pt x="264" y="58"/>
                    <a:pt x="265" y="58"/>
                    <a:pt x="265" y="58"/>
                  </a:cubicBezTo>
                  <a:cubicBezTo>
                    <a:pt x="265" y="58"/>
                    <a:pt x="266" y="58"/>
                    <a:pt x="266" y="58"/>
                  </a:cubicBezTo>
                  <a:cubicBezTo>
                    <a:pt x="266" y="58"/>
                    <a:pt x="266" y="57"/>
                    <a:pt x="266" y="56"/>
                  </a:cubicBezTo>
                  <a:cubicBezTo>
                    <a:pt x="267" y="55"/>
                    <a:pt x="269" y="55"/>
                    <a:pt x="270" y="54"/>
                  </a:cubicBezTo>
                  <a:cubicBezTo>
                    <a:pt x="271" y="54"/>
                    <a:pt x="271" y="54"/>
                    <a:pt x="271" y="54"/>
                  </a:cubicBezTo>
                  <a:cubicBezTo>
                    <a:pt x="272" y="54"/>
                    <a:pt x="273" y="54"/>
                    <a:pt x="273" y="54"/>
                  </a:cubicBezTo>
                  <a:cubicBezTo>
                    <a:pt x="273" y="52"/>
                    <a:pt x="272" y="50"/>
                    <a:pt x="273" y="49"/>
                  </a:cubicBezTo>
                  <a:cubicBezTo>
                    <a:pt x="273" y="47"/>
                    <a:pt x="274" y="46"/>
                    <a:pt x="274" y="45"/>
                  </a:cubicBezTo>
                  <a:cubicBezTo>
                    <a:pt x="274" y="45"/>
                    <a:pt x="273" y="45"/>
                    <a:pt x="273" y="45"/>
                  </a:cubicBezTo>
                  <a:cubicBezTo>
                    <a:pt x="273" y="44"/>
                    <a:pt x="273" y="44"/>
                    <a:pt x="273" y="44"/>
                  </a:cubicBezTo>
                  <a:cubicBezTo>
                    <a:pt x="273" y="43"/>
                    <a:pt x="273" y="43"/>
                    <a:pt x="273" y="43"/>
                  </a:cubicBezTo>
                  <a:cubicBezTo>
                    <a:pt x="270" y="40"/>
                    <a:pt x="271" y="44"/>
                    <a:pt x="271" y="45"/>
                  </a:cubicBezTo>
                  <a:cubicBezTo>
                    <a:pt x="270" y="45"/>
                    <a:pt x="269" y="45"/>
                    <a:pt x="268" y="45"/>
                  </a:cubicBezTo>
                  <a:cubicBezTo>
                    <a:pt x="268" y="44"/>
                    <a:pt x="268" y="43"/>
                    <a:pt x="268" y="43"/>
                  </a:cubicBezTo>
                  <a:cubicBezTo>
                    <a:pt x="269" y="42"/>
                    <a:pt x="270" y="43"/>
                    <a:pt x="270" y="42"/>
                  </a:cubicBezTo>
                  <a:cubicBezTo>
                    <a:pt x="270" y="41"/>
                    <a:pt x="269" y="42"/>
                    <a:pt x="268" y="41"/>
                  </a:cubicBezTo>
                  <a:cubicBezTo>
                    <a:pt x="268" y="36"/>
                    <a:pt x="265" y="33"/>
                    <a:pt x="262" y="31"/>
                  </a:cubicBezTo>
                  <a:cubicBezTo>
                    <a:pt x="262" y="31"/>
                    <a:pt x="261" y="31"/>
                    <a:pt x="260" y="31"/>
                  </a:cubicBezTo>
                  <a:cubicBezTo>
                    <a:pt x="259" y="30"/>
                    <a:pt x="259" y="30"/>
                    <a:pt x="257" y="30"/>
                  </a:cubicBezTo>
                  <a:cubicBezTo>
                    <a:pt x="256" y="30"/>
                    <a:pt x="256" y="30"/>
                    <a:pt x="255" y="30"/>
                  </a:cubicBezTo>
                  <a:cubicBezTo>
                    <a:pt x="255" y="29"/>
                    <a:pt x="255" y="28"/>
                    <a:pt x="255" y="28"/>
                  </a:cubicBezTo>
                  <a:cubicBezTo>
                    <a:pt x="255" y="26"/>
                    <a:pt x="255" y="26"/>
                    <a:pt x="256" y="26"/>
                  </a:cubicBezTo>
                  <a:cubicBezTo>
                    <a:pt x="259" y="25"/>
                    <a:pt x="262" y="26"/>
                    <a:pt x="265" y="25"/>
                  </a:cubicBezTo>
                  <a:cubicBezTo>
                    <a:pt x="266" y="25"/>
                    <a:pt x="265" y="23"/>
                    <a:pt x="266" y="23"/>
                  </a:cubicBezTo>
                  <a:cubicBezTo>
                    <a:pt x="267" y="23"/>
                    <a:pt x="270" y="22"/>
                    <a:pt x="270" y="24"/>
                  </a:cubicBezTo>
                  <a:cubicBezTo>
                    <a:pt x="271" y="26"/>
                    <a:pt x="270" y="25"/>
                    <a:pt x="270" y="28"/>
                  </a:cubicBezTo>
                  <a:cubicBezTo>
                    <a:pt x="270" y="29"/>
                    <a:pt x="273" y="32"/>
                    <a:pt x="274" y="32"/>
                  </a:cubicBezTo>
                  <a:cubicBezTo>
                    <a:pt x="275" y="33"/>
                    <a:pt x="275" y="34"/>
                    <a:pt x="275" y="34"/>
                  </a:cubicBezTo>
                  <a:cubicBezTo>
                    <a:pt x="277" y="35"/>
                    <a:pt x="278" y="34"/>
                    <a:pt x="278" y="32"/>
                  </a:cubicBezTo>
                  <a:cubicBezTo>
                    <a:pt x="278" y="32"/>
                    <a:pt x="278" y="31"/>
                    <a:pt x="278" y="30"/>
                  </a:cubicBezTo>
                  <a:cubicBezTo>
                    <a:pt x="278" y="30"/>
                    <a:pt x="278" y="29"/>
                    <a:pt x="278" y="29"/>
                  </a:cubicBezTo>
                  <a:cubicBezTo>
                    <a:pt x="278" y="28"/>
                    <a:pt x="277" y="28"/>
                    <a:pt x="277" y="27"/>
                  </a:cubicBezTo>
                  <a:cubicBezTo>
                    <a:pt x="276" y="26"/>
                    <a:pt x="275" y="26"/>
                    <a:pt x="274" y="26"/>
                  </a:cubicBezTo>
                  <a:cubicBezTo>
                    <a:pt x="274" y="25"/>
                    <a:pt x="274" y="25"/>
                    <a:pt x="275" y="24"/>
                  </a:cubicBezTo>
                  <a:cubicBezTo>
                    <a:pt x="275" y="24"/>
                    <a:pt x="275" y="24"/>
                    <a:pt x="275" y="24"/>
                  </a:cubicBezTo>
                  <a:cubicBezTo>
                    <a:pt x="276" y="24"/>
                    <a:pt x="277" y="25"/>
                    <a:pt x="278" y="24"/>
                  </a:cubicBezTo>
                  <a:cubicBezTo>
                    <a:pt x="280" y="24"/>
                    <a:pt x="281" y="23"/>
                    <a:pt x="282" y="22"/>
                  </a:cubicBezTo>
                  <a:cubicBezTo>
                    <a:pt x="283" y="22"/>
                    <a:pt x="283" y="21"/>
                    <a:pt x="282" y="20"/>
                  </a:cubicBezTo>
                  <a:cubicBezTo>
                    <a:pt x="282" y="20"/>
                    <a:pt x="281" y="21"/>
                    <a:pt x="280" y="20"/>
                  </a:cubicBezTo>
                  <a:cubicBezTo>
                    <a:pt x="280" y="20"/>
                    <a:pt x="280" y="19"/>
                    <a:pt x="280" y="19"/>
                  </a:cubicBezTo>
                  <a:cubicBezTo>
                    <a:pt x="282" y="19"/>
                    <a:pt x="284" y="20"/>
                    <a:pt x="286" y="19"/>
                  </a:cubicBezTo>
                  <a:cubicBezTo>
                    <a:pt x="287" y="19"/>
                    <a:pt x="286" y="17"/>
                    <a:pt x="284" y="17"/>
                  </a:cubicBezTo>
                  <a:cubicBezTo>
                    <a:pt x="280" y="15"/>
                    <a:pt x="275" y="14"/>
                    <a:pt x="270" y="13"/>
                  </a:cubicBezTo>
                  <a:cubicBezTo>
                    <a:pt x="267" y="13"/>
                    <a:pt x="264" y="14"/>
                    <a:pt x="261" y="13"/>
                  </a:cubicBezTo>
                  <a:cubicBezTo>
                    <a:pt x="254" y="13"/>
                    <a:pt x="249" y="9"/>
                    <a:pt x="242" y="9"/>
                  </a:cubicBezTo>
                  <a:cubicBezTo>
                    <a:pt x="240" y="9"/>
                    <a:pt x="240" y="11"/>
                    <a:pt x="239" y="11"/>
                  </a:cubicBezTo>
                  <a:cubicBezTo>
                    <a:pt x="236" y="12"/>
                    <a:pt x="233" y="10"/>
                    <a:pt x="230" y="10"/>
                  </a:cubicBezTo>
                  <a:cubicBezTo>
                    <a:pt x="226" y="9"/>
                    <a:pt x="221" y="10"/>
                    <a:pt x="217" y="9"/>
                  </a:cubicBezTo>
                  <a:cubicBezTo>
                    <a:pt x="216" y="9"/>
                    <a:pt x="218" y="7"/>
                    <a:pt x="217" y="7"/>
                  </a:cubicBezTo>
                  <a:cubicBezTo>
                    <a:pt x="214" y="5"/>
                    <a:pt x="211" y="5"/>
                    <a:pt x="207" y="5"/>
                  </a:cubicBezTo>
                  <a:cubicBezTo>
                    <a:pt x="207" y="5"/>
                    <a:pt x="206" y="6"/>
                    <a:pt x="205" y="6"/>
                  </a:cubicBezTo>
                  <a:cubicBezTo>
                    <a:pt x="203" y="7"/>
                    <a:pt x="201" y="6"/>
                    <a:pt x="198" y="8"/>
                  </a:cubicBezTo>
                  <a:cubicBezTo>
                    <a:pt x="198" y="8"/>
                    <a:pt x="199" y="9"/>
                    <a:pt x="199" y="9"/>
                  </a:cubicBezTo>
                  <a:cubicBezTo>
                    <a:pt x="198" y="9"/>
                    <a:pt x="197" y="8"/>
                    <a:pt x="197" y="9"/>
                  </a:cubicBezTo>
                  <a:cubicBezTo>
                    <a:pt x="195" y="10"/>
                    <a:pt x="194" y="11"/>
                    <a:pt x="192" y="11"/>
                  </a:cubicBezTo>
                  <a:cubicBezTo>
                    <a:pt x="190" y="11"/>
                    <a:pt x="191" y="10"/>
                    <a:pt x="189" y="10"/>
                  </a:cubicBezTo>
                  <a:cubicBezTo>
                    <a:pt x="188" y="10"/>
                    <a:pt x="188" y="10"/>
                    <a:pt x="186" y="11"/>
                  </a:cubicBezTo>
                  <a:cubicBezTo>
                    <a:pt x="185" y="11"/>
                    <a:pt x="187" y="13"/>
                    <a:pt x="186" y="13"/>
                  </a:cubicBezTo>
                  <a:cubicBezTo>
                    <a:pt x="183" y="15"/>
                    <a:pt x="179" y="14"/>
                    <a:pt x="175" y="14"/>
                  </a:cubicBezTo>
                  <a:cubicBezTo>
                    <a:pt x="175" y="14"/>
                    <a:pt x="175" y="15"/>
                    <a:pt x="175" y="15"/>
                  </a:cubicBezTo>
                  <a:cubicBezTo>
                    <a:pt x="175" y="15"/>
                    <a:pt x="174" y="16"/>
                    <a:pt x="174" y="16"/>
                  </a:cubicBezTo>
                  <a:cubicBezTo>
                    <a:pt x="173" y="15"/>
                    <a:pt x="172" y="14"/>
                    <a:pt x="170" y="15"/>
                  </a:cubicBezTo>
                  <a:cubicBezTo>
                    <a:pt x="170" y="15"/>
                    <a:pt x="171" y="16"/>
                    <a:pt x="170" y="17"/>
                  </a:cubicBezTo>
                  <a:cubicBezTo>
                    <a:pt x="170" y="17"/>
                    <a:pt x="170" y="17"/>
                    <a:pt x="169" y="17"/>
                  </a:cubicBezTo>
                  <a:cubicBezTo>
                    <a:pt x="169" y="17"/>
                    <a:pt x="169" y="16"/>
                    <a:pt x="169" y="16"/>
                  </a:cubicBezTo>
                  <a:cubicBezTo>
                    <a:pt x="167" y="15"/>
                    <a:pt x="166" y="14"/>
                    <a:pt x="165" y="13"/>
                  </a:cubicBezTo>
                  <a:cubicBezTo>
                    <a:pt x="161" y="13"/>
                    <a:pt x="161" y="12"/>
                    <a:pt x="157" y="12"/>
                  </a:cubicBezTo>
                  <a:cubicBezTo>
                    <a:pt x="156" y="12"/>
                    <a:pt x="155" y="12"/>
                    <a:pt x="154" y="12"/>
                  </a:cubicBezTo>
                  <a:cubicBezTo>
                    <a:pt x="149" y="12"/>
                    <a:pt x="147" y="17"/>
                    <a:pt x="144" y="20"/>
                  </a:cubicBezTo>
                  <a:cubicBezTo>
                    <a:pt x="144" y="20"/>
                    <a:pt x="143" y="19"/>
                    <a:pt x="142" y="19"/>
                  </a:cubicBezTo>
                  <a:cubicBezTo>
                    <a:pt x="141" y="20"/>
                    <a:pt x="140" y="21"/>
                    <a:pt x="140" y="23"/>
                  </a:cubicBezTo>
                  <a:cubicBezTo>
                    <a:pt x="140" y="24"/>
                    <a:pt x="140" y="25"/>
                    <a:pt x="140" y="26"/>
                  </a:cubicBezTo>
                  <a:cubicBezTo>
                    <a:pt x="141" y="26"/>
                    <a:pt x="147" y="36"/>
                    <a:pt x="138" y="33"/>
                  </a:cubicBezTo>
                  <a:cubicBezTo>
                    <a:pt x="136" y="32"/>
                    <a:pt x="135" y="28"/>
                    <a:pt x="133" y="26"/>
                  </a:cubicBezTo>
                  <a:cubicBezTo>
                    <a:pt x="132" y="25"/>
                    <a:pt x="131" y="26"/>
                    <a:pt x="131" y="26"/>
                  </a:cubicBezTo>
                  <a:cubicBezTo>
                    <a:pt x="130" y="27"/>
                    <a:pt x="131" y="28"/>
                    <a:pt x="130" y="28"/>
                  </a:cubicBezTo>
                  <a:cubicBezTo>
                    <a:pt x="129" y="29"/>
                    <a:pt x="128" y="28"/>
                    <a:pt x="127" y="29"/>
                  </a:cubicBezTo>
                  <a:cubicBezTo>
                    <a:pt x="126" y="30"/>
                    <a:pt x="125" y="32"/>
                    <a:pt x="126" y="33"/>
                  </a:cubicBezTo>
                  <a:cubicBezTo>
                    <a:pt x="126" y="34"/>
                    <a:pt x="128" y="34"/>
                    <a:pt x="128" y="34"/>
                  </a:cubicBezTo>
                  <a:cubicBezTo>
                    <a:pt x="129" y="34"/>
                    <a:pt x="129" y="33"/>
                    <a:pt x="130" y="33"/>
                  </a:cubicBezTo>
                  <a:cubicBezTo>
                    <a:pt x="130" y="32"/>
                    <a:pt x="130" y="31"/>
                    <a:pt x="131" y="30"/>
                  </a:cubicBezTo>
                  <a:cubicBezTo>
                    <a:pt x="131" y="29"/>
                    <a:pt x="132" y="29"/>
                    <a:pt x="132" y="30"/>
                  </a:cubicBezTo>
                  <a:cubicBezTo>
                    <a:pt x="132" y="30"/>
                    <a:pt x="132" y="31"/>
                    <a:pt x="132" y="31"/>
                  </a:cubicBezTo>
                  <a:cubicBezTo>
                    <a:pt x="132" y="32"/>
                    <a:pt x="130" y="34"/>
                    <a:pt x="130" y="35"/>
                  </a:cubicBezTo>
                  <a:cubicBezTo>
                    <a:pt x="130" y="36"/>
                    <a:pt x="131" y="35"/>
                    <a:pt x="131" y="36"/>
                  </a:cubicBezTo>
                  <a:cubicBezTo>
                    <a:pt x="132" y="38"/>
                    <a:pt x="132" y="40"/>
                    <a:pt x="131" y="42"/>
                  </a:cubicBezTo>
                  <a:cubicBezTo>
                    <a:pt x="130" y="43"/>
                    <a:pt x="129" y="42"/>
                    <a:pt x="127" y="42"/>
                  </a:cubicBezTo>
                  <a:cubicBezTo>
                    <a:pt x="127" y="42"/>
                    <a:pt x="127" y="42"/>
                    <a:pt x="126" y="43"/>
                  </a:cubicBezTo>
                  <a:cubicBezTo>
                    <a:pt x="126" y="45"/>
                    <a:pt x="124" y="49"/>
                    <a:pt x="125" y="51"/>
                  </a:cubicBezTo>
                  <a:cubicBezTo>
                    <a:pt x="127" y="53"/>
                    <a:pt x="128" y="51"/>
                    <a:pt x="128" y="53"/>
                  </a:cubicBezTo>
                  <a:cubicBezTo>
                    <a:pt x="128" y="55"/>
                    <a:pt x="125" y="54"/>
                    <a:pt x="125" y="55"/>
                  </a:cubicBezTo>
                  <a:cubicBezTo>
                    <a:pt x="123" y="58"/>
                    <a:pt x="123" y="65"/>
                    <a:pt x="119" y="67"/>
                  </a:cubicBezTo>
                  <a:cubicBezTo>
                    <a:pt x="115" y="70"/>
                    <a:pt x="115" y="76"/>
                    <a:pt x="116" y="79"/>
                  </a:cubicBezTo>
                  <a:cubicBezTo>
                    <a:pt x="117" y="80"/>
                    <a:pt x="116" y="82"/>
                    <a:pt x="117" y="82"/>
                  </a:cubicBezTo>
                  <a:cubicBezTo>
                    <a:pt x="122" y="84"/>
                    <a:pt x="118" y="90"/>
                    <a:pt x="128" y="91"/>
                  </a:cubicBezTo>
                  <a:cubicBezTo>
                    <a:pt x="133" y="91"/>
                    <a:pt x="132" y="90"/>
                    <a:pt x="136" y="89"/>
                  </a:cubicBezTo>
                  <a:cubicBezTo>
                    <a:pt x="141" y="88"/>
                    <a:pt x="137" y="88"/>
                    <a:pt x="143" y="90"/>
                  </a:cubicBezTo>
                  <a:cubicBezTo>
                    <a:pt x="145" y="91"/>
                    <a:pt x="143" y="95"/>
                    <a:pt x="143" y="97"/>
                  </a:cubicBezTo>
                  <a:cubicBezTo>
                    <a:pt x="143" y="97"/>
                    <a:pt x="143" y="98"/>
                    <a:pt x="143" y="98"/>
                  </a:cubicBezTo>
                  <a:cubicBezTo>
                    <a:pt x="144" y="98"/>
                    <a:pt x="145" y="97"/>
                    <a:pt x="145" y="98"/>
                  </a:cubicBezTo>
                  <a:cubicBezTo>
                    <a:pt x="146" y="104"/>
                    <a:pt x="147" y="110"/>
                    <a:pt x="148" y="116"/>
                  </a:cubicBezTo>
                  <a:cubicBezTo>
                    <a:pt x="148" y="116"/>
                    <a:pt x="146" y="116"/>
                    <a:pt x="146" y="116"/>
                  </a:cubicBezTo>
                  <a:cubicBezTo>
                    <a:pt x="146" y="116"/>
                    <a:pt x="146" y="117"/>
                    <a:pt x="146" y="117"/>
                  </a:cubicBezTo>
                  <a:cubicBezTo>
                    <a:pt x="146" y="119"/>
                    <a:pt x="148" y="121"/>
                    <a:pt x="148" y="124"/>
                  </a:cubicBezTo>
                  <a:cubicBezTo>
                    <a:pt x="150" y="129"/>
                    <a:pt x="149" y="135"/>
                    <a:pt x="152" y="138"/>
                  </a:cubicBezTo>
                  <a:cubicBezTo>
                    <a:pt x="154" y="140"/>
                    <a:pt x="157" y="138"/>
                    <a:pt x="159" y="138"/>
                  </a:cubicBezTo>
                  <a:cubicBezTo>
                    <a:pt x="162" y="138"/>
                    <a:pt x="162" y="137"/>
                    <a:pt x="164" y="136"/>
                  </a:cubicBezTo>
                  <a:cubicBezTo>
                    <a:pt x="164" y="135"/>
                    <a:pt x="164" y="136"/>
                    <a:pt x="164" y="136"/>
                  </a:cubicBezTo>
                  <a:cubicBezTo>
                    <a:pt x="164" y="135"/>
                    <a:pt x="164" y="135"/>
                    <a:pt x="165" y="134"/>
                  </a:cubicBezTo>
                  <a:cubicBezTo>
                    <a:pt x="165" y="134"/>
                    <a:pt x="166" y="133"/>
                    <a:pt x="167" y="133"/>
                  </a:cubicBezTo>
                  <a:cubicBezTo>
                    <a:pt x="167" y="133"/>
                    <a:pt x="168" y="129"/>
                    <a:pt x="168" y="128"/>
                  </a:cubicBezTo>
                  <a:cubicBezTo>
                    <a:pt x="169" y="125"/>
                    <a:pt x="171" y="128"/>
                    <a:pt x="171" y="125"/>
                  </a:cubicBezTo>
                  <a:cubicBezTo>
                    <a:pt x="171" y="123"/>
                    <a:pt x="169" y="122"/>
                    <a:pt x="170" y="120"/>
                  </a:cubicBezTo>
                  <a:cubicBezTo>
                    <a:pt x="172" y="118"/>
                    <a:pt x="177" y="115"/>
                    <a:pt x="177" y="112"/>
                  </a:cubicBezTo>
                  <a:cubicBezTo>
                    <a:pt x="177" y="111"/>
                    <a:pt x="177" y="111"/>
                    <a:pt x="177" y="110"/>
                  </a:cubicBezTo>
                  <a:cubicBezTo>
                    <a:pt x="177" y="108"/>
                    <a:pt x="175" y="109"/>
                    <a:pt x="175" y="107"/>
                  </a:cubicBezTo>
                  <a:cubicBezTo>
                    <a:pt x="175" y="106"/>
                    <a:pt x="175" y="104"/>
                    <a:pt x="175" y="103"/>
                  </a:cubicBezTo>
                  <a:cubicBezTo>
                    <a:pt x="175" y="96"/>
                    <a:pt x="190" y="92"/>
                    <a:pt x="187" y="82"/>
                  </a:cubicBezTo>
                  <a:cubicBezTo>
                    <a:pt x="187" y="80"/>
                    <a:pt x="179" y="85"/>
                    <a:pt x="179" y="82"/>
                  </a:cubicBezTo>
                  <a:cubicBezTo>
                    <a:pt x="180" y="79"/>
                    <a:pt x="186" y="81"/>
                    <a:pt x="188" y="78"/>
                  </a:cubicBezTo>
                  <a:cubicBezTo>
                    <a:pt x="190" y="76"/>
                    <a:pt x="196" y="74"/>
                    <a:pt x="196" y="69"/>
                  </a:cubicBezTo>
                  <a:cubicBezTo>
                    <a:pt x="196" y="67"/>
                    <a:pt x="191" y="67"/>
                    <a:pt x="192" y="66"/>
                  </a:cubicBezTo>
                  <a:cubicBezTo>
                    <a:pt x="195" y="65"/>
                    <a:pt x="198" y="65"/>
                    <a:pt x="201" y="66"/>
                  </a:cubicBezTo>
                  <a:cubicBezTo>
                    <a:pt x="203" y="66"/>
                    <a:pt x="204" y="68"/>
                    <a:pt x="204" y="69"/>
                  </a:cubicBezTo>
                  <a:cubicBezTo>
                    <a:pt x="205" y="70"/>
                    <a:pt x="204" y="71"/>
                    <a:pt x="206" y="71"/>
                  </a:cubicBezTo>
                  <a:cubicBezTo>
                    <a:pt x="207" y="71"/>
                    <a:pt x="207" y="71"/>
                    <a:pt x="208" y="71"/>
                  </a:cubicBezTo>
                  <a:cubicBezTo>
                    <a:pt x="208" y="71"/>
                    <a:pt x="207" y="71"/>
                    <a:pt x="207" y="71"/>
                  </a:cubicBezTo>
                  <a:cubicBezTo>
                    <a:pt x="209" y="75"/>
                    <a:pt x="211" y="79"/>
                    <a:pt x="212" y="83"/>
                  </a:cubicBezTo>
                  <a:cubicBezTo>
                    <a:pt x="213" y="85"/>
                    <a:pt x="213" y="86"/>
                    <a:pt x="215" y="86"/>
                  </a:cubicBezTo>
                  <a:cubicBezTo>
                    <a:pt x="215" y="86"/>
                    <a:pt x="217" y="85"/>
                    <a:pt x="217" y="85"/>
                  </a:cubicBezTo>
                  <a:cubicBezTo>
                    <a:pt x="217" y="86"/>
                    <a:pt x="216" y="88"/>
                    <a:pt x="217" y="88"/>
                  </a:cubicBezTo>
                  <a:cubicBezTo>
                    <a:pt x="217" y="89"/>
                    <a:pt x="219" y="89"/>
                    <a:pt x="219" y="88"/>
                  </a:cubicBezTo>
                  <a:cubicBezTo>
                    <a:pt x="220" y="88"/>
                    <a:pt x="219" y="87"/>
                    <a:pt x="219" y="86"/>
                  </a:cubicBezTo>
                  <a:cubicBezTo>
                    <a:pt x="219" y="85"/>
                    <a:pt x="218" y="85"/>
                    <a:pt x="218" y="84"/>
                  </a:cubicBezTo>
                  <a:cubicBezTo>
                    <a:pt x="217" y="83"/>
                    <a:pt x="218" y="82"/>
                    <a:pt x="218" y="82"/>
                  </a:cubicBezTo>
                  <a:cubicBezTo>
                    <a:pt x="218" y="80"/>
                    <a:pt x="217" y="78"/>
                    <a:pt x="218" y="77"/>
                  </a:cubicBezTo>
                  <a:cubicBezTo>
                    <a:pt x="218" y="77"/>
                    <a:pt x="218" y="77"/>
                    <a:pt x="219" y="77"/>
                  </a:cubicBezTo>
                  <a:cubicBezTo>
                    <a:pt x="219" y="76"/>
                    <a:pt x="220" y="75"/>
                    <a:pt x="221" y="74"/>
                  </a:cubicBezTo>
                  <a:cubicBezTo>
                    <a:pt x="221" y="74"/>
                    <a:pt x="222" y="75"/>
                    <a:pt x="222" y="74"/>
                  </a:cubicBezTo>
                  <a:cubicBezTo>
                    <a:pt x="222" y="74"/>
                    <a:pt x="222" y="73"/>
                    <a:pt x="222" y="73"/>
                  </a:cubicBezTo>
                  <a:cubicBezTo>
                    <a:pt x="222" y="72"/>
                    <a:pt x="223" y="73"/>
                    <a:pt x="224" y="72"/>
                  </a:cubicBezTo>
                  <a:cubicBezTo>
                    <a:pt x="224" y="72"/>
                    <a:pt x="223" y="70"/>
                    <a:pt x="224" y="70"/>
                  </a:cubicBezTo>
                  <a:cubicBezTo>
                    <a:pt x="225" y="69"/>
                    <a:pt x="227" y="69"/>
                    <a:pt x="228" y="70"/>
                  </a:cubicBezTo>
                  <a:cubicBezTo>
                    <a:pt x="229" y="70"/>
                    <a:pt x="229" y="71"/>
                    <a:pt x="229" y="72"/>
                  </a:cubicBezTo>
                  <a:cubicBezTo>
                    <a:pt x="230" y="73"/>
                    <a:pt x="230" y="74"/>
                    <a:pt x="230" y="74"/>
                  </a:cubicBezTo>
                  <a:cubicBezTo>
                    <a:pt x="230" y="75"/>
                    <a:pt x="230" y="76"/>
                    <a:pt x="231" y="77"/>
                  </a:cubicBezTo>
                  <a:cubicBezTo>
                    <a:pt x="232" y="78"/>
                    <a:pt x="234" y="76"/>
                    <a:pt x="234" y="77"/>
                  </a:cubicBezTo>
                  <a:cubicBezTo>
                    <a:pt x="236" y="80"/>
                    <a:pt x="235" y="83"/>
                    <a:pt x="236" y="86"/>
                  </a:cubicBezTo>
                  <a:close/>
                  <a:moveTo>
                    <a:pt x="277" y="148"/>
                  </a:moveTo>
                  <a:cubicBezTo>
                    <a:pt x="278" y="148"/>
                    <a:pt x="278" y="146"/>
                    <a:pt x="277" y="146"/>
                  </a:cubicBezTo>
                  <a:cubicBezTo>
                    <a:pt x="276" y="145"/>
                    <a:pt x="274" y="145"/>
                    <a:pt x="273" y="146"/>
                  </a:cubicBezTo>
                  <a:cubicBezTo>
                    <a:pt x="272" y="146"/>
                    <a:pt x="272" y="149"/>
                    <a:pt x="273" y="149"/>
                  </a:cubicBezTo>
                  <a:cubicBezTo>
                    <a:pt x="274" y="150"/>
                    <a:pt x="276" y="149"/>
                    <a:pt x="277" y="148"/>
                  </a:cubicBezTo>
                  <a:close/>
                  <a:moveTo>
                    <a:pt x="258" y="99"/>
                  </a:moveTo>
                  <a:cubicBezTo>
                    <a:pt x="258" y="100"/>
                    <a:pt x="257" y="102"/>
                    <a:pt x="258" y="103"/>
                  </a:cubicBezTo>
                  <a:cubicBezTo>
                    <a:pt x="258" y="104"/>
                    <a:pt x="259" y="103"/>
                    <a:pt x="260" y="103"/>
                  </a:cubicBezTo>
                  <a:cubicBezTo>
                    <a:pt x="260" y="103"/>
                    <a:pt x="262" y="103"/>
                    <a:pt x="262" y="103"/>
                  </a:cubicBezTo>
                  <a:cubicBezTo>
                    <a:pt x="263" y="101"/>
                    <a:pt x="262" y="98"/>
                    <a:pt x="263" y="97"/>
                  </a:cubicBezTo>
                  <a:cubicBezTo>
                    <a:pt x="263" y="96"/>
                    <a:pt x="263" y="97"/>
                    <a:pt x="263" y="97"/>
                  </a:cubicBezTo>
                  <a:cubicBezTo>
                    <a:pt x="264" y="96"/>
                    <a:pt x="265" y="94"/>
                    <a:pt x="265" y="94"/>
                  </a:cubicBezTo>
                  <a:cubicBezTo>
                    <a:pt x="263" y="93"/>
                    <a:pt x="261" y="93"/>
                    <a:pt x="259" y="94"/>
                  </a:cubicBezTo>
                  <a:cubicBezTo>
                    <a:pt x="258" y="95"/>
                    <a:pt x="259" y="97"/>
                    <a:pt x="258" y="99"/>
                  </a:cubicBezTo>
                  <a:close/>
                  <a:moveTo>
                    <a:pt x="293" y="99"/>
                  </a:moveTo>
                  <a:cubicBezTo>
                    <a:pt x="293" y="99"/>
                    <a:pt x="292" y="99"/>
                    <a:pt x="291" y="99"/>
                  </a:cubicBezTo>
                  <a:cubicBezTo>
                    <a:pt x="290" y="100"/>
                    <a:pt x="292" y="101"/>
                    <a:pt x="291" y="102"/>
                  </a:cubicBezTo>
                  <a:cubicBezTo>
                    <a:pt x="291" y="103"/>
                    <a:pt x="288" y="104"/>
                    <a:pt x="289" y="105"/>
                  </a:cubicBezTo>
                  <a:cubicBezTo>
                    <a:pt x="292" y="106"/>
                    <a:pt x="292" y="105"/>
                    <a:pt x="293" y="103"/>
                  </a:cubicBezTo>
                  <a:cubicBezTo>
                    <a:pt x="293" y="102"/>
                    <a:pt x="294" y="102"/>
                    <a:pt x="294" y="103"/>
                  </a:cubicBezTo>
                  <a:cubicBezTo>
                    <a:pt x="294" y="104"/>
                    <a:pt x="293" y="105"/>
                    <a:pt x="294" y="105"/>
                  </a:cubicBezTo>
                  <a:cubicBezTo>
                    <a:pt x="295" y="107"/>
                    <a:pt x="298" y="106"/>
                    <a:pt x="299" y="107"/>
                  </a:cubicBezTo>
                  <a:cubicBezTo>
                    <a:pt x="300" y="108"/>
                    <a:pt x="299" y="109"/>
                    <a:pt x="299" y="109"/>
                  </a:cubicBezTo>
                  <a:cubicBezTo>
                    <a:pt x="300" y="110"/>
                    <a:pt x="301" y="111"/>
                    <a:pt x="302" y="110"/>
                  </a:cubicBezTo>
                  <a:cubicBezTo>
                    <a:pt x="302" y="109"/>
                    <a:pt x="302" y="108"/>
                    <a:pt x="301" y="107"/>
                  </a:cubicBezTo>
                  <a:cubicBezTo>
                    <a:pt x="300" y="105"/>
                    <a:pt x="297" y="104"/>
                    <a:pt x="295" y="103"/>
                  </a:cubicBezTo>
                  <a:cubicBezTo>
                    <a:pt x="293" y="101"/>
                    <a:pt x="295" y="101"/>
                    <a:pt x="293" y="99"/>
                  </a:cubicBezTo>
                  <a:close/>
                  <a:moveTo>
                    <a:pt x="293" y="150"/>
                  </a:moveTo>
                  <a:cubicBezTo>
                    <a:pt x="292" y="150"/>
                    <a:pt x="291" y="150"/>
                    <a:pt x="290" y="151"/>
                  </a:cubicBezTo>
                  <a:cubicBezTo>
                    <a:pt x="290" y="151"/>
                    <a:pt x="290" y="153"/>
                    <a:pt x="290" y="153"/>
                  </a:cubicBezTo>
                  <a:cubicBezTo>
                    <a:pt x="291" y="154"/>
                    <a:pt x="293" y="154"/>
                    <a:pt x="294" y="153"/>
                  </a:cubicBezTo>
                  <a:cubicBezTo>
                    <a:pt x="294" y="153"/>
                    <a:pt x="294" y="152"/>
                    <a:pt x="294" y="152"/>
                  </a:cubicBezTo>
                  <a:cubicBezTo>
                    <a:pt x="294" y="152"/>
                    <a:pt x="295" y="152"/>
                    <a:pt x="295" y="152"/>
                  </a:cubicBezTo>
                  <a:cubicBezTo>
                    <a:pt x="300" y="149"/>
                    <a:pt x="304" y="147"/>
                    <a:pt x="308" y="144"/>
                  </a:cubicBezTo>
                  <a:cubicBezTo>
                    <a:pt x="309" y="143"/>
                    <a:pt x="308" y="142"/>
                    <a:pt x="308" y="141"/>
                  </a:cubicBezTo>
                  <a:cubicBezTo>
                    <a:pt x="308" y="141"/>
                    <a:pt x="307" y="141"/>
                    <a:pt x="307" y="141"/>
                  </a:cubicBezTo>
                  <a:cubicBezTo>
                    <a:pt x="306" y="140"/>
                    <a:pt x="307" y="139"/>
                    <a:pt x="307" y="138"/>
                  </a:cubicBezTo>
                  <a:cubicBezTo>
                    <a:pt x="306" y="138"/>
                    <a:pt x="305" y="138"/>
                    <a:pt x="305" y="138"/>
                  </a:cubicBezTo>
                  <a:cubicBezTo>
                    <a:pt x="304" y="139"/>
                    <a:pt x="305" y="140"/>
                    <a:pt x="305" y="140"/>
                  </a:cubicBezTo>
                  <a:cubicBezTo>
                    <a:pt x="305" y="141"/>
                    <a:pt x="305" y="141"/>
                    <a:pt x="305" y="142"/>
                  </a:cubicBezTo>
                  <a:cubicBezTo>
                    <a:pt x="304" y="142"/>
                    <a:pt x="303" y="142"/>
                    <a:pt x="303" y="143"/>
                  </a:cubicBezTo>
                  <a:cubicBezTo>
                    <a:pt x="302" y="143"/>
                    <a:pt x="303" y="145"/>
                    <a:pt x="302" y="146"/>
                  </a:cubicBezTo>
                  <a:cubicBezTo>
                    <a:pt x="302" y="146"/>
                    <a:pt x="301" y="145"/>
                    <a:pt x="300" y="145"/>
                  </a:cubicBezTo>
                  <a:cubicBezTo>
                    <a:pt x="298" y="146"/>
                    <a:pt x="296" y="147"/>
                    <a:pt x="295" y="148"/>
                  </a:cubicBezTo>
                  <a:cubicBezTo>
                    <a:pt x="294" y="149"/>
                    <a:pt x="293" y="149"/>
                    <a:pt x="293" y="149"/>
                  </a:cubicBezTo>
                  <a:cubicBezTo>
                    <a:pt x="293" y="149"/>
                    <a:pt x="293" y="150"/>
                    <a:pt x="293" y="150"/>
                  </a:cubicBezTo>
                  <a:close/>
                  <a:moveTo>
                    <a:pt x="251" y="92"/>
                  </a:moveTo>
                  <a:cubicBezTo>
                    <a:pt x="250" y="92"/>
                    <a:pt x="248" y="93"/>
                    <a:pt x="248" y="94"/>
                  </a:cubicBezTo>
                  <a:cubicBezTo>
                    <a:pt x="247" y="97"/>
                    <a:pt x="248" y="99"/>
                    <a:pt x="250" y="101"/>
                  </a:cubicBezTo>
                  <a:cubicBezTo>
                    <a:pt x="251" y="101"/>
                    <a:pt x="253" y="102"/>
                    <a:pt x="255" y="101"/>
                  </a:cubicBezTo>
                  <a:cubicBezTo>
                    <a:pt x="256" y="101"/>
                    <a:pt x="258" y="96"/>
                    <a:pt x="258" y="94"/>
                  </a:cubicBezTo>
                  <a:cubicBezTo>
                    <a:pt x="258" y="92"/>
                    <a:pt x="257" y="94"/>
                    <a:pt x="257" y="92"/>
                  </a:cubicBezTo>
                  <a:cubicBezTo>
                    <a:pt x="257" y="91"/>
                    <a:pt x="258" y="91"/>
                    <a:pt x="258" y="90"/>
                  </a:cubicBezTo>
                  <a:cubicBezTo>
                    <a:pt x="258" y="89"/>
                    <a:pt x="258" y="88"/>
                    <a:pt x="257" y="87"/>
                  </a:cubicBezTo>
                  <a:cubicBezTo>
                    <a:pt x="256" y="87"/>
                    <a:pt x="255" y="87"/>
                    <a:pt x="255" y="87"/>
                  </a:cubicBezTo>
                  <a:cubicBezTo>
                    <a:pt x="253" y="88"/>
                    <a:pt x="253" y="90"/>
                    <a:pt x="252" y="91"/>
                  </a:cubicBezTo>
                  <a:cubicBezTo>
                    <a:pt x="252" y="91"/>
                    <a:pt x="251" y="92"/>
                    <a:pt x="251" y="92"/>
                  </a:cubicBezTo>
                  <a:close/>
                  <a:moveTo>
                    <a:pt x="96" y="8"/>
                  </a:moveTo>
                  <a:cubicBezTo>
                    <a:pt x="97" y="8"/>
                    <a:pt x="96" y="9"/>
                    <a:pt x="96" y="9"/>
                  </a:cubicBezTo>
                  <a:cubicBezTo>
                    <a:pt x="96" y="9"/>
                    <a:pt x="96" y="9"/>
                    <a:pt x="96" y="9"/>
                  </a:cubicBezTo>
                  <a:cubicBezTo>
                    <a:pt x="97" y="11"/>
                    <a:pt x="98" y="12"/>
                    <a:pt x="98" y="13"/>
                  </a:cubicBezTo>
                  <a:cubicBezTo>
                    <a:pt x="97" y="16"/>
                    <a:pt x="95" y="15"/>
                    <a:pt x="95" y="18"/>
                  </a:cubicBezTo>
                  <a:cubicBezTo>
                    <a:pt x="95" y="19"/>
                    <a:pt x="95" y="19"/>
                    <a:pt x="95" y="20"/>
                  </a:cubicBezTo>
                  <a:cubicBezTo>
                    <a:pt x="95" y="23"/>
                    <a:pt x="96" y="24"/>
                    <a:pt x="99" y="24"/>
                  </a:cubicBezTo>
                  <a:cubicBezTo>
                    <a:pt x="104" y="24"/>
                    <a:pt x="100" y="21"/>
                    <a:pt x="108" y="18"/>
                  </a:cubicBezTo>
                  <a:cubicBezTo>
                    <a:pt x="112" y="17"/>
                    <a:pt x="113" y="15"/>
                    <a:pt x="119" y="15"/>
                  </a:cubicBezTo>
                  <a:cubicBezTo>
                    <a:pt x="120" y="14"/>
                    <a:pt x="121" y="14"/>
                    <a:pt x="122" y="13"/>
                  </a:cubicBezTo>
                  <a:cubicBezTo>
                    <a:pt x="122" y="12"/>
                    <a:pt x="119" y="10"/>
                    <a:pt x="120" y="10"/>
                  </a:cubicBezTo>
                  <a:cubicBezTo>
                    <a:pt x="126" y="8"/>
                    <a:pt x="121" y="4"/>
                    <a:pt x="129" y="3"/>
                  </a:cubicBezTo>
                  <a:cubicBezTo>
                    <a:pt x="129" y="3"/>
                    <a:pt x="129" y="2"/>
                    <a:pt x="129" y="2"/>
                  </a:cubicBezTo>
                  <a:cubicBezTo>
                    <a:pt x="124" y="2"/>
                    <a:pt x="125" y="1"/>
                    <a:pt x="122" y="1"/>
                  </a:cubicBezTo>
                  <a:cubicBezTo>
                    <a:pt x="121" y="1"/>
                    <a:pt x="119" y="0"/>
                    <a:pt x="118" y="0"/>
                  </a:cubicBezTo>
                  <a:cubicBezTo>
                    <a:pt x="114" y="1"/>
                    <a:pt x="111" y="1"/>
                    <a:pt x="107" y="2"/>
                  </a:cubicBezTo>
                  <a:cubicBezTo>
                    <a:pt x="105" y="2"/>
                    <a:pt x="101" y="2"/>
                    <a:pt x="98" y="1"/>
                  </a:cubicBezTo>
                  <a:cubicBezTo>
                    <a:pt x="97" y="1"/>
                    <a:pt x="97" y="1"/>
                    <a:pt x="97" y="1"/>
                  </a:cubicBezTo>
                  <a:cubicBezTo>
                    <a:pt x="91" y="0"/>
                    <a:pt x="84" y="1"/>
                    <a:pt x="81" y="4"/>
                  </a:cubicBezTo>
                  <a:cubicBezTo>
                    <a:pt x="80" y="5"/>
                    <a:pt x="81" y="2"/>
                    <a:pt x="80" y="2"/>
                  </a:cubicBezTo>
                  <a:cubicBezTo>
                    <a:pt x="79" y="2"/>
                    <a:pt x="78" y="2"/>
                    <a:pt x="78" y="2"/>
                  </a:cubicBezTo>
                  <a:cubicBezTo>
                    <a:pt x="76" y="2"/>
                    <a:pt x="76" y="2"/>
                    <a:pt x="76" y="3"/>
                  </a:cubicBezTo>
                  <a:cubicBezTo>
                    <a:pt x="75" y="3"/>
                    <a:pt x="75" y="4"/>
                    <a:pt x="75" y="5"/>
                  </a:cubicBezTo>
                  <a:cubicBezTo>
                    <a:pt x="75" y="5"/>
                    <a:pt x="76" y="4"/>
                    <a:pt x="76" y="5"/>
                  </a:cubicBezTo>
                  <a:cubicBezTo>
                    <a:pt x="77" y="5"/>
                    <a:pt x="77" y="7"/>
                    <a:pt x="76" y="7"/>
                  </a:cubicBezTo>
                  <a:cubicBezTo>
                    <a:pt x="75" y="7"/>
                    <a:pt x="75" y="6"/>
                    <a:pt x="74" y="6"/>
                  </a:cubicBezTo>
                  <a:cubicBezTo>
                    <a:pt x="72" y="6"/>
                    <a:pt x="73" y="8"/>
                    <a:pt x="73" y="9"/>
                  </a:cubicBezTo>
                  <a:cubicBezTo>
                    <a:pt x="73" y="9"/>
                    <a:pt x="72" y="9"/>
                    <a:pt x="72" y="9"/>
                  </a:cubicBezTo>
                  <a:cubicBezTo>
                    <a:pt x="71" y="9"/>
                    <a:pt x="71" y="9"/>
                    <a:pt x="71" y="9"/>
                  </a:cubicBezTo>
                  <a:cubicBezTo>
                    <a:pt x="70" y="9"/>
                    <a:pt x="70" y="9"/>
                    <a:pt x="69" y="9"/>
                  </a:cubicBezTo>
                  <a:cubicBezTo>
                    <a:pt x="67" y="9"/>
                    <a:pt x="64" y="8"/>
                    <a:pt x="62" y="10"/>
                  </a:cubicBezTo>
                  <a:cubicBezTo>
                    <a:pt x="61" y="10"/>
                    <a:pt x="65" y="11"/>
                    <a:pt x="64" y="13"/>
                  </a:cubicBezTo>
                  <a:cubicBezTo>
                    <a:pt x="63" y="14"/>
                    <a:pt x="61" y="15"/>
                    <a:pt x="59" y="15"/>
                  </a:cubicBezTo>
                  <a:cubicBezTo>
                    <a:pt x="58" y="15"/>
                    <a:pt x="61" y="14"/>
                    <a:pt x="61" y="13"/>
                  </a:cubicBezTo>
                  <a:cubicBezTo>
                    <a:pt x="61" y="12"/>
                    <a:pt x="61" y="10"/>
                    <a:pt x="61" y="9"/>
                  </a:cubicBezTo>
                  <a:cubicBezTo>
                    <a:pt x="60" y="9"/>
                    <a:pt x="58" y="9"/>
                    <a:pt x="57" y="9"/>
                  </a:cubicBezTo>
                  <a:cubicBezTo>
                    <a:pt x="54" y="9"/>
                    <a:pt x="53" y="8"/>
                    <a:pt x="51" y="8"/>
                  </a:cubicBezTo>
                  <a:cubicBezTo>
                    <a:pt x="48" y="8"/>
                    <a:pt x="45" y="9"/>
                    <a:pt x="46" y="11"/>
                  </a:cubicBezTo>
                  <a:cubicBezTo>
                    <a:pt x="47" y="12"/>
                    <a:pt x="48" y="12"/>
                    <a:pt x="49" y="13"/>
                  </a:cubicBezTo>
                  <a:cubicBezTo>
                    <a:pt x="49" y="13"/>
                    <a:pt x="49" y="14"/>
                    <a:pt x="49" y="14"/>
                  </a:cubicBezTo>
                  <a:cubicBezTo>
                    <a:pt x="47" y="14"/>
                    <a:pt x="43" y="11"/>
                    <a:pt x="42" y="12"/>
                  </a:cubicBezTo>
                  <a:cubicBezTo>
                    <a:pt x="32" y="12"/>
                    <a:pt x="34" y="13"/>
                    <a:pt x="27" y="12"/>
                  </a:cubicBezTo>
                  <a:cubicBezTo>
                    <a:pt x="16" y="11"/>
                    <a:pt x="16" y="13"/>
                    <a:pt x="9" y="14"/>
                  </a:cubicBezTo>
                  <a:cubicBezTo>
                    <a:pt x="8" y="14"/>
                    <a:pt x="10" y="16"/>
                    <a:pt x="9" y="17"/>
                  </a:cubicBezTo>
                  <a:cubicBezTo>
                    <a:pt x="8" y="18"/>
                    <a:pt x="7" y="17"/>
                    <a:pt x="6" y="17"/>
                  </a:cubicBezTo>
                  <a:cubicBezTo>
                    <a:pt x="4" y="17"/>
                    <a:pt x="5" y="16"/>
                    <a:pt x="4" y="18"/>
                  </a:cubicBezTo>
                  <a:cubicBezTo>
                    <a:pt x="3" y="18"/>
                    <a:pt x="5" y="19"/>
                    <a:pt x="5" y="20"/>
                  </a:cubicBezTo>
                  <a:cubicBezTo>
                    <a:pt x="5" y="20"/>
                    <a:pt x="6" y="20"/>
                    <a:pt x="5" y="20"/>
                  </a:cubicBezTo>
                  <a:cubicBezTo>
                    <a:pt x="4" y="21"/>
                    <a:pt x="2" y="20"/>
                    <a:pt x="1" y="21"/>
                  </a:cubicBezTo>
                  <a:cubicBezTo>
                    <a:pt x="0" y="22"/>
                    <a:pt x="0" y="23"/>
                    <a:pt x="0" y="24"/>
                  </a:cubicBezTo>
                  <a:cubicBezTo>
                    <a:pt x="0" y="25"/>
                    <a:pt x="1" y="27"/>
                    <a:pt x="2" y="27"/>
                  </a:cubicBezTo>
                  <a:cubicBezTo>
                    <a:pt x="3" y="28"/>
                    <a:pt x="5" y="28"/>
                    <a:pt x="6" y="27"/>
                  </a:cubicBezTo>
                  <a:cubicBezTo>
                    <a:pt x="7" y="27"/>
                    <a:pt x="6" y="25"/>
                    <a:pt x="7" y="25"/>
                  </a:cubicBezTo>
                  <a:cubicBezTo>
                    <a:pt x="11" y="24"/>
                    <a:pt x="15" y="24"/>
                    <a:pt x="19" y="25"/>
                  </a:cubicBezTo>
                  <a:cubicBezTo>
                    <a:pt x="19" y="25"/>
                    <a:pt x="19" y="26"/>
                    <a:pt x="19" y="27"/>
                  </a:cubicBezTo>
                  <a:cubicBezTo>
                    <a:pt x="19" y="28"/>
                    <a:pt x="19" y="29"/>
                    <a:pt x="19" y="30"/>
                  </a:cubicBezTo>
                  <a:cubicBezTo>
                    <a:pt x="19" y="30"/>
                    <a:pt x="20" y="29"/>
                    <a:pt x="20" y="30"/>
                  </a:cubicBezTo>
                  <a:cubicBezTo>
                    <a:pt x="21" y="30"/>
                    <a:pt x="20" y="31"/>
                    <a:pt x="20" y="32"/>
                  </a:cubicBezTo>
                  <a:cubicBezTo>
                    <a:pt x="20" y="33"/>
                    <a:pt x="21" y="33"/>
                    <a:pt x="20" y="34"/>
                  </a:cubicBezTo>
                  <a:cubicBezTo>
                    <a:pt x="20" y="34"/>
                    <a:pt x="19" y="33"/>
                    <a:pt x="19" y="34"/>
                  </a:cubicBezTo>
                  <a:cubicBezTo>
                    <a:pt x="19" y="35"/>
                    <a:pt x="20" y="37"/>
                    <a:pt x="20" y="38"/>
                  </a:cubicBezTo>
                  <a:cubicBezTo>
                    <a:pt x="19" y="40"/>
                    <a:pt x="15" y="47"/>
                    <a:pt x="15" y="48"/>
                  </a:cubicBezTo>
                  <a:cubicBezTo>
                    <a:pt x="15" y="53"/>
                    <a:pt x="16" y="53"/>
                    <a:pt x="18" y="55"/>
                  </a:cubicBezTo>
                  <a:cubicBezTo>
                    <a:pt x="19" y="56"/>
                    <a:pt x="18" y="58"/>
                    <a:pt x="19" y="60"/>
                  </a:cubicBezTo>
                  <a:cubicBezTo>
                    <a:pt x="19" y="64"/>
                    <a:pt x="20" y="69"/>
                    <a:pt x="22" y="68"/>
                  </a:cubicBezTo>
                  <a:cubicBezTo>
                    <a:pt x="24" y="67"/>
                    <a:pt x="21" y="64"/>
                    <a:pt x="21" y="62"/>
                  </a:cubicBezTo>
                  <a:cubicBezTo>
                    <a:pt x="21" y="61"/>
                    <a:pt x="22" y="61"/>
                    <a:pt x="22" y="62"/>
                  </a:cubicBezTo>
                  <a:cubicBezTo>
                    <a:pt x="23" y="62"/>
                    <a:pt x="22" y="63"/>
                    <a:pt x="22" y="64"/>
                  </a:cubicBezTo>
                  <a:cubicBezTo>
                    <a:pt x="24" y="68"/>
                    <a:pt x="23" y="67"/>
                    <a:pt x="25" y="73"/>
                  </a:cubicBezTo>
                  <a:cubicBezTo>
                    <a:pt x="28" y="77"/>
                    <a:pt x="31" y="76"/>
                    <a:pt x="37" y="77"/>
                  </a:cubicBezTo>
                  <a:cubicBezTo>
                    <a:pt x="38" y="77"/>
                    <a:pt x="37" y="77"/>
                    <a:pt x="37" y="77"/>
                  </a:cubicBezTo>
                  <a:cubicBezTo>
                    <a:pt x="39" y="79"/>
                    <a:pt x="41" y="79"/>
                    <a:pt x="43" y="80"/>
                  </a:cubicBezTo>
                  <a:cubicBezTo>
                    <a:pt x="45" y="82"/>
                    <a:pt x="46" y="84"/>
                    <a:pt x="48" y="86"/>
                  </a:cubicBezTo>
                  <a:cubicBezTo>
                    <a:pt x="49" y="87"/>
                    <a:pt x="50" y="87"/>
                    <a:pt x="51" y="87"/>
                  </a:cubicBezTo>
                  <a:cubicBezTo>
                    <a:pt x="51" y="87"/>
                    <a:pt x="50" y="86"/>
                    <a:pt x="51" y="85"/>
                  </a:cubicBezTo>
                  <a:cubicBezTo>
                    <a:pt x="51" y="85"/>
                    <a:pt x="51" y="85"/>
                    <a:pt x="52" y="86"/>
                  </a:cubicBezTo>
                  <a:cubicBezTo>
                    <a:pt x="52" y="86"/>
                    <a:pt x="52" y="86"/>
                    <a:pt x="52" y="87"/>
                  </a:cubicBezTo>
                  <a:cubicBezTo>
                    <a:pt x="52" y="87"/>
                    <a:pt x="52" y="87"/>
                    <a:pt x="52" y="87"/>
                  </a:cubicBezTo>
                  <a:cubicBezTo>
                    <a:pt x="52" y="88"/>
                    <a:pt x="53" y="90"/>
                    <a:pt x="53" y="91"/>
                  </a:cubicBezTo>
                  <a:cubicBezTo>
                    <a:pt x="52" y="92"/>
                    <a:pt x="52" y="92"/>
                    <a:pt x="51" y="93"/>
                  </a:cubicBezTo>
                  <a:cubicBezTo>
                    <a:pt x="51" y="93"/>
                    <a:pt x="51" y="94"/>
                    <a:pt x="51" y="94"/>
                  </a:cubicBezTo>
                  <a:cubicBezTo>
                    <a:pt x="50" y="95"/>
                    <a:pt x="49" y="96"/>
                    <a:pt x="49" y="99"/>
                  </a:cubicBezTo>
                  <a:cubicBezTo>
                    <a:pt x="49" y="100"/>
                    <a:pt x="49" y="101"/>
                    <a:pt x="49" y="103"/>
                  </a:cubicBezTo>
                  <a:cubicBezTo>
                    <a:pt x="49" y="103"/>
                    <a:pt x="52" y="109"/>
                    <a:pt x="52" y="109"/>
                  </a:cubicBezTo>
                  <a:cubicBezTo>
                    <a:pt x="53" y="110"/>
                    <a:pt x="53" y="110"/>
                    <a:pt x="54" y="111"/>
                  </a:cubicBezTo>
                  <a:cubicBezTo>
                    <a:pt x="57" y="118"/>
                    <a:pt x="60" y="114"/>
                    <a:pt x="62" y="120"/>
                  </a:cubicBezTo>
                  <a:cubicBezTo>
                    <a:pt x="64" y="125"/>
                    <a:pt x="63" y="130"/>
                    <a:pt x="63" y="135"/>
                  </a:cubicBezTo>
                  <a:cubicBezTo>
                    <a:pt x="63" y="138"/>
                    <a:pt x="63" y="142"/>
                    <a:pt x="63" y="145"/>
                  </a:cubicBezTo>
                  <a:cubicBezTo>
                    <a:pt x="63" y="146"/>
                    <a:pt x="64" y="146"/>
                    <a:pt x="64" y="147"/>
                  </a:cubicBezTo>
                  <a:cubicBezTo>
                    <a:pt x="65" y="148"/>
                    <a:pt x="66" y="149"/>
                    <a:pt x="66" y="151"/>
                  </a:cubicBezTo>
                  <a:cubicBezTo>
                    <a:pt x="66" y="152"/>
                    <a:pt x="64" y="153"/>
                    <a:pt x="65" y="153"/>
                  </a:cubicBezTo>
                  <a:cubicBezTo>
                    <a:pt x="68" y="156"/>
                    <a:pt x="68" y="159"/>
                    <a:pt x="72" y="161"/>
                  </a:cubicBezTo>
                  <a:cubicBezTo>
                    <a:pt x="73" y="161"/>
                    <a:pt x="72" y="163"/>
                    <a:pt x="73" y="163"/>
                  </a:cubicBezTo>
                  <a:cubicBezTo>
                    <a:pt x="74" y="164"/>
                    <a:pt x="75" y="163"/>
                    <a:pt x="76" y="163"/>
                  </a:cubicBezTo>
                  <a:cubicBezTo>
                    <a:pt x="76" y="163"/>
                    <a:pt x="76" y="163"/>
                    <a:pt x="77" y="163"/>
                  </a:cubicBezTo>
                  <a:cubicBezTo>
                    <a:pt x="78" y="163"/>
                    <a:pt x="78" y="164"/>
                    <a:pt x="79" y="163"/>
                  </a:cubicBezTo>
                  <a:cubicBezTo>
                    <a:pt x="79" y="163"/>
                    <a:pt x="79" y="163"/>
                    <a:pt x="79" y="163"/>
                  </a:cubicBezTo>
                  <a:cubicBezTo>
                    <a:pt x="78" y="161"/>
                    <a:pt x="75" y="161"/>
                    <a:pt x="74" y="159"/>
                  </a:cubicBezTo>
                  <a:cubicBezTo>
                    <a:pt x="73" y="159"/>
                    <a:pt x="74" y="158"/>
                    <a:pt x="74" y="157"/>
                  </a:cubicBezTo>
                  <a:cubicBezTo>
                    <a:pt x="74" y="156"/>
                    <a:pt x="75" y="155"/>
                    <a:pt x="75" y="154"/>
                  </a:cubicBezTo>
                  <a:cubicBezTo>
                    <a:pt x="74" y="153"/>
                    <a:pt x="73" y="153"/>
                    <a:pt x="73" y="152"/>
                  </a:cubicBezTo>
                  <a:cubicBezTo>
                    <a:pt x="73" y="150"/>
                    <a:pt x="73" y="148"/>
                    <a:pt x="74" y="146"/>
                  </a:cubicBezTo>
                  <a:cubicBezTo>
                    <a:pt x="74" y="146"/>
                    <a:pt x="75" y="146"/>
                    <a:pt x="75" y="146"/>
                  </a:cubicBezTo>
                  <a:cubicBezTo>
                    <a:pt x="75" y="145"/>
                    <a:pt x="74" y="144"/>
                    <a:pt x="75" y="143"/>
                  </a:cubicBezTo>
                  <a:cubicBezTo>
                    <a:pt x="76" y="142"/>
                    <a:pt x="77" y="143"/>
                    <a:pt x="78" y="143"/>
                  </a:cubicBezTo>
                  <a:cubicBezTo>
                    <a:pt x="78" y="143"/>
                    <a:pt x="79" y="143"/>
                    <a:pt x="79" y="142"/>
                  </a:cubicBezTo>
                  <a:cubicBezTo>
                    <a:pt x="79" y="142"/>
                    <a:pt x="79" y="141"/>
                    <a:pt x="79" y="140"/>
                  </a:cubicBezTo>
                  <a:cubicBezTo>
                    <a:pt x="79" y="140"/>
                    <a:pt x="78" y="139"/>
                    <a:pt x="79" y="138"/>
                  </a:cubicBezTo>
                  <a:cubicBezTo>
                    <a:pt x="79" y="138"/>
                    <a:pt x="80" y="138"/>
                    <a:pt x="81" y="138"/>
                  </a:cubicBezTo>
                  <a:cubicBezTo>
                    <a:pt x="82" y="138"/>
                    <a:pt x="82" y="138"/>
                    <a:pt x="83" y="136"/>
                  </a:cubicBezTo>
                  <a:cubicBezTo>
                    <a:pt x="84" y="135"/>
                    <a:pt x="86" y="132"/>
                    <a:pt x="86" y="130"/>
                  </a:cubicBezTo>
                  <a:cubicBezTo>
                    <a:pt x="86" y="129"/>
                    <a:pt x="85" y="127"/>
                    <a:pt x="86" y="126"/>
                  </a:cubicBezTo>
                  <a:cubicBezTo>
                    <a:pt x="87" y="125"/>
                    <a:pt x="90" y="126"/>
                    <a:pt x="91" y="125"/>
                  </a:cubicBezTo>
                  <a:cubicBezTo>
                    <a:pt x="96" y="119"/>
                    <a:pt x="93" y="115"/>
                    <a:pt x="95" y="111"/>
                  </a:cubicBezTo>
                  <a:cubicBezTo>
                    <a:pt x="95" y="110"/>
                    <a:pt x="96" y="110"/>
                    <a:pt x="96" y="109"/>
                  </a:cubicBezTo>
                  <a:cubicBezTo>
                    <a:pt x="97" y="108"/>
                    <a:pt x="98" y="108"/>
                    <a:pt x="98" y="106"/>
                  </a:cubicBezTo>
                  <a:cubicBezTo>
                    <a:pt x="98" y="105"/>
                    <a:pt x="98" y="105"/>
                    <a:pt x="98" y="104"/>
                  </a:cubicBezTo>
                  <a:cubicBezTo>
                    <a:pt x="98" y="101"/>
                    <a:pt x="97" y="101"/>
                    <a:pt x="94" y="99"/>
                  </a:cubicBezTo>
                  <a:cubicBezTo>
                    <a:pt x="85" y="95"/>
                    <a:pt x="89" y="92"/>
                    <a:pt x="81" y="89"/>
                  </a:cubicBezTo>
                  <a:cubicBezTo>
                    <a:pt x="79" y="89"/>
                    <a:pt x="77" y="89"/>
                    <a:pt x="76" y="89"/>
                  </a:cubicBezTo>
                  <a:cubicBezTo>
                    <a:pt x="74" y="88"/>
                    <a:pt x="72" y="87"/>
                    <a:pt x="71" y="85"/>
                  </a:cubicBezTo>
                  <a:cubicBezTo>
                    <a:pt x="70" y="83"/>
                    <a:pt x="72" y="81"/>
                    <a:pt x="72" y="78"/>
                  </a:cubicBezTo>
                  <a:cubicBezTo>
                    <a:pt x="72" y="78"/>
                    <a:pt x="71" y="78"/>
                    <a:pt x="71" y="78"/>
                  </a:cubicBezTo>
                  <a:cubicBezTo>
                    <a:pt x="70" y="79"/>
                    <a:pt x="70" y="82"/>
                    <a:pt x="69" y="82"/>
                  </a:cubicBezTo>
                  <a:cubicBezTo>
                    <a:pt x="65" y="83"/>
                    <a:pt x="62" y="83"/>
                    <a:pt x="58" y="81"/>
                  </a:cubicBezTo>
                  <a:cubicBezTo>
                    <a:pt x="55" y="80"/>
                    <a:pt x="53" y="83"/>
                    <a:pt x="49" y="82"/>
                  </a:cubicBezTo>
                  <a:cubicBezTo>
                    <a:pt x="46" y="82"/>
                    <a:pt x="48" y="81"/>
                    <a:pt x="48" y="79"/>
                  </a:cubicBezTo>
                  <a:cubicBezTo>
                    <a:pt x="48" y="77"/>
                    <a:pt x="49" y="76"/>
                    <a:pt x="46" y="76"/>
                  </a:cubicBezTo>
                  <a:cubicBezTo>
                    <a:pt x="45" y="76"/>
                    <a:pt x="44" y="77"/>
                    <a:pt x="44" y="76"/>
                  </a:cubicBezTo>
                  <a:cubicBezTo>
                    <a:pt x="43" y="74"/>
                    <a:pt x="45" y="74"/>
                    <a:pt x="45" y="71"/>
                  </a:cubicBezTo>
                  <a:cubicBezTo>
                    <a:pt x="45" y="71"/>
                    <a:pt x="45" y="70"/>
                    <a:pt x="45" y="69"/>
                  </a:cubicBezTo>
                  <a:cubicBezTo>
                    <a:pt x="44" y="69"/>
                    <a:pt x="44" y="69"/>
                    <a:pt x="43" y="69"/>
                  </a:cubicBezTo>
                  <a:cubicBezTo>
                    <a:pt x="41" y="69"/>
                    <a:pt x="42" y="70"/>
                    <a:pt x="41" y="71"/>
                  </a:cubicBezTo>
                  <a:cubicBezTo>
                    <a:pt x="41" y="72"/>
                    <a:pt x="39" y="73"/>
                    <a:pt x="38" y="73"/>
                  </a:cubicBezTo>
                  <a:cubicBezTo>
                    <a:pt x="36" y="73"/>
                    <a:pt x="35" y="72"/>
                    <a:pt x="35" y="70"/>
                  </a:cubicBezTo>
                  <a:cubicBezTo>
                    <a:pt x="34" y="61"/>
                    <a:pt x="38" y="61"/>
                    <a:pt x="45" y="61"/>
                  </a:cubicBezTo>
                  <a:cubicBezTo>
                    <a:pt x="45" y="60"/>
                    <a:pt x="45" y="59"/>
                    <a:pt x="45" y="59"/>
                  </a:cubicBezTo>
                  <a:cubicBezTo>
                    <a:pt x="46" y="59"/>
                    <a:pt x="47" y="59"/>
                    <a:pt x="47" y="59"/>
                  </a:cubicBezTo>
                  <a:cubicBezTo>
                    <a:pt x="55" y="63"/>
                    <a:pt x="47" y="65"/>
                    <a:pt x="53" y="65"/>
                  </a:cubicBezTo>
                  <a:cubicBezTo>
                    <a:pt x="53" y="65"/>
                    <a:pt x="53" y="63"/>
                    <a:pt x="54" y="64"/>
                  </a:cubicBezTo>
                  <a:cubicBezTo>
                    <a:pt x="54" y="65"/>
                    <a:pt x="53" y="66"/>
                    <a:pt x="54" y="67"/>
                  </a:cubicBezTo>
                  <a:cubicBezTo>
                    <a:pt x="54" y="67"/>
                    <a:pt x="55" y="67"/>
                    <a:pt x="55" y="66"/>
                  </a:cubicBezTo>
                  <a:cubicBezTo>
                    <a:pt x="56" y="65"/>
                    <a:pt x="57" y="64"/>
                    <a:pt x="57" y="63"/>
                  </a:cubicBezTo>
                  <a:cubicBezTo>
                    <a:pt x="56" y="62"/>
                    <a:pt x="55" y="63"/>
                    <a:pt x="54" y="63"/>
                  </a:cubicBezTo>
                  <a:cubicBezTo>
                    <a:pt x="53" y="62"/>
                    <a:pt x="53" y="60"/>
                    <a:pt x="53" y="59"/>
                  </a:cubicBezTo>
                  <a:cubicBezTo>
                    <a:pt x="55" y="57"/>
                    <a:pt x="55" y="56"/>
                    <a:pt x="58" y="54"/>
                  </a:cubicBezTo>
                  <a:cubicBezTo>
                    <a:pt x="58" y="54"/>
                    <a:pt x="60" y="54"/>
                    <a:pt x="60" y="54"/>
                  </a:cubicBezTo>
                  <a:cubicBezTo>
                    <a:pt x="62" y="51"/>
                    <a:pt x="61" y="50"/>
                    <a:pt x="61" y="50"/>
                  </a:cubicBezTo>
                  <a:cubicBezTo>
                    <a:pt x="65" y="47"/>
                    <a:pt x="68" y="45"/>
                    <a:pt x="72" y="43"/>
                  </a:cubicBezTo>
                  <a:cubicBezTo>
                    <a:pt x="72" y="42"/>
                    <a:pt x="73" y="43"/>
                    <a:pt x="73" y="43"/>
                  </a:cubicBezTo>
                  <a:cubicBezTo>
                    <a:pt x="76" y="43"/>
                    <a:pt x="79" y="43"/>
                    <a:pt x="79" y="40"/>
                  </a:cubicBezTo>
                  <a:cubicBezTo>
                    <a:pt x="79" y="39"/>
                    <a:pt x="76" y="40"/>
                    <a:pt x="76" y="39"/>
                  </a:cubicBezTo>
                  <a:cubicBezTo>
                    <a:pt x="75" y="38"/>
                    <a:pt x="75" y="36"/>
                    <a:pt x="76" y="35"/>
                  </a:cubicBezTo>
                  <a:cubicBezTo>
                    <a:pt x="77" y="34"/>
                    <a:pt x="80" y="34"/>
                    <a:pt x="82" y="35"/>
                  </a:cubicBezTo>
                  <a:cubicBezTo>
                    <a:pt x="83" y="36"/>
                    <a:pt x="79" y="38"/>
                    <a:pt x="80" y="38"/>
                  </a:cubicBezTo>
                  <a:cubicBezTo>
                    <a:pt x="82" y="40"/>
                    <a:pt x="85" y="39"/>
                    <a:pt x="87" y="38"/>
                  </a:cubicBezTo>
                  <a:cubicBezTo>
                    <a:pt x="88" y="38"/>
                    <a:pt x="87" y="36"/>
                    <a:pt x="87" y="36"/>
                  </a:cubicBezTo>
                  <a:cubicBezTo>
                    <a:pt x="86" y="35"/>
                    <a:pt x="85" y="36"/>
                    <a:pt x="85" y="36"/>
                  </a:cubicBezTo>
                  <a:cubicBezTo>
                    <a:pt x="85" y="34"/>
                    <a:pt x="87" y="32"/>
                    <a:pt x="86" y="30"/>
                  </a:cubicBezTo>
                  <a:cubicBezTo>
                    <a:pt x="86" y="29"/>
                    <a:pt x="84" y="29"/>
                    <a:pt x="83" y="28"/>
                  </a:cubicBezTo>
                  <a:cubicBezTo>
                    <a:pt x="82" y="27"/>
                    <a:pt x="84" y="24"/>
                    <a:pt x="83" y="24"/>
                  </a:cubicBezTo>
                  <a:cubicBezTo>
                    <a:pt x="81" y="23"/>
                    <a:pt x="79" y="26"/>
                    <a:pt x="78" y="25"/>
                  </a:cubicBezTo>
                  <a:cubicBezTo>
                    <a:pt x="77" y="21"/>
                    <a:pt x="77" y="21"/>
                    <a:pt x="73" y="21"/>
                  </a:cubicBezTo>
                  <a:cubicBezTo>
                    <a:pt x="72" y="21"/>
                    <a:pt x="71" y="21"/>
                    <a:pt x="71" y="22"/>
                  </a:cubicBezTo>
                  <a:cubicBezTo>
                    <a:pt x="70" y="29"/>
                    <a:pt x="66" y="28"/>
                    <a:pt x="65" y="32"/>
                  </a:cubicBezTo>
                  <a:cubicBezTo>
                    <a:pt x="65" y="33"/>
                    <a:pt x="64" y="33"/>
                    <a:pt x="64" y="32"/>
                  </a:cubicBezTo>
                  <a:cubicBezTo>
                    <a:pt x="63" y="31"/>
                    <a:pt x="64" y="29"/>
                    <a:pt x="64" y="28"/>
                  </a:cubicBezTo>
                  <a:cubicBezTo>
                    <a:pt x="63" y="27"/>
                    <a:pt x="62" y="28"/>
                    <a:pt x="61" y="28"/>
                  </a:cubicBezTo>
                  <a:cubicBezTo>
                    <a:pt x="59" y="27"/>
                    <a:pt x="58" y="26"/>
                    <a:pt x="57" y="25"/>
                  </a:cubicBezTo>
                  <a:cubicBezTo>
                    <a:pt x="57" y="25"/>
                    <a:pt x="57" y="25"/>
                    <a:pt x="57" y="25"/>
                  </a:cubicBezTo>
                  <a:cubicBezTo>
                    <a:pt x="59" y="23"/>
                    <a:pt x="61" y="21"/>
                    <a:pt x="63" y="20"/>
                  </a:cubicBezTo>
                  <a:cubicBezTo>
                    <a:pt x="64" y="20"/>
                    <a:pt x="65" y="20"/>
                    <a:pt x="66" y="20"/>
                  </a:cubicBezTo>
                  <a:cubicBezTo>
                    <a:pt x="68" y="20"/>
                    <a:pt x="70" y="22"/>
                    <a:pt x="71" y="21"/>
                  </a:cubicBezTo>
                  <a:cubicBezTo>
                    <a:pt x="72" y="20"/>
                    <a:pt x="70" y="19"/>
                    <a:pt x="71" y="18"/>
                  </a:cubicBezTo>
                  <a:cubicBezTo>
                    <a:pt x="71" y="17"/>
                    <a:pt x="73" y="18"/>
                    <a:pt x="73" y="17"/>
                  </a:cubicBezTo>
                  <a:cubicBezTo>
                    <a:pt x="74" y="16"/>
                    <a:pt x="73" y="14"/>
                    <a:pt x="74" y="13"/>
                  </a:cubicBezTo>
                  <a:cubicBezTo>
                    <a:pt x="75" y="13"/>
                    <a:pt x="76" y="13"/>
                    <a:pt x="78" y="13"/>
                  </a:cubicBezTo>
                  <a:cubicBezTo>
                    <a:pt x="79" y="13"/>
                    <a:pt x="80" y="15"/>
                    <a:pt x="80" y="16"/>
                  </a:cubicBezTo>
                  <a:cubicBezTo>
                    <a:pt x="80" y="17"/>
                    <a:pt x="79" y="17"/>
                    <a:pt x="78" y="18"/>
                  </a:cubicBezTo>
                  <a:cubicBezTo>
                    <a:pt x="75" y="18"/>
                    <a:pt x="74" y="17"/>
                    <a:pt x="74" y="20"/>
                  </a:cubicBezTo>
                  <a:cubicBezTo>
                    <a:pt x="74" y="20"/>
                    <a:pt x="75" y="20"/>
                    <a:pt x="76" y="20"/>
                  </a:cubicBezTo>
                  <a:cubicBezTo>
                    <a:pt x="80" y="20"/>
                    <a:pt x="78" y="22"/>
                    <a:pt x="79" y="22"/>
                  </a:cubicBezTo>
                  <a:cubicBezTo>
                    <a:pt x="80" y="23"/>
                    <a:pt x="82" y="23"/>
                    <a:pt x="83" y="22"/>
                  </a:cubicBezTo>
                  <a:cubicBezTo>
                    <a:pt x="83" y="22"/>
                    <a:pt x="82" y="21"/>
                    <a:pt x="83" y="21"/>
                  </a:cubicBezTo>
                  <a:cubicBezTo>
                    <a:pt x="83" y="21"/>
                    <a:pt x="84" y="21"/>
                    <a:pt x="84" y="21"/>
                  </a:cubicBezTo>
                  <a:cubicBezTo>
                    <a:pt x="85" y="20"/>
                    <a:pt x="84" y="19"/>
                    <a:pt x="84" y="18"/>
                  </a:cubicBezTo>
                  <a:cubicBezTo>
                    <a:pt x="85" y="18"/>
                    <a:pt x="86" y="19"/>
                    <a:pt x="87" y="19"/>
                  </a:cubicBezTo>
                  <a:cubicBezTo>
                    <a:pt x="88" y="19"/>
                    <a:pt x="88" y="18"/>
                    <a:pt x="88" y="17"/>
                  </a:cubicBezTo>
                  <a:cubicBezTo>
                    <a:pt x="88" y="16"/>
                    <a:pt x="88" y="16"/>
                    <a:pt x="88" y="16"/>
                  </a:cubicBezTo>
                  <a:cubicBezTo>
                    <a:pt x="87" y="14"/>
                    <a:pt x="86" y="13"/>
                    <a:pt x="85" y="12"/>
                  </a:cubicBezTo>
                  <a:cubicBezTo>
                    <a:pt x="85" y="12"/>
                    <a:pt x="84" y="13"/>
                    <a:pt x="83" y="12"/>
                  </a:cubicBezTo>
                  <a:cubicBezTo>
                    <a:pt x="83" y="12"/>
                    <a:pt x="83" y="11"/>
                    <a:pt x="82" y="10"/>
                  </a:cubicBezTo>
                  <a:cubicBezTo>
                    <a:pt x="82" y="10"/>
                    <a:pt x="79" y="10"/>
                    <a:pt x="79" y="9"/>
                  </a:cubicBezTo>
                  <a:cubicBezTo>
                    <a:pt x="82" y="7"/>
                    <a:pt x="85" y="6"/>
                    <a:pt x="89" y="5"/>
                  </a:cubicBezTo>
                  <a:cubicBezTo>
                    <a:pt x="89" y="5"/>
                    <a:pt x="89" y="7"/>
                    <a:pt x="89" y="7"/>
                  </a:cubicBezTo>
                  <a:cubicBezTo>
                    <a:pt x="92" y="8"/>
                    <a:pt x="94" y="7"/>
                    <a:pt x="96" y="8"/>
                  </a:cubicBezTo>
                  <a:close/>
                  <a:moveTo>
                    <a:pt x="118" y="20"/>
                  </a:moveTo>
                  <a:cubicBezTo>
                    <a:pt x="119" y="22"/>
                    <a:pt x="120" y="21"/>
                    <a:pt x="121" y="21"/>
                  </a:cubicBezTo>
                  <a:cubicBezTo>
                    <a:pt x="123" y="21"/>
                    <a:pt x="126" y="20"/>
                    <a:pt x="126" y="18"/>
                  </a:cubicBezTo>
                  <a:cubicBezTo>
                    <a:pt x="126" y="17"/>
                    <a:pt x="125" y="17"/>
                    <a:pt x="124" y="17"/>
                  </a:cubicBezTo>
                  <a:cubicBezTo>
                    <a:pt x="123" y="17"/>
                    <a:pt x="123" y="17"/>
                    <a:pt x="122" y="17"/>
                  </a:cubicBezTo>
                  <a:cubicBezTo>
                    <a:pt x="120" y="17"/>
                    <a:pt x="117" y="18"/>
                    <a:pt x="118" y="20"/>
                  </a:cubicBezTo>
                  <a:close/>
                  <a:moveTo>
                    <a:pt x="73" y="81"/>
                  </a:moveTo>
                  <a:cubicBezTo>
                    <a:pt x="73" y="81"/>
                    <a:pt x="74" y="81"/>
                    <a:pt x="74" y="81"/>
                  </a:cubicBezTo>
                  <a:cubicBezTo>
                    <a:pt x="74" y="80"/>
                    <a:pt x="74" y="80"/>
                    <a:pt x="74" y="79"/>
                  </a:cubicBezTo>
                  <a:cubicBezTo>
                    <a:pt x="74" y="79"/>
                    <a:pt x="73" y="79"/>
                    <a:pt x="73" y="79"/>
                  </a:cubicBezTo>
                  <a:cubicBezTo>
                    <a:pt x="72" y="80"/>
                    <a:pt x="72" y="80"/>
                    <a:pt x="73" y="81"/>
                  </a:cubicBezTo>
                  <a:close/>
                  <a:moveTo>
                    <a:pt x="58" y="68"/>
                  </a:moveTo>
                  <a:cubicBezTo>
                    <a:pt x="58" y="68"/>
                    <a:pt x="58" y="67"/>
                    <a:pt x="58" y="67"/>
                  </a:cubicBezTo>
                  <a:cubicBezTo>
                    <a:pt x="58" y="67"/>
                    <a:pt x="58" y="66"/>
                    <a:pt x="58" y="65"/>
                  </a:cubicBezTo>
                  <a:cubicBezTo>
                    <a:pt x="58" y="65"/>
                    <a:pt x="57" y="65"/>
                    <a:pt x="57" y="65"/>
                  </a:cubicBezTo>
                  <a:cubicBezTo>
                    <a:pt x="56" y="66"/>
                    <a:pt x="56" y="67"/>
                    <a:pt x="57" y="68"/>
                  </a:cubicBezTo>
                  <a:cubicBezTo>
                    <a:pt x="57" y="68"/>
                    <a:pt x="58" y="68"/>
                    <a:pt x="58" y="68"/>
                  </a:cubicBezTo>
                  <a:close/>
                  <a:moveTo>
                    <a:pt x="56" y="75"/>
                  </a:moveTo>
                  <a:cubicBezTo>
                    <a:pt x="57" y="73"/>
                    <a:pt x="54" y="70"/>
                    <a:pt x="52" y="73"/>
                  </a:cubicBezTo>
                  <a:cubicBezTo>
                    <a:pt x="51" y="75"/>
                    <a:pt x="54" y="77"/>
                    <a:pt x="56" y="75"/>
                  </a:cubicBezTo>
                  <a:close/>
                  <a:moveTo>
                    <a:pt x="71" y="77"/>
                  </a:moveTo>
                  <a:cubicBezTo>
                    <a:pt x="71" y="78"/>
                    <a:pt x="72" y="78"/>
                    <a:pt x="72" y="77"/>
                  </a:cubicBezTo>
                  <a:cubicBezTo>
                    <a:pt x="72" y="76"/>
                    <a:pt x="72" y="75"/>
                    <a:pt x="71" y="74"/>
                  </a:cubicBezTo>
                  <a:cubicBezTo>
                    <a:pt x="71" y="73"/>
                    <a:pt x="70" y="74"/>
                    <a:pt x="69" y="74"/>
                  </a:cubicBezTo>
                  <a:cubicBezTo>
                    <a:pt x="69" y="74"/>
                    <a:pt x="70" y="73"/>
                    <a:pt x="69" y="73"/>
                  </a:cubicBezTo>
                  <a:cubicBezTo>
                    <a:pt x="69" y="72"/>
                    <a:pt x="68" y="72"/>
                    <a:pt x="68" y="73"/>
                  </a:cubicBezTo>
                  <a:cubicBezTo>
                    <a:pt x="68" y="73"/>
                    <a:pt x="68" y="75"/>
                    <a:pt x="68" y="75"/>
                  </a:cubicBezTo>
                  <a:cubicBezTo>
                    <a:pt x="69" y="76"/>
                    <a:pt x="70" y="76"/>
                    <a:pt x="71" y="77"/>
                  </a:cubicBezTo>
                  <a:close/>
                  <a:moveTo>
                    <a:pt x="65" y="73"/>
                  </a:moveTo>
                  <a:cubicBezTo>
                    <a:pt x="64" y="72"/>
                    <a:pt x="63" y="72"/>
                    <a:pt x="63" y="71"/>
                  </a:cubicBezTo>
                  <a:cubicBezTo>
                    <a:pt x="62" y="71"/>
                    <a:pt x="61" y="71"/>
                    <a:pt x="61" y="71"/>
                  </a:cubicBezTo>
                  <a:cubicBezTo>
                    <a:pt x="60" y="71"/>
                    <a:pt x="59" y="71"/>
                    <a:pt x="59" y="71"/>
                  </a:cubicBezTo>
                  <a:cubicBezTo>
                    <a:pt x="58" y="72"/>
                    <a:pt x="59" y="72"/>
                    <a:pt x="59" y="73"/>
                  </a:cubicBezTo>
                  <a:cubicBezTo>
                    <a:pt x="58" y="73"/>
                    <a:pt x="57" y="72"/>
                    <a:pt x="57" y="73"/>
                  </a:cubicBezTo>
                  <a:cubicBezTo>
                    <a:pt x="57" y="73"/>
                    <a:pt x="56" y="74"/>
                    <a:pt x="57" y="74"/>
                  </a:cubicBezTo>
                  <a:cubicBezTo>
                    <a:pt x="58" y="74"/>
                    <a:pt x="60" y="74"/>
                    <a:pt x="61" y="74"/>
                  </a:cubicBezTo>
                  <a:cubicBezTo>
                    <a:pt x="63" y="74"/>
                    <a:pt x="65" y="75"/>
                    <a:pt x="67" y="75"/>
                  </a:cubicBezTo>
                  <a:cubicBezTo>
                    <a:pt x="68" y="75"/>
                    <a:pt x="67" y="73"/>
                    <a:pt x="67" y="73"/>
                  </a:cubicBezTo>
                  <a:cubicBezTo>
                    <a:pt x="66" y="72"/>
                    <a:pt x="66" y="73"/>
                    <a:pt x="65" y="73"/>
                  </a:cubicBezTo>
                  <a:close/>
                  <a:moveTo>
                    <a:pt x="59" y="69"/>
                  </a:moveTo>
                  <a:cubicBezTo>
                    <a:pt x="59" y="68"/>
                    <a:pt x="57" y="69"/>
                    <a:pt x="56" y="69"/>
                  </a:cubicBezTo>
                  <a:cubicBezTo>
                    <a:pt x="54" y="69"/>
                    <a:pt x="54" y="67"/>
                    <a:pt x="49" y="67"/>
                  </a:cubicBezTo>
                  <a:cubicBezTo>
                    <a:pt x="48" y="67"/>
                    <a:pt x="48" y="67"/>
                    <a:pt x="47" y="68"/>
                  </a:cubicBezTo>
                  <a:cubicBezTo>
                    <a:pt x="46" y="68"/>
                    <a:pt x="46" y="69"/>
                    <a:pt x="47" y="69"/>
                  </a:cubicBezTo>
                  <a:cubicBezTo>
                    <a:pt x="48" y="70"/>
                    <a:pt x="49" y="69"/>
                    <a:pt x="51" y="69"/>
                  </a:cubicBezTo>
                  <a:cubicBezTo>
                    <a:pt x="53" y="69"/>
                    <a:pt x="53" y="71"/>
                    <a:pt x="57" y="71"/>
                  </a:cubicBezTo>
                  <a:cubicBezTo>
                    <a:pt x="58" y="71"/>
                    <a:pt x="58" y="70"/>
                    <a:pt x="59" y="69"/>
                  </a:cubicBezTo>
                  <a:close/>
                  <a:moveTo>
                    <a:pt x="69" y="11"/>
                  </a:moveTo>
                  <a:cubicBezTo>
                    <a:pt x="70" y="11"/>
                    <a:pt x="70" y="10"/>
                    <a:pt x="71" y="11"/>
                  </a:cubicBezTo>
                  <a:cubicBezTo>
                    <a:pt x="71" y="12"/>
                    <a:pt x="71" y="13"/>
                    <a:pt x="71" y="14"/>
                  </a:cubicBezTo>
                  <a:cubicBezTo>
                    <a:pt x="71" y="15"/>
                    <a:pt x="70" y="14"/>
                    <a:pt x="70" y="14"/>
                  </a:cubicBezTo>
                  <a:cubicBezTo>
                    <a:pt x="70" y="14"/>
                    <a:pt x="69" y="14"/>
                    <a:pt x="69" y="13"/>
                  </a:cubicBezTo>
                  <a:cubicBezTo>
                    <a:pt x="68" y="13"/>
                    <a:pt x="69" y="13"/>
                    <a:pt x="69" y="12"/>
                  </a:cubicBezTo>
                  <a:cubicBezTo>
                    <a:pt x="69" y="12"/>
                    <a:pt x="69" y="11"/>
                    <a:pt x="69" y="11"/>
                  </a:cubicBezTo>
                  <a:close/>
                  <a:moveTo>
                    <a:pt x="169" y="54"/>
                  </a:moveTo>
                  <a:cubicBezTo>
                    <a:pt x="169" y="54"/>
                    <a:pt x="169" y="54"/>
                    <a:pt x="169" y="54"/>
                  </a:cubicBezTo>
                  <a:cubicBezTo>
                    <a:pt x="169" y="57"/>
                    <a:pt x="169" y="58"/>
                    <a:pt x="167" y="57"/>
                  </a:cubicBezTo>
                  <a:cubicBezTo>
                    <a:pt x="162" y="57"/>
                    <a:pt x="158" y="55"/>
                    <a:pt x="154" y="55"/>
                  </a:cubicBezTo>
                  <a:cubicBezTo>
                    <a:pt x="153" y="55"/>
                    <a:pt x="154" y="58"/>
                    <a:pt x="154" y="58"/>
                  </a:cubicBezTo>
                  <a:cubicBezTo>
                    <a:pt x="153" y="59"/>
                    <a:pt x="152" y="58"/>
                    <a:pt x="151" y="57"/>
                  </a:cubicBezTo>
                  <a:cubicBezTo>
                    <a:pt x="149" y="56"/>
                    <a:pt x="147" y="56"/>
                    <a:pt x="146" y="54"/>
                  </a:cubicBezTo>
                  <a:cubicBezTo>
                    <a:pt x="145" y="53"/>
                    <a:pt x="147" y="51"/>
                    <a:pt x="146" y="51"/>
                  </a:cubicBezTo>
                  <a:cubicBezTo>
                    <a:pt x="142" y="50"/>
                    <a:pt x="138" y="51"/>
                    <a:pt x="135" y="51"/>
                  </a:cubicBezTo>
                  <a:cubicBezTo>
                    <a:pt x="134" y="52"/>
                    <a:pt x="134" y="53"/>
                    <a:pt x="133" y="53"/>
                  </a:cubicBezTo>
                  <a:cubicBezTo>
                    <a:pt x="132" y="54"/>
                    <a:pt x="131" y="54"/>
                    <a:pt x="130" y="53"/>
                  </a:cubicBezTo>
                  <a:cubicBezTo>
                    <a:pt x="130" y="52"/>
                    <a:pt x="129" y="52"/>
                    <a:pt x="132" y="52"/>
                  </a:cubicBezTo>
                  <a:cubicBezTo>
                    <a:pt x="133" y="52"/>
                    <a:pt x="133" y="52"/>
                    <a:pt x="133" y="52"/>
                  </a:cubicBezTo>
                  <a:cubicBezTo>
                    <a:pt x="134" y="52"/>
                    <a:pt x="134" y="51"/>
                    <a:pt x="135" y="50"/>
                  </a:cubicBezTo>
                  <a:cubicBezTo>
                    <a:pt x="135" y="50"/>
                    <a:pt x="134" y="49"/>
                    <a:pt x="135" y="49"/>
                  </a:cubicBezTo>
                  <a:cubicBezTo>
                    <a:pt x="135" y="48"/>
                    <a:pt x="136" y="48"/>
                    <a:pt x="137" y="47"/>
                  </a:cubicBezTo>
                  <a:cubicBezTo>
                    <a:pt x="137" y="47"/>
                    <a:pt x="137" y="47"/>
                    <a:pt x="137" y="47"/>
                  </a:cubicBezTo>
                  <a:cubicBezTo>
                    <a:pt x="137" y="46"/>
                    <a:pt x="137" y="45"/>
                    <a:pt x="138" y="44"/>
                  </a:cubicBezTo>
                  <a:cubicBezTo>
                    <a:pt x="139" y="43"/>
                    <a:pt x="140" y="44"/>
                    <a:pt x="140" y="44"/>
                  </a:cubicBezTo>
                  <a:cubicBezTo>
                    <a:pt x="141" y="44"/>
                    <a:pt x="143" y="43"/>
                    <a:pt x="143" y="44"/>
                  </a:cubicBezTo>
                  <a:cubicBezTo>
                    <a:pt x="144" y="45"/>
                    <a:pt x="143" y="46"/>
                    <a:pt x="143" y="47"/>
                  </a:cubicBezTo>
                  <a:cubicBezTo>
                    <a:pt x="143" y="48"/>
                    <a:pt x="142" y="49"/>
                    <a:pt x="143" y="49"/>
                  </a:cubicBezTo>
                  <a:cubicBezTo>
                    <a:pt x="143" y="50"/>
                    <a:pt x="144" y="50"/>
                    <a:pt x="145" y="49"/>
                  </a:cubicBezTo>
                  <a:cubicBezTo>
                    <a:pt x="145" y="49"/>
                    <a:pt x="145" y="47"/>
                    <a:pt x="145" y="47"/>
                  </a:cubicBezTo>
                  <a:cubicBezTo>
                    <a:pt x="145" y="46"/>
                    <a:pt x="144" y="45"/>
                    <a:pt x="145" y="44"/>
                  </a:cubicBezTo>
                  <a:cubicBezTo>
                    <a:pt x="145" y="44"/>
                    <a:pt x="145" y="45"/>
                    <a:pt x="145" y="45"/>
                  </a:cubicBezTo>
                  <a:cubicBezTo>
                    <a:pt x="146" y="46"/>
                    <a:pt x="148" y="46"/>
                    <a:pt x="148" y="47"/>
                  </a:cubicBezTo>
                  <a:cubicBezTo>
                    <a:pt x="149" y="48"/>
                    <a:pt x="149" y="49"/>
                    <a:pt x="150" y="49"/>
                  </a:cubicBezTo>
                  <a:cubicBezTo>
                    <a:pt x="150" y="50"/>
                    <a:pt x="149" y="51"/>
                    <a:pt x="150" y="51"/>
                  </a:cubicBezTo>
                  <a:cubicBezTo>
                    <a:pt x="150" y="50"/>
                    <a:pt x="153" y="48"/>
                    <a:pt x="152" y="46"/>
                  </a:cubicBezTo>
                  <a:cubicBezTo>
                    <a:pt x="150" y="45"/>
                    <a:pt x="149" y="46"/>
                    <a:pt x="150" y="44"/>
                  </a:cubicBezTo>
                  <a:cubicBezTo>
                    <a:pt x="150" y="43"/>
                    <a:pt x="152" y="44"/>
                    <a:pt x="152" y="45"/>
                  </a:cubicBezTo>
                  <a:cubicBezTo>
                    <a:pt x="153" y="45"/>
                    <a:pt x="152" y="46"/>
                    <a:pt x="152" y="46"/>
                  </a:cubicBezTo>
                  <a:cubicBezTo>
                    <a:pt x="154" y="49"/>
                    <a:pt x="154" y="53"/>
                    <a:pt x="158" y="52"/>
                  </a:cubicBezTo>
                  <a:cubicBezTo>
                    <a:pt x="159" y="52"/>
                    <a:pt x="158" y="50"/>
                    <a:pt x="158" y="49"/>
                  </a:cubicBezTo>
                  <a:cubicBezTo>
                    <a:pt x="158" y="47"/>
                    <a:pt x="159" y="47"/>
                    <a:pt x="160" y="48"/>
                  </a:cubicBezTo>
                  <a:cubicBezTo>
                    <a:pt x="161" y="49"/>
                    <a:pt x="162" y="51"/>
                    <a:pt x="161" y="53"/>
                  </a:cubicBezTo>
                  <a:cubicBezTo>
                    <a:pt x="160" y="54"/>
                    <a:pt x="158" y="52"/>
                    <a:pt x="157" y="53"/>
                  </a:cubicBezTo>
                  <a:cubicBezTo>
                    <a:pt x="157" y="53"/>
                    <a:pt x="157" y="54"/>
                    <a:pt x="157" y="54"/>
                  </a:cubicBezTo>
                  <a:cubicBezTo>
                    <a:pt x="158" y="54"/>
                    <a:pt x="158" y="54"/>
                    <a:pt x="159" y="54"/>
                  </a:cubicBezTo>
                  <a:cubicBezTo>
                    <a:pt x="162" y="54"/>
                    <a:pt x="161" y="53"/>
                    <a:pt x="164" y="53"/>
                  </a:cubicBezTo>
                  <a:cubicBezTo>
                    <a:pt x="165" y="53"/>
                    <a:pt x="166" y="52"/>
                    <a:pt x="166" y="53"/>
                  </a:cubicBezTo>
                  <a:cubicBezTo>
                    <a:pt x="166" y="53"/>
                    <a:pt x="166" y="54"/>
                    <a:pt x="166" y="54"/>
                  </a:cubicBezTo>
                  <a:cubicBezTo>
                    <a:pt x="167" y="54"/>
                    <a:pt x="168" y="54"/>
                    <a:pt x="169" y="54"/>
                  </a:cubicBezTo>
                  <a:close/>
                  <a:moveTo>
                    <a:pt x="190" y="65"/>
                  </a:moveTo>
                  <a:cubicBezTo>
                    <a:pt x="190" y="66"/>
                    <a:pt x="189" y="66"/>
                    <a:pt x="189" y="66"/>
                  </a:cubicBezTo>
                  <a:cubicBezTo>
                    <a:pt x="188" y="66"/>
                    <a:pt x="188" y="66"/>
                    <a:pt x="187" y="66"/>
                  </a:cubicBezTo>
                  <a:cubicBezTo>
                    <a:pt x="187" y="66"/>
                    <a:pt x="188" y="65"/>
                    <a:pt x="187" y="65"/>
                  </a:cubicBezTo>
                  <a:cubicBezTo>
                    <a:pt x="186" y="63"/>
                    <a:pt x="182" y="62"/>
                    <a:pt x="184" y="60"/>
                  </a:cubicBezTo>
                  <a:cubicBezTo>
                    <a:pt x="186" y="58"/>
                    <a:pt x="186" y="63"/>
                    <a:pt x="190" y="64"/>
                  </a:cubicBezTo>
                  <a:cubicBezTo>
                    <a:pt x="190" y="64"/>
                    <a:pt x="190" y="65"/>
                    <a:pt x="190" y="65"/>
                  </a:cubicBezTo>
                  <a:close/>
                  <a:moveTo>
                    <a:pt x="182" y="113"/>
                  </a:moveTo>
                  <a:cubicBezTo>
                    <a:pt x="181" y="114"/>
                    <a:pt x="180" y="114"/>
                    <a:pt x="179" y="115"/>
                  </a:cubicBezTo>
                  <a:cubicBezTo>
                    <a:pt x="179" y="117"/>
                    <a:pt x="179" y="119"/>
                    <a:pt x="179" y="120"/>
                  </a:cubicBezTo>
                  <a:cubicBezTo>
                    <a:pt x="179" y="121"/>
                    <a:pt x="179" y="121"/>
                    <a:pt x="179" y="121"/>
                  </a:cubicBezTo>
                  <a:cubicBezTo>
                    <a:pt x="178" y="123"/>
                    <a:pt x="177" y="125"/>
                    <a:pt x="178" y="127"/>
                  </a:cubicBezTo>
                  <a:cubicBezTo>
                    <a:pt x="178" y="128"/>
                    <a:pt x="180" y="128"/>
                    <a:pt x="181" y="128"/>
                  </a:cubicBezTo>
                  <a:cubicBezTo>
                    <a:pt x="183" y="126"/>
                    <a:pt x="183" y="124"/>
                    <a:pt x="184" y="121"/>
                  </a:cubicBezTo>
                  <a:cubicBezTo>
                    <a:pt x="185" y="119"/>
                    <a:pt x="186" y="117"/>
                    <a:pt x="186" y="113"/>
                  </a:cubicBezTo>
                  <a:cubicBezTo>
                    <a:pt x="186" y="112"/>
                    <a:pt x="187" y="112"/>
                    <a:pt x="185" y="111"/>
                  </a:cubicBezTo>
                  <a:cubicBezTo>
                    <a:pt x="185" y="110"/>
                    <a:pt x="183" y="112"/>
                    <a:pt x="182" y="113"/>
                  </a:cubicBezTo>
                  <a:close/>
                  <a:moveTo>
                    <a:pt x="264" y="84"/>
                  </a:moveTo>
                  <a:cubicBezTo>
                    <a:pt x="264" y="84"/>
                    <a:pt x="263" y="83"/>
                    <a:pt x="263" y="84"/>
                  </a:cubicBezTo>
                  <a:cubicBezTo>
                    <a:pt x="262" y="84"/>
                    <a:pt x="262" y="86"/>
                    <a:pt x="262" y="86"/>
                  </a:cubicBezTo>
                  <a:cubicBezTo>
                    <a:pt x="261" y="86"/>
                    <a:pt x="261" y="83"/>
                    <a:pt x="261" y="84"/>
                  </a:cubicBezTo>
                  <a:cubicBezTo>
                    <a:pt x="260" y="85"/>
                    <a:pt x="260" y="86"/>
                    <a:pt x="261" y="87"/>
                  </a:cubicBezTo>
                  <a:cubicBezTo>
                    <a:pt x="261" y="88"/>
                    <a:pt x="262" y="87"/>
                    <a:pt x="263" y="88"/>
                  </a:cubicBezTo>
                  <a:cubicBezTo>
                    <a:pt x="263" y="88"/>
                    <a:pt x="263" y="89"/>
                    <a:pt x="263" y="89"/>
                  </a:cubicBezTo>
                  <a:cubicBezTo>
                    <a:pt x="264" y="89"/>
                    <a:pt x="264" y="89"/>
                    <a:pt x="265" y="89"/>
                  </a:cubicBezTo>
                  <a:cubicBezTo>
                    <a:pt x="268" y="89"/>
                    <a:pt x="266" y="84"/>
                    <a:pt x="265" y="84"/>
                  </a:cubicBezTo>
                  <a:cubicBezTo>
                    <a:pt x="265" y="83"/>
                    <a:pt x="264" y="84"/>
                    <a:pt x="264" y="84"/>
                  </a:cubicBezTo>
                  <a:close/>
                  <a:moveTo>
                    <a:pt x="256" y="86"/>
                  </a:moveTo>
                  <a:cubicBezTo>
                    <a:pt x="256" y="86"/>
                    <a:pt x="257" y="86"/>
                    <a:pt x="258" y="86"/>
                  </a:cubicBezTo>
                  <a:cubicBezTo>
                    <a:pt x="258" y="85"/>
                    <a:pt x="257" y="85"/>
                    <a:pt x="258" y="84"/>
                  </a:cubicBezTo>
                  <a:cubicBezTo>
                    <a:pt x="258" y="84"/>
                    <a:pt x="259" y="85"/>
                    <a:pt x="259" y="84"/>
                  </a:cubicBezTo>
                  <a:cubicBezTo>
                    <a:pt x="259" y="84"/>
                    <a:pt x="259" y="83"/>
                    <a:pt x="260" y="83"/>
                  </a:cubicBezTo>
                  <a:cubicBezTo>
                    <a:pt x="261" y="83"/>
                    <a:pt x="260" y="82"/>
                    <a:pt x="260" y="82"/>
                  </a:cubicBezTo>
                  <a:cubicBezTo>
                    <a:pt x="261" y="81"/>
                    <a:pt x="262" y="81"/>
                    <a:pt x="262" y="82"/>
                  </a:cubicBezTo>
                  <a:cubicBezTo>
                    <a:pt x="262" y="82"/>
                    <a:pt x="261" y="83"/>
                    <a:pt x="261" y="83"/>
                  </a:cubicBezTo>
                  <a:cubicBezTo>
                    <a:pt x="262" y="83"/>
                    <a:pt x="263" y="83"/>
                    <a:pt x="263" y="82"/>
                  </a:cubicBezTo>
                  <a:cubicBezTo>
                    <a:pt x="264" y="82"/>
                    <a:pt x="264" y="81"/>
                    <a:pt x="264" y="81"/>
                  </a:cubicBezTo>
                  <a:cubicBezTo>
                    <a:pt x="264" y="81"/>
                    <a:pt x="263" y="81"/>
                    <a:pt x="263" y="81"/>
                  </a:cubicBezTo>
                  <a:cubicBezTo>
                    <a:pt x="262" y="80"/>
                    <a:pt x="263" y="79"/>
                    <a:pt x="263" y="78"/>
                  </a:cubicBezTo>
                  <a:cubicBezTo>
                    <a:pt x="262" y="78"/>
                    <a:pt x="261" y="79"/>
                    <a:pt x="261" y="78"/>
                  </a:cubicBezTo>
                  <a:cubicBezTo>
                    <a:pt x="260" y="77"/>
                    <a:pt x="261" y="75"/>
                    <a:pt x="260" y="74"/>
                  </a:cubicBezTo>
                  <a:cubicBezTo>
                    <a:pt x="260" y="73"/>
                    <a:pt x="258" y="73"/>
                    <a:pt x="258" y="74"/>
                  </a:cubicBezTo>
                  <a:cubicBezTo>
                    <a:pt x="257" y="76"/>
                    <a:pt x="257" y="75"/>
                    <a:pt x="257" y="78"/>
                  </a:cubicBezTo>
                  <a:cubicBezTo>
                    <a:pt x="257" y="78"/>
                    <a:pt x="260" y="82"/>
                    <a:pt x="259" y="82"/>
                  </a:cubicBezTo>
                  <a:cubicBezTo>
                    <a:pt x="256" y="83"/>
                    <a:pt x="255" y="82"/>
                    <a:pt x="256" y="86"/>
                  </a:cubicBezTo>
                  <a:close/>
                  <a:moveTo>
                    <a:pt x="259" y="66"/>
                  </a:moveTo>
                  <a:cubicBezTo>
                    <a:pt x="259" y="66"/>
                    <a:pt x="259" y="65"/>
                    <a:pt x="258" y="65"/>
                  </a:cubicBezTo>
                  <a:cubicBezTo>
                    <a:pt x="258" y="64"/>
                    <a:pt x="257" y="64"/>
                    <a:pt x="256" y="65"/>
                  </a:cubicBezTo>
                  <a:cubicBezTo>
                    <a:pt x="256" y="65"/>
                    <a:pt x="256" y="67"/>
                    <a:pt x="256" y="67"/>
                  </a:cubicBezTo>
                  <a:cubicBezTo>
                    <a:pt x="256" y="68"/>
                    <a:pt x="256" y="68"/>
                    <a:pt x="256" y="70"/>
                  </a:cubicBezTo>
                  <a:cubicBezTo>
                    <a:pt x="257" y="70"/>
                    <a:pt x="258" y="70"/>
                    <a:pt x="258" y="69"/>
                  </a:cubicBezTo>
                  <a:cubicBezTo>
                    <a:pt x="259" y="69"/>
                    <a:pt x="259" y="68"/>
                    <a:pt x="259" y="67"/>
                  </a:cubicBezTo>
                  <a:cubicBezTo>
                    <a:pt x="259" y="67"/>
                    <a:pt x="259" y="67"/>
                    <a:pt x="259" y="66"/>
                  </a:cubicBezTo>
                  <a:close/>
                </a:path>
              </a:pathLst>
            </a:custGeom>
            <a:solidFill>
              <a:srgbClr val="FFFFFF"/>
            </a:solidFill>
            <a:ln w="9525">
              <a:noFill/>
            </a:ln>
          </p:spPr>
          <p:txBody>
            <a:bodyPr/>
            <a:p>
              <a:endParaRPr altLang="en-US" lang="zh-CN"/>
            </a:p>
          </p:txBody>
        </p:sp>
      </p:grpSp>
      <p:grpSp>
        <p:nvGrpSpPr>
          <p:cNvPr id="100" name="组合 298"/>
          <p:cNvGrpSpPr/>
          <p:nvPr/>
        </p:nvGrpSpPr>
        <p:grpSpPr>
          <a:xfrm>
            <a:off x="4524375" y="779463"/>
            <a:ext cx="255588" cy="254000"/>
            <a:chOff x="0" y="0"/>
            <a:chExt cx="1149351" cy="1149351"/>
          </a:xfrm>
        </p:grpSpPr>
        <p:sp>
          <p:nvSpPr>
            <p:cNvPr id="1049132" name="Oval 29"/>
            <p:cNvSpPr/>
            <p:nvPr/>
          </p:nvSpPr>
          <p:spPr>
            <a:xfrm>
              <a:off x="0" y="0"/>
              <a:ext cx="1149350" cy="1149350"/>
            </a:xfrm>
            <a:prstGeom prst="ellipse"/>
            <a:solidFill>
              <a:srgbClr val="ACACAC"/>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133" name="Freeform 252"/>
            <p:cNvSpPr/>
            <p:nvPr/>
          </p:nvSpPr>
          <p:spPr>
            <a:xfrm>
              <a:off x="185738" y="195263"/>
              <a:ext cx="963613" cy="954088"/>
            </a:xfrm>
            <a:custGeom>
              <a:avLst/>
              <a:ahLst/>
              <a:cxnLst>
                <a:cxn ang="0">
                  <a:pos x="0" y="234"/>
                </a:cxn>
                <a:cxn ang="0">
                  <a:pos x="15" y="130"/>
                </a:cxn>
                <a:cxn ang="0">
                  <a:pos x="41" y="124"/>
                </a:cxn>
                <a:cxn ang="0">
                  <a:pos x="59" y="143"/>
                </a:cxn>
                <a:cxn ang="0">
                  <a:pos x="67" y="51"/>
                </a:cxn>
                <a:cxn ang="0">
                  <a:pos x="91" y="42"/>
                </a:cxn>
                <a:cxn ang="0">
                  <a:pos x="120" y="71"/>
                </a:cxn>
                <a:cxn ang="0">
                  <a:pos x="140" y="65"/>
                </a:cxn>
                <a:cxn ang="0">
                  <a:pos x="160" y="84"/>
                </a:cxn>
                <a:cxn ang="0">
                  <a:pos x="165" y="5"/>
                </a:cxn>
                <a:cxn ang="0">
                  <a:pos x="190" y="0"/>
                </a:cxn>
                <a:cxn ang="0">
                  <a:pos x="297" y="107"/>
                </a:cxn>
                <a:cxn ang="0">
                  <a:pos x="297" y="117"/>
                </a:cxn>
                <a:cxn ang="0">
                  <a:pos x="120" y="294"/>
                </a:cxn>
                <a:cxn ang="0">
                  <a:pos x="42" y="276"/>
                </a:cxn>
                <a:cxn ang="0">
                  <a:pos x="0" y="234"/>
                </a:cxn>
              </a:cxnLst>
              <a:rect l="0" t="0" r="0" b="0"/>
              <a:pathLst>
                <a:path w="297" h="294">
                  <a:moveTo>
                    <a:pt x="0" y="234"/>
                  </a:moveTo>
                  <a:cubicBezTo>
                    <a:pt x="15" y="130"/>
                    <a:pt x="15" y="130"/>
                    <a:pt x="15" y="130"/>
                  </a:cubicBezTo>
                  <a:cubicBezTo>
                    <a:pt x="41" y="124"/>
                    <a:pt x="41" y="124"/>
                    <a:pt x="41" y="124"/>
                  </a:cubicBezTo>
                  <a:cubicBezTo>
                    <a:pt x="59" y="143"/>
                    <a:pt x="59" y="143"/>
                    <a:pt x="59" y="143"/>
                  </a:cubicBezTo>
                  <a:cubicBezTo>
                    <a:pt x="67" y="51"/>
                    <a:pt x="67" y="51"/>
                    <a:pt x="67" y="51"/>
                  </a:cubicBezTo>
                  <a:cubicBezTo>
                    <a:pt x="91" y="42"/>
                    <a:pt x="91" y="42"/>
                    <a:pt x="91" y="42"/>
                  </a:cubicBezTo>
                  <a:cubicBezTo>
                    <a:pt x="120" y="71"/>
                    <a:pt x="120" y="71"/>
                    <a:pt x="120" y="71"/>
                  </a:cubicBezTo>
                  <a:cubicBezTo>
                    <a:pt x="140" y="65"/>
                    <a:pt x="140" y="65"/>
                    <a:pt x="140" y="65"/>
                  </a:cubicBezTo>
                  <a:cubicBezTo>
                    <a:pt x="160" y="84"/>
                    <a:pt x="160" y="84"/>
                    <a:pt x="160" y="84"/>
                  </a:cubicBezTo>
                  <a:cubicBezTo>
                    <a:pt x="165" y="5"/>
                    <a:pt x="165" y="5"/>
                    <a:pt x="165" y="5"/>
                  </a:cubicBezTo>
                  <a:cubicBezTo>
                    <a:pt x="190" y="0"/>
                    <a:pt x="190" y="0"/>
                    <a:pt x="190" y="0"/>
                  </a:cubicBezTo>
                  <a:cubicBezTo>
                    <a:pt x="297" y="107"/>
                    <a:pt x="297" y="107"/>
                    <a:pt x="297" y="107"/>
                  </a:cubicBezTo>
                  <a:cubicBezTo>
                    <a:pt x="297" y="110"/>
                    <a:pt x="297" y="114"/>
                    <a:pt x="297" y="117"/>
                  </a:cubicBezTo>
                  <a:cubicBezTo>
                    <a:pt x="297" y="215"/>
                    <a:pt x="218" y="294"/>
                    <a:pt x="120" y="294"/>
                  </a:cubicBezTo>
                  <a:cubicBezTo>
                    <a:pt x="92" y="294"/>
                    <a:pt x="66" y="288"/>
                    <a:pt x="42" y="276"/>
                  </a:cubicBezTo>
                  <a:cubicBezTo>
                    <a:pt x="0" y="234"/>
                    <a:pt x="0" y="234"/>
                    <a:pt x="0" y="234"/>
                  </a:cubicBezTo>
                  <a:close/>
                </a:path>
              </a:pathLst>
            </a:custGeom>
            <a:solidFill>
              <a:srgbClr val="8B8B8B"/>
            </a:solidFill>
            <a:ln w="9525">
              <a:noFill/>
            </a:ln>
          </p:spPr>
          <p:txBody>
            <a:bodyPr/>
            <a:p>
              <a:endParaRPr altLang="en-US" lang="zh-CN"/>
            </a:p>
          </p:txBody>
        </p:sp>
        <p:sp>
          <p:nvSpPr>
            <p:cNvPr id="1049134" name="Freeform 253"/>
            <p:cNvSpPr/>
            <p:nvPr/>
          </p:nvSpPr>
          <p:spPr>
            <a:xfrm>
              <a:off x="185738" y="195263"/>
              <a:ext cx="938213" cy="954088"/>
            </a:xfrm>
            <a:custGeom>
              <a:avLst/>
              <a:ahLst/>
              <a:cxnLst>
                <a:cxn ang="0">
                  <a:pos x="0" y="234"/>
                </a:cxn>
                <a:cxn ang="0">
                  <a:pos x="15" y="130"/>
                </a:cxn>
                <a:cxn ang="0">
                  <a:pos x="41" y="124"/>
                </a:cxn>
                <a:cxn ang="0">
                  <a:pos x="59" y="143"/>
                </a:cxn>
                <a:cxn ang="0">
                  <a:pos x="67" y="51"/>
                </a:cxn>
                <a:cxn ang="0">
                  <a:pos x="91" y="42"/>
                </a:cxn>
                <a:cxn ang="0">
                  <a:pos x="120" y="71"/>
                </a:cxn>
                <a:cxn ang="0">
                  <a:pos x="140" y="65"/>
                </a:cxn>
                <a:cxn ang="0">
                  <a:pos x="160" y="84"/>
                </a:cxn>
                <a:cxn ang="0">
                  <a:pos x="165" y="5"/>
                </a:cxn>
                <a:cxn ang="0">
                  <a:pos x="190" y="0"/>
                </a:cxn>
                <a:cxn ang="0">
                  <a:pos x="274" y="84"/>
                </a:cxn>
                <a:cxn ang="0">
                  <a:pos x="280" y="162"/>
                </a:cxn>
                <a:cxn ang="0">
                  <a:pos x="289" y="171"/>
                </a:cxn>
                <a:cxn ang="0">
                  <a:pos x="120" y="294"/>
                </a:cxn>
                <a:cxn ang="0">
                  <a:pos x="42" y="276"/>
                </a:cxn>
                <a:cxn ang="0">
                  <a:pos x="0" y="234"/>
                </a:cxn>
              </a:cxnLst>
              <a:rect l="0" t="0" r="0" b="0"/>
              <a:pathLst>
                <a:path w="289" h="294">
                  <a:moveTo>
                    <a:pt x="0" y="234"/>
                  </a:moveTo>
                  <a:cubicBezTo>
                    <a:pt x="15" y="130"/>
                    <a:pt x="15" y="130"/>
                    <a:pt x="15" y="130"/>
                  </a:cubicBezTo>
                  <a:cubicBezTo>
                    <a:pt x="41" y="124"/>
                    <a:pt x="41" y="124"/>
                    <a:pt x="41" y="124"/>
                  </a:cubicBezTo>
                  <a:cubicBezTo>
                    <a:pt x="59" y="143"/>
                    <a:pt x="59" y="143"/>
                    <a:pt x="59" y="143"/>
                  </a:cubicBezTo>
                  <a:cubicBezTo>
                    <a:pt x="67" y="51"/>
                    <a:pt x="67" y="51"/>
                    <a:pt x="67" y="51"/>
                  </a:cubicBezTo>
                  <a:cubicBezTo>
                    <a:pt x="91" y="42"/>
                    <a:pt x="91" y="42"/>
                    <a:pt x="91" y="42"/>
                  </a:cubicBezTo>
                  <a:cubicBezTo>
                    <a:pt x="120" y="71"/>
                    <a:pt x="120" y="71"/>
                    <a:pt x="120" y="71"/>
                  </a:cubicBezTo>
                  <a:cubicBezTo>
                    <a:pt x="140" y="65"/>
                    <a:pt x="140" y="65"/>
                    <a:pt x="140" y="65"/>
                  </a:cubicBezTo>
                  <a:cubicBezTo>
                    <a:pt x="160" y="84"/>
                    <a:pt x="160" y="84"/>
                    <a:pt x="160" y="84"/>
                  </a:cubicBezTo>
                  <a:cubicBezTo>
                    <a:pt x="165" y="5"/>
                    <a:pt x="165" y="5"/>
                    <a:pt x="165" y="5"/>
                  </a:cubicBezTo>
                  <a:cubicBezTo>
                    <a:pt x="190" y="0"/>
                    <a:pt x="190" y="0"/>
                    <a:pt x="190" y="0"/>
                  </a:cubicBezTo>
                  <a:cubicBezTo>
                    <a:pt x="274" y="84"/>
                    <a:pt x="274" y="84"/>
                    <a:pt x="274" y="84"/>
                  </a:cubicBezTo>
                  <a:cubicBezTo>
                    <a:pt x="271" y="104"/>
                    <a:pt x="274" y="132"/>
                    <a:pt x="280" y="162"/>
                  </a:cubicBezTo>
                  <a:cubicBezTo>
                    <a:pt x="289" y="171"/>
                    <a:pt x="289" y="171"/>
                    <a:pt x="289" y="171"/>
                  </a:cubicBezTo>
                  <a:cubicBezTo>
                    <a:pt x="266" y="242"/>
                    <a:pt x="199" y="294"/>
                    <a:pt x="120" y="294"/>
                  </a:cubicBezTo>
                  <a:cubicBezTo>
                    <a:pt x="92" y="294"/>
                    <a:pt x="66" y="288"/>
                    <a:pt x="42" y="276"/>
                  </a:cubicBezTo>
                  <a:cubicBezTo>
                    <a:pt x="0" y="234"/>
                    <a:pt x="0" y="234"/>
                    <a:pt x="0" y="234"/>
                  </a:cubicBezTo>
                  <a:close/>
                </a:path>
              </a:pathLst>
            </a:custGeom>
            <a:solidFill>
              <a:srgbClr val="8B8B8B"/>
            </a:solidFill>
            <a:ln w="9525">
              <a:noFill/>
            </a:ln>
          </p:spPr>
          <p:txBody>
            <a:bodyPr/>
            <a:p>
              <a:endParaRPr altLang="en-US" lang="zh-CN"/>
            </a:p>
          </p:txBody>
        </p:sp>
        <p:sp>
          <p:nvSpPr>
            <p:cNvPr id="1049135" name="Freeform 254"/>
            <p:cNvSpPr/>
            <p:nvPr/>
          </p:nvSpPr>
          <p:spPr>
            <a:xfrm>
              <a:off x="185738" y="596900"/>
              <a:ext cx="131763" cy="17463"/>
            </a:xfrm>
            <a:custGeom>
              <a:avLst/>
              <a:ahLst/>
              <a:cxnLst>
                <a:cxn ang="0">
                  <a:pos x="0" y="11"/>
                </a:cxn>
                <a:cxn ang="0">
                  <a:pos x="26" y="0"/>
                </a:cxn>
                <a:cxn ang="0">
                  <a:pos x="83" y="0"/>
                </a:cxn>
                <a:cxn ang="0">
                  <a:pos x="57" y="11"/>
                </a:cxn>
                <a:cxn ang="0">
                  <a:pos x="0" y="11"/>
                </a:cxn>
                <a:cxn ang="0">
                  <a:pos x="0" y="11"/>
                </a:cxn>
              </a:cxnLst>
              <a:rect l="0" t="0" r="0" b="0"/>
              <a:pathLst>
                <a:path w="83" h="11">
                  <a:moveTo>
                    <a:pt x="0" y="11"/>
                  </a:moveTo>
                  <a:lnTo>
                    <a:pt x="26" y="0"/>
                  </a:lnTo>
                  <a:lnTo>
                    <a:pt x="83" y="0"/>
                  </a:lnTo>
                  <a:lnTo>
                    <a:pt x="57" y="11"/>
                  </a:lnTo>
                  <a:lnTo>
                    <a:pt x="0" y="11"/>
                  </a:lnTo>
                  <a:lnTo>
                    <a:pt x="0" y="11"/>
                  </a:lnTo>
                  <a:close/>
                </a:path>
              </a:pathLst>
            </a:custGeom>
            <a:solidFill>
              <a:srgbClr val="F48765"/>
            </a:solidFill>
            <a:ln w="9525">
              <a:noFill/>
            </a:ln>
          </p:spPr>
          <p:txBody>
            <a:bodyPr/>
            <a:p>
              <a:endParaRPr altLang="en-US" lang="zh-CN"/>
            </a:p>
          </p:txBody>
        </p:sp>
        <p:sp>
          <p:nvSpPr>
            <p:cNvPr id="1049136" name="Freeform 255"/>
            <p:cNvSpPr/>
            <p:nvPr/>
          </p:nvSpPr>
          <p:spPr>
            <a:xfrm>
              <a:off x="276225" y="596900"/>
              <a:ext cx="41275" cy="357188"/>
            </a:xfrm>
            <a:custGeom>
              <a:avLst/>
              <a:ahLst/>
              <a:cxnLst>
                <a:cxn ang="0">
                  <a:pos x="0" y="11"/>
                </a:cxn>
                <a:cxn ang="0">
                  <a:pos x="26" y="0"/>
                </a:cxn>
                <a:cxn ang="0">
                  <a:pos x="26" y="215"/>
                </a:cxn>
                <a:cxn ang="0">
                  <a:pos x="0" y="225"/>
                </a:cxn>
                <a:cxn ang="0">
                  <a:pos x="0" y="11"/>
                </a:cxn>
                <a:cxn ang="0">
                  <a:pos x="0" y="11"/>
                </a:cxn>
              </a:cxnLst>
              <a:rect l="0" t="0" r="0" b="0"/>
              <a:pathLst>
                <a:path w="26" h="225">
                  <a:moveTo>
                    <a:pt x="0" y="11"/>
                  </a:moveTo>
                  <a:lnTo>
                    <a:pt x="26" y="0"/>
                  </a:lnTo>
                  <a:lnTo>
                    <a:pt x="26" y="215"/>
                  </a:lnTo>
                  <a:lnTo>
                    <a:pt x="0" y="225"/>
                  </a:lnTo>
                  <a:lnTo>
                    <a:pt x="0" y="11"/>
                  </a:lnTo>
                  <a:lnTo>
                    <a:pt x="0" y="11"/>
                  </a:lnTo>
                  <a:close/>
                </a:path>
              </a:pathLst>
            </a:custGeom>
            <a:solidFill>
              <a:srgbClr val="C44721"/>
            </a:solidFill>
            <a:ln w="9525">
              <a:noFill/>
            </a:ln>
          </p:spPr>
          <p:txBody>
            <a:bodyPr/>
            <a:p>
              <a:endParaRPr altLang="en-US" lang="zh-CN"/>
            </a:p>
          </p:txBody>
        </p:sp>
        <p:sp>
          <p:nvSpPr>
            <p:cNvPr id="1049137" name="Freeform 256"/>
            <p:cNvSpPr/>
            <p:nvPr/>
          </p:nvSpPr>
          <p:spPr>
            <a:xfrm>
              <a:off x="185738" y="614363"/>
              <a:ext cx="90488" cy="339725"/>
            </a:xfrm>
            <a:custGeom>
              <a:avLst/>
              <a:ahLst/>
              <a:cxnLst>
                <a:cxn ang="0">
                  <a:pos x="0" y="0"/>
                </a:cxn>
                <a:cxn ang="0">
                  <a:pos x="57" y="0"/>
                </a:cxn>
                <a:cxn ang="0">
                  <a:pos x="57" y="214"/>
                </a:cxn>
                <a:cxn ang="0">
                  <a:pos x="0" y="214"/>
                </a:cxn>
                <a:cxn ang="0">
                  <a:pos x="0" y="0"/>
                </a:cxn>
                <a:cxn ang="0">
                  <a:pos x="0" y="0"/>
                </a:cxn>
              </a:cxnLst>
              <a:rect l="0" t="0" r="0" b="0"/>
              <a:pathLst>
                <a:path w="57" h="214">
                  <a:moveTo>
                    <a:pt x="0" y="0"/>
                  </a:moveTo>
                  <a:lnTo>
                    <a:pt x="57" y="0"/>
                  </a:lnTo>
                  <a:lnTo>
                    <a:pt x="57" y="214"/>
                  </a:lnTo>
                  <a:lnTo>
                    <a:pt x="0" y="214"/>
                  </a:lnTo>
                  <a:lnTo>
                    <a:pt x="0" y="0"/>
                  </a:lnTo>
                  <a:lnTo>
                    <a:pt x="0" y="0"/>
                  </a:lnTo>
                  <a:close/>
                </a:path>
              </a:pathLst>
            </a:custGeom>
            <a:solidFill>
              <a:srgbClr val="F26B41"/>
            </a:solidFill>
            <a:ln w="9525">
              <a:noFill/>
            </a:ln>
          </p:spPr>
          <p:txBody>
            <a:bodyPr/>
            <a:p>
              <a:endParaRPr altLang="en-US" lang="zh-CN"/>
            </a:p>
          </p:txBody>
        </p:sp>
        <p:sp>
          <p:nvSpPr>
            <p:cNvPr id="1049138" name="Freeform 257"/>
            <p:cNvSpPr/>
            <p:nvPr/>
          </p:nvSpPr>
          <p:spPr>
            <a:xfrm>
              <a:off x="347663" y="331788"/>
              <a:ext cx="133350" cy="12700"/>
            </a:xfrm>
            <a:custGeom>
              <a:avLst/>
              <a:ahLst/>
              <a:cxnLst>
                <a:cxn ang="0">
                  <a:pos x="0" y="8"/>
                </a:cxn>
                <a:cxn ang="0">
                  <a:pos x="26" y="0"/>
                </a:cxn>
                <a:cxn ang="0">
                  <a:pos x="84" y="0"/>
                </a:cxn>
                <a:cxn ang="0">
                  <a:pos x="57" y="8"/>
                </a:cxn>
                <a:cxn ang="0">
                  <a:pos x="0" y="8"/>
                </a:cxn>
                <a:cxn ang="0">
                  <a:pos x="0" y="8"/>
                </a:cxn>
              </a:cxnLst>
              <a:rect l="0" t="0" r="0" b="0"/>
              <a:pathLst>
                <a:path w="84" h="8">
                  <a:moveTo>
                    <a:pt x="0" y="8"/>
                  </a:moveTo>
                  <a:lnTo>
                    <a:pt x="26" y="0"/>
                  </a:lnTo>
                  <a:lnTo>
                    <a:pt x="84" y="0"/>
                  </a:lnTo>
                  <a:lnTo>
                    <a:pt x="57" y="8"/>
                  </a:lnTo>
                  <a:lnTo>
                    <a:pt x="0" y="8"/>
                  </a:lnTo>
                  <a:lnTo>
                    <a:pt x="0" y="8"/>
                  </a:lnTo>
                  <a:close/>
                </a:path>
              </a:pathLst>
            </a:custGeom>
            <a:solidFill>
              <a:srgbClr val="F48765"/>
            </a:solidFill>
            <a:ln w="9525">
              <a:noFill/>
            </a:ln>
          </p:spPr>
          <p:txBody>
            <a:bodyPr/>
            <a:p>
              <a:endParaRPr altLang="en-US" lang="zh-CN"/>
            </a:p>
          </p:txBody>
        </p:sp>
        <p:sp>
          <p:nvSpPr>
            <p:cNvPr id="1049139" name="Freeform 258"/>
            <p:cNvSpPr/>
            <p:nvPr/>
          </p:nvSpPr>
          <p:spPr>
            <a:xfrm>
              <a:off x="438150" y="331788"/>
              <a:ext cx="42863" cy="622300"/>
            </a:xfrm>
            <a:custGeom>
              <a:avLst/>
              <a:ahLst/>
              <a:cxnLst>
                <a:cxn ang="0">
                  <a:pos x="0" y="8"/>
                </a:cxn>
                <a:cxn ang="0">
                  <a:pos x="27" y="0"/>
                </a:cxn>
                <a:cxn ang="0">
                  <a:pos x="27" y="382"/>
                </a:cxn>
                <a:cxn ang="0">
                  <a:pos x="0" y="392"/>
                </a:cxn>
                <a:cxn ang="0">
                  <a:pos x="0" y="8"/>
                </a:cxn>
                <a:cxn ang="0">
                  <a:pos x="0" y="8"/>
                </a:cxn>
              </a:cxnLst>
              <a:rect l="0" t="0" r="0" b="0"/>
              <a:pathLst>
                <a:path w="27" h="392">
                  <a:moveTo>
                    <a:pt x="0" y="8"/>
                  </a:moveTo>
                  <a:lnTo>
                    <a:pt x="27" y="0"/>
                  </a:lnTo>
                  <a:lnTo>
                    <a:pt x="27" y="382"/>
                  </a:lnTo>
                  <a:lnTo>
                    <a:pt x="0" y="392"/>
                  </a:lnTo>
                  <a:lnTo>
                    <a:pt x="0" y="8"/>
                  </a:lnTo>
                  <a:lnTo>
                    <a:pt x="0" y="8"/>
                  </a:lnTo>
                  <a:close/>
                </a:path>
              </a:pathLst>
            </a:custGeom>
            <a:solidFill>
              <a:srgbClr val="C44721"/>
            </a:solidFill>
            <a:ln w="9525">
              <a:noFill/>
            </a:ln>
          </p:spPr>
          <p:txBody>
            <a:bodyPr/>
            <a:p>
              <a:endParaRPr altLang="en-US" lang="zh-CN"/>
            </a:p>
          </p:txBody>
        </p:sp>
        <p:sp>
          <p:nvSpPr>
            <p:cNvPr id="1049140" name="Freeform 259"/>
            <p:cNvSpPr/>
            <p:nvPr/>
          </p:nvSpPr>
          <p:spPr>
            <a:xfrm>
              <a:off x="347663" y="344488"/>
              <a:ext cx="90488" cy="609600"/>
            </a:xfrm>
            <a:custGeom>
              <a:avLst/>
              <a:ahLst/>
              <a:cxnLst>
                <a:cxn ang="0">
                  <a:pos x="0" y="0"/>
                </a:cxn>
                <a:cxn ang="0">
                  <a:pos x="57" y="0"/>
                </a:cxn>
                <a:cxn ang="0">
                  <a:pos x="57" y="384"/>
                </a:cxn>
                <a:cxn ang="0">
                  <a:pos x="0" y="384"/>
                </a:cxn>
                <a:cxn ang="0">
                  <a:pos x="0" y="0"/>
                </a:cxn>
                <a:cxn ang="0">
                  <a:pos x="0" y="0"/>
                </a:cxn>
              </a:cxnLst>
              <a:rect l="0" t="0" r="0" b="0"/>
              <a:pathLst>
                <a:path w="57" h="384">
                  <a:moveTo>
                    <a:pt x="0" y="0"/>
                  </a:moveTo>
                  <a:lnTo>
                    <a:pt x="57" y="0"/>
                  </a:lnTo>
                  <a:lnTo>
                    <a:pt x="57" y="384"/>
                  </a:lnTo>
                  <a:lnTo>
                    <a:pt x="0" y="384"/>
                  </a:lnTo>
                  <a:lnTo>
                    <a:pt x="0" y="0"/>
                  </a:lnTo>
                  <a:lnTo>
                    <a:pt x="0" y="0"/>
                  </a:lnTo>
                  <a:close/>
                </a:path>
              </a:pathLst>
            </a:custGeom>
            <a:solidFill>
              <a:srgbClr val="F26B41"/>
            </a:solidFill>
            <a:ln w="9525">
              <a:noFill/>
            </a:ln>
          </p:spPr>
          <p:txBody>
            <a:bodyPr/>
            <a:p>
              <a:endParaRPr altLang="en-US" lang="zh-CN"/>
            </a:p>
          </p:txBody>
        </p:sp>
        <p:sp>
          <p:nvSpPr>
            <p:cNvPr id="1049141" name="Freeform 260"/>
            <p:cNvSpPr/>
            <p:nvPr/>
          </p:nvSpPr>
          <p:spPr>
            <a:xfrm>
              <a:off x="509588" y="406400"/>
              <a:ext cx="130175" cy="15875"/>
            </a:xfrm>
            <a:custGeom>
              <a:avLst/>
              <a:ahLst/>
              <a:cxnLst>
                <a:cxn ang="0">
                  <a:pos x="0" y="10"/>
                </a:cxn>
                <a:cxn ang="0">
                  <a:pos x="27" y="0"/>
                </a:cxn>
                <a:cxn ang="0">
                  <a:pos x="82" y="0"/>
                </a:cxn>
                <a:cxn ang="0">
                  <a:pos x="55" y="10"/>
                </a:cxn>
                <a:cxn ang="0">
                  <a:pos x="0" y="10"/>
                </a:cxn>
                <a:cxn ang="0">
                  <a:pos x="0" y="10"/>
                </a:cxn>
              </a:cxnLst>
              <a:rect l="0" t="0" r="0" b="0"/>
              <a:pathLst>
                <a:path w="82" h="10">
                  <a:moveTo>
                    <a:pt x="0" y="10"/>
                  </a:moveTo>
                  <a:lnTo>
                    <a:pt x="27" y="0"/>
                  </a:lnTo>
                  <a:lnTo>
                    <a:pt x="82" y="0"/>
                  </a:lnTo>
                  <a:lnTo>
                    <a:pt x="55" y="10"/>
                  </a:lnTo>
                  <a:lnTo>
                    <a:pt x="0" y="10"/>
                  </a:lnTo>
                  <a:lnTo>
                    <a:pt x="0" y="10"/>
                  </a:lnTo>
                  <a:close/>
                </a:path>
              </a:pathLst>
            </a:custGeom>
            <a:solidFill>
              <a:srgbClr val="F48765"/>
            </a:solidFill>
            <a:ln w="9525">
              <a:noFill/>
            </a:ln>
          </p:spPr>
          <p:txBody>
            <a:bodyPr/>
            <a:p>
              <a:endParaRPr altLang="en-US" lang="zh-CN"/>
            </a:p>
          </p:txBody>
        </p:sp>
        <p:sp>
          <p:nvSpPr>
            <p:cNvPr id="1049142" name="Freeform 261"/>
            <p:cNvSpPr/>
            <p:nvPr/>
          </p:nvSpPr>
          <p:spPr>
            <a:xfrm>
              <a:off x="596900" y="406400"/>
              <a:ext cx="42863" cy="547688"/>
            </a:xfrm>
            <a:custGeom>
              <a:avLst/>
              <a:ahLst/>
              <a:cxnLst>
                <a:cxn ang="0">
                  <a:pos x="0" y="10"/>
                </a:cxn>
                <a:cxn ang="0">
                  <a:pos x="27" y="0"/>
                </a:cxn>
                <a:cxn ang="0">
                  <a:pos x="27" y="335"/>
                </a:cxn>
                <a:cxn ang="0">
                  <a:pos x="0" y="345"/>
                </a:cxn>
                <a:cxn ang="0">
                  <a:pos x="0" y="10"/>
                </a:cxn>
                <a:cxn ang="0">
                  <a:pos x="0" y="10"/>
                </a:cxn>
              </a:cxnLst>
              <a:rect l="0" t="0" r="0" b="0"/>
              <a:pathLst>
                <a:path w="27" h="345">
                  <a:moveTo>
                    <a:pt x="0" y="10"/>
                  </a:moveTo>
                  <a:lnTo>
                    <a:pt x="27" y="0"/>
                  </a:lnTo>
                  <a:lnTo>
                    <a:pt x="27" y="335"/>
                  </a:lnTo>
                  <a:lnTo>
                    <a:pt x="0" y="345"/>
                  </a:lnTo>
                  <a:lnTo>
                    <a:pt x="0" y="10"/>
                  </a:lnTo>
                  <a:lnTo>
                    <a:pt x="0" y="10"/>
                  </a:lnTo>
                  <a:close/>
                </a:path>
              </a:pathLst>
            </a:custGeom>
            <a:solidFill>
              <a:srgbClr val="C44721"/>
            </a:solidFill>
            <a:ln w="9525">
              <a:noFill/>
            </a:ln>
          </p:spPr>
          <p:txBody>
            <a:bodyPr/>
            <a:p>
              <a:endParaRPr altLang="en-US" lang="zh-CN"/>
            </a:p>
          </p:txBody>
        </p:sp>
        <p:sp>
          <p:nvSpPr>
            <p:cNvPr id="1049143" name="Freeform 262"/>
            <p:cNvSpPr/>
            <p:nvPr/>
          </p:nvSpPr>
          <p:spPr>
            <a:xfrm>
              <a:off x="509588" y="422275"/>
              <a:ext cx="87313" cy="531813"/>
            </a:xfrm>
            <a:custGeom>
              <a:avLst/>
              <a:ahLst/>
              <a:cxnLst>
                <a:cxn ang="0">
                  <a:pos x="0" y="0"/>
                </a:cxn>
                <a:cxn ang="0">
                  <a:pos x="55" y="0"/>
                </a:cxn>
                <a:cxn ang="0">
                  <a:pos x="55" y="335"/>
                </a:cxn>
                <a:cxn ang="0">
                  <a:pos x="0" y="335"/>
                </a:cxn>
                <a:cxn ang="0">
                  <a:pos x="0" y="0"/>
                </a:cxn>
                <a:cxn ang="0">
                  <a:pos x="0" y="0"/>
                </a:cxn>
              </a:cxnLst>
              <a:rect l="0" t="0" r="0" b="0"/>
              <a:pathLst>
                <a:path w="55" h="335">
                  <a:moveTo>
                    <a:pt x="0" y="0"/>
                  </a:moveTo>
                  <a:lnTo>
                    <a:pt x="55" y="0"/>
                  </a:lnTo>
                  <a:lnTo>
                    <a:pt x="55" y="335"/>
                  </a:lnTo>
                  <a:lnTo>
                    <a:pt x="0" y="335"/>
                  </a:lnTo>
                  <a:lnTo>
                    <a:pt x="0" y="0"/>
                  </a:lnTo>
                  <a:lnTo>
                    <a:pt x="0" y="0"/>
                  </a:lnTo>
                  <a:close/>
                </a:path>
              </a:pathLst>
            </a:custGeom>
            <a:solidFill>
              <a:srgbClr val="F26B41"/>
            </a:solidFill>
            <a:ln w="9525">
              <a:noFill/>
            </a:ln>
          </p:spPr>
          <p:txBody>
            <a:bodyPr/>
            <a:p>
              <a:endParaRPr altLang="en-US" lang="zh-CN"/>
            </a:p>
          </p:txBody>
        </p:sp>
        <p:sp>
          <p:nvSpPr>
            <p:cNvPr id="1049144" name="Freeform 263"/>
            <p:cNvSpPr/>
            <p:nvPr/>
          </p:nvSpPr>
          <p:spPr>
            <a:xfrm>
              <a:off x="671513" y="195263"/>
              <a:ext cx="130175" cy="15875"/>
            </a:xfrm>
            <a:custGeom>
              <a:avLst/>
              <a:ahLst/>
              <a:cxnLst>
                <a:cxn ang="0">
                  <a:pos x="0" y="10"/>
                </a:cxn>
                <a:cxn ang="0">
                  <a:pos x="27" y="0"/>
                </a:cxn>
                <a:cxn ang="0">
                  <a:pos x="82" y="0"/>
                </a:cxn>
                <a:cxn ang="0">
                  <a:pos x="56" y="10"/>
                </a:cxn>
                <a:cxn ang="0">
                  <a:pos x="0" y="10"/>
                </a:cxn>
                <a:cxn ang="0">
                  <a:pos x="0" y="10"/>
                </a:cxn>
              </a:cxnLst>
              <a:rect l="0" t="0" r="0" b="0"/>
              <a:pathLst>
                <a:path w="82" h="10">
                  <a:moveTo>
                    <a:pt x="0" y="10"/>
                  </a:moveTo>
                  <a:lnTo>
                    <a:pt x="27" y="0"/>
                  </a:lnTo>
                  <a:lnTo>
                    <a:pt x="82" y="0"/>
                  </a:lnTo>
                  <a:lnTo>
                    <a:pt x="56" y="10"/>
                  </a:lnTo>
                  <a:lnTo>
                    <a:pt x="0" y="10"/>
                  </a:lnTo>
                  <a:lnTo>
                    <a:pt x="0" y="10"/>
                  </a:lnTo>
                  <a:close/>
                </a:path>
              </a:pathLst>
            </a:custGeom>
            <a:solidFill>
              <a:srgbClr val="F48765"/>
            </a:solidFill>
            <a:ln w="9525">
              <a:noFill/>
            </a:ln>
          </p:spPr>
          <p:txBody>
            <a:bodyPr/>
            <a:p>
              <a:endParaRPr altLang="en-US" lang="zh-CN"/>
            </a:p>
          </p:txBody>
        </p:sp>
        <p:sp>
          <p:nvSpPr>
            <p:cNvPr id="1049145" name="Freeform 264"/>
            <p:cNvSpPr/>
            <p:nvPr/>
          </p:nvSpPr>
          <p:spPr>
            <a:xfrm>
              <a:off x="760413" y="195263"/>
              <a:ext cx="41275" cy="758825"/>
            </a:xfrm>
            <a:custGeom>
              <a:avLst/>
              <a:ahLst/>
              <a:cxnLst>
                <a:cxn ang="0">
                  <a:pos x="0" y="10"/>
                </a:cxn>
                <a:cxn ang="0">
                  <a:pos x="26" y="0"/>
                </a:cxn>
                <a:cxn ang="0">
                  <a:pos x="26" y="468"/>
                </a:cxn>
                <a:cxn ang="0">
                  <a:pos x="0" y="478"/>
                </a:cxn>
                <a:cxn ang="0">
                  <a:pos x="0" y="10"/>
                </a:cxn>
                <a:cxn ang="0">
                  <a:pos x="0" y="10"/>
                </a:cxn>
              </a:cxnLst>
              <a:rect l="0" t="0" r="0" b="0"/>
              <a:pathLst>
                <a:path w="26" h="478">
                  <a:moveTo>
                    <a:pt x="0" y="10"/>
                  </a:moveTo>
                  <a:lnTo>
                    <a:pt x="26" y="0"/>
                  </a:lnTo>
                  <a:lnTo>
                    <a:pt x="26" y="468"/>
                  </a:lnTo>
                  <a:lnTo>
                    <a:pt x="0" y="478"/>
                  </a:lnTo>
                  <a:lnTo>
                    <a:pt x="0" y="10"/>
                  </a:lnTo>
                  <a:lnTo>
                    <a:pt x="0" y="10"/>
                  </a:lnTo>
                  <a:close/>
                </a:path>
              </a:pathLst>
            </a:custGeom>
            <a:solidFill>
              <a:srgbClr val="C44721"/>
            </a:solidFill>
            <a:ln w="9525">
              <a:noFill/>
            </a:ln>
          </p:spPr>
          <p:txBody>
            <a:bodyPr/>
            <a:p>
              <a:endParaRPr altLang="en-US" lang="zh-CN"/>
            </a:p>
          </p:txBody>
        </p:sp>
        <p:sp>
          <p:nvSpPr>
            <p:cNvPr id="1049146" name="Freeform 265"/>
            <p:cNvSpPr/>
            <p:nvPr/>
          </p:nvSpPr>
          <p:spPr>
            <a:xfrm>
              <a:off x="671513" y="211138"/>
              <a:ext cx="88900" cy="742950"/>
            </a:xfrm>
            <a:custGeom>
              <a:avLst/>
              <a:ahLst/>
              <a:cxnLst>
                <a:cxn ang="0">
                  <a:pos x="0" y="0"/>
                </a:cxn>
                <a:cxn ang="0">
                  <a:pos x="56" y="0"/>
                </a:cxn>
                <a:cxn ang="0">
                  <a:pos x="56" y="468"/>
                </a:cxn>
                <a:cxn ang="0">
                  <a:pos x="0" y="468"/>
                </a:cxn>
                <a:cxn ang="0">
                  <a:pos x="0" y="0"/>
                </a:cxn>
                <a:cxn ang="0">
                  <a:pos x="0" y="0"/>
                </a:cxn>
              </a:cxnLst>
              <a:rect l="0" t="0" r="0" b="0"/>
              <a:pathLst>
                <a:path w="56" h="468">
                  <a:moveTo>
                    <a:pt x="0" y="0"/>
                  </a:moveTo>
                  <a:lnTo>
                    <a:pt x="56" y="0"/>
                  </a:lnTo>
                  <a:lnTo>
                    <a:pt x="56" y="468"/>
                  </a:lnTo>
                  <a:lnTo>
                    <a:pt x="0" y="468"/>
                  </a:lnTo>
                  <a:lnTo>
                    <a:pt x="0" y="0"/>
                  </a:lnTo>
                  <a:lnTo>
                    <a:pt x="0" y="0"/>
                  </a:lnTo>
                  <a:close/>
                </a:path>
              </a:pathLst>
            </a:custGeom>
            <a:solidFill>
              <a:srgbClr val="F26B41"/>
            </a:solidFill>
            <a:ln w="9525">
              <a:noFill/>
            </a:ln>
          </p:spPr>
          <p:txBody>
            <a:bodyPr/>
            <a:p>
              <a:endParaRPr altLang="en-US" lang="zh-CN"/>
            </a:p>
          </p:txBody>
        </p:sp>
        <p:sp>
          <p:nvSpPr>
            <p:cNvPr id="1049147" name="Freeform 266"/>
            <p:cNvSpPr/>
            <p:nvPr/>
          </p:nvSpPr>
          <p:spPr>
            <a:xfrm>
              <a:off x="835025" y="590550"/>
              <a:ext cx="128588" cy="17463"/>
            </a:xfrm>
            <a:custGeom>
              <a:avLst/>
              <a:ahLst/>
              <a:cxnLst>
                <a:cxn ang="0">
                  <a:pos x="0" y="11"/>
                </a:cxn>
                <a:cxn ang="0">
                  <a:pos x="26" y="0"/>
                </a:cxn>
                <a:cxn ang="0">
                  <a:pos x="81" y="0"/>
                </a:cxn>
                <a:cxn ang="0">
                  <a:pos x="55" y="11"/>
                </a:cxn>
                <a:cxn ang="0">
                  <a:pos x="0" y="11"/>
                </a:cxn>
                <a:cxn ang="0">
                  <a:pos x="0" y="11"/>
                </a:cxn>
              </a:cxnLst>
              <a:rect l="0" t="0" r="0" b="0"/>
              <a:pathLst>
                <a:path w="81" h="11">
                  <a:moveTo>
                    <a:pt x="0" y="11"/>
                  </a:moveTo>
                  <a:lnTo>
                    <a:pt x="26" y="0"/>
                  </a:lnTo>
                  <a:lnTo>
                    <a:pt x="81" y="0"/>
                  </a:lnTo>
                  <a:lnTo>
                    <a:pt x="55" y="11"/>
                  </a:lnTo>
                  <a:lnTo>
                    <a:pt x="0" y="11"/>
                  </a:lnTo>
                  <a:lnTo>
                    <a:pt x="0" y="11"/>
                  </a:lnTo>
                  <a:close/>
                </a:path>
              </a:pathLst>
            </a:custGeom>
            <a:solidFill>
              <a:srgbClr val="F48765"/>
            </a:solidFill>
            <a:ln w="9525">
              <a:noFill/>
            </a:ln>
          </p:spPr>
          <p:txBody>
            <a:bodyPr/>
            <a:p>
              <a:endParaRPr altLang="en-US" lang="zh-CN"/>
            </a:p>
          </p:txBody>
        </p:sp>
        <p:sp>
          <p:nvSpPr>
            <p:cNvPr id="1049148" name="Freeform 267"/>
            <p:cNvSpPr/>
            <p:nvPr/>
          </p:nvSpPr>
          <p:spPr>
            <a:xfrm>
              <a:off x="922338" y="590550"/>
              <a:ext cx="41275" cy="363538"/>
            </a:xfrm>
            <a:custGeom>
              <a:avLst/>
              <a:ahLst/>
              <a:cxnLst>
                <a:cxn ang="0">
                  <a:pos x="0" y="11"/>
                </a:cxn>
                <a:cxn ang="0">
                  <a:pos x="26" y="0"/>
                </a:cxn>
                <a:cxn ang="0">
                  <a:pos x="26" y="219"/>
                </a:cxn>
                <a:cxn ang="0">
                  <a:pos x="0" y="229"/>
                </a:cxn>
                <a:cxn ang="0">
                  <a:pos x="0" y="11"/>
                </a:cxn>
                <a:cxn ang="0">
                  <a:pos x="0" y="11"/>
                </a:cxn>
              </a:cxnLst>
              <a:rect l="0" t="0" r="0" b="0"/>
              <a:pathLst>
                <a:path w="26" h="229">
                  <a:moveTo>
                    <a:pt x="0" y="11"/>
                  </a:moveTo>
                  <a:lnTo>
                    <a:pt x="26" y="0"/>
                  </a:lnTo>
                  <a:lnTo>
                    <a:pt x="26" y="219"/>
                  </a:lnTo>
                  <a:lnTo>
                    <a:pt x="0" y="229"/>
                  </a:lnTo>
                  <a:lnTo>
                    <a:pt x="0" y="11"/>
                  </a:lnTo>
                  <a:lnTo>
                    <a:pt x="0" y="11"/>
                  </a:lnTo>
                  <a:close/>
                </a:path>
              </a:pathLst>
            </a:custGeom>
            <a:solidFill>
              <a:srgbClr val="C44721"/>
            </a:solidFill>
            <a:ln w="9525">
              <a:noFill/>
            </a:ln>
          </p:spPr>
          <p:txBody>
            <a:bodyPr/>
            <a:p>
              <a:endParaRPr altLang="en-US" lang="zh-CN"/>
            </a:p>
          </p:txBody>
        </p:sp>
        <p:sp>
          <p:nvSpPr>
            <p:cNvPr id="1049149" name="Freeform 268"/>
            <p:cNvSpPr/>
            <p:nvPr/>
          </p:nvSpPr>
          <p:spPr>
            <a:xfrm>
              <a:off x="835025" y="608013"/>
              <a:ext cx="87313" cy="346075"/>
            </a:xfrm>
            <a:custGeom>
              <a:avLst/>
              <a:ahLst/>
              <a:cxnLst>
                <a:cxn ang="0">
                  <a:pos x="0" y="0"/>
                </a:cxn>
                <a:cxn ang="0">
                  <a:pos x="55" y="0"/>
                </a:cxn>
                <a:cxn ang="0">
                  <a:pos x="55" y="218"/>
                </a:cxn>
                <a:cxn ang="0">
                  <a:pos x="0" y="218"/>
                </a:cxn>
                <a:cxn ang="0">
                  <a:pos x="0" y="0"/>
                </a:cxn>
                <a:cxn ang="0">
                  <a:pos x="0" y="0"/>
                </a:cxn>
              </a:cxnLst>
              <a:rect l="0" t="0" r="0" b="0"/>
              <a:pathLst>
                <a:path w="55" h="218">
                  <a:moveTo>
                    <a:pt x="0" y="0"/>
                  </a:moveTo>
                  <a:lnTo>
                    <a:pt x="55" y="0"/>
                  </a:lnTo>
                  <a:lnTo>
                    <a:pt x="55" y="218"/>
                  </a:lnTo>
                  <a:lnTo>
                    <a:pt x="0" y="218"/>
                  </a:lnTo>
                  <a:lnTo>
                    <a:pt x="0" y="0"/>
                  </a:lnTo>
                  <a:lnTo>
                    <a:pt x="0" y="0"/>
                  </a:lnTo>
                  <a:close/>
                </a:path>
              </a:pathLst>
            </a:custGeom>
            <a:solidFill>
              <a:srgbClr val="F26B41"/>
            </a:solidFill>
            <a:ln w="9525">
              <a:noFill/>
            </a:ln>
          </p:spPr>
          <p:txBody>
            <a:bodyPr/>
            <a:p>
              <a:endParaRPr altLang="en-US" lang="zh-CN"/>
            </a:p>
          </p:txBody>
        </p:sp>
      </p:grpSp>
      <p:grpSp>
        <p:nvGrpSpPr>
          <p:cNvPr id="101" name="组合 318"/>
          <p:cNvGrpSpPr/>
          <p:nvPr/>
        </p:nvGrpSpPr>
        <p:grpSpPr>
          <a:xfrm>
            <a:off x="1795463" y="3394075"/>
            <a:ext cx="255587" cy="250825"/>
            <a:chOff x="0" y="0"/>
            <a:chExt cx="1149350" cy="1149350"/>
          </a:xfrm>
        </p:grpSpPr>
        <p:sp>
          <p:nvSpPr>
            <p:cNvPr id="1049150" name="Oval 5"/>
            <p:cNvSpPr/>
            <p:nvPr/>
          </p:nvSpPr>
          <p:spPr>
            <a:xfrm>
              <a:off x="0" y="0"/>
              <a:ext cx="1149350" cy="1149350"/>
            </a:xfrm>
            <a:prstGeom prst="ellipse"/>
            <a:solidFill>
              <a:srgbClr val="ACACAC"/>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151" name="Freeform 269"/>
            <p:cNvSpPr/>
            <p:nvPr/>
          </p:nvSpPr>
          <p:spPr>
            <a:xfrm>
              <a:off x="331788" y="288925"/>
              <a:ext cx="788988" cy="860425"/>
            </a:xfrm>
            <a:custGeom>
              <a:avLst/>
              <a:ahLst/>
              <a:cxnLst>
                <a:cxn ang="0">
                  <a:pos x="140" y="44"/>
                </a:cxn>
                <a:cxn ang="0">
                  <a:pos x="243" y="146"/>
                </a:cxn>
                <a:cxn ang="0">
                  <a:pos x="75" y="265"/>
                </a:cxn>
                <a:cxn ang="0">
                  <a:pos x="53" y="264"/>
                </a:cxn>
                <a:cxn ang="0">
                  <a:pos x="0" y="210"/>
                </a:cxn>
                <a:cxn ang="0">
                  <a:pos x="3" y="99"/>
                </a:cxn>
                <a:cxn ang="0">
                  <a:pos x="17" y="101"/>
                </a:cxn>
                <a:cxn ang="0">
                  <a:pos x="20" y="36"/>
                </a:cxn>
                <a:cxn ang="0">
                  <a:pos x="60" y="77"/>
                </a:cxn>
                <a:cxn ang="0">
                  <a:pos x="61" y="62"/>
                </a:cxn>
                <a:cxn ang="0">
                  <a:pos x="101" y="103"/>
                </a:cxn>
                <a:cxn ang="0">
                  <a:pos x="102" y="98"/>
                </a:cxn>
                <a:cxn ang="0">
                  <a:pos x="4" y="0"/>
                </a:cxn>
                <a:cxn ang="0">
                  <a:pos x="36" y="6"/>
                </a:cxn>
                <a:cxn ang="0">
                  <a:pos x="127" y="72"/>
                </a:cxn>
                <a:cxn ang="0">
                  <a:pos x="140" y="44"/>
                </a:cxn>
              </a:cxnLst>
              <a:rect l="0" t="0" r="0" b="0"/>
              <a:pathLst>
                <a:path w="243" h="265">
                  <a:moveTo>
                    <a:pt x="140" y="44"/>
                  </a:moveTo>
                  <a:cubicBezTo>
                    <a:pt x="243" y="146"/>
                    <a:pt x="243" y="146"/>
                    <a:pt x="243" y="146"/>
                  </a:cubicBezTo>
                  <a:cubicBezTo>
                    <a:pt x="219" y="215"/>
                    <a:pt x="153" y="265"/>
                    <a:pt x="75" y="265"/>
                  </a:cubicBezTo>
                  <a:cubicBezTo>
                    <a:pt x="68" y="265"/>
                    <a:pt x="60" y="265"/>
                    <a:pt x="53" y="264"/>
                  </a:cubicBezTo>
                  <a:cubicBezTo>
                    <a:pt x="0" y="210"/>
                    <a:pt x="0" y="210"/>
                    <a:pt x="0" y="210"/>
                  </a:cubicBezTo>
                  <a:cubicBezTo>
                    <a:pt x="3" y="99"/>
                    <a:pt x="3" y="99"/>
                    <a:pt x="3" y="99"/>
                  </a:cubicBezTo>
                  <a:cubicBezTo>
                    <a:pt x="17" y="101"/>
                    <a:pt x="17" y="101"/>
                    <a:pt x="17" y="101"/>
                  </a:cubicBezTo>
                  <a:cubicBezTo>
                    <a:pt x="20" y="36"/>
                    <a:pt x="20" y="36"/>
                    <a:pt x="20" y="36"/>
                  </a:cubicBezTo>
                  <a:cubicBezTo>
                    <a:pt x="60" y="77"/>
                    <a:pt x="60" y="77"/>
                    <a:pt x="60" y="77"/>
                  </a:cubicBezTo>
                  <a:cubicBezTo>
                    <a:pt x="61" y="62"/>
                    <a:pt x="61" y="62"/>
                    <a:pt x="61" y="62"/>
                  </a:cubicBezTo>
                  <a:cubicBezTo>
                    <a:pt x="101" y="103"/>
                    <a:pt x="101" y="103"/>
                    <a:pt x="101" y="103"/>
                  </a:cubicBezTo>
                  <a:cubicBezTo>
                    <a:pt x="102" y="98"/>
                    <a:pt x="102" y="98"/>
                    <a:pt x="102" y="98"/>
                  </a:cubicBezTo>
                  <a:cubicBezTo>
                    <a:pt x="4" y="0"/>
                    <a:pt x="4" y="0"/>
                    <a:pt x="4" y="0"/>
                  </a:cubicBezTo>
                  <a:cubicBezTo>
                    <a:pt x="36" y="6"/>
                    <a:pt x="36" y="6"/>
                    <a:pt x="36" y="6"/>
                  </a:cubicBezTo>
                  <a:cubicBezTo>
                    <a:pt x="127" y="72"/>
                    <a:pt x="127" y="72"/>
                    <a:pt x="127" y="72"/>
                  </a:cubicBezTo>
                  <a:cubicBezTo>
                    <a:pt x="140" y="44"/>
                    <a:pt x="140" y="44"/>
                    <a:pt x="140" y="44"/>
                  </a:cubicBezTo>
                  <a:close/>
                </a:path>
              </a:pathLst>
            </a:custGeom>
            <a:solidFill>
              <a:srgbClr val="8B8B8B"/>
            </a:solidFill>
            <a:ln w="9525">
              <a:noFill/>
            </a:ln>
          </p:spPr>
          <p:txBody>
            <a:bodyPr/>
            <a:p>
              <a:endParaRPr altLang="en-US" lang="zh-CN"/>
            </a:p>
          </p:txBody>
        </p:sp>
        <p:sp>
          <p:nvSpPr>
            <p:cNvPr id="1049152" name="Freeform 270"/>
            <p:cNvSpPr/>
            <p:nvPr/>
          </p:nvSpPr>
          <p:spPr>
            <a:xfrm>
              <a:off x="730250" y="668338"/>
              <a:ext cx="65088" cy="303213"/>
            </a:xfrm>
            <a:custGeom>
              <a:avLst/>
              <a:ahLst/>
              <a:cxnLst>
                <a:cxn ang="0">
                  <a:pos x="0" y="191"/>
                </a:cxn>
                <a:cxn ang="0">
                  <a:pos x="0" y="0"/>
                </a:cxn>
                <a:cxn ang="0">
                  <a:pos x="41" y="0"/>
                </a:cxn>
                <a:cxn ang="0">
                  <a:pos x="41" y="191"/>
                </a:cxn>
                <a:cxn ang="0">
                  <a:pos x="0" y="191"/>
                </a:cxn>
                <a:cxn ang="0">
                  <a:pos x="0" y="191"/>
                </a:cxn>
              </a:cxnLst>
              <a:rect l="0" t="0" r="0" b="0"/>
              <a:pathLst>
                <a:path w="41" h="191">
                  <a:moveTo>
                    <a:pt x="0" y="191"/>
                  </a:moveTo>
                  <a:lnTo>
                    <a:pt x="0" y="0"/>
                  </a:lnTo>
                  <a:lnTo>
                    <a:pt x="41" y="0"/>
                  </a:lnTo>
                  <a:lnTo>
                    <a:pt x="41" y="191"/>
                  </a:lnTo>
                  <a:lnTo>
                    <a:pt x="0" y="191"/>
                  </a:lnTo>
                  <a:lnTo>
                    <a:pt x="0" y="191"/>
                  </a:lnTo>
                  <a:close/>
                </a:path>
              </a:pathLst>
            </a:custGeom>
            <a:solidFill>
              <a:srgbClr val="FFFFFF"/>
            </a:solidFill>
            <a:ln w="9525">
              <a:noFill/>
            </a:ln>
          </p:spPr>
          <p:txBody>
            <a:bodyPr/>
            <a:p>
              <a:endParaRPr altLang="en-US" lang="zh-CN"/>
            </a:p>
          </p:txBody>
        </p:sp>
        <p:sp>
          <p:nvSpPr>
            <p:cNvPr id="1049153" name="Freeform 271"/>
            <p:cNvSpPr/>
            <p:nvPr/>
          </p:nvSpPr>
          <p:spPr>
            <a:xfrm>
              <a:off x="596900" y="577850"/>
              <a:ext cx="65088" cy="393700"/>
            </a:xfrm>
            <a:custGeom>
              <a:avLst/>
              <a:ahLst/>
              <a:cxnLst>
                <a:cxn ang="0">
                  <a:pos x="0" y="248"/>
                </a:cxn>
                <a:cxn ang="0">
                  <a:pos x="0" y="0"/>
                </a:cxn>
                <a:cxn ang="0">
                  <a:pos x="41" y="0"/>
                </a:cxn>
                <a:cxn ang="0">
                  <a:pos x="41" y="248"/>
                </a:cxn>
                <a:cxn ang="0">
                  <a:pos x="0" y="248"/>
                </a:cxn>
                <a:cxn ang="0">
                  <a:pos x="0" y="248"/>
                </a:cxn>
              </a:cxnLst>
              <a:rect l="0" t="0" r="0" b="0"/>
              <a:pathLst>
                <a:path w="41" h="248">
                  <a:moveTo>
                    <a:pt x="0" y="248"/>
                  </a:moveTo>
                  <a:lnTo>
                    <a:pt x="0" y="0"/>
                  </a:lnTo>
                  <a:lnTo>
                    <a:pt x="41" y="0"/>
                  </a:lnTo>
                  <a:lnTo>
                    <a:pt x="41" y="248"/>
                  </a:lnTo>
                  <a:lnTo>
                    <a:pt x="0" y="248"/>
                  </a:lnTo>
                  <a:lnTo>
                    <a:pt x="0" y="248"/>
                  </a:lnTo>
                  <a:close/>
                </a:path>
              </a:pathLst>
            </a:custGeom>
            <a:solidFill>
              <a:srgbClr val="FFFFFF"/>
            </a:solidFill>
            <a:ln w="9525">
              <a:noFill/>
            </a:ln>
          </p:spPr>
          <p:txBody>
            <a:bodyPr/>
            <a:p>
              <a:endParaRPr altLang="en-US" lang="zh-CN"/>
            </a:p>
          </p:txBody>
        </p:sp>
        <p:sp>
          <p:nvSpPr>
            <p:cNvPr id="1049154" name="Freeform 272"/>
            <p:cNvSpPr/>
            <p:nvPr/>
          </p:nvSpPr>
          <p:spPr>
            <a:xfrm>
              <a:off x="463550" y="490538"/>
              <a:ext cx="65088" cy="481013"/>
            </a:xfrm>
            <a:custGeom>
              <a:avLst/>
              <a:ahLst/>
              <a:cxnLst>
                <a:cxn ang="0">
                  <a:pos x="0" y="303"/>
                </a:cxn>
                <a:cxn ang="0">
                  <a:pos x="0" y="0"/>
                </a:cxn>
                <a:cxn ang="0">
                  <a:pos x="41" y="0"/>
                </a:cxn>
                <a:cxn ang="0">
                  <a:pos x="41" y="303"/>
                </a:cxn>
                <a:cxn ang="0">
                  <a:pos x="0" y="303"/>
                </a:cxn>
                <a:cxn ang="0">
                  <a:pos x="0" y="303"/>
                </a:cxn>
              </a:cxnLst>
              <a:rect l="0" t="0" r="0" b="0"/>
              <a:pathLst>
                <a:path w="41" h="303">
                  <a:moveTo>
                    <a:pt x="0" y="303"/>
                  </a:moveTo>
                  <a:lnTo>
                    <a:pt x="0" y="0"/>
                  </a:lnTo>
                  <a:lnTo>
                    <a:pt x="41" y="0"/>
                  </a:lnTo>
                  <a:lnTo>
                    <a:pt x="41" y="303"/>
                  </a:lnTo>
                  <a:lnTo>
                    <a:pt x="0" y="303"/>
                  </a:lnTo>
                  <a:lnTo>
                    <a:pt x="0" y="303"/>
                  </a:lnTo>
                  <a:close/>
                </a:path>
              </a:pathLst>
            </a:custGeom>
            <a:solidFill>
              <a:srgbClr val="FFFFFF"/>
            </a:solidFill>
            <a:ln w="9525">
              <a:noFill/>
            </a:ln>
          </p:spPr>
          <p:txBody>
            <a:bodyPr/>
            <a:p>
              <a:endParaRPr altLang="en-US" lang="zh-CN"/>
            </a:p>
          </p:txBody>
        </p:sp>
        <p:sp>
          <p:nvSpPr>
            <p:cNvPr id="1049155" name="Freeform 273"/>
            <p:cNvSpPr/>
            <p:nvPr/>
          </p:nvSpPr>
          <p:spPr>
            <a:xfrm>
              <a:off x="331788" y="406400"/>
              <a:ext cx="65088" cy="565150"/>
            </a:xfrm>
            <a:custGeom>
              <a:avLst/>
              <a:ahLst/>
              <a:cxnLst>
                <a:cxn ang="0">
                  <a:pos x="0" y="356"/>
                </a:cxn>
                <a:cxn ang="0">
                  <a:pos x="0" y="0"/>
                </a:cxn>
                <a:cxn ang="0">
                  <a:pos x="41" y="0"/>
                </a:cxn>
                <a:cxn ang="0">
                  <a:pos x="41" y="356"/>
                </a:cxn>
                <a:cxn ang="0">
                  <a:pos x="0" y="356"/>
                </a:cxn>
                <a:cxn ang="0">
                  <a:pos x="0" y="356"/>
                </a:cxn>
              </a:cxnLst>
              <a:rect l="0" t="0" r="0" b="0"/>
              <a:pathLst>
                <a:path w="41" h="356">
                  <a:moveTo>
                    <a:pt x="0" y="356"/>
                  </a:moveTo>
                  <a:lnTo>
                    <a:pt x="0" y="0"/>
                  </a:lnTo>
                  <a:lnTo>
                    <a:pt x="41" y="0"/>
                  </a:lnTo>
                  <a:lnTo>
                    <a:pt x="41" y="356"/>
                  </a:lnTo>
                  <a:lnTo>
                    <a:pt x="0" y="356"/>
                  </a:lnTo>
                  <a:lnTo>
                    <a:pt x="0" y="356"/>
                  </a:lnTo>
                  <a:close/>
                </a:path>
              </a:pathLst>
            </a:custGeom>
            <a:solidFill>
              <a:srgbClr val="FFFFFF"/>
            </a:solidFill>
            <a:ln w="9525">
              <a:noFill/>
            </a:ln>
          </p:spPr>
          <p:txBody>
            <a:bodyPr/>
            <a:p>
              <a:endParaRPr altLang="en-US" lang="zh-CN"/>
            </a:p>
          </p:txBody>
        </p:sp>
        <p:sp>
          <p:nvSpPr>
            <p:cNvPr id="1049156" name="Freeform 275"/>
            <p:cNvSpPr/>
            <p:nvPr/>
          </p:nvSpPr>
          <p:spPr>
            <a:xfrm>
              <a:off x="344488" y="230188"/>
              <a:ext cx="493713" cy="334963"/>
            </a:xfrm>
            <a:custGeom>
              <a:avLst/>
              <a:ahLst/>
              <a:cxnLst>
                <a:cxn ang="0">
                  <a:pos x="243" y="189"/>
                </a:cxn>
                <a:cxn ang="0">
                  <a:pos x="0" y="37"/>
                </a:cxn>
                <a:cxn ang="0">
                  <a:pos x="22" y="0"/>
                </a:cxn>
                <a:cxn ang="0">
                  <a:pos x="264" y="152"/>
                </a:cxn>
                <a:cxn ang="0">
                  <a:pos x="278" y="127"/>
                </a:cxn>
                <a:cxn ang="0">
                  <a:pos x="311" y="201"/>
                </a:cxn>
                <a:cxn ang="0">
                  <a:pos x="229" y="211"/>
                </a:cxn>
                <a:cxn ang="0">
                  <a:pos x="243" y="189"/>
                </a:cxn>
                <a:cxn ang="0">
                  <a:pos x="243" y="189"/>
                </a:cxn>
              </a:cxnLst>
              <a:rect l="0" t="0" r="0" b="0"/>
              <a:pathLst>
                <a:path w="311" h="211">
                  <a:moveTo>
                    <a:pt x="243" y="189"/>
                  </a:moveTo>
                  <a:lnTo>
                    <a:pt x="0" y="37"/>
                  </a:lnTo>
                  <a:lnTo>
                    <a:pt x="22" y="0"/>
                  </a:lnTo>
                  <a:lnTo>
                    <a:pt x="264" y="152"/>
                  </a:lnTo>
                  <a:lnTo>
                    <a:pt x="278" y="127"/>
                  </a:lnTo>
                  <a:lnTo>
                    <a:pt x="311" y="201"/>
                  </a:lnTo>
                  <a:lnTo>
                    <a:pt x="229" y="211"/>
                  </a:lnTo>
                  <a:lnTo>
                    <a:pt x="243" y="189"/>
                  </a:lnTo>
                  <a:lnTo>
                    <a:pt x="243" y="189"/>
                  </a:lnTo>
                  <a:close/>
                </a:path>
              </a:pathLst>
            </a:custGeom>
            <a:solidFill>
              <a:srgbClr val="FFFFFF"/>
            </a:solidFill>
            <a:ln w="9525">
              <a:noFill/>
            </a:ln>
          </p:spPr>
          <p:txBody>
            <a:bodyPr/>
            <a:p>
              <a:endParaRPr altLang="en-US" lang="zh-CN"/>
            </a:p>
          </p:txBody>
        </p:sp>
      </p:grpSp>
      <p:grpSp>
        <p:nvGrpSpPr>
          <p:cNvPr id="102" name="组合 319"/>
          <p:cNvGrpSpPr/>
          <p:nvPr/>
        </p:nvGrpSpPr>
        <p:grpSpPr>
          <a:xfrm>
            <a:off x="2478088" y="3394075"/>
            <a:ext cx="255587" cy="250825"/>
            <a:chOff x="0" y="0"/>
            <a:chExt cx="1150938" cy="1149350"/>
          </a:xfrm>
        </p:grpSpPr>
        <p:sp>
          <p:nvSpPr>
            <p:cNvPr id="1049157" name="Oval 7"/>
            <p:cNvSpPr/>
            <p:nvPr/>
          </p:nvSpPr>
          <p:spPr>
            <a:xfrm>
              <a:off x="0" y="0"/>
              <a:ext cx="1150938" cy="1149350"/>
            </a:xfrm>
            <a:prstGeom prst="ellipse"/>
            <a:solidFill>
              <a:srgbClr val="F4B63F"/>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158" name="Freeform 274"/>
            <p:cNvSpPr/>
            <p:nvPr/>
          </p:nvSpPr>
          <p:spPr>
            <a:xfrm>
              <a:off x="214313" y="403225"/>
              <a:ext cx="931863" cy="746125"/>
            </a:xfrm>
            <a:custGeom>
              <a:avLst/>
              <a:ahLst/>
              <a:cxnLst>
                <a:cxn ang="0">
                  <a:pos x="222" y="3"/>
                </a:cxn>
                <a:cxn ang="0">
                  <a:pos x="287" y="69"/>
                </a:cxn>
                <a:cxn ang="0">
                  <a:pos x="111" y="230"/>
                </a:cxn>
                <a:cxn ang="0">
                  <a:pos x="59" y="223"/>
                </a:cxn>
                <a:cxn ang="0">
                  <a:pos x="0" y="163"/>
                </a:cxn>
                <a:cxn ang="0">
                  <a:pos x="31" y="0"/>
                </a:cxn>
                <a:cxn ang="0">
                  <a:pos x="97" y="66"/>
                </a:cxn>
                <a:cxn ang="0">
                  <a:pos x="107" y="19"/>
                </a:cxn>
                <a:cxn ang="0">
                  <a:pos x="175" y="87"/>
                </a:cxn>
                <a:cxn ang="0">
                  <a:pos x="183" y="56"/>
                </a:cxn>
                <a:cxn ang="0">
                  <a:pos x="194" y="67"/>
                </a:cxn>
                <a:cxn ang="0">
                  <a:pos x="196" y="10"/>
                </a:cxn>
                <a:cxn ang="0">
                  <a:pos x="222" y="3"/>
                </a:cxn>
              </a:cxnLst>
              <a:rect l="0" t="0" r="0" b="0"/>
              <a:pathLst>
                <a:path w="287" h="230">
                  <a:moveTo>
                    <a:pt x="222" y="3"/>
                  </a:moveTo>
                  <a:cubicBezTo>
                    <a:pt x="287" y="69"/>
                    <a:pt x="287" y="69"/>
                    <a:pt x="287" y="69"/>
                  </a:cubicBezTo>
                  <a:cubicBezTo>
                    <a:pt x="279" y="159"/>
                    <a:pt x="203" y="230"/>
                    <a:pt x="111" y="230"/>
                  </a:cubicBezTo>
                  <a:cubicBezTo>
                    <a:pt x="93" y="230"/>
                    <a:pt x="75" y="228"/>
                    <a:pt x="59" y="223"/>
                  </a:cubicBezTo>
                  <a:cubicBezTo>
                    <a:pt x="0" y="163"/>
                    <a:pt x="0" y="163"/>
                    <a:pt x="0" y="163"/>
                  </a:cubicBezTo>
                  <a:cubicBezTo>
                    <a:pt x="31" y="0"/>
                    <a:pt x="31" y="0"/>
                    <a:pt x="31" y="0"/>
                  </a:cubicBezTo>
                  <a:cubicBezTo>
                    <a:pt x="97" y="66"/>
                    <a:pt x="97" y="66"/>
                    <a:pt x="97" y="66"/>
                  </a:cubicBezTo>
                  <a:cubicBezTo>
                    <a:pt x="107" y="19"/>
                    <a:pt x="107" y="19"/>
                    <a:pt x="107" y="19"/>
                  </a:cubicBezTo>
                  <a:cubicBezTo>
                    <a:pt x="175" y="87"/>
                    <a:pt x="175" y="87"/>
                    <a:pt x="175" y="87"/>
                  </a:cubicBezTo>
                  <a:cubicBezTo>
                    <a:pt x="183" y="56"/>
                    <a:pt x="183" y="56"/>
                    <a:pt x="183" y="56"/>
                  </a:cubicBezTo>
                  <a:cubicBezTo>
                    <a:pt x="194" y="67"/>
                    <a:pt x="194" y="67"/>
                    <a:pt x="194" y="67"/>
                  </a:cubicBezTo>
                  <a:cubicBezTo>
                    <a:pt x="196" y="10"/>
                    <a:pt x="196" y="10"/>
                    <a:pt x="196" y="10"/>
                  </a:cubicBezTo>
                  <a:cubicBezTo>
                    <a:pt x="222" y="3"/>
                    <a:pt x="222" y="3"/>
                    <a:pt x="222" y="3"/>
                  </a:cubicBezTo>
                  <a:close/>
                </a:path>
              </a:pathLst>
            </a:custGeom>
            <a:solidFill>
              <a:srgbClr val="C99128"/>
            </a:solidFill>
            <a:ln w="9525">
              <a:noFill/>
            </a:ln>
          </p:spPr>
          <p:txBody>
            <a:bodyPr/>
            <a:p>
              <a:endParaRPr altLang="en-US" lang="zh-CN"/>
            </a:p>
          </p:txBody>
        </p:sp>
        <p:sp>
          <p:nvSpPr>
            <p:cNvPr id="1049159" name="Freeform 276"/>
            <p:cNvSpPr/>
            <p:nvPr/>
          </p:nvSpPr>
          <p:spPr>
            <a:xfrm>
              <a:off x="338138" y="633413"/>
              <a:ext cx="101600" cy="298450"/>
            </a:xfrm>
            <a:custGeom>
              <a:avLst/>
              <a:ahLst/>
              <a:cxnLst>
                <a:cxn ang="0">
                  <a:pos x="0" y="0"/>
                </a:cxn>
                <a:cxn ang="0">
                  <a:pos x="64" y="0"/>
                </a:cxn>
                <a:cxn ang="0">
                  <a:pos x="64" y="188"/>
                </a:cxn>
                <a:cxn ang="0">
                  <a:pos x="0" y="188"/>
                </a:cxn>
                <a:cxn ang="0">
                  <a:pos x="0" y="0"/>
                </a:cxn>
                <a:cxn ang="0">
                  <a:pos x="0" y="0"/>
                </a:cxn>
              </a:cxnLst>
              <a:rect l="0" t="0" r="0" b="0"/>
              <a:pathLst>
                <a:path w="64" h="188">
                  <a:moveTo>
                    <a:pt x="0" y="0"/>
                  </a:moveTo>
                  <a:lnTo>
                    <a:pt x="64" y="0"/>
                  </a:lnTo>
                  <a:lnTo>
                    <a:pt x="64" y="188"/>
                  </a:lnTo>
                  <a:lnTo>
                    <a:pt x="0" y="188"/>
                  </a:lnTo>
                  <a:lnTo>
                    <a:pt x="0" y="0"/>
                  </a:lnTo>
                  <a:lnTo>
                    <a:pt x="0" y="0"/>
                  </a:lnTo>
                  <a:close/>
                </a:path>
              </a:pathLst>
            </a:custGeom>
            <a:solidFill>
              <a:srgbClr val="496F8A"/>
            </a:solidFill>
            <a:ln w="9525">
              <a:noFill/>
            </a:ln>
          </p:spPr>
          <p:txBody>
            <a:bodyPr/>
            <a:p>
              <a:endParaRPr altLang="en-US" lang="zh-CN"/>
            </a:p>
          </p:txBody>
        </p:sp>
        <p:sp>
          <p:nvSpPr>
            <p:cNvPr id="1049160" name="Freeform 277"/>
            <p:cNvSpPr/>
            <p:nvPr/>
          </p:nvSpPr>
          <p:spPr>
            <a:xfrm>
              <a:off x="461963" y="465138"/>
              <a:ext cx="100013" cy="466725"/>
            </a:xfrm>
            <a:custGeom>
              <a:avLst/>
              <a:ahLst/>
              <a:cxnLst>
                <a:cxn ang="0">
                  <a:pos x="0" y="0"/>
                </a:cxn>
                <a:cxn ang="0">
                  <a:pos x="63" y="0"/>
                </a:cxn>
                <a:cxn ang="0">
                  <a:pos x="63" y="294"/>
                </a:cxn>
                <a:cxn ang="0">
                  <a:pos x="0" y="294"/>
                </a:cxn>
                <a:cxn ang="0">
                  <a:pos x="0" y="0"/>
                </a:cxn>
                <a:cxn ang="0">
                  <a:pos x="0" y="0"/>
                </a:cxn>
              </a:cxnLst>
              <a:rect l="0" t="0" r="0" b="0"/>
              <a:pathLst>
                <a:path w="63" h="294">
                  <a:moveTo>
                    <a:pt x="0" y="0"/>
                  </a:moveTo>
                  <a:lnTo>
                    <a:pt x="63" y="0"/>
                  </a:lnTo>
                  <a:lnTo>
                    <a:pt x="63" y="294"/>
                  </a:lnTo>
                  <a:lnTo>
                    <a:pt x="0" y="294"/>
                  </a:lnTo>
                  <a:lnTo>
                    <a:pt x="0" y="0"/>
                  </a:lnTo>
                  <a:lnTo>
                    <a:pt x="0" y="0"/>
                  </a:lnTo>
                  <a:close/>
                </a:path>
              </a:pathLst>
            </a:custGeom>
            <a:solidFill>
              <a:srgbClr val="496F8A"/>
            </a:solidFill>
            <a:ln w="9525">
              <a:noFill/>
            </a:ln>
          </p:spPr>
          <p:txBody>
            <a:bodyPr/>
            <a:p>
              <a:endParaRPr altLang="en-US" lang="zh-CN"/>
            </a:p>
          </p:txBody>
        </p:sp>
        <p:sp>
          <p:nvSpPr>
            <p:cNvPr id="1049161" name="Freeform 278"/>
            <p:cNvSpPr/>
            <p:nvPr/>
          </p:nvSpPr>
          <p:spPr>
            <a:xfrm>
              <a:off x="585788" y="785813"/>
              <a:ext cx="100013" cy="146050"/>
            </a:xfrm>
            <a:custGeom>
              <a:avLst/>
              <a:ahLst/>
              <a:cxnLst>
                <a:cxn ang="0">
                  <a:pos x="0" y="0"/>
                </a:cxn>
                <a:cxn ang="0">
                  <a:pos x="63" y="0"/>
                </a:cxn>
                <a:cxn ang="0">
                  <a:pos x="63" y="92"/>
                </a:cxn>
                <a:cxn ang="0">
                  <a:pos x="0" y="92"/>
                </a:cxn>
                <a:cxn ang="0">
                  <a:pos x="0" y="0"/>
                </a:cxn>
                <a:cxn ang="0">
                  <a:pos x="0" y="0"/>
                </a:cxn>
              </a:cxnLst>
              <a:rect l="0" t="0" r="0" b="0"/>
              <a:pathLst>
                <a:path w="63" h="92">
                  <a:moveTo>
                    <a:pt x="0" y="0"/>
                  </a:moveTo>
                  <a:lnTo>
                    <a:pt x="63" y="0"/>
                  </a:lnTo>
                  <a:lnTo>
                    <a:pt x="63" y="92"/>
                  </a:lnTo>
                  <a:lnTo>
                    <a:pt x="0" y="92"/>
                  </a:lnTo>
                  <a:lnTo>
                    <a:pt x="0" y="0"/>
                  </a:lnTo>
                  <a:lnTo>
                    <a:pt x="0" y="0"/>
                  </a:lnTo>
                  <a:close/>
                </a:path>
              </a:pathLst>
            </a:custGeom>
            <a:solidFill>
              <a:srgbClr val="496F8A"/>
            </a:solidFill>
            <a:ln w="9525">
              <a:noFill/>
            </a:ln>
          </p:spPr>
          <p:txBody>
            <a:bodyPr/>
            <a:p>
              <a:endParaRPr altLang="en-US" lang="zh-CN"/>
            </a:p>
          </p:txBody>
        </p:sp>
        <p:sp>
          <p:nvSpPr>
            <p:cNvPr id="1049162" name="Freeform 279"/>
            <p:cNvSpPr/>
            <p:nvPr/>
          </p:nvSpPr>
          <p:spPr>
            <a:xfrm>
              <a:off x="711200" y="584200"/>
              <a:ext cx="98425" cy="347663"/>
            </a:xfrm>
            <a:custGeom>
              <a:avLst/>
              <a:ahLst/>
              <a:cxnLst>
                <a:cxn ang="0">
                  <a:pos x="0" y="0"/>
                </a:cxn>
                <a:cxn ang="0">
                  <a:pos x="62" y="0"/>
                </a:cxn>
                <a:cxn ang="0">
                  <a:pos x="62" y="219"/>
                </a:cxn>
                <a:cxn ang="0">
                  <a:pos x="0" y="219"/>
                </a:cxn>
                <a:cxn ang="0">
                  <a:pos x="0" y="0"/>
                </a:cxn>
                <a:cxn ang="0">
                  <a:pos x="0" y="0"/>
                </a:cxn>
              </a:cxnLst>
              <a:rect l="0" t="0" r="0" b="0"/>
              <a:pathLst>
                <a:path w="62" h="219">
                  <a:moveTo>
                    <a:pt x="0" y="0"/>
                  </a:moveTo>
                  <a:lnTo>
                    <a:pt x="62" y="0"/>
                  </a:lnTo>
                  <a:lnTo>
                    <a:pt x="62" y="219"/>
                  </a:lnTo>
                  <a:lnTo>
                    <a:pt x="0" y="219"/>
                  </a:lnTo>
                  <a:lnTo>
                    <a:pt x="0" y="0"/>
                  </a:lnTo>
                  <a:lnTo>
                    <a:pt x="0" y="0"/>
                  </a:lnTo>
                  <a:close/>
                </a:path>
              </a:pathLst>
            </a:custGeom>
            <a:solidFill>
              <a:srgbClr val="496F8A"/>
            </a:solidFill>
            <a:ln w="9525">
              <a:noFill/>
            </a:ln>
          </p:spPr>
          <p:txBody>
            <a:bodyPr/>
            <a:p>
              <a:endParaRPr altLang="en-US" lang="zh-CN"/>
            </a:p>
          </p:txBody>
        </p:sp>
        <p:sp>
          <p:nvSpPr>
            <p:cNvPr id="1049163" name="Freeform 280"/>
            <p:cNvSpPr/>
            <p:nvPr/>
          </p:nvSpPr>
          <p:spPr>
            <a:xfrm>
              <a:off x="835025" y="412750"/>
              <a:ext cx="101600" cy="519113"/>
            </a:xfrm>
            <a:custGeom>
              <a:avLst/>
              <a:ahLst/>
              <a:cxnLst>
                <a:cxn ang="0">
                  <a:pos x="0" y="0"/>
                </a:cxn>
                <a:cxn ang="0">
                  <a:pos x="64" y="0"/>
                </a:cxn>
                <a:cxn ang="0">
                  <a:pos x="64" y="327"/>
                </a:cxn>
                <a:cxn ang="0">
                  <a:pos x="0" y="327"/>
                </a:cxn>
                <a:cxn ang="0">
                  <a:pos x="0" y="0"/>
                </a:cxn>
                <a:cxn ang="0">
                  <a:pos x="0" y="0"/>
                </a:cxn>
              </a:cxnLst>
              <a:rect l="0" t="0" r="0" b="0"/>
              <a:pathLst>
                <a:path w="64" h="327">
                  <a:moveTo>
                    <a:pt x="0" y="0"/>
                  </a:moveTo>
                  <a:lnTo>
                    <a:pt x="64" y="0"/>
                  </a:lnTo>
                  <a:lnTo>
                    <a:pt x="64" y="327"/>
                  </a:lnTo>
                  <a:lnTo>
                    <a:pt x="0" y="327"/>
                  </a:lnTo>
                  <a:lnTo>
                    <a:pt x="0" y="0"/>
                  </a:lnTo>
                  <a:lnTo>
                    <a:pt x="0" y="0"/>
                  </a:lnTo>
                  <a:close/>
                </a:path>
              </a:pathLst>
            </a:custGeom>
            <a:solidFill>
              <a:srgbClr val="496F8A"/>
            </a:solidFill>
            <a:ln w="9525">
              <a:noFill/>
            </a:ln>
          </p:spPr>
          <p:txBody>
            <a:bodyPr/>
            <a:p>
              <a:endParaRPr altLang="en-US" lang="zh-CN"/>
            </a:p>
          </p:txBody>
        </p:sp>
        <p:sp>
          <p:nvSpPr>
            <p:cNvPr id="1049164" name="Freeform 281"/>
            <p:cNvSpPr/>
            <p:nvPr/>
          </p:nvSpPr>
          <p:spPr>
            <a:xfrm>
              <a:off x="214313" y="403225"/>
              <a:ext cx="101600" cy="528638"/>
            </a:xfrm>
            <a:custGeom>
              <a:avLst/>
              <a:ahLst/>
              <a:cxnLst>
                <a:cxn ang="0">
                  <a:pos x="0" y="0"/>
                </a:cxn>
                <a:cxn ang="0">
                  <a:pos x="64" y="0"/>
                </a:cxn>
                <a:cxn ang="0">
                  <a:pos x="64" y="333"/>
                </a:cxn>
                <a:cxn ang="0">
                  <a:pos x="0" y="333"/>
                </a:cxn>
                <a:cxn ang="0">
                  <a:pos x="0" y="0"/>
                </a:cxn>
                <a:cxn ang="0">
                  <a:pos x="0" y="0"/>
                </a:cxn>
              </a:cxnLst>
              <a:rect l="0" t="0" r="0" b="0"/>
              <a:pathLst>
                <a:path w="64" h="333">
                  <a:moveTo>
                    <a:pt x="0" y="0"/>
                  </a:moveTo>
                  <a:lnTo>
                    <a:pt x="64" y="0"/>
                  </a:lnTo>
                  <a:lnTo>
                    <a:pt x="64" y="333"/>
                  </a:lnTo>
                  <a:lnTo>
                    <a:pt x="0" y="333"/>
                  </a:lnTo>
                  <a:lnTo>
                    <a:pt x="0" y="0"/>
                  </a:lnTo>
                  <a:lnTo>
                    <a:pt x="0" y="0"/>
                  </a:lnTo>
                  <a:close/>
                </a:path>
              </a:pathLst>
            </a:custGeom>
            <a:solidFill>
              <a:srgbClr val="496F8A"/>
            </a:solidFill>
            <a:ln w="9525">
              <a:noFill/>
            </a:ln>
          </p:spPr>
          <p:txBody>
            <a:bodyPr/>
            <a:p>
              <a:endParaRPr altLang="en-US" lang="zh-CN"/>
            </a:p>
          </p:txBody>
        </p:sp>
      </p:grpSp>
      <p:grpSp>
        <p:nvGrpSpPr>
          <p:cNvPr id="103" name="组合 316"/>
          <p:cNvGrpSpPr/>
          <p:nvPr/>
        </p:nvGrpSpPr>
        <p:grpSpPr>
          <a:xfrm>
            <a:off x="3841750" y="3394075"/>
            <a:ext cx="254000" cy="250825"/>
            <a:chOff x="0" y="0"/>
            <a:chExt cx="1154113" cy="1149350"/>
          </a:xfrm>
        </p:grpSpPr>
        <p:sp>
          <p:nvSpPr>
            <p:cNvPr id="1049165" name="Oval 11"/>
            <p:cNvSpPr/>
            <p:nvPr/>
          </p:nvSpPr>
          <p:spPr>
            <a:xfrm>
              <a:off x="0" y="0"/>
              <a:ext cx="1154113" cy="1149350"/>
            </a:xfrm>
            <a:prstGeom prst="ellipse"/>
            <a:solidFill>
              <a:srgbClr val="66DBA7"/>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166" name="Freeform 282"/>
            <p:cNvSpPr/>
            <p:nvPr/>
          </p:nvSpPr>
          <p:spPr>
            <a:xfrm>
              <a:off x="303212" y="295275"/>
              <a:ext cx="842963" cy="850900"/>
            </a:xfrm>
            <a:custGeom>
              <a:avLst/>
              <a:ahLst/>
              <a:cxnLst>
                <a:cxn ang="0">
                  <a:pos x="158" y="8"/>
                </a:cxn>
                <a:cxn ang="0">
                  <a:pos x="260" y="111"/>
                </a:cxn>
                <a:cxn ang="0">
                  <a:pos x="108" y="262"/>
                </a:cxn>
                <a:cxn ang="0">
                  <a:pos x="6" y="159"/>
                </a:cxn>
                <a:cxn ang="0">
                  <a:pos x="0" y="52"/>
                </a:cxn>
                <a:cxn ang="0">
                  <a:pos x="77" y="0"/>
                </a:cxn>
                <a:cxn ang="0">
                  <a:pos x="158" y="8"/>
                </a:cxn>
              </a:cxnLst>
              <a:rect l="0" t="0" r="0" b="0"/>
              <a:pathLst>
                <a:path w="260" h="262">
                  <a:moveTo>
                    <a:pt x="158" y="8"/>
                  </a:moveTo>
                  <a:cubicBezTo>
                    <a:pt x="260" y="111"/>
                    <a:pt x="260" y="111"/>
                    <a:pt x="260" y="111"/>
                  </a:cubicBezTo>
                  <a:cubicBezTo>
                    <a:pt x="249" y="190"/>
                    <a:pt x="187" y="251"/>
                    <a:pt x="108" y="262"/>
                  </a:cubicBezTo>
                  <a:cubicBezTo>
                    <a:pt x="6" y="159"/>
                    <a:pt x="6" y="159"/>
                    <a:pt x="6" y="159"/>
                  </a:cubicBezTo>
                  <a:cubicBezTo>
                    <a:pt x="0" y="52"/>
                    <a:pt x="0" y="52"/>
                    <a:pt x="0" y="52"/>
                  </a:cubicBezTo>
                  <a:cubicBezTo>
                    <a:pt x="77" y="0"/>
                    <a:pt x="77" y="0"/>
                    <a:pt x="77" y="0"/>
                  </a:cubicBezTo>
                  <a:cubicBezTo>
                    <a:pt x="158" y="8"/>
                    <a:pt x="158" y="8"/>
                    <a:pt x="158" y="8"/>
                  </a:cubicBezTo>
                  <a:close/>
                </a:path>
              </a:pathLst>
            </a:custGeom>
            <a:solidFill>
              <a:srgbClr val="43AD7E"/>
            </a:solidFill>
            <a:ln w="9525">
              <a:noFill/>
            </a:ln>
          </p:spPr>
          <p:txBody>
            <a:bodyPr/>
            <a:p>
              <a:endParaRPr altLang="en-US" lang="zh-CN"/>
            </a:p>
          </p:txBody>
        </p:sp>
        <p:sp>
          <p:nvSpPr>
            <p:cNvPr id="1049167" name="Freeform 283"/>
            <p:cNvSpPr>
              <a:spLocks noEditPoints="1"/>
            </p:cNvSpPr>
            <p:nvPr/>
          </p:nvSpPr>
          <p:spPr>
            <a:xfrm>
              <a:off x="273050" y="269875"/>
              <a:ext cx="608013" cy="609600"/>
            </a:xfrm>
            <a:custGeom>
              <a:avLst/>
              <a:ahLst/>
              <a:cxnLst>
                <a:cxn ang="0">
                  <a:pos x="94" y="0"/>
                </a:cxn>
                <a:cxn ang="0">
                  <a:pos x="187" y="94"/>
                </a:cxn>
                <a:cxn ang="0">
                  <a:pos x="94" y="188"/>
                </a:cxn>
                <a:cxn ang="0">
                  <a:pos x="0" y="94"/>
                </a:cxn>
                <a:cxn ang="0">
                  <a:pos x="94" y="0"/>
                </a:cxn>
                <a:cxn ang="0">
                  <a:pos x="94" y="47"/>
                </a:cxn>
                <a:cxn ang="0">
                  <a:pos x="141" y="94"/>
                </a:cxn>
                <a:cxn ang="0">
                  <a:pos x="94" y="141"/>
                </a:cxn>
                <a:cxn ang="0">
                  <a:pos x="46" y="94"/>
                </a:cxn>
                <a:cxn ang="0">
                  <a:pos x="94" y="47"/>
                </a:cxn>
              </a:cxnLst>
              <a:rect l="0" t="0" r="0" b="0"/>
              <a:pathLst>
                <a:path w="187" h="188">
                  <a:moveTo>
                    <a:pt x="94" y="0"/>
                  </a:moveTo>
                  <a:cubicBezTo>
                    <a:pt x="145" y="0"/>
                    <a:pt x="187" y="42"/>
                    <a:pt x="187" y="94"/>
                  </a:cubicBezTo>
                  <a:cubicBezTo>
                    <a:pt x="187" y="146"/>
                    <a:pt x="145" y="188"/>
                    <a:pt x="94" y="188"/>
                  </a:cubicBezTo>
                  <a:cubicBezTo>
                    <a:pt x="42" y="188"/>
                    <a:pt x="0" y="146"/>
                    <a:pt x="0" y="94"/>
                  </a:cubicBezTo>
                  <a:cubicBezTo>
                    <a:pt x="0" y="42"/>
                    <a:pt x="42" y="0"/>
                    <a:pt x="94" y="0"/>
                  </a:cubicBezTo>
                  <a:close/>
                  <a:moveTo>
                    <a:pt x="94" y="47"/>
                  </a:moveTo>
                  <a:cubicBezTo>
                    <a:pt x="120" y="47"/>
                    <a:pt x="141" y="68"/>
                    <a:pt x="141" y="94"/>
                  </a:cubicBezTo>
                  <a:cubicBezTo>
                    <a:pt x="141" y="120"/>
                    <a:pt x="120" y="141"/>
                    <a:pt x="94" y="141"/>
                  </a:cubicBezTo>
                  <a:cubicBezTo>
                    <a:pt x="68" y="141"/>
                    <a:pt x="46" y="120"/>
                    <a:pt x="46" y="94"/>
                  </a:cubicBezTo>
                  <a:cubicBezTo>
                    <a:pt x="46" y="68"/>
                    <a:pt x="68" y="47"/>
                    <a:pt x="94" y="47"/>
                  </a:cubicBezTo>
                  <a:close/>
                </a:path>
              </a:pathLst>
            </a:custGeom>
            <a:solidFill>
              <a:srgbClr val="C73537"/>
            </a:solidFill>
            <a:ln w="9525">
              <a:noFill/>
            </a:ln>
          </p:spPr>
          <p:txBody>
            <a:bodyPr/>
            <a:p>
              <a:endParaRPr altLang="en-US" lang="zh-CN"/>
            </a:p>
          </p:txBody>
        </p:sp>
        <p:sp>
          <p:nvSpPr>
            <p:cNvPr id="1049168" name="Freeform 284"/>
            <p:cNvSpPr>
              <a:spLocks noEditPoints="1"/>
            </p:cNvSpPr>
            <p:nvPr/>
          </p:nvSpPr>
          <p:spPr>
            <a:xfrm>
              <a:off x="228600" y="223838"/>
              <a:ext cx="696913" cy="701675"/>
            </a:xfrm>
            <a:custGeom>
              <a:avLst/>
              <a:ahLst/>
              <a:cxnLst>
                <a:cxn ang="0">
                  <a:pos x="108" y="0"/>
                </a:cxn>
                <a:cxn ang="0">
                  <a:pos x="215" y="108"/>
                </a:cxn>
                <a:cxn ang="0">
                  <a:pos x="108" y="216"/>
                </a:cxn>
                <a:cxn ang="0">
                  <a:pos x="0" y="108"/>
                </a:cxn>
                <a:cxn ang="0">
                  <a:pos x="108" y="0"/>
                </a:cxn>
                <a:cxn ang="0">
                  <a:pos x="108" y="54"/>
                </a:cxn>
                <a:cxn ang="0">
                  <a:pos x="162" y="108"/>
                </a:cxn>
                <a:cxn ang="0">
                  <a:pos x="108" y="163"/>
                </a:cxn>
                <a:cxn ang="0">
                  <a:pos x="53" y="108"/>
                </a:cxn>
                <a:cxn ang="0">
                  <a:pos x="108" y="54"/>
                </a:cxn>
              </a:cxnLst>
              <a:rect l="0" t="0" r="0" b="0"/>
              <a:pathLst>
                <a:path w="215" h="216">
                  <a:moveTo>
                    <a:pt x="108" y="0"/>
                  </a:moveTo>
                  <a:cubicBezTo>
                    <a:pt x="167" y="0"/>
                    <a:pt x="215" y="49"/>
                    <a:pt x="215" y="108"/>
                  </a:cubicBezTo>
                  <a:cubicBezTo>
                    <a:pt x="215" y="168"/>
                    <a:pt x="167" y="216"/>
                    <a:pt x="108" y="216"/>
                  </a:cubicBezTo>
                  <a:cubicBezTo>
                    <a:pt x="48" y="216"/>
                    <a:pt x="0" y="168"/>
                    <a:pt x="0" y="108"/>
                  </a:cubicBezTo>
                  <a:cubicBezTo>
                    <a:pt x="0" y="49"/>
                    <a:pt x="48" y="0"/>
                    <a:pt x="108" y="0"/>
                  </a:cubicBezTo>
                  <a:close/>
                  <a:moveTo>
                    <a:pt x="108" y="54"/>
                  </a:moveTo>
                  <a:cubicBezTo>
                    <a:pt x="138" y="54"/>
                    <a:pt x="162" y="78"/>
                    <a:pt x="162" y="108"/>
                  </a:cubicBezTo>
                  <a:cubicBezTo>
                    <a:pt x="162" y="138"/>
                    <a:pt x="138" y="163"/>
                    <a:pt x="108" y="163"/>
                  </a:cubicBezTo>
                  <a:cubicBezTo>
                    <a:pt x="78" y="163"/>
                    <a:pt x="53" y="138"/>
                    <a:pt x="53" y="108"/>
                  </a:cubicBezTo>
                  <a:cubicBezTo>
                    <a:pt x="53" y="78"/>
                    <a:pt x="78" y="54"/>
                    <a:pt x="108" y="54"/>
                  </a:cubicBezTo>
                  <a:close/>
                </a:path>
              </a:pathLst>
            </a:custGeom>
            <a:solidFill>
              <a:srgbClr val="F26B41"/>
            </a:solidFill>
            <a:ln w="9525">
              <a:noFill/>
            </a:ln>
          </p:spPr>
          <p:txBody>
            <a:bodyPr/>
            <a:p>
              <a:endParaRPr altLang="en-US" lang="zh-CN"/>
            </a:p>
          </p:txBody>
        </p:sp>
        <p:sp>
          <p:nvSpPr>
            <p:cNvPr id="1049169" name="Freeform 285"/>
            <p:cNvSpPr/>
            <p:nvPr/>
          </p:nvSpPr>
          <p:spPr>
            <a:xfrm>
              <a:off x="434975" y="223838"/>
              <a:ext cx="279400" cy="188913"/>
            </a:xfrm>
            <a:custGeom>
              <a:avLst/>
              <a:ahLst/>
              <a:cxnLst>
                <a:cxn ang="0">
                  <a:pos x="86" y="9"/>
                </a:cxn>
                <a:cxn ang="0">
                  <a:pos x="65" y="58"/>
                </a:cxn>
                <a:cxn ang="0">
                  <a:pos x="44" y="54"/>
                </a:cxn>
                <a:cxn ang="0">
                  <a:pos x="21" y="58"/>
                </a:cxn>
                <a:cxn ang="0">
                  <a:pos x="0" y="10"/>
                </a:cxn>
                <a:cxn ang="0">
                  <a:pos x="44" y="0"/>
                </a:cxn>
                <a:cxn ang="0">
                  <a:pos x="86" y="9"/>
                </a:cxn>
              </a:cxnLst>
              <a:rect l="0" t="0" r="0" b="0"/>
              <a:pathLst>
                <a:path w="86" h="58">
                  <a:moveTo>
                    <a:pt x="86" y="9"/>
                  </a:moveTo>
                  <a:cubicBezTo>
                    <a:pt x="65" y="58"/>
                    <a:pt x="65" y="58"/>
                    <a:pt x="65" y="58"/>
                  </a:cubicBezTo>
                  <a:cubicBezTo>
                    <a:pt x="59" y="55"/>
                    <a:pt x="51" y="54"/>
                    <a:pt x="44" y="54"/>
                  </a:cubicBezTo>
                  <a:cubicBezTo>
                    <a:pt x="36" y="54"/>
                    <a:pt x="28" y="55"/>
                    <a:pt x="21" y="58"/>
                  </a:cubicBezTo>
                  <a:cubicBezTo>
                    <a:pt x="0" y="10"/>
                    <a:pt x="0" y="10"/>
                    <a:pt x="0" y="10"/>
                  </a:cubicBezTo>
                  <a:cubicBezTo>
                    <a:pt x="13" y="4"/>
                    <a:pt x="28" y="0"/>
                    <a:pt x="44" y="0"/>
                  </a:cubicBezTo>
                  <a:cubicBezTo>
                    <a:pt x="59" y="0"/>
                    <a:pt x="73" y="3"/>
                    <a:pt x="86" y="9"/>
                  </a:cubicBezTo>
                  <a:close/>
                </a:path>
              </a:pathLst>
            </a:custGeom>
            <a:solidFill>
              <a:srgbClr val="29DDE3"/>
            </a:solidFill>
            <a:ln w="9525">
              <a:noFill/>
            </a:ln>
          </p:spPr>
          <p:txBody>
            <a:bodyPr/>
            <a:p>
              <a:endParaRPr altLang="en-US" lang="zh-CN"/>
            </a:p>
          </p:txBody>
        </p:sp>
        <p:sp>
          <p:nvSpPr>
            <p:cNvPr id="1049170" name="Freeform 286"/>
            <p:cNvSpPr/>
            <p:nvPr/>
          </p:nvSpPr>
          <p:spPr>
            <a:xfrm>
              <a:off x="434975" y="223838"/>
              <a:ext cx="279400" cy="188913"/>
            </a:xfrm>
            <a:custGeom>
              <a:avLst/>
              <a:ahLst/>
              <a:cxnLst>
                <a:cxn ang="0">
                  <a:pos x="86" y="9"/>
                </a:cxn>
                <a:cxn ang="0">
                  <a:pos x="65" y="58"/>
                </a:cxn>
                <a:cxn ang="0">
                  <a:pos x="44" y="54"/>
                </a:cxn>
                <a:cxn ang="0">
                  <a:pos x="21" y="58"/>
                </a:cxn>
                <a:cxn ang="0">
                  <a:pos x="0" y="10"/>
                </a:cxn>
                <a:cxn ang="0">
                  <a:pos x="44" y="0"/>
                </a:cxn>
                <a:cxn ang="0">
                  <a:pos x="86" y="9"/>
                </a:cxn>
              </a:cxnLst>
              <a:rect l="0" t="0" r="0" b="0"/>
              <a:pathLst>
                <a:path w="86" h="58">
                  <a:moveTo>
                    <a:pt x="86" y="9"/>
                  </a:moveTo>
                  <a:cubicBezTo>
                    <a:pt x="65" y="58"/>
                    <a:pt x="65" y="58"/>
                    <a:pt x="65" y="58"/>
                  </a:cubicBezTo>
                  <a:cubicBezTo>
                    <a:pt x="59" y="55"/>
                    <a:pt x="51" y="54"/>
                    <a:pt x="44" y="54"/>
                  </a:cubicBezTo>
                  <a:cubicBezTo>
                    <a:pt x="36" y="54"/>
                    <a:pt x="28" y="55"/>
                    <a:pt x="21" y="58"/>
                  </a:cubicBezTo>
                  <a:cubicBezTo>
                    <a:pt x="0" y="10"/>
                    <a:pt x="0" y="10"/>
                    <a:pt x="0" y="10"/>
                  </a:cubicBezTo>
                  <a:cubicBezTo>
                    <a:pt x="13" y="4"/>
                    <a:pt x="28" y="0"/>
                    <a:pt x="44" y="0"/>
                  </a:cubicBezTo>
                  <a:cubicBezTo>
                    <a:pt x="59" y="0"/>
                    <a:pt x="73" y="3"/>
                    <a:pt x="86" y="9"/>
                  </a:cubicBezTo>
                  <a:close/>
                </a:path>
              </a:pathLst>
            </a:custGeom>
            <a:solidFill>
              <a:srgbClr val="29DDE3"/>
            </a:solidFill>
            <a:ln w="9525">
              <a:noFill/>
            </a:ln>
          </p:spPr>
          <p:txBody>
            <a:bodyPr/>
            <a:p>
              <a:endParaRPr altLang="en-US" lang="zh-CN"/>
            </a:p>
          </p:txBody>
        </p:sp>
        <p:sp>
          <p:nvSpPr>
            <p:cNvPr id="1049171" name="Freeform 287"/>
            <p:cNvSpPr/>
            <p:nvPr/>
          </p:nvSpPr>
          <p:spPr>
            <a:xfrm>
              <a:off x="636587" y="244475"/>
              <a:ext cx="263525" cy="261938"/>
            </a:xfrm>
            <a:custGeom>
              <a:avLst/>
              <a:ahLst/>
              <a:cxnLst>
                <a:cxn ang="0">
                  <a:pos x="81" y="59"/>
                </a:cxn>
                <a:cxn ang="0">
                  <a:pos x="32" y="81"/>
                </a:cxn>
                <a:cxn ang="0">
                  <a:pos x="0" y="51"/>
                </a:cxn>
                <a:cxn ang="0">
                  <a:pos x="17" y="0"/>
                </a:cxn>
                <a:cxn ang="0">
                  <a:pos x="81" y="59"/>
                </a:cxn>
              </a:cxnLst>
              <a:rect l="0" t="0" r="0" b="0"/>
              <a:pathLst>
                <a:path w="81" h="81">
                  <a:moveTo>
                    <a:pt x="81" y="59"/>
                  </a:moveTo>
                  <a:cubicBezTo>
                    <a:pt x="32" y="81"/>
                    <a:pt x="32" y="81"/>
                    <a:pt x="32" y="81"/>
                  </a:cubicBezTo>
                  <a:cubicBezTo>
                    <a:pt x="26" y="67"/>
                    <a:pt x="14" y="56"/>
                    <a:pt x="0" y="51"/>
                  </a:cubicBezTo>
                  <a:cubicBezTo>
                    <a:pt x="17" y="0"/>
                    <a:pt x="17" y="0"/>
                    <a:pt x="17" y="0"/>
                  </a:cubicBezTo>
                  <a:cubicBezTo>
                    <a:pt x="46" y="10"/>
                    <a:pt x="69" y="32"/>
                    <a:pt x="81" y="59"/>
                  </a:cubicBezTo>
                  <a:close/>
                </a:path>
              </a:pathLst>
            </a:custGeom>
            <a:solidFill>
              <a:srgbClr val="FFFFFF"/>
            </a:solidFill>
            <a:ln w="9525">
              <a:noFill/>
            </a:ln>
          </p:spPr>
          <p:txBody>
            <a:bodyPr/>
            <a:p>
              <a:endParaRPr altLang="en-US" lang="zh-CN"/>
            </a:p>
          </p:txBody>
        </p:sp>
        <p:sp>
          <p:nvSpPr>
            <p:cNvPr id="1049172" name="Freeform 288"/>
            <p:cNvSpPr/>
            <p:nvPr/>
          </p:nvSpPr>
          <p:spPr>
            <a:xfrm>
              <a:off x="419100" y="425450"/>
              <a:ext cx="506413" cy="500063"/>
            </a:xfrm>
            <a:custGeom>
              <a:avLst/>
              <a:ahLst/>
              <a:cxnLst>
                <a:cxn ang="0">
                  <a:pos x="0" y="142"/>
                </a:cxn>
                <a:cxn ang="0">
                  <a:pos x="24" y="95"/>
                </a:cxn>
                <a:cxn ang="0">
                  <a:pos x="49" y="101"/>
                </a:cxn>
                <a:cxn ang="0">
                  <a:pos x="103" y="46"/>
                </a:cxn>
                <a:cxn ang="0">
                  <a:pos x="98" y="23"/>
                </a:cxn>
                <a:cxn ang="0">
                  <a:pos x="146" y="0"/>
                </a:cxn>
                <a:cxn ang="0">
                  <a:pos x="156" y="46"/>
                </a:cxn>
                <a:cxn ang="0">
                  <a:pos x="49" y="154"/>
                </a:cxn>
                <a:cxn ang="0">
                  <a:pos x="0" y="142"/>
                </a:cxn>
              </a:cxnLst>
              <a:rect l="0" t="0" r="0" b="0"/>
              <a:pathLst>
                <a:path w="156" h="154">
                  <a:moveTo>
                    <a:pt x="0" y="142"/>
                  </a:moveTo>
                  <a:cubicBezTo>
                    <a:pt x="24" y="95"/>
                    <a:pt x="24" y="95"/>
                    <a:pt x="24" y="95"/>
                  </a:cubicBezTo>
                  <a:cubicBezTo>
                    <a:pt x="32" y="98"/>
                    <a:pt x="40" y="101"/>
                    <a:pt x="49" y="101"/>
                  </a:cubicBezTo>
                  <a:cubicBezTo>
                    <a:pt x="79" y="101"/>
                    <a:pt x="103" y="76"/>
                    <a:pt x="103" y="46"/>
                  </a:cubicBezTo>
                  <a:cubicBezTo>
                    <a:pt x="103" y="38"/>
                    <a:pt x="101" y="30"/>
                    <a:pt x="98" y="23"/>
                  </a:cubicBezTo>
                  <a:cubicBezTo>
                    <a:pt x="146" y="0"/>
                    <a:pt x="146" y="0"/>
                    <a:pt x="146" y="0"/>
                  </a:cubicBezTo>
                  <a:cubicBezTo>
                    <a:pt x="153" y="14"/>
                    <a:pt x="156" y="30"/>
                    <a:pt x="156" y="46"/>
                  </a:cubicBezTo>
                  <a:cubicBezTo>
                    <a:pt x="156" y="106"/>
                    <a:pt x="108" y="154"/>
                    <a:pt x="49" y="154"/>
                  </a:cubicBezTo>
                  <a:cubicBezTo>
                    <a:pt x="31" y="154"/>
                    <a:pt x="15" y="150"/>
                    <a:pt x="0" y="142"/>
                  </a:cubicBezTo>
                  <a:close/>
                </a:path>
              </a:pathLst>
            </a:custGeom>
            <a:solidFill>
              <a:srgbClr val="FAD96E"/>
            </a:solidFill>
            <a:ln w="9525">
              <a:noFill/>
            </a:ln>
          </p:spPr>
          <p:txBody>
            <a:bodyPr/>
            <a:p>
              <a:endParaRPr altLang="en-US" lang="zh-CN"/>
            </a:p>
          </p:txBody>
        </p:sp>
      </p:grpSp>
      <p:grpSp>
        <p:nvGrpSpPr>
          <p:cNvPr id="104" name="组合 310"/>
          <p:cNvGrpSpPr/>
          <p:nvPr/>
        </p:nvGrpSpPr>
        <p:grpSpPr>
          <a:xfrm>
            <a:off x="4524375" y="2740025"/>
            <a:ext cx="255588" cy="254000"/>
            <a:chOff x="0" y="0"/>
            <a:chExt cx="1149350" cy="1152525"/>
          </a:xfrm>
        </p:grpSpPr>
        <p:sp>
          <p:nvSpPr>
            <p:cNvPr id="1049173" name="Oval 14"/>
            <p:cNvSpPr/>
            <p:nvPr/>
          </p:nvSpPr>
          <p:spPr>
            <a:xfrm>
              <a:off x="0" y="0"/>
              <a:ext cx="1149350" cy="1152525"/>
            </a:xfrm>
            <a:prstGeom prst="ellipse"/>
            <a:solidFill>
              <a:srgbClr val="F26B41"/>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174" name="Freeform 289"/>
            <p:cNvSpPr>
              <a:spLocks noEditPoints="1"/>
            </p:cNvSpPr>
            <p:nvPr/>
          </p:nvSpPr>
          <p:spPr>
            <a:xfrm>
              <a:off x="96838" y="301625"/>
              <a:ext cx="958850" cy="552450"/>
            </a:xfrm>
            <a:custGeom>
              <a:avLst/>
              <a:ahLst/>
              <a:cxnLst>
                <a:cxn ang="0">
                  <a:pos x="407" y="348"/>
                </a:cxn>
                <a:cxn ang="0">
                  <a:pos x="139" y="348"/>
                </a:cxn>
                <a:cxn ang="0">
                  <a:pos x="0" y="165"/>
                </a:cxn>
                <a:cxn ang="0">
                  <a:pos x="90" y="28"/>
                </a:cxn>
                <a:cxn ang="0">
                  <a:pos x="186" y="28"/>
                </a:cxn>
                <a:cxn ang="0">
                  <a:pos x="319" y="0"/>
                </a:cxn>
                <a:cxn ang="0">
                  <a:pos x="450" y="0"/>
                </a:cxn>
                <a:cxn ang="0">
                  <a:pos x="587" y="28"/>
                </a:cxn>
                <a:cxn ang="0">
                  <a:pos x="589" y="118"/>
                </a:cxn>
                <a:cxn ang="0">
                  <a:pos x="589" y="208"/>
                </a:cxn>
                <a:cxn ang="0">
                  <a:pos x="604" y="348"/>
                </a:cxn>
                <a:cxn ang="0">
                  <a:pos x="587" y="298"/>
                </a:cxn>
                <a:cxn ang="0">
                  <a:pos x="587" y="165"/>
                </a:cxn>
                <a:cxn ang="0">
                  <a:pos x="546" y="75"/>
                </a:cxn>
                <a:cxn ang="0">
                  <a:pos x="540" y="28"/>
                </a:cxn>
                <a:cxn ang="0">
                  <a:pos x="540" y="75"/>
                </a:cxn>
                <a:cxn ang="0">
                  <a:pos x="540" y="165"/>
                </a:cxn>
                <a:cxn ang="0">
                  <a:pos x="499" y="255"/>
                </a:cxn>
                <a:cxn ang="0">
                  <a:pos x="497" y="298"/>
                </a:cxn>
                <a:cxn ang="0">
                  <a:pos x="456" y="208"/>
                </a:cxn>
                <a:cxn ang="0">
                  <a:pos x="456" y="161"/>
                </a:cxn>
                <a:cxn ang="0">
                  <a:pos x="456" y="118"/>
                </a:cxn>
                <a:cxn ang="0">
                  <a:pos x="450" y="28"/>
                </a:cxn>
                <a:cxn ang="0">
                  <a:pos x="409" y="118"/>
                </a:cxn>
                <a:cxn ang="0">
                  <a:pos x="409" y="251"/>
                </a:cxn>
                <a:cxn ang="0">
                  <a:pos x="450" y="341"/>
                </a:cxn>
                <a:cxn ang="0">
                  <a:pos x="366" y="298"/>
                </a:cxn>
                <a:cxn ang="0">
                  <a:pos x="366" y="251"/>
                </a:cxn>
                <a:cxn ang="0">
                  <a:pos x="366" y="161"/>
                </a:cxn>
                <a:cxn ang="0">
                  <a:pos x="407" y="71"/>
                </a:cxn>
                <a:cxn ang="0">
                  <a:pos x="319" y="118"/>
                </a:cxn>
                <a:cxn ang="0">
                  <a:pos x="360" y="208"/>
                </a:cxn>
                <a:cxn ang="0">
                  <a:pos x="360" y="255"/>
                </a:cxn>
                <a:cxn ang="0">
                  <a:pos x="360" y="298"/>
                </a:cxn>
                <a:cxn ang="0">
                  <a:pos x="276" y="298"/>
                </a:cxn>
                <a:cxn ang="0">
                  <a:pos x="317" y="208"/>
                </a:cxn>
                <a:cxn ang="0">
                  <a:pos x="317" y="75"/>
                </a:cxn>
                <a:cxn ang="0">
                  <a:pos x="270" y="71"/>
                </a:cxn>
                <a:cxn ang="0">
                  <a:pos x="270" y="118"/>
                </a:cxn>
                <a:cxn ang="0">
                  <a:pos x="270" y="165"/>
                </a:cxn>
                <a:cxn ang="0">
                  <a:pos x="270" y="255"/>
                </a:cxn>
                <a:cxn ang="0">
                  <a:pos x="227" y="341"/>
                </a:cxn>
                <a:cxn ang="0">
                  <a:pos x="227" y="208"/>
                </a:cxn>
                <a:cxn ang="0">
                  <a:pos x="186" y="118"/>
                </a:cxn>
                <a:cxn ang="0">
                  <a:pos x="186" y="71"/>
                </a:cxn>
                <a:cxn ang="0">
                  <a:pos x="180" y="28"/>
                </a:cxn>
                <a:cxn ang="0">
                  <a:pos x="180" y="118"/>
                </a:cxn>
                <a:cxn ang="0">
                  <a:pos x="139" y="208"/>
                </a:cxn>
                <a:cxn ang="0">
                  <a:pos x="139" y="341"/>
                </a:cxn>
                <a:cxn ang="0">
                  <a:pos x="96" y="255"/>
                </a:cxn>
                <a:cxn ang="0">
                  <a:pos x="96" y="208"/>
                </a:cxn>
                <a:cxn ang="0">
                  <a:pos x="96" y="161"/>
                </a:cxn>
                <a:cxn ang="0">
                  <a:pos x="96" y="71"/>
                </a:cxn>
                <a:cxn ang="0">
                  <a:pos x="49" y="75"/>
                </a:cxn>
                <a:cxn ang="0">
                  <a:pos x="49" y="208"/>
                </a:cxn>
                <a:cxn ang="0">
                  <a:pos x="90" y="298"/>
                </a:cxn>
                <a:cxn ang="0">
                  <a:pos x="4" y="341"/>
                </a:cxn>
                <a:cxn ang="0">
                  <a:pos x="4" y="298"/>
                </a:cxn>
                <a:cxn ang="0">
                  <a:pos x="4" y="208"/>
                </a:cxn>
                <a:cxn ang="0">
                  <a:pos x="4" y="75"/>
                </a:cxn>
              </a:cxnLst>
              <a:rect l="0" t="0" r="0" b="0"/>
              <a:pathLst>
                <a:path w="604" h="348">
                  <a:moveTo>
                    <a:pt x="604" y="348"/>
                  </a:moveTo>
                  <a:lnTo>
                    <a:pt x="589" y="348"/>
                  </a:lnTo>
                  <a:lnTo>
                    <a:pt x="587" y="348"/>
                  </a:lnTo>
                  <a:lnTo>
                    <a:pt x="546" y="348"/>
                  </a:lnTo>
                  <a:lnTo>
                    <a:pt x="540" y="348"/>
                  </a:lnTo>
                  <a:lnTo>
                    <a:pt x="499" y="348"/>
                  </a:lnTo>
                  <a:lnTo>
                    <a:pt x="497" y="348"/>
                  </a:lnTo>
                  <a:lnTo>
                    <a:pt x="456" y="348"/>
                  </a:lnTo>
                  <a:lnTo>
                    <a:pt x="450" y="348"/>
                  </a:lnTo>
                  <a:lnTo>
                    <a:pt x="409" y="348"/>
                  </a:lnTo>
                  <a:lnTo>
                    <a:pt x="407" y="348"/>
                  </a:lnTo>
                  <a:lnTo>
                    <a:pt x="366" y="348"/>
                  </a:lnTo>
                  <a:lnTo>
                    <a:pt x="360" y="348"/>
                  </a:lnTo>
                  <a:lnTo>
                    <a:pt x="319" y="348"/>
                  </a:lnTo>
                  <a:lnTo>
                    <a:pt x="317" y="348"/>
                  </a:lnTo>
                  <a:lnTo>
                    <a:pt x="276" y="348"/>
                  </a:lnTo>
                  <a:lnTo>
                    <a:pt x="270" y="348"/>
                  </a:lnTo>
                  <a:lnTo>
                    <a:pt x="229" y="348"/>
                  </a:lnTo>
                  <a:lnTo>
                    <a:pt x="227" y="348"/>
                  </a:lnTo>
                  <a:lnTo>
                    <a:pt x="186" y="348"/>
                  </a:lnTo>
                  <a:lnTo>
                    <a:pt x="180" y="348"/>
                  </a:lnTo>
                  <a:lnTo>
                    <a:pt x="139" y="348"/>
                  </a:lnTo>
                  <a:lnTo>
                    <a:pt x="137" y="348"/>
                  </a:lnTo>
                  <a:lnTo>
                    <a:pt x="96" y="348"/>
                  </a:lnTo>
                  <a:lnTo>
                    <a:pt x="90" y="348"/>
                  </a:lnTo>
                  <a:lnTo>
                    <a:pt x="49" y="348"/>
                  </a:lnTo>
                  <a:lnTo>
                    <a:pt x="47" y="348"/>
                  </a:lnTo>
                  <a:lnTo>
                    <a:pt x="4" y="348"/>
                  </a:lnTo>
                  <a:lnTo>
                    <a:pt x="0" y="348"/>
                  </a:lnTo>
                  <a:lnTo>
                    <a:pt x="0" y="341"/>
                  </a:lnTo>
                  <a:lnTo>
                    <a:pt x="0" y="255"/>
                  </a:lnTo>
                  <a:lnTo>
                    <a:pt x="0" y="251"/>
                  </a:lnTo>
                  <a:lnTo>
                    <a:pt x="0" y="165"/>
                  </a:lnTo>
                  <a:lnTo>
                    <a:pt x="0" y="161"/>
                  </a:lnTo>
                  <a:lnTo>
                    <a:pt x="0" y="75"/>
                  </a:lnTo>
                  <a:lnTo>
                    <a:pt x="0" y="71"/>
                  </a:lnTo>
                  <a:lnTo>
                    <a:pt x="0" y="0"/>
                  </a:lnTo>
                  <a:lnTo>
                    <a:pt x="4" y="0"/>
                  </a:lnTo>
                  <a:lnTo>
                    <a:pt x="4" y="28"/>
                  </a:lnTo>
                  <a:lnTo>
                    <a:pt x="47" y="28"/>
                  </a:lnTo>
                  <a:lnTo>
                    <a:pt x="47" y="0"/>
                  </a:lnTo>
                  <a:lnTo>
                    <a:pt x="49" y="0"/>
                  </a:lnTo>
                  <a:lnTo>
                    <a:pt x="49" y="28"/>
                  </a:lnTo>
                  <a:lnTo>
                    <a:pt x="90" y="28"/>
                  </a:lnTo>
                  <a:lnTo>
                    <a:pt x="90" y="0"/>
                  </a:lnTo>
                  <a:lnTo>
                    <a:pt x="96" y="0"/>
                  </a:lnTo>
                  <a:lnTo>
                    <a:pt x="96" y="28"/>
                  </a:lnTo>
                  <a:lnTo>
                    <a:pt x="137" y="28"/>
                  </a:lnTo>
                  <a:lnTo>
                    <a:pt x="137" y="0"/>
                  </a:lnTo>
                  <a:lnTo>
                    <a:pt x="139" y="0"/>
                  </a:lnTo>
                  <a:lnTo>
                    <a:pt x="139" y="28"/>
                  </a:lnTo>
                  <a:lnTo>
                    <a:pt x="180" y="28"/>
                  </a:lnTo>
                  <a:lnTo>
                    <a:pt x="180" y="0"/>
                  </a:lnTo>
                  <a:lnTo>
                    <a:pt x="186" y="0"/>
                  </a:lnTo>
                  <a:lnTo>
                    <a:pt x="186" y="28"/>
                  </a:lnTo>
                  <a:lnTo>
                    <a:pt x="227" y="28"/>
                  </a:lnTo>
                  <a:lnTo>
                    <a:pt x="227" y="0"/>
                  </a:lnTo>
                  <a:lnTo>
                    <a:pt x="229" y="0"/>
                  </a:lnTo>
                  <a:lnTo>
                    <a:pt x="229" y="28"/>
                  </a:lnTo>
                  <a:lnTo>
                    <a:pt x="270" y="28"/>
                  </a:lnTo>
                  <a:lnTo>
                    <a:pt x="270" y="0"/>
                  </a:lnTo>
                  <a:lnTo>
                    <a:pt x="276" y="0"/>
                  </a:lnTo>
                  <a:lnTo>
                    <a:pt x="276" y="28"/>
                  </a:lnTo>
                  <a:lnTo>
                    <a:pt x="317" y="28"/>
                  </a:lnTo>
                  <a:lnTo>
                    <a:pt x="317" y="0"/>
                  </a:lnTo>
                  <a:lnTo>
                    <a:pt x="319" y="0"/>
                  </a:lnTo>
                  <a:lnTo>
                    <a:pt x="319" y="28"/>
                  </a:lnTo>
                  <a:lnTo>
                    <a:pt x="360" y="28"/>
                  </a:lnTo>
                  <a:lnTo>
                    <a:pt x="360" y="0"/>
                  </a:lnTo>
                  <a:lnTo>
                    <a:pt x="366" y="0"/>
                  </a:lnTo>
                  <a:lnTo>
                    <a:pt x="366" y="28"/>
                  </a:lnTo>
                  <a:lnTo>
                    <a:pt x="407" y="28"/>
                  </a:lnTo>
                  <a:lnTo>
                    <a:pt x="407" y="0"/>
                  </a:lnTo>
                  <a:lnTo>
                    <a:pt x="409" y="0"/>
                  </a:lnTo>
                  <a:lnTo>
                    <a:pt x="409" y="28"/>
                  </a:lnTo>
                  <a:lnTo>
                    <a:pt x="450" y="28"/>
                  </a:lnTo>
                  <a:lnTo>
                    <a:pt x="450" y="0"/>
                  </a:lnTo>
                  <a:lnTo>
                    <a:pt x="456" y="0"/>
                  </a:lnTo>
                  <a:lnTo>
                    <a:pt x="456" y="28"/>
                  </a:lnTo>
                  <a:lnTo>
                    <a:pt x="497" y="28"/>
                  </a:lnTo>
                  <a:lnTo>
                    <a:pt x="497" y="0"/>
                  </a:lnTo>
                  <a:lnTo>
                    <a:pt x="499" y="0"/>
                  </a:lnTo>
                  <a:lnTo>
                    <a:pt x="499" y="28"/>
                  </a:lnTo>
                  <a:lnTo>
                    <a:pt x="540" y="28"/>
                  </a:lnTo>
                  <a:lnTo>
                    <a:pt x="540" y="0"/>
                  </a:lnTo>
                  <a:lnTo>
                    <a:pt x="546" y="0"/>
                  </a:lnTo>
                  <a:lnTo>
                    <a:pt x="546" y="28"/>
                  </a:lnTo>
                  <a:lnTo>
                    <a:pt x="587" y="28"/>
                  </a:lnTo>
                  <a:lnTo>
                    <a:pt x="587" y="0"/>
                  </a:lnTo>
                  <a:lnTo>
                    <a:pt x="589" y="0"/>
                  </a:lnTo>
                  <a:lnTo>
                    <a:pt x="589" y="28"/>
                  </a:lnTo>
                  <a:lnTo>
                    <a:pt x="604" y="28"/>
                  </a:lnTo>
                  <a:lnTo>
                    <a:pt x="604" y="28"/>
                  </a:lnTo>
                  <a:lnTo>
                    <a:pt x="589" y="28"/>
                  </a:lnTo>
                  <a:lnTo>
                    <a:pt x="589" y="71"/>
                  </a:lnTo>
                  <a:lnTo>
                    <a:pt x="604" y="71"/>
                  </a:lnTo>
                  <a:lnTo>
                    <a:pt x="604" y="75"/>
                  </a:lnTo>
                  <a:lnTo>
                    <a:pt x="589" y="75"/>
                  </a:lnTo>
                  <a:lnTo>
                    <a:pt x="589" y="118"/>
                  </a:lnTo>
                  <a:lnTo>
                    <a:pt x="604" y="118"/>
                  </a:lnTo>
                  <a:lnTo>
                    <a:pt x="604" y="118"/>
                  </a:lnTo>
                  <a:lnTo>
                    <a:pt x="589" y="118"/>
                  </a:lnTo>
                  <a:lnTo>
                    <a:pt x="589" y="161"/>
                  </a:lnTo>
                  <a:lnTo>
                    <a:pt x="604" y="161"/>
                  </a:lnTo>
                  <a:lnTo>
                    <a:pt x="604" y="165"/>
                  </a:lnTo>
                  <a:lnTo>
                    <a:pt x="589" y="165"/>
                  </a:lnTo>
                  <a:lnTo>
                    <a:pt x="589" y="208"/>
                  </a:lnTo>
                  <a:lnTo>
                    <a:pt x="604" y="208"/>
                  </a:lnTo>
                  <a:lnTo>
                    <a:pt x="604" y="208"/>
                  </a:lnTo>
                  <a:lnTo>
                    <a:pt x="589" y="208"/>
                  </a:lnTo>
                  <a:lnTo>
                    <a:pt x="589" y="251"/>
                  </a:lnTo>
                  <a:lnTo>
                    <a:pt x="604" y="251"/>
                  </a:lnTo>
                  <a:lnTo>
                    <a:pt x="604" y="255"/>
                  </a:lnTo>
                  <a:lnTo>
                    <a:pt x="589" y="255"/>
                  </a:lnTo>
                  <a:lnTo>
                    <a:pt x="589" y="298"/>
                  </a:lnTo>
                  <a:lnTo>
                    <a:pt x="604" y="298"/>
                  </a:lnTo>
                  <a:lnTo>
                    <a:pt x="604" y="298"/>
                  </a:lnTo>
                  <a:lnTo>
                    <a:pt x="589" y="298"/>
                  </a:lnTo>
                  <a:lnTo>
                    <a:pt x="589" y="341"/>
                  </a:lnTo>
                  <a:lnTo>
                    <a:pt x="604" y="341"/>
                  </a:lnTo>
                  <a:lnTo>
                    <a:pt x="604" y="348"/>
                  </a:lnTo>
                  <a:lnTo>
                    <a:pt x="604" y="348"/>
                  </a:lnTo>
                  <a:close/>
                  <a:moveTo>
                    <a:pt x="546" y="341"/>
                  </a:moveTo>
                  <a:lnTo>
                    <a:pt x="546" y="298"/>
                  </a:lnTo>
                  <a:lnTo>
                    <a:pt x="587" y="298"/>
                  </a:lnTo>
                  <a:lnTo>
                    <a:pt x="587" y="341"/>
                  </a:lnTo>
                  <a:lnTo>
                    <a:pt x="546" y="341"/>
                  </a:lnTo>
                  <a:lnTo>
                    <a:pt x="546" y="341"/>
                  </a:lnTo>
                  <a:close/>
                  <a:moveTo>
                    <a:pt x="546" y="298"/>
                  </a:moveTo>
                  <a:lnTo>
                    <a:pt x="546" y="255"/>
                  </a:lnTo>
                  <a:lnTo>
                    <a:pt x="587" y="255"/>
                  </a:lnTo>
                  <a:lnTo>
                    <a:pt x="587" y="298"/>
                  </a:lnTo>
                  <a:lnTo>
                    <a:pt x="546" y="298"/>
                  </a:lnTo>
                  <a:lnTo>
                    <a:pt x="546" y="298"/>
                  </a:lnTo>
                  <a:close/>
                  <a:moveTo>
                    <a:pt x="546" y="251"/>
                  </a:moveTo>
                  <a:lnTo>
                    <a:pt x="546" y="208"/>
                  </a:lnTo>
                  <a:lnTo>
                    <a:pt x="587" y="208"/>
                  </a:lnTo>
                  <a:lnTo>
                    <a:pt x="587" y="251"/>
                  </a:lnTo>
                  <a:lnTo>
                    <a:pt x="546" y="251"/>
                  </a:lnTo>
                  <a:lnTo>
                    <a:pt x="546" y="251"/>
                  </a:lnTo>
                  <a:close/>
                  <a:moveTo>
                    <a:pt x="546" y="208"/>
                  </a:moveTo>
                  <a:lnTo>
                    <a:pt x="546" y="165"/>
                  </a:lnTo>
                  <a:lnTo>
                    <a:pt x="587" y="165"/>
                  </a:lnTo>
                  <a:lnTo>
                    <a:pt x="587" y="208"/>
                  </a:lnTo>
                  <a:lnTo>
                    <a:pt x="546" y="208"/>
                  </a:lnTo>
                  <a:lnTo>
                    <a:pt x="546" y="208"/>
                  </a:lnTo>
                  <a:close/>
                  <a:moveTo>
                    <a:pt x="546" y="161"/>
                  </a:moveTo>
                  <a:lnTo>
                    <a:pt x="546" y="118"/>
                  </a:lnTo>
                  <a:lnTo>
                    <a:pt x="587" y="118"/>
                  </a:lnTo>
                  <a:lnTo>
                    <a:pt x="587" y="161"/>
                  </a:lnTo>
                  <a:lnTo>
                    <a:pt x="546" y="161"/>
                  </a:lnTo>
                  <a:lnTo>
                    <a:pt x="546" y="161"/>
                  </a:lnTo>
                  <a:close/>
                  <a:moveTo>
                    <a:pt x="546" y="118"/>
                  </a:moveTo>
                  <a:lnTo>
                    <a:pt x="546" y="75"/>
                  </a:lnTo>
                  <a:lnTo>
                    <a:pt x="587" y="75"/>
                  </a:lnTo>
                  <a:lnTo>
                    <a:pt x="587" y="118"/>
                  </a:lnTo>
                  <a:lnTo>
                    <a:pt x="546" y="118"/>
                  </a:lnTo>
                  <a:lnTo>
                    <a:pt x="546" y="118"/>
                  </a:lnTo>
                  <a:close/>
                  <a:moveTo>
                    <a:pt x="546" y="71"/>
                  </a:moveTo>
                  <a:lnTo>
                    <a:pt x="546" y="28"/>
                  </a:lnTo>
                  <a:lnTo>
                    <a:pt x="587" y="28"/>
                  </a:lnTo>
                  <a:lnTo>
                    <a:pt x="587" y="71"/>
                  </a:lnTo>
                  <a:lnTo>
                    <a:pt x="546" y="71"/>
                  </a:lnTo>
                  <a:lnTo>
                    <a:pt x="546" y="71"/>
                  </a:lnTo>
                  <a:close/>
                  <a:moveTo>
                    <a:pt x="540" y="28"/>
                  </a:moveTo>
                  <a:lnTo>
                    <a:pt x="540" y="71"/>
                  </a:lnTo>
                  <a:lnTo>
                    <a:pt x="499" y="71"/>
                  </a:lnTo>
                  <a:lnTo>
                    <a:pt x="499" y="28"/>
                  </a:lnTo>
                  <a:lnTo>
                    <a:pt x="540" y="28"/>
                  </a:lnTo>
                  <a:lnTo>
                    <a:pt x="540" y="28"/>
                  </a:lnTo>
                  <a:close/>
                  <a:moveTo>
                    <a:pt x="540" y="75"/>
                  </a:moveTo>
                  <a:lnTo>
                    <a:pt x="540" y="118"/>
                  </a:lnTo>
                  <a:lnTo>
                    <a:pt x="499" y="118"/>
                  </a:lnTo>
                  <a:lnTo>
                    <a:pt x="499" y="75"/>
                  </a:lnTo>
                  <a:lnTo>
                    <a:pt x="540" y="75"/>
                  </a:lnTo>
                  <a:lnTo>
                    <a:pt x="540" y="75"/>
                  </a:lnTo>
                  <a:close/>
                  <a:moveTo>
                    <a:pt x="540" y="118"/>
                  </a:moveTo>
                  <a:lnTo>
                    <a:pt x="540" y="161"/>
                  </a:lnTo>
                  <a:lnTo>
                    <a:pt x="499" y="161"/>
                  </a:lnTo>
                  <a:lnTo>
                    <a:pt x="499" y="118"/>
                  </a:lnTo>
                  <a:lnTo>
                    <a:pt x="540" y="118"/>
                  </a:lnTo>
                  <a:lnTo>
                    <a:pt x="540" y="118"/>
                  </a:lnTo>
                  <a:close/>
                  <a:moveTo>
                    <a:pt x="540" y="165"/>
                  </a:moveTo>
                  <a:lnTo>
                    <a:pt x="540" y="208"/>
                  </a:lnTo>
                  <a:lnTo>
                    <a:pt x="499" y="208"/>
                  </a:lnTo>
                  <a:lnTo>
                    <a:pt x="499" y="165"/>
                  </a:lnTo>
                  <a:lnTo>
                    <a:pt x="540" y="165"/>
                  </a:lnTo>
                  <a:lnTo>
                    <a:pt x="540" y="165"/>
                  </a:lnTo>
                  <a:close/>
                  <a:moveTo>
                    <a:pt x="540" y="208"/>
                  </a:moveTo>
                  <a:lnTo>
                    <a:pt x="540" y="251"/>
                  </a:lnTo>
                  <a:lnTo>
                    <a:pt x="499" y="251"/>
                  </a:lnTo>
                  <a:lnTo>
                    <a:pt x="499" y="208"/>
                  </a:lnTo>
                  <a:lnTo>
                    <a:pt x="540" y="208"/>
                  </a:lnTo>
                  <a:lnTo>
                    <a:pt x="540" y="208"/>
                  </a:lnTo>
                  <a:close/>
                  <a:moveTo>
                    <a:pt x="540" y="255"/>
                  </a:moveTo>
                  <a:lnTo>
                    <a:pt x="540" y="298"/>
                  </a:lnTo>
                  <a:lnTo>
                    <a:pt x="499" y="298"/>
                  </a:lnTo>
                  <a:lnTo>
                    <a:pt x="499" y="255"/>
                  </a:lnTo>
                  <a:lnTo>
                    <a:pt x="540" y="255"/>
                  </a:lnTo>
                  <a:lnTo>
                    <a:pt x="540" y="255"/>
                  </a:lnTo>
                  <a:close/>
                  <a:moveTo>
                    <a:pt x="540" y="298"/>
                  </a:moveTo>
                  <a:lnTo>
                    <a:pt x="540" y="341"/>
                  </a:lnTo>
                  <a:lnTo>
                    <a:pt x="499" y="341"/>
                  </a:lnTo>
                  <a:lnTo>
                    <a:pt x="499" y="298"/>
                  </a:lnTo>
                  <a:lnTo>
                    <a:pt x="540" y="298"/>
                  </a:lnTo>
                  <a:lnTo>
                    <a:pt x="540" y="298"/>
                  </a:lnTo>
                  <a:close/>
                  <a:moveTo>
                    <a:pt x="456" y="341"/>
                  </a:moveTo>
                  <a:lnTo>
                    <a:pt x="456" y="298"/>
                  </a:lnTo>
                  <a:lnTo>
                    <a:pt x="497" y="298"/>
                  </a:lnTo>
                  <a:lnTo>
                    <a:pt x="497" y="341"/>
                  </a:lnTo>
                  <a:lnTo>
                    <a:pt x="456" y="341"/>
                  </a:lnTo>
                  <a:lnTo>
                    <a:pt x="456" y="341"/>
                  </a:lnTo>
                  <a:close/>
                  <a:moveTo>
                    <a:pt x="456" y="298"/>
                  </a:moveTo>
                  <a:lnTo>
                    <a:pt x="456" y="255"/>
                  </a:lnTo>
                  <a:lnTo>
                    <a:pt x="497" y="255"/>
                  </a:lnTo>
                  <a:lnTo>
                    <a:pt x="497" y="298"/>
                  </a:lnTo>
                  <a:lnTo>
                    <a:pt x="456" y="298"/>
                  </a:lnTo>
                  <a:lnTo>
                    <a:pt x="456" y="298"/>
                  </a:lnTo>
                  <a:close/>
                  <a:moveTo>
                    <a:pt x="456" y="251"/>
                  </a:moveTo>
                  <a:lnTo>
                    <a:pt x="456" y="208"/>
                  </a:lnTo>
                  <a:lnTo>
                    <a:pt x="497" y="208"/>
                  </a:lnTo>
                  <a:lnTo>
                    <a:pt x="497" y="251"/>
                  </a:lnTo>
                  <a:lnTo>
                    <a:pt x="456" y="251"/>
                  </a:lnTo>
                  <a:lnTo>
                    <a:pt x="456" y="251"/>
                  </a:lnTo>
                  <a:close/>
                  <a:moveTo>
                    <a:pt x="456" y="208"/>
                  </a:moveTo>
                  <a:lnTo>
                    <a:pt x="456" y="165"/>
                  </a:lnTo>
                  <a:lnTo>
                    <a:pt x="497" y="165"/>
                  </a:lnTo>
                  <a:lnTo>
                    <a:pt x="497" y="208"/>
                  </a:lnTo>
                  <a:lnTo>
                    <a:pt x="456" y="208"/>
                  </a:lnTo>
                  <a:lnTo>
                    <a:pt x="456" y="208"/>
                  </a:lnTo>
                  <a:close/>
                  <a:moveTo>
                    <a:pt x="456" y="161"/>
                  </a:moveTo>
                  <a:lnTo>
                    <a:pt x="456" y="118"/>
                  </a:lnTo>
                  <a:lnTo>
                    <a:pt x="497" y="118"/>
                  </a:lnTo>
                  <a:lnTo>
                    <a:pt x="497" y="161"/>
                  </a:lnTo>
                  <a:lnTo>
                    <a:pt x="456" y="161"/>
                  </a:lnTo>
                  <a:lnTo>
                    <a:pt x="456" y="161"/>
                  </a:lnTo>
                  <a:close/>
                  <a:moveTo>
                    <a:pt x="456" y="118"/>
                  </a:moveTo>
                  <a:lnTo>
                    <a:pt x="456" y="75"/>
                  </a:lnTo>
                  <a:lnTo>
                    <a:pt x="497" y="75"/>
                  </a:lnTo>
                  <a:lnTo>
                    <a:pt x="497" y="118"/>
                  </a:lnTo>
                  <a:lnTo>
                    <a:pt x="456" y="118"/>
                  </a:lnTo>
                  <a:lnTo>
                    <a:pt x="456" y="118"/>
                  </a:lnTo>
                  <a:close/>
                  <a:moveTo>
                    <a:pt x="456" y="71"/>
                  </a:moveTo>
                  <a:lnTo>
                    <a:pt x="456" y="28"/>
                  </a:lnTo>
                  <a:lnTo>
                    <a:pt x="497" y="28"/>
                  </a:lnTo>
                  <a:lnTo>
                    <a:pt x="497" y="71"/>
                  </a:lnTo>
                  <a:lnTo>
                    <a:pt x="456" y="71"/>
                  </a:lnTo>
                  <a:lnTo>
                    <a:pt x="456" y="71"/>
                  </a:lnTo>
                  <a:close/>
                  <a:moveTo>
                    <a:pt x="450" y="28"/>
                  </a:moveTo>
                  <a:lnTo>
                    <a:pt x="450" y="71"/>
                  </a:lnTo>
                  <a:lnTo>
                    <a:pt x="409" y="71"/>
                  </a:lnTo>
                  <a:lnTo>
                    <a:pt x="409" y="28"/>
                  </a:lnTo>
                  <a:lnTo>
                    <a:pt x="450" y="28"/>
                  </a:lnTo>
                  <a:lnTo>
                    <a:pt x="450" y="28"/>
                  </a:lnTo>
                  <a:close/>
                  <a:moveTo>
                    <a:pt x="450" y="75"/>
                  </a:moveTo>
                  <a:lnTo>
                    <a:pt x="450" y="118"/>
                  </a:lnTo>
                  <a:lnTo>
                    <a:pt x="409" y="118"/>
                  </a:lnTo>
                  <a:lnTo>
                    <a:pt x="409" y="75"/>
                  </a:lnTo>
                  <a:lnTo>
                    <a:pt x="450" y="75"/>
                  </a:lnTo>
                  <a:lnTo>
                    <a:pt x="450" y="75"/>
                  </a:lnTo>
                  <a:close/>
                  <a:moveTo>
                    <a:pt x="450" y="118"/>
                  </a:moveTo>
                  <a:lnTo>
                    <a:pt x="450" y="161"/>
                  </a:lnTo>
                  <a:lnTo>
                    <a:pt x="409" y="161"/>
                  </a:lnTo>
                  <a:lnTo>
                    <a:pt x="409" y="118"/>
                  </a:lnTo>
                  <a:lnTo>
                    <a:pt x="450" y="118"/>
                  </a:lnTo>
                  <a:lnTo>
                    <a:pt x="450" y="118"/>
                  </a:lnTo>
                  <a:close/>
                  <a:moveTo>
                    <a:pt x="450" y="165"/>
                  </a:moveTo>
                  <a:lnTo>
                    <a:pt x="450" y="208"/>
                  </a:lnTo>
                  <a:lnTo>
                    <a:pt x="409" y="208"/>
                  </a:lnTo>
                  <a:lnTo>
                    <a:pt x="409" y="165"/>
                  </a:lnTo>
                  <a:lnTo>
                    <a:pt x="450" y="165"/>
                  </a:lnTo>
                  <a:lnTo>
                    <a:pt x="450" y="165"/>
                  </a:lnTo>
                  <a:close/>
                  <a:moveTo>
                    <a:pt x="450" y="208"/>
                  </a:moveTo>
                  <a:lnTo>
                    <a:pt x="450" y="251"/>
                  </a:lnTo>
                  <a:lnTo>
                    <a:pt x="409" y="251"/>
                  </a:lnTo>
                  <a:lnTo>
                    <a:pt x="409" y="208"/>
                  </a:lnTo>
                  <a:lnTo>
                    <a:pt x="450" y="208"/>
                  </a:lnTo>
                  <a:lnTo>
                    <a:pt x="450" y="208"/>
                  </a:lnTo>
                  <a:close/>
                  <a:moveTo>
                    <a:pt x="450" y="255"/>
                  </a:moveTo>
                  <a:lnTo>
                    <a:pt x="450" y="298"/>
                  </a:lnTo>
                  <a:lnTo>
                    <a:pt x="409" y="298"/>
                  </a:lnTo>
                  <a:lnTo>
                    <a:pt x="409" y="255"/>
                  </a:lnTo>
                  <a:lnTo>
                    <a:pt x="450" y="255"/>
                  </a:lnTo>
                  <a:lnTo>
                    <a:pt x="450" y="255"/>
                  </a:lnTo>
                  <a:close/>
                  <a:moveTo>
                    <a:pt x="450" y="298"/>
                  </a:moveTo>
                  <a:lnTo>
                    <a:pt x="450" y="341"/>
                  </a:lnTo>
                  <a:lnTo>
                    <a:pt x="409" y="341"/>
                  </a:lnTo>
                  <a:lnTo>
                    <a:pt x="409" y="298"/>
                  </a:lnTo>
                  <a:lnTo>
                    <a:pt x="450" y="298"/>
                  </a:lnTo>
                  <a:lnTo>
                    <a:pt x="450" y="298"/>
                  </a:lnTo>
                  <a:close/>
                  <a:moveTo>
                    <a:pt x="366" y="341"/>
                  </a:moveTo>
                  <a:lnTo>
                    <a:pt x="366" y="298"/>
                  </a:lnTo>
                  <a:lnTo>
                    <a:pt x="407" y="298"/>
                  </a:lnTo>
                  <a:lnTo>
                    <a:pt x="407" y="341"/>
                  </a:lnTo>
                  <a:lnTo>
                    <a:pt x="366" y="341"/>
                  </a:lnTo>
                  <a:lnTo>
                    <a:pt x="366" y="341"/>
                  </a:lnTo>
                  <a:close/>
                  <a:moveTo>
                    <a:pt x="366" y="298"/>
                  </a:moveTo>
                  <a:lnTo>
                    <a:pt x="366" y="255"/>
                  </a:lnTo>
                  <a:lnTo>
                    <a:pt x="407" y="255"/>
                  </a:lnTo>
                  <a:lnTo>
                    <a:pt x="407" y="298"/>
                  </a:lnTo>
                  <a:lnTo>
                    <a:pt x="366" y="298"/>
                  </a:lnTo>
                  <a:lnTo>
                    <a:pt x="366" y="298"/>
                  </a:lnTo>
                  <a:close/>
                  <a:moveTo>
                    <a:pt x="366" y="251"/>
                  </a:moveTo>
                  <a:lnTo>
                    <a:pt x="366" y="208"/>
                  </a:lnTo>
                  <a:lnTo>
                    <a:pt x="407" y="208"/>
                  </a:lnTo>
                  <a:lnTo>
                    <a:pt x="407" y="251"/>
                  </a:lnTo>
                  <a:lnTo>
                    <a:pt x="366" y="251"/>
                  </a:lnTo>
                  <a:lnTo>
                    <a:pt x="366" y="251"/>
                  </a:lnTo>
                  <a:close/>
                  <a:moveTo>
                    <a:pt x="366" y="208"/>
                  </a:moveTo>
                  <a:lnTo>
                    <a:pt x="366" y="165"/>
                  </a:lnTo>
                  <a:lnTo>
                    <a:pt x="407" y="165"/>
                  </a:lnTo>
                  <a:lnTo>
                    <a:pt x="407" y="208"/>
                  </a:lnTo>
                  <a:lnTo>
                    <a:pt x="366" y="208"/>
                  </a:lnTo>
                  <a:lnTo>
                    <a:pt x="366" y="208"/>
                  </a:lnTo>
                  <a:close/>
                  <a:moveTo>
                    <a:pt x="366" y="161"/>
                  </a:moveTo>
                  <a:lnTo>
                    <a:pt x="366" y="118"/>
                  </a:lnTo>
                  <a:lnTo>
                    <a:pt x="407" y="118"/>
                  </a:lnTo>
                  <a:lnTo>
                    <a:pt x="407" y="161"/>
                  </a:lnTo>
                  <a:lnTo>
                    <a:pt x="366" y="161"/>
                  </a:lnTo>
                  <a:lnTo>
                    <a:pt x="366" y="161"/>
                  </a:lnTo>
                  <a:close/>
                  <a:moveTo>
                    <a:pt x="366" y="118"/>
                  </a:moveTo>
                  <a:lnTo>
                    <a:pt x="366" y="75"/>
                  </a:lnTo>
                  <a:lnTo>
                    <a:pt x="407" y="75"/>
                  </a:lnTo>
                  <a:lnTo>
                    <a:pt x="407" y="118"/>
                  </a:lnTo>
                  <a:lnTo>
                    <a:pt x="366" y="118"/>
                  </a:lnTo>
                  <a:lnTo>
                    <a:pt x="366" y="118"/>
                  </a:lnTo>
                  <a:close/>
                  <a:moveTo>
                    <a:pt x="366" y="71"/>
                  </a:moveTo>
                  <a:lnTo>
                    <a:pt x="366" y="28"/>
                  </a:lnTo>
                  <a:lnTo>
                    <a:pt x="407" y="28"/>
                  </a:lnTo>
                  <a:lnTo>
                    <a:pt x="407" y="71"/>
                  </a:lnTo>
                  <a:lnTo>
                    <a:pt x="366" y="71"/>
                  </a:lnTo>
                  <a:lnTo>
                    <a:pt x="366" y="71"/>
                  </a:lnTo>
                  <a:close/>
                  <a:moveTo>
                    <a:pt x="360" y="28"/>
                  </a:moveTo>
                  <a:lnTo>
                    <a:pt x="360" y="71"/>
                  </a:lnTo>
                  <a:lnTo>
                    <a:pt x="319" y="71"/>
                  </a:lnTo>
                  <a:lnTo>
                    <a:pt x="319" y="28"/>
                  </a:lnTo>
                  <a:lnTo>
                    <a:pt x="360" y="28"/>
                  </a:lnTo>
                  <a:lnTo>
                    <a:pt x="360" y="28"/>
                  </a:lnTo>
                  <a:close/>
                  <a:moveTo>
                    <a:pt x="360" y="75"/>
                  </a:moveTo>
                  <a:lnTo>
                    <a:pt x="360" y="118"/>
                  </a:lnTo>
                  <a:lnTo>
                    <a:pt x="319" y="118"/>
                  </a:lnTo>
                  <a:lnTo>
                    <a:pt x="319" y="75"/>
                  </a:lnTo>
                  <a:lnTo>
                    <a:pt x="360" y="75"/>
                  </a:lnTo>
                  <a:lnTo>
                    <a:pt x="360" y="75"/>
                  </a:lnTo>
                  <a:close/>
                  <a:moveTo>
                    <a:pt x="360" y="118"/>
                  </a:moveTo>
                  <a:lnTo>
                    <a:pt x="360" y="161"/>
                  </a:lnTo>
                  <a:lnTo>
                    <a:pt x="319" y="161"/>
                  </a:lnTo>
                  <a:lnTo>
                    <a:pt x="319" y="118"/>
                  </a:lnTo>
                  <a:lnTo>
                    <a:pt x="360" y="118"/>
                  </a:lnTo>
                  <a:lnTo>
                    <a:pt x="360" y="118"/>
                  </a:lnTo>
                  <a:close/>
                  <a:moveTo>
                    <a:pt x="360" y="165"/>
                  </a:moveTo>
                  <a:lnTo>
                    <a:pt x="360" y="208"/>
                  </a:lnTo>
                  <a:lnTo>
                    <a:pt x="319" y="208"/>
                  </a:lnTo>
                  <a:lnTo>
                    <a:pt x="319" y="165"/>
                  </a:lnTo>
                  <a:lnTo>
                    <a:pt x="360" y="165"/>
                  </a:lnTo>
                  <a:lnTo>
                    <a:pt x="360" y="165"/>
                  </a:lnTo>
                  <a:close/>
                  <a:moveTo>
                    <a:pt x="360" y="208"/>
                  </a:moveTo>
                  <a:lnTo>
                    <a:pt x="360" y="251"/>
                  </a:lnTo>
                  <a:lnTo>
                    <a:pt x="319" y="251"/>
                  </a:lnTo>
                  <a:lnTo>
                    <a:pt x="319" y="208"/>
                  </a:lnTo>
                  <a:lnTo>
                    <a:pt x="360" y="208"/>
                  </a:lnTo>
                  <a:lnTo>
                    <a:pt x="360" y="208"/>
                  </a:lnTo>
                  <a:close/>
                  <a:moveTo>
                    <a:pt x="360" y="255"/>
                  </a:moveTo>
                  <a:lnTo>
                    <a:pt x="360" y="298"/>
                  </a:lnTo>
                  <a:lnTo>
                    <a:pt x="319" y="298"/>
                  </a:lnTo>
                  <a:lnTo>
                    <a:pt x="319" y="255"/>
                  </a:lnTo>
                  <a:lnTo>
                    <a:pt x="360" y="255"/>
                  </a:lnTo>
                  <a:lnTo>
                    <a:pt x="360" y="255"/>
                  </a:lnTo>
                  <a:close/>
                  <a:moveTo>
                    <a:pt x="360" y="298"/>
                  </a:moveTo>
                  <a:lnTo>
                    <a:pt x="360" y="341"/>
                  </a:lnTo>
                  <a:lnTo>
                    <a:pt x="319" y="341"/>
                  </a:lnTo>
                  <a:lnTo>
                    <a:pt x="319" y="298"/>
                  </a:lnTo>
                  <a:lnTo>
                    <a:pt x="360" y="298"/>
                  </a:lnTo>
                  <a:lnTo>
                    <a:pt x="360" y="298"/>
                  </a:lnTo>
                  <a:close/>
                  <a:moveTo>
                    <a:pt x="276" y="341"/>
                  </a:moveTo>
                  <a:lnTo>
                    <a:pt x="276" y="298"/>
                  </a:lnTo>
                  <a:lnTo>
                    <a:pt x="317" y="298"/>
                  </a:lnTo>
                  <a:lnTo>
                    <a:pt x="317" y="341"/>
                  </a:lnTo>
                  <a:lnTo>
                    <a:pt x="276" y="341"/>
                  </a:lnTo>
                  <a:lnTo>
                    <a:pt x="276" y="341"/>
                  </a:lnTo>
                  <a:close/>
                  <a:moveTo>
                    <a:pt x="276" y="298"/>
                  </a:moveTo>
                  <a:lnTo>
                    <a:pt x="276" y="255"/>
                  </a:lnTo>
                  <a:lnTo>
                    <a:pt x="317" y="255"/>
                  </a:lnTo>
                  <a:lnTo>
                    <a:pt x="317" y="298"/>
                  </a:lnTo>
                  <a:lnTo>
                    <a:pt x="276" y="298"/>
                  </a:lnTo>
                  <a:lnTo>
                    <a:pt x="276" y="298"/>
                  </a:lnTo>
                  <a:close/>
                  <a:moveTo>
                    <a:pt x="276" y="251"/>
                  </a:moveTo>
                  <a:lnTo>
                    <a:pt x="276" y="208"/>
                  </a:lnTo>
                  <a:lnTo>
                    <a:pt x="317" y="208"/>
                  </a:lnTo>
                  <a:lnTo>
                    <a:pt x="317" y="251"/>
                  </a:lnTo>
                  <a:lnTo>
                    <a:pt x="276" y="251"/>
                  </a:lnTo>
                  <a:lnTo>
                    <a:pt x="276" y="251"/>
                  </a:lnTo>
                  <a:close/>
                  <a:moveTo>
                    <a:pt x="276" y="208"/>
                  </a:moveTo>
                  <a:lnTo>
                    <a:pt x="276" y="165"/>
                  </a:lnTo>
                  <a:lnTo>
                    <a:pt x="317" y="165"/>
                  </a:lnTo>
                  <a:lnTo>
                    <a:pt x="317" y="208"/>
                  </a:lnTo>
                  <a:lnTo>
                    <a:pt x="276" y="208"/>
                  </a:lnTo>
                  <a:lnTo>
                    <a:pt x="276" y="208"/>
                  </a:lnTo>
                  <a:close/>
                  <a:moveTo>
                    <a:pt x="276" y="161"/>
                  </a:moveTo>
                  <a:lnTo>
                    <a:pt x="276" y="118"/>
                  </a:lnTo>
                  <a:lnTo>
                    <a:pt x="317" y="118"/>
                  </a:lnTo>
                  <a:lnTo>
                    <a:pt x="317" y="161"/>
                  </a:lnTo>
                  <a:lnTo>
                    <a:pt x="276" y="161"/>
                  </a:lnTo>
                  <a:lnTo>
                    <a:pt x="276" y="161"/>
                  </a:lnTo>
                  <a:close/>
                  <a:moveTo>
                    <a:pt x="276" y="118"/>
                  </a:moveTo>
                  <a:lnTo>
                    <a:pt x="276" y="75"/>
                  </a:lnTo>
                  <a:lnTo>
                    <a:pt x="317" y="75"/>
                  </a:lnTo>
                  <a:lnTo>
                    <a:pt x="317" y="118"/>
                  </a:lnTo>
                  <a:lnTo>
                    <a:pt x="276" y="118"/>
                  </a:lnTo>
                  <a:lnTo>
                    <a:pt x="276" y="118"/>
                  </a:lnTo>
                  <a:close/>
                  <a:moveTo>
                    <a:pt x="276" y="71"/>
                  </a:moveTo>
                  <a:lnTo>
                    <a:pt x="276" y="28"/>
                  </a:lnTo>
                  <a:lnTo>
                    <a:pt x="317" y="28"/>
                  </a:lnTo>
                  <a:lnTo>
                    <a:pt x="317" y="71"/>
                  </a:lnTo>
                  <a:lnTo>
                    <a:pt x="276" y="71"/>
                  </a:lnTo>
                  <a:lnTo>
                    <a:pt x="276" y="71"/>
                  </a:lnTo>
                  <a:close/>
                  <a:moveTo>
                    <a:pt x="270" y="28"/>
                  </a:moveTo>
                  <a:lnTo>
                    <a:pt x="270" y="71"/>
                  </a:lnTo>
                  <a:lnTo>
                    <a:pt x="229" y="71"/>
                  </a:lnTo>
                  <a:lnTo>
                    <a:pt x="229" y="28"/>
                  </a:lnTo>
                  <a:lnTo>
                    <a:pt x="270" y="28"/>
                  </a:lnTo>
                  <a:lnTo>
                    <a:pt x="270" y="28"/>
                  </a:lnTo>
                  <a:close/>
                  <a:moveTo>
                    <a:pt x="270" y="75"/>
                  </a:moveTo>
                  <a:lnTo>
                    <a:pt x="270" y="118"/>
                  </a:lnTo>
                  <a:lnTo>
                    <a:pt x="229" y="118"/>
                  </a:lnTo>
                  <a:lnTo>
                    <a:pt x="229" y="75"/>
                  </a:lnTo>
                  <a:lnTo>
                    <a:pt x="270" y="75"/>
                  </a:lnTo>
                  <a:lnTo>
                    <a:pt x="270" y="75"/>
                  </a:lnTo>
                  <a:close/>
                  <a:moveTo>
                    <a:pt x="270" y="118"/>
                  </a:moveTo>
                  <a:lnTo>
                    <a:pt x="270" y="161"/>
                  </a:lnTo>
                  <a:lnTo>
                    <a:pt x="229" y="161"/>
                  </a:lnTo>
                  <a:lnTo>
                    <a:pt x="229" y="118"/>
                  </a:lnTo>
                  <a:lnTo>
                    <a:pt x="270" y="118"/>
                  </a:lnTo>
                  <a:lnTo>
                    <a:pt x="270" y="118"/>
                  </a:lnTo>
                  <a:close/>
                  <a:moveTo>
                    <a:pt x="270" y="165"/>
                  </a:moveTo>
                  <a:lnTo>
                    <a:pt x="270" y="208"/>
                  </a:lnTo>
                  <a:lnTo>
                    <a:pt x="229" y="208"/>
                  </a:lnTo>
                  <a:lnTo>
                    <a:pt x="229" y="165"/>
                  </a:lnTo>
                  <a:lnTo>
                    <a:pt x="270" y="165"/>
                  </a:lnTo>
                  <a:lnTo>
                    <a:pt x="270" y="165"/>
                  </a:lnTo>
                  <a:close/>
                  <a:moveTo>
                    <a:pt x="270" y="208"/>
                  </a:moveTo>
                  <a:lnTo>
                    <a:pt x="270" y="251"/>
                  </a:lnTo>
                  <a:lnTo>
                    <a:pt x="229" y="251"/>
                  </a:lnTo>
                  <a:lnTo>
                    <a:pt x="229" y="208"/>
                  </a:lnTo>
                  <a:lnTo>
                    <a:pt x="270" y="208"/>
                  </a:lnTo>
                  <a:lnTo>
                    <a:pt x="270" y="208"/>
                  </a:lnTo>
                  <a:close/>
                  <a:moveTo>
                    <a:pt x="270" y="255"/>
                  </a:moveTo>
                  <a:lnTo>
                    <a:pt x="270" y="298"/>
                  </a:lnTo>
                  <a:lnTo>
                    <a:pt x="229" y="298"/>
                  </a:lnTo>
                  <a:lnTo>
                    <a:pt x="229" y="255"/>
                  </a:lnTo>
                  <a:lnTo>
                    <a:pt x="270" y="255"/>
                  </a:lnTo>
                  <a:lnTo>
                    <a:pt x="270" y="255"/>
                  </a:lnTo>
                  <a:close/>
                  <a:moveTo>
                    <a:pt x="270" y="298"/>
                  </a:moveTo>
                  <a:lnTo>
                    <a:pt x="270" y="341"/>
                  </a:lnTo>
                  <a:lnTo>
                    <a:pt x="229" y="341"/>
                  </a:lnTo>
                  <a:lnTo>
                    <a:pt x="229" y="298"/>
                  </a:lnTo>
                  <a:lnTo>
                    <a:pt x="270" y="298"/>
                  </a:lnTo>
                  <a:lnTo>
                    <a:pt x="270" y="298"/>
                  </a:lnTo>
                  <a:close/>
                  <a:moveTo>
                    <a:pt x="186" y="341"/>
                  </a:moveTo>
                  <a:lnTo>
                    <a:pt x="186" y="298"/>
                  </a:lnTo>
                  <a:lnTo>
                    <a:pt x="227" y="298"/>
                  </a:lnTo>
                  <a:lnTo>
                    <a:pt x="227" y="341"/>
                  </a:lnTo>
                  <a:lnTo>
                    <a:pt x="186" y="341"/>
                  </a:lnTo>
                  <a:lnTo>
                    <a:pt x="186" y="341"/>
                  </a:lnTo>
                  <a:close/>
                  <a:moveTo>
                    <a:pt x="186" y="298"/>
                  </a:moveTo>
                  <a:lnTo>
                    <a:pt x="186" y="255"/>
                  </a:lnTo>
                  <a:lnTo>
                    <a:pt x="227" y="255"/>
                  </a:lnTo>
                  <a:lnTo>
                    <a:pt x="227" y="298"/>
                  </a:lnTo>
                  <a:lnTo>
                    <a:pt x="186" y="298"/>
                  </a:lnTo>
                  <a:lnTo>
                    <a:pt x="186" y="298"/>
                  </a:lnTo>
                  <a:close/>
                  <a:moveTo>
                    <a:pt x="186" y="251"/>
                  </a:moveTo>
                  <a:lnTo>
                    <a:pt x="186" y="208"/>
                  </a:lnTo>
                  <a:lnTo>
                    <a:pt x="227" y="208"/>
                  </a:lnTo>
                  <a:lnTo>
                    <a:pt x="227" y="251"/>
                  </a:lnTo>
                  <a:lnTo>
                    <a:pt x="186" y="251"/>
                  </a:lnTo>
                  <a:lnTo>
                    <a:pt x="186" y="251"/>
                  </a:lnTo>
                  <a:close/>
                  <a:moveTo>
                    <a:pt x="186" y="208"/>
                  </a:moveTo>
                  <a:lnTo>
                    <a:pt x="186" y="165"/>
                  </a:lnTo>
                  <a:lnTo>
                    <a:pt x="227" y="165"/>
                  </a:lnTo>
                  <a:lnTo>
                    <a:pt x="227" y="208"/>
                  </a:lnTo>
                  <a:lnTo>
                    <a:pt x="186" y="208"/>
                  </a:lnTo>
                  <a:lnTo>
                    <a:pt x="186" y="208"/>
                  </a:lnTo>
                  <a:close/>
                  <a:moveTo>
                    <a:pt x="186" y="161"/>
                  </a:moveTo>
                  <a:lnTo>
                    <a:pt x="186" y="118"/>
                  </a:lnTo>
                  <a:lnTo>
                    <a:pt x="227" y="118"/>
                  </a:lnTo>
                  <a:lnTo>
                    <a:pt x="227" y="161"/>
                  </a:lnTo>
                  <a:lnTo>
                    <a:pt x="186" y="161"/>
                  </a:lnTo>
                  <a:lnTo>
                    <a:pt x="186" y="161"/>
                  </a:lnTo>
                  <a:close/>
                  <a:moveTo>
                    <a:pt x="186" y="118"/>
                  </a:moveTo>
                  <a:lnTo>
                    <a:pt x="186" y="75"/>
                  </a:lnTo>
                  <a:lnTo>
                    <a:pt x="227" y="75"/>
                  </a:lnTo>
                  <a:lnTo>
                    <a:pt x="227" y="118"/>
                  </a:lnTo>
                  <a:lnTo>
                    <a:pt x="186" y="118"/>
                  </a:lnTo>
                  <a:lnTo>
                    <a:pt x="186" y="118"/>
                  </a:lnTo>
                  <a:close/>
                  <a:moveTo>
                    <a:pt x="186" y="71"/>
                  </a:moveTo>
                  <a:lnTo>
                    <a:pt x="186" y="28"/>
                  </a:lnTo>
                  <a:lnTo>
                    <a:pt x="227" y="28"/>
                  </a:lnTo>
                  <a:lnTo>
                    <a:pt x="227" y="71"/>
                  </a:lnTo>
                  <a:lnTo>
                    <a:pt x="186" y="71"/>
                  </a:lnTo>
                  <a:lnTo>
                    <a:pt x="186" y="71"/>
                  </a:lnTo>
                  <a:close/>
                  <a:moveTo>
                    <a:pt x="180" y="28"/>
                  </a:moveTo>
                  <a:lnTo>
                    <a:pt x="180" y="71"/>
                  </a:lnTo>
                  <a:lnTo>
                    <a:pt x="139" y="71"/>
                  </a:lnTo>
                  <a:lnTo>
                    <a:pt x="139" y="28"/>
                  </a:lnTo>
                  <a:lnTo>
                    <a:pt x="180" y="28"/>
                  </a:lnTo>
                  <a:lnTo>
                    <a:pt x="180" y="28"/>
                  </a:lnTo>
                  <a:close/>
                  <a:moveTo>
                    <a:pt x="180" y="75"/>
                  </a:moveTo>
                  <a:lnTo>
                    <a:pt x="180" y="118"/>
                  </a:lnTo>
                  <a:lnTo>
                    <a:pt x="139" y="118"/>
                  </a:lnTo>
                  <a:lnTo>
                    <a:pt x="139" y="75"/>
                  </a:lnTo>
                  <a:lnTo>
                    <a:pt x="180" y="75"/>
                  </a:lnTo>
                  <a:lnTo>
                    <a:pt x="180" y="75"/>
                  </a:lnTo>
                  <a:close/>
                  <a:moveTo>
                    <a:pt x="180" y="118"/>
                  </a:moveTo>
                  <a:lnTo>
                    <a:pt x="180" y="161"/>
                  </a:lnTo>
                  <a:lnTo>
                    <a:pt x="139" y="161"/>
                  </a:lnTo>
                  <a:lnTo>
                    <a:pt x="139" y="118"/>
                  </a:lnTo>
                  <a:lnTo>
                    <a:pt x="180" y="118"/>
                  </a:lnTo>
                  <a:lnTo>
                    <a:pt x="180" y="118"/>
                  </a:lnTo>
                  <a:close/>
                  <a:moveTo>
                    <a:pt x="180" y="165"/>
                  </a:moveTo>
                  <a:lnTo>
                    <a:pt x="180" y="208"/>
                  </a:lnTo>
                  <a:lnTo>
                    <a:pt x="139" y="208"/>
                  </a:lnTo>
                  <a:lnTo>
                    <a:pt x="139" y="165"/>
                  </a:lnTo>
                  <a:lnTo>
                    <a:pt x="180" y="165"/>
                  </a:lnTo>
                  <a:lnTo>
                    <a:pt x="180" y="165"/>
                  </a:lnTo>
                  <a:close/>
                  <a:moveTo>
                    <a:pt x="180" y="208"/>
                  </a:moveTo>
                  <a:lnTo>
                    <a:pt x="180" y="251"/>
                  </a:lnTo>
                  <a:lnTo>
                    <a:pt x="139" y="251"/>
                  </a:lnTo>
                  <a:lnTo>
                    <a:pt x="139" y="208"/>
                  </a:lnTo>
                  <a:lnTo>
                    <a:pt x="180" y="208"/>
                  </a:lnTo>
                  <a:lnTo>
                    <a:pt x="180" y="208"/>
                  </a:lnTo>
                  <a:close/>
                  <a:moveTo>
                    <a:pt x="180" y="255"/>
                  </a:moveTo>
                  <a:lnTo>
                    <a:pt x="180" y="298"/>
                  </a:lnTo>
                  <a:lnTo>
                    <a:pt x="139" y="298"/>
                  </a:lnTo>
                  <a:lnTo>
                    <a:pt x="139" y="255"/>
                  </a:lnTo>
                  <a:lnTo>
                    <a:pt x="180" y="255"/>
                  </a:lnTo>
                  <a:lnTo>
                    <a:pt x="180" y="255"/>
                  </a:lnTo>
                  <a:close/>
                  <a:moveTo>
                    <a:pt x="180" y="298"/>
                  </a:moveTo>
                  <a:lnTo>
                    <a:pt x="180" y="341"/>
                  </a:lnTo>
                  <a:lnTo>
                    <a:pt x="139" y="341"/>
                  </a:lnTo>
                  <a:lnTo>
                    <a:pt x="139" y="298"/>
                  </a:lnTo>
                  <a:lnTo>
                    <a:pt x="180" y="298"/>
                  </a:lnTo>
                  <a:lnTo>
                    <a:pt x="180" y="298"/>
                  </a:lnTo>
                  <a:close/>
                  <a:moveTo>
                    <a:pt x="96" y="341"/>
                  </a:moveTo>
                  <a:lnTo>
                    <a:pt x="96" y="298"/>
                  </a:lnTo>
                  <a:lnTo>
                    <a:pt x="137" y="298"/>
                  </a:lnTo>
                  <a:lnTo>
                    <a:pt x="137" y="341"/>
                  </a:lnTo>
                  <a:lnTo>
                    <a:pt x="96" y="341"/>
                  </a:lnTo>
                  <a:lnTo>
                    <a:pt x="96" y="341"/>
                  </a:lnTo>
                  <a:close/>
                  <a:moveTo>
                    <a:pt x="96" y="298"/>
                  </a:moveTo>
                  <a:lnTo>
                    <a:pt x="96" y="255"/>
                  </a:lnTo>
                  <a:lnTo>
                    <a:pt x="137" y="255"/>
                  </a:lnTo>
                  <a:lnTo>
                    <a:pt x="137" y="298"/>
                  </a:lnTo>
                  <a:lnTo>
                    <a:pt x="96" y="298"/>
                  </a:lnTo>
                  <a:lnTo>
                    <a:pt x="96" y="298"/>
                  </a:lnTo>
                  <a:close/>
                  <a:moveTo>
                    <a:pt x="96" y="251"/>
                  </a:moveTo>
                  <a:lnTo>
                    <a:pt x="96" y="208"/>
                  </a:lnTo>
                  <a:lnTo>
                    <a:pt x="137" y="208"/>
                  </a:lnTo>
                  <a:lnTo>
                    <a:pt x="137" y="251"/>
                  </a:lnTo>
                  <a:lnTo>
                    <a:pt x="96" y="251"/>
                  </a:lnTo>
                  <a:lnTo>
                    <a:pt x="96" y="251"/>
                  </a:lnTo>
                  <a:close/>
                  <a:moveTo>
                    <a:pt x="96" y="208"/>
                  </a:moveTo>
                  <a:lnTo>
                    <a:pt x="96" y="165"/>
                  </a:lnTo>
                  <a:lnTo>
                    <a:pt x="137" y="165"/>
                  </a:lnTo>
                  <a:lnTo>
                    <a:pt x="137" y="208"/>
                  </a:lnTo>
                  <a:lnTo>
                    <a:pt x="96" y="208"/>
                  </a:lnTo>
                  <a:lnTo>
                    <a:pt x="96" y="208"/>
                  </a:lnTo>
                  <a:close/>
                  <a:moveTo>
                    <a:pt x="96" y="161"/>
                  </a:moveTo>
                  <a:lnTo>
                    <a:pt x="96" y="118"/>
                  </a:lnTo>
                  <a:lnTo>
                    <a:pt x="137" y="118"/>
                  </a:lnTo>
                  <a:lnTo>
                    <a:pt x="137" y="161"/>
                  </a:lnTo>
                  <a:lnTo>
                    <a:pt x="96" y="161"/>
                  </a:lnTo>
                  <a:lnTo>
                    <a:pt x="96" y="161"/>
                  </a:lnTo>
                  <a:close/>
                  <a:moveTo>
                    <a:pt x="96" y="118"/>
                  </a:moveTo>
                  <a:lnTo>
                    <a:pt x="96" y="75"/>
                  </a:lnTo>
                  <a:lnTo>
                    <a:pt x="137" y="75"/>
                  </a:lnTo>
                  <a:lnTo>
                    <a:pt x="137" y="118"/>
                  </a:lnTo>
                  <a:lnTo>
                    <a:pt x="96" y="118"/>
                  </a:lnTo>
                  <a:lnTo>
                    <a:pt x="96" y="118"/>
                  </a:lnTo>
                  <a:close/>
                  <a:moveTo>
                    <a:pt x="96" y="71"/>
                  </a:moveTo>
                  <a:lnTo>
                    <a:pt x="96" y="28"/>
                  </a:lnTo>
                  <a:lnTo>
                    <a:pt x="137" y="28"/>
                  </a:lnTo>
                  <a:lnTo>
                    <a:pt x="137" y="71"/>
                  </a:lnTo>
                  <a:lnTo>
                    <a:pt x="96" y="71"/>
                  </a:lnTo>
                  <a:lnTo>
                    <a:pt x="96" y="71"/>
                  </a:lnTo>
                  <a:close/>
                  <a:moveTo>
                    <a:pt x="90" y="28"/>
                  </a:moveTo>
                  <a:lnTo>
                    <a:pt x="90" y="71"/>
                  </a:lnTo>
                  <a:lnTo>
                    <a:pt x="49" y="71"/>
                  </a:lnTo>
                  <a:lnTo>
                    <a:pt x="49" y="28"/>
                  </a:lnTo>
                  <a:lnTo>
                    <a:pt x="90" y="28"/>
                  </a:lnTo>
                  <a:lnTo>
                    <a:pt x="90" y="28"/>
                  </a:lnTo>
                  <a:close/>
                  <a:moveTo>
                    <a:pt x="90" y="75"/>
                  </a:moveTo>
                  <a:lnTo>
                    <a:pt x="90" y="118"/>
                  </a:lnTo>
                  <a:lnTo>
                    <a:pt x="49" y="118"/>
                  </a:lnTo>
                  <a:lnTo>
                    <a:pt x="49" y="75"/>
                  </a:lnTo>
                  <a:lnTo>
                    <a:pt x="90" y="75"/>
                  </a:lnTo>
                  <a:lnTo>
                    <a:pt x="90" y="75"/>
                  </a:lnTo>
                  <a:close/>
                  <a:moveTo>
                    <a:pt x="90" y="118"/>
                  </a:moveTo>
                  <a:lnTo>
                    <a:pt x="90" y="161"/>
                  </a:lnTo>
                  <a:lnTo>
                    <a:pt x="49" y="161"/>
                  </a:lnTo>
                  <a:lnTo>
                    <a:pt x="49" y="118"/>
                  </a:lnTo>
                  <a:lnTo>
                    <a:pt x="90" y="118"/>
                  </a:lnTo>
                  <a:lnTo>
                    <a:pt x="90" y="118"/>
                  </a:lnTo>
                  <a:close/>
                  <a:moveTo>
                    <a:pt x="90" y="165"/>
                  </a:moveTo>
                  <a:lnTo>
                    <a:pt x="90" y="208"/>
                  </a:lnTo>
                  <a:lnTo>
                    <a:pt x="49" y="208"/>
                  </a:lnTo>
                  <a:lnTo>
                    <a:pt x="49" y="165"/>
                  </a:lnTo>
                  <a:lnTo>
                    <a:pt x="90" y="165"/>
                  </a:lnTo>
                  <a:lnTo>
                    <a:pt x="90" y="165"/>
                  </a:lnTo>
                  <a:close/>
                  <a:moveTo>
                    <a:pt x="90" y="208"/>
                  </a:moveTo>
                  <a:lnTo>
                    <a:pt x="90" y="251"/>
                  </a:lnTo>
                  <a:lnTo>
                    <a:pt x="49" y="251"/>
                  </a:lnTo>
                  <a:lnTo>
                    <a:pt x="49" y="208"/>
                  </a:lnTo>
                  <a:lnTo>
                    <a:pt x="90" y="208"/>
                  </a:lnTo>
                  <a:lnTo>
                    <a:pt x="90" y="208"/>
                  </a:lnTo>
                  <a:close/>
                  <a:moveTo>
                    <a:pt x="90" y="255"/>
                  </a:moveTo>
                  <a:lnTo>
                    <a:pt x="90" y="298"/>
                  </a:lnTo>
                  <a:lnTo>
                    <a:pt x="49" y="298"/>
                  </a:lnTo>
                  <a:lnTo>
                    <a:pt x="49" y="255"/>
                  </a:lnTo>
                  <a:lnTo>
                    <a:pt x="90" y="255"/>
                  </a:lnTo>
                  <a:lnTo>
                    <a:pt x="90" y="255"/>
                  </a:lnTo>
                  <a:close/>
                  <a:moveTo>
                    <a:pt x="90" y="298"/>
                  </a:moveTo>
                  <a:lnTo>
                    <a:pt x="90" y="341"/>
                  </a:lnTo>
                  <a:lnTo>
                    <a:pt x="49" y="341"/>
                  </a:lnTo>
                  <a:lnTo>
                    <a:pt x="49" y="298"/>
                  </a:lnTo>
                  <a:lnTo>
                    <a:pt x="90" y="298"/>
                  </a:lnTo>
                  <a:lnTo>
                    <a:pt x="90" y="298"/>
                  </a:lnTo>
                  <a:close/>
                  <a:moveTo>
                    <a:pt x="4" y="341"/>
                  </a:moveTo>
                  <a:lnTo>
                    <a:pt x="47" y="341"/>
                  </a:lnTo>
                  <a:lnTo>
                    <a:pt x="47" y="298"/>
                  </a:lnTo>
                  <a:lnTo>
                    <a:pt x="4" y="298"/>
                  </a:lnTo>
                  <a:lnTo>
                    <a:pt x="4" y="341"/>
                  </a:lnTo>
                  <a:lnTo>
                    <a:pt x="4" y="341"/>
                  </a:lnTo>
                  <a:close/>
                  <a:moveTo>
                    <a:pt x="4" y="298"/>
                  </a:moveTo>
                  <a:lnTo>
                    <a:pt x="47" y="298"/>
                  </a:lnTo>
                  <a:lnTo>
                    <a:pt x="47" y="255"/>
                  </a:lnTo>
                  <a:lnTo>
                    <a:pt x="4" y="255"/>
                  </a:lnTo>
                  <a:lnTo>
                    <a:pt x="4" y="298"/>
                  </a:lnTo>
                  <a:lnTo>
                    <a:pt x="4" y="298"/>
                  </a:lnTo>
                  <a:close/>
                  <a:moveTo>
                    <a:pt x="4" y="251"/>
                  </a:moveTo>
                  <a:lnTo>
                    <a:pt x="47" y="251"/>
                  </a:lnTo>
                  <a:lnTo>
                    <a:pt x="47" y="208"/>
                  </a:lnTo>
                  <a:lnTo>
                    <a:pt x="4" y="208"/>
                  </a:lnTo>
                  <a:lnTo>
                    <a:pt x="4" y="251"/>
                  </a:lnTo>
                  <a:lnTo>
                    <a:pt x="4" y="251"/>
                  </a:lnTo>
                  <a:close/>
                  <a:moveTo>
                    <a:pt x="4" y="208"/>
                  </a:moveTo>
                  <a:lnTo>
                    <a:pt x="47" y="208"/>
                  </a:lnTo>
                  <a:lnTo>
                    <a:pt x="47" y="165"/>
                  </a:lnTo>
                  <a:lnTo>
                    <a:pt x="4" y="165"/>
                  </a:lnTo>
                  <a:lnTo>
                    <a:pt x="4" y="208"/>
                  </a:lnTo>
                  <a:lnTo>
                    <a:pt x="4" y="208"/>
                  </a:lnTo>
                  <a:close/>
                  <a:moveTo>
                    <a:pt x="4" y="161"/>
                  </a:moveTo>
                  <a:lnTo>
                    <a:pt x="47" y="161"/>
                  </a:lnTo>
                  <a:lnTo>
                    <a:pt x="47" y="118"/>
                  </a:lnTo>
                  <a:lnTo>
                    <a:pt x="4" y="118"/>
                  </a:lnTo>
                  <a:lnTo>
                    <a:pt x="4" y="161"/>
                  </a:lnTo>
                  <a:lnTo>
                    <a:pt x="4" y="161"/>
                  </a:lnTo>
                  <a:close/>
                  <a:moveTo>
                    <a:pt x="4" y="118"/>
                  </a:moveTo>
                  <a:lnTo>
                    <a:pt x="47" y="118"/>
                  </a:lnTo>
                  <a:lnTo>
                    <a:pt x="47" y="75"/>
                  </a:lnTo>
                  <a:lnTo>
                    <a:pt x="4" y="75"/>
                  </a:lnTo>
                  <a:lnTo>
                    <a:pt x="4" y="118"/>
                  </a:lnTo>
                  <a:lnTo>
                    <a:pt x="4" y="118"/>
                  </a:lnTo>
                  <a:close/>
                  <a:moveTo>
                    <a:pt x="4" y="71"/>
                  </a:moveTo>
                  <a:lnTo>
                    <a:pt x="47" y="71"/>
                  </a:lnTo>
                  <a:lnTo>
                    <a:pt x="47" y="28"/>
                  </a:lnTo>
                  <a:lnTo>
                    <a:pt x="4" y="28"/>
                  </a:lnTo>
                  <a:lnTo>
                    <a:pt x="4" y="71"/>
                  </a:lnTo>
                  <a:lnTo>
                    <a:pt x="4" y="71"/>
                  </a:lnTo>
                  <a:close/>
                </a:path>
              </a:pathLst>
            </a:custGeom>
            <a:solidFill>
              <a:srgbClr val="FFFFFF"/>
            </a:solidFill>
            <a:ln w="9525">
              <a:noFill/>
            </a:ln>
          </p:spPr>
          <p:txBody>
            <a:bodyPr/>
            <a:p>
              <a:endParaRPr altLang="en-US" lang="zh-CN"/>
            </a:p>
          </p:txBody>
        </p:sp>
        <p:sp>
          <p:nvSpPr>
            <p:cNvPr id="1049175" name="Freeform 290"/>
            <p:cNvSpPr/>
            <p:nvPr/>
          </p:nvSpPr>
          <p:spPr>
            <a:xfrm>
              <a:off x="117475" y="438150"/>
              <a:ext cx="876300" cy="398463"/>
            </a:xfrm>
            <a:custGeom>
              <a:avLst/>
              <a:ahLst/>
              <a:cxnLst>
                <a:cxn ang="0">
                  <a:pos x="182" y="176"/>
                </a:cxn>
                <a:cxn ang="0">
                  <a:pos x="270" y="22"/>
                </a:cxn>
                <a:cxn ang="0">
                  <a:pos x="364" y="0"/>
                </a:cxn>
                <a:cxn ang="0">
                  <a:pos x="456" y="104"/>
                </a:cxn>
                <a:cxn ang="0">
                  <a:pos x="548" y="61"/>
                </a:cxn>
                <a:cxn ang="0">
                  <a:pos x="552" y="71"/>
                </a:cxn>
                <a:cxn ang="0">
                  <a:pos x="454" y="118"/>
                </a:cxn>
                <a:cxn ang="0">
                  <a:pos x="362" y="12"/>
                </a:cxn>
                <a:cxn ang="0">
                  <a:pos x="278" y="32"/>
                </a:cxn>
                <a:cxn ang="0">
                  <a:pos x="188" y="190"/>
                </a:cxn>
                <a:cxn ang="0">
                  <a:pos x="94" y="163"/>
                </a:cxn>
                <a:cxn ang="0">
                  <a:pos x="8" y="251"/>
                </a:cxn>
                <a:cxn ang="0">
                  <a:pos x="0" y="243"/>
                </a:cxn>
                <a:cxn ang="0">
                  <a:pos x="92" y="151"/>
                </a:cxn>
                <a:cxn ang="0">
                  <a:pos x="182" y="176"/>
                </a:cxn>
                <a:cxn ang="0">
                  <a:pos x="182" y="176"/>
                </a:cxn>
              </a:cxnLst>
              <a:rect l="0" t="0" r="0" b="0"/>
              <a:pathLst>
                <a:path w="552" h="251">
                  <a:moveTo>
                    <a:pt x="182" y="176"/>
                  </a:moveTo>
                  <a:lnTo>
                    <a:pt x="270" y="22"/>
                  </a:lnTo>
                  <a:lnTo>
                    <a:pt x="364" y="0"/>
                  </a:lnTo>
                  <a:lnTo>
                    <a:pt x="456" y="104"/>
                  </a:lnTo>
                  <a:lnTo>
                    <a:pt x="548" y="61"/>
                  </a:lnTo>
                  <a:lnTo>
                    <a:pt x="552" y="71"/>
                  </a:lnTo>
                  <a:lnTo>
                    <a:pt x="454" y="118"/>
                  </a:lnTo>
                  <a:lnTo>
                    <a:pt x="362" y="12"/>
                  </a:lnTo>
                  <a:lnTo>
                    <a:pt x="278" y="32"/>
                  </a:lnTo>
                  <a:lnTo>
                    <a:pt x="188" y="190"/>
                  </a:lnTo>
                  <a:lnTo>
                    <a:pt x="94" y="163"/>
                  </a:lnTo>
                  <a:lnTo>
                    <a:pt x="8" y="251"/>
                  </a:lnTo>
                  <a:lnTo>
                    <a:pt x="0" y="243"/>
                  </a:lnTo>
                  <a:lnTo>
                    <a:pt x="92" y="151"/>
                  </a:lnTo>
                  <a:lnTo>
                    <a:pt x="182" y="176"/>
                  </a:lnTo>
                  <a:lnTo>
                    <a:pt x="182" y="176"/>
                  </a:lnTo>
                  <a:close/>
                </a:path>
              </a:pathLst>
            </a:custGeom>
            <a:solidFill>
              <a:srgbClr val="496F8A"/>
            </a:solidFill>
            <a:ln w="9525">
              <a:noFill/>
            </a:ln>
          </p:spPr>
          <p:txBody>
            <a:bodyPr/>
            <a:p>
              <a:endParaRPr altLang="en-US" lang="zh-CN"/>
            </a:p>
          </p:txBody>
        </p:sp>
        <p:sp>
          <p:nvSpPr>
            <p:cNvPr id="1049176" name="Freeform 291"/>
            <p:cNvSpPr/>
            <p:nvPr/>
          </p:nvSpPr>
          <p:spPr>
            <a:xfrm>
              <a:off x="109538" y="596900"/>
              <a:ext cx="881063" cy="204788"/>
            </a:xfrm>
            <a:custGeom>
              <a:avLst/>
              <a:ahLst/>
              <a:cxnLst>
                <a:cxn ang="0">
                  <a:pos x="369" y="82"/>
                </a:cxn>
                <a:cxn ang="0">
                  <a:pos x="455" y="61"/>
                </a:cxn>
                <a:cxn ang="0">
                  <a:pos x="555" y="82"/>
                </a:cxn>
                <a:cxn ang="0">
                  <a:pos x="551" y="94"/>
                </a:cxn>
                <a:cxn ang="0">
                  <a:pos x="455" y="74"/>
                </a:cxn>
                <a:cxn ang="0">
                  <a:pos x="365" y="94"/>
                </a:cxn>
                <a:cxn ang="0">
                  <a:pos x="275" y="27"/>
                </a:cxn>
                <a:cxn ang="0">
                  <a:pos x="189" y="12"/>
                </a:cxn>
                <a:cxn ang="0">
                  <a:pos x="99" y="20"/>
                </a:cxn>
                <a:cxn ang="0">
                  <a:pos x="9" y="129"/>
                </a:cxn>
                <a:cxn ang="0">
                  <a:pos x="0" y="121"/>
                </a:cxn>
                <a:cxn ang="0">
                  <a:pos x="95" y="8"/>
                </a:cxn>
                <a:cxn ang="0">
                  <a:pos x="189" y="0"/>
                </a:cxn>
                <a:cxn ang="0">
                  <a:pos x="279" y="16"/>
                </a:cxn>
                <a:cxn ang="0">
                  <a:pos x="369" y="82"/>
                </a:cxn>
                <a:cxn ang="0">
                  <a:pos x="369" y="82"/>
                </a:cxn>
              </a:cxnLst>
              <a:rect l="0" t="0" r="0" b="0"/>
              <a:pathLst>
                <a:path w="555" h="129">
                  <a:moveTo>
                    <a:pt x="369" y="82"/>
                  </a:moveTo>
                  <a:lnTo>
                    <a:pt x="455" y="61"/>
                  </a:lnTo>
                  <a:lnTo>
                    <a:pt x="555" y="82"/>
                  </a:lnTo>
                  <a:lnTo>
                    <a:pt x="551" y="94"/>
                  </a:lnTo>
                  <a:lnTo>
                    <a:pt x="455" y="74"/>
                  </a:lnTo>
                  <a:lnTo>
                    <a:pt x="365" y="94"/>
                  </a:lnTo>
                  <a:lnTo>
                    <a:pt x="275" y="27"/>
                  </a:lnTo>
                  <a:lnTo>
                    <a:pt x="189" y="12"/>
                  </a:lnTo>
                  <a:lnTo>
                    <a:pt x="99" y="20"/>
                  </a:lnTo>
                  <a:lnTo>
                    <a:pt x="9" y="129"/>
                  </a:lnTo>
                  <a:lnTo>
                    <a:pt x="0" y="121"/>
                  </a:lnTo>
                  <a:lnTo>
                    <a:pt x="95" y="8"/>
                  </a:lnTo>
                  <a:lnTo>
                    <a:pt x="189" y="0"/>
                  </a:lnTo>
                  <a:lnTo>
                    <a:pt x="279" y="16"/>
                  </a:lnTo>
                  <a:lnTo>
                    <a:pt x="369" y="82"/>
                  </a:lnTo>
                  <a:lnTo>
                    <a:pt x="369" y="82"/>
                  </a:lnTo>
                  <a:close/>
                </a:path>
              </a:pathLst>
            </a:custGeom>
            <a:solidFill>
              <a:srgbClr val="49B571"/>
            </a:solidFill>
            <a:ln w="9525">
              <a:noFill/>
            </a:ln>
          </p:spPr>
          <p:txBody>
            <a:bodyPr/>
            <a:p>
              <a:endParaRPr altLang="en-US" lang="zh-CN"/>
            </a:p>
          </p:txBody>
        </p:sp>
        <p:sp>
          <p:nvSpPr>
            <p:cNvPr id="1049177" name="Freeform 292"/>
            <p:cNvSpPr/>
            <p:nvPr/>
          </p:nvSpPr>
          <p:spPr>
            <a:xfrm>
              <a:off x="114300" y="349250"/>
              <a:ext cx="895350" cy="163513"/>
            </a:xfrm>
            <a:custGeom>
              <a:avLst/>
              <a:ahLst/>
              <a:cxnLst>
                <a:cxn ang="0">
                  <a:pos x="90" y="88"/>
                </a:cxn>
                <a:cxn ang="0">
                  <a:pos x="177" y="76"/>
                </a:cxn>
                <a:cxn ang="0">
                  <a:pos x="269" y="0"/>
                </a:cxn>
                <a:cxn ang="0">
                  <a:pos x="359" y="27"/>
                </a:cxn>
                <a:cxn ang="0">
                  <a:pos x="449" y="9"/>
                </a:cxn>
                <a:cxn ang="0">
                  <a:pos x="564" y="95"/>
                </a:cxn>
                <a:cxn ang="0">
                  <a:pos x="558" y="103"/>
                </a:cxn>
                <a:cxn ang="0">
                  <a:pos x="445" y="21"/>
                </a:cxn>
                <a:cxn ang="0">
                  <a:pos x="359" y="39"/>
                </a:cxn>
                <a:cxn ang="0">
                  <a:pos x="272" y="13"/>
                </a:cxn>
                <a:cxn ang="0">
                  <a:pos x="182" y="86"/>
                </a:cxn>
                <a:cxn ang="0">
                  <a:pos x="87" y="101"/>
                </a:cxn>
                <a:cxn ang="0">
                  <a:pos x="0" y="60"/>
                </a:cxn>
                <a:cxn ang="0">
                  <a:pos x="4" y="50"/>
                </a:cxn>
                <a:cxn ang="0">
                  <a:pos x="90" y="88"/>
                </a:cxn>
                <a:cxn ang="0">
                  <a:pos x="90" y="88"/>
                </a:cxn>
              </a:cxnLst>
              <a:rect l="0" t="0" r="0" b="0"/>
              <a:pathLst>
                <a:path w="564" h="103">
                  <a:moveTo>
                    <a:pt x="90" y="88"/>
                  </a:moveTo>
                  <a:lnTo>
                    <a:pt x="177" y="76"/>
                  </a:lnTo>
                  <a:lnTo>
                    <a:pt x="269" y="0"/>
                  </a:lnTo>
                  <a:lnTo>
                    <a:pt x="359" y="27"/>
                  </a:lnTo>
                  <a:lnTo>
                    <a:pt x="449" y="9"/>
                  </a:lnTo>
                  <a:lnTo>
                    <a:pt x="564" y="95"/>
                  </a:lnTo>
                  <a:lnTo>
                    <a:pt x="558" y="103"/>
                  </a:lnTo>
                  <a:lnTo>
                    <a:pt x="445" y="21"/>
                  </a:lnTo>
                  <a:lnTo>
                    <a:pt x="359" y="39"/>
                  </a:lnTo>
                  <a:lnTo>
                    <a:pt x="272" y="13"/>
                  </a:lnTo>
                  <a:lnTo>
                    <a:pt x="182" y="86"/>
                  </a:lnTo>
                  <a:lnTo>
                    <a:pt x="87" y="101"/>
                  </a:lnTo>
                  <a:lnTo>
                    <a:pt x="0" y="60"/>
                  </a:lnTo>
                  <a:lnTo>
                    <a:pt x="4" y="50"/>
                  </a:lnTo>
                  <a:lnTo>
                    <a:pt x="90" y="88"/>
                  </a:lnTo>
                  <a:lnTo>
                    <a:pt x="90" y="88"/>
                  </a:lnTo>
                  <a:close/>
                </a:path>
              </a:pathLst>
            </a:custGeom>
            <a:solidFill>
              <a:srgbClr val="182F40"/>
            </a:solidFill>
            <a:ln w="9525">
              <a:noFill/>
            </a:ln>
          </p:spPr>
          <p:txBody>
            <a:bodyPr/>
            <a:p>
              <a:endParaRPr altLang="en-US" lang="zh-CN"/>
            </a:p>
          </p:txBody>
        </p:sp>
      </p:grpSp>
      <p:grpSp>
        <p:nvGrpSpPr>
          <p:cNvPr id="105" name="组合 41273"/>
          <p:cNvGrpSpPr/>
          <p:nvPr/>
        </p:nvGrpSpPr>
        <p:grpSpPr>
          <a:xfrm>
            <a:off x="434975" y="2087563"/>
            <a:ext cx="254000" cy="252412"/>
            <a:chOff x="0" y="0"/>
            <a:chExt cx="1570" cy="1564"/>
          </a:xfrm>
        </p:grpSpPr>
        <p:sp>
          <p:nvSpPr>
            <p:cNvPr id="1049178" name="Oval 35"/>
            <p:cNvSpPr/>
            <p:nvPr/>
          </p:nvSpPr>
          <p:spPr>
            <a:xfrm>
              <a:off x="0" y="0"/>
              <a:ext cx="1570" cy="1565"/>
            </a:xfrm>
            <a:prstGeom prst="ellipse"/>
            <a:solidFill>
              <a:srgbClr val="FFCC5C"/>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179" name="Freeform 36"/>
            <p:cNvSpPr/>
            <p:nvPr/>
          </p:nvSpPr>
          <p:spPr>
            <a:xfrm>
              <a:off x="375" y="375"/>
              <a:ext cx="1165" cy="1160"/>
            </a:xfrm>
            <a:custGeom>
              <a:avLst/>
              <a:ahLst/>
              <a:cxnLst>
                <a:cxn ang="0">
                  <a:pos x="143" y="262"/>
                </a:cxn>
                <a:cxn ang="0">
                  <a:pos x="65" y="184"/>
                </a:cxn>
                <a:cxn ang="0">
                  <a:pos x="65" y="184"/>
                </a:cxn>
                <a:cxn ang="0">
                  <a:pos x="0" y="120"/>
                </a:cxn>
                <a:cxn ang="0">
                  <a:pos x="0" y="64"/>
                </a:cxn>
                <a:cxn ang="0">
                  <a:pos x="65" y="64"/>
                </a:cxn>
                <a:cxn ang="0">
                  <a:pos x="65" y="0"/>
                </a:cxn>
                <a:cxn ang="0">
                  <a:pos x="120" y="0"/>
                </a:cxn>
                <a:cxn ang="0">
                  <a:pos x="185" y="64"/>
                </a:cxn>
                <a:cxn ang="0">
                  <a:pos x="185" y="64"/>
                </a:cxn>
                <a:cxn ang="0">
                  <a:pos x="263" y="142"/>
                </a:cxn>
                <a:cxn ang="0">
                  <a:pos x="143" y="262"/>
                </a:cxn>
              </a:cxnLst>
              <a:rect l="0" t="0" r="0" b="0"/>
              <a:pathLst>
                <a:path w="263" h="262">
                  <a:moveTo>
                    <a:pt x="143" y="262"/>
                  </a:moveTo>
                  <a:cubicBezTo>
                    <a:pt x="65" y="184"/>
                    <a:pt x="65" y="184"/>
                    <a:pt x="65" y="184"/>
                  </a:cubicBezTo>
                  <a:cubicBezTo>
                    <a:pt x="65" y="184"/>
                    <a:pt x="65" y="184"/>
                    <a:pt x="65" y="184"/>
                  </a:cubicBezTo>
                  <a:cubicBezTo>
                    <a:pt x="0" y="120"/>
                    <a:pt x="0" y="120"/>
                    <a:pt x="0" y="120"/>
                  </a:cubicBezTo>
                  <a:cubicBezTo>
                    <a:pt x="0" y="64"/>
                    <a:pt x="0" y="64"/>
                    <a:pt x="0" y="64"/>
                  </a:cubicBezTo>
                  <a:cubicBezTo>
                    <a:pt x="65" y="64"/>
                    <a:pt x="65" y="64"/>
                    <a:pt x="65" y="64"/>
                  </a:cubicBezTo>
                  <a:cubicBezTo>
                    <a:pt x="65" y="0"/>
                    <a:pt x="65" y="0"/>
                    <a:pt x="65" y="0"/>
                  </a:cubicBezTo>
                  <a:cubicBezTo>
                    <a:pt x="120" y="0"/>
                    <a:pt x="120" y="0"/>
                    <a:pt x="120" y="0"/>
                  </a:cubicBezTo>
                  <a:cubicBezTo>
                    <a:pt x="185" y="64"/>
                    <a:pt x="185" y="64"/>
                    <a:pt x="185" y="64"/>
                  </a:cubicBezTo>
                  <a:cubicBezTo>
                    <a:pt x="185" y="64"/>
                    <a:pt x="185" y="64"/>
                    <a:pt x="185" y="64"/>
                  </a:cubicBezTo>
                  <a:cubicBezTo>
                    <a:pt x="263" y="142"/>
                    <a:pt x="263" y="142"/>
                    <a:pt x="263" y="142"/>
                  </a:cubicBezTo>
                  <a:cubicBezTo>
                    <a:pt x="246" y="200"/>
                    <a:pt x="200" y="245"/>
                    <a:pt x="143" y="262"/>
                  </a:cubicBezTo>
                  <a:close/>
                </a:path>
              </a:pathLst>
            </a:custGeom>
            <a:solidFill>
              <a:srgbClr val="D59B2E"/>
            </a:solidFill>
            <a:ln w="9525">
              <a:noFill/>
            </a:ln>
          </p:spPr>
          <p:txBody>
            <a:bodyPr/>
            <a:p>
              <a:endParaRPr altLang="en-US" lang="zh-CN"/>
            </a:p>
          </p:txBody>
        </p:sp>
        <p:sp>
          <p:nvSpPr>
            <p:cNvPr id="1049180" name="Freeform 55"/>
            <p:cNvSpPr/>
            <p:nvPr/>
          </p:nvSpPr>
          <p:spPr>
            <a:xfrm>
              <a:off x="375" y="375"/>
              <a:ext cx="820" cy="815"/>
            </a:xfrm>
            <a:custGeom>
              <a:avLst/>
              <a:ahLst/>
              <a:cxnLst>
                <a:cxn ang="0">
                  <a:pos x="115" y="113"/>
                </a:cxn>
                <a:cxn ang="0">
                  <a:pos x="115" y="0"/>
                </a:cxn>
                <a:cxn ang="0">
                  <a:pos x="213" y="0"/>
                </a:cxn>
                <a:cxn ang="0">
                  <a:pos x="213" y="113"/>
                </a:cxn>
                <a:cxn ang="0">
                  <a:pos x="328" y="113"/>
                </a:cxn>
                <a:cxn ang="0">
                  <a:pos x="328" y="212"/>
                </a:cxn>
                <a:cxn ang="0">
                  <a:pos x="213" y="212"/>
                </a:cxn>
                <a:cxn ang="0">
                  <a:pos x="213" y="326"/>
                </a:cxn>
                <a:cxn ang="0">
                  <a:pos x="115" y="326"/>
                </a:cxn>
                <a:cxn ang="0">
                  <a:pos x="115" y="212"/>
                </a:cxn>
                <a:cxn ang="0">
                  <a:pos x="0" y="212"/>
                </a:cxn>
                <a:cxn ang="0">
                  <a:pos x="0" y="113"/>
                </a:cxn>
                <a:cxn ang="0">
                  <a:pos x="115" y="113"/>
                </a:cxn>
                <a:cxn ang="0">
                  <a:pos x="115" y="113"/>
                </a:cxn>
              </a:cxnLst>
              <a:rect l="0" t="0" r="0" b="0"/>
              <a:pathLst>
                <a:path w="328" h="326">
                  <a:moveTo>
                    <a:pt x="115" y="113"/>
                  </a:moveTo>
                  <a:lnTo>
                    <a:pt x="115" y="0"/>
                  </a:lnTo>
                  <a:lnTo>
                    <a:pt x="213" y="0"/>
                  </a:lnTo>
                  <a:lnTo>
                    <a:pt x="213" y="113"/>
                  </a:lnTo>
                  <a:lnTo>
                    <a:pt x="328" y="113"/>
                  </a:lnTo>
                  <a:lnTo>
                    <a:pt x="328" y="212"/>
                  </a:lnTo>
                  <a:lnTo>
                    <a:pt x="213" y="212"/>
                  </a:lnTo>
                  <a:lnTo>
                    <a:pt x="213" y="326"/>
                  </a:lnTo>
                  <a:lnTo>
                    <a:pt x="115" y="326"/>
                  </a:lnTo>
                  <a:lnTo>
                    <a:pt x="115" y="212"/>
                  </a:lnTo>
                  <a:lnTo>
                    <a:pt x="0" y="212"/>
                  </a:lnTo>
                  <a:lnTo>
                    <a:pt x="0" y="113"/>
                  </a:lnTo>
                  <a:lnTo>
                    <a:pt x="115" y="113"/>
                  </a:lnTo>
                  <a:lnTo>
                    <a:pt x="115" y="113"/>
                  </a:lnTo>
                  <a:close/>
                </a:path>
              </a:pathLst>
            </a:custGeom>
            <a:solidFill>
              <a:srgbClr val="FFFFFF"/>
            </a:solidFill>
            <a:ln w="9525">
              <a:noFill/>
            </a:ln>
          </p:spPr>
          <p:txBody>
            <a:bodyPr/>
            <a:p>
              <a:endParaRPr altLang="en-US" lang="zh-CN"/>
            </a:p>
          </p:txBody>
        </p:sp>
      </p:grpSp>
      <p:grpSp>
        <p:nvGrpSpPr>
          <p:cNvPr id="106" name="组合 41277"/>
          <p:cNvGrpSpPr/>
          <p:nvPr/>
        </p:nvGrpSpPr>
        <p:grpSpPr>
          <a:xfrm>
            <a:off x="434975" y="1431925"/>
            <a:ext cx="254000" cy="254000"/>
            <a:chOff x="0" y="0"/>
            <a:chExt cx="1570" cy="1570"/>
          </a:xfrm>
        </p:grpSpPr>
        <p:sp>
          <p:nvSpPr>
            <p:cNvPr id="1049181" name="Oval 37"/>
            <p:cNvSpPr/>
            <p:nvPr/>
          </p:nvSpPr>
          <p:spPr>
            <a:xfrm>
              <a:off x="0" y="0"/>
              <a:ext cx="1570" cy="1570"/>
            </a:xfrm>
            <a:prstGeom prst="ellipse"/>
            <a:solidFill>
              <a:srgbClr val="3F6373"/>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182" name="Freeform 38"/>
            <p:cNvSpPr/>
            <p:nvPr/>
          </p:nvSpPr>
          <p:spPr>
            <a:xfrm>
              <a:off x="500" y="165"/>
              <a:ext cx="1070" cy="1405"/>
            </a:xfrm>
            <a:custGeom>
              <a:avLst/>
              <a:ahLst/>
              <a:cxnLst>
                <a:cxn ang="0">
                  <a:pos x="42" y="13"/>
                </a:cxn>
                <a:cxn ang="0">
                  <a:pos x="92" y="50"/>
                </a:cxn>
                <a:cxn ang="0">
                  <a:pos x="92" y="44"/>
                </a:cxn>
                <a:cxn ang="0">
                  <a:pos x="94" y="33"/>
                </a:cxn>
                <a:cxn ang="0">
                  <a:pos x="96" y="24"/>
                </a:cxn>
                <a:cxn ang="0">
                  <a:pos x="99" y="17"/>
                </a:cxn>
                <a:cxn ang="0">
                  <a:pos x="102" y="11"/>
                </a:cxn>
                <a:cxn ang="0">
                  <a:pos x="106" y="6"/>
                </a:cxn>
                <a:cxn ang="0">
                  <a:pos x="109" y="3"/>
                </a:cxn>
                <a:cxn ang="0">
                  <a:pos x="113" y="1"/>
                </a:cxn>
                <a:cxn ang="0">
                  <a:pos x="116" y="0"/>
                </a:cxn>
                <a:cxn ang="0">
                  <a:pos x="118" y="1"/>
                </a:cxn>
                <a:cxn ang="0">
                  <a:pos x="242" y="141"/>
                </a:cxn>
                <a:cxn ang="0">
                  <a:pos x="12" y="279"/>
                </a:cxn>
                <a:cxn ang="0">
                  <a:pos x="11" y="277"/>
                </a:cxn>
                <a:cxn ang="0">
                  <a:pos x="11" y="276"/>
                </a:cxn>
                <a:cxn ang="0">
                  <a:pos x="11" y="266"/>
                </a:cxn>
                <a:cxn ang="0">
                  <a:pos x="12" y="252"/>
                </a:cxn>
                <a:cxn ang="0">
                  <a:pos x="13" y="238"/>
                </a:cxn>
                <a:cxn ang="0">
                  <a:pos x="13" y="224"/>
                </a:cxn>
                <a:cxn ang="0">
                  <a:pos x="14" y="211"/>
                </a:cxn>
                <a:cxn ang="0">
                  <a:pos x="15" y="197"/>
                </a:cxn>
                <a:cxn ang="0">
                  <a:pos x="15" y="183"/>
                </a:cxn>
                <a:cxn ang="0">
                  <a:pos x="16" y="169"/>
                </a:cxn>
                <a:cxn ang="0">
                  <a:pos x="17" y="155"/>
                </a:cxn>
                <a:cxn ang="0">
                  <a:pos x="18" y="141"/>
                </a:cxn>
                <a:cxn ang="0">
                  <a:pos x="19" y="127"/>
                </a:cxn>
                <a:cxn ang="0">
                  <a:pos x="20" y="122"/>
                </a:cxn>
                <a:cxn ang="0">
                  <a:pos x="20" y="117"/>
                </a:cxn>
                <a:cxn ang="0">
                  <a:pos x="20" y="112"/>
                </a:cxn>
                <a:cxn ang="0">
                  <a:pos x="20" y="107"/>
                </a:cxn>
                <a:cxn ang="0">
                  <a:pos x="20" y="102"/>
                </a:cxn>
                <a:cxn ang="0">
                  <a:pos x="19" y="98"/>
                </a:cxn>
                <a:cxn ang="0">
                  <a:pos x="18" y="95"/>
                </a:cxn>
                <a:cxn ang="0">
                  <a:pos x="16" y="93"/>
                </a:cxn>
                <a:cxn ang="0">
                  <a:pos x="13" y="90"/>
                </a:cxn>
                <a:cxn ang="0">
                  <a:pos x="9" y="86"/>
                </a:cxn>
                <a:cxn ang="0">
                  <a:pos x="106" y="182"/>
                </a:cxn>
                <a:cxn ang="0">
                  <a:pos x="5" y="81"/>
                </a:cxn>
                <a:cxn ang="0">
                  <a:pos x="3" y="78"/>
                </a:cxn>
                <a:cxn ang="0">
                  <a:pos x="2" y="74"/>
                </a:cxn>
                <a:cxn ang="0">
                  <a:pos x="1" y="71"/>
                </a:cxn>
                <a:cxn ang="0">
                  <a:pos x="0" y="68"/>
                </a:cxn>
                <a:cxn ang="0">
                  <a:pos x="0" y="64"/>
                </a:cxn>
                <a:cxn ang="0">
                  <a:pos x="14" y="13"/>
                </a:cxn>
                <a:cxn ang="0">
                  <a:pos x="28" y="13"/>
                </a:cxn>
              </a:cxnLst>
              <a:rect l="0" t="0" r="0" b="0"/>
              <a:pathLst>
                <a:path w="242" h="318">
                  <a:moveTo>
                    <a:pt x="28" y="4"/>
                  </a:moveTo>
                  <a:cubicBezTo>
                    <a:pt x="33" y="4"/>
                    <a:pt x="33" y="4"/>
                    <a:pt x="33" y="4"/>
                  </a:cubicBezTo>
                  <a:cubicBezTo>
                    <a:pt x="42" y="13"/>
                    <a:pt x="42" y="13"/>
                    <a:pt x="42" y="13"/>
                  </a:cubicBezTo>
                  <a:cubicBezTo>
                    <a:pt x="42" y="4"/>
                    <a:pt x="42" y="4"/>
                    <a:pt x="42" y="4"/>
                  </a:cubicBezTo>
                  <a:cubicBezTo>
                    <a:pt x="46" y="4"/>
                    <a:pt x="46" y="4"/>
                    <a:pt x="46" y="4"/>
                  </a:cubicBezTo>
                  <a:cubicBezTo>
                    <a:pt x="92" y="50"/>
                    <a:pt x="92" y="50"/>
                    <a:pt x="92" y="50"/>
                  </a:cubicBezTo>
                  <a:cubicBezTo>
                    <a:pt x="92" y="49"/>
                    <a:pt x="92" y="49"/>
                    <a:pt x="92" y="49"/>
                  </a:cubicBezTo>
                  <a:cubicBezTo>
                    <a:pt x="92" y="46"/>
                    <a:pt x="92" y="46"/>
                    <a:pt x="92" y="46"/>
                  </a:cubicBezTo>
                  <a:cubicBezTo>
                    <a:pt x="92" y="44"/>
                    <a:pt x="92" y="44"/>
                    <a:pt x="92" y="44"/>
                  </a:cubicBezTo>
                  <a:cubicBezTo>
                    <a:pt x="93" y="40"/>
                    <a:pt x="93" y="40"/>
                    <a:pt x="93" y="40"/>
                  </a:cubicBezTo>
                  <a:cubicBezTo>
                    <a:pt x="93" y="37"/>
                    <a:pt x="93" y="37"/>
                    <a:pt x="93" y="37"/>
                  </a:cubicBezTo>
                  <a:cubicBezTo>
                    <a:pt x="94" y="33"/>
                    <a:pt x="94" y="33"/>
                    <a:pt x="94" y="33"/>
                  </a:cubicBezTo>
                  <a:cubicBezTo>
                    <a:pt x="94" y="30"/>
                    <a:pt x="94" y="30"/>
                    <a:pt x="94" y="30"/>
                  </a:cubicBezTo>
                  <a:cubicBezTo>
                    <a:pt x="95" y="27"/>
                    <a:pt x="95" y="27"/>
                    <a:pt x="95" y="27"/>
                  </a:cubicBezTo>
                  <a:cubicBezTo>
                    <a:pt x="96" y="24"/>
                    <a:pt x="96" y="24"/>
                    <a:pt x="96" y="24"/>
                  </a:cubicBezTo>
                  <a:cubicBezTo>
                    <a:pt x="97" y="22"/>
                    <a:pt x="97" y="22"/>
                    <a:pt x="97" y="22"/>
                  </a:cubicBezTo>
                  <a:cubicBezTo>
                    <a:pt x="97" y="19"/>
                    <a:pt x="97" y="19"/>
                    <a:pt x="97" y="19"/>
                  </a:cubicBezTo>
                  <a:cubicBezTo>
                    <a:pt x="99" y="17"/>
                    <a:pt x="99" y="17"/>
                    <a:pt x="99" y="17"/>
                  </a:cubicBezTo>
                  <a:cubicBezTo>
                    <a:pt x="100" y="15"/>
                    <a:pt x="100" y="15"/>
                    <a:pt x="100" y="15"/>
                  </a:cubicBezTo>
                  <a:cubicBezTo>
                    <a:pt x="101" y="13"/>
                    <a:pt x="101" y="13"/>
                    <a:pt x="101" y="13"/>
                  </a:cubicBezTo>
                  <a:cubicBezTo>
                    <a:pt x="102" y="11"/>
                    <a:pt x="102" y="11"/>
                    <a:pt x="102" y="11"/>
                  </a:cubicBezTo>
                  <a:cubicBezTo>
                    <a:pt x="103" y="9"/>
                    <a:pt x="103" y="9"/>
                    <a:pt x="103" y="9"/>
                  </a:cubicBezTo>
                  <a:cubicBezTo>
                    <a:pt x="104" y="7"/>
                    <a:pt x="104" y="7"/>
                    <a:pt x="104" y="7"/>
                  </a:cubicBezTo>
                  <a:cubicBezTo>
                    <a:pt x="106" y="6"/>
                    <a:pt x="106" y="6"/>
                    <a:pt x="106" y="6"/>
                  </a:cubicBezTo>
                  <a:cubicBezTo>
                    <a:pt x="107" y="5"/>
                    <a:pt x="107" y="5"/>
                    <a:pt x="107" y="5"/>
                  </a:cubicBezTo>
                  <a:cubicBezTo>
                    <a:pt x="108" y="4"/>
                    <a:pt x="108" y="4"/>
                    <a:pt x="108" y="4"/>
                  </a:cubicBezTo>
                  <a:cubicBezTo>
                    <a:pt x="109" y="3"/>
                    <a:pt x="109" y="3"/>
                    <a:pt x="109" y="3"/>
                  </a:cubicBezTo>
                  <a:cubicBezTo>
                    <a:pt x="110" y="2"/>
                    <a:pt x="110" y="2"/>
                    <a:pt x="110" y="2"/>
                  </a:cubicBezTo>
                  <a:cubicBezTo>
                    <a:pt x="112" y="1"/>
                    <a:pt x="112" y="1"/>
                    <a:pt x="112" y="1"/>
                  </a:cubicBezTo>
                  <a:cubicBezTo>
                    <a:pt x="113" y="1"/>
                    <a:pt x="113" y="1"/>
                    <a:pt x="113" y="1"/>
                  </a:cubicBezTo>
                  <a:cubicBezTo>
                    <a:pt x="114" y="0"/>
                    <a:pt x="114" y="0"/>
                    <a:pt x="114" y="0"/>
                  </a:cubicBezTo>
                  <a:cubicBezTo>
                    <a:pt x="115" y="0"/>
                    <a:pt x="115" y="0"/>
                    <a:pt x="115" y="0"/>
                  </a:cubicBezTo>
                  <a:cubicBezTo>
                    <a:pt x="116" y="0"/>
                    <a:pt x="116" y="0"/>
                    <a:pt x="116" y="0"/>
                  </a:cubicBezTo>
                  <a:cubicBezTo>
                    <a:pt x="117" y="0"/>
                    <a:pt x="117" y="0"/>
                    <a:pt x="117" y="0"/>
                  </a:cubicBezTo>
                  <a:cubicBezTo>
                    <a:pt x="117" y="0"/>
                    <a:pt x="117" y="0"/>
                    <a:pt x="117" y="0"/>
                  </a:cubicBezTo>
                  <a:cubicBezTo>
                    <a:pt x="118" y="1"/>
                    <a:pt x="118" y="1"/>
                    <a:pt x="118" y="1"/>
                  </a:cubicBezTo>
                  <a:cubicBezTo>
                    <a:pt x="119" y="1"/>
                    <a:pt x="119" y="1"/>
                    <a:pt x="119" y="1"/>
                  </a:cubicBezTo>
                  <a:cubicBezTo>
                    <a:pt x="241" y="124"/>
                    <a:pt x="241" y="124"/>
                    <a:pt x="241" y="124"/>
                  </a:cubicBezTo>
                  <a:cubicBezTo>
                    <a:pt x="242" y="129"/>
                    <a:pt x="242" y="135"/>
                    <a:pt x="242" y="141"/>
                  </a:cubicBezTo>
                  <a:cubicBezTo>
                    <a:pt x="242" y="239"/>
                    <a:pt x="162" y="318"/>
                    <a:pt x="65" y="318"/>
                  </a:cubicBezTo>
                  <a:cubicBezTo>
                    <a:pt x="60" y="318"/>
                    <a:pt x="56" y="318"/>
                    <a:pt x="51" y="318"/>
                  </a:cubicBezTo>
                  <a:cubicBezTo>
                    <a:pt x="12" y="279"/>
                    <a:pt x="12" y="279"/>
                    <a:pt x="12" y="279"/>
                  </a:cubicBezTo>
                  <a:cubicBezTo>
                    <a:pt x="12" y="278"/>
                    <a:pt x="12" y="278"/>
                    <a:pt x="12" y="278"/>
                  </a:cubicBezTo>
                  <a:cubicBezTo>
                    <a:pt x="12" y="278"/>
                    <a:pt x="12" y="278"/>
                    <a:pt x="12" y="278"/>
                  </a:cubicBezTo>
                  <a:cubicBezTo>
                    <a:pt x="11" y="277"/>
                    <a:pt x="11" y="277"/>
                    <a:pt x="11" y="277"/>
                  </a:cubicBezTo>
                  <a:cubicBezTo>
                    <a:pt x="11" y="277"/>
                    <a:pt x="11" y="277"/>
                    <a:pt x="11" y="277"/>
                  </a:cubicBezTo>
                  <a:cubicBezTo>
                    <a:pt x="11" y="276"/>
                    <a:pt x="11" y="276"/>
                    <a:pt x="11" y="276"/>
                  </a:cubicBezTo>
                  <a:cubicBezTo>
                    <a:pt x="11" y="276"/>
                    <a:pt x="11" y="276"/>
                    <a:pt x="11" y="276"/>
                  </a:cubicBezTo>
                  <a:cubicBezTo>
                    <a:pt x="11" y="275"/>
                    <a:pt x="11" y="275"/>
                    <a:pt x="11" y="275"/>
                  </a:cubicBezTo>
                  <a:cubicBezTo>
                    <a:pt x="11" y="271"/>
                    <a:pt x="11" y="271"/>
                    <a:pt x="11" y="271"/>
                  </a:cubicBezTo>
                  <a:cubicBezTo>
                    <a:pt x="11" y="266"/>
                    <a:pt x="11" y="266"/>
                    <a:pt x="11" y="266"/>
                  </a:cubicBezTo>
                  <a:cubicBezTo>
                    <a:pt x="12" y="261"/>
                    <a:pt x="12" y="261"/>
                    <a:pt x="12" y="261"/>
                  </a:cubicBezTo>
                  <a:cubicBezTo>
                    <a:pt x="12" y="257"/>
                    <a:pt x="12" y="257"/>
                    <a:pt x="12" y="257"/>
                  </a:cubicBezTo>
                  <a:cubicBezTo>
                    <a:pt x="12" y="252"/>
                    <a:pt x="12" y="252"/>
                    <a:pt x="12" y="252"/>
                  </a:cubicBezTo>
                  <a:cubicBezTo>
                    <a:pt x="12" y="248"/>
                    <a:pt x="12" y="248"/>
                    <a:pt x="12" y="248"/>
                  </a:cubicBezTo>
                  <a:cubicBezTo>
                    <a:pt x="12" y="243"/>
                    <a:pt x="12" y="243"/>
                    <a:pt x="12" y="243"/>
                  </a:cubicBezTo>
                  <a:cubicBezTo>
                    <a:pt x="13" y="238"/>
                    <a:pt x="13" y="238"/>
                    <a:pt x="13" y="238"/>
                  </a:cubicBezTo>
                  <a:cubicBezTo>
                    <a:pt x="13" y="234"/>
                    <a:pt x="13" y="234"/>
                    <a:pt x="13" y="234"/>
                  </a:cubicBezTo>
                  <a:cubicBezTo>
                    <a:pt x="13" y="229"/>
                    <a:pt x="13" y="229"/>
                    <a:pt x="13" y="229"/>
                  </a:cubicBezTo>
                  <a:cubicBezTo>
                    <a:pt x="13" y="224"/>
                    <a:pt x="13" y="224"/>
                    <a:pt x="13" y="224"/>
                  </a:cubicBezTo>
                  <a:cubicBezTo>
                    <a:pt x="14" y="220"/>
                    <a:pt x="14" y="220"/>
                    <a:pt x="14" y="220"/>
                  </a:cubicBezTo>
                  <a:cubicBezTo>
                    <a:pt x="14" y="215"/>
                    <a:pt x="14" y="215"/>
                    <a:pt x="14" y="215"/>
                  </a:cubicBezTo>
                  <a:cubicBezTo>
                    <a:pt x="14" y="211"/>
                    <a:pt x="14" y="211"/>
                    <a:pt x="14" y="211"/>
                  </a:cubicBezTo>
                  <a:cubicBezTo>
                    <a:pt x="14" y="206"/>
                    <a:pt x="14" y="206"/>
                    <a:pt x="14" y="206"/>
                  </a:cubicBezTo>
                  <a:cubicBezTo>
                    <a:pt x="14" y="201"/>
                    <a:pt x="14" y="201"/>
                    <a:pt x="14" y="201"/>
                  </a:cubicBezTo>
                  <a:cubicBezTo>
                    <a:pt x="15" y="197"/>
                    <a:pt x="15" y="197"/>
                    <a:pt x="15" y="197"/>
                  </a:cubicBezTo>
                  <a:cubicBezTo>
                    <a:pt x="15" y="192"/>
                    <a:pt x="15" y="192"/>
                    <a:pt x="15" y="192"/>
                  </a:cubicBezTo>
                  <a:cubicBezTo>
                    <a:pt x="15" y="187"/>
                    <a:pt x="15" y="187"/>
                    <a:pt x="15" y="187"/>
                  </a:cubicBezTo>
                  <a:cubicBezTo>
                    <a:pt x="15" y="183"/>
                    <a:pt x="15" y="183"/>
                    <a:pt x="15" y="183"/>
                  </a:cubicBezTo>
                  <a:cubicBezTo>
                    <a:pt x="16" y="178"/>
                    <a:pt x="16" y="178"/>
                    <a:pt x="16" y="178"/>
                  </a:cubicBezTo>
                  <a:cubicBezTo>
                    <a:pt x="16" y="174"/>
                    <a:pt x="16" y="174"/>
                    <a:pt x="16" y="174"/>
                  </a:cubicBezTo>
                  <a:cubicBezTo>
                    <a:pt x="16" y="169"/>
                    <a:pt x="16" y="169"/>
                    <a:pt x="16" y="169"/>
                  </a:cubicBezTo>
                  <a:cubicBezTo>
                    <a:pt x="16" y="164"/>
                    <a:pt x="16" y="164"/>
                    <a:pt x="16" y="164"/>
                  </a:cubicBezTo>
                  <a:cubicBezTo>
                    <a:pt x="17" y="160"/>
                    <a:pt x="17" y="160"/>
                    <a:pt x="17" y="160"/>
                  </a:cubicBezTo>
                  <a:cubicBezTo>
                    <a:pt x="17" y="155"/>
                    <a:pt x="17" y="155"/>
                    <a:pt x="17" y="155"/>
                  </a:cubicBezTo>
                  <a:cubicBezTo>
                    <a:pt x="17" y="150"/>
                    <a:pt x="17" y="150"/>
                    <a:pt x="17" y="150"/>
                  </a:cubicBezTo>
                  <a:cubicBezTo>
                    <a:pt x="18" y="146"/>
                    <a:pt x="18" y="146"/>
                    <a:pt x="18" y="146"/>
                  </a:cubicBezTo>
                  <a:cubicBezTo>
                    <a:pt x="18" y="141"/>
                    <a:pt x="18" y="141"/>
                    <a:pt x="18" y="141"/>
                  </a:cubicBezTo>
                  <a:cubicBezTo>
                    <a:pt x="18" y="137"/>
                    <a:pt x="18" y="137"/>
                    <a:pt x="18" y="137"/>
                  </a:cubicBezTo>
                  <a:cubicBezTo>
                    <a:pt x="19" y="132"/>
                    <a:pt x="19" y="132"/>
                    <a:pt x="19" y="132"/>
                  </a:cubicBezTo>
                  <a:cubicBezTo>
                    <a:pt x="19" y="127"/>
                    <a:pt x="19" y="127"/>
                    <a:pt x="19" y="127"/>
                  </a:cubicBezTo>
                  <a:cubicBezTo>
                    <a:pt x="19" y="126"/>
                    <a:pt x="19" y="126"/>
                    <a:pt x="19" y="126"/>
                  </a:cubicBezTo>
                  <a:cubicBezTo>
                    <a:pt x="19" y="124"/>
                    <a:pt x="19" y="124"/>
                    <a:pt x="19" y="124"/>
                  </a:cubicBezTo>
                  <a:cubicBezTo>
                    <a:pt x="20" y="122"/>
                    <a:pt x="20" y="122"/>
                    <a:pt x="20" y="122"/>
                  </a:cubicBezTo>
                  <a:cubicBezTo>
                    <a:pt x="20" y="121"/>
                    <a:pt x="20" y="121"/>
                    <a:pt x="20" y="121"/>
                  </a:cubicBezTo>
                  <a:cubicBezTo>
                    <a:pt x="20" y="119"/>
                    <a:pt x="20" y="119"/>
                    <a:pt x="20" y="119"/>
                  </a:cubicBezTo>
                  <a:cubicBezTo>
                    <a:pt x="20" y="117"/>
                    <a:pt x="20" y="117"/>
                    <a:pt x="20" y="117"/>
                  </a:cubicBezTo>
                  <a:cubicBezTo>
                    <a:pt x="20" y="116"/>
                    <a:pt x="20" y="116"/>
                    <a:pt x="20" y="116"/>
                  </a:cubicBezTo>
                  <a:cubicBezTo>
                    <a:pt x="20" y="114"/>
                    <a:pt x="20" y="114"/>
                    <a:pt x="20" y="114"/>
                  </a:cubicBezTo>
                  <a:cubicBezTo>
                    <a:pt x="20" y="112"/>
                    <a:pt x="20" y="112"/>
                    <a:pt x="20" y="112"/>
                  </a:cubicBezTo>
                  <a:cubicBezTo>
                    <a:pt x="20" y="111"/>
                    <a:pt x="20" y="111"/>
                    <a:pt x="20" y="111"/>
                  </a:cubicBezTo>
                  <a:cubicBezTo>
                    <a:pt x="20" y="109"/>
                    <a:pt x="20" y="109"/>
                    <a:pt x="20" y="109"/>
                  </a:cubicBezTo>
                  <a:cubicBezTo>
                    <a:pt x="20" y="107"/>
                    <a:pt x="20" y="107"/>
                    <a:pt x="20" y="107"/>
                  </a:cubicBezTo>
                  <a:cubicBezTo>
                    <a:pt x="20" y="106"/>
                    <a:pt x="20" y="106"/>
                    <a:pt x="20" y="106"/>
                  </a:cubicBezTo>
                  <a:cubicBezTo>
                    <a:pt x="20" y="104"/>
                    <a:pt x="20" y="104"/>
                    <a:pt x="20" y="104"/>
                  </a:cubicBezTo>
                  <a:cubicBezTo>
                    <a:pt x="20" y="102"/>
                    <a:pt x="20" y="102"/>
                    <a:pt x="20" y="102"/>
                  </a:cubicBezTo>
                  <a:cubicBezTo>
                    <a:pt x="19" y="101"/>
                    <a:pt x="19" y="101"/>
                    <a:pt x="19" y="101"/>
                  </a:cubicBezTo>
                  <a:cubicBezTo>
                    <a:pt x="19" y="99"/>
                    <a:pt x="19" y="99"/>
                    <a:pt x="19" y="99"/>
                  </a:cubicBezTo>
                  <a:cubicBezTo>
                    <a:pt x="19" y="98"/>
                    <a:pt x="19" y="98"/>
                    <a:pt x="19" y="98"/>
                  </a:cubicBezTo>
                  <a:cubicBezTo>
                    <a:pt x="19" y="97"/>
                    <a:pt x="19" y="97"/>
                    <a:pt x="19" y="97"/>
                  </a:cubicBezTo>
                  <a:cubicBezTo>
                    <a:pt x="18" y="96"/>
                    <a:pt x="18" y="96"/>
                    <a:pt x="18" y="96"/>
                  </a:cubicBezTo>
                  <a:cubicBezTo>
                    <a:pt x="18" y="95"/>
                    <a:pt x="18" y="95"/>
                    <a:pt x="18" y="95"/>
                  </a:cubicBezTo>
                  <a:cubicBezTo>
                    <a:pt x="17" y="95"/>
                    <a:pt x="17" y="95"/>
                    <a:pt x="17" y="95"/>
                  </a:cubicBezTo>
                  <a:cubicBezTo>
                    <a:pt x="16" y="94"/>
                    <a:pt x="16" y="94"/>
                    <a:pt x="16" y="94"/>
                  </a:cubicBezTo>
                  <a:cubicBezTo>
                    <a:pt x="16" y="93"/>
                    <a:pt x="16" y="93"/>
                    <a:pt x="16" y="93"/>
                  </a:cubicBezTo>
                  <a:cubicBezTo>
                    <a:pt x="15" y="92"/>
                    <a:pt x="15" y="92"/>
                    <a:pt x="15" y="92"/>
                  </a:cubicBezTo>
                  <a:cubicBezTo>
                    <a:pt x="14" y="91"/>
                    <a:pt x="14" y="91"/>
                    <a:pt x="14" y="91"/>
                  </a:cubicBezTo>
                  <a:cubicBezTo>
                    <a:pt x="13" y="90"/>
                    <a:pt x="13" y="90"/>
                    <a:pt x="13" y="90"/>
                  </a:cubicBezTo>
                  <a:cubicBezTo>
                    <a:pt x="12" y="89"/>
                    <a:pt x="12" y="89"/>
                    <a:pt x="12" y="89"/>
                  </a:cubicBezTo>
                  <a:cubicBezTo>
                    <a:pt x="10" y="87"/>
                    <a:pt x="10" y="87"/>
                    <a:pt x="10" y="87"/>
                  </a:cubicBezTo>
                  <a:cubicBezTo>
                    <a:pt x="9" y="86"/>
                    <a:pt x="9" y="86"/>
                    <a:pt x="9" y="86"/>
                  </a:cubicBezTo>
                  <a:cubicBezTo>
                    <a:pt x="8" y="84"/>
                    <a:pt x="8" y="84"/>
                    <a:pt x="8" y="84"/>
                  </a:cubicBezTo>
                  <a:cubicBezTo>
                    <a:pt x="6" y="82"/>
                    <a:pt x="6" y="82"/>
                    <a:pt x="6" y="82"/>
                  </a:cubicBezTo>
                  <a:cubicBezTo>
                    <a:pt x="106" y="182"/>
                    <a:pt x="106" y="182"/>
                    <a:pt x="106" y="182"/>
                  </a:cubicBezTo>
                  <a:cubicBezTo>
                    <a:pt x="106" y="182"/>
                    <a:pt x="106" y="182"/>
                    <a:pt x="106" y="182"/>
                  </a:cubicBezTo>
                  <a:cubicBezTo>
                    <a:pt x="6" y="82"/>
                    <a:pt x="6" y="82"/>
                    <a:pt x="6" y="82"/>
                  </a:cubicBezTo>
                  <a:cubicBezTo>
                    <a:pt x="5" y="81"/>
                    <a:pt x="5" y="81"/>
                    <a:pt x="5" y="81"/>
                  </a:cubicBezTo>
                  <a:cubicBezTo>
                    <a:pt x="4" y="80"/>
                    <a:pt x="4" y="80"/>
                    <a:pt x="4" y="80"/>
                  </a:cubicBezTo>
                  <a:cubicBezTo>
                    <a:pt x="4" y="79"/>
                    <a:pt x="4" y="79"/>
                    <a:pt x="4" y="79"/>
                  </a:cubicBezTo>
                  <a:cubicBezTo>
                    <a:pt x="3" y="78"/>
                    <a:pt x="3" y="78"/>
                    <a:pt x="3" y="78"/>
                  </a:cubicBezTo>
                  <a:cubicBezTo>
                    <a:pt x="3" y="77"/>
                    <a:pt x="3" y="77"/>
                    <a:pt x="3" y="77"/>
                  </a:cubicBezTo>
                  <a:cubicBezTo>
                    <a:pt x="2" y="75"/>
                    <a:pt x="2" y="75"/>
                    <a:pt x="2" y="75"/>
                  </a:cubicBezTo>
                  <a:cubicBezTo>
                    <a:pt x="2" y="74"/>
                    <a:pt x="2" y="74"/>
                    <a:pt x="2" y="74"/>
                  </a:cubicBezTo>
                  <a:cubicBezTo>
                    <a:pt x="1" y="73"/>
                    <a:pt x="1" y="73"/>
                    <a:pt x="1" y="73"/>
                  </a:cubicBezTo>
                  <a:cubicBezTo>
                    <a:pt x="1" y="72"/>
                    <a:pt x="1" y="72"/>
                    <a:pt x="1" y="72"/>
                  </a:cubicBezTo>
                  <a:cubicBezTo>
                    <a:pt x="1" y="71"/>
                    <a:pt x="1" y="71"/>
                    <a:pt x="1" y="71"/>
                  </a:cubicBezTo>
                  <a:cubicBezTo>
                    <a:pt x="0" y="70"/>
                    <a:pt x="0" y="70"/>
                    <a:pt x="0" y="70"/>
                  </a:cubicBezTo>
                  <a:cubicBezTo>
                    <a:pt x="0" y="69"/>
                    <a:pt x="0" y="69"/>
                    <a:pt x="0" y="69"/>
                  </a:cubicBezTo>
                  <a:cubicBezTo>
                    <a:pt x="0" y="68"/>
                    <a:pt x="0" y="68"/>
                    <a:pt x="0" y="68"/>
                  </a:cubicBezTo>
                  <a:cubicBezTo>
                    <a:pt x="0" y="66"/>
                    <a:pt x="0" y="66"/>
                    <a:pt x="0" y="66"/>
                  </a:cubicBezTo>
                  <a:cubicBezTo>
                    <a:pt x="0" y="65"/>
                    <a:pt x="0" y="65"/>
                    <a:pt x="0" y="65"/>
                  </a:cubicBezTo>
                  <a:cubicBezTo>
                    <a:pt x="0" y="64"/>
                    <a:pt x="0" y="64"/>
                    <a:pt x="0" y="64"/>
                  </a:cubicBezTo>
                  <a:cubicBezTo>
                    <a:pt x="0" y="4"/>
                    <a:pt x="0" y="4"/>
                    <a:pt x="0" y="4"/>
                  </a:cubicBezTo>
                  <a:cubicBezTo>
                    <a:pt x="5" y="4"/>
                    <a:pt x="5" y="4"/>
                    <a:pt x="5" y="4"/>
                  </a:cubicBezTo>
                  <a:cubicBezTo>
                    <a:pt x="14" y="13"/>
                    <a:pt x="14" y="13"/>
                    <a:pt x="14" y="13"/>
                  </a:cubicBezTo>
                  <a:cubicBezTo>
                    <a:pt x="14" y="4"/>
                    <a:pt x="14" y="4"/>
                    <a:pt x="14" y="4"/>
                  </a:cubicBezTo>
                  <a:cubicBezTo>
                    <a:pt x="18" y="4"/>
                    <a:pt x="18" y="4"/>
                    <a:pt x="18" y="4"/>
                  </a:cubicBezTo>
                  <a:cubicBezTo>
                    <a:pt x="28" y="13"/>
                    <a:pt x="28" y="13"/>
                    <a:pt x="28" y="13"/>
                  </a:cubicBezTo>
                  <a:cubicBezTo>
                    <a:pt x="28" y="4"/>
                    <a:pt x="28" y="4"/>
                    <a:pt x="28" y="4"/>
                  </a:cubicBezTo>
                  <a:close/>
                </a:path>
              </a:pathLst>
            </a:custGeom>
            <a:solidFill>
              <a:srgbClr val="1E3440"/>
            </a:solidFill>
            <a:ln w="9525">
              <a:noFill/>
            </a:ln>
          </p:spPr>
          <p:txBody>
            <a:bodyPr/>
            <a:p>
              <a:endParaRPr altLang="en-US" lang="zh-CN"/>
            </a:p>
          </p:txBody>
        </p:sp>
        <p:sp>
          <p:nvSpPr>
            <p:cNvPr id="1049183" name="Freeform 56"/>
            <p:cNvSpPr>
              <a:spLocks noEditPoints="1"/>
            </p:cNvSpPr>
            <p:nvPr/>
          </p:nvSpPr>
          <p:spPr>
            <a:xfrm>
              <a:off x="500" y="128"/>
              <a:ext cx="570" cy="1285"/>
            </a:xfrm>
            <a:custGeom>
              <a:avLst/>
              <a:ahLst/>
              <a:cxnLst>
                <a:cxn ang="0">
                  <a:pos x="20" y="65"/>
                </a:cxn>
                <a:cxn ang="0">
                  <a:pos x="18" y="12"/>
                </a:cxn>
                <a:cxn ang="0">
                  <a:pos x="14" y="12"/>
                </a:cxn>
                <a:cxn ang="0">
                  <a:pos x="14" y="65"/>
                </a:cxn>
                <a:cxn ang="0">
                  <a:pos x="7" y="65"/>
                </a:cxn>
                <a:cxn ang="0">
                  <a:pos x="5" y="12"/>
                </a:cxn>
                <a:cxn ang="0">
                  <a:pos x="0" y="12"/>
                </a:cxn>
                <a:cxn ang="0">
                  <a:pos x="0" y="72"/>
                </a:cxn>
                <a:cxn ang="0">
                  <a:pos x="6" y="90"/>
                </a:cxn>
                <a:cxn ang="0">
                  <a:pos x="19" y="109"/>
                </a:cxn>
                <a:cxn ang="0">
                  <a:pos x="19" y="135"/>
                </a:cxn>
                <a:cxn ang="0">
                  <a:pos x="11" y="283"/>
                </a:cxn>
                <a:cxn ang="0">
                  <a:pos x="13" y="287"/>
                </a:cxn>
                <a:cxn ang="0">
                  <a:pos x="34" y="287"/>
                </a:cxn>
                <a:cxn ang="0">
                  <a:pos x="36" y="283"/>
                </a:cxn>
                <a:cxn ang="0">
                  <a:pos x="28" y="135"/>
                </a:cxn>
                <a:cxn ang="0">
                  <a:pos x="27" y="109"/>
                </a:cxn>
                <a:cxn ang="0">
                  <a:pos x="41" y="90"/>
                </a:cxn>
                <a:cxn ang="0">
                  <a:pos x="47" y="72"/>
                </a:cxn>
                <a:cxn ang="0">
                  <a:pos x="46" y="12"/>
                </a:cxn>
                <a:cxn ang="0">
                  <a:pos x="42" y="12"/>
                </a:cxn>
                <a:cxn ang="0">
                  <a:pos x="40" y="65"/>
                </a:cxn>
                <a:cxn ang="0">
                  <a:pos x="33" y="65"/>
                </a:cxn>
                <a:cxn ang="0">
                  <a:pos x="33" y="12"/>
                </a:cxn>
                <a:cxn ang="0">
                  <a:pos x="28" y="12"/>
                </a:cxn>
                <a:cxn ang="0">
                  <a:pos x="27" y="65"/>
                </a:cxn>
                <a:cxn ang="0">
                  <a:pos x="20" y="65"/>
                </a:cxn>
                <a:cxn ang="0">
                  <a:pos x="110" y="142"/>
                </a:cxn>
                <a:cxn ang="0">
                  <a:pos x="101" y="284"/>
                </a:cxn>
                <a:cxn ang="0">
                  <a:pos x="103" y="287"/>
                </a:cxn>
                <a:cxn ang="0">
                  <a:pos x="127" y="287"/>
                </a:cxn>
                <a:cxn ang="0">
                  <a:pos x="129" y="284"/>
                </a:cxn>
                <a:cxn ang="0">
                  <a:pos x="120" y="142"/>
                </a:cxn>
                <a:cxn ang="0">
                  <a:pos x="120" y="13"/>
                </a:cxn>
                <a:cxn ang="0">
                  <a:pos x="92" y="52"/>
                </a:cxn>
                <a:cxn ang="0">
                  <a:pos x="110" y="142"/>
                </a:cxn>
                <a:cxn ang="0">
                  <a:pos x="117" y="286"/>
                </a:cxn>
                <a:cxn ang="0">
                  <a:pos x="116" y="148"/>
                </a:cxn>
                <a:cxn ang="0">
                  <a:pos x="120" y="143"/>
                </a:cxn>
                <a:cxn ang="0">
                  <a:pos x="110" y="143"/>
                </a:cxn>
                <a:cxn ang="0">
                  <a:pos x="115" y="148"/>
                </a:cxn>
                <a:cxn ang="0">
                  <a:pos x="113" y="287"/>
                </a:cxn>
                <a:cxn ang="0">
                  <a:pos x="117" y="286"/>
                </a:cxn>
                <a:cxn ang="0">
                  <a:pos x="25" y="286"/>
                </a:cxn>
                <a:cxn ang="0">
                  <a:pos x="24" y="141"/>
                </a:cxn>
                <a:cxn ang="0">
                  <a:pos x="27" y="137"/>
                </a:cxn>
                <a:cxn ang="0">
                  <a:pos x="19" y="137"/>
                </a:cxn>
                <a:cxn ang="0">
                  <a:pos x="23" y="141"/>
                </a:cxn>
                <a:cxn ang="0">
                  <a:pos x="21" y="286"/>
                </a:cxn>
                <a:cxn ang="0">
                  <a:pos x="25" y="286"/>
                </a:cxn>
              </a:cxnLst>
              <a:rect l="0" t="0" r="0" b="0"/>
              <a:pathLst>
                <a:path w="129" h="290">
                  <a:moveTo>
                    <a:pt x="20" y="65"/>
                  </a:moveTo>
                  <a:cubicBezTo>
                    <a:pt x="18" y="12"/>
                    <a:pt x="18" y="12"/>
                    <a:pt x="18" y="12"/>
                  </a:cubicBezTo>
                  <a:cubicBezTo>
                    <a:pt x="14" y="12"/>
                    <a:pt x="14" y="12"/>
                    <a:pt x="14" y="12"/>
                  </a:cubicBezTo>
                  <a:cubicBezTo>
                    <a:pt x="14" y="65"/>
                    <a:pt x="14" y="65"/>
                    <a:pt x="14" y="65"/>
                  </a:cubicBezTo>
                  <a:cubicBezTo>
                    <a:pt x="14" y="67"/>
                    <a:pt x="7" y="67"/>
                    <a:pt x="7" y="65"/>
                  </a:cubicBezTo>
                  <a:cubicBezTo>
                    <a:pt x="5" y="12"/>
                    <a:pt x="5" y="12"/>
                    <a:pt x="5" y="12"/>
                  </a:cubicBezTo>
                  <a:cubicBezTo>
                    <a:pt x="0" y="12"/>
                    <a:pt x="0" y="12"/>
                    <a:pt x="0" y="12"/>
                  </a:cubicBezTo>
                  <a:cubicBezTo>
                    <a:pt x="0" y="72"/>
                    <a:pt x="0" y="72"/>
                    <a:pt x="0" y="72"/>
                  </a:cubicBezTo>
                  <a:cubicBezTo>
                    <a:pt x="0" y="79"/>
                    <a:pt x="2" y="84"/>
                    <a:pt x="6" y="90"/>
                  </a:cubicBezTo>
                  <a:cubicBezTo>
                    <a:pt x="15" y="101"/>
                    <a:pt x="19" y="102"/>
                    <a:pt x="19" y="109"/>
                  </a:cubicBezTo>
                  <a:cubicBezTo>
                    <a:pt x="20" y="117"/>
                    <a:pt x="20" y="126"/>
                    <a:pt x="19" y="135"/>
                  </a:cubicBezTo>
                  <a:cubicBezTo>
                    <a:pt x="15" y="185"/>
                    <a:pt x="13" y="234"/>
                    <a:pt x="11" y="283"/>
                  </a:cubicBezTo>
                  <a:cubicBezTo>
                    <a:pt x="11" y="285"/>
                    <a:pt x="11" y="286"/>
                    <a:pt x="13" y="287"/>
                  </a:cubicBezTo>
                  <a:cubicBezTo>
                    <a:pt x="18" y="290"/>
                    <a:pt x="29" y="290"/>
                    <a:pt x="34" y="287"/>
                  </a:cubicBezTo>
                  <a:cubicBezTo>
                    <a:pt x="35" y="286"/>
                    <a:pt x="36" y="285"/>
                    <a:pt x="36" y="283"/>
                  </a:cubicBezTo>
                  <a:cubicBezTo>
                    <a:pt x="33" y="234"/>
                    <a:pt x="32" y="185"/>
                    <a:pt x="28" y="135"/>
                  </a:cubicBezTo>
                  <a:cubicBezTo>
                    <a:pt x="27" y="127"/>
                    <a:pt x="26" y="117"/>
                    <a:pt x="27" y="109"/>
                  </a:cubicBezTo>
                  <a:cubicBezTo>
                    <a:pt x="28" y="102"/>
                    <a:pt x="32" y="101"/>
                    <a:pt x="41" y="90"/>
                  </a:cubicBezTo>
                  <a:cubicBezTo>
                    <a:pt x="45" y="84"/>
                    <a:pt x="47" y="79"/>
                    <a:pt x="47" y="72"/>
                  </a:cubicBezTo>
                  <a:cubicBezTo>
                    <a:pt x="46" y="12"/>
                    <a:pt x="46" y="12"/>
                    <a:pt x="46" y="12"/>
                  </a:cubicBezTo>
                  <a:cubicBezTo>
                    <a:pt x="42" y="12"/>
                    <a:pt x="42" y="12"/>
                    <a:pt x="42" y="12"/>
                  </a:cubicBezTo>
                  <a:cubicBezTo>
                    <a:pt x="40" y="65"/>
                    <a:pt x="40" y="65"/>
                    <a:pt x="40" y="65"/>
                  </a:cubicBezTo>
                  <a:cubicBezTo>
                    <a:pt x="40" y="67"/>
                    <a:pt x="33" y="67"/>
                    <a:pt x="33" y="65"/>
                  </a:cubicBezTo>
                  <a:cubicBezTo>
                    <a:pt x="33" y="12"/>
                    <a:pt x="33" y="12"/>
                    <a:pt x="33" y="12"/>
                  </a:cubicBezTo>
                  <a:cubicBezTo>
                    <a:pt x="28" y="12"/>
                    <a:pt x="28" y="12"/>
                    <a:pt x="28" y="12"/>
                  </a:cubicBezTo>
                  <a:cubicBezTo>
                    <a:pt x="27" y="65"/>
                    <a:pt x="27" y="65"/>
                    <a:pt x="27" y="65"/>
                  </a:cubicBezTo>
                  <a:cubicBezTo>
                    <a:pt x="27" y="67"/>
                    <a:pt x="20" y="67"/>
                    <a:pt x="20" y="65"/>
                  </a:cubicBezTo>
                  <a:close/>
                  <a:moveTo>
                    <a:pt x="110" y="142"/>
                  </a:moveTo>
                  <a:cubicBezTo>
                    <a:pt x="106" y="190"/>
                    <a:pt x="104" y="236"/>
                    <a:pt x="101" y="284"/>
                  </a:cubicBezTo>
                  <a:cubicBezTo>
                    <a:pt x="101" y="285"/>
                    <a:pt x="102" y="286"/>
                    <a:pt x="103" y="287"/>
                  </a:cubicBezTo>
                  <a:cubicBezTo>
                    <a:pt x="109" y="290"/>
                    <a:pt x="122" y="290"/>
                    <a:pt x="127" y="287"/>
                  </a:cubicBezTo>
                  <a:cubicBezTo>
                    <a:pt x="129" y="286"/>
                    <a:pt x="129" y="285"/>
                    <a:pt x="129" y="284"/>
                  </a:cubicBezTo>
                  <a:cubicBezTo>
                    <a:pt x="126" y="236"/>
                    <a:pt x="124" y="190"/>
                    <a:pt x="120" y="142"/>
                  </a:cubicBezTo>
                  <a:cubicBezTo>
                    <a:pt x="120" y="13"/>
                    <a:pt x="120" y="13"/>
                    <a:pt x="120" y="13"/>
                  </a:cubicBezTo>
                  <a:cubicBezTo>
                    <a:pt x="120" y="0"/>
                    <a:pt x="94" y="13"/>
                    <a:pt x="92" y="52"/>
                  </a:cubicBezTo>
                  <a:cubicBezTo>
                    <a:pt x="91" y="80"/>
                    <a:pt x="96" y="114"/>
                    <a:pt x="110" y="142"/>
                  </a:cubicBezTo>
                  <a:close/>
                  <a:moveTo>
                    <a:pt x="117" y="286"/>
                  </a:moveTo>
                  <a:cubicBezTo>
                    <a:pt x="116" y="148"/>
                    <a:pt x="116" y="148"/>
                    <a:pt x="116" y="148"/>
                  </a:cubicBezTo>
                  <a:cubicBezTo>
                    <a:pt x="118" y="147"/>
                    <a:pt x="120" y="146"/>
                    <a:pt x="120" y="143"/>
                  </a:cubicBezTo>
                  <a:cubicBezTo>
                    <a:pt x="117" y="143"/>
                    <a:pt x="114" y="143"/>
                    <a:pt x="110" y="143"/>
                  </a:cubicBezTo>
                  <a:cubicBezTo>
                    <a:pt x="110" y="146"/>
                    <a:pt x="112" y="148"/>
                    <a:pt x="115" y="148"/>
                  </a:cubicBezTo>
                  <a:cubicBezTo>
                    <a:pt x="114" y="193"/>
                    <a:pt x="113" y="242"/>
                    <a:pt x="113" y="287"/>
                  </a:cubicBezTo>
                  <a:cubicBezTo>
                    <a:pt x="113" y="288"/>
                    <a:pt x="117" y="288"/>
                    <a:pt x="117" y="286"/>
                  </a:cubicBezTo>
                  <a:close/>
                  <a:moveTo>
                    <a:pt x="25" y="286"/>
                  </a:moveTo>
                  <a:cubicBezTo>
                    <a:pt x="24" y="141"/>
                    <a:pt x="24" y="141"/>
                    <a:pt x="24" y="141"/>
                  </a:cubicBezTo>
                  <a:cubicBezTo>
                    <a:pt x="26" y="141"/>
                    <a:pt x="27" y="139"/>
                    <a:pt x="27" y="137"/>
                  </a:cubicBezTo>
                  <a:cubicBezTo>
                    <a:pt x="19" y="137"/>
                    <a:pt x="19" y="137"/>
                    <a:pt x="19" y="137"/>
                  </a:cubicBezTo>
                  <a:cubicBezTo>
                    <a:pt x="19" y="140"/>
                    <a:pt x="21" y="141"/>
                    <a:pt x="23" y="141"/>
                  </a:cubicBezTo>
                  <a:cubicBezTo>
                    <a:pt x="22" y="188"/>
                    <a:pt x="22" y="240"/>
                    <a:pt x="21" y="286"/>
                  </a:cubicBezTo>
                  <a:cubicBezTo>
                    <a:pt x="22" y="288"/>
                    <a:pt x="25" y="288"/>
                    <a:pt x="25" y="286"/>
                  </a:cubicBezTo>
                  <a:close/>
                </a:path>
              </a:pathLst>
            </a:custGeom>
            <a:solidFill>
              <a:srgbClr val="FFFFFF"/>
            </a:solidFill>
            <a:ln w="9525">
              <a:noFill/>
            </a:ln>
          </p:spPr>
          <p:txBody>
            <a:bodyPr/>
            <a:p>
              <a:endParaRPr altLang="en-US" lang="zh-CN"/>
            </a:p>
          </p:txBody>
        </p:sp>
      </p:grpSp>
      <p:grpSp>
        <p:nvGrpSpPr>
          <p:cNvPr id="107" name="组合 41281"/>
          <p:cNvGrpSpPr/>
          <p:nvPr/>
        </p:nvGrpSpPr>
        <p:grpSpPr>
          <a:xfrm>
            <a:off x="1114425" y="2087563"/>
            <a:ext cx="255588" cy="252412"/>
            <a:chOff x="0" y="0"/>
            <a:chExt cx="1573" cy="1564"/>
          </a:xfrm>
        </p:grpSpPr>
        <p:sp>
          <p:nvSpPr>
            <p:cNvPr id="1049184" name="Oval 31"/>
            <p:cNvSpPr/>
            <p:nvPr/>
          </p:nvSpPr>
          <p:spPr>
            <a:xfrm>
              <a:off x="0" y="0"/>
              <a:ext cx="1573" cy="1565"/>
            </a:xfrm>
            <a:prstGeom prst="ellipse"/>
            <a:solidFill>
              <a:srgbClr val="16C5CA"/>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185" name="Freeform 32"/>
            <p:cNvSpPr/>
            <p:nvPr/>
          </p:nvSpPr>
          <p:spPr>
            <a:xfrm>
              <a:off x="213" y="167"/>
              <a:ext cx="1360" cy="1397"/>
            </a:xfrm>
            <a:custGeom>
              <a:avLst/>
              <a:ahLst/>
              <a:cxnLst>
                <a:cxn ang="0">
                  <a:pos x="102" y="314"/>
                </a:cxn>
                <a:cxn ang="0">
                  <a:pos x="3" y="215"/>
                </a:cxn>
                <a:cxn ang="0">
                  <a:pos x="1" y="213"/>
                </a:cxn>
                <a:cxn ang="0">
                  <a:pos x="1" y="212"/>
                </a:cxn>
                <a:cxn ang="0">
                  <a:pos x="0" y="210"/>
                </a:cxn>
                <a:cxn ang="0">
                  <a:pos x="0" y="208"/>
                </a:cxn>
                <a:cxn ang="0">
                  <a:pos x="0" y="70"/>
                </a:cxn>
                <a:cxn ang="0">
                  <a:pos x="0" y="68"/>
                </a:cxn>
                <a:cxn ang="0">
                  <a:pos x="1" y="66"/>
                </a:cxn>
                <a:cxn ang="0">
                  <a:pos x="1" y="65"/>
                </a:cxn>
                <a:cxn ang="0">
                  <a:pos x="3" y="63"/>
                </a:cxn>
                <a:cxn ang="0">
                  <a:pos x="4" y="62"/>
                </a:cxn>
                <a:cxn ang="0">
                  <a:pos x="6" y="61"/>
                </a:cxn>
                <a:cxn ang="0">
                  <a:pos x="7" y="61"/>
                </a:cxn>
                <a:cxn ang="0">
                  <a:pos x="9" y="61"/>
                </a:cxn>
                <a:cxn ang="0">
                  <a:pos x="16" y="61"/>
                </a:cxn>
                <a:cxn ang="0">
                  <a:pos x="18" y="61"/>
                </a:cxn>
                <a:cxn ang="0">
                  <a:pos x="20" y="61"/>
                </a:cxn>
                <a:cxn ang="0">
                  <a:pos x="22" y="62"/>
                </a:cxn>
                <a:cxn ang="0">
                  <a:pos x="23" y="63"/>
                </a:cxn>
                <a:cxn ang="0">
                  <a:pos x="70" y="111"/>
                </a:cxn>
                <a:cxn ang="0">
                  <a:pos x="97" y="111"/>
                </a:cxn>
                <a:cxn ang="0">
                  <a:pos x="100" y="111"/>
                </a:cxn>
                <a:cxn ang="0">
                  <a:pos x="102" y="112"/>
                </a:cxn>
                <a:cxn ang="0">
                  <a:pos x="104" y="113"/>
                </a:cxn>
                <a:cxn ang="0">
                  <a:pos x="106" y="114"/>
                </a:cxn>
                <a:cxn ang="0">
                  <a:pos x="135" y="143"/>
                </a:cxn>
                <a:cxn ang="0">
                  <a:pos x="193" y="143"/>
                </a:cxn>
                <a:cxn ang="0">
                  <a:pos x="119" y="69"/>
                </a:cxn>
                <a:cxn ang="0">
                  <a:pos x="119" y="69"/>
                </a:cxn>
                <a:cxn ang="0">
                  <a:pos x="95" y="45"/>
                </a:cxn>
                <a:cxn ang="0">
                  <a:pos x="95" y="24"/>
                </a:cxn>
                <a:cxn ang="0">
                  <a:pos x="119" y="24"/>
                </a:cxn>
                <a:cxn ang="0">
                  <a:pos x="119" y="0"/>
                </a:cxn>
                <a:cxn ang="0">
                  <a:pos x="140" y="0"/>
                </a:cxn>
                <a:cxn ang="0">
                  <a:pos x="164" y="24"/>
                </a:cxn>
                <a:cxn ang="0">
                  <a:pos x="164" y="24"/>
                </a:cxn>
                <a:cxn ang="0">
                  <a:pos x="238" y="98"/>
                </a:cxn>
                <a:cxn ang="0">
                  <a:pos x="238" y="97"/>
                </a:cxn>
                <a:cxn ang="0">
                  <a:pos x="239" y="96"/>
                </a:cxn>
                <a:cxn ang="0">
                  <a:pos x="240" y="94"/>
                </a:cxn>
                <a:cxn ang="0">
                  <a:pos x="242" y="93"/>
                </a:cxn>
                <a:cxn ang="0">
                  <a:pos x="243" y="93"/>
                </a:cxn>
                <a:cxn ang="0">
                  <a:pos x="245" y="92"/>
                </a:cxn>
                <a:cxn ang="0">
                  <a:pos x="247" y="92"/>
                </a:cxn>
                <a:cxn ang="0">
                  <a:pos x="254" y="92"/>
                </a:cxn>
                <a:cxn ang="0">
                  <a:pos x="256" y="92"/>
                </a:cxn>
                <a:cxn ang="0">
                  <a:pos x="257" y="93"/>
                </a:cxn>
                <a:cxn ang="0">
                  <a:pos x="259" y="93"/>
                </a:cxn>
                <a:cxn ang="0">
                  <a:pos x="260" y="94"/>
                </a:cxn>
                <a:cxn ang="0">
                  <a:pos x="307" y="141"/>
                </a:cxn>
                <a:cxn ang="0">
                  <a:pos x="305" y="165"/>
                </a:cxn>
                <a:cxn ang="0">
                  <a:pos x="305" y="165"/>
                </a:cxn>
                <a:cxn ang="0">
                  <a:pos x="281" y="231"/>
                </a:cxn>
                <a:cxn ang="0">
                  <a:pos x="281" y="231"/>
                </a:cxn>
                <a:cxn ang="0">
                  <a:pos x="129" y="316"/>
                </a:cxn>
                <a:cxn ang="0">
                  <a:pos x="102" y="314"/>
                </a:cxn>
              </a:cxnLst>
              <a:rect l="0" t="0" r="0" b="0"/>
              <a:pathLst>
                <a:path w="307" h="316">
                  <a:moveTo>
                    <a:pt x="102" y="314"/>
                  </a:moveTo>
                  <a:cubicBezTo>
                    <a:pt x="3" y="215"/>
                    <a:pt x="3" y="215"/>
                    <a:pt x="3" y="215"/>
                  </a:cubicBezTo>
                  <a:cubicBezTo>
                    <a:pt x="1" y="213"/>
                    <a:pt x="1" y="213"/>
                    <a:pt x="1" y="213"/>
                  </a:cubicBezTo>
                  <a:cubicBezTo>
                    <a:pt x="1" y="212"/>
                    <a:pt x="1" y="212"/>
                    <a:pt x="1" y="212"/>
                  </a:cubicBezTo>
                  <a:cubicBezTo>
                    <a:pt x="0" y="210"/>
                    <a:pt x="0" y="210"/>
                    <a:pt x="0" y="210"/>
                  </a:cubicBezTo>
                  <a:cubicBezTo>
                    <a:pt x="0" y="208"/>
                    <a:pt x="0" y="208"/>
                    <a:pt x="0" y="208"/>
                  </a:cubicBezTo>
                  <a:cubicBezTo>
                    <a:pt x="0" y="70"/>
                    <a:pt x="0" y="70"/>
                    <a:pt x="0" y="70"/>
                  </a:cubicBezTo>
                  <a:cubicBezTo>
                    <a:pt x="0" y="68"/>
                    <a:pt x="0" y="68"/>
                    <a:pt x="0" y="68"/>
                  </a:cubicBezTo>
                  <a:cubicBezTo>
                    <a:pt x="1" y="66"/>
                    <a:pt x="1" y="66"/>
                    <a:pt x="1" y="66"/>
                  </a:cubicBezTo>
                  <a:cubicBezTo>
                    <a:pt x="1" y="65"/>
                    <a:pt x="1" y="65"/>
                    <a:pt x="1" y="65"/>
                  </a:cubicBezTo>
                  <a:cubicBezTo>
                    <a:pt x="3" y="63"/>
                    <a:pt x="3" y="63"/>
                    <a:pt x="3" y="63"/>
                  </a:cubicBezTo>
                  <a:cubicBezTo>
                    <a:pt x="4" y="62"/>
                    <a:pt x="4" y="62"/>
                    <a:pt x="4" y="62"/>
                  </a:cubicBezTo>
                  <a:cubicBezTo>
                    <a:pt x="6" y="61"/>
                    <a:pt x="6" y="61"/>
                    <a:pt x="6" y="61"/>
                  </a:cubicBezTo>
                  <a:cubicBezTo>
                    <a:pt x="7" y="61"/>
                    <a:pt x="7" y="61"/>
                    <a:pt x="7" y="61"/>
                  </a:cubicBezTo>
                  <a:cubicBezTo>
                    <a:pt x="9" y="61"/>
                    <a:pt x="9" y="61"/>
                    <a:pt x="9" y="61"/>
                  </a:cubicBezTo>
                  <a:cubicBezTo>
                    <a:pt x="16" y="61"/>
                    <a:pt x="16" y="61"/>
                    <a:pt x="16" y="61"/>
                  </a:cubicBezTo>
                  <a:cubicBezTo>
                    <a:pt x="18" y="61"/>
                    <a:pt x="18" y="61"/>
                    <a:pt x="18" y="61"/>
                  </a:cubicBezTo>
                  <a:cubicBezTo>
                    <a:pt x="20" y="61"/>
                    <a:pt x="20" y="61"/>
                    <a:pt x="20" y="61"/>
                  </a:cubicBezTo>
                  <a:cubicBezTo>
                    <a:pt x="22" y="62"/>
                    <a:pt x="22" y="62"/>
                    <a:pt x="22" y="62"/>
                  </a:cubicBezTo>
                  <a:cubicBezTo>
                    <a:pt x="23" y="63"/>
                    <a:pt x="23" y="63"/>
                    <a:pt x="23" y="63"/>
                  </a:cubicBezTo>
                  <a:cubicBezTo>
                    <a:pt x="70" y="111"/>
                    <a:pt x="70" y="111"/>
                    <a:pt x="70" y="111"/>
                  </a:cubicBezTo>
                  <a:cubicBezTo>
                    <a:pt x="97" y="111"/>
                    <a:pt x="97" y="111"/>
                    <a:pt x="97" y="111"/>
                  </a:cubicBezTo>
                  <a:cubicBezTo>
                    <a:pt x="100" y="111"/>
                    <a:pt x="100" y="111"/>
                    <a:pt x="100" y="111"/>
                  </a:cubicBezTo>
                  <a:cubicBezTo>
                    <a:pt x="102" y="112"/>
                    <a:pt x="102" y="112"/>
                    <a:pt x="102" y="112"/>
                  </a:cubicBezTo>
                  <a:cubicBezTo>
                    <a:pt x="104" y="113"/>
                    <a:pt x="104" y="113"/>
                    <a:pt x="104" y="113"/>
                  </a:cubicBezTo>
                  <a:cubicBezTo>
                    <a:pt x="106" y="114"/>
                    <a:pt x="106" y="114"/>
                    <a:pt x="106" y="114"/>
                  </a:cubicBezTo>
                  <a:cubicBezTo>
                    <a:pt x="135" y="143"/>
                    <a:pt x="135" y="143"/>
                    <a:pt x="135" y="143"/>
                  </a:cubicBezTo>
                  <a:cubicBezTo>
                    <a:pt x="193" y="143"/>
                    <a:pt x="193" y="143"/>
                    <a:pt x="193" y="143"/>
                  </a:cubicBezTo>
                  <a:cubicBezTo>
                    <a:pt x="119" y="69"/>
                    <a:pt x="119" y="69"/>
                    <a:pt x="119" y="69"/>
                  </a:cubicBezTo>
                  <a:cubicBezTo>
                    <a:pt x="119" y="69"/>
                    <a:pt x="119" y="69"/>
                    <a:pt x="119" y="69"/>
                  </a:cubicBezTo>
                  <a:cubicBezTo>
                    <a:pt x="95" y="45"/>
                    <a:pt x="95" y="45"/>
                    <a:pt x="95" y="45"/>
                  </a:cubicBezTo>
                  <a:cubicBezTo>
                    <a:pt x="95" y="24"/>
                    <a:pt x="95" y="24"/>
                    <a:pt x="95" y="24"/>
                  </a:cubicBezTo>
                  <a:cubicBezTo>
                    <a:pt x="119" y="24"/>
                    <a:pt x="119" y="24"/>
                    <a:pt x="119" y="24"/>
                  </a:cubicBezTo>
                  <a:cubicBezTo>
                    <a:pt x="119" y="0"/>
                    <a:pt x="119" y="0"/>
                    <a:pt x="119" y="0"/>
                  </a:cubicBezTo>
                  <a:cubicBezTo>
                    <a:pt x="140" y="0"/>
                    <a:pt x="140" y="0"/>
                    <a:pt x="140" y="0"/>
                  </a:cubicBezTo>
                  <a:cubicBezTo>
                    <a:pt x="164" y="24"/>
                    <a:pt x="164" y="24"/>
                    <a:pt x="164" y="24"/>
                  </a:cubicBezTo>
                  <a:cubicBezTo>
                    <a:pt x="164" y="24"/>
                    <a:pt x="164" y="24"/>
                    <a:pt x="164" y="24"/>
                  </a:cubicBezTo>
                  <a:cubicBezTo>
                    <a:pt x="238" y="98"/>
                    <a:pt x="238" y="98"/>
                    <a:pt x="238" y="98"/>
                  </a:cubicBezTo>
                  <a:cubicBezTo>
                    <a:pt x="238" y="97"/>
                    <a:pt x="238" y="97"/>
                    <a:pt x="238" y="97"/>
                  </a:cubicBezTo>
                  <a:cubicBezTo>
                    <a:pt x="239" y="96"/>
                    <a:pt x="239" y="96"/>
                    <a:pt x="239" y="96"/>
                  </a:cubicBezTo>
                  <a:cubicBezTo>
                    <a:pt x="240" y="94"/>
                    <a:pt x="240" y="94"/>
                    <a:pt x="240" y="94"/>
                  </a:cubicBezTo>
                  <a:cubicBezTo>
                    <a:pt x="242" y="93"/>
                    <a:pt x="242" y="93"/>
                    <a:pt x="242" y="93"/>
                  </a:cubicBezTo>
                  <a:cubicBezTo>
                    <a:pt x="243" y="93"/>
                    <a:pt x="243" y="93"/>
                    <a:pt x="243" y="93"/>
                  </a:cubicBezTo>
                  <a:cubicBezTo>
                    <a:pt x="245" y="92"/>
                    <a:pt x="245" y="92"/>
                    <a:pt x="245" y="92"/>
                  </a:cubicBezTo>
                  <a:cubicBezTo>
                    <a:pt x="247" y="92"/>
                    <a:pt x="247" y="92"/>
                    <a:pt x="247" y="92"/>
                  </a:cubicBezTo>
                  <a:cubicBezTo>
                    <a:pt x="254" y="92"/>
                    <a:pt x="254" y="92"/>
                    <a:pt x="254" y="92"/>
                  </a:cubicBezTo>
                  <a:cubicBezTo>
                    <a:pt x="256" y="92"/>
                    <a:pt x="256" y="92"/>
                    <a:pt x="256" y="92"/>
                  </a:cubicBezTo>
                  <a:cubicBezTo>
                    <a:pt x="257" y="93"/>
                    <a:pt x="257" y="93"/>
                    <a:pt x="257" y="93"/>
                  </a:cubicBezTo>
                  <a:cubicBezTo>
                    <a:pt x="259" y="93"/>
                    <a:pt x="259" y="93"/>
                    <a:pt x="259" y="93"/>
                  </a:cubicBezTo>
                  <a:cubicBezTo>
                    <a:pt x="260" y="94"/>
                    <a:pt x="260" y="94"/>
                    <a:pt x="260" y="94"/>
                  </a:cubicBezTo>
                  <a:cubicBezTo>
                    <a:pt x="307" y="141"/>
                    <a:pt x="307" y="141"/>
                    <a:pt x="307" y="141"/>
                  </a:cubicBezTo>
                  <a:cubicBezTo>
                    <a:pt x="306" y="149"/>
                    <a:pt x="306" y="157"/>
                    <a:pt x="305" y="165"/>
                  </a:cubicBezTo>
                  <a:cubicBezTo>
                    <a:pt x="305" y="165"/>
                    <a:pt x="305" y="165"/>
                    <a:pt x="305" y="165"/>
                  </a:cubicBezTo>
                  <a:cubicBezTo>
                    <a:pt x="301" y="189"/>
                    <a:pt x="293" y="211"/>
                    <a:pt x="281" y="231"/>
                  </a:cubicBezTo>
                  <a:cubicBezTo>
                    <a:pt x="281" y="231"/>
                    <a:pt x="281" y="231"/>
                    <a:pt x="281" y="231"/>
                  </a:cubicBezTo>
                  <a:cubicBezTo>
                    <a:pt x="250" y="282"/>
                    <a:pt x="193" y="316"/>
                    <a:pt x="129" y="316"/>
                  </a:cubicBezTo>
                  <a:cubicBezTo>
                    <a:pt x="120" y="316"/>
                    <a:pt x="111" y="316"/>
                    <a:pt x="102" y="314"/>
                  </a:cubicBezTo>
                  <a:close/>
                </a:path>
              </a:pathLst>
            </a:custGeom>
            <a:solidFill>
              <a:srgbClr val="049DA3"/>
            </a:solidFill>
            <a:ln w="9525">
              <a:noFill/>
            </a:ln>
          </p:spPr>
          <p:txBody>
            <a:bodyPr/>
            <a:p>
              <a:endParaRPr altLang="en-US" lang="zh-CN"/>
            </a:p>
          </p:txBody>
        </p:sp>
        <p:sp>
          <p:nvSpPr>
            <p:cNvPr id="1049186" name="Freeform 61"/>
            <p:cNvSpPr>
              <a:spLocks noEditPoints="1"/>
            </p:cNvSpPr>
            <p:nvPr/>
          </p:nvSpPr>
          <p:spPr>
            <a:xfrm>
              <a:off x="213" y="437"/>
              <a:ext cx="1165" cy="690"/>
            </a:xfrm>
            <a:custGeom>
              <a:avLst/>
              <a:ahLst/>
              <a:cxnLst>
                <a:cxn ang="0">
                  <a:pos x="9" y="0"/>
                </a:cxn>
                <a:cxn ang="0">
                  <a:pos x="16" y="0"/>
                </a:cxn>
                <a:cxn ang="0">
                  <a:pos x="26" y="9"/>
                </a:cxn>
                <a:cxn ang="0">
                  <a:pos x="26" y="82"/>
                </a:cxn>
                <a:cxn ang="0">
                  <a:pos x="237" y="82"/>
                </a:cxn>
                <a:cxn ang="0">
                  <a:pos x="237" y="40"/>
                </a:cxn>
                <a:cxn ang="0">
                  <a:pos x="247" y="31"/>
                </a:cxn>
                <a:cxn ang="0">
                  <a:pos x="254" y="31"/>
                </a:cxn>
                <a:cxn ang="0">
                  <a:pos x="263" y="40"/>
                </a:cxn>
                <a:cxn ang="0">
                  <a:pos x="263" y="147"/>
                </a:cxn>
                <a:cxn ang="0">
                  <a:pos x="254" y="156"/>
                </a:cxn>
                <a:cxn ang="0">
                  <a:pos x="247" y="156"/>
                </a:cxn>
                <a:cxn ang="0">
                  <a:pos x="237" y="147"/>
                </a:cxn>
                <a:cxn ang="0">
                  <a:pos x="237" y="109"/>
                </a:cxn>
                <a:cxn ang="0">
                  <a:pos x="26" y="109"/>
                </a:cxn>
                <a:cxn ang="0">
                  <a:pos x="26" y="147"/>
                </a:cxn>
                <a:cxn ang="0">
                  <a:pos x="16" y="156"/>
                </a:cxn>
                <a:cxn ang="0">
                  <a:pos x="9" y="156"/>
                </a:cxn>
                <a:cxn ang="0">
                  <a:pos x="0" y="147"/>
                </a:cxn>
                <a:cxn ang="0">
                  <a:pos x="0" y="9"/>
                </a:cxn>
                <a:cxn ang="0">
                  <a:pos x="9" y="0"/>
                </a:cxn>
                <a:cxn ang="0">
                  <a:pos x="45" y="50"/>
                </a:cxn>
                <a:cxn ang="0">
                  <a:pos x="97" y="50"/>
                </a:cxn>
                <a:cxn ang="0">
                  <a:pos x="110" y="62"/>
                </a:cxn>
                <a:cxn ang="0">
                  <a:pos x="110" y="62"/>
                </a:cxn>
                <a:cxn ang="0">
                  <a:pos x="97" y="75"/>
                </a:cxn>
                <a:cxn ang="0">
                  <a:pos x="45" y="75"/>
                </a:cxn>
                <a:cxn ang="0">
                  <a:pos x="33" y="62"/>
                </a:cxn>
                <a:cxn ang="0">
                  <a:pos x="33" y="62"/>
                </a:cxn>
                <a:cxn ang="0">
                  <a:pos x="45" y="50"/>
                </a:cxn>
              </a:cxnLst>
              <a:rect l="0" t="0" r="0" b="0"/>
              <a:pathLst>
                <a:path w="263" h="156">
                  <a:moveTo>
                    <a:pt x="9" y="0"/>
                  </a:moveTo>
                  <a:cubicBezTo>
                    <a:pt x="16" y="0"/>
                    <a:pt x="16" y="0"/>
                    <a:pt x="16" y="0"/>
                  </a:cubicBezTo>
                  <a:cubicBezTo>
                    <a:pt x="21" y="0"/>
                    <a:pt x="26" y="4"/>
                    <a:pt x="26" y="9"/>
                  </a:cubicBezTo>
                  <a:cubicBezTo>
                    <a:pt x="26" y="82"/>
                    <a:pt x="26" y="82"/>
                    <a:pt x="26" y="82"/>
                  </a:cubicBezTo>
                  <a:cubicBezTo>
                    <a:pt x="237" y="82"/>
                    <a:pt x="237" y="82"/>
                    <a:pt x="237" y="82"/>
                  </a:cubicBezTo>
                  <a:cubicBezTo>
                    <a:pt x="237" y="40"/>
                    <a:pt x="237" y="40"/>
                    <a:pt x="237" y="40"/>
                  </a:cubicBezTo>
                  <a:cubicBezTo>
                    <a:pt x="237" y="35"/>
                    <a:pt x="242" y="31"/>
                    <a:pt x="247" y="31"/>
                  </a:cubicBezTo>
                  <a:cubicBezTo>
                    <a:pt x="254" y="31"/>
                    <a:pt x="254" y="31"/>
                    <a:pt x="254" y="31"/>
                  </a:cubicBezTo>
                  <a:cubicBezTo>
                    <a:pt x="259" y="31"/>
                    <a:pt x="263" y="35"/>
                    <a:pt x="263" y="40"/>
                  </a:cubicBezTo>
                  <a:cubicBezTo>
                    <a:pt x="263" y="147"/>
                    <a:pt x="263" y="147"/>
                    <a:pt x="263" y="147"/>
                  </a:cubicBezTo>
                  <a:cubicBezTo>
                    <a:pt x="263" y="152"/>
                    <a:pt x="259" y="156"/>
                    <a:pt x="254" y="156"/>
                  </a:cubicBezTo>
                  <a:cubicBezTo>
                    <a:pt x="247" y="156"/>
                    <a:pt x="247" y="156"/>
                    <a:pt x="247" y="156"/>
                  </a:cubicBezTo>
                  <a:cubicBezTo>
                    <a:pt x="242" y="156"/>
                    <a:pt x="237" y="152"/>
                    <a:pt x="237" y="147"/>
                  </a:cubicBezTo>
                  <a:cubicBezTo>
                    <a:pt x="237" y="109"/>
                    <a:pt x="237" y="109"/>
                    <a:pt x="237" y="109"/>
                  </a:cubicBezTo>
                  <a:cubicBezTo>
                    <a:pt x="26" y="109"/>
                    <a:pt x="26" y="109"/>
                    <a:pt x="26" y="109"/>
                  </a:cubicBezTo>
                  <a:cubicBezTo>
                    <a:pt x="26" y="147"/>
                    <a:pt x="26" y="147"/>
                    <a:pt x="26" y="147"/>
                  </a:cubicBezTo>
                  <a:cubicBezTo>
                    <a:pt x="26" y="152"/>
                    <a:pt x="21" y="156"/>
                    <a:pt x="16" y="156"/>
                  </a:cubicBezTo>
                  <a:cubicBezTo>
                    <a:pt x="9" y="156"/>
                    <a:pt x="9" y="156"/>
                    <a:pt x="9" y="156"/>
                  </a:cubicBezTo>
                  <a:cubicBezTo>
                    <a:pt x="4" y="156"/>
                    <a:pt x="0" y="152"/>
                    <a:pt x="0" y="147"/>
                  </a:cubicBezTo>
                  <a:cubicBezTo>
                    <a:pt x="0" y="9"/>
                    <a:pt x="0" y="9"/>
                    <a:pt x="0" y="9"/>
                  </a:cubicBezTo>
                  <a:cubicBezTo>
                    <a:pt x="0" y="4"/>
                    <a:pt x="4" y="0"/>
                    <a:pt x="9" y="0"/>
                  </a:cubicBezTo>
                  <a:close/>
                  <a:moveTo>
                    <a:pt x="45" y="50"/>
                  </a:moveTo>
                  <a:cubicBezTo>
                    <a:pt x="97" y="50"/>
                    <a:pt x="97" y="50"/>
                    <a:pt x="97" y="50"/>
                  </a:cubicBezTo>
                  <a:cubicBezTo>
                    <a:pt x="104" y="50"/>
                    <a:pt x="110" y="55"/>
                    <a:pt x="110" y="62"/>
                  </a:cubicBezTo>
                  <a:cubicBezTo>
                    <a:pt x="110" y="62"/>
                    <a:pt x="110" y="62"/>
                    <a:pt x="110" y="62"/>
                  </a:cubicBezTo>
                  <a:cubicBezTo>
                    <a:pt x="110" y="69"/>
                    <a:pt x="104" y="75"/>
                    <a:pt x="97" y="75"/>
                  </a:cubicBezTo>
                  <a:cubicBezTo>
                    <a:pt x="45" y="75"/>
                    <a:pt x="45" y="75"/>
                    <a:pt x="45" y="75"/>
                  </a:cubicBezTo>
                  <a:cubicBezTo>
                    <a:pt x="38" y="75"/>
                    <a:pt x="33" y="69"/>
                    <a:pt x="33" y="62"/>
                  </a:cubicBezTo>
                  <a:cubicBezTo>
                    <a:pt x="33" y="62"/>
                    <a:pt x="33" y="62"/>
                    <a:pt x="33" y="62"/>
                  </a:cubicBezTo>
                  <a:cubicBezTo>
                    <a:pt x="33" y="55"/>
                    <a:pt x="38" y="50"/>
                    <a:pt x="45" y="50"/>
                  </a:cubicBezTo>
                  <a:close/>
                </a:path>
              </a:pathLst>
            </a:custGeom>
            <a:solidFill>
              <a:srgbClr val="334D5C"/>
            </a:solidFill>
            <a:ln w="9525">
              <a:noFill/>
            </a:ln>
          </p:spPr>
          <p:txBody>
            <a:bodyPr/>
            <a:p>
              <a:endParaRPr altLang="en-US" lang="zh-CN"/>
            </a:p>
          </p:txBody>
        </p:sp>
        <p:sp>
          <p:nvSpPr>
            <p:cNvPr id="1049187" name="Freeform 62"/>
            <p:cNvSpPr/>
            <p:nvPr/>
          </p:nvSpPr>
          <p:spPr>
            <a:xfrm>
              <a:off x="635" y="167"/>
              <a:ext cx="305" cy="305"/>
            </a:xfrm>
            <a:custGeom>
              <a:avLst/>
              <a:ahLst/>
              <a:cxnLst>
                <a:cxn ang="0">
                  <a:pos x="42" y="42"/>
                </a:cxn>
                <a:cxn ang="0">
                  <a:pos x="42" y="0"/>
                </a:cxn>
                <a:cxn ang="0">
                  <a:pos x="79" y="0"/>
                </a:cxn>
                <a:cxn ang="0">
                  <a:pos x="79" y="42"/>
                </a:cxn>
                <a:cxn ang="0">
                  <a:pos x="122" y="42"/>
                </a:cxn>
                <a:cxn ang="0">
                  <a:pos x="122" y="79"/>
                </a:cxn>
                <a:cxn ang="0">
                  <a:pos x="79" y="79"/>
                </a:cxn>
                <a:cxn ang="0">
                  <a:pos x="79" y="122"/>
                </a:cxn>
                <a:cxn ang="0">
                  <a:pos x="42" y="122"/>
                </a:cxn>
                <a:cxn ang="0">
                  <a:pos x="42" y="79"/>
                </a:cxn>
                <a:cxn ang="0">
                  <a:pos x="0" y="79"/>
                </a:cxn>
                <a:cxn ang="0">
                  <a:pos x="0" y="42"/>
                </a:cxn>
                <a:cxn ang="0">
                  <a:pos x="42" y="42"/>
                </a:cxn>
                <a:cxn ang="0">
                  <a:pos x="42" y="42"/>
                </a:cxn>
              </a:cxnLst>
              <a:rect l="0" t="0" r="0" b="0"/>
              <a:pathLst>
                <a:path w="122" h="122">
                  <a:moveTo>
                    <a:pt x="42" y="42"/>
                  </a:moveTo>
                  <a:lnTo>
                    <a:pt x="42" y="0"/>
                  </a:lnTo>
                  <a:lnTo>
                    <a:pt x="79" y="0"/>
                  </a:lnTo>
                  <a:lnTo>
                    <a:pt x="79" y="42"/>
                  </a:lnTo>
                  <a:lnTo>
                    <a:pt x="122" y="42"/>
                  </a:lnTo>
                  <a:lnTo>
                    <a:pt x="122" y="79"/>
                  </a:lnTo>
                  <a:lnTo>
                    <a:pt x="79" y="79"/>
                  </a:lnTo>
                  <a:lnTo>
                    <a:pt x="79" y="122"/>
                  </a:lnTo>
                  <a:lnTo>
                    <a:pt x="42" y="122"/>
                  </a:lnTo>
                  <a:lnTo>
                    <a:pt x="42" y="79"/>
                  </a:lnTo>
                  <a:lnTo>
                    <a:pt x="0" y="79"/>
                  </a:lnTo>
                  <a:lnTo>
                    <a:pt x="0" y="42"/>
                  </a:lnTo>
                  <a:lnTo>
                    <a:pt x="42" y="42"/>
                  </a:lnTo>
                  <a:lnTo>
                    <a:pt x="42" y="42"/>
                  </a:lnTo>
                  <a:close/>
                </a:path>
              </a:pathLst>
            </a:custGeom>
            <a:solidFill>
              <a:srgbClr val="FFFFFF"/>
            </a:solidFill>
            <a:ln w="9525">
              <a:noFill/>
            </a:ln>
          </p:spPr>
          <p:txBody>
            <a:bodyPr/>
            <a:p>
              <a:endParaRPr altLang="en-US" lang="zh-CN"/>
            </a:p>
          </p:txBody>
        </p:sp>
      </p:grpSp>
      <p:grpSp>
        <p:nvGrpSpPr>
          <p:cNvPr id="108" name="组合 41286"/>
          <p:cNvGrpSpPr/>
          <p:nvPr/>
        </p:nvGrpSpPr>
        <p:grpSpPr>
          <a:xfrm>
            <a:off x="434975" y="2740025"/>
            <a:ext cx="254000" cy="254000"/>
            <a:chOff x="0" y="0"/>
            <a:chExt cx="1570" cy="1572"/>
          </a:xfrm>
        </p:grpSpPr>
        <p:sp>
          <p:nvSpPr>
            <p:cNvPr id="1049188" name="Oval 17"/>
            <p:cNvSpPr/>
            <p:nvPr/>
          </p:nvSpPr>
          <p:spPr>
            <a:xfrm>
              <a:off x="0" y="0"/>
              <a:ext cx="1570" cy="1572"/>
            </a:xfrm>
            <a:prstGeom prst="ellipse"/>
            <a:solidFill>
              <a:srgbClr val="F25A58"/>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189" name="Freeform 21"/>
            <p:cNvSpPr/>
            <p:nvPr/>
          </p:nvSpPr>
          <p:spPr>
            <a:xfrm>
              <a:off x="270" y="270"/>
              <a:ext cx="1295" cy="1297"/>
            </a:xfrm>
            <a:custGeom>
              <a:avLst/>
              <a:ahLst/>
              <a:cxnLst>
                <a:cxn ang="0">
                  <a:pos x="199" y="34"/>
                </a:cxn>
                <a:cxn ang="0">
                  <a:pos x="190" y="27"/>
                </a:cxn>
                <a:cxn ang="0">
                  <a:pos x="182" y="20"/>
                </a:cxn>
                <a:cxn ang="0">
                  <a:pos x="172" y="14"/>
                </a:cxn>
                <a:cxn ang="0">
                  <a:pos x="162" y="9"/>
                </a:cxn>
                <a:cxn ang="0">
                  <a:pos x="151" y="5"/>
                </a:cxn>
                <a:cxn ang="0">
                  <a:pos x="140" y="2"/>
                </a:cxn>
                <a:cxn ang="0">
                  <a:pos x="128" y="1"/>
                </a:cxn>
                <a:cxn ang="0">
                  <a:pos x="117" y="0"/>
                </a:cxn>
                <a:cxn ang="0">
                  <a:pos x="105" y="1"/>
                </a:cxn>
                <a:cxn ang="0">
                  <a:pos x="93" y="2"/>
                </a:cxn>
                <a:cxn ang="0">
                  <a:pos x="82" y="5"/>
                </a:cxn>
                <a:cxn ang="0">
                  <a:pos x="71" y="9"/>
                </a:cxn>
                <a:cxn ang="0">
                  <a:pos x="61" y="14"/>
                </a:cxn>
                <a:cxn ang="0">
                  <a:pos x="52" y="20"/>
                </a:cxn>
                <a:cxn ang="0">
                  <a:pos x="43" y="27"/>
                </a:cxn>
                <a:cxn ang="0">
                  <a:pos x="34" y="34"/>
                </a:cxn>
                <a:cxn ang="0">
                  <a:pos x="27" y="42"/>
                </a:cxn>
                <a:cxn ang="0">
                  <a:pos x="20" y="51"/>
                </a:cxn>
                <a:cxn ang="0">
                  <a:pos x="14" y="61"/>
                </a:cxn>
                <a:cxn ang="0">
                  <a:pos x="9" y="71"/>
                </a:cxn>
                <a:cxn ang="0">
                  <a:pos x="6" y="82"/>
                </a:cxn>
                <a:cxn ang="0">
                  <a:pos x="3" y="93"/>
                </a:cxn>
                <a:cxn ang="0">
                  <a:pos x="1" y="104"/>
                </a:cxn>
                <a:cxn ang="0">
                  <a:pos x="0" y="116"/>
                </a:cxn>
                <a:cxn ang="0">
                  <a:pos x="1" y="128"/>
                </a:cxn>
                <a:cxn ang="0">
                  <a:pos x="3" y="140"/>
                </a:cxn>
                <a:cxn ang="0">
                  <a:pos x="6" y="151"/>
                </a:cxn>
                <a:cxn ang="0">
                  <a:pos x="9" y="161"/>
                </a:cxn>
                <a:cxn ang="0">
                  <a:pos x="14" y="172"/>
                </a:cxn>
                <a:cxn ang="0">
                  <a:pos x="20" y="181"/>
                </a:cxn>
                <a:cxn ang="0">
                  <a:pos x="27" y="190"/>
                </a:cxn>
                <a:cxn ang="0">
                  <a:pos x="34" y="198"/>
                </a:cxn>
                <a:cxn ang="0">
                  <a:pos x="293" y="129"/>
                </a:cxn>
              </a:cxnLst>
              <a:rect l="0" t="0" r="0" b="0"/>
              <a:pathLst>
                <a:path w="293" h="293">
                  <a:moveTo>
                    <a:pt x="293" y="129"/>
                  </a:moveTo>
                  <a:cubicBezTo>
                    <a:pt x="199" y="34"/>
                    <a:pt x="199" y="34"/>
                    <a:pt x="199" y="34"/>
                  </a:cubicBezTo>
                  <a:cubicBezTo>
                    <a:pt x="195" y="30"/>
                    <a:pt x="195" y="30"/>
                    <a:pt x="195" y="30"/>
                  </a:cubicBezTo>
                  <a:cubicBezTo>
                    <a:pt x="190" y="27"/>
                    <a:pt x="190" y="27"/>
                    <a:pt x="190" y="27"/>
                  </a:cubicBezTo>
                  <a:cubicBezTo>
                    <a:pt x="186" y="23"/>
                    <a:pt x="186" y="23"/>
                    <a:pt x="186" y="23"/>
                  </a:cubicBezTo>
                  <a:cubicBezTo>
                    <a:pt x="182" y="20"/>
                    <a:pt x="182" y="20"/>
                    <a:pt x="182" y="20"/>
                  </a:cubicBezTo>
                  <a:cubicBezTo>
                    <a:pt x="177" y="17"/>
                    <a:pt x="177" y="17"/>
                    <a:pt x="177" y="17"/>
                  </a:cubicBezTo>
                  <a:cubicBezTo>
                    <a:pt x="172" y="14"/>
                    <a:pt x="172" y="14"/>
                    <a:pt x="172" y="14"/>
                  </a:cubicBezTo>
                  <a:cubicBezTo>
                    <a:pt x="167" y="11"/>
                    <a:pt x="167" y="11"/>
                    <a:pt x="167" y="11"/>
                  </a:cubicBezTo>
                  <a:cubicBezTo>
                    <a:pt x="162" y="9"/>
                    <a:pt x="162" y="9"/>
                    <a:pt x="162" y="9"/>
                  </a:cubicBezTo>
                  <a:cubicBezTo>
                    <a:pt x="157" y="7"/>
                    <a:pt x="157" y="7"/>
                    <a:pt x="157" y="7"/>
                  </a:cubicBezTo>
                  <a:cubicBezTo>
                    <a:pt x="151" y="5"/>
                    <a:pt x="151" y="5"/>
                    <a:pt x="151" y="5"/>
                  </a:cubicBezTo>
                  <a:cubicBezTo>
                    <a:pt x="146" y="4"/>
                    <a:pt x="146" y="4"/>
                    <a:pt x="146" y="4"/>
                  </a:cubicBezTo>
                  <a:cubicBezTo>
                    <a:pt x="140" y="2"/>
                    <a:pt x="140" y="2"/>
                    <a:pt x="140" y="2"/>
                  </a:cubicBezTo>
                  <a:cubicBezTo>
                    <a:pt x="134" y="1"/>
                    <a:pt x="134" y="1"/>
                    <a:pt x="134" y="1"/>
                  </a:cubicBezTo>
                  <a:cubicBezTo>
                    <a:pt x="128" y="1"/>
                    <a:pt x="128" y="1"/>
                    <a:pt x="128" y="1"/>
                  </a:cubicBezTo>
                  <a:cubicBezTo>
                    <a:pt x="123" y="0"/>
                    <a:pt x="123" y="0"/>
                    <a:pt x="123" y="0"/>
                  </a:cubicBezTo>
                  <a:cubicBezTo>
                    <a:pt x="117" y="0"/>
                    <a:pt x="117" y="0"/>
                    <a:pt x="117" y="0"/>
                  </a:cubicBezTo>
                  <a:cubicBezTo>
                    <a:pt x="111" y="0"/>
                    <a:pt x="111" y="0"/>
                    <a:pt x="111" y="0"/>
                  </a:cubicBezTo>
                  <a:cubicBezTo>
                    <a:pt x="105" y="1"/>
                    <a:pt x="105" y="1"/>
                    <a:pt x="105" y="1"/>
                  </a:cubicBezTo>
                  <a:cubicBezTo>
                    <a:pt x="99" y="1"/>
                    <a:pt x="99" y="1"/>
                    <a:pt x="99" y="1"/>
                  </a:cubicBezTo>
                  <a:cubicBezTo>
                    <a:pt x="93" y="2"/>
                    <a:pt x="93" y="2"/>
                    <a:pt x="93" y="2"/>
                  </a:cubicBezTo>
                  <a:cubicBezTo>
                    <a:pt x="88" y="4"/>
                    <a:pt x="88" y="4"/>
                    <a:pt x="88" y="4"/>
                  </a:cubicBezTo>
                  <a:cubicBezTo>
                    <a:pt x="82" y="5"/>
                    <a:pt x="82" y="5"/>
                    <a:pt x="82" y="5"/>
                  </a:cubicBezTo>
                  <a:cubicBezTo>
                    <a:pt x="77" y="7"/>
                    <a:pt x="77" y="7"/>
                    <a:pt x="77" y="7"/>
                  </a:cubicBezTo>
                  <a:cubicBezTo>
                    <a:pt x="71" y="9"/>
                    <a:pt x="71" y="9"/>
                    <a:pt x="71" y="9"/>
                  </a:cubicBezTo>
                  <a:cubicBezTo>
                    <a:pt x="66" y="11"/>
                    <a:pt x="66" y="11"/>
                    <a:pt x="66" y="11"/>
                  </a:cubicBezTo>
                  <a:cubicBezTo>
                    <a:pt x="61" y="14"/>
                    <a:pt x="61" y="14"/>
                    <a:pt x="61" y="14"/>
                  </a:cubicBezTo>
                  <a:cubicBezTo>
                    <a:pt x="56" y="17"/>
                    <a:pt x="56" y="17"/>
                    <a:pt x="56" y="17"/>
                  </a:cubicBezTo>
                  <a:cubicBezTo>
                    <a:pt x="52" y="20"/>
                    <a:pt x="52" y="20"/>
                    <a:pt x="52" y="20"/>
                  </a:cubicBezTo>
                  <a:cubicBezTo>
                    <a:pt x="47" y="23"/>
                    <a:pt x="47" y="23"/>
                    <a:pt x="47" y="23"/>
                  </a:cubicBezTo>
                  <a:cubicBezTo>
                    <a:pt x="43" y="27"/>
                    <a:pt x="43" y="27"/>
                    <a:pt x="43" y="27"/>
                  </a:cubicBezTo>
                  <a:cubicBezTo>
                    <a:pt x="38" y="30"/>
                    <a:pt x="38" y="30"/>
                    <a:pt x="38" y="30"/>
                  </a:cubicBezTo>
                  <a:cubicBezTo>
                    <a:pt x="34" y="34"/>
                    <a:pt x="34" y="34"/>
                    <a:pt x="34" y="34"/>
                  </a:cubicBezTo>
                  <a:cubicBezTo>
                    <a:pt x="31" y="38"/>
                    <a:pt x="31" y="38"/>
                    <a:pt x="31" y="38"/>
                  </a:cubicBezTo>
                  <a:cubicBezTo>
                    <a:pt x="27" y="42"/>
                    <a:pt x="27" y="42"/>
                    <a:pt x="27" y="42"/>
                  </a:cubicBezTo>
                  <a:cubicBezTo>
                    <a:pt x="23" y="47"/>
                    <a:pt x="23" y="47"/>
                    <a:pt x="23" y="47"/>
                  </a:cubicBezTo>
                  <a:cubicBezTo>
                    <a:pt x="20" y="51"/>
                    <a:pt x="20" y="51"/>
                    <a:pt x="20" y="51"/>
                  </a:cubicBezTo>
                  <a:cubicBezTo>
                    <a:pt x="17" y="56"/>
                    <a:pt x="17" y="56"/>
                    <a:pt x="17" y="56"/>
                  </a:cubicBezTo>
                  <a:cubicBezTo>
                    <a:pt x="14" y="61"/>
                    <a:pt x="14" y="61"/>
                    <a:pt x="14" y="61"/>
                  </a:cubicBezTo>
                  <a:cubicBezTo>
                    <a:pt x="12" y="66"/>
                    <a:pt x="12" y="66"/>
                    <a:pt x="12" y="66"/>
                  </a:cubicBezTo>
                  <a:cubicBezTo>
                    <a:pt x="9" y="71"/>
                    <a:pt x="9" y="71"/>
                    <a:pt x="9" y="71"/>
                  </a:cubicBezTo>
                  <a:cubicBezTo>
                    <a:pt x="7" y="76"/>
                    <a:pt x="7" y="76"/>
                    <a:pt x="7" y="76"/>
                  </a:cubicBezTo>
                  <a:cubicBezTo>
                    <a:pt x="6" y="82"/>
                    <a:pt x="6" y="82"/>
                    <a:pt x="6" y="82"/>
                  </a:cubicBezTo>
                  <a:cubicBezTo>
                    <a:pt x="4" y="87"/>
                    <a:pt x="4" y="87"/>
                    <a:pt x="4" y="87"/>
                  </a:cubicBezTo>
                  <a:cubicBezTo>
                    <a:pt x="3" y="93"/>
                    <a:pt x="3" y="93"/>
                    <a:pt x="3" y="93"/>
                  </a:cubicBezTo>
                  <a:cubicBezTo>
                    <a:pt x="2" y="99"/>
                    <a:pt x="2" y="99"/>
                    <a:pt x="2" y="99"/>
                  </a:cubicBezTo>
                  <a:cubicBezTo>
                    <a:pt x="1" y="104"/>
                    <a:pt x="1" y="104"/>
                    <a:pt x="1" y="104"/>
                  </a:cubicBezTo>
                  <a:cubicBezTo>
                    <a:pt x="0" y="110"/>
                    <a:pt x="0" y="110"/>
                    <a:pt x="0" y="110"/>
                  </a:cubicBezTo>
                  <a:cubicBezTo>
                    <a:pt x="0" y="116"/>
                    <a:pt x="0" y="116"/>
                    <a:pt x="0" y="116"/>
                  </a:cubicBezTo>
                  <a:cubicBezTo>
                    <a:pt x="0" y="122"/>
                    <a:pt x="0" y="122"/>
                    <a:pt x="0" y="122"/>
                  </a:cubicBezTo>
                  <a:cubicBezTo>
                    <a:pt x="1" y="128"/>
                    <a:pt x="1" y="128"/>
                    <a:pt x="1" y="128"/>
                  </a:cubicBezTo>
                  <a:cubicBezTo>
                    <a:pt x="2" y="134"/>
                    <a:pt x="2" y="134"/>
                    <a:pt x="2" y="134"/>
                  </a:cubicBezTo>
                  <a:cubicBezTo>
                    <a:pt x="3" y="140"/>
                    <a:pt x="3" y="140"/>
                    <a:pt x="3" y="140"/>
                  </a:cubicBezTo>
                  <a:cubicBezTo>
                    <a:pt x="4" y="145"/>
                    <a:pt x="4" y="145"/>
                    <a:pt x="4" y="145"/>
                  </a:cubicBezTo>
                  <a:cubicBezTo>
                    <a:pt x="6" y="151"/>
                    <a:pt x="6" y="151"/>
                    <a:pt x="6" y="151"/>
                  </a:cubicBezTo>
                  <a:cubicBezTo>
                    <a:pt x="7" y="156"/>
                    <a:pt x="7" y="156"/>
                    <a:pt x="7" y="156"/>
                  </a:cubicBezTo>
                  <a:cubicBezTo>
                    <a:pt x="9" y="161"/>
                    <a:pt x="9" y="161"/>
                    <a:pt x="9" y="161"/>
                  </a:cubicBezTo>
                  <a:cubicBezTo>
                    <a:pt x="12" y="167"/>
                    <a:pt x="12" y="167"/>
                    <a:pt x="12" y="167"/>
                  </a:cubicBezTo>
                  <a:cubicBezTo>
                    <a:pt x="14" y="172"/>
                    <a:pt x="14" y="172"/>
                    <a:pt x="14" y="172"/>
                  </a:cubicBezTo>
                  <a:cubicBezTo>
                    <a:pt x="17" y="176"/>
                    <a:pt x="17" y="176"/>
                    <a:pt x="17" y="176"/>
                  </a:cubicBezTo>
                  <a:cubicBezTo>
                    <a:pt x="20" y="181"/>
                    <a:pt x="20" y="181"/>
                    <a:pt x="20" y="181"/>
                  </a:cubicBezTo>
                  <a:cubicBezTo>
                    <a:pt x="23" y="186"/>
                    <a:pt x="23" y="186"/>
                    <a:pt x="23" y="186"/>
                  </a:cubicBezTo>
                  <a:cubicBezTo>
                    <a:pt x="27" y="190"/>
                    <a:pt x="27" y="190"/>
                    <a:pt x="27" y="190"/>
                  </a:cubicBezTo>
                  <a:cubicBezTo>
                    <a:pt x="31" y="194"/>
                    <a:pt x="31" y="194"/>
                    <a:pt x="31" y="194"/>
                  </a:cubicBezTo>
                  <a:cubicBezTo>
                    <a:pt x="34" y="198"/>
                    <a:pt x="34" y="198"/>
                    <a:pt x="34" y="198"/>
                  </a:cubicBezTo>
                  <a:cubicBezTo>
                    <a:pt x="129" y="293"/>
                    <a:pt x="129" y="293"/>
                    <a:pt x="129" y="293"/>
                  </a:cubicBezTo>
                  <a:cubicBezTo>
                    <a:pt x="217" y="287"/>
                    <a:pt x="287" y="217"/>
                    <a:pt x="293" y="129"/>
                  </a:cubicBezTo>
                  <a:close/>
                </a:path>
              </a:pathLst>
            </a:custGeom>
            <a:solidFill>
              <a:srgbClr val="BF3230"/>
            </a:solidFill>
            <a:ln w="9525">
              <a:noFill/>
            </a:ln>
          </p:spPr>
          <p:txBody>
            <a:bodyPr/>
            <a:p>
              <a:endParaRPr altLang="en-US" lang="zh-CN"/>
            </a:p>
          </p:txBody>
        </p:sp>
        <p:sp>
          <p:nvSpPr>
            <p:cNvPr id="1049190" name="Freeform 67"/>
            <p:cNvSpPr>
              <a:spLocks noEditPoints="1"/>
            </p:cNvSpPr>
            <p:nvPr/>
          </p:nvSpPr>
          <p:spPr>
            <a:xfrm>
              <a:off x="270" y="270"/>
              <a:ext cx="1030" cy="1027"/>
            </a:xfrm>
            <a:custGeom>
              <a:avLst/>
              <a:ahLst/>
              <a:cxnLst>
                <a:cxn ang="0">
                  <a:pos x="117" y="0"/>
                </a:cxn>
                <a:cxn ang="0">
                  <a:pos x="233" y="116"/>
                </a:cxn>
                <a:cxn ang="0">
                  <a:pos x="117" y="232"/>
                </a:cxn>
                <a:cxn ang="0">
                  <a:pos x="0" y="116"/>
                </a:cxn>
                <a:cxn ang="0">
                  <a:pos x="117" y="0"/>
                </a:cxn>
                <a:cxn ang="0">
                  <a:pos x="112" y="156"/>
                </a:cxn>
                <a:cxn ang="0">
                  <a:pos x="47" y="156"/>
                </a:cxn>
                <a:cxn ang="0">
                  <a:pos x="54" y="138"/>
                </a:cxn>
                <a:cxn ang="0">
                  <a:pos x="75" y="118"/>
                </a:cxn>
                <a:cxn ang="0">
                  <a:pos x="87" y="107"/>
                </a:cxn>
                <a:cxn ang="0">
                  <a:pos x="90" y="100"/>
                </a:cxn>
                <a:cxn ang="0">
                  <a:pos x="87" y="94"/>
                </a:cxn>
                <a:cxn ang="0">
                  <a:pos x="81" y="91"/>
                </a:cxn>
                <a:cxn ang="0">
                  <a:pos x="74" y="94"/>
                </a:cxn>
                <a:cxn ang="0">
                  <a:pos x="70" y="103"/>
                </a:cxn>
                <a:cxn ang="0">
                  <a:pos x="48" y="101"/>
                </a:cxn>
                <a:cxn ang="0">
                  <a:pos x="53" y="87"/>
                </a:cxn>
                <a:cxn ang="0">
                  <a:pos x="63" y="79"/>
                </a:cxn>
                <a:cxn ang="0">
                  <a:pos x="80" y="76"/>
                </a:cxn>
                <a:cxn ang="0">
                  <a:pos x="98" y="79"/>
                </a:cxn>
                <a:cxn ang="0">
                  <a:pos x="108" y="87"/>
                </a:cxn>
                <a:cxn ang="0">
                  <a:pos x="112" y="99"/>
                </a:cxn>
                <a:cxn ang="0">
                  <a:pos x="108" y="113"/>
                </a:cxn>
                <a:cxn ang="0">
                  <a:pos x="92" y="127"/>
                </a:cxn>
                <a:cxn ang="0">
                  <a:pos x="83" y="134"/>
                </a:cxn>
                <a:cxn ang="0">
                  <a:pos x="78" y="138"/>
                </a:cxn>
                <a:cxn ang="0">
                  <a:pos x="112" y="138"/>
                </a:cxn>
                <a:cxn ang="0">
                  <a:pos x="112" y="156"/>
                </a:cxn>
                <a:cxn ang="0">
                  <a:pos x="159" y="141"/>
                </a:cxn>
                <a:cxn ang="0">
                  <a:pos x="119" y="141"/>
                </a:cxn>
                <a:cxn ang="0">
                  <a:pos x="119" y="124"/>
                </a:cxn>
                <a:cxn ang="0">
                  <a:pos x="159" y="76"/>
                </a:cxn>
                <a:cxn ang="0">
                  <a:pos x="178" y="76"/>
                </a:cxn>
                <a:cxn ang="0">
                  <a:pos x="178" y="125"/>
                </a:cxn>
                <a:cxn ang="0">
                  <a:pos x="188" y="125"/>
                </a:cxn>
                <a:cxn ang="0">
                  <a:pos x="188" y="141"/>
                </a:cxn>
                <a:cxn ang="0">
                  <a:pos x="178" y="141"/>
                </a:cxn>
                <a:cxn ang="0">
                  <a:pos x="178" y="156"/>
                </a:cxn>
                <a:cxn ang="0">
                  <a:pos x="159" y="156"/>
                </a:cxn>
                <a:cxn ang="0">
                  <a:pos x="159" y="141"/>
                </a:cxn>
                <a:cxn ang="0">
                  <a:pos x="159" y="125"/>
                </a:cxn>
                <a:cxn ang="0">
                  <a:pos x="159" y="100"/>
                </a:cxn>
                <a:cxn ang="0">
                  <a:pos x="138" y="125"/>
                </a:cxn>
                <a:cxn ang="0">
                  <a:pos x="159" y="125"/>
                </a:cxn>
                <a:cxn ang="0">
                  <a:pos x="117" y="8"/>
                </a:cxn>
                <a:cxn ang="0">
                  <a:pos x="9" y="116"/>
                </a:cxn>
                <a:cxn ang="0">
                  <a:pos x="117" y="224"/>
                </a:cxn>
                <a:cxn ang="0">
                  <a:pos x="224" y="116"/>
                </a:cxn>
                <a:cxn ang="0">
                  <a:pos x="117" y="8"/>
                </a:cxn>
                <a:cxn ang="0">
                  <a:pos x="117" y="13"/>
                </a:cxn>
                <a:cxn ang="0">
                  <a:pos x="13" y="116"/>
                </a:cxn>
                <a:cxn ang="0">
                  <a:pos x="117" y="220"/>
                </a:cxn>
                <a:cxn ang="0">
                  <a:pos x="220" y="116"/>
                </a:cxn>
                <a:cxn ang="0">
                  <a:pos x="117" y="13"/>
                </a:cxn>
              </a:cxnLst>
              <a:rect l="0" t="0" r="0" b="0"/>
              <a:pathLst>
                <a:path w="233" h="232">
                  <a:moveTo>
                    <a:pt x="117" y="0"/>
                  </a:moveTo>
                  <a:cubicBezTo>
                    <a:pt x="181" y="0"/>
                    <a:pt x="233" y="52"/>
                    <a:pt x="233" y="116"/>
                  </a:cubicBezTo>
                  <a:cubicBezTo>
                    <a:pt x="233" y="180"/>
                    <a:pt x="181" y="232"/>
                    <a:pt x="117" y="232"/>
                  </a:cubicBezTo>
                  <a:cubicBezTo>
                    <a:pt x="52" y="232"/>
                    <a:pt x="0" y="180"/>
                    <a:pt x="0" y="116"/>
                  </a:cubicBezTo>
                  <a:cubicBezTo>
                    <a:pt x="0" y="52"/>
                    <a:pt x="52" y="0"/>
                    <a:pt x="117" y="0"/>
                  </a:cubicBezTo>
                  <a:close/>
                  <a:moveTo>
                    <a:pt x="112" y="156"/>
                  </a:moveTo>
                  <a:cubicBezTo>
                    <a:pt x="47" y="156"/>
                    <a:pt x="47" y="156"/>
                    <a:pt x="47" y="156"/>
                  </a:cubicBezTo>
                  <a:cubicBezTo>
                    <a:pt x="48" y="150"/>
                    <a:pt x="50" y="144"/>
                    <a:pt x="54" y="138"/>
                  </a:cubicBezTo>
                  <a:cubicBezTo>
                    <a:pt x="58" y="132"/>
                    <a:pt x="65" y="125"/>
                    <a:pt x="75" y="118"/>
                  </a:cubicBezTo>
                  <a:cubicBezTo>
                    <a:pt x="81" y="113"/>
                    <a:pt x="86" y="109"/>
                    <a:pt x="87" y="107"/>
                  </a:cubicBezTo>
                  <a:cubicBezTo>
                    <a:pt x="89" y="104"/>
                    <a:pt x="90" y="102"/>
                    <a:pt x="90" y="100"/>
                  </a:cubicBezTo>
                  <a:cubicBezTo>
                    <a:pt x="90" y="97"/>
                    <a:pt x="89" y="95"/>
                    <a:pt x="87" y="94"/>
                  </a:cubicBezTo>
                  <a:cubicBezTo>
                    <a:pt x="86" y="92"/>
                    <a:pt x="83" y="91"/>
                    <a:pt x="81" y="91"/>
                  </a:cubicBezTo>
                  <a:cubicBezTo>
                    <a:pt x="78" y="91"/>
                    <a:pt x="76" y="92"/>
                    <a:pt x="74" y="94"/>
                  </a:cubicBezTo>
                  <a:cubicBezTo>
                    <a:pt x="72" y="96"/>
                    <a:pt x="71" y="99"/>
                    <a:pt x="70" y="103"/>
                  </a:cubicBezTo>
                  <a:cubicBezTo>
                    <a:pt x="48" y="101"/>
                    <a:pt x="48" y="101"/>
                    <a:pt x="48" y="101"/>
                  </a:cubicBezTo>
                  <a:cubicBezTo>
                    <a:pt x="49" y="95"/>
                    <a:pt x="51" y="90"/>
                    <a:pt x="53" y="87"/>
                  </a:cubicBezTo>
                  <a:cubicBezTo>
                    <a:pt x="55" y="84"/>
                    <a:pt x="59" y="81"/>
                    <a:pt x="63" y="79"/>
                  </a:cubicBezTo>
                  <a:cubicBezTo>
                    <a:pt x="67" y="77"/>
                    <a:pt x="73" y="76"/>
                    <a:pt x="80" y="76"/>
                  </a:cubicBezTo>
                  <a:cubicBezTo>
                    <a:pt x="88" y="76"/>
                    <a:pt x="94" y="77"/>
                    <a:pt x="98" y="79"/>
                  </a:cubicBezTo>
                  <a:cubicBezTo>
                    <a:pt x="102" y="81"/>
                    <a:pt x="106" y="83"/>
                    <a:pt x="108" y="87"/>
                  </a:cubicBezTo>
                  <a:cubicBezTo>
                    <a:pt x="111" y="91"/>
                    <a:pt x="112" y="95"/>
                    <a:pt x="112" y="99"/>
                  </a:cubicBezTo>
                  <a:cubicBezTo>
                    <a:pt x="112" y="104"/>
                    <a:pt x="110" y="109"/>
                    <a:pt x="108" y="113"/>
                  </a:cubicBezTo>
                  <a:cubicBezTo>
                    <a:pt x="105" y="117"/>
                    <a:pt x="100" y="122"/>
                    <a:pt x="92" y="127"/>
                  </a:cubicBezTo>
                  <a:cubicBezTo>
                    <a:pt x="88" y="130"/>
                    <a:pt x="85" y="132"/>
                    <a:pt x="83" y="134"/>
                  </a:cubicBezTo>
                  <a:cubicBezTo>
                    <a:pt x="82" y="135"/>
                    <a:pt x="80" y="136"/>
                    <a:pt x="78" y="138"/>
                  </a:cubicBezTo>
                  <a:cubicBezTo>
                    <a:pt x="112" y="138"/>
                    <a:pt x="112" y="138"/>
                    <a:pt x="112" y="138"/>
                  </a:cubicBezTo>
                  <a:cubicBezTo>
                    <a:pt x="112" y="156"/>
                    <a:pt x="112" y="156"/>
                    <a:pt x="112" y="156"/>
                  </a:cubicBezTo>
                  <a:close/>
                  <a:moveTo>
                    <a:pt x="159" y="141"/>
                  </a:moveTo>
                  <a:cubicBezTo>
                    <a:pt x="119" y="141"/>
                    <a:pt x="119" y="141"/>
                    <a:pt x="119" y="141"/>
                  </a:cubicBezTo>
                  <a:cubicBezTo>
                    <a:pt x="119" y="124"/>
                    <a:pt x="119" y="124"/>
                    <a:pt x="119" y="124"/>
                  </a:cubicBezTo>
                  <a:cubicBezTo>
                    <a:pt x="159" y="76"/>
                    <a:pt x="159" y="76"/>
                    <a:pt x="159" y="76"/>
                  </a:cubicBezTo>
                  <a:cubicBezTo>
                    <a:pt x="178" y="76"/>
                    <a:pt x="178" y="76"/>
                    <a:pt x="178" y="76"/>
                  </a:cubicBezTo>
                  <a:cubicBezTo>
                    <a:pt x="178" y="125"/>
                    <a:pt x="178" y="125"/>
                    <a:pt x="178" y="125"/>
                  </a:cubicBezTo>
                  <a:cubicBezTo>
                    <a:pt x="188" y="125"/>
                    <a:pt x="188" y="125"/>
                    <a:pt x="188" y="125"/>
                  </a:cubicBezTo>
                  <a:cubicBezTo>
                    <a:pt x="188" y="141"/>
                    <a:pt x="188" y="141"/>
                    <a:pt x="188" y="141"/>
                  </a:cubicBezTo>
                  <a:cubicBezTo>
                    <a:pt x="178" y="141"/>
                    <a:pt x="178" y="141"/>
                    <a:pt x="178" y="141"/>
                  </a:cubicBezTo>
                  <a:cubicBezTo>
                    <a:pt x="178" y="156"/>
                    <a:pt x="178" y="156"/>
                    <a:pt x="178" y="156"/>
                  </a:cubicBezTo>
                  <a:cubicBezTo>
                    <a:pt x="159" y="156"/>
                    <a:pt x="159" y="156"/>
                    <a:pt x="159" y="156"/>
                  </a:cubicBezTo>
                  <a:cubicBezTo>
                    <a:pt x="159" y="141"/>
                    <a:pt x="159" y="141"/>
                    <a:pt x="159" y="141"/>
                  </a:cubicBezTo>
                  <a:close/>
                  <a:moveTo>
                    <a:pt x="159" y="125"/>
                  </a:moveTo>
                  <a:cubicBezTo>
                    <a:pt x="159" y="100"/>
                    <a:pt x="159" y="100"/>
                    <a:pt x="159" y="100"/>
                  </a:cubicBezTo>
                  <a:cubicBezTo>
                    <a:pt x="138" y="125"/>
                    <a:pt x="138" y="125"/>
                    <a:pt x="138" y="125"/>
                  </a:cubicBezTo>
                  <a:cubicBezTo>
                    <a:pt x="159" y="125"/>
                    <a:pt x="159" y="125"/>
                    <a:pt x="159" y="125"/>
                  </a:cubicBezTo>
                  <a:close/>
                  <a:moveTo>
                    <a:pt x="117" y="8"/>
                  </a:moveTo>
                  <a:cubicBezTo>
                    <a:pt x="57" y="8"/>
                    <a:pt x="9" y="57"/>
                    <a:pt x="9" y="116"/>
                  </a:cubicBezTo>
                  <a:cubicBezTo>
                    <a:pt x="9" y="176"/>
                    <a:pt x="57" y="224"/>
                    <a:pt x="117" y="224"/>
                  </a:cubicBezTo>
                  <a:cubicBezTo>
                    <a:pt x="176" y="224"/>
                    <a:pt x="224" y="176"/>
                    <a:pt x="224" y="116"/>
                  </a:cubicBezTo>
                  <a:cubicBezTo>
                    <a:pt x="224" y="57"/>
                    <a:pt x="176" y="8"/>
                    <a:pt x="117" y="8"/>
                  </a:cubicBezTo>
                  <a:close/>
                  <a:moveTo>
                    <a:pt x="117" y="13"/>
                  </a:moveTo>
                  <a:cubicBezTo>
                    <a:pt x="59" y="13"/>
                    <a:pt x="13" y="59"/>
                    <a:pt x="13" y="116"/>
                  </a:cubicBezTo>
                  <a:cubicBezTo>
                    <a:pt x="13" y="173"/>
                    <a:pt x="59" y="220"/>
                    <a:pt x="117" y="220"/>
                  </a:cubicBezTo>
                  <a:cubicBezTo>
                    <a:pt x="174" y="220"/>
                    <a:pt x="220" y="173"/>
                    <a:pt x="220" y="116"/>
                  </a:cubicBezTo>
                  <a:cubicBezTo>
                    <a:pt x="220" y="59"/>
                    <a:pt x="174" y="13"/>
                    <a:pt x="117" y="13"/>
                  </a:cubicBezTo>
                  <a:close/>
                </a:path>
              </a:pathLst>
            </a:custGeom>
            <a:solidFill>
              <a:srgbClr val="FFFFFF"/>
            </a:solidFill>
            <a:ln w="9525">
              <a:noFill/>
            </a:ln>
          </p:spPr>
          <p:txBody>
            <a:bodyPr/>
            <a:p>
              <a:endParaRPr altLang="en-US" lang="zh-CN"/>
            </a:p>
          </p:txBody>
        </p:sp>
      </p:grpSp>
      <p:grpSp>
        <p:nvGrpSpPr>
          <p:cNvPr id="109" name="组合 41290"/>
          <p:cNvGrpSpPr/>
          <p:nvPr/>
        </p:nvGrpSpPr>
        <p:grpSpPr>
          <a:xfrm>
            <a:off x="434975" y="3394075"/>
            <a:ext cx="254000" cy="250825"/>
            <a:chOff x="0" y="0"/>
            <a:chExt cx="1570" cy="1570"/>
          </a:xfrm>
        </p:grpSpPr>
        <p:sp>
          <p:nvSpPr>
            <p:cNvPr id="1049191" name="Oval 5"/>
            <p:cNvSpPr/>
            <p:nvPr/>
          </p:nvSpPr>
          <p:spPr>
            <a:xfrm>
              <a:off x="0" y="0"/>
              <a:ext cx="1570" cy="1570"/>
            </a:xfrm>
            <a:prstGeom prst="ellipse"/>
            <a:solidFill>
              <a:srgbClr val="8AD497"/>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192" name="Freeform 6"/>
            <p:cNvSpPr/>
            <p:nvPr/>
          </p:nvSpPr>
          <p:spPr>
            <a:xfrm>
              <a:off x="198" y="260"/>
              <a:ext cx="1338" cy="1297"/>
            </a:xfrm>
            <a:custGeom>
              <a:avLst/>
              <a:ahLst/>
              <a:cxnLst>
                <a:cxn ang="0">
                  <a:pos x="27" y="158"/>
                </a:cxn>
                <a:cxn ang="0">
                  <a:pos x="21" y="152"/>
                </a:cxn>
                <a:cxn ang="0">
                  <a:pos x="16" y="145"/>
                </a:cxn>
                <a:cxn ang="0">
                  <a:pos x="11" y="137"/>
                </a:cxn>
                <a:cxn ang="0">
                  <a:pos x="7" y="130"/>
                </a:cxn>
                <a:cxn ang="0">
                  <a:pos x="4" y="121"/>
                </a:cxn>
                <a:cxn ang="0">
                  <a:pos x="2" y="112"/>
                </a:cxn>
                <a:cxn ang="0">
                  <a:pos x="1" y="103"/>
                </a:cxn>
                <a:cxn ang="0">
                  <a:pos x="0" y="94"/>
                </a:cxn>
                <a:cxn ang="0">
                  <a:pos x="0" y="84"/>
                </a:cxn>
                <a:cxn ang="0">
                  <a:pos x="2" y="75"/>
                </a:cxn>
                <a:cxn ang="0">
                  <a:pos x="4" y="66"/>
                </a:cxn>
                <a:cxn ang="0">
                  <a:pos x="7" y="58"/>
                </a:cxn>
                <a:cxn ang="0">
                  <a:pos x="11" y="50"/>
                </a:cxn>
                <a:cxn ang="0">
                  <a:pos x="15" y="42"/>
                </a:cxn>
                <a:cxn ang="0">
                  <a:pos x="21" y="35"/>
                </a:cxn>
                <a:cxn ang="0">
                  <a:pos x="26" y="28"/>
                </a:cxn>
                <a:cxn ang="0">
                  <a:pos x="33" y="22"/>
                </a:cxn>
                <a:cxn ang="0">
                  <a:pos x="40" y="17"/>
                </a:cxn>
                <a:cxn ang="0">
                  <a:pos x="48" y="12"/>
                </a:cxn>
                <a:cxn ang="0">
                  <a:pos x="56" y="8"/>
                </a:cxn>
                <a:cxn ang="0">
                  <a:pos x="65" y="5"/>
                </a:cxn>
                <a:cxn ang="0">
                  <a:pos x="74" y="2"/>
                </a:cxn>
                <a:cxn ang="0">
                  <a:pos x="83" y="1"/>
                </a:cxn>
                <a:cxn ang="0">
                  <a:pos x="93" y="0"/>
                </a:cxn>
                <a:cxn ang="0">
                  <a:pos x="102" y="1"/>
                </a:cxn>
                <a:cxn ang="0">
                  <a:pos x="111" y="2"/>
                </a:cxn>
                <a:cxn ang="0">
                  <a:pos x="120" y="4"/>
                </a:cxn>
                <a:cxn ang="0">
                  <a:pos x="128" y="7"/>
                </a:cxn>
                <a:cxn ang="0">
                  <a:pos x="136" y="11"/>
                </a:cxn>
                <a:cxn ang="0">
                  <a:pos x="144" y="16"/>
                </a:cxn>
                <a:cxn ang="0">
                  <a:pos x="151" y="21"/>
                </a:cxn>
                <a:cxn ang="0">
                  <a:pos x="158" y="27"/>
                </a:cxn>
                <a:cxn ang="0">
                  <a:pos x="302" y="171"/>
                </a:cxn>
              </a:cxnLst>
              <a:rect l="0" t="0" r="0" b="0"/>
              <a:pathLst>
                <a:path w="302" h="293">
                  <a:moveTo>
                    <a:pt x="162" y="293"/>
                  </a:moveTo>
                  <a:cubicBezTo>
                    <a:pt x="27" y="158"/>
                    <a:pt x="27" y="158"/>
                    <a:pt x="27" y="158"/>
                  </a:cubicBezTo>
                  <a:cubicBezTo>
                    <a:pt x="24" y="155"/>
                    <a:pt x="24" y="155"/>
                    <a:pt x="24" y="155"/>
                  </a:cubicBezTo>
                  <a:cubicBezTo>
                    <a:pt x="21" y="152"/>
                    <a:pt x="21" y="152"/>
                    <a:pt x="21" y="152"/>
                  </a:cubicBezTo>
                  <a:cubicBezTo>
                    <a:pt x="18" y="149"/>
                    <a:pt x="18" y="149"/>
                    <a:pt x="18" y="149"/>
                  </a:cubicBezTo>
                  <a:cubicBezTo>
                    <a:pt x="16" y="145"/>
                    <a:pt x="16" y="145"/>
                    <a:pt x="16" y="145"/>
                  </a:cubicBezTo>
                  <a:cubicBezTo>
                    <a:pt x="13" y="141"/>
                    <a:pt x="13" y="141"/>
                    <a:pt x="13" y="141"/>
                  </a:cubicBezTo>
                  <a:cubicBezTo>
                    <a:pt x="11" y="137"/>
                    <a:pt x="11" y="137"/>
                    <a:pt x="11" y="137"/>
                  </a:cubicBezTo>
                  <a:cubicBezTo>
                    <a:pt x="9" y="134"/>
                    <a:pt x="9" y="134"/>
                    <a:pt x="9" y="134"/>
                  </a:cubicBezTo>
                  <a:cubicBezTo>
                    <a:pt x="7" y="130"/>
                    <a:pt x="7" y="130"/>
                    <a:pt x="7" y="130"/>
                  </a:cubicBezTo>
                  <a:cubicBezTo>
                    <a:pt x="6" y="125"/>
                    <a:pt x="6" y="125"/>
                    <a:pt x="6" y="125"/>
                  </a:cubicBezTo>
                  <a:cubicBezTo>
                    <a:pt x="4" y="121"/>
                    <a:pt x="4" y="121"/>
                    <a:pt x="4" y="121"/>
                  </a:cubicBezTo>
                  <a:cubicBezTo>
                    <a:pt x="3" y="117"/>
                    <a:pt x="3" y="117"/>
                    <a:pt x="3" y="117"/>
                  </a:cubicBezTo>
                  <a:cubicBezTo>
                    <a:pt x="2" y="112"/>
                    <a:pt x="2" y="112"/>
                    <a:pt x="2" y="112"/>
                  </a:cubicBezTo>
                  <a:cubicBezTo>
                    <a:pt x="1" y="108"/>
                    <a:pt x="1" y="108"/>
                    <a:pt x="1" y="108"/>
                  </a:cubicBezTo>
                  <a:cubicBezTo>
                    <a:pt x="1" y="103"/>
                    <a:pt x="1" y="103"/>
                    <a:pt x="1" y="103"/>
                  </a:cubicBezTo>
                  <a:cubicBezTo>
                    <a:pt x="0" y="98"/>
                    <a:pt x="0" y="98"/>
                    <a:pt x="0" y="98"/>
                  </a:cubicBezTo>
                  <a:cubicBezTo>
                    <a:pt x="0" y="94"/>
                    <a:pt x="0" y="94"/>
                    <a:pt x="0" y="94"/>
                  </a:cubicBezTo>
                  <a:cubicBezTo>
                    <a:pt x="0" y="89"/>
                    <a:pt x="0" y="89"/>
                    <a:pt x="0" y="89"/>
                  </a:cubicBezTo>
                  <a:cubicBezTo>
                    <a:pt x="0" y="84"/>
                    <a:pt x="0" y="84"/>
                    <a:pt x="0" y="84"/>
                  </a:cubicBezTo>
                  <a:cubicBezTo>
                    <a:pt x="1" y="80"/>
                    <a:pt x="1" y="80"/>
                    <a:pt x="1" y="80"/>
                  </a:cubicBezTo>
                  <a:cubicBezTo>
                    <a:pt x="2" y="75"/>
                    <a:pt x="2" y="75"/>
                    <a:pt x="2" y="75"/>
                  </a:cubicBezTo>
                  <a:cubicBezTo>
                    <a:pt x="3" y="71"/>
                    <a:pt x="3" y="71"/>
                    <a:pt x="3" y="71"/>
                  </a:cubicBezTo>
                  <a:cubicBezTo>
                    <a:pt x="4" y="66"/>
                    <a:pt x="4" y="66"/>
                    <a:pt x="4" y="66"/>
                  </a:cubicBezTo>
                  <a:cubicBezTo>
                    <a:pt x="5" y="62"/>
                    <a:pt x="5" y="62"/>
                    <a:pt x="5" y="62"/>
                  </a:cubicBezTo>
                  <a:cubicBezTo>
                    <a:pt x="7" y="58"/>
                    <a:pt x="7" y="58"/>
                    <a:pt x="7" y="58"/>
                  </a:cubicBezTo>
                  <a:cubicBezTo>
                    <a:pt x="9" y="54"/>
                    <a:pt x="9" y="54"/>
                    <a:pt x="9" y="54"/>
                  </a:cubicBezTo>
                  <a:cubicBezTo>
                    <a:pt x="11" y="50"/>
                    <a:pt x="11" y="50"/>
                    <a:pt x="11" y="50"/>
                  </a:cubicBezTo>
                  <a:cubicBezTo>
                    <a:pt x="13" y="46"/>
                    <a:pt x="13" y="46"/>
                    <a:pt x="13" y="46"/>
                  </a:cubicBezTo>
                  <a:cubicBezTo>
                    <a:pt x="15" y="42"/>
                    <a:pt x="15" y="42"/>
                    <a:pt x="15" y="42"/>
                  </a:cubicBezTo>
                  <a:cubicBezTo>
                    <a:pt x="18" y="39"/>
                    <a:pt x="18" y="39"/>
                    <a:pt x="18" y="39"/>
                  </a:cubicBezTo>
                  <a:cubicBezTo>
                    <a:pt x="21" y="35"/>
                    <a:pt x="21" y="35"/>
                    <a:pt x="21" y="35"/>
                  </a:cubicBezTo>
                  <a:cubicBezTo>
                    <a:pt x="23" y="32"/>
                    <a:pt x="23" y="32"/>
                    <a:pt x="23" y="32"/>
                  </a:cubicBezTo>
                  <a:cubicBezTo>
                    <a:pt x="26" y="28"/>
                    <a:pt x="26" y="28"/>
                    <a:pt x="26" y="28"/>
                  </a:cubicBezTo>
                  <a:cubicBezTo>
                    <a:pt x="30" y="25"/>
                    <a:pt x="30" y="25"/>
                    <a:pt x="30" y="25"/>
                  </a:cubicBezTo>
                  <a:cubicBezTo>
                    <a:pt x="33" y="22"/>
                    <a:pt x="33" y="22"/>
                    <a:pt x="33" y="22"/>
                  </a:cubicBezTo>
                  <a:cubicBezTo>
                    <a:pt x="36" y="19"/>
                    <a:pt x="36" y="19"/>
                    <a:pt x="36" y="19"/>
                  </a:cubicBezTo>
                  <a:cubicBezTo>
                    <a:pt x="40" y="17"/>
                    <a:pt x="40" y="17"/>
                    <a:pt x="40" y="17"/>
                  </a:cubicBezTo>
                  <a:cubicBezTo>
                    <a:pt x="44" y="14"/>
                    <a:pt x="44" y="14"/>
                    <a:pt x="44" y="14"/>
                  </a:cubicBezTo>
                  <a:cubicBezTo>
                    <a:pt x="48" y="12"/>
                    <a:pt x="48" y="12"/>
                    <a:pt x="48" y="12"/>
                  </a:cubicBezTo>
                  <a:cubicBezTo>
                    <a:pt x="52" y="10"/>
                    <a:pt x="52" y="10"/>
                    <a:pt x="52" y="10"/>
                  </a:cubicBezTo>
                  <a:cubicBezTo>
                    <a:pt x="56" y="8"/>
                    <a:pt x="56" y="8"/>
                    <a:pt x="56" y="8"/>
                  </a:cubicBezTo>
                  <a:cubicBezTo>
                    <a:pt x="60" y="6"/>
                    <a:pt x="60" y="6"/>
                    <a:pt x="60" y="6"/>
                  </a:cubicBezTo>
                  <a:cubicBezTo>
                    <a:pt x="65" y="5"/>
                    <a:pt x="65" y="5"/>
                    <a:pt x="65" y="5"/>
                  </a:cubicBezTo>
                  <a:cubicBezTo>
                    <a:pt x="69" y="3"/>
                    <a:pt x="69" y="3"/>
                    <a:pt x="69" y="3"/>
                  </a:cubicBezTo>
                  <a:cubicBezTo>
                    <a:pt x="74" y="2"/>
                    <a:pt x="74" y="2"/>
                    <a:pt x="74" y="2"/>
                  </a:cubicBezTo>
                  <a:cubicBezTo>
                    <a:pt x="78" y="1"/>
                    <a:pt x="78" y="1"/>
                    <a:pt x="78" y="1"/>
                  </a:cubicBezTo>
                  <a:cubicBezTo>
                    <a:pt x="83" y="1"/>
                    <a:pt x="83" y="1"/>
                    <a:pt x="83" y="1"/>
                  </a:cubicBezTo>
                  <a:cubicBezTo>
                    <a:pt x="88" y="0"/>
                    <a:pt x="88" y="0"/>
                    <a:pt x="88" y="0"/>
                  </a:cubicBezTo>
                  <a:cubicBezTo>
                    <a:pt x="93" y="0"/>
                    <a:pt x="93" y="0"/>
                    <a:pt x="93" y="0"/>
                  </a:cubicBezTo>
                  <a:cubicBezTo>
                    <a:pt x="97" y="0"/>
                    <a:pt x="97" y="0"/>
                    <a:pt x="97" y="0"/>
                  </a:cubicBezTo>
                  <a:cubicBezTo>
                    <a:pt x="102" y="1"/>
                    <a:pt x="102" y="1"/>
                    <a:pt x="102" y="1"/>
                  </a:cubicBezTo>
                  <a:cubicBezTo>
                    <a:pt x="106" y="1"/>
                    <a:pt x="106" y="1"/>
                    <a:pt x="106" y="1"/>
                  </a:cubicBezTo>
                  <a:cubicBezTo>
                    <a:pt x="111" y="2"/>
                    <a:pt x="111" y="2"/>
                    <a:pt x="111" y="2"/>
                  </a:cubicBezTo>
                  <a:cubicBezTo>
                    <a:pt x="115" y="3"/>
                    <a:pt x="115" y="3"/>
                    <a:pt x="115" y="3"/>
                  </a:cubicBezTo>
                  <a:cubicBezTo>
                    <a:pt x="120" y="4"/>
                    <a:pt x="120" y="4"/>
                    <a:pt x="120" y="4"/>
                  </a:cubicBezTo>
                  <a:cubicBezTo>
                    <a:pt x="124" y="6"/>
                    <a:pt x="124" y="6"/>
                    <a:pt x="124" y="6"/>
                  </a:cubicBezTo>
                  <a:cubicBezTo>
                    <a:pt x="128" y="7"/>
                    <a:pt x="128" y="7"/>
                    <a:pt x="128" y="7"/>
                  </a:cubicBezTo>
                  <a:cubicBezTo>
                    <a:pt x="132" y="9"/>
                    <a:pt x="132" y="9"/>
                    <a:pt x="132" y="9"/>
                  </a:cubicBezTo>
                  <a:cubicBezTo>
                    <a:pt x="136" y="11"/>
                    <a:pt x="136" y="11"/>
                    <a:pt x="136" y="11"/>
                  </a:cubicBezTo>
                  <a:cubicBezTo>
                    <a:pt x="140" y="13"/>
                    <a:pt x="140" y="13"/>
                    <a:pt x="140" y="13"/>
                  </a:cubicBezTo>
                  <a:cubicBezTo>
                    <a:pt x="144" y="16"/>
                    <a:pt x="144" y="16"/>
                    <a:pt x="144" y="16"/>
                  </a:cubicBezTo>
                  <a:cubicBezTo>
                    <a:pt x="148" y="18"/>
                    <a:pt x="148" y="18"/>
                    <a:pt x="148" y="18"/>
                  </a:cubicBezTo>
                  <a:cubicBezTo>
                    <a:pt x="151" y="21"/>
                    <a:pt x="151" y="21"/>
                    <a:pt x="151" y="21"/>
                  </a:cubicBezTo>
                  <a:cubicBezTo>
                    <a:pt x="155" y="24"/>
                    <a:pt x="155" y="24"/>
                    <a:pt x="155" y="24"/>
                  </a:cubicBezTo>
                  <a:cubicBezTo>
                    <a:pt x="158" y="27"/>
                    <a:pt x="158" y="27"/>
                    <a:pt x="158" y="27"/>
                  </a:cubicBezTo>
                  <a:cubicBezTo>
                    <a:pt x="161" y="30"/>
                    <a:pt x="161" y="30"/>
                    <a:pt x="161" y="30"/>
                  </a:cubicBezTo>
                  <a:cubicBezTo>
                    <a:pt x="302" y="171"/>
                    <a:pt x="302" y="171"/>
                    <a:pt x="302" y="171"/>
                  </a:cubicBezTo>
                  <a:cubicBezTo>
                    <a:pt x="282" y="234"/>
                    <a:pt x="228" y="282"/>
                    <a:pt x="162" y="293"/>
                  </a:cubicBezTo>
                  <a:close/>
                </a:path>
              </a:pathLst>
            </a:custGeom>
            <a:solidFill>
              <a:srgbClr val="5BA669"/>
            </a:solidFill>
            <a:ln w="9525">
              <a:noFill/>
            </a:ln>
          </p:spPr>
          <p:txBody>
            <a:bodyPr/>
            <a:p>
              <a:endParaRPr altLang="en-US" lang="zh-CN"/>
            </a:p>
          </p:txBody>
        </p:sp>
        <p:sp>
          <p:nvSpPr>
            <p:cNvPr id="1049193" name="Freeform 72"/>
            <p:cNvSpPr>
              <a:spLocks noEditPoints="1"/>
            </p:cNvSpPr>
            <p:nvPr/>
          </p:nvSpPr>
          <p:spPr>
            <a:xfrm>
              <a:off x="340" y="403"/>
              <a:ext cx="890" cy="832"/>
            </a:xfrm>
            <a:custGeom>
              <a:avLst/>
              <a:ahLst/>
              <a:cxnLst>
                <a:cxn ang="0">
                  <a:pos x="83" y="63"/>
                </a:cxn>
                <a:cxn ang="0">
                  <a:pos x="121" y="52"/>
                </a:cxn>
                <a:cxn ang="0">
                  <a:pos x="98" y="78"/>
                </a:cxn>
                <a:cxn ang="0">
                  <a:pos x="193" y="165"/>
                </a:cxn>
                <a:cxn ang="0">
                  <a:pos x="198" y="126"/>
                </a:cxn>
                <a:cxn ang="0">
                  <a:pos x="193" y="165"/>
                </a:cxn>
                <a:cxn ang="0">
                  <a:pos x="188" y="108"/>
                </a:cxn>
                <a:cxn ang="0">
                  <a:pos x="154" y="91"/>
                </a:cxn>
                <a:cxn ang="0">
                  <a:pos x="134" y="95"/>
                </a:cxn>
                <a:cxn ang="0">
                  <a:pos x="139" y="126"/>
                </a:cxn>
                <a:cxn ang="0">
                  <a:pos x="134" y="95"/>
                </a:cxn>
                <a:cxn ang="0">
                  <a:pos x="103" y="141"/>
                </a:cxn>
                <a:cxn ang="0">
                  <a:pos x="119" y="176"/>
                </a:cxn>
                <a:cxn ang="0">
                  <a:pos x="103" y="141"/>
                </a:cxn>
                <a:cxn ang="0">
                  <a:pos x="137" y="186"/>
                </a:cxn>
                <a:cxn ang="0">
                  <a:pos x="179" y="179"/>
                </a:cxn>
                <a:cxn ang="0">
                  <a:pos x="137" y="186"/>
                </a:cxn>
                <a:cxn ang="0">
                  <a:pos x="149" y="127"/>
                </a:cxn>
                <a:cxn ang="0">
                  <a:pos x="153" y="153"/>
                </a:cxn>
                <a:cxn ang="0">
                  <a:pos x="149" y="127"/>
                </a:cxn>
                <a:cxn ang="0">
                  <a:pos x="43" y="119"/>
                </a:cxn>
                <a:cxn ang="0">
                  <a:pos x="81" y="98"/>
                </a:cxn>
                <a:cxn ang="0">
                  <a:pos x="70" y="121"/>
                </a:cxn>
                <a:cxn ang="0">
                  <a:pos x="0" y="64"/>
                </a:cxn>
                <a:cxn ang="0">
                  <a:pos x="40" y="70"/>
                </a:cxn>
                <a:cxn ang="0">
                  <a:pos x="1" y="71"/>
                </a:cxn>
                <a:cxn ang="0">
                  <a:pos x="39" y="4"/>
                </a:cxn>
                <a:cxn ang="0">
                  <a:pos x="45" y="44"/>
                </a:cxn>
                <a:cxn ang="0">
                  <a:pos x="39" y="4"/>
                </a:cxn>
                <a:cxn ang="0">
                  <a:pos x="58" y="45"/>
                </a:cxn>
                <a:cxn ang="0">
                  <a:pos x="64" y="77"/>
                </a:cxn>
                <a:cxn ang="0">
                  <a:pos x="58" y="45"/>
                </a:cxn>
                <a:cxn ang="0">
                  <a:pos x="107" y="22"/>
                </a:cxn>
                <a:cxn ang="0">
                  <a:pos x="64" y="0"/>
                </a:cxn>
              </a:cxnLst>
              <a:rect l="0" t="0" r="0" b="0"/>
              <a:pathLst>
                <a:path w="201" h="188">
                  <a:moveTo>
                    <a:pt x="98" y="78"/>
                  </a:moveTo>
                  <a:cubicBezTo>
                    <a:pt x="83" y="63"/>
                    <a:pt x="83" y="63"/>
                    <a:pt x="83" y="63"/>
                  </a:cubicBezTo>
                  <a:cubicBezTo>
                    <a:pt x="120" y="45"/>
                    <a:pt x="120" y="45"/>
                    <a:pt x="120" y="45"/>
                  </a:cubicBezTo>
                  <a:cubicBezTo>
                    <a:pt x="120" y="47"/>
                    <a:pt x="121" y="49"/>
                    <a:pt x="121" y="52"/>
                  </a:cubicBezTo>
                  <a:cubicBezTo>
                    <a:pt x="122" y="56"/>
                    <a:pt x="122" y="59"/>
                    <a:pt x="122" y="63"/>
                  </a:cubicBezTo>
                  <a:cubicBezTo>
                    <a:pt x="113" y="67"/>
                    <a:pt x="105" y="72"/>
                    <a:pt x="98" y="78"/>
                  </a:cubicBezTo>
                  <a:close/>
                  <a:moveTo>
                    <a:pt x="193" y="165"/>
                  </a:moveTo>
                  <a:cubicBezTo>
                    <a:pt x="193" y="165"/>
                    <a:pt x="193" y="165"/>
                    <a:pt x="193" y="165"/>
                  </a:cubicBezTo>
                  <a:cubicBezTo>
                    <a:pt x="168" y="141"/>
                    <a:pt x="168" y="141"/>
                    <a:pt x="168" y="141"/>
                  </a:cubicBezTo>
                  <a:cubicBezTo>
                    <a:pt x="198" y="126"/>
                    <a:pt x="198" y="126"/>
                    <a:pt x="198" y="126"/>
                  </a:cubicBezTo>
                  <a:cubicBezTo>
                    <a:pt x="198" y="128"/>
                    <a:pt x="199" y="130"/>
                    <a:pt x="199" y="132"/>
                  </a:cubicBezTo>
                  <a:cubicBezTo>
                    <a:pt x="201" y="144"/>
                    <a:pt x="198" y="155"/>
                    <a:pt x="193" y="165"/>
                  </a:cubicBezTo>
                  <a:close/>
                  <a:moveTo>
                    <a:pt x="188" y="108"/>
                  </a:moveTo>
                  <a:cubicBezTo>
                    <a:pt x="188" y="108"/>
                    <a:pt x="188" y="108"/>
                    <a:pt x="188" y="108"/>
                  </a:cubicBezTo>
                  <a:cubicBezTo>
                    <a:pt x="159" y="123"/>
                    <a:pt x="159" y="123"/>
                    <a:pt x="159" y="123"/>
                  </a:cubicBezTo>
                  <a:cubicBezTo>
                    <a:pt x="154" y="91"/>
                    <a:pt x="154" y="91"/>
                    <a:pt x="154" y="91"/>
                  </a:cubicBezTo>
                  <a:cubicBezTo>
                    <a:pt x="167" y="92"/>
                    <a:pt x="180" y="99"/>
                    <a:pt x="188" y="108"/>
                  </a:cubicBezTo>
                  <a:close/>
                  <a:moveTo>
                    <a:pt x="134" y="95"/>
                  </a:moveTo>
                  <a:cubicBezTo>
                    <a:pt x="134" y="95"/>
                    <a:pt x="134" y="95"/>
                    <a:pt x="134" y="95"/>
                  </a:cubicBezTo>
                  <a:cubicBezTo>
                    <a:pt x="139" y="126"/>
                    <a:pt x="139" y="126"/>
                    <a:pt x="139" y="126"/>
                  </a:cubicBezTo>
                  <a:cubicBezTo>
                    <a:pt x="107" y="121"/>
                    <a:pt x="107" y="121"/>
                    <a:pt x="107" y="121"/>
                  </a:cubicBezTo>
                  <a:cubicBezTo>
                    <a:pt x="112" y="109"/>
                    <a:pt x="121" y="100"/>
                    <a:pt x="134" y="95"/>
                  </a:cubicBezTo>
                  <a:close/>
                  <a:moveTo>
                    <a:pt x="103" y="141"/>
                  </a:moveTo>
                  <a:cubicBezTo>
                    <a:pt x="103" y="141"/>
                    <a:pt x="103" y="141"/>
                    <a:pt x="103" y="141"/>
                  </a:cubicBezTo>
                  <a:cubicBezTo>
                    <a:pt x="135" y="146"/>
                    <a:pt x="135" y="146"/>
                    <a:pt x="135" y="146"/>
                  </a:cubicBezTo>
                  <a:cubicBezTo>
                    <a:pt x="119" y="176"/>
                    <a:pt x="119" y="176"/>
                    <a:pt x="119" y="176"/>
                  </a:cubicBezTo>
                  <a:cubicBezTo>
                    <a:pt x="111" y="168"/>
                    <a:pt x="106" y="159"/>
                    <a:pt x="104" y="147"/>
                  </a:cubicBezTo>
                  <a:cubicBezTo>
                    <a:pt x="103" y="145"/>
                    <a:pt x="103" y="143"/>
                    <a:pt x="103" y="141"/>
                  </a:cubicBezTo>
                  <a:close/>
                  <a:moveTo>
                    <a:pt x="137" y="186"/>
                  </a:moveTo>
                  <a:cubicBezTo>
                    <a:pt x="137" y="186"/>
                    <a:pt x="137" y="186"/>
                    <a:pt x="137" y="186"/>
                  </a:cubicBezTo>
                  <a:cubicBezTo>
                    <a:pt x="153" y="155"/>
                    <a:pt x="153" y="155"/>
                    <a:pt x="153" y="155"/>
                  </a:cubicBezTo>
                  <a:cubicBezTo>
                    <a:pt x="179" y="179"/>
                    <a:pt x="179" y="179"/>
                    <a:pt x="179" y="179"/>
                  </a:cubicBezTo>
                  <a:cubicBezTo>
                    <a:pt x="173" y="183"/>
                    <a:pt x="166" y="186"/>
                    <a:pt x="159" y="187"/>
                  </a:cubicBezTo>
                  <a:cubicBezTo>
                    <a:pt x="151" y="188"/>
                    <a:pt x="144" y="188"/>
                    <a:pt x="137" y="186"/>
                  </a:cubicBezTo>
                  <a:close/>
                  <a:moveTo>
                    <a:pt x="149" y="127"/>
                  </a:moveTo>
                  <a:cubicBezTo>
                    <a:pt x="149" y="127"/>
                    <a:pt x="149" y="127"/>
                    <a:pt x="149" y="127"/>
                  </a:cubicBezTo>
                  <a:cubicBezTo>
                    <a:pt x="156" y="126"/>
                    <a:pt x="163" y="131"/>
                    <a:pt x="164" y="138"/>
                  </a:cubicBezTo>
                  <a:cubicBezTo>
                    <a:pt x="165" y="145"/>
                    <a:pt x="161" y="151"/>
                    <a:pt x="153" y="153"/>
                  </a:cubicBezTo>
                  <a:cubicBezTo>
                    <a:pt x="146" y="154"/>
                    <a:pt x="140" y="149"/>
                    <a:pt x="139" y="142"/>
                  </a:cubicBezTo>
                  <a:cubicBezTo>
                    <a:pt x="137" y="135"/>
                    <a:pt x="142" y="128"/>
                    <a:pt x="149" y="127"/>
                  </a:cubicBezTo>
                  <a:close/>
                  <a:moveTo>
                    <a:pt x="43" y="119"/>
                  </a:moveTo>
                  <a:cubicBezTo>
                    <a:pt x="43" y="119"/>
                    <a:pt x="43" y="119"/>
                    <a:pt x="43" y="119"/>
                  </a:cubicBezTo>
                  <a:cubicBezTo>
                    <a:pt x="63" y="81"/>
                    <a:pt x="63" y="81"/>
                    <a:pt x="63" y="81"/>
                  </a:cubicBezTo>
                  <a:cubicBezTo>
                    <a:pt x="81" y="98"/>
                    <a:pt x="81" y="98"/>
                    <a:pt x="81" y="98"/>
                  </a:cubicBezTo>
                  <a:cubicBezTo>
                    <a:pt x="77" y="105"/>
                    <a:pt x="73" y="113"/>
                    <a:pt x="72" y="121"/>
                  </a:cubicBezTo>
                  <a:cubicBezTo>
                    <a:pt x="71" y="121"/>
                    <a:pt x="71" y="121"/>
                    <a:pt x="70" y="121"/>
                  </a:cubicBezTo>
                  <a:cubicBezTo>
                    <a:pt x="61" y="123"/>
                    <a:pt x="52" y="122"/>
                    <a:pt x="43" y="119"/>
                  </a:cubicBezTo>
                  <a:close/>
                  <a:moveTo>
                    <a:pt x="0" y="64"/>
                  </a:moveTo>
                  <a:cubicBezTo>
                    <a:pt x="0" y="64"/>
                    <a:pt x="0" y="64"/>
                    <a:pt x="0" y="64"/>
                  </a:cubicBezTo>
                  <a:cubicBezTo>
                    <a:pt x="40" y="70"/>
                    <a:pt x="40" y="70"/>
                    <a:pt x="40" y="70"/>
                  </a:cubicBezTo>
                  <a:cubicBezTo>
                    <a:pt x="20" y="107"/>
                    <a:pt x="20" y="107"/>
                    <a:pt x="20" y="107"/>
                  </a:cubicBezTo>
                  <a:cubicBezTo>
                    <a:pt x="10" y="98"/>
                    <a:pt x="3" y="85"/>
                    <a:pt x="1" y="71"/>
                  </a:cubicBezTo>
                  <a:cubicBezTo>
                    <a:pt x="0" y="68"/>
                    <a:pt x="0" y="66"/>
                    <a:pt x="0" y="64"/>
                  </a:cubicBezTo>
                  <a:close/>
                  <a:moveTo>
                    <a:pt x="39" y="4"/>
                  </a:moveTo>
                  <a:cubicBezTo>
                    <a:pt x="39" y="4"/>
                    <a:pt x="39" y="4"/>
                    <a:pt x="39" y="4"/>
                  </a:cubicBezTo>
                  <a:cubicBezTo>
                    <a:pt x="45" y="44"/>
                    <a:pt x="45" y="44"/>
                    <a:pt x="45" y="44"/>
                  </a:cubicBezTo>
                  <a:cubicBezTo>
                    <a:pt x="5" y="38"/>
                    <a:pt x="5" y="38"/>
                    <a:pt x="5" y="38"/>
                  </a:cubicBezTo>
                  <a:cubicBezTo>
                    <a:pt x="11" y="23"/>
                    <a:pt x="23" y="11"/>
                    <a:pt x="39" y="4"/>
                  </a:cubicBezTo>
                  <a:close/>
                  <a:moveTo>
                    <a:pt x="58" y="45"/>
                  </a:moveTo>
                  <a:cubicBezTo>
                    <a:pt x="58" y="45"/>
                    <a:pt x="58" y="45"/>
                    <a:pt x="58" y="45"/>
                  </a:cubicBezTo>
                  <a:cubicBezTo>
                    <a:pt x="67" y="44"/>
                    <a:pt x="76" y="50"/>
                    <a:pt x="77" y="59"/>
                  </a:cubicBezTo>
                  <a:cubicBezTo>
                    <a:pt x="79" y="68"/>
                    <a:pt x="72" y="76"/>
                    <a:pt x="64" y="77"/>
                  </a:cubicBezTo>
                  <a:cubicBezTo>
                    <a:pt x="55" y="79"/>
                    <a:pt x="46" y="73"/>
                    <a:pt x="45" y="64"/>
                  </a:cubicBezTo>
                  <a:cubicBezTo>
                    <a:pt x="43" y="55"/>
                    <a:pt x="49" y="46"/>
                    <a:pt x="58" y="45"/>
                  </a:cubicBezTo>
                  <a:close/>
                  <a:moveTo>
                    <a:pt x="107" y="22"/>
                  </a:moveTo>
                  <a:cubicBezTo>
                    <a:pt x="107" y="22"/>
                    <a:pt x="107" y="22"/>
                    <a:pt x="107" y="22"/>
                  </a:cubicBezTo>
                  <a:cubicBezTo>
                    <a:pt x="71" y="40"/>
                    <a:pt x="71" y="40"/>
                    <a:pt x="71" y="40"/>
                  </a:cubicBezTo>
                  <a:cubicBezTo>
                    <a:pt x="64" y="0"/>
                    <a:pt x="64" y="0"/>
                    <a:pt x="64" y="0"/>
                  </a:cubicBezTo>
                  <a:cubicBezTo>
                    <a:pt x="81" y="1"/>
                    <a:pt x="97" y="9"/>
                    <a:pt x="107" y="22"/>
                  </a:cubicBezTo>
                  <a:close/>
                </a:path>
              </a:pathLst>
            </a:custGeom>
            <a:solidFill>
              <a:srgbClr val="FFFFFF"/>
            </a:solidFill>
            <a:ln w="9525">
              <a:noFill/>
            </a:ln>
          </p:spPr>
          <p:txBody>
            <a:bodyPr/>
            <a:p>
              <a:endParaRPr altLang="en-US" lang="zh-CN"/>
            </a:p>
          </p:txBody>
        </p:sp>
        <p:sp>
          <p:nvSpPr>
            <p:cNvPr id="1049194" name="Freeform 73"/>
            <p:cNvSpPr>
              <a:spLocks noEditPoints="1"/>
            </p:cNvSpPr>
            <p:nvPr/>
          </p:nvSpPr>
          <p:spPr>
            <a:xfrm>
              <a:off x="168" y="230"/>
              <a:ext cx="1190" cy="1142"/>
            </a:xfrm>
            <a:custGeom>
              <a:avLst/>
              <a:ahLst/>
              <a:cxnLst>
                <a:cxn ang="0">
                  <a:pos x="179" y="106"/>
                </a:cxn>
                <a:cxn ang="0">
                  <a:pos x="263" y="167"/>
                </a:cxn>
                <a:cxn ang="0">
                  <a:pos x="202" y="251"/>
                </a:cxn>
                <a:cxn ang="0">
                  <a:pos x="118" y="190"/>
                </a:cxn>
                <a:cxn ang="0">
                  <a:pos x="179" y="106"/>
                </a:cxn>
                <a:cxn ang="0">
                  <a:pos x="89" y="34"/>
                </a:cxn>
                <a:cxn ang="0">
                  <a:pos x="166" y="90"/>
                </a:cxn>
                <a:cxn ang="0">
                  <a:pos x="167" y="100"/>
                </a:cxn>
                <a:cxn ang="0">
                  <a:pos x="178" y="98"/>
                </a:cxn>
                <a:cxn ang="0">
                  <a:pos x="193" y="97"/>
                </a:cxn>
                <a:cxn ang="0">
                  <a:pos x="192" y="86"/>
                </a:cxn>
                <a:cxn ang="0">
                  <a:pos x="85" y="8"/>
                </a:cxn>
                <a:cxn ang="0">
                  <a:pos x="8" y="115"/>
                </a:cxn>
                <a:cxn ang="0">
                  <a:pos x="110" y="193"/>
                </a:cxn>
                <a:cxn ang="0">
                  <a:pos x="109" y="191"/>
                </a:cxn>
                <a:cxn ang="0">
                  <a:pos x="109" y="167"/>
                </a:cxn>
                <a:cxn ang="0">
                  <a:pos x="33" y="111"/>
                </a:cxn>
                <a:cxn ang="0">
                  <a:pos x="89" y="34"/>
                </a:cxn>
                <a:cxn ang="0">
                  <a:pos x="182" y="126"/>
                </a:cxn>
                <a:cxn ang="0">
                  <a:pos x="243" y="170"/>
                </a:cxn>
                <a:cxn ang="0">
                  <a:pos x="199" y="231"/>
                </a:cxn>
                <a:cxn ang="0">
                  <a:pos x="138" y="187"/>
                </a:cxn>
                <a:cxn ang="0">
                  <a:pos x="182" y="126"/>
                </a:cxn>
              </a:cxnLst>
              <a:rect l="0" t="0" r="0" b="0"/>
              <a:pathLst>
                <a:path w="269" h="258">
                  <a:moveTo>
                    <a:pt x="179" y="106"/>
                  </a:moveTo>
                  <a:cubicBezTo>
                    <a:pt x="219" y="100"/>
                    <a:pt x="257" y="127"/>
                    <a:pt x="263" y="167"/>
                  </a:cubicBezTo>
                  <a:cubicBezTo>
                    <a:pt x="269" y="207"/>
                    <a:pt x="242" y="245"/>
                    <a:pt x="202" y="251"/>
                  </a:cubicBezTo>
                  <a:cubicBezTo>
                    <a:pt x="162" y="258"/>
                    <a:pt x="124" y="230"/>
                    <a:pt x="118" y="190"/>
                  </a:cubicBezTo>
                  <a:cubicBezTo>
                    <a:pt x="111" y="150"/>
                    <a:pt x="139" y="112"/>
                    <a:pt x="179" y="106"/>
                  </a:cubicBezTo>
                  <a:close/>
                  <a:moveTo>
                    <a:pt x="89" y="34"/>
                  </a:moveTo>
                  <a:cubicBezTo>
                    <a:pt x="126" y="28"/>
                    <a:pt x="161" y="53"/>
                    <a:pt x="166" y="90"/>
                  </a:cubicBezTo>
                  <a:cubicBezTo>
                    <a:pt x="167" y="93"/>
                    <a:pt x="167" y="97"/>
                    <a:pt x="167" y="100"/>
                  </a:cubicBezTo>
                  <a:cubicBezTo>
                    <a:pt x="171" y="99"/>
                    <a:pt x="174" y="98"/>
                    <a:pt x="178" y="98"/>
                  </a:cubicBezTo>
                  <a:cubicBezTo>
                    <a:pt x="183" y="97"/>
                    <a:pt x="188" y="97"/>
                    <a:pt x="193" y="97"/>
                  </a:cubicBezTo>
                  <a:cubicBezTo>
                    <a:pt x="193" y="93"/>
                    <a:pt x="192" y="89"/>
                    <a:pt x="192" y="86"/>
                  </a:cubicBezTo>
                  <a:cubicBezTo>
                    <a:pt x="184" y="35"/>
                    <a:pt x="136" y="0"/>
                    <a:pt x="85" y="8"/>
                  </a:cubicBezTo>
                  <a:cubicBezTo>
                    <a:pt x="35" y="16"/>
                    <a:pt x="0" y="64"/>
                    <a:pt x="8" y="115"/>
                  </a:cubicBezTo>
                  <a:cubicBezTo>
                    <a:pt x="16" y="164"/>
                    <a:pt x="61" y="198"/>
                    <a:pt x="110" y="193"/>
                  </a:cubicBezTo>
                  <a:cubicBezTo>
                    <a:pt x="110" y="192"/>
                    <a:pt x="110" y="192"/>
                    <a:pt x="109" y="191"/>
                  </a:cubicBezTo>
                  <a:cubicBezTo>
                    <a:pt x="108" y="183"/>
                    <a:pt x="108" y="175"/>
                    <a:pt x="109" y="167"/>
                  </a:cubicBezTo>
                  <a:cubicBezTo>
                    <a:pt x="73" y="172"/>
                    <a:pt x="39" y="147"/>
                    <a:pt x="33" y="111"/>
                  </a:cubicBezTo>
                  <a:cubicBezTo>
                    <a:pt x="28" y="74"/>
                    <a:pt x="53" y="39"/>
                    <a:pt x="89" y="34"/>
                  </a:cubicBezTo>
                  <a:close/>
                  <a:moveTo>
                    <a:pt x="182" y="126"/>
                  </a:moveTo>
                  <a:cubicBezTo>
                    <a:pt x="211" y="121"/>
                    <a:pt x="238" y="141"/>
                    <a:pt x="243" y="170"/>
                  </a:cubicBezTo>
                  <a:cubicBezTo>
                    <a:pt x="248" y="199"/>
                    <a:pt x="228" y="227"/>
                    <a:pt x="199" y="231"/>
                  </a:cubicBezTo>
                  <a:cubicBezTo>
                    <a:pt x="170" y="236"/>
                    <a:pt x="142" y="216"/>
                    <a:pt x="138" y="187"/>
                  </a:cubicBezTo>
                  <a:cubicBezTo>
                    <a:pt x="133" y="158"/>
                    <a:pt x="153" y="131"/>
                    <a:pt x="182" y="126"/>
                  </a:cubicBezTo>
                  <a:close/>
                </a:path>
              </a:pathLst>
            </a:custGeom>
            <a:solidFill>
              <a:srgbClr val="334D5C"/>
            </a:solidFill>
            <a:ln w="9525">
              <a:noFill/>
            </a:ln>
          </p:spPr>
          <p:txBody>
            <a:bodyPr/>
            <a:p>
              <a:endParaRPr altLang="en-US" lang="zh-CN"/>
            </a:p>
          </p:txBody>
        </p:sp>
      </p:grpSp>
      <p:grpSp>
        <p:nvGrpSpPr>
          <p:cNvPr id="110" name="组合 141"/>
          <p:cNvGrpSpPr/>
          <p:nvPr/>
        </p:nvGrpSpPr>
        <p:grpSpPr>
          <a:xfrm>
            <a:off x="434975" y="779463"/>
            <a:ext cx="254000" cy="254000"/>
            <a:chOff x="0" y="0"/>
            <a:chExt cx="996951" cy="998537"/>
          </a:xfrm>
        </p:grpSpPr>
        <p:sp>
          <p:nvSpPr>
            <p:cNvPr id="1049195" name="Oval 45"/>
            <p:cNvSpPr/>
            <p:nvPr/>
          </p:nvSpPr>
          <p:spPr>
            <a:xfrm>
              <a:off x="0" y="0"/>
              <a:ext cx="996950" cy="998537"/>
            </a:xfrm>
            <a:prstGeom prst="ellipse"/>
            <a:solidFill>
              <a:srgbClr val="F25A58"/>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196" name="Freeform 46"/>
            <p:cNvSpPr/>
            <p:nvPr/>
          </p:nvSpPr>
          <p:spPr>
            <a:xfrm>
              <a:off x="277813" y="169862"/>
              <a:ext cx="719138" cy="828675"/>
            </a:xfrm>
            <a:custGeom>
              <a:avLst/>
              <a:ahLst/>
              <a:cxnLst>
                <a:cxn ang="0">
                  <a:pos x="0" y="215"/>
                </a:cxn>
                <a:cxn ang="0">
                  <a:pos x="20" y="215"/>
                </a:cxn>
                <a:cxn ang="0">
                  <a:pos x="15" y="210"/>
                </a:cxn>
                <a:cxn ang="0">
                  <a:pos x="15" y="0"/>
                </a:cxn>
                <a:cxn ang="0">
                  <a:pos x="121" y="0"/>
                </a:cxn>
                <a:cxn ang="0">
                  <a:pos x="149" y="29"/>
                </a:cxn>
                <a:cxn ang="0">
                  <a:pos x="149" y="28"/>
                </a:cxn>
                <a:cxn ang="0">
                  <a:pos x="149" y="27"/>
                </a:cxn>
                <a:cxn ang="0">
                  <a:pos x="149" y="25"/>
                </a:cxn>
                <a:cxn ang="0">
                  <a:pos x="149" y="24"/>
                </a:cxn>
                <a:cxn ang="0">
                  <a:pos x="148" y="22"/>
                </a:cxn>
                <a:cxn ang="0">
                  <a:pos x="148" y="22"/>
                </a:cxn>
                <a:cxn ang="0">
                  <a:pos x="133" y="8"/>
                </a:cxn>
                <a:cxn ang="0">
                  <a:pos x="137" y="2"/>
                </a:cxn>
                <a:cxn ang="0">
                  <a:pos x="139" y="3"/>
                </a:cxn>
                <a:cxn ang="0">
                  <a:pos x="141" y="3"/>
                </a:cxn>
                <a:cxn ang="0">
                  <a:pos x="143" y="4"/>
                </a:cxn>
                <a:cxn ang="0">
                  <a:pos x="145" y="6"/>
                </a:cxn>
                <a:cxn ang="0">
                  <a:pos x="147" y="7"/>
                </a:cxn>
                <a:cxn ang="0">
                  <a:pos x="148" y="8"/>
                </a:cxn>
                <a:cxn ang="0">
                  <a:pos x="150" y="9"/>
                </a:cxn>
                <a:cxn ang="0">
                  <a:pos x="152" y="11"/>
                </a:cxn>
                <a:cxn ang="0">
                  <a:pos x="153" y="13"/>
                </a:cxn>
                <a:cxn ang="0">
                  <a:pos x="256" y="115"/>
                </a:cxn>
                <a:cxn ang="0">
                  <a:pos x="256" y="117"/>
                </a:cxn>
                <a:cxn ang="0">
                  <a:pos x="79" y="295"/>
                </a:cxn>
                <a:cxn ang="0">
                  <a:pos x="59" y="294"/>
                </a:cxn>
                <a:cxn ang="0">
                  <a:pos x="0" y="235"/>
                </a:cxn>
                <a:cxn ang="0">
                  <a:pos x="0" y="215"/>
                </a:cxn>
              </a:cxnLst>
              <a:rect l="0" t="0" r="0" b="0"/>
              <a:pathLst>
                <a:path w="256" h="295">
                  <a:moveTo>
                    <a:pt x="0" y="215"/>
                  </a:moveTo>
                  <a:cubicBezTo>
                    <a:pt x="20" y="215"/>
                    <a:pt x="20" y="215"/>
                    <a:pt x="20" y="215"/>
                  </a:cubicBezTo>
                  <a:cubicBezTo>
                    <a:pt x="15" y="210"/>
                    <a:pt x="15" y="210"/>
                    <a:pt x="15" y="210"/>
                  </a:cubicBezTo>
                  <a:cubicBezTo>
                    <a:pt x="15" y="0"/>
                    <a:pt x="15" y="0"/>
                    <a:pt x="15" y="0"/>
                  </a:cubicBezTo>
                  <a:cubicBezTo>
                    <a:pt x="121" y="0"/>
                    <a:pt x="121" y="0"/>
                    <a:pt x="121" y="0"/>
                  </a:cubicBezTo>
                  <a:cubicBezTo>
                    <a:pt x="149" y="29"/>
                    <a:pt x="149" y="29"/>
                    <a:pt x="149" y="29"/>
                  </a:cubicBezTo>
                  <a:cubicBezTo>
                    <a:pt x="149" y="28"/>
                    <a:pt x="149" y="28"/>
                    <a:pt x="149" y="28"/>
                  </a:cubicBezTo>
                  <a:cubicBezTo>
                    <a:pt x="149" y="27"/>
                    <a:pt x="149" y="27"/>
                    <a:pt x="149" y="27"/>
                  </a:cubicBezTo>
                  <a:cubicBezTo>
                    <a:pt x="149" y="25"/>
                    <a:pt x="149" y="25"/>
                    <a:pt x="149" y="25"/>
                  </a:cubicBezTo>
                  <a:cubicBezTo>
                    <a:pt x="149" y="24"/>
                    <a:pt x="149" y="24"/>
                    <a:pt x="149" y="24"/>
                  </a:cubicBezTo>
                  <a:cubicBezTo>
                    <a:pt x="148" y="22"/>
                    <a:pt x="148" y="22"/>
                    <a:pt x="148" y="22"/>
                  </a:cubicBezTo>
                  <a:cubicBezTo>
                    <a:pt x="148" y="22"/>
                    <a:pt x="148" y="22"/>
                    <a:pt x="148" y="22"/>
                  </a:cubicBezTo>
                  <a:cubicBezTo>
                    <a:pt x="133" y="8"/>
                    <a:pt x="133" y="8"/>
                    <a:pt x="133" y="8"/>
                  </a:cubicBezTo>
                  <a:cubicBezTo>
                    <a:pt x="137" y="2"/>
                    <a:pt x="137" y="2"/>
                    <a:pt x="137" y="2"/>
                  </a:cubicBezTo>
                  <a:cubicBezTo>
                    <a:pt x="139" y="3"/>
                    <a:pt x="139" y="3"/>
                    <a:pt x="139" y="3"/>
                  </a:cubicBezTo>
                  <a:cubicBezTo>
                    <a:pt x="141" y="3"/>
                    <a:pt x="141" y="3"/>
                    <a:pt x="141" y="3"/>
                  </a:cubicBezTo>
                  <a:cubicBezTo>
                    <a:pt x="143" y="4"/>
                    <a:pt x="143" y="4"/>
                    <a:pt x="143" y="4"/>
                  </a:cubicBezTo>
                  <a:cubicBezTo>
                    <a:pt x="145" y="6"/>
                    <a:pt x="145" y="6"/>
                    <a:pt x="145" y="6"/>
                  </a:cubicBezTo>
                  <a:cubicBezTo>
                    <a:pt x="147" y="7"/>
                    <a:pt x="147" y="7"/>
                    <a:pt x="147" y="7"/>
                  </a:cubicBezTo>
                  <a:cubicBezTo>
                    <a:pt x="148" y="8"/>
                    <a:pt x="148" y="8"/>
                    <a:pt x="148" y="8"/>
                  </a:cubicBezTo>
                  <a:cubicBezTo>
                    <a:pt x="150" y="9"/>
                    <a:pt x="150" y="9"/>
                    <a:pt x="150" y="9"/>
                  </a:cubicBezTo>
                  <a:cubicBezTo>
                    <a:pt x="152" y="11"/>
                    <a:pt x="152" y="11"/>
                    <a:pt x="152" y="11"/>
                  </a:cubicBezTo>
                  <a:cubicBezTo>
                    <a:pt x="153" y="13"/>
                    <a:pt x="153" y="13"/>
                    <a:pt x="153" y="13"/>
                  </a:cubicBezTo>
                  <a:cubicBezTo>
                    <a:pt x="256" y="115"/>
                    <a:pt x="256" y="115"/>
                    <a:pt x="256" y="115"/>
                  </a:cubicBezTo>
                  <a:cubicBezTo>
                    <a:pt x="256" y="116"/>
                    <a:pt x="256" y="117"/>
                    <a:pt x="256" y="117"/>
                  </a:cubicBezTo>
                  <a:cubicBezTo>
                    <a:pt x="256" y="215"/>
                    <a:pt x="176" y="295"/>
                    <a:pt x="79" y="295"/>
                  </a:cubicBezTo>
                  <a:cubicBezTo>
                    <a:pt x="72" y="295"/>
                    <a:pt x="66" y="294"/>
                    <a:pt x="59" y="294"/>
                  </a:cubicBezTo>
                  <a:cubicBezTo>
                    <a:pt x="0" y="235"/>
                    <a:pt x="0" y="235"/>
                    <a:pt x="0" y="235"/>
                  </a:cubicBezTo>
                  <a:cubicBezTo>
                    <a:pt x="0" y="215"/>
                    <a:pt x="0" y="215"/>
                    <a:pt x="0" y="215"/>
                  </a:cubicBezTo>
                  <a:close/>
                </a:path>
              </a:pathLst>
            </a:custGeom>
            <a:solidFill>
              <a:srgbClr val="BF3230"/>
            </a:solidFill>
            <a:ln w="9525">
              <a:noFill/>
            </a:ln>
          </p:spPr>
          <p:txBody>
            <a:bodyPr/>
            <a:p>
              <a:endParaRPr altLang="en-US" lang="zh-CN"/>
            </a:p>
          </p:txBody>
        </p:sp>
        <p:sp>
          <p:nvSpPr>
            <p:cNvPr id="1049197" name="Freeform 53"/>
            <p:cNvSpPr/>
            <p:nvPr/>
          </p:nvSpPr>
          <p:spPr>
            <a:xfrm>
              <a:off x="671513" y="292100"/>
              <a:ext cx="30163" cy="57150"/>
            </a:xfrm>
            <a:custGeom>
              <a:avLst/>
              <a:ahLst/>
              <a:cxnLst>
                <a:cxn ang="0">
                  <a:pos x="10" y="19"/>
                </a:cxn>
                <a:cxn ang="0">
                  <a:pos x="9" y="19"/>
                </a:cxn>
                <a:cxn ang="0">
                  <a:pos x="5" y="20"/>
                </a:cxn>
                <a:cxn ang="0">
                  <a:pos x="0" y="16"/>
                </a:cxn>
                <a:cxn ang="0">
                  <a:pos x="0" y="5"/>
                </a:cxn>
                <a:cxn ang="0">
                  <a:pos x="4" y="1"/>
                </a:cxn>
                <a:cxn ang="0">
                  <a:pos x="7" y="0"/>
                </a:cxn>
                <a:cxn ang="0">
                  <a:pos x="9" y="1"/>
                </a:cxn>
                <a:cxn ang="0">
                  <a:pos x="10" y="1"/>
                </a:cxn>
                <a:cxn ang="0">
                  <a:pos x="10" y="2"/>
                </a:cxn>
                <a:cxn ang="0">
                  <a:pos x="10" y="6"/>
                </a:cxn>
                <a:cxn ang="0">
                  <a:pos x="11" y="18"/>
                </a:cxn>
                <a:cxn ang="0">
                  <a:pos x="11" y="19"/>
                </a:cxn>
                <a:cxn ang="0">
                  <a:pos x="10" y="19"/>
                </a:cxn>
              </a:cxnLst>
              <a:rect l="0" t="0" r="0" b="0"/>
              <a:pathLst>
                <a:path w="11" h="20">
                  <a:moveTo>
                    <a:pt x="10" y="19"/>
                  </a:moveTo>
                  <a:cubicBezTo>
                    <a:pt x="9" y="19"/>
                    <a:pt x="9" y="19"/>
                    <a:pt x="9" y="19"/>
                  </a:cubicBezTo>
                  <a:cubicBezTo>
                    <a:pt x="5" y="20"/>
                    <a:pt x="5" y="20"/>
                    <a:pt x="5" y="20"/>
                  </a:cubicBezTo>
                  <a:cubicBezTo>
                    <a:pt x="3" y="20"/>
                    <a:pt x="1" y="18"/>
                    <a:pt x="0" y="16"/>
                  </a:cubicBezTo>
                  <a:cubicBezTo>
                    <a:pt x="0" y="5"/>
                    <a:pt x="0" y="5"/>
                    <a:pt x="0" y="5"/>
                  </a:cubicBezTo>
                  <a:cubicBezTo>
                    <a:pt x="0" y="3"/>
                    <a:pt x="1" y="1"/>
                    <a:pt x="4" y="1"/>
                  </a:cubicBezTo>
                  <a:cubicBezTo>
                    <a:pt x="7" y="0"/>
                    <a:pt x="7" y="0"/>
                    <a:pt x="7" y="0"/>
                  </a:cubicBezTo>
                  <a:cubicBezTo>
                    <a:pt x="8" y="0"/>
                    <a:pt x="9" y="0"/>
                    <a:pt x="9" y="1"/>
                  </a:cubicBezTo>
                  <a:cubicBezTo>
                    <a:pt x="10" y="1"/>
                    <a:pt x="10" y="1"/>
                    <a:pt x="10" y="1"/>
                  </a:cubicBezTo>
                  <a:cubicBezTo>
                    <a:pt x="10" y="2"/>
                    <a:pt x="10" y="2"/>
                    <a:pt x="10" y="2"/>
                  </a:cubicBezTo>
                  <a:cubicBezTo>
                    <a:pt x="10" y="3"/>
                    <a:pt x="10" y="5"/>
                    <a:pt x="10" y="6"/>
                  </a:cubicBezTo>
                  <a:cubicBezTo>
                    <a:pt x="11" y="10"/>
                    <a:pt x="11" y="14"/>
                    <a:pt x="11" y="18"/>
                  </a:cubicBezTo>
                  <a:cubicBezTo>
                    <a:pt x="11" y="19"/>
                    <a:pt x="11" y="19"/>
                    <a:pt x="11" y="19"/>
                  </a:cubicBezTo>
                  <a:cubicBezTo>
                    <a:pt x="10" y="19"/>
                    <a:pt x="10" y="19"/>
                    <a:pt x="10" y="19"/>
                  </a:cubicBezTo>
                  <a:close/>
                </a:path>
              </a:pathLst>
            </a:custGeom>
            <a:solidFill>
              <a:srgbClr val="FFFFFF"/>
            </a:solidFill>
            <a:ln w="9525">
              <a:noFill/>
            </a:ln>
          </p:spPr>
          <p:txBody>
            <a:bodyPr/>
            <a:p>
              <a:endParaRPr altLang="en-US" lang="zh-CN"/>
            </a:p>
          </p:txBody>
        </p:sp>
        <p:sp>
          <p:nvSpPr>
            <p:cNvPr id="1049198" name="Freeform 54"/>
            <p:cNvSpPr>
              <a:spLocks noEditPoints="1"/>
            </p:cNvSpPr>
            <p:nvPr/>
          </p:nvSpPr>
          <p:spPr>
            <a:xfrm>
              <a:off x="277813" y="169862"/>
              <a:ext cx="539750" cy="660400"/>
            </a:xfrm>
            <a:custGeom>
              <a:avLst/>
              <a:ahLst/>
              <a:cxnLst>
                <a:cxn ang="0">
                  <a:pos x="0" y="215"/>
                </a:cxn>
                <a:cxn ang="0">
                  <a:pos x="135" y="215"/>
                </a:cxn>
                <a:cxn ang="0">
                  <a:pos x="135" y="235"/>
                </a:cxn>
                <a:cxn ang="0">
                  <a:pos x="0" y="235"/>
                </a:cxn>
                <a:cxn ang="0">
                  <a:pos x="0" y="215"/>
                </a:cxn>
                <a:cxn ang="0">
                  <a:pos x="15" y="210"/>
                </a:cxn>
                <a:cxn ang="0">
                  <a:pos x="121" y="210"/>
                </a:cxn>
                <a:cxn ang="0">
                  <a:pos x="121" y="0"/>
                </a:cxn>
                <a:cxn ang="0">
                  <a:pos x="15" y="0"/>
                </a:cxn>
                <a:cxn ang="0">
                  <a:pos x="15" y="210"/>
                </a:cxn>
                <a:cxn ang="0">
                  <a:pos x="137" y="2"/>
                </a:cxn>
                <a:cxn ang="0">
                  <a:pos x="133" y="8"/>
                </a:cxn>
                <a:cxn ang="0">
                  <a:pos x="149" y="27"/>
                </a:cxn>
                <a:cxn ang="0">
                  <a:pos x="150" y="38"/>
                </a:cxn>
                <a:cxn ang="0">
                  <a:pos x="150" y="39"/>
                </a:cxn>
                <a:cxn ang="0">
                  <a:pos x="148" y="39"/>
                </a:cxn>
                <a:cxn ang="0">
                  <a:pos x="147" y="39"/>
                </a:cxn>
                <a:cxn ang="0">
                  <a:pos x="143" y="39"/>
                </a:cxn>
                <a:cxn ang="0">
                  <a:pos x="134" y="49"/>
                </a:cxn>
                <a:cxn ang="0">
                  <a:pos x="135" y="60"/>
                </a:cxn>
                <a:cxn ang="0">
                  <a:pos x="145" y="69"/>
                </a:cxn>
                <a:cxn ang="0">
                  <a:pos x="149" y="69"/>
                </a:cxn>
                <a:cxn ang="0">
                  <a:pos x="150" y="69"/>
                </a:cxn>
                <a:cxn ang="0">
                  <a:pos x="151" y="68"/>
                </a:cxn>
                <a:cxn ang="0">
                  <a:pos x="151" y="70"/>
                </a:cxn>
                <a:cxn ang="0">
                  <a:pos x="152" y="74"/>
                </a:cxn>
                <a:cxn ang="0">
                  <a:pos x="158" y="99"/>
                </a:cxn>
                <a:cxn ang="0">
                  <a:pos x="166" y="128"/>
                </a:cxn>
                <a:cxn ang="0">
                  <a:pos x="175" y="161"/>
                </a:cxn>
                <a:cxn ang="0">
                  <a:pos x="179" y="185"/>
                </a:cxn>
                <a:cxn ang="0">
                  <a:pos x="178" y="192"/>
                </a:cxn>
                <a:cxn ang="0">
                  <a:pos x="172" y="204"/>
                </a:cxn>
                <a:cxn ang="0">
                  <a:pos x="164" y="206"/>
                </a:cxn>
                <a:cxn ang="0">
                  <a:pos x="145" y="184"/>
                </a:cxn>
                <a:cxn ang="0">
                  <a:pos x="145" y="169"/>
                </a:cxn>
                <a:cxn ang="0">
                  <a:pos x="146" y="150"/>
                </a:cxn>
                <a:cxn ang="0">
                  <a:pos x="147" y="127"/>
                </a:cxn>
                <a:cxn ang="0">
                  <a:pos x="147" y="109"/>
                </a:cxn>
                <a:cxn ang="0">
                  <a:pos x="126" y="82"/>
                </a:cxn>
                <a:cxn ang="0">
                  <a:pos x="126" y="96"/>
                </a:cxn>
                <a:cxn ang="0">
                  <a:pos x="134" y="111"/>
                </a:cxn>
                <a:cxn ang="0">
                  <a:pos x="134" y="126"/>
                </a:cxn>
                <a:cxn ang="0">
                  <a:pos x="132" y="149"/>
                </a:cxn>
                <a:cxn ang="0">
                  <a:pos x="132" y="185"/>
                </a:cxn>
                <a:cxn ang="0">
                  <a:pos x="163" y="219"/>
                </a:cxn>
                <a:cxn ang="0">
                  <a:pos x="175" y="218"/>
                </a:cxn>
                <a:cxn ang="0">
                  <a:pos x="192" y="185"/>
                </a:cxn>
                <a:cxn ang="0">
                  <a:pos x="188" y="158"/>
                </a:cxn>
                <a:cxn ang="0">
                  <a:pos x="179" y="125"/>
                </a:cxn>
                <a:cxn ang="0">
                  <a:pos x="171" y="96"/>
                </a:cxn>
                <a:cxn ang="0">
                  <a:pos x="165" y="72"/>
                </a:cxn>
                <a:cxn ang="0">
                  <a:pos x="162" y="50"/>
                </a:cxn>
                <a:cxn ang="0">
                  <a:pos x="160" y="26"/>
                </a:cxn>
                <a:cxn ang="0">
                  <a:pos x="137" y="2"/>
                </a:cxn>
              </a:cxnLst>
              <a:rect l="0" t="0" r="0" b="0"/>
              <a:pathLst>
                <a:path w="192" h="235">
                  <a:moveTo>
                    <a:pt x="0" y="215"/>
                  </a:moveTo>
                  <a:cubicBezTo>
                    <a:pt x="135" y="215"/>
                    <a:pt x="135" y="215"/>
                    <a:pt x="135" y="215"/>
                  </a:cubicBezTo>
                  <a:cubicBezTo>
                    <a:pt x="135" y="235"/>
                    <a:pt x="135" y="235"/>
                    <a:pt x="135" y="235"/>
                  </a:cubicBezTo>
                  <a:cubicBezTo>
                    <a:pt x="0" y="235"/>
                    <a:pt x="0" y="235"/>
                    <a:pt x="0" y="235"/>
                  </a:cubicBezTo>
                  <a:cubicBezTo>
                    <a:pt x="0" y="215"/>
                    <a:pt x="0" y="215"/>
                    <a:pt x="0" y="215"/>
                  </a:cubicBezTo>
                  <a:close/>
                  <a:moveTo>
                    <a:pt x="15" y="210"/>
                  </a:moveTo>
                  <a:cubicBezTo>
                    <a:pt x="121" y="210"/>
                    <a:pt x="121" y="210"/>
                    <a:pt x="121" y="210"/>
                  </a:cubicBezTo>
                  <a:cubicBezTo>
                    <a:pt x="121" y="0"/>
                    <a:pt x="121" y="0"/>
                    <a:pt x="121" y="0"/>
                  </a:cubicBezTo>
                  <a:cubicBezTo>
                    <a:pt x="15" y="0"/>
                    <a:pt x="15" y="0"/>
                    <a:pt x="15" y="0"/>
                  </a:cubicBezTo>
                  <a:cubicBezTo>
                    <a:pt x="15" y="210"/>
                    <a:pt x="15" y="210"/>
                    <a:pt x="15" y="210"/>
                  </a:cubicBezTo>
                  <a:close/>
                  <a:moveTo>
                    <a:pt x="137" y="2"/>
                  </a:moveTo>
                  <a:cubicBezTo>
                    <a:pt x="133" y="8"/>
                    <a:pt x="133" y="8"/>
                    <a:pt x="133" y="8"/>
                  </a:cubicBezTo>
                  <a:cubicBezTo>
                    <a:pt x="141" y="11"/>
                    <a:pt x="148" y="19"/>
                    <a:pt x="149" y="27"/>
                  </a:cubicBezTo>
                  <a:cubicBezTo>
                    <a:pt x="150" y="31"/>
                    <a:pt x="150" y="34"/>
                    <a:pt x="150" y="38"/>
                  </a:cubicBezTo>
                  <a:cubicBezTo>
                    <a:pt x="150" y="39"/>
                    <a:pt x="150" y="39"/>
                    <a:pt x="150" y="39"/>
                  </a:cubicBezTo>
                  <a:cubicBezTo>
                    <a:pt x="148" y="39"/>
                    <a:pt x="148" y="39"/>
                    <a:pt x="148" y="39"/>
                  </a:cubicBezTo>
                  <a:cubicBezTo>
                    <a:pt x="148" y="39"/>
                    <a:pt x="147" y="39"/>
                    <a:pt x="147" y="39"/>
                  </a:cubicBezTo>
                  <a:cubicBezTo>
                    <a:pt x="143" y="39"/>
                    <a:pt x="143" y="39"/>
                    <a:pt x="143" y="39"/>
                  </a:cubicBezTo>
                  <a:cubicBezTo>
                    <a:pt x="138" y="39"/>
                    <a:pt x="134" y="44"/>
                    <a:pt x="134" y="49"/>
                  </a:cubicBezTo>
                  <a:cubicBezTo>
                    <a:pt x="135" y="60"/>
                    <a:pt x="135" y="60"/>
                    <a:pt x="135" y="60"/>
                  </a:cubicBezTo>
                  <a:cubicBezTo>
                    <a:pt x="136" y="65"/>
                    <a:pt x="140" y="69"/>
                    <a:pt x="145" y="69"/>
                  </a:cubicBezTo>
                  <a:cubicBezTo>
                    <a:pt x="149" y="69"/>
                    <a:pt x="149" y="69"/>
                    <a:pt x="149" y="69"/>
                  </a:cubicBezTo>
                  <a:cubicBezTo>
                    <a:pt x="149" y="69"/>
                    <a:pt x="150" y="69"/>
                    <a:pt x="150" y="69"/>
                  </a:cubicBezTo>
                  <a:cubicBezTo>
                    <a:pt x="151" y="68"/>
                    <a:pt x="151" y="68"/>
                    <a:pt x="151" y="68"/>
                  </a:cubicBezTo>
                  <a:cubicBezTo>
                    <a:pt x="151" y="70"/>
                    <a:pt x="151" y="70"/>
                    <a:pt x="151" y="70"/>
                  </a:cubicBezTo>
                  <a:cubicBezTo>
                    <a:pt x="152" y="71"/>
                    <a:pt x="152" y="73"/>
                    <a:pt x="152" y="74"/>
                  </a:cubicBezTo>
                  <a:cubicBezTo>
                    <a:pt x="154" y="83"/>
                    <a:pt x="156" y="91"/>
                    <a:pt x="158" y="99"/>
                  </a:cubicBezTo>
                  <a:cubicBezTo>
                    <a:pt x="161" y="109"/>
                    <a:pt x="164" y="119"/>
                    <a:pt x="166" y="128"/>
                  </a:cubicBezTo>
                  <a:cubicBezTo>
                    <a:pt x="169" y="139"/>
                    <a:pt x="172" y="150"/>
                    <a:pt x="175" y="161"/>
                  </a:cubicBezTo>
                  <a:cubicBezTo>
                    <a:pt x="176" y="169"/>
                    <a:pt x="178" y="177"/>
                    <a:pt x="179" y="185"/>
                  </a:cubicBezTo>
                  <a:cubicBezTo>
                    <a:pt x="179" y="188"/>
                    <a:pt x="178" y="190"/>
                    <a:pt x="178" y="192"/>
                  </a:cubicBezTo>
                  <a:cubicBezTo>
                    <a:pt x="178" y="196"/>
                    <a:pt x="176" y="201"/>
                    <a:pt x="172" y="204"/>
                  </a:cubicBezTo>
                  <a:cubicBezTo>
                    <a:pt x="170" y="206"/>
                    <a:pt x="167" y="206"/>
                    <a:pt x="164" y="206"/>
                  </a:cubicBezTo>
                  <a:cubicBezTo>
                    <a:pt x="151" y="205"/>
                    <a:pt x="147" y="195"/>
                    <a:pt x="145" y="184"/>
                  </a:cubicBezTo>
                  <a:cubicBezTo>
                    <a:pt x="145" y="179"/>
                    <a:pt x="145" y="174"/>
                    <a:pt x="145" y="169"/>
                  </a:cubicBezTo>
                  <a:cubicBezTo>
                    <a:pt x="145" y="163"/>
                    <a:pt x="145" y="156"/>
                    <a:pt x="146" y="150"/>
                  </a:cubicBezTo>
                  <a:cubicBezTo>
                    <a:pt x="146" y="143"/>
                    <a:pt x="147" y="135"/>
                    <a:pt x="147" y="127"/>
                  </a:cubicBezTo>
                  <a:cubicBezTo>
                    <a:pt x="148" y="121"/>
                    <a:pt x="148" y="115"/>
                    <a:pt x="147" y="109"/>
                  </a:cubicBezTo>
                  <a:cubicBezTo>
                    <a:pt x="144" y="95"/>
                    <a:pt x="139" y="87"/>
                    <a:pt x="126" y="82"/>
                  </a:cubicBezTo>
                  <a:cubicBezTo>
                    <a:pt x="126" y="96"/>
                    <a:pt x="126" y="96"/>
                    <a:pt x="126" y="96"/>
                  </a:cubicBezTo>
                  <a:cubicBezTo>
                    <a:pt x="131" y="100"/>
                    <a:pt x="133" y="105"/>
                    <a:pt x="134" y="111"/>
                  </a:cubicBezTo>
                  <a:cubicBezTo>
                    <a:pt x="135" y="116"/>
                    <a:pt x="134" y="121"/>
                    <a:pt x="134" y="126"/>
                  </a:cubicBezTo>
                  <a:cubicBezTo>
                    <a:pt x="134" y="134"/>
                    <a:pt x="133" y="141"/>
                    <a:pt x="132" y="149"/>
                  </a:cubicBezTo>
                  <a:cubicBezTo>
                    <a:pt x="132" y="160"/>
                    <a:pt x="130" y="174"/>
                    <a:pt x="132" y="185"/>
                  </a:cubicBezTo>
                  <a:cubicBezTo>
                    <a:pt x="135" y="203"/>
                    <a:pt x="143" y="217"/>
                    <a:pt x="163" y="219"/>
                  </a:cubicBezTo>
                  <a:cubicBezTo>
                    <a:pt x="167" y="220"/>
                    <a:pt x="171" y="219"/>
                    <a:pt x="175" y="218"/>
                  </a:cubicBezTo>
                  <a:cubicBezTo>
                    <a:pt x="188" y="213"/>
                    <a:pt x="192" y="198"/>
                    <a:pt x="192" y="185"/>
                  </a:cubicBezTo>
                  <a:cubicBezTo>
                    <a:pt x="192" y="176"/>
                    <a:pt x="190" y="167"/>
                    <a:pt x="188" y="158"/>
                  </a:cubicBezTo>
                  <a:cubicBezTo>
                    <a:pt x="185" y="147"/>
                    <a:pt x="182" y="136"/>
                    <a:pt x="179" y="125"/>
                  </a:cubicBezTo>
                  <a:cubicBezTo>
                    <a:pt x="176" y="115"/>
                    <a:pt x="174" y="106"/>
                    <a:pt x="171" y="96"/>
                  </a:cubicBezTo>
                  <a:cubicBezTo>
                    <a:pt x="169" y="88"/>
                    <a:pt x="167" y="80"/>
                    <a:pt x="165" y="72"/>
                  </a:cubicBezTo>
                  <a:cubicBezTo>
                    <a:pt x="164" y="65"/>
                    <a:pt x="162" y="57"/>
                    <a:pt x="162" y="50"/>
                  </a:cubicBezTo>
                  <a:cubicBezTo>
                    <a:pt x="161" y="42"/>
                    <a:pt x="161" y="34"/>
                    <a:pt x="160" y="26"/>
                  </a:cubicBezTo>
                  <a:cubicBezTo>
                    <a:pt x="158" y="14"/>
                    <a:pt x="147" y="6"/>
                    <a:pt x="137" y="2"/>
                  </a:cubicBezTo>
                  <a:close/>
                </a:path>
              </a:pathLst>
            </a:custGeom>
            <a:solidFill>
              <a:srgbClr val="FFFFFF"/>
            </a:solidFill>
            <a:ln w="9525">
              <a:noFill/>
            </a:ln>
          </p:spPr>
          <p:txBody>
            <a:bodyPr/>
            <a:p>
              <a:endParaRPr altLang="en-US" lang="zh-CN"/>
            </a:p>
          </p:txBody>
        </p:sp>
        <p:sp>
          <p:nvSpPr>
            <p:cNvPr id="1049199" name="Freeform 147"/>
            <p:cNvSpPr/>
            <p:nvPr/>
          </p:nvSpPr>
          <p:spPr>
            <a:xfrm>
              <a:off x="365125" y="219075"/>
              <a:ext cx="207963" cy="171450"/>
            </a:xfrm>
            <a:custGeom>
              <a:avLst/>
              <a:ahLst/>
              <a:cxnLst>
                <a:cxn ang="0">
                  <a:pos x="6" y="0"/>
                </a:cxn>
                <a:cxn ang="0">
                  <a:pos x="68" y="0"/>
                </a:cxn>
                <a:cxn ang="0">
                  <a:pos x="74" y="6"/>
                </a:cxn>
                <a:cxn ang="0">
                  <a:pos x="74" y="55"/>
                </a:cxn>
                <a:cxn ang="0">
                  <a:pos x="68" y="61"/>
                </a:cxn>
                <a:cxn ang="0">
                  <a:pos x="6" y="61"/>
                </a:cxn>
                <a:cxn ang="0">
                  <a:pos x="0" y="55"/>
                </a:cxn>
                <a:cxn ang="0">
                  <a:pos x="0" y="6"/>
                </a:cxn>
                <a:cxn ang="0">
                  <a:pos x="6" y="0"/>
                </a:cxn>
              </a:cxnLst>
              <a:rect l="0" t="0" r="0" b="0"/>
              <a:pathLst>
                <a:path w="74" h="61">
                  <a:moveTo>
                    <a:pt x="6" y="0"/>
                  </a:moveTo>
                  <a:cubicBezTo>
                    <a:pt x="68" y="0"/>
                    <a:pt x="68" y="0"/>
                    <a:pt x="68" y="0"/>
                  </a:cubicBezTo>
                  <a:cubicBezTo>
                    <a:pt x="71" y="0"/>
                    <a:pt x="74" y="3"/>
                    <a:pt x="74" y="6"/>
                  </a:cubicBezTo>
                  <a:cubicBezTo>
                    <a:pt x="74" y="55"/>
                    <a:pt x="74" y="55"/>
                    <a:pt x="74" y="55"/>
                  </a:cubicBezTo>
                  <a:cubicBezTo>
                    <a:pt x="74" y="58"/>
                    <a:pt x="71" y="61"/>
                    <a:pt x="68" y="61"/>
                  </a:cubicBezTo>
                  <a:cubicBezTo>
                    <a:pt x="6" y="61"/>
                    <a:pt x="6" y="61"/>
                    <a:pt x="6" y="61"/>
                  </a:cubicBezTo>
                  <a:cubicBezTo>
                    <a:pt x="2" y="61"/>
                    <a:pt x="0" y="58"/>
                    <a:pt x="0" y="55"/>
                  </a:cubicBezTo>
                  <a:cubicBezTo>
                    <a:pt x="0" y="6"/>
                    <a:pt x="0" y="6"/>
                    <a:pt x="0" y="6"/>
                  </a:cubicBezTo>
                  <a:cubicBezTo>
                    <a:pt x="0" y="3"/>
                    <a:pt x="2" y="0"/>
                    <a:pt x="6" y="0"/>
                  </a:cubicBezTo>
                  <a:close/>
                </a:path>
              </a:pathLst>
            </a:custGeom>
            <a:solidFill>
              <a:srgbClr val="16C5CA"/>
            </a:solidFill>
            <a:ln w="9525">
              <a:noFill/>
            </a:ln>
          </p:spPr>
          <p:txBody>
            <a:bodyPr/>
            <a:p>
              <a:endParaRPr altLang="en-US" lang="zh-CN"/>
            </a:p>
          </p:txBody>
        </p:sp>
      </p:grpSp>
      <p:grpSp>
        <p:nvGrpSpPr>
          <p:cNvPr id="111" name="组合 186"/>
          <p:cNvGrpSpPr/>
          <p:nvPr/>
        </p:nvGrpSpPr>
        <p:grpSpPr>
          <a:xfrm>
            <a:off x="1114425" y="779463"/>
            <a:ext cx="255588" cy="254000"/>
            <a:chOff x="0" y="0"/>
            <a:chExt cx="998538" cy="998537"/>
          </a:xfrm>
        </p:grpSpPr>
        <p:sp>
          <p:nvSpPr>
            <p:cNvPr id="1049200" name="Oval 52"/>
            <p:cNvSpPr/>
            <p:nvPr/>
          </p:nvSpPr>
          <p:spPr>
            <a:xfrm>
              <a:off x="0" y="0"/>
              <a:ext cx="998538" cy="998537"/>
            </a:xfrm>
            <a:prstGeom prst="ellipse"/>
            <a:solidFill>
              <a:srgbClr val="8AD497"/>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201" name="Freeform 70"/>
            <p:cNvSpPr/>
            <p:nvPr/>
          </p:nvSpPr>
          <p:spPr>
            <a:xfrm>
              <a:off x="122238" y="261937"/>
              <a:ext cx="844550" cy="679450"/>
            </a:xfrm>
            <a:custGeom>
              <a:avLst/>
              <a:ahLst/>
              <a:cxnLst>
                <a:cxn ang="0">
                  <a:pos x="172" y="198"/>
                </a:cxn>
                <a:cxn ang="0">
                  <a:pos x="165" y="190"/>
                </a:cxn>
                <a:cxn ang="0">
                  <a:pos x="158" y="182"/>
                </a:cxn>
                <a:cxn ang="0">
                  <a:pos x="152" y="174"/>
                </a:cxn>
                <a:cxn ang="0">
                  <a:pos x="146" y="165"/>
                </a:cxn>
                <a:cxn ang="0">
                  <a:pos x="140" y="157"/>
                </a:cxn>
                <a:cxn ang="0">
                  <a:pos x="1" y="0"/>
                </a:cxn>
                <a:cxn ang="0">
                  <a:pos x="5" y="0"/>
                </a:cxn>
                <a:cxn ang="0">
                  <a:pos x="9" y="0"/>
                </a:cxn>
                <a:cxn ang="0">
                  <a:pos x="13" y="0"/>
                </a:cxn>
                <a:cxn ang="0">
                  <a:pos x="17" y="0"/>
                </a:cxn>
                <a:cxn ang="0">
                  <a:pos x="22" y="0"/>
                </a:cxn>
                <a:cxn ang="0">
                  <a:pos x="29" y="1"/>
                </a:cxn>
                <a:cxn ang="0">
                  <a:pos x="36" y="2"/>
                </a:cxn>
                <a:cxn ang="0">
                  <a:pos x="43" y="3"/>
                </a:cxn>
                <a:cxn ang="0">
                  <a:pos x="50" y="5"/>
                </a:cxn>
                <a:cxn ang="0">
                  <a:pos x="57" y="6"/>
                </a:cxn>
                <a:cxn ang="0">
                  <a:pos x="64" y="8"/>
                </a:cxn>
                <a:cxn ang="0">
                  <a:pos x="71" y="10"/>
                </a:cxn>
                <a:cxn ang="0">
                  <a:pos x="78" y="12"/>
                </a:cxn>
                <a:cxn ang="0">
                  <a:pos x="84" y="15"/>
                </a:cxn>
                <a:cxn ang="0">
                  <a:pos x="91" y="17"/>
                </a:cxn>
                <a:cxn ang="0">
                  <a:pos x="98" y="21"/>
                </a:cxn>
                <a:cxn ang="0">
                  <a:pos x="101" y="19"/>
                </a:cxn>
                <a:cxn ang="0">
                  <a:pos x="106" y="18"/>
                </a:cxn>
                <a:cxn ang="0">
                  <a:pos x="112" y="19"/>
                </a:cxn>
                <a:cxn ang="0">
                  <a:pos x="119" y="20"/>
                </a:cxn>
                <a:cxn ang="0">
                  <a:pos x="126" y="21"/>
                </a:cxn>
                <a:cxn ang="0">
                  <a:pos x="134" y="22"/>
                </a:cxn>
                <a:cxn ang="0">
                  <a:pos x="142" y="22"/>
                </a:cxn>
                <a:cxn ang="0">
                  <a:pos x="149" y="23"/>
                </a:cxn>
                <a:cxn ang="0">
                  <a:pos x="155" y="23"/>
                </a:cxn>
                <a:cxn ang="0">
                  <a:pos x="159" y="24"/>
                </a:cxn>
                <a:cxn ang="0">
                  <a:pos x="163" y="24"/>
                </a:cxn>
                <a:cxn ang="0">
                  <a:pos x="164" y="24"/>
                </a:cxn>
                <a:cxn ang="0">
                  <a:pos x="165" y="22"/>
                </a:cxn>
                <a:cxn ang="0">
                  <a:pos x="168" y="22"/>
                </a:cxn>
                <a:cxn ang="0">
                  <a:pos x="172" y="22"/>
                </a:cxn>
                <a:cxn ang="0">
                  <a:pos x="176" y="24"/>
                </a:cxn>
                <a:cxn ang="0">
                  <a:pos x="181" y="28"/>
                </a:cxn>
                <a:cxn ang="0">
                  <a:pos x="186" y="31"/>
                </a:cxn>
                <a:cxn ang="0">
                  <a:pos x="191" y="35"/>
                </a:cxn>
              </a:cxnLst>
              <a:rect l="0" t="0" r="0" b="0"/>
              <a:pathLst>
                <a:path w="301" h="242">
                  <a:moveTo>
                    <a:pt x="215" y="242"/>
                  </a:moveTo>
                  <a:cubicBezTo>
                    <a:pt x="174" y="201"/>
                    <a:pt x="174" y="201"/>
                    <a:pt x="174" y="201"/>
                  </a:cubicBezTo>
                  <a:cubicBezTo>
                    <a:pt x="172" y="198"/>
                    <a:pt x="172" y="198"/>
                    <a:pt x="172" y="198"/>
                  </a:cubicBezTo>
                  <a:cubicBezTo>
                    <a:pt x="169" y="196"/>
                    <a:pt x="169" y="196"/>
                    <a:pt x="169" y="196"/>
                  </a:cubicBezTo>
                  <a:cubicBezTo>
                    <a:pt x="167" y="193"/>
                    <a:pt x="167" y="193"/>
                    <a:pt x="167" y="193"/>
                  </a:cubicBezTo>
                  <a:cubicBezTo>
                    <a:pt x="165" y="190"/>
                    <a:pt x="165" y="190"/>
                    <a:pt x="165" y="190"/>
                  </a:cubicBezTo>
                  <a:cubicBezTo>
                    <a:pt x="163" y="188"/>
                    <a:pt x="163" y="188"/>
                    <a:pt x="163" y="188"/>
                  </a:cubicBezTo>
                  <a:cubicBezTo>
                    <a:pt x="161" y="185"/>
                    <a:pt x="161" y="185"/>
                    <a:pt x="161" y="185"/>
                  </a:cubicBezTo>
                  <a:cubicBezTo>
                    <a:pt x="158" y="182"/>
                    <a:pt x="158" y="182"/>
                    <a:pt x="158" y="182"/>
                  </a:cubicBezTo>
                  <a:cubicBezTo>
                    <a:pt x="156" y="179"/>
                    <a:pt x="156" y="179"/>
                    <a:pt x="156" y="179"/>
                  </a:cubicBezTo>
                  <a:cubicBezTo>
                    <a:pt x="154" y="176"/>
                    <a:pt x="154" y="176"/>
                    <a:pt x="154" y="176"/>
                  </a:cubicBezTo>
                  <a:cubicBezTo>
                    <a:pt x="152" y="174"/>
                    <a:pt x="152" y="174"/>
                    <a:pt x="152" y="174"/>
                  </a:cubicBezTo>
                  <a:cubicBezTo>
                    <a:pt x="150" y="171"/>
                    <a:pt x="150" y="171"/>
                    <a:pt x="150" y="171"/>
                  </a:cubicBezTo>
                  <a:cubicBezTo>
                    <a:pt x="148" y="168"/>
                    <a:pt x="148" y="168"/>
                    <a:pt x="148" y="168"/>
                  </a:cubicBezTo>
                  <a:cubicBezTo>
                    <a:pt x="146" y="165"/>
                    <a:pt x="146" y="165"/>
                    <a:pt x="146" y="165"/>
                  </a:cubicBezTo>
                  <a:cubicBezTo>
                    <a:pt x="144" y="162"/>
                    <a:pt x="144" y="162"/>
                    <a:pt x="144" y="162"/>
                  </a:cubicBezTo>
                  <a:cubicBezTo>
                    <a:pt x="142" y="159"/>
                    <a:pt x="142" y="159"/>
                    <a:pt x="142" y="159"/>
                  </a:cubicBezTo>
                  <a:cubicBezTo>
                    <a:pt x="140" y="157"/>
                    <a:pt x="140" y="157"/>
                    <a:pt x="140" y="157"/>
                  </a:cubicBezTo>
                  <a:cubicBezTo>
                    <a:pt x="0" y="17"/>
                    <a:pt x="0" y="17"/>
                    <a:pt x="0" y="17"/>
                  </a:cubicBezTo>
                  <a:cubicBezTo>
                    <a:pt x="0" y="0"/>
                    <a:pt x="0" y="0"/>
                    <a:pt x="0" y="0"/>
                  </a:cubicBezTo>
                  <a:cubicBezTo>
                    <a:pt x="1" y="0"/>
                    <a:pt x="1" y="0"/>
                    <a:pt x="1" y="0"/>
                  </a:cubicBezTo>
                  <a:cubicBezTo>
                    <a:pt x="3" y="0"/>
                    <a:pt x="3" y="0"/>
                    <a:pt x="3" y="0"/>
                  </a:cubicBezTo>
                  <a:cubicBezTo>
                    <a:pt x="4" y="0"/>
                    <a:pt x="4" y="0"/>
                    <a:pt x="4" y="0"/>
                  </a:cubicBezTo>
                  <a:cubicBezTo>
                    <a:pt x="5" y="0"/>
                    <a:pt x="5" y="0"/>
                    <a:pt x="5" y="0"/>
                  </a:cubicBezTo>
                  <a:cubicBezTo>
                    <a:pt x="7" y="0"/>
                    <a:pt x="7" y="0"/>
                    <a:pt x="7" y="0"/>
                  </a:cubicBezTo>
                  <a:cubicBezTo>
                    <a:pt x="8" y="0"/>
                    <a:pt x="8" y="0"/>
                    <a:pt x="8" y="0"/>
                  </a:cubicBezTo>
                  <a:cubicBezTo>
                    <a:pt x="9" y="0"/>
                    <a:pt x="9" y="0"/>
                    <a:pt x="9" y="0"/>
                  </a:cubicBezTo>
                  <a:cubicBezTo>
                    <a:pt x="11" y="0"/>
                    <a:pt x="11" y="0"/>
                    <a:pt x="11" y="0"/>
                  </a:cubicBezTo>
                  <a:cubicBezTo>
                    <a:pt x="12" y="0"/>
                    <a:pt x="12" y="0"/>
                    <a:pt x="12" y="0"/>
                  </a:cubicBezTo>
                  <a:cubicBezTo>
                    <a:pt x="13" y="0"/>
                    <a:pt x="13" y="0"/>
                    <a:pt x="13" y="0"/>
                  </a:cubicBezTo>
                  <a:cubicBezTo>
                    <a:pt x="15" y="0"/>
                    <a:pt x="15" y="0"/>
                    <a:pt x="15" y="0"/>
                  </a:cubicBezTo>
                  <a:cubicBezTo>
                    <a:pt x="16" y="0"/>
                    <a:pt x="16" y="0"/>
                    <a:pt x="16" y="0"/>
                  </a:cubicBezTo>
                  <a:cubicBezTo>
                    <a:pt x="17" y="0"/>
                    <a:pt x="17" y="0"/>
                    <a:pt x="17" y="0"/>
                  </a:cubicBezTo>
                  <a:cubicBezTo>
                    <a:pt x="19" y="0"/>
                    <a:pt x="19" y="0"/>
                    <a:pt x="19" y="0"/>
                  </a:cubicBezTo>
                  <a:cubicBezTo>
                    <a:pt x="21" y="0"/>
                    <a:pt x="21" y="0"/>
                    <a:pt x="21" y="0"/>
                  </a:cubicBezTo>
                  <a:cubicBezTo>
                    <a:pt x="22" y="0"/>
                    <a:pt x="22" y="0"/>
                    <a:pt x="22" y="0"/>
                  </a:cubicBezTo>
                  <a:cubicBezTo>
                    <a:pt x="25" y="1"/>
                    <a:pt x="25" y="1"/>
                    <a:pt x="25" y="1"/>
                  </a:cubicBezTo>
                  <a:cubicBezTo>
                    <a:pt x="27" y="1"/>
                    <a:pt x="27" y="1"/>
                    <a:pt x="27" y="1"/>
                  </a:cubicBezTo>
                  <a:cubicBezTo>
                    <a:pt x="29" y="1"/>
                    <a:pt x="29" y="1"/>
                    <a:pt x="29" y="1"/>
                  </a:cubicBezTo>
                  <a:cubicBezTo>
                    <a:pt x="32" y="1"/>
                    <a:pt x="32" y="1"/>
                    <a:pt x="32" y="1"/>
                  </a:cubicBezTo>
                  <a:cubicBezTo>
                    <a:pt x="34" y="2"/>
                    <a:pt x="34" y="2"/>
                    <a:pt x="34" y="2"/>
                  </a:cubicBezTo>
                  <a:cubicBezTo>
                    <a:pt x="36" y="2"/>
                    <a:pt x="36" y="2"/>
                    <a:pt x="36" y="2"/>
                  </a:cubicBezTo>
                  <a:cubicBezTo>
                    <a:pt x="39" y="2"/>
                    <a:pt x="39" y="2"/>
                    <a:pt x="39" y="2"/>
                  </a:cubicBezTo>
                  <a:cubicBezTo>
                    <a:pt x="41" y="3"/>
                    <a:pt x="41" y="3"/>
                    <a:pt x="41" y="3"/>
                  </a:cubicBezTo>
                  <a:cubicBezTo>
                    <a:pt x="43" y="3"/>
                    <a:pt x="43" y="3"/>
                    <a:pt x="43" y="3"/>
                  </a:cubicBezTo>
                  <a:cubicBezTo>
                    <a:pt x="46" y="4"/>
                    <a:pt x="46" y="4"/>
                    <a:pt x="46" y="4"/>
                  </a:cubicBezTo>
                  <a:cubicBezTo>
                    <a:pt x="48" y="4"/>
                    <a:pt x="48" y="4"/>
                    <a:pt x="48" y="4"/>
                  </a:cubicBezTo>
                  <a:cubicBezTo>
                    <a:pt x="50" y="5"/>
                    <a:pt x="50" y="5"/>
                    <a:pt x="50" y="5"/>
                  </a:cubicBezTo>
                  <a:cubicBezTo>
                    <a:pt x="53" y="5"/>
                    <a:pt x="53" y="5"/>
                    <a:pt x="53" y="5"/>
                  </a:cubicBezTo>
                  <a:cubicBezTo>
                    <a:pt x="55" y="6"/>
                    <a:pt x="55" y="6"/>
                    <a:pt x="55" y="6"/>
                  </a:cubicBezTo>
                  <a:cubicBezTo>
                    <a:pt x="57" y="6"/>
                    <a:pt x="57" y="6"/>
                    <a:pt x="57" y="6"/>
                  </a:cubicBezTo>
                  <a:cubicBezTo>
                    <a:pt x="59" y="7"/>
                    <a:pt x="59" y="7"/>
                    <a:pt x="59" y="7"/>
                  </a:cubicBezTo>
                  <a:cubicBezTo>
                    <a:pt x="62" y="8"/>
                    <a:pt x="62" y="8"/>
                    <a:pt x="62" y="8"/>
                  </a:cubicBezTo>
                  <a:cubicBezTo>
                    <a:pt x="64" y="8"/>
                    <a:pt x="64" y="8"/>
                    <a:pt x="64" y="8"/>
                  </a:cubicBezTo>
                  <a:cubicBezTo>
                    <a:pt x="66" y="9"/>
                    <a:pt x="66" y="9"/>
                    <a:pt x="66" y="9"/>
                  </a:cubicBezTo>
                  <a:cubicBezTo>
                    <a:pt x="69" y="10"/>
                    <a:pt x="69" y="10"/>
                    <a:pt x="69" y="10"/>
                  </a:cubicBezTo>
                  <a:cubicBezTo>
                    <a:pt x="71" y="10"/>
                    <a:pt x="71" y="10"/>
                    <a:pt x="71" y="10"/>
                  </a:cubicBezTo>
                  <a:cubicBezTo>
                    <a:pt x="73" y="11"/>
                    <a:pt x="73" y="11"/>
                    <a:pt x="73" y="11"/>
                  </a:cubicBezTo>
                  <a:cubicBezTo>
                    <a:pt x="75" y="12"/>
                    <a:pt x="75" y="12"/>
                    <a:pt x="75" y="12"/>
                  </a:cubicBezTo>
                  <a:cubicBezTo>
                    <a:pt x="78" y="12"/>
                    <a:pt x="78" y="12"/>
                    <a:pt x="78" y="12"/>
                  </a:cubicBezTo>
                  <a:cubicBezTo>
                    <a:pt x="80" y="13"/>
                    <a:pt x="80" y="13"/>
                    <a:pt x="80" y="13"/>
                  </a:cubicBezTo>
                  <a:cubicBezTo>
                    <a:pt x="82" y="14"/>
                    <a:pt x="82" y="14"/>
                    <a:pt x="82" y="14"/>
                  </a:cubicBezTo>
                  <a:cubicBezTo>
                    <a:pt x="84" y="15"/>
                    <a:pt x="84" y="15"/>
                    <a:pt x="84" y="15"/>
                  </a:cubicBezTo>
                  <a:cubicBezTo>
                    <a:pt x="87" y="15"/>
                    <a:pt x="87" y="15"/>
                    <a:pt x="87" y="15"/>
                  </a:cubicBezTo>
                  <a:cubicBezTo>
                    <a:pt x="89" y="16"/>
                    <a:pt x="89" y="16"/>
                    <a:pt x="89" y="16"/>
                  </a:cubicBezTo>
                  <a:cubicBezTo>
                    <a:pt x="91" y="17"/>
                    <a:pt x="91" y="17"/>
                    <a:pt x="91" y="17"/>
                  </a:cubicBezTo>
                  <a:cubicBezTo>
                    <a:pt x="93" y="18"/>
                    <a:pt x="93" y="18"/>
                    <a:pt x="93" y="18"/>
                  </a:cubicBezTo>
                  <a:cubicBezTo>
                    <a:pt x="95" y="18"/>
                    <a:pt x="95" y="18"/>
                    <a:pt x="95" y="18"/>
                  </a:cubicBezTo>
                  <a:cubicBezTo>
                    <a:pt x="98" y="21"/>
                    <a:pt x="98" y="21"/>
                    <a:pt x="98" y="21"/>
                  </a:cubicBezTo>
                  <a:cubicBezTo>
                    <a:pt x="99" y="21"/>
                    <a:pt x="99" y="21"/>
                    <a:pt x="99" y="21"/>
                  </a:cubicBezTo>
                  <a:cubicBezTo>
                    <a:pt x="100" y="20"/>
                    <a:pt x="100" y="20"/>
                    <a:pt x="100" y="20"/>
                  </a:cubicBezTo>
                  <a:cubicBezTo>
                    <a:pt x="101" y="19"/>
                    <a:pt x="101" y="19"/>
                    <a:pt x="101" y="19"/>
                  </a:cubicBezTo>
                  <a:cubicBezTo>
                    <a:pt x="103" y="18"/>
                    <a:pt x="103" y="18"/>
                    <a:pt x="103" y="18"/>
                  </a:cubicBezTo>
                  <a:cubicBezTo>
                    <a:pt x="104" y="18"/>
                    <a:pt x="104" y="18"/>
                    <a:pt x="104" y="18"/>
                  </a:cubicBezTo>
                  <a:cubicBezTo>
                    <a:pt x="106" y="18"/>
                    <a:pt x="106" y="18"/>
                    <a:pt x="106" y="18"/>
                  </a:cubicBezTo>
                  <a:cubicBezTo>
                    <a:pt x="108" y="19"/>
                    <a:pt x="108" y="19"/>
                    <a:pt x="108" y="19"/>
                  </a:cubicBezTo>
                  <a:cubicBezTo>
                    <a:pt x="110" y="19"/>
                    <a:pt x="110" y="19"/>
                    <a:pt x="110" y="19"/>
                  </a:cubicBezTo>
                  <a:cubicBezTo>
                    <a:pt x="112" y="19"/>
                    <a:pt x="112" y="19"/>
                    <a:pt x="112" y="19"/>
                  </a:cubicBezTo>
                  <a:cubicBezTo>
                    <a:pt x="114" y="20"/>
                    <a:pt x="114" y="20"/>
                    <a:pt x="114" y="20"/>
                  </a:cubicBezTo>
                  <a:cubicBezTo>
                    <a:pt x="117" y="20"/>
                    <a:pt x="117" y="20"/>
                    <a:pt x="117" y="20"/>
                  </a:cubicBezTo>
                  <a:cubicBezTo>
                    <a:pt x="119" y="20"/>
                    <a:pt x="119" y="20"/>
                    <a:pt x="119" y="20"/>
                  </a:cubicBezTo>
                  <a:cubicBezTo>
                    <a:pt x="121" y="20"/>
                    <a:pt x="121" y="20"/>
                    <a:pt x="121" y="20"/>
                  </a:cubicBezTo>
                  <a:cubicBezTo>
                    <a:pt x="124" y="21"/>
                    <a:pt x="124" y="21"/>
                    <a:pt x="124" y="21"/>
                  </a:cubicBezTo>
                  <a:cubicBezTo>
                    <a:pt x="126" y="21"/>
                    <a:pt x="126" y="21"/>
                    <a:pt x="126" y="21"/>
                  </a:cubicBezTo>
                  <a:cubicBezTo>
                    <a:pt x="129" y="21"/>
                    <a:pt x="129" y="21"/>
                    <a:pt x="129" y="21"/>
                  </a:cubicBezTo>
                  <a:cubicBezTo>
                    <a:pt x="131" y="21"/>
                    <a:pt x="131" y="21"/>
                    <a:pt x="131" y="21"/>
                  </a:cubicBezTo>
                  <a:cubicBezTo>
                    <a:pt x="134" y="22"/>
                    <a:pt x="134" y="22"/>
                    <a:pt x="134" y="22"/>
                  </a:cubicBezTo>
                  <a:cubicBezTo>
                    <a:pt x="137" y="22"/>
                    <a:pt x="137" y="22"/>
                    <a:pt x="137" y="22"/>
                  </a:cubicBezTo>
                  <a:cubicBezTo>
                    <a:pt x="139" y="22"/>
                    <a:pt x="139" y="22"/>
                    <a:pt x="139" y="22"/>
                  </a:cubicBezTo>
                  <a:cubicBezTo>
                    <a:pt x="142" y="22"/>
                    <a:pt x="142" y="22"/>
                    <a:pt x="142" y="22"/>
                  </a:cubicBezTo>
                  <a:cubicBezTo>
                    <a:pt x="144" y="23"/>
                    <a:pt x="144" y="23"/>
                    <a:pt x="144" y="23"/>
                  </a:cubicBezTo>
                  <a:cubicBezTo>
                    <a:pt x="146" y="23"/>
                    <a:pt x="146" y="23"/>
                    <a:pt x="146" y="23"/>
                  </a:cubicBezTo>
                  <a:cubicBezTo>
                    <a:pt x="149" y="23"/>
                    <a:pt x="149" y="23"/>
                    <a:pt x="149" y="23"/>
                  </a:cubicBezTo>
                  <a:cubicBezTo>
                    <a:pt x="151" y="23"/>
                    <a:pt x="151" y="23"/>
                    <a:pt x="151" y="23"/>
                  </a:cubicBezTo>
                  <a:cubicBezTo>
                    <a:pt x="153" y="23"/>
                    <a:pt x="153" y="23"/>
                    <a:pt x="153" y="23"/>
                  </a:cubicBezTo>
                  <a:cubicBezTo>
                    <a:pt x="155" y="23"/>
                    <a:pt x="155" y="23"/>
                    <a:pt x="155" y="23"/>
                  </a:cubicBezTo>
                  <a:cubicBezTo>
                    <a:pt x="156" y="24"/>
                    <a:pt x="156" y="24"/>
                    <a:pt x="156" y="24"/>
                  </a:cubicBezTo>
                  <a:cubicBezTo>
                    <a:pt x="158" y="24"/>
                    <a:pt x="158" y="24"/>
                    <a:pt x="158" y="24"/>
                  </a:cubicBezTo>
                  <a:cubicBezTo>
                    <a:pt x="159" y="24"/>
                    <a:pt x="159" y="24"/>
                    <a:pt x="159" y="24"/>
                  </a:cubicBezTo>
                  <a:cubicBezTo>
                    <a:pt x="161" y="24"/>
                    <a:pt x="161" y="24"/>
                    <a:pt x="161" y="24"/>
                  </a:cubicBezTo>
                  <a:cubicBezTo>
                    <a:pt x="162" y="24"/>
                    <a:pt x="162" y="24"/>
                    <a:pt x="162" y="24"/>
                  </a:cubicBezTo>
                  <a:cubicBezTo>
                    <a:pt x="163" y="24"/>
                    <a:pt x="163" y="24"/>
                    <a:pt x="163" y="24"/>
                  </a:cubicBezTo>
                  <a:cubicBezTo>
                    <a:pt x="163" y="24"/>
                    <a:pt x="163" y="24"/>
                    <a:pt x="163" y="24"/>
                  </a:cubicBezTo>
                  <a:cubicBezTo>
                    <a:pt x="164" y="24"/>
                    <a:pt x="164" y="24"/>
                    <a:pt x="164" y="24"/>
                  </a:cubicBezTo>
                  <a:cubicBezTo>
                    <a:pt x="164" y="24"/>
                    <a:pt x="164" y="24"/>
                    <a:pt x="164" y="24"/>
                  </a:cubicBezTo>
                  <a:cubicBezTo>
                    <a:pt x="164" y="24"/>
                    <a:pt x="164" y="24"/>
                    <a:pt x="164" y="24"/>
                  </a:cubicBezTo>
                  <a:cubicBezTo>
                    <a:pt x="164" y="23"/>
                    <a:pt x="164" y="23"/>
                    <a:pt x="164" y="23"/>
                  </a:cubicBezTo>
                  <a:cubicBezTo>
                    <a:pt x="165" y="22"/>
                    <a:pt x="165" y="22"/>
                    <a:pt x="165" y="22"/>
                  </a:cubicBezTo>
                  <a:cubicBezTo>
                    <a:pt x="166" y="22"/>
                    <a:pt x="166" y="22"/>
                    <a:pt x="166" y="22"/>
                  </a:cubicBezTo>
                  <a:cubicBezTo>
                    <a:pt x="167" y="22"/>
                    <a:pt x="167" y="22"/>
                    <a:pt x="167" y="22"/>
                  </a:cubicBezTo>
                  <a:cubicBezTo>
                    <a:pt x="168" y="22"/>
                    <a:pt x="168" y="22"/>
                    <a:pt x="168" y="22"/>
                  </a:cubicBezTo>
                  <a:cubicBezTo>
                    <a:pt x="169" y="22"/>
                    <a:pt x="169" y="22"/>
                    <a:pt x="169" y="22"/>
                  </a:cubicBezTo>
                  <a:cubicBezTo>
                    <a:pt x="170" y="22"/>
                    <a:pt x="170" y="22"/>
                    <a:pt x="170" y="22"/>
                  </a:cubicBezTo>
                  <a:cubicBezTo>
                    <a:pt x="172" y="22"/>
                    <a:pt x="172" y="22"/>
                    <a:pt x="172" y="22"/>
                  </a:cubicBezTo>
                  <a:cubicBezTo>
                    <a:pt x="173" y="23"/>
                    <a:pt x="173" y="23"/>
                    <a:pt x="173" y="23"/>
                  </a:cubicBezTo>
                  <a:cubicBezTo>
                    <a:pt x="175" y="24"/>
                    <a:pt x="175" y="24"/>
                    <a:pt x="175" y="24"/>
                  </a:cubicBezTo>
                  <a:cubicBezTo>
                    <a:pt x="176" y="24"/>
                    <a:pt x="176" y="24"/>
                    <a:pt x="176" y="24"/>
                  </a:cubicBezTo>
                  <a:cubicBezTo>
                    <a:pt x="178" y="25"/>
                    <a:pt x="178" y="25"/>
                    <a:pt x="178" y="25"/>
                  </a:cubicBezTo>
                  <a:cubicBezTo>
                    <a:pt x="180" y="26"/>
                    <a:pt x="180" y="26"/>
                    <a:pt x="180" y="26"/>
                  </a:cubicBezTo>
                  <a:cubicBezTo>
                    <a:pt x="181" y="28"/>
                    <a:pt x="181" y="28"/>
                    <a:pt x="181" y="28"/>
                  </a:cubicBezTo>
                  <a:cubicBezTo>
                    <a:pt x="183" y="29"/>
                    <a:pt x="183" y="29"/>
                    <a:pt x="183" y="29"/>
                  </a:cubicBezTo>
                  <a:cubicBezTo>
                    <a:pt x="185" y="30"/>
                    <a:pt x="185" y="30"/>
                    <a:pt x="185" y="30"/>
                  </a:cubicBezTo>
                  <a:cubicBezTo>
                    <a:pt x="186" y="31"/>
                    <a:pt x="186" y="31"/>
                    <a:pt x="186" y="31"/>
                  </a:cubicBezTo>
                  <a:cubicBezTo>
                    <a:pt x="188" y="33"/>
                    <a:pt x="188" y="33"/>
                    <a:pt x="188" y="33"/>
                  </a:cubicBezTo>
                  <a:cubicBezTo>
                    <a:pt x="189" y="34"/>
                    <a:pt x="189" y="34"/>
                    <a:pt x="189" y="34"/>
                  </a:cubicBezTo>
                  <a:cubicBezTo>
                    <a:pt x="191" y="35"/>
                    <a:pt x="191" y="35"/>
                    <a:pt x="191" y="35"/>
                  </a:cubicBezTo>
                  <a:cubicBezTo>
                    <a:pt x="301" y="145"/>
                    <a:pt x="301" y="145"/>
                    <a:pt x="301" y="145"/>
                  </a:cubicBezTo>
                  <a:cubicBezTo>
                    <a:pt x="285" y="187"/>
                    <a:pt x="255" y="222"/>
                    <a:pt x="215" y="242"/>
                  </a:cubicBezTo>
                  <a:close/>
                </a:path>
              </a:pathLst>
            </a:custGeom>
            <a:solidFill>
              <a:srgbClr val="5BA669"/>
            </a:solidFill>
            <a:ln w="9525">
              <a:noFill/>
            </a:ln>
          </p:spPr>
          <p:txBody>
            <a:bodyPr/>
            <a:p>
              <a:endParaRPr altLang="en-US" lang="zh-CN"/>
            </a:p>
          </p:txBody>
        </p:sp>
        <p:sp>
          <p:nvSpPr>
            <p:cNvPr id="1049202" name="Freeform 187"/>
            <p:cNvSpPr>
              <a:spLocks noEditPoints="1"/>
            </p:cNvSpPr>
            <p:nvPr/>
          </p:nvSpPr>
          <p:spPr>
            <a:xfrm>
              <a:off x="122238" y="261937"/>
              <a:ext cx="769938" cy="584200"/>
            </a:xfrm>
            <a:custGeom>
              <a:avLst/>
              <a:ahLst/>
              <a:cxnLst>
                <a:cxn ang="0">
                  <a:pos x="104" y="18"/>
                </a:cxn>
                <a:cxn ang="0">
                  <a:pos x="98" y="44"/>
                </a:cxn>
                <a:cxn ang="0">
                  <a:pos x="117" y="51"/>
                </a:cxn>
                <a:cxn ang="0">
                  <a:pos x="111" y="67"/>
                </a:cxn>
                <a:cxn ang="0">
                  <a:pos x="104" y="85"/>
                </a:cxn>
                <a:cxn ang="0">
                  <a:pos x="112" y="104"/>
                </a:cxn>
                <a:cxn ang="0">
                  <a:pos x="132" y="78"/>
                </a:cxn>
                <a:cxn ang="0">
                  <a:pos x="197" y="50"/>
                </a:cxn>
                <a:cxn ang="0">
                  <a:pos x="164" y="24"/>
                </a:cxn>
                <a:cxn ang="0">
                  <a:pos x="104" y="18"/>
                </a:cxn>
                <a:cxn ang="0">
                  <a:pos x="178" y="152"/>
                </a:cxn>
                <a:cxn ang="0">
                  <a:pos x="178" y="135"/>
                </a:cxn>
                <a:cxn ang="0">
                  <a:pos x="153" y="89"/>
                </a:cxn>
                <a:cxn ang="0">
                  <a:pos x="145" y="82"/>
                </a:cxn>
                <a:cxn ang="0">
                  <a:pos x="159" y="80"/>
                </a:cxn>
                <a:cxn ang="0">
                  <a:pos x="209" y="129"/>
                </a:cxn>
                <a:cxn ang="0">
                  <a:pos x="178" y="152"/>
                </a:cxn>
                <a:cxn ang="0">
                  <a:pos x="143" y="90"/>
                </a:cxn>
                <a:cxn ang="0">
                  <a:pos x="146" y="98"/>
                </a:cxn>
                <a:cxn ang="0">
                  <a:pos x="167" y="136"/>
                </a:cxn>
                <a:cxn ang="0">
                  <a:pos x="170" y="143"/>
                </a:cxn>
                <a:cxn ang="0">
                  <a:pos x="158" y="155"/>
                </a:cxn>
                <a:cxn ang="0">
                  <a:pos x="133" y="115"/>
                </a:cxn>
                <a:cxn ang="0">
                  <a:pos x="133" y="90"/>
                </a:cxn>
                <a:cxn ang="0">
                  <a:pos x="143" y="90"/>
                </a:cxn>
                <a:cxn ang="0">
                  <a:pos x="176" y="183"/>
                </a:cxn>
                <a:cxn ang="0">
                  <a:pos x="179" y="165"/>
                </a:cxn>
                <a:cxn ang="0">
                  <a:pos x="167" y="169"/>
                </a:cxn>
                <a:cxn ang="0">
                  <a:pos x="176" y="183"/>
                </a:cxn>
                <a:cxn ang="0">
                  <a:pos x="198" y="55"/>
                </a:cxn>
                <a:cxn ang="0">
                  <a:pos x="259" y="135"/>
                </a:cxn>
                <a:cxn ang="0">
                  <a:pos x="236" y="159"/>
                </a:cxn>
                <a:cxn ang="0">
                  <a:pos x="217" y="137"/>
                </a:cxn>
                <a:cxn ang="0">
                  <a:pos x="193" y="159"/>
                </a:cxn>
                <a:cxn ang="0">
                  <a:pos x="186" y="185"/>
                </a:cxn>
                <a:cxn ang="0">
                  <a:pos x="194" y="187"/>
                </a:cxn>
                <a:cxn ang="0">
                  <a:pos x="203" y="170"/>
                </a:cxn>
                <a:cxn ang="0">
                  <a:pos x="212" y="173"/>
                </a:cxn>
                <a:cxn ang="0">
                  <a:pos x="199" y="197"/>
                </a:cxn>
                <a:cxn ang="0">
                  <a:pos x="174" y="201"/>
                </a:cxn>
                <a:cxn ang="0">
                  <a:pos x="113" y="108"/>
                </a:cxn>
                <a:cxn ang="0">
                  <a:pos x="122" y="96"/>
                </a:cxn>
                <a:cxn ang="0">
                  <a:pos x="131" y="84"/>
                </a:cxn>
                <a:cxn ang="0">
                  <a:pos x="134" y="82"/>
                </a:cxn>
                <a:cxn ang="0">
                  <a:pos x="198" y="55"/>
                </a:cxn>
                <a:cxn ang="0">
                  <a:pos x="260" y="140"/>
                </a:cxn>
                <a:cxn ang="0">
                  <a:pos x="274" y="153"/>
                </a:cxn>
                <a:cxn ang="0">
                  <a:pos x="256" y="172"/>
                </a:cxn>
                <a:cxn ang="0">
                  <a:pos x="242" y="159"/>
                </a:cxn>
                <a:cxn ang="0">
                  <a:pos x="260" y="140"/>
                </a:cxn>
                <a:cxn ang="0">
                  <a:pos x="90" y="35"/>
                </a:cxn>
                <a:cxn ang="0">
                  <a:pos x="22" y="17"/>
                </a:cxn>
                <a:cxn ang="0">
                  <a:pos x="0" y="17"/>
                </a:cxn>
                <a:cxn ang="0">
                  <a:pos x="0" y="0"/>
                </a:cxn>
                <a:cxn ang="0">
                  <a:pos x="22" y="0"/>
                </a:cxn>
                <a:cxn ang="0">
                  <a:pos x="95" y="18"/>
                </a:cxn>
                <a:cxn ang="0">
                  <a:pos x="91" y="28"/>
                </a:cxn>
                <a:cxn ang="0">
                  <a:pos x="90" y="35"/>
                </a:cxn>
              </a:cxnLst>
              <a:rect l="0" t="0" r="0" b="0"/>
              <a:pathLst>
                <a:path w="274" h="208">
                  <a:moveTo>
                    <a:pt x="104" y="18"/>
                  </a:moveTo>
                  <a:cubicBezTo>
                    <a:pt x="96" y="17"/>
                    <a:pt x="89" y="41"/>
                    <a:pt x="98" y="44"/>
                  </a:cubicBezTo>
                  <a:cubicBezTo>
                    <a:pt x="104" y="45"/>
                    <a:pt x="111" y="49"/>
                    <a:pt x="117" y="51"/>
                  </a:cubicBezTo>
                  <a:cubicBezTo>
                    <a:pt x="114" y="54"/>
                    <a:pt x="107" y="64"/>
                    <a:pt x="111" y="67"/>
                  </a:cubicBezTo>
                  <a:cubicBezTo>
                    <a:pt x="109" y="70"/>
                    <a:pt x="105" y="76"/>
                    <a:pt x="104" y="85"/>
                  </a:cubicBezTo>
                  <a:cubicBezTo>
                    <a:pt x="101" y="97"/>
                    <a:pt x="107" y="110"/>
                    <a:pt x="112" y="104"/>
                  </a:cubicBezTo>
                  <a:cubicBezTo>
                    <a:pt x="119" y="95"/>
                    <a:pt x="123" y="83"/>
                    <a:pt x="132" y="78"/>
                  </a:cubicBezTo>
                  <a:cubicBezTo>
                    <a:pt x="155" y="65"/>
                    <a:pt x="179" y="71"/>
                    <a:pt x="197" y="50"/>
                  </a:cubicBezTo>
                  <a:cubicBezTo>
                    <a:pt x="204" y="42"/>
                    <a:pt x="168" y="13"/>
                    <a:pt x="164" y="24"/>
                  </a:cubicBezTo>
                  <a:cubicBezTo>
                    <a:pt x="166" y="24"/>
                    <a:pt x="122" y="21"/>
                    <a:pt x="104" y="18"/>
                  </a:cubicBezTo>
                  <a:close/>
                  <a:moveTo>
                    <a:pt x="178" y="152"/>
                  </a:moveTo>
                  <a:cubicBezTo>
                    <a:pt x="180" y="147"/>
                    <a:pt x="180" y="140"/>
                    <a:pt x="178" y="135"/>
                  </a:cubicBezTo>
                  <a:cubicBezTo>
                    <a:pt x="172" y="118"/>
                    <a:pt x="163" y="104"/>
                    <a:pt x="153" y="89"/>
                  </a:cubicBezTo>
                  <a:cubicBezTo>
                    <a:pt x="151" y="86"/>
                    <a:pt x="149" y="84"/>
                    <a:pt x="145" y="82"/>
                  </a:cubicBezTo>
                  <a:cubicBezTo>
                    <a:pt x="150" y="80"/>
                    <a:pt x="155" y="79"/>
                    <a:pt x="159" y="80"/>
                  </a:cubicBezTo>
                  <a:cubicBezTo>
                    <a:pt x="172" y="82"/>
                    <a:pt x="200" y="119"/>
                    <a:pt x="209" y="129"/>
                  </a:cubicBezTo>
                  <a:cubicBezTo>
                    <a:pt x="199" y="138"/>
                    <a:pt x="190" y="145"/>
                    <a:pt x="178" y="152"/>
                  </a:cubicBezTo>
                  <a:close/>
                  <a:moveTo>
                    <a:pt x="143" y="90"/>
                  </a:moveTo>
                  <a:cubicBezTo>
                    <a:pt x="145" y="92"/>
                    <a:pt x="145" y="96"/>
                    <a:pt x="146" y="98"/>
                  </a:cubicBezTo>
                  <a:cubicBezTo>
                    <a:pt x="153" y="113"/>
                    <a:pt x="160" y="123"/>
                    <a:pt x="167" y="136"/>
                  </a:cubicBezTo>
                  <a:cubicBezTo>
                    <a:pt x="168" y="138"/>
                    <a:pt x="170" y="141"/>
                    <a:pt x="170" y="143"/>
                  </a:cubicBezTo>
                  <a:cubicBezTo>
                    <a:pt x="172" y="151"/>
                    <a:pt x="164" y="160"/>
                    <a:pt x="158" y="155"/>
                  </a:cubicBezTo>
                  <a:cubicBezTo>
                    <a:pt x="147" y="147"/>
                    <a:pt x="140" y="131"/>
                    <a:pt x="133" y="115"/>
                  </a:cubicBezTo>
                  <a:cubicBezTo>
                    <a:pt x="129" y="107"/>
                    <a:pt x="128" y="97"/>
                    <a:pt x="133" y="90"/>
                  </a:cubicBezTo>
                  <a:cubicBezTo>
                    <a:pt x="137" y="86"/>
                    <a:pt x="140" y="86"/>
                    <a:pt x="143" y="90"/>
                  </a:cubicBezTo>
                  <a:close/>
                  <a:moveTo>
                    <a:pt x="176" y="183"/>
                  </a:moveTo>
                  <a:cubicBezTo>
                    <a:pt x="176" y="177"/>
                    <a:pt x="177" y="171"/>
                    <a:pt x="179" y="165"/>
                  </a:cubicBezTo>
                  <a:cubicBezTo>
                    <a:pt x="174" y="167"/>
                    <a:pt x="171" y="168"/>
                    <a:pt x="167" y="169"/>
                  </a:cubicBezTo>
                  <a:cubicBezTo>
                    <a:pt x="170" y="175"/>
                    <a:pt x="173" y="178"/>
                    <a:pt x="176" y="183"/>
                  </a:cubicBezTo>
                  <a:close/>
                  <a:moveTo>
                    <a:pt x="198" y="55"/>
                  </a:moveTo>
                  <a:cubicBezTo>
                    <a:pt x="193" y="73"/>
                    <a:pt x="232" y="107"/>
                    <a:pt x="259" y="135"/>
                  </a:cubicBezTo>
                  <a:cubicBezTo>
                    <a:pt x="252" y="143"/>
                    <a:pt x="244" y="151"/>
                    <a:pt x="236" y="159"/>
                  </a:cubicBezTo>
                  <a:cubicBezTo>
                    <a:pt x="229" y="151"/>
                    <a:pt x="223" y="144"/>
                    <a:pt x="217" y="137"/>
                  </a:cubicBezTo>
                  <a:cubicBezTo>
                    <a:pt x="208" y="143"/>
                    <a:pt x="198" y="149"/>
                    <a:pt x="193" y="159"/>
                  </a:cubicBezTo>
                  <a:cubicBezTo>
                    <a:pt x="188" y="167"/>
                    <a:pt x="186" y="175"/>
                    <a:pt x="186" y="185"/>
                  </a:cubicBezTo>
                  <a:cubicBezTo>
                    <a:pt x="186" y="188"/>
                    <a:pt x="191" y="190"/>
                    <a:pt x="194" y="187"/>
                  </a:cubicBezTo>
                  <a:cubicBezTo>
                    <a:pt x="200" y="181"/>
                    <a:pt x="201" y="177"/>
                    <a:pt x="203" y="170"/>
                  </a:cubicBezTo>
                  <a:cubicBezTo>
                    <a:pt x="204" y="166"/>
                    <a:pt x="213" y="170"/>
                    <a:pt x="212" y="173"/>
                  </a:cubicBezTo>
                  <a:cubicBezTo>
                    <a:pt x="210" y="182"/>
                    <a:pt x="206" y="191"/>
                    <a:pt x="199" y="197"/>
                  </a:cubicBezTo>
                  <a:cubicBezTo>
                    <a:pt x="192" y="202"/>
                    <a:pt x="180" y="208"/>
                    <a:pt x="174" y="201"/>
                  </a:cubicBezTo>
                  <a:cubicBezTo>
                    <a:pt x="150" y="173"/>
                    <a:pt x="128" y="142"/>
                    <a:pt x="113" y="108"/>
                  </a:cubicBezTo>
                  <a:cubicBezTo>
                    <a:pt x="117" y="105"/>
                    <a:pt x="120" y="100"/>
                    <a:pt x="122" y="96"/>
                  </a:cubicBezTo>
                  <a:cubicBezTo>
                    <a:pt x="125" y="92"/>
                    <a:pt x="127" y="87"/>
                    <a:pt x="131" y="84"/>
                  </a:cubicBezTo>
                  <a:cubicBezTo>
                    <a:pt x="132" y="83"/>
                    <a:pt x="133" y="82"/>
                    <a:pt x="134" y="82"/>
                  </a:cubicBezTo>
                  <a:cubicBezTo>
                    <a:pt x="156" y="69"/>
                    <a:pt x="179" y="74"/>
                    <a:pt x="198" y="55"/>
                  </a:cubicBezTo>
                  <a:close/>
                  <a:moveTo>
                    <a:pt x="260" y="140"/>
                  </a:moveTo>
                  <a:cubicBezTo>
                    <a:pt x="274" y="153"/>
                    <a:pt x="274" y="153"/>
                    <a:pt x="274" y="153"/>
                  </a:cubicBezTo>
                  <a:cubicBezTo>
                    <a:pt x="256" y="172"/>
                    <a:pt x="256" y="172"/>
                    <a:pt x="256" y="172"/>
                  </a:cubicBezTo>
                  <a:cubicBezTo>
                    <a:pt x="242" y="159"/>
                    <a:pt x="242" y="159"/>
                    <a:pt x="242" y="159"/>
                  </a:cubicBezTo>
                  <a:cubicBezTo>
                    <a:pt x="260" y="140"/>
                    <a:pt x="260" y="140"/>
                    <a:pt x="260" y="140"/>
                  </a:cubicBezTo>
                  <a:close/>
                  <a:moveTo>
                    <a:pt x="90" y="35"/>
                  </a:moveTo>
                  <a:cubicBezTo>
                    <a:pt x="67" y="27"/>
                    <a:pt x="46" y="19"/>
                    <a:pt x="22" y="17"/>
                  </a:cubicBezTo>
                  <a:cubicBezTo>
                    <a:pt x="14" y="17"/>
                    <a:pt x="7" y="16"/>
                    <a:pt x="0" y="17"/>
                  </a:cubicBezTo>
                  <a:cubicBezTo>
                    <a:pt x="0" y="0"/>
                    <a:pt x="0" y="0"/>
                    <a:pt x="0" y="0"/>
                  </a:cubicBezTo>
                  <a:cubicBezTo>
                    <a:pt x="7" y="0"/>
                    <a:pt x="13" y="0"/>
                    <a:pt x="22" y="0"/>
                  </a:cubicBezTo>
                  <a:cubicBezTo>
                    <a:pt x="48" y="2"/>
                    <a:pt x="72" y="10"/>
                    <a:pt x="95" y="18"/>
                  </a:cubicBezTo>
                  <a:cubicBezTo>
                    <a:pt x="93" y="21"/>
                    <a:pt x="92" y="25"/>
                    <a:pt x="91" y="28"/>
                  </a:cubicBezTo>
                  <a:cubicBezTo>
                    <a:pt x="90" y="30"/>
                    <a:pt x="90" y="33"/>
                    <a:pt x="90" y="35"/>
                  </a:cubicBezTo>
                  <a:close/>
                </a:path>
              </a:pathLst>
            </a:custGeom>
            <a:solidFill>
              <a:srgbClr val="FFFFFF"/>
            </a:solidFill>
            <a:ln w="9525">
              <a:noFill/>
            </a:ln>
          </p:spPr>
          <p:txBody>
            <a:bodyPr/>
            <a:p>
              <a:endParaRPr altLang="en-US" lang="zh-CN"/>
            </a:p>
          </p:txBody>
        </p:sp>
      </p:grpSp>
      <p:grpSp>
        <p:nvGrpSpPr>
          <p:cNvPr id="112" name="组合 41305"/>
          <p:cNvGrpSpPr/>
          <p:nvPr/>
        </p:nvGrpSpPr>
        <p:grpSpPr>
          <a:xfrm>
            <a:off x="1114425" y="1431925"/>
            <a:ext cx="255588" cy="254000"/>
            <a:chOff x="0" y="0"/>
            <a:chExt cx="1572" cy="1570"/>
          </a:xfrm>
        </p:grpSpPr>
        <p:sp>
          <p:nvSpPr>
            <p:cNvPr id="1049203" name="Oval 39"/>
            <p:cNvSpPr/>
            <p:nvPr/>
          </p:nvSpPr>
          <p:spPr>
            <a:xfrm>
              <a:off x="0" y="0"/>
              <a:ext cx="1573" cy="1570"/>
            </a:xfrm>
            <a:prstGeom prst="ellipse"/>
            <a:solidFill>
              <a:srgbClr val="F25A58"/>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204" name="Freeform 40"/>
            <p:cNvSpPr/>
            <p:nvPr/>
          </p:nvSpPr>
          <p:spPr>
            <a:xfrm>
              <a:off x="270" y="300"/>
              <a:ext cx="1303" cy="1270"/>
            </a:xfrm>
            <a:custGeom>
              <a:avLst/>
              <a:ahLst/>
              <a:cxnLst>
                <a:cxn ang="0">
                  <a:pos x="110" y="29"/>
                </a:cxn>
                <a:cxn ang="0">
                  <a:pos x="98" y="32"/>
                </a:cxn>
                <a:cxn ang="0">
                  <a:pos x="87" y="35"/>
                </a:cxn>
                <a:cxn ang="0">
                  <a:pos x="76" y="41"/>
                </a:cxn>
                <a:cxn ang="0">
                  <a:pos x="33" y="2"/>
                </a:cxn>
                <a:cxn ang="0">
                  <a:pos x="22" y="2"/>
                </a:cxn>
                <a:cxn ang="0">
                  <a:pos x="11" y="2"/>
                </a:cxn>
                <a:cxn ang="0">
                  <a:pos x="1" y="2"/>
                </a:cxn>
                <a:cxn ang="0">
                  <a:pos x="0" y="52"/>
                </a:cxn>
                <a:cxn ang="0">
                  <a:pos x="1" y="54"/>
                </a:cxn>
                <a:cxn ang="0">
                  <a:pos x="1" y="57"/>
                </a:cxn>
                <a:cxn ang="0">
                  <a:pos x="2" y="59"/>
                </a:cxn>
                <a:cxn ang="0">
                  <a:pos x="4" y="62"/>
                </a:cxn>
                <a:cxn ang="0">
                  <a:pos x="6" y="65"/>
                </a:cxn>
                <a:cxn ang="0">
                  <a:pos x="9" y="69"/>
                </a:cxn>
                <a:cxn ang="0">
                  <a:pos x="12" y="72"/>
                </a:cxn>
                <a:cxn ang="0">
                  <a:pos x="14" y="74"/>
                </a:cxn>
                <a:cxn ang="0">
                  <a:pos x="15" y="76"/>
                </a:cxn>
                <a:cxn ang="0">
                  <a:pos x="15" y="78"/>
                </a:cxn>
                <a:cxn ang="0">
                  <a:pos x="16" y="82"/>
                </a:cxn>
                <a:cxn ang="0">
                  <a:pos x="16" y="86"/>
                </a:cxn>
                <a:cxn ang="0">
                  <a:pos x="16" y="90"/>
                </a:cxn>
                <a:cxn ang="0">
                  <a:pos x="16" y="94"/>
                </a:cxn>
                <a:cxn ang="0">
                  <a:pos x="15" y="98"/>
                </a:cxn>
                <a:cxn ang="0">
                  <a:pos x="15" y="106"/>
                </a:cxn>
                <a:cxn ang="0">
                  <a:pos x="14" y="117"/>
                </a:cxn>
                <a:cxn ang="0">
                  <a:pos x="13" y="128"/>
                </a:cxn>
                <a:cxn ang="0">
                  <a:pos x="13" y="139"/>
                </a:cxn>
                <a:cxn ang="0">
                  <a:pos x="12" y="150"/>
                </a:cxn>
                <a:cxn ang="0">
                  <a:pos x="11" y="161"/>
                </a:cxn>
                <a:cxn ang="0">
                  <a:pos x="11" y="172"/>
                </a:cxn>
                <a:cxn ang="0">
                  <a:pos x="10" y="182"/>
                </a:cxn>
                <a:cxn ang="0">
                  <a:pos x="10" y="193"/>
                </a:cxn>
                <a:cxn ang="0">
                  <a:pos x="9" y="204"/>
                </a:cxn>
                <a:cxn ang="0">
                  <a:pos x="9" y="215"/>
                </a:cxn>
                <a:cxn ang="0">
                  <a:pos x="9" y="216"/>
                </a:cxn>
                <a:cxn ang="0">
                  <a:pos x="10" y="217"/>
                </a:cxn>
                <a:cxn ang="0">
                  <a:pos x="116" y="287"/>
                </a:cxn>
                <a:cxn ang="0">
                  <a:pos x="224" y="1"/>
                </a:cxn>
                <a:cxn ang="0">
                  <a:pos x="223" y="0"/>
                </a:cxn>
                <a:cxn ang="0">
                  <a:pos x="220" y="0"/>
                </a:cxn>
                <a:cxn ang="0">
                  <a:pos x="218" y="1"/>
                </a:cxn>
                <a:cxn ang="0">
                  <a:pos x="215" y="3"/>
                </a:cxn>
                <a:cxn ang="0">
                  <a:pos x="212" y="7"/>
                </a:cxn>
                <a:cxn ang="0">
                  <a:pos x="209" y="11"/>
                </a:cxn>
                <a:cxn ang="0">
                  <a:pos x="207" y="17"/>
                </a:cxn>
                <a:cxn ang="0">
                  <a:pos x="205" y="23"/>
                </a:cxn>
                <a:cxn ang="0">
                  <a:pos x="204" y="31"/>
                </a:cxn>
                <a:cxn ang="0">
                  <a:pos x="203" y="38"/>
                </a:cxn>
                <a:cxn ang="0">
                  <a:pos x="203" y="45"/>
                </a:cxn>
                <a:cxn ang="0">
                  <a:pos x="204" y="51"/>
                </a:cxn>
                <a:cxn ang="0">
                  <a:pos x="204" y="58"/>
                </a:cxn>
                <a:cxn ang="0">
                  <a:pos x="205" y="65"/>
                </a:cxn>
                <a:cxn ang="0">
                  <a:pos x="206" y="72"/>
                </a:cxn>
                <a:cxn ang="0">
                  <a:pos x="208" y="79"/>
                </a:cxn>
                <a:cxn ang="0">
                  <a:pos x="210" y="85"/>
                </a:cxn>
                <a:cxn ang="0">
                  <a:pos x="175" y="53"/>
                </a:cxn>
                <a:cxn ang="0">
                  <a:pos x="166" y="45"/>
                </a:cxn>
                <a:cxn ang="0">
                  <a:pos x="156" y="39"/>
                </a:cxn>
                <a:cxn ang="0">
                  <a:pos x="146" y="34"/>
                </a:cxn>
                <a:cxn ang="0">
                  <a:pos x="134" y="31"/>
                </a:cxn>
                <a:cxn ang="0">
                  <a:pos x="122" y="29"/>
                </a:cxn>
              </a:cxnLst>
              <a:rect l="0" t="0" r="0" b="0"/>
              <a:pathLst>
                <a:path w="294" h="287">
                  <a:moveTo>
                    <a:pt x="118" y="29"/>
                  </a:moveTo>
                  <a:cubicBezTo>
                    <a:pt x="114" y="29"/>
                    <a:pt x="114" y="29"/>
                    <a:pt x="114" y="29"/>
                  </a:cubicBezTo>
                  <a:cubicBezTo>
                    <a:pt x="110" y="29"/>
                    <a:pt x="110" y="29"/>
                    <a:pt x="110" y="29"/>
                  </a:cubicBezTo>
                  <a:cubicBezTo>
                    <a:pt x="106" y="30"/>
                    <a:pt x="106" y="30"/>
                    <a:pt x="106" y="30"/>
                  </a:cubicBezTo>
                  <a:cubicBezTo>
                    <a:pt x="102" y="31"/>
                    <a:pt x="102" y="31"/>
                    <a:pt x="102" y="31"/>
                  </a:cubicBezTo>
                  <a:cubicBezTo>
                    <a:pt x="98" y="32"/>
                    <a:pt x="98" y="32"/>
                    <a:pt x="98" y="32"/>
                  </a:cubicBezTo>
                  <a:cubicBezTo>
                    <a:pt x="94" y="33"/>
                    <a:pt x="94" y="33"/>
                    <a:pt x="94" y="33"/>
                  </a:cubicBezTo>
                  <a:cubicBezTo>
                    <a:pt x="90" y="34"/>
                    <a:pt x="90" y="34"/>
                    <a:pt x="90" y="34"/>
                  </a:cubicBezTo>
                  <a:cubicBezTo>
                    <a:pt x="87" y="35"/>
                    <a:pt x="87" y="35"/>
                    <a:pt x="87" y="35"/>
                  </a:cubicBezTo>
                  <a:cubicBezTo>
                    <a:pt x="83" y="37"/>
                    <a:pt x="83" y="37"/>
                    <a:pt x="83" y="37"/>
                  </a:cubicBezTo>
                  <a:cubicBezTo>
                    <a:pt x="79" y="39"/>
                    <a:pt x="79" y="39"/>
                    <a:pt x="79" y="39"/>
                  </a:cubicBezTo>
                  <a:cubicBezTo>
                    <a:pt x="76" y="41"/>
                    <a:pt x="76" y="41"/>
                    <a:pt x="76" y="41"/>
                  </a:cubicBezTo>
                  <a:cubicBezTo>
                    <a:pt x="75" y="41"/>
                    <a:pt x="75" y="41"/>
                    <a:pt x="75" y="41"/>
                  </a:cubicBezTo>
                  <a:cubicBezTo>
                    <a:pt x="36" y="2"/>
                    <a:pt x="36" y="2"/>
                    <a:pt x="36" y="2"/>
                  </a:cubicBezTo>
                  <a:cubicBezTo>
                    <a:pt x="33" y="2"/>
                    <a:pt x="33" y="2"/>
                    <a:pt x="33" y="2"/>
                  </a:cubicBezTo>
                  <a:cubicBezTo>
                    <a:pt x="33" y="10"/>
                    <a:pt x="33" y="10"/>
                    <a:pt x="33" y="10"/>
                  </a:cubicBezTo>
                  <a:cubicBezTo>
                    <a:pt x="26" y="2"/>
                    <a:pt x="26" y="2"/>
                    <a:pt x="26" y="2"/>
                  </a:cubicBezTo>
                  <a:cubicBezTo>
                    <a:pt x="22" y="2"/>
                    <a:pt x="22" y="2"/>
                    <a:pt x="22" y="2"/>
                  </a:cubicBezTo>
                  <a:cubicBezTo>
                    <a:pt x="22" y="10"/>
                    <a:pt x="22" y="10"/>
                    <a:pt x="22" y="10"/>
                  </a:cubicBezTo>
                  <a:cubicBezTo>
                    <a:pt x="15" y="2"/>
                    <a:pt x="15" y="2"/>
                    <a:pt x="15" y="2"/>
                  </a:cubicBezTo>
                  <a:cubicBezTo>
                    <a:pt x="11" y="2"/>
                    <a:pt x="11" y="2"/>
                    <a:pt x="11" y="2"/>
                  </a:cubicBezTo>
                  <a:cubicBezTo>
                    <a:pt x="11" y="10"/>
                    <a:pt x="11" y="10"/>
                    <a:pt x="11" y="10"/>
                  </a:cubicBezTo>
                  <a:cubicBezTo>
                    <a:pt x="4" y="2"/>
                    <a:pt x="4" y="2"/>
                    <a:pt x="4" y="2"/>
                  </a:cubicBezTo>
                  <a:cubicBezTo>
                    <a:pt x="1" y="2"/>
                    <a:pt x="1" y="2"/>
                    <a:pt x="1" y="2"/>
                  </a:cubicBezTo>
                  <a:cubicBezTo>
                    <a:pt x="0" y="50"/>
                    <a:pt x="0" y="50"/>
                    <a:pt x="0" y="50"/>
                  </a:cubicBezTo>
                  <a:cubicBezTo>
                    <a:pt x="0" y="51"/>
                    <a:pt x="0" y="51"/>
                    <a:pt x="0" y="51"/>
                  </a:cubicBezTo>
                  <a:cubicBezTo>
                    <a:pt x="0" y="52"/>
                    <a:pt x="0" y="52"/>
                    <a:pt x="0" y="52"/>
                  </a:cubicBezTo>
                  <a:cubicBezTo>
                    <a:pt x="0" y="53"/>
                    <a:pt x="0" y="53"/>
                    <a:pt x="0" y="53"/>
                  </a:cubicBezTo>
                  <a:cubicBezTo>
                    <a:pt x="0" y="53"/>
                    <a:pt x="0" y="53"/>
                    <a:pt x="0" y="53"/>
                  </a:cubicBezTo>
                  <a:cubicBezTo>
                    <a:pt x="1" y="54"/>
                    <a:pt x="1" y="54"/>
                    <a:pt x="1" y="54"/>
                  </a:cubicBezTo>
                  <a:cubicBezTo>
                    <a:pt x="1" y="55"/>
                    <a:pt x="1" y="55"/>
                    <a:pt x="1" y="55"/>
                  </a:cubicBezTo>
                  <a:cubicBezTo>
                    <a:pt x="1" y="56"/>
                    <a:pt x="1" y="56"/>
                    <a:pt x="1" y="56"/>
                  </a:cubicBezTo>
                  <a:cubicBezTo>
                    <a:pt x="1" y="57"/>
                    <a:pt x="1" y="57"/>
                    <a:pt x="1" y="57"/>
                  </a:cubicBezTo>
                  <a:cubicBezTo>
                    <a:pt x="2" y="58"/>
                    <a:pt x="2" y="58"/>
                    <a:pt x="2" y="58"/>
                  </a:cubicBezTo>
                  <a:cubicBezTo>
                    <a:pt x="2" y="59"/>
                    <a:pt x="2" y="59"/>
                    <a:pt x="2" y="59"/>
                  </a:cubicBezTo>
                  <a:cubicBezTo>
                    <a:pt x="2" y="59"/>
                    <a:pt x="2" y="59"/>
                    <a:pt x="2" y="59"/>
                  </a:cubicBezTo>
                  <a:cubicBezTo>
                    <a:pt x="3" y="60"/>
                    <a:pt x="3" y="60"/>
                    <a:pt x="3" y="60"/>
                  </a:cubicBezTo>
                  <a:cubicBezTo>
                    <a:pt x="3" y="61"/>
                    <a:pt x="3" y="61"/>
                    <a:pt x="3" y="61"/>
                  </a:cubicBezTo>
                  <a:cubicBezTo>
                    <a:pt x="4" y="62"/>
                    <a:pt x="4" y="62"/>
                    <a:pt x="4" y="62"/>
                  </a:cubicBezTo>
                  <a:cubicBezTo>
                    <a:pt x="4" y="63"/>
                    <a:pt x="4" y="63"/>
                    <a:pt x="4" y="63"/>
                  </a:cubicBezTo>
                  <a:cubicBezTo>
                    <a:pt x="5" y="64"/>
                    <a:pt x="5" y="64"/>
                    <a:pt x="5" y="64"/>
                  </a:cubicBezTo>
                  <a:cubicBezTo>
                    <a:pt x="6" y="65"/>
                    <a:pt x="6" y="65"/>
                    <a:pt x="6" y="65"/>
                  </a:cubicBezTo>
                  <a:cubicBezTo>
                    <a:pt x="7" y="67"/>
                    <a:pt x="7" y="67"/>
                    <a:pt x="7" y="67"/>
                  </a:cubicBezTo>
                  <a:cubicBezTo>
                    <a:pt x="8" y="68"/>
                    <a:pt x="8" y="68"/>
                    <a:pt x="8" y="68"/>
                  </a:cubicBezTo>
                  <a:cubicBezTo>
                    <a:pt x="9" y="69"/>
                    <a:pt x="9" y="69"/>
                    <a:pt x="9" y="69"/>
                  </a:cubicBezTo>
                  <a:cubicBezTo>
                    <a:pt x="10" y="70"/>
                    <a:pt x="10" y="70"/>
                    <a:pt x="10" y="70"/>
                  </a:cubicBezTo>
                  <a:cubicBezTo>
                    <a:pt x="11" y="71"/>
                    <a:pt x="11" y="71"/>
                    <a:pt x="11" y="71"/>
                  </a:cubicBezTo>
                  <a:cubicBezTo>
                    <a:pt x="12" y="72"/>
                    <a:pt x="12" y="72"/>
                    <a:pt x="12" y="72"/>
                  </a:cubicBezTo>
                  <a:cubicBezTo>
                    <a:pt x="12" y="72"/>
                    <a:pt x="12" y="72"/>
                    <a:pt x="12" y="72"/>
                  </a:cubicBezTo>
                  <a:cubicBezTo>
                    <a:pt x="13" y="73"/>
                    <a:pt x="13" y="73"/>
                    <a:pt x="13" y="73"/>
                  </a:cubicBezTo>
                  <a:cubicBezTo>
                    <a:pt x="14" y="74"/>
                    <a:pt x="14" y="74"/>
                    <a:pt x="14" y="74"/>
                  </a:cubicBezTo>
                  <a:cubicBezTo>
                    <a:pt x="14" y="74"/>
                    <a:pt x="14" y="74"/>
                    <a:pt x="14" y="74"/>
                  </a:cubicBezTo>
                  <a:cubicBezTo>
                    <a:pt x="14" y="75"/>
                    <a:pt x="14" y="75"/>
                    <a:pt x="14" y="75"/>
                  </a:cubicBezTo>
                  <a:cubicBezTo>
                    <a:pt x="15" y="76"/>
                    <a:pt x="15" y="76"/>
                    <a:pt x="15" y="76"/>
                  </a:cubicBezTo>
                  <a:cubicBezTo>
                    <a:pt x="15" y="76"/>
                    <a:pt x="15" y="76"/>
                    <a:pt x="15" y="76"/>
                  </a:cubicBezTo>
                  <a:cubicBezTo>
                    <a:pt x="15" y="77"/>
                    <a:pt x="15" y="77"/>
                    <a:pt x="15" y="77"/>
                  </a:cubicBezTo>
                  <a:cubicBezTo>
                    <a:pt x="15" y="78"/>
                    <a:pt x="15" y="78"/>
                    <a:pt x="15" y="78"/>
                  </a:cubicBezTo>
                  <a:cubicBezTo>
                    <a:pt x="16" y="80"/>
                    <a:pt x="16" y="80"/>
                    <a:pt x="16" y="80"/>
                  </a:cubicBezTo>
                  <a:cubicBezTo>
                    <a:pt x="16" y="81"/>
                    <a:pt x="16" y="81"/>
                    <a:pt x="16" y="81"/>
                  </a:cubicBezTo>
                  <a:cubicBezTo>
                    <a:pt x="16" y="82"/>
                    <a:pt x="16" y="82"/>
                    <a:pt x="16" y="82"/>
                  </a:cubicBezTo>
                  <a:cubicBezTo>
                    <a:pt x="16" y="83"/>
                    <a:pt x="16" y="83"/>
                    <a:pt x="16" y="83"/>
                  </a:cubicBezTo>
                  <a:cubicBezTo>
                    <a:pt x="16" y="85"/>
                    <a:pt x="16" y="85"/>
                    <a:pt x="16" y="85"/>
                  </a:cubicBezTo>
                  <a:cubicBezTo>
                    <a:pt x="16" y="86"/>
                    <a:pt x="16" y="86"/>
                    <a:pt x="16" y="86"/>
                  </a:cubicBezTo>
                  <a:cubicBezTo>
                    <a:pt x="16" y="87"/>
                    <a:pt x="16" y="87"/>
                    <a:pt x="16" y="87"/>
                  </a:cubicBezTo>
                  <a:cubicBezTo>
                    <a:pt x="16" y="89"/>
                    <a:pt x="16" y="89"/>
                    <a:pt x="16" y="89"/>
                  </a:cubicBezTo>
                  <a:cubicBezTo>
                    <a:pt x="16" y="90"/>
                    <a:pt x="16" y="90"/>
                    <a:pt x="16" y="90"/>
                  </a:cubicBezTo>
                  <a:cubicBezTo>
                    <a:pt x="16" y="91"/>
                    <a:pt x="16" y="91"/>
                    <a:pt x="16" y="91"/>
                  </a:cubicBezTo>
                  <a:cubicBezTo>
                    <a:pt x="16" y="93"/>
                    <a:pt x="16" y="93"/>
                    <a:pt x="16" y="93"/>
                  </a:cubicBezTo>
                  <a:cubicBezTo>
                    <a:pt x="16" y="94"/>
                    <a:pt x="16" y="94"/>
                    <a:pt x="16" y="94"/>
                  </a:cubicBezTo>
                  <a:cubicBezTo>
                    <a:pt x="16" y="95"/>
                    <a:pt x="16" y="95"/>
                    <a:pt x="16" y="95"/>
                  </a:cubicBezTo>
                  <a:cubicBezTo>
                    <a:pt x="15" y="97"/>
                    <a:pt x="15" y="97"/>
                    <a:pt x="15" y="97"/>
                  </a:cubicBezTo>
                  <a:cubicBezTo>
                    <a:pt x="15" y="98"/>
                    <a:pt x="15" y="98"/>
                    <a:pt x="15" y="98"/>
                  </a:cubicBezTo>
                  <a:cubicBezTo>
                    <a:pt x="15" y="99"/>
                    <a:pt x="15" y="99"/>
                    <a:pt x="15" y="99"/>
                  </a:cubicBezTo>
                  <a:cubicBezTo>
                    <a:pt x="15" y="103"/>
                    <a:pt x="15" y="103"/>
                    <a:pt x="15" y="103"/>
                  </a:cubicBezTo>
                  <a:cubicBezTo>
                    <a:pt x="15" y="106"/>
                    <a:pt x="15" y="106"/>
                    <a:pt x="15" y="106"/>
                  </a:cubicBezTo>
                  <a:cubicBezTo>
                    <a:pt x="14" y="110"/>
                    <a:pt x="14" y="110"/>
                    <a:pt x="14" y="110"/>
                  </a:cubicBezTo>
                  <a:cubicBezTo>
                    <a:pt x="14" y="114"/>
                    <a:pt x="14" y="114"/>
                    <a:pt x="14" y="114"/>
                  </a:cubicBezTo>
                  <a:cubicBezTo>
                    <a:pt x="14" y="117"/>
                    <a:pt x="14" y="117"/>
                    <a:pt x="14" y="117"/>
                  </a:cubicBezTo>
                  <a:cubicBezTo>
                    <a:pt x="14" y="121"/>
                    <a:pt x="14" y="121"/>
                    <a:pt x="14" y="121"/>
                  </a:cubicBezTo>
                  <a:cubicBezTo>
                    <a:pt x="13" y="125"/>
                    <a:pt x="13" y="125"/>
                    <a:pt x="13" y="125"/>
                  </a:cubicBezTo>
                  <a:cubicBezTo>
                    <a:pt x="13" y="128"/>
                    <a:pt x="13" y="128"/>
                    <a:pt x="13" y="128"/>
                  </a:cubicBezTo>
                  <a:cubicBezTo>
                    <a:pt x="13" y="132"/>
                    <a:pt x="13" y="132"/>
                    <a:pt x="13" y="132"/>
                  </a:cubicBezTo>
                  <a:cubicBezTo>
                    <a:pt x="13" y="135"/>
                    <a:pt x="13" y="135"/>
                    <a:pt x="13" y="135"/>
                  </a:cubicBezTo>
                  <a:cubicBezTo>
                    <a:pt x="13" y="139"/>
                    <a:pt x="13" y="139"/>
                    <a:pt x="13" y="139"/>
                  </a:cubicBezTo>
                  <a:cubicBezTo>
                    <a:pt x="12" y="143"/>
                    <a:pt x="12" y="143"/>
                    <a:pt x="12" y="143"/>
                  </a:cubicBezTo>
                  <a:cubicBezTo>
                    <a:pt x="12" y="146"/>
                    <a:pt x="12" y="146"/>
                    <a:pt x="12" y="146"/>
                  </a:cubicBezTo>
                  <a:cubicBezTo>
                    <a:pt x="12" y="150"/>
                    <a:pt x="12" y="150"/>
                    <a:pt x="12" y="150"/>
                  </a:cubicBezTo>
                  <a:cubicBezTo>
                    <a:pt x="12" y="153"/>
                    <a:pt x="12" y="153"/>
                    <a:pt x="12" y="153"/>
                  </a:cubicBezTo>
                  <a:cubicBezTo>
                    <a:pt x="12" y="157"/>
                    <a:pt x="12" y="157"/>
                    <a:pt x="12" y="157"/>
                  </a:cubicBezTo>
                  <a:cubicBezTo>
                    <a:pt x="11" y="161"/>
                    <a:pt x="11" y="161"/>
                    <a:pt x="11" y="161"/>
                  </a:cubicBezTo>
                  <a:cubicBezTo>
                    <a:pt x="11" y="164"/>
                    <a:pt x="11" y="164"/>
                    <a:pt x="11" y="164"/>
                  </a:cubicBezTo>
                  <a:cubicBezTo>
                    <a:pt x="11" y="168"/>
                    <a:pt x="11" y="168"/>
                    <a:pt x="11" y="168"/>
                  </a:cubicBezTo>
                  <a:cubicBezTo>
                    <a:pt x="11" y="172"/>
                    <a:pt x="11" y="172"/>
                    <a:pt x="11" y="172"/>
                  </a:cubicBezTo>
                  <a:cubicBezTo>
                    <a:pt x="11" y="175"/>
                    <a:pt x="11" y="175"/>
                    <a:pt x="11" y="175"/>
                  </a:cubicBezTo>
                  <a:cubicBezTo>
                    <a:pt x="10" y="179"/>
                    <a:pt x="10" y="179"/>
                    <a:pt x="10" y="179"/>
                  </a:cubicBezTo>
                  <a:cubicBezTo>
                    <a:pt x="10" y="182"/>
                    <a:pt x="10" y="182"/>
                    <a:pt x="10" y="182"/>
                  </a:cubicBezTo>
                  <a:cubicBezTo>
                    <a:pt x="10" y="186"/>
                    <a:pt x="10" y="186"/>
                    <a:pt x="10" y="186"/>
                  </a:cubicBezTo>
                  <a:cubicBezTo>
                    <a:pt x="10" y="190"/>
                    <a:pt x="10" y="190"/>
                    <a:pt x="10" y="190"/>
                  </a:cubicBezTo>
                  <a:cubicBezTo>
                    <a:pt x="10" y="193"/>
                    <a:pt x="10" y="193"/>
                    <a:pt x="10" y="193"/>
                  </a:cubicBezTo>
                  <a:cubicBezTo>
                    <a:pt x="10" y="197"/>
                    <a:pt x="10" y="197"/>
                    <a:pt x="10" y="197"/>
                  </a:cubicBezTo>
                  <a:cubicBezTo>
                    <a:pt x="9" y="201"/>
                    <a:pt x="9" y="201"/>
                    <a:pt x="9" y="201"/>
                  </a:cubicBezTo>
                  <a:cubicBezTo>
                    <a:pt x="9" y="204"/>
                    <a:pt x="9" y="204"/>
                    <a:pt x="9" y="204"/>
                  </a:cubicBezTo>
                  <a:cubicBezTo>
                    <a:pt x="9" y="208"/>
                    <a:pt x="9" y="208"/>
                    <a:pt x="9" y="208"/>
                  </a:cubicBezTo>
                  <a:cubicBezTo>
                    <a:pt x="9" y="211"/>
                    <a:pt x="9" y="211"/>
                    <a:pt x="9" y="211"/>
                  </a:cubicBezTo>
                  <a:cubicBezTo>
                    <a:pt x="9" y="215"/>
                    <a:pt x="9" y="215"/>
                    <a:pt x="9" y="215"/>
                  </a:cubicBezTo>
                  <a:cubicBezTo>
                    <a:pt x="9" y="215"/>
                    <a:pt x="9" y="215"/>
                    <a:pt x="9" y="215"/>
                  </a:cubicBezTo>
                  <a:cubicBezTo>
                    <a:pt x="9" y="216"/>
                    <a:pt x="9" y="216"/>
                    <a:pt x="9" y="216"/>
                  </a:cubicBezTo>
                  <a:cubicBezTo>
                    <a:pt x="9" y="216"/>
                    <a:pt x="9" y="216"/>
                    <a:pt x="9" y="216"/>
                  </a:cubicBezTo>
                  <a:cubicBezTo>
                    <a:pt x="9" y="217"/>
                    <a:pt x="9" y="217"/>
                    <a:pt x="9" y="217"/>
                  </a:cubicBezTo>
                  <a:cubicBezTo>
                    <a:pt x="9" y="217"/>
                    <a:pt x="9" y="217"/>
                    <a:pt x="9" y="217"/>
                  </a:cubicBezTo>
                  <a:cubicBezTo>
                    <a:pt x="10" y="217"/>
                    <a:pt x="10" y="217"/>
                    <a:pt x="10" y="217"/>
                  </a:cubicBezTo>
                  <a:cubicBezTo>
                    <a:pt x="10" y="218"/>
                    <a:pt x="10" y="218"/>
                    <a:pt x="10" y="218"/>
                  </a:cubicBezTo>
                  <a:cubicBezTo>
                    <a:pt x="74" y="282"/>
                    <a:pt x="74" y="282"/>
                    <a:pt x="74" y="282"/>
                  </a:cubicBezTo>
                  <a:cubicBezTo>
                    <a:pt x="88" y="285"/>
                    <a:pt x="102" y="287"/>
                    <a:pt x="116" y="287"/>
                  </a:cubicBezTo>
                  <a:cubicBezTo>
                    <a:pt x="214" y="287"/>
                    <a:pt x="294" y="208"/>
                    <a:pt x="294" y="110"/>
                  </a:cubicBezTo>
                  <a:cubicBezTo>
                    <a:pt x="294" y="94"/>
                    <a:pt x="292" y="79"/>
                    <a:pt x="288" y="64"/>
                  </a:cubicBezTo>
                  <a:cubicBezTo>
                    <a:pt x="224" y="1"/>
                    <a:pt x="224" y="1"/>
                    <a:pt x="224" y="1"/>
                  </a:cubicBezTo>
                  <a:cubicBezTo>
                    <a:pt x="224" y="0"/>
                    <a:pt x="224" y="0"/>
                    <a:pt x="224" y="0"/>
                  </a:cubicBezTo>
                  <a:cubicBezTo>
                    <a:pt x="223" y="0"/>
                    <a:pt x="223" y="0"/>
                    <a:pt x="223" y="0"/>
                  </a:cubicBezTo>
                  <a:cubicBezTo>
                    <a:pt x="223" y="0"/>
                    <a:pt x="223" y="0"/>
                    <a:pt x="223" y="0"/>
                  </a:cubicBezTo>
                  <a:cubicBezTo>
                    <a:pt x="222" y="0"/>
                    <a:pt x="222" y="0"/>
                    <a:pt x="222" y="0"/>
                  </a:cubicBezTo>
                  <a:cubicBezTo>
                    <a:pt x="221" y="0"/>
                    <a:pt x="221" y="0"/>
                    <a:pt x="221" y="0"/>
                  </a:cubicBezTo>
                  <a:cubicBezTo>
                    <a:pt x="220" y="0"/>
                    <a:pt x="220" y="0"/>
                    <a:pt x="220" y="0"/>
                  </a:cubicBezTo>
                  <a:cubicBezTo>
                    <a:pt x="219" y="0"/>
                    <a:pt x="219" y="0"/>
                    <a:pt x="219" y="0"/>
                  </a:cubicBezTo>
                  <a:cubicBezTo>
                    <a:pt x="219" y="1"/>
                    <a:pt x="219" y="1"/>
                    <a:pt x="219" y="1"/>
                  </a:cubicBezTo>
                  <a:cubicBezTo>
                    <a:pt x="218" y="1"/>
                    <a:pt x="218" y="1"/>
                    <a:pt x="218" y="1"/>
                  </a:cubicBezTo>
                  <a:cubicBezTo>
                    <a:pt x="217" y="2"/>
                    <a:pt x="217" y="2"/>
                    <a:pt x="217" y="2"/>
                  </a:cubicBezTo>
                  <a:cubicBezTo>
                    <a:pt x="216" y="2"/>
                    <a:pt x="216" y="2"/>
                    <a:pt x="216" y="2"/>
                  </a:cubicBezTo>
                  <a:cubicBezTo>
                    <a:pt x="215" y="3"/>
                    <a:pt x="215" y="3"/>
                    <a:pt x="215" y="3"/>
                  </a:cubicBezTo>
                  <a:cubicBezTo>
                    <a:pt x="214" y="4"/>
                    <a:pt x="214" y="4"/>
                    <a:pt x="214" y="4"/>
                  </a:cubicBezTo>
                  <a:cubicBezTo>
                    <a:pt x="213" y="5"/>
                    <a:pt x="213" y="5"/>
                    <a:pt x="213" y="5"/>
                  </a:cubicBezTo>
                  <a:cubicBezTo>
                    <a:pt x="212" y="7"/>
                    <a:pt x="212" y="7"/>
                    <a:pt x="212" y="7"/>
                  </a:cubicBezTo>
                  <a:cubicBezTo>
                    <a:pt x="211" y="8"/>
                    <a:pt x="211" y="8"/>
                    <a:pt x="211" y="8"/>
                  </a:cubicBezTo>
                  <a:cubicBezTo>
                    <a:pt x="210" y="9"/>
                    <a:pt x="210" y="9"/>
                    <a:pt x="210" y="9"/>
                  </a:cubicBezTo>
                  <a:cubicBezTo>
                    <a:pt x="209" y="11"/>
                    <a:pt x="209" y="11"/>
                    <a:pt x="209" y="11"/>
                  </a:cubicBezTo>
                  <a:cubicBezTo>
                    <a:pt x="208" y="13"/>
                    <a:pt x="208" y="13"/>
                    <a:pt x="208" y="13"/>
                  </a:cubicBezTo>
                  <a:cubicBezTo>
                    <a:pt x="208" y="15"/>
                    <a:pt x="208" y="15"/>
                    <a:pt x="208" y="15"/>
                  </a:cubicBezTo>
                  <a:cubicBezTo>
                    <a:pt x="207" y="17"/>
                    <a:pt x="207" y="17"/>
                    <a:pt x="207" y="17"/>
                  </a:cubicBezTo>
                  <a:cubicBezTo>
                    <a:pt x="206" y="19"/>
                    <a:pt x="206" y="19"/>
                    <a:pt x="206" y="19"/>
                  </a:cubicBezTo>
                  <a:cubicBezTo>
                    <a:pt x="205" y="21"/>
                    <a:pt x="205" y="21"/>
                    <a:pt x="205" y="21"/>
                  </a:cubicBezTo>
                  <a:cubicBezTo>
                    <a:pt x="205" y="23"/>
                    <a:pt x="205" y="23"/>
                    <a:pt x="205" y="23"/>
                  </a:cubicBezTo>
                  <a:cubicBezTo>
                    <a:pt x="204" y="26"/>
                    <a:pt x="204" y="26"/>
                    <a:pt x="204" y="26"/>
                  </a:cubicBezTo>
                  <a:cubicBezTo>
                    <a:pt x="204" y="28"/>
                    <a:pt x="204" y="28"/>
                    <a:pt x="204" y="28"/>
                  </a:cubicBezTo>
                  <a:cubicBezTo>
                    <a:pt x="204" y="31"/>
                    <a:pt x="204" y="31"/>
                    <a:pt x="204" y="31"/>
                  </a:cubicBezTo>
                  <a:cubicBezTo>
                    <a:pt x="204" y="34"/>
                    <a:pt x="204" y="34"/>
                    <a:pt x="204" y="34"/>
                  </a:cubicBezTo>
                  <a:cubicBezTo>
                    <a:pt x="203" y="36"/>
                    <a:pt x="203" y="36"/>
                    <a:pt x="203" y="36"/>
                  </a:cubicBezTo>
                  <a:cubicBezTo>
                    <a:pt x="203" y="38"/>
                    <a:pt x="203" y="38"/>
                    <a:pt x="203" y="38"/>
                  </a:cubicBezTo>
                  <a:cubicBezTo>
                    <a:pt x="203" y="40"/>
                    <a:pt x="203" y="40"/>
                    <a:pt x="203" y="40"/>
                  </a:cubicBezTo>
                  <a:cubicBezTo>
                    <a:pt x="203" y="42"/>
                    <a:pt x="203" y="42"/>
                    <a:pt x="203" y="42"/>
                  </a:cubicBezTo>
                  <a:cubicBezTo>
                    <a:pt x="203" y="45"/>
                    <a:pt x="203" y="45"/>
                    <a:pt x="203" y="45"/>
                  </a:cubicBezTo>
                  <a:cubicBezTo>
                    <a:pt x="203" y="47"/>
                    <a:pt x="203" y="47"/>
                    <a:pt x="203" y="47"/>
                  </a:cubicBezTo>
                  <a:cubicBezTo>
                    <a:pt x="204" y="49"/>
                    <a:pt x="204" y="49"/>
                    <a:pt x="204" y="49"/>
                  </a:cubicBezTo>
                  <a:cubicBezTo>
                    <a:pt x="204" y="51"/>
                    <a:pt x="204" y="51"/>
                    <a:pt x="204" y="51"/>
                  </a:cubicBezTo>
                  <a:cubicBezTo>
                    <a:pt x="204" y="54"/>
                    <a:pt x="204" y="54"/>
                    <a:pt x="204" y="54"/>
                  </a:cubicBezTo>
                  <a:cubicBezTo>
                    <a:pt x="204" y="56"/>
                    <a:pt x="204" y="56"/>
                    <a:pt x="204" y="56"/>
                  </a:cubicBezTo>
                  <a:cubicBezTo>
                    <a:pt x="204" y="58"/>
                    <a:pt x="204" y="58"/>
                    <a:pt x="204" y="58"/>
                  </a:cubicBezTo>
                  <a:cubicBezTo>
                    <a:pt x="205" y="60"/>
                    <a:pt x="205" y="60"/>
                    <a:pt x="205" y="60"/>
                  </a:cubicBezTo>
                  <a:cubicBezTo>
                    <a:pt x="205" y="63"/>
                    <a:pt x="205" y="63"/>
                    <a:pt x="205" y="63"/>
                  </a:cubicBezTo>
                  <a:cubicBezTo>
                    <a:pt x="205" y="65"/>
                    <a:pt x="205" y="65"/>
                    <a:pt x="205" y="65"/>
                  </a:cubicBezTo>
                  <a:cubicBezTo>
                    <a:pt x="206" y="67"/>
                    <a:pt x="206" y="67"/>
                    <a:pt x="206" y="67"/>
                  </a:cubicBezTo>
                  <a:cubicBezTo>
                    <a:pt x="206" y="69"/>
                    <a:pt x="206" y="69"/>
                    <a:pt x="206" y="69"/>
                  </a:cubicBezTo>
                  <a:cubicBezTo>
                    <a:pt x="206" y="72"/>
                    <a:pt x="206" y="72"/>
                    <a:pt x="206" y="72"/>
                  </a:cubicBezTo>
                  <a:cubicBezTo>
                    <a:pt x="207" y="74"/>
                    <a:pt x="207" y="74"/>
                    <a:pt x="207" y="74"/>
                  </a:cubicBezTo>
                  <a:cubicBezTo>
                    <a:pt x="207" y="76"/>
                    <a:pt x="207" y="76"/>
                    <a:pt x="207" y="76"/>
                  </a:cubicBezTo>
                  <a:cubicBezTo>
                    <a:pt x="208" y="79"/>
                    <a:pt x="208" y="79"/>
                    <a:pt x="208" y="79"/>
                  </a:cubicBezTo>
                  <a:cubicBezTo>
                    <a:pt x="209" y="81"/>
                    <a:pt x="209" y="81"/>
                    <a:pt x="209" y="81"/>
                  </a:cubicBezTo>
                  <a:cubicBezTo>
                    <a:pt x="209" y="83"/>
                    <a:pt x="209" y="83"/>
                    <a:pt x="209" y="83"/>
                  </a:cubicBezTo>
                  <a:cubicBezTo>
                    <a:pt x="210" y="85"/>
                    <a:pt x="210" y="85"/>
                    <a:pt x="210" y="85"/>
                  </a:cubicBezTo>
                  <a:cubicBezTo>
                    <a:pt x="211" y="87"/>
                    <a:pt x="211" y="87"/>
                    <a:pt x="211" y="87"/>
                  </a:cubicBezTo>
                  <a:cubicBezTo>
                    <a:pt x="211" y="89"/>
                    <a:pt x="211" y="89"/>
                    <a:pt x="211" y="89"/>
                  </a:cubicBezTo>
                  <a:cubicBezTo>
                    <a:pt x="175" y="53"/>
                    <a:pt x="175" y="53"/>
                    <a:pt x="175" y="53"/>
                  </a:cubicBezTo>
                  <a:cubicBezTo>
                    <a:pt x="172" y="50"/>
                    <a:pt x="172" y="50"/>
                    <a:pt x="172" y="50"/>
                  </a:cubicBezTo>
                  <a:cubicBezTo>
                    <a:pt x="169" y="47"/>
                    <a:pt x="169" y="47"/>
                    <a:pt x="169" y="47"/>
                  </a:cubicBezTo>
                  <a:cubicBezTo>
                    <a:pt x="166" y="45"/>
                    <a:pt x="166" y="45"/>
                    <a:pt x="166" y="45"/>
                  </a:cubicBezTo>
                  <a:cubicBezTo>
                    <a:pt x="163" y="43"/>
                    <a:pt x="163" y="43"/>
                    <a:pt x="163" y="43"/>
                  </a:cubicBezTo>
                  <a:cubicBezTo>
                    <a:pt x="160" y="41"/>
                    <a:pt x="160" y="41"/>
                    <a:pt x="160" y="41"/>
                  </a:cubicBezTo>
                  <a:cubicBezTo>
                    <a:pt x="156" y="39"/>
                    <a:pt x="156" y="39"/>
                    <a:pt x="156" y="39"/>
                  </a:cubicBezTo>
                  <a:cubicBezTo>
                    <a:pt x="153" y="37"/>
                    <a:pt x="153" y="37"/>
                    <a:pt x="153" y="37"/>
                  </a:cubicBezTo>
                  <a:cubicBezTo>
                    <a:pt x="149" y="35"/>
                    <a:pt x="149" y="35"/>
                    <a:pt x="149" y="35"/>
                  </a:cubicBezTo>
                  <a:cubicBezTo>
                    <a:pt x="146" y="34"/>
                    <a:pt x="146" y="34"/>
                    <a:pt x="146" y="34"/>
                  </a:cubicBezTo>
                  <a:cubicBezTo>
                    <a:pt x="142" y="33"/>
                    <a:pt x="142" y="33"/>
                    <a:pt x="142" y="33"/>
                  </a:cubicBezTo>
                  <a:cubicBezTo>
                    <a:pt x="138" y="32"/>
                    <a:pt x="138" y="32"/>
                    <a:pt x="138" y="32"/>
                  </a:cubicBezTo>
                  <a:cubicBezTo>
                    <a:pt x="134" y="31"/>
                    <a:pt x="134" y="31"/>
                    <a:pt x="134" y="31"/>
                  </a:cubicBezTo>
                  <a:cubicBezTo>
                    <a:pt x="130" y="30"/>
                    <a:pt x="130" y="30"/>
                    <a:pt x="130" y="30"/>
                  </a:cubicBezTo>
                  <a:cubicBezTo>
                    <a:pt x="126" y="29"/>
                    <a:pt x="126" y="29"/>
                    <a:pt x="126" y="29"/>
                  </a:cubicBezTo>
                  <a:cubicBezTo>
                    <a:pt x="122" y="29"/>
                    <a:pt x="122" y="29"/>
                    <a:pt x="122" y="29"/>
                  </a:cubicBezTo>
                  <a:cubicBezTo>
                    <a:pt x="118" y="29"/>
                    <a:pt x="118" y="29"/>
                    <a:pt x="118" y="29"/>
                  </a:cubicBezTo>
                  <a:close/>
                </a:path>
              </a:pathLst>
            </a:custGeom>
            <a:solidFill>
              <a:srgbClr val="BF3230"/>
            </a:solidFill>
            <a:ln w="9525">
              <a:noFill/>
            </a:ln>
          </p:spPr>
          <p:txBody>
            <a:bodyPr/>
            <a:p>
              <a:endParaRPr altLang="en-US" lang="zh-CN"/>
            </a:p>
          </p:txBody>
        </p:sp>
        <p:sp>
          <p:nvSpPr>
            <p:cNvPr id="1049205" name="Freeform 57"/>
            <p:cNvSpPr>
              <a:spLocks noEditPoints="1"/>
            </p:cNvSpPr>
            <p:nvPr/>
          </p:nvSpPr>
          <p:spPr>
            <a:xfrm>
              <a:off x="270" y="270"/>
              <a:ext cx="1028" cy="1005"/>
            </a:xfrm>
            <a:custGeom>
              <a:avLst/>
              <a:ahLst/>
              <a:cxnLst>
                <a:cxn ang="0">
                  <a:pos x="16" y="51"/>
                </a:cxn>
                <a:cxn ang="0">
                  <a:pos x="15" y="9"/>
                </a:cxn>
                <a:cxn ang="0">
                  <a:pos x="11" y="9"/>
                </a:cxn>
                <a:cxn ang="0">
                  <a:pos x="11" y="52"/>
                </a:cxn>
                <a:cxn ang="0">
                  <a:pos x="6" y="52"/>
                </a:cxn>
                <a:cxn ang="0">
                  <a:pos x="4" y="9"/>
                </a:cxn>
                <a:cxn ang="0">
                  <a:pos x="1" y="9"/>
                </a:cxn>
                <a:cxn ang="0">
                  <a:pos x="0" y="57"/>
                </a:cxn>
                <a:cxn ang="0">
                  <a:pos x="5" y="71"/>
                </a:cxn>
                <a:cxn ang="0">
                  <a:pos x="15" y="85"/>
                </a:cxn>
                <a:cxn ang="0">
                  <a:pos x="15" y="106"/>
                </a:cxn>
                <a:cxn ang="0">
                  <a:pos x="9" y="222"/>
                </a:cxn>
                <a:cxn ang="0">
                  <a:pos x="10" y="225"/>
                </a:cxn>
                <a:cxn ang="0">
                  <a:pos x="27" y="225"/>
                </a:cxn>
                <a:cxn ang="0">
                  <a:pos x="28" y="222"/>
                </a:cxn>
                <a:cxn ang="0">
                  <a:pos x="22" y="106"/>
                </a:cxn>
                <a:cxn ang="0">
                  <a:pos x="22" y="85"/>
                </a:cxn>
                <a:cxn ang="0">
                  <a:pos x="32" y="71"/>
                </a:cxn>
                <a:cxn ang="0">
                  <a:pos x="37" y="57"/>
                </a:cxn>
                <a:cxn ang="0">
                  <a:pos x="36" y="9"/>
                </a:cxn>
                <a:cxn ang="0">
                  <a:pos x="33" y="9"/>
                </a:cxn>
                <a:cxn ang="0">
                  <a:pos x="31" y="52"/>
                </a:cxn>
                <a:cxn ang="0">
                  <a:pos x="26" y="52"/>
                </a:cxn>
                <a:cxn ang="0">
                  <a:pos x="26" y="9"/>
                </a:cxn>
                <a:cxn ang="0">
                  <a:pos x="22" y="9"/>
                </a:cxn>
                <a:cxn ang="0">
                  <a:pos x="21" y="51"/>
                </a:cxn>
                <a:cxn ang="0">
                  <a:pos x="16" y="51"/>
                </a:cxn>
                <a:cxn ang="0">
                  <a:pos x="118" y="36"/>
                </a:cxn>
                <a:cxn ang="0">
                  <a:pos x="199" y="117"/>
                </a:cxn>
                <a:cxn ang="0">
                  <a:pos x="118" y="197"/>
                </a:cxn>
                <a:cxn ang="0">
                  <a:pos x="37" y="117"/>
                </a:cxn>
                <a:cxn ang="0">
                  <a:pos x="118" y="36"/>
                </a:cxn>
                <a:cxn ang="0">
                  <a:pos x="218" y="112"/>
                </a:cxn>
                <a:cxn ang="0">
                  <a:pos x="210" y="222"/>
                </a:cxn>
                <a:cxn ang="0">
                  <a:pos x="212" y="225"/>
                </a:cxn>
                <a:cxn ang="0">
                  <a:pos x="231" y="225"/>
                </a:cxn>
                <a:cxn ang="0">
                  <a:pos x="232" y="222"/>
                </a:cxn>
                <a:cxn ang="0">
                  <a:pos x="225" y="111"/>
                </a:cxn>
                <a:cxn ang="0">
                  <a:pos x="225" y="11"/>
                </a:cxn>
                <a:cxn ang="0">
                  <a:pos x="204" y="41"/>
                </a:cxn>
                <a:cxn ang="0">
                  <a:pos x="218" y="112"/>
                </a:cxn>
              </a:cxnLst>
              <a:rect l="0" t="0" r="0" b="0"/>
              <a:pathLst>
                <a:path w="232" h="227">
                  <a:moveTo>
                    <a:pt x="16" y="51"/>
                  </a:moveTo>
                  <a:cubicBezTo>
                    <a:pt x="15" y="9"/>
                    <a:pt x="15" y="9"/>
                    <a:pt x="15" y="9"/>
                  </a:cubicBezTo>
                  <a:cubicBezTo>
                    <a:pt x="11" y="9"/>
                    <a:pt x="11" y="9"/>
                    <a:pt x="11" y="9"/>
                  </a:cubicBezTo>
                  <a:cubicBezTo>
                    <a:pt x="11" y="52"/>
                    <a:pt x="11" y="52"/>
                    <a:pt x="11" y="52"/>
                  </a:cubicBezTo>
                  <a:cubicBezTo>
                    <a:pt x="11" y="53"/>
                    <a:pt x="6" y="53"/>
                    <a:pt x="6" y="52"/>
                  </a:cubicBezTo>
                  <a:cubicBezTo>
                    <a:pt x="4" y="9"/>
                    <a:pt x="4" y="9"/>
                    <a:pt x="4" y="9"/>
                  </a:cubicBezTo>
                  <a:cubicBezTo>
                    <a:pt x="1" y="9"/>
                    <a:pt x="1" y="9"/>
                    <a:pt x="1" y="9"/>
                  </a:cubicBezTo>
                  <a:cubicBezTo>
                    <a:pt x="0" y="57"/>
                    <a:pt x="0" y="57"/>
                    <a:pt x="0" y="57"/>
                  </a:cubicBezTo>
                  <a:cubicBezTo>
                    <a:pt x="0" y="62"/>
                    <a:pt x="2" y="66"/>
                    <a:pt x="5" y="71"/>
                  </a:cubicBezTo>
                  <a:cubicBezTo>
                    <a:pt x="12" y="80"/>
                    <a:pt x="15" y="80"/>
                    <a:pt x="15" y="85"/>
                  </a:cubicBezTo>
                  <a:cubicBezTo>
                    <a:pt x="16" y="92"/>
                    <a:pt x="16" y="99"/>
                    <a:pt x="15" y="106"/>
                  </a:cubicBezTo>
                  <a:cubicBezTo>
                    <a:pt x="12" y="145"/>
                    <a:pt x="11" y="183"/>
                    <a:pt x="9" y="222"/>
                  </a:cubicBezTo>
                  <a:cubicBezTo>
                    <a:pt x="9" y="223"/>
                    <a:pt x="9" y="224"/>
                    <a:pt x="10" y="225"/>
                  </a:cubicBezTo>
                  <a:cubicBezTo>
                    <a:pt x="14" y="227"/>
                    <a:pt x="23" y="227"/>
                    <a:pt x="27" y="225"/>
                  </a:cubicBezTo>
                  <a:cubicBezTo>
                    <a:pt x="28" y="224"/>
                    <a:pt x="28" y="223"/>
                    <a:pt x="28" y="222"/>
                  </a:cubicBezTo>
                  <a:cubicBezTo>
                    <a:pt x="26" y="183"/>
                    <a:pt x="25" y="145"/>
                    <a:pt x="22" y="106"/>
                  </a:cubicBezTo>
                  <a:cubicBezTo>
                    <a:pt x="21" y="99"/>
                    <a:pt x="21" y="92"/>
                    <a:pt x="22" y="85"/>
                  </a:cubicBezTo>
                  <a:cubicBezTo>
                    <a:pt x="22" y="80"/>
                    <a:pt x="25" y="80"/>
                    <a:pt x="32" y="71"/>
                  </a:cubicBezTo>
                  <a:cubicBezTo>
                    <a:pt x="35" y="66"/>
                    <a:pt x="37" y="62"/>
                    <a:pt x="37" y="57"/>
                  </a:cubicBezTo>
                  <a:cubicBezTo>
                    <a:pt x="36" y="9"/>
                    <a:pt x="36" y="9"/>
                    <a:pt x="36" y="9"/>
                  </a:cubicBezTo>
                  <a:cubicBezTo>
                    <a:pt x="33" y="9"/>
                    <a:pt x="33" y="9"/>
                    <a:pt x="33" y="9"/>
                  </a:cubicBezTo>
                  <a:cubicBezTo>
                    <a:pt x="31" y="52"/>
                    <a:pt x="31" y="52"/>
                    <a:pt x="31" y="52"/>
                  </a:cubicBezTo>
                  <a:cubicBezTo>
                    <a:pt x="31" y="53"/>
                    <a:pt x="26" y="53"/>
                    <a:pt x="26" y="52"/>
                  </a:cubicBezTo>
                  <a:cubicBezTo>
                    <a:pt x="26" y="9"/>
                    <a:pt x="26" y="9"/>
                    <a:pt x="26" y="9"/>
                  </a:cubicBezTo>
                  <a:cubicBezTo>
                    <a:pt x="22" y="9"/>
                    <a:pt x="22" y="9"/>
                    <a:pt x="22" y="9"/>
                  </a:cubicBezTo>
                  <a:cubicBezTo>
                    <a:pt x="21" y="51"/>
                    <a:pt x="21" y="51"/>
                    <a:pt x="21" y="51"/>
                  </a:cubicBezTo>
                  <a:cubicBezTo>
                    <a:pt x="21" y="53"/>
                    <a:pt x="16" y="53"/>
                    <a:pt x="16" y="51"/>
                  </a:cubicBezTo>
                  <a:close/>
                  <a:moveTo>
                    <a:pt x="118" y="36"/>
                  </a:moveTo>
                  <a:cubicBezTo>
                    <a:pt x="162" y="36"/>
                    <a:pt x="199" y="72"/>
                    <a:pt x="199" y="117"/>
                  </a:cubicBezTo>
                  <a:cubicBezTo>
                    <a:pt x="199" y="161"/>
                    <a:pt x="162" y="197"/>
                    <a:pt x="118" y="197"/>
                  </a:cubicBezTo>
                  <a:cubicBezTo>
                    <a:pt x="73" y="197"/>
                    <a:pt x="37" y="161"/>
                    <a:pt x="37" y="117"/>
                  </a:cubicBezTo>
                  <a:cubicBezTo>
                    <a:pt x="37" y="72"/>
                    <a:pt x="73" y="36"/>
                    <a:pt x="118" y="36"/>
                  </a:cubicBezTo>
                  <a:close/>
                  <a:moveTo>
                    <a:pt x="218" y="112"/>
                  </a:moveTo>
                  <a:cubicBezTo>
                    <a:pt x="214" y="149"/>
                    <a:pt x="213" y="185"/>
                    <a:pt x="210" y="222"/>
                  </a:cubicBezTo>
                  <a:cubicBezTo>
                    <a:pt x="210" y="223"/>
                    <a:pt x="211" y="224"/>
                    <a:pt x="212" y="225"/>
                  </a:cubicBezTo>
                  <a:cubicBezTo>
                    <a:pt x="216" y="227"/>
                    <a:pt x="226" y="227"/>
                    <a:pt x="231" y="225"/>
                  </a:cubicBezTo>
                  <a:cubicBezTo>
                    <a:pt x="232" y="224"/>
                    <a:pt x="232" y="223"/>
                    <a:pt x="232" y="222"/>
                  </a:cubicBezTo>
                  <a:cubicBezTo>
                    <a:pt x="230" y="185"/>
                    <a:pt x="229" y="149"/>
                    <a:pt x="225" y="111"/>
                  </a:cubicBezTo>
                  <a:cubicBezTo>
                    <a:pt x="225" y="11"/>
                    <a:pt x="225" y="11"/>
                    <a:pt x="225" y="11"/>
                  </a:cubicBezTo>
                  <a:cubicBezTo>
                    <a:pt x="225" y="0"/>
                    <a:pt x="205" y="10"/>
                    <a:pt x="204" y="41"/>
                  </a:cubicBezTo>
                  <a:cubicBezTo>
                    <a:pt x="202" y="63"/>
                    <a:pt x="207" y="90"/>
                    <a:pt x="218" y="112"/>
                  </a:cubicBezTo>
                  <a:close/>
                </a:path>
              </a:pathLst>
            </a:custGeom>
            <a:solidFill>
              <a:srgbClr val="FFFFFF"/>
            </a:solidFill>
            <a:ln w="9525">
              <a:noFill/>
            </a:ln>
          </p:spPr>
          <p:txBody>
            <a:bodyPr/>
            <a:p>
              <a:endParaRPr altLang="en-US" lang="zh-CN"/>
            </a:p>
          </p:txBody>
        </p:sp>
        <p:sp>
          <p:nvSpPr>
            <p:cNvPr id="1049206" name="Freeform 189"/>
            <p:cNvSpPr>
              <a:spLocks noEditPoints="1"/>
            </p:cNvSpPr>
            <p:nvPr/>
          </p:nvSpPr>
          <p:spPr>
            <a:xfrm>
              <a:off x="515" y="510"/>
              <a:ext cx="558" cy="557"/>
            </a:xfrm>
            <a:custGeom>
              <a:avLst/>
              <a:ahLst/>
              <a:cxnLst>
                <a:cxn ang="0">
                  <a:pos x="63" y="0"/>
                </a:cxn>
                <a:cxn ang="0">
                  <a:pos x="126" y="63"/>
                </a:cxn>
                <a:cxn ang="0">
                  <a:pos x="63" y="126"/>
                </a:cxn>
                <a:cxn ang="0">
                  <a:pos x="0" y="63"/>
                </a:cxn>
                <a:cxn ang="0">
                  <a:pos x="63" y="0"/>
                </a:cxn>
                <a:cxn ang="0">
                  <a:pos x="63" y="7"/>
                </a:cxn>
                <a:cxn ang="0">
                  <a:pos x="119" y="63"/>
                </a:cxn>
                <a:cxn ang="0">
                  <a:pos x="63" y="118"/>
                </a:cxn>
                <a:cxn ang="0">
                  <a:pos x="7" y="63"/>
                </a:cxn>
                <a:cxn ang="0">
                  <a:pos x="63" y="7"/>
                </a:cxn>
              </a:cxnLst>
              <a:rect l="0" t="0" r="0" b="0"/>
              <a:pathLst>
                <a:path w="126" h="126">
                  <a:moveTo>
                    <a:pt x="63" y="0"/>
                  </a:moveTo>
                  <a:cubicBezTo>
                    <a:pt x="98" y="0"/>
                    <a:pt x="126" y="28"/>
                    <a:pt x="126" y="63"/>
                  </a:cubicBezTo>
                  <a:cubicBezTo>
                    <a:pt x="126" y="98"/>
                    <a:pt x="98" y="126"/>
                    <a:pt x="63" y="126"/>
                  </a:cubicBezTo>
                  <a:cubicBezTo>
                    <a:pt x="28" y="126"/>
                    <a:pt x="0" y="98"/>
                    <a:pt x="0" y="63"/>
                  </a:cubicBezTo>
                  <a:cubicBezTo>
                    <a:pt x="0" y="28"/>
                    <a:pt x="28" y="0"/>
                    <a:pt x="63" y="0"/>
                  </a:cubicBezTo>
                  <a:close/>
                  <a:moveTo>
                    <a:pt x="63" y="7"/>
                  </a:moveTo>
                  <a:cubicBezTo>
                    <a:pt x="94" y="7"/>
                    <a:pt x="119" y="32"/>
                    <a:pt x="119" y="63"/>
                  </a:cubicBezTo>
                  <a:cubicBezTo>
                    <a:pt x="119" y="93"/>
                    <a:pt x="94" y="118"/>
                    <a:pt x="63" y="118"/>
                  </a:cubicBezTo>
                  <a:cubicBezTo>
                    <a:pt x="32" y="118"/>
                    <a:pt x="7" y="93"/>
                    <a:pt x="7" y="63"/>
                  </a:cubicBezTo>
                  <a:cubicBezTo>
                    <a:pt x="7" y="32"/>
                    <a:pt x="32" y="7"/>
                    <a:pt x="63" y="7"/>
                  </a:cubicBezTo>
                  <a:close/>
                </a:path>
              </a:pathLst>
            </a:custGeom>
            <a:solidFill>
              <a:srgbClr val="16C5CA"/>
            </a:solidFill>
            <a:ln w="9525">
              <a:noFill/>
            </a:ln>
          </p:spPr>
          <p:txBody>
            <a:bodyPr/>
            <a:p>
              <a:endParaRPr altLang="en-US" lang="zh-CN"/>
            </a:p>
          </p:txBody>
        </p:sp>
      </p:grpSp>
      <p:grpSp>
        <p:nvGrpSpPr>
          <p:cNvPr id="113" name="组合 41310"/>
          <p:cNvGrpSpPr/>
          <p:nvPr/>
        </p:nvGrpSpPr>
        <p:grpSpPr>
          <a:xfrm>
            <a:off x="1114425" y="2740025"/>
            <a:ext cx="255588" cy="254000"/>
            <a:chOff x="0" y="0"/>
            <a:chExt cx="1572" cy="1572"/>
          </a:xfrm>
        </p:grpSpPr>
        <p:sp>
          <p:nvSpPr>
            <p:cNvPr id="1049207" name="Oval 16"/>
            <p:cNvSpPr/>
            <p:nvPr/>
          </p:nvSpPr>
          <p:spPr>
            <a:xfrm>
              <a:off x="0" y="0"/>
              <a:ext cx="1573" cy="1572"/>
            </a:xfrm>
            <a:prstGeom prst="ellipse"/>
            <a:solidFill>
              <a:srgbClr val="8AD497"/>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208" name="Freeform 20"/>
            <p:cNvSpPr/>
            <p:nvPr/>
          </p:nvSpPr>
          <p:spPr>
            <a:xfrm>
              <a:off x="288" y="287"/>
              <a:ext cx="1280" cy="1280"/>
            </a:xfrm>
            <a:custGeom>
              <a:avLst/>
              <a:ahLst/>
              <a:cxnLst>
                <a:cxn ang="0">
                  <a:pos x="33" y="192"/>
                </a:cxn>
                <a:cxn ang="0">
                  <a:pos x="25" y="184"/>
                </a:cxn>
                <a:cxn ang="0">
                  <a:pos x="19" y="175"/>
                </a:cxn>
                <a:cxn ang="0">
                  <a:pos x="13" y="166"/>
                </a:cxn>
                <a:cxn ang="0">
                  <a:pos x="9" y="156"/>
                </a:cxn>
                <a:cxn ang="0">
                  <a:pos x="5" y="146"/>
                </a:cxn>
                <a:cxn ang="0">
                  <a:pos x="2" y="135"/>
                </a:cxn>
                <a:cxn ang="0">
                  <a:pos x="0" y="124"/>
                </a:cxn>
                <a:cxn ang="0">
                  <a:pos x="0" y="112"/>
                </a:cxn>
                <a:cxn ang="0">
                  <a:pos x="0" y="101"/>
                </a:cxn>
                <a:cxn ang="0">
                  <a:pos x="2" y="90"/>
                </a:cxn>
                <a:cxn ang="0">
                  <a:pos x="5" y="79"/>
                </a:cxn>
                <a:cxn ang="0">
                  <a:pos x="9" y="68"/>
                </a:cxn>
                <a:cxn ang="0">
                  <a:pos x="13" y="59"/>
                </a:cxn>
                <a:cxn ang="0">
                  <a:pos x="19" y="49"/>
                </a:cxn>
                <a:cxn ang="0">
                  <a:pos x="25" y="41"/>
                </a:cxn>
                <a:cxn ang="0">
                  <a:pos x="33" y="33"/>
                </a:cxn>
                <a:cxn ang="0">
                  <a:pos x="41" y="25"/>
                </a:cxn>
                <a:cxn ang="0">
                  <a:pos x="49" y="19"/>
                </a:cxn>
                <a:cxn ang="0">
                  <a:pos x="59" y="13"/>
                </a:cxn>
                <a:cxn ang="0">
                  <a:pos x="68" y="9"/>
                </a:cxn>
                <a:cxn ang="0">
                  <a:pos x="79" y="5"/>
                </a:cxn>
                <a:cxn ang="0">
                  <a:pos x="90" y="2"/>
                </a:cxn>
                <a:cxn ang="0">
                  <a:pos x="101" y="0"/>
                </a:cxn>
                <a:cxn ang="0">
                  <a:pos x="112" y="0"/>
                </a:cxn>
                <a:cxn ang="0">
                  <a:pos x="124" y="0"/>
                </a:cxn>
                <a:cxn ang="0">
                  <a:pos x="135" y="2"/>
                </a:cxn>
                <a:cxn ang="0">
                  <a:pos x="146" y="5"/>
                </a:cxn>
                <a:cxn ang="0">
                  <a:pos x="156" y="9"/>
                </a:cxn>
                <a:cxn ang="0">
                  <a:pos x="166" y="13"/>
                </a:cxn>
                <a:cxn ang="0">
                  <a:pos x="175" y="19"/>
                </a:cxn>
                <a:cxn ang="0">
                  <a:pos x="184" y="25"/>
                </a:cxn>
                <a:cxn ang="0">
                  <a:pos x="192" y="33"/>
                </a:cxn>
                <a:cxn ang="0">
                  <a:pos x="130" y="289"/>
                </a:cxn>
              </a:cxnLst>
              <a:rect l="0" t="0" r="0" b="0"/>
              <a:pathLst>
                <a:path w="289" h="289">
                  <a:moveTo>
                    <a:pt x="130" y="289"/>
                  </a:moveTo>
                  <a:cubicBezTo>
                    <a:pt x="33" y="192"/>
                    <a:pt x="33" y="192"/>
                    <a:pt x="33" y="192"/>
                  </a:cubicBezTo>
                  <a:cubicBezTo>
                    <a:pt x="29" y="188"/>
                    <a:pt x="29" y="188"/>
                    <a:pt x="29" y="188"/>
                  </a:cubicBezTo>
                  <a:cubicBezTo>
                    <a:pt x="25" y="184"/>
                    <a:pt x="25" y="184"/>
                    <a:pt x="25" y="184"/>
                  </a:cubicBezTo>
                  <a:cubicBezTo>
                    <a:pt x="22" y="180"/>
                    <a:pt x="22" y="180"/>
                    <a:pt x="22" y="180"/>
                  </a:cubicBezTo>
                  <a:cubicBezTo>
                    <a:pt x="19" y="175"/>
                    <a:pt x="19" y="175"/>
                    <a:pt x="19" y="175"/>
                  </a:cubicBezTo>
                  <a:cubicBezTo>
                    <a:pt x="16" y="171"/>
                    <a:pt x="16" y="171"/>
                    <a:pt x="16" y="171"/>
                  </a:cubicBezTo>
                  <a:cubicBezTo>
                    <a:pt x="13" y="166"/>
                    <a:pt x="13" y="166"/>
                    <a:pt x="13" y="166"/>
                  </a:cubicBezTo>
                  <a:cubicBezTo>
                    <a:pt x="11" y="161"/>
                    <a:pt x="11" y="161"/>
                    <a:pt x="11" y="161"/>
                  </a:cubicBezTo>
                  <a:cubicBezTo>
                    <a:pt x="9" y="156"/>
                    <a:pt x="9" y="156"/>
                    <a:pt x="9" y="156"/>
                  </a:cubicBezTo>
                  <a:cubicBezTo>
                    <a:pt x="7" y="151"/>
                    <a:pt x="7" y="151"/>
                    <a:pt x="7" y="151"/>
                  </a:cubicBezTo>
                  <a:cubicBezTo>
                    <a:pt x="5" y="146"/>
                    <a:pt x="5" y="146"/>
                    <a:pt x="5" y="146"/>
                  </a:cubicBezTo>
                  <a:cubicBezTo>
                    <a:pt x="3" y="140"/>
                    <a:pt x="3" y="140"/>
                    <a:pt x="3" y="140"/>
                  </a:cubicBezTo>
                  <a:cubicBezTo>
                    <a:pt x="2" y="135"/>
                    <a:pt x="2" y="135"/>
                    <a:pt x="2" y="135"/>
                  </a:cubicBezTo>
                  <a:cubicBezTo>
                    <a:pt x="1" y="129"/>
                    <a:pt x="1" y="129"/>
                    <a:pt x="1" y="129"/>
                  </a:cubicBezTo>
                  <a:cubicBezTo>
                    <a:pt x="0" y="124"/>
                    <a:pt x="0" y="124"/>
                    <a:pt x="0" y="124"/>
                  </a:cubicBezTo>
                  <a:cubicBezTo>
                    <a:pt x="0" y="118"/>
                    <a:pt x="0" y="118"/>
                    <a:pt x="0" y="118"/>
                  </a:cubicBezTo>
                  <a:cubicBezTo>
                    <a:pt x="0" y="112"/>
                    <a:pt x="0" y="112"/>
                    <a:pt x="0" y="112"/>
                  </a:cubicBezTo>
                  <a:cubicBezTo>
                    <a:pt x="0" y="106"/>
                    <a:pt x="0" y="106"/>
                    <a:pt x="0" y="106"/>
                  </a:cubicBezTo>
                  <a:cubicBezTo>
                    <a:pt x="0" y="101"/>
                    <a:pt x="0" y="101"/>
                    <a:pt x="0" y="101"/>
                  </a:cubicBezTo>
                  <a:cubicBezTo>
                    <a:pt x="1" y="95"/>
                    <a:pt x="1" y="95"/>
                    <a:pt x="1" y="95"/>
                  </a:cubicBezTo>
                  <a:cubicBezTo>
                    <a:pt x="2" y="90"/>
                    <a:pt x="2" y="90"/>
                    <a:pt x="2" y="90"/>
                  </a:cubicBezTo>
                  <a:cubicBezTo>
                    <a:pt x="3" y="84"/>
                    <a:pt x="3" y="84"/>
                    <a:pt x="3" y="84"/>
                  </a:cubicBezTo>
                  <a:cubicBezTo>
                    <a:pt x="5" y="79"/>
                    <a:pt x="5" y="79"/>
                    <a:pt x="5" y="79"/>
                  </a:cubicBezTo>
                  <a:cubicBezTo>
                    <a:pt x="7" y="74"/>
                    <a:pt x="7" y="74"/>
                    <a:pt x="7" y="74"/>
                  </a:cubicBezTo>
                  <a:cubicBezTo>
                    <a:pt x="9" y="68"/>
                    <a:pt x="9" y="68"/>
                    <a:pt x="9" y="68"/>
                  </a:cubicBezTo>
                  <a:cubicBezTo>
                    <a:pt x="11" y="63"/>
                    <a:pt x="11" y="63"/>
                    <a:pt x="11" y="63"/>
                  </a:cubicBezTo>
                  <a:cubicBezTo>
                    <a:pt x="13" y="59"/>
                    <a:pt x="13" y="59"/>
                    <a:pt x="13" y="59"/>
                  </a:cubicBezTo>
                  <a:cubicBezTo>
                    <a:pt x="16" y="54"/>
                    <a:pt x="16" y="54"/>
                    <a:pt x="16" y="54"/>
                  </a:cubicBezTo>
                  <a:cubicBezTo>
                    <a:pt x="19" y="49"/>
                    <a:pt x="19" y="49"/>
                    <a:pt x="19" y="49"/>
                  </a:cubicBezTo>
                  <a:cubicBezTo>
                    <a:pt x="22" y="45"/>
                    <a:pt x="22" y="45"/>
                    <a:pt x="22" y="45"/>
                  </a:cubicBezTo>
                  <a:cubicBezTo>
                    <a:pt x="25" y="41"/>
                    <a:pt x="25" y="41"/>
                    <a:pt x="25" y="41"/>
                  </a:cubicBezTo>
                  <a:cubicBezTo>
                    <a:pt x="29" y="37"/>
                    <a:pt x="29" y="37"/>
                    <a:pt x="29" y="37"/>
                  </a:cubicBezTo>
                  <a:cubicBezTo>
                    <a:pt x="33" y="33"/>
                    <a:pt x="33" y="33"/>
                    <a:pt x="33" y="33"/>
                  </a:cubicBezTo>
                  <a:cubicBezTo>
                    <a:pt x="37" y="29"/>
                    <a:pt x="37" y="29"/>
                    <a:pt x="37" y="29"/>
                  </a:cubicBezTo>
                  <a:cubicBezTo>
                    <a:pt x="41" y="25"/>
                    <a:pt x="41" y="25"/>
                    <a:pt x="41" y="25"/>
                  </a:cubicBezTo>
                  <a:cubicBezTo>
                    <a:pt x="45" y="22"/>
                    <a:pt x="45" y="22"/>
                    <a:pt x="45" y="22"/>
                  </a:cubicBezTo>
                  <a:cubicBezTo>
                    <a:pt x="49" y="19"/>
                    <a:pt x="49" y="19"/>
                    <a:pt x="49" y="19"/>
                  </a:cubicBezTo>
                  <a:cubicBezTo>
                    <a:pt x="54" y="16"/>
                    <a:pt x="54" y="16"/>
                    <a:pt x="54" y="16"/>
                  </a:cubicBezTo>
                  <a:cubicBezTo>
                    <a:pt x="59" y="13"/>
                    <a:pt x="59" y="13"/>
                    <a:pt x="59" y="13"/>
                  </a:cubicBezTo>
                  <a:cubicBezTo>
                    <a:pt x="63" y="11"/>
                    <a:pt x="63" y="11"/>
                    <a:pt x="63" y="11"/>
                  </a:cubicBezTo>
                  <a:cubicBezTo>
                    <a:pt x="68" y="9"/>
                    <a:pt x="68" y="9"/>
                    <a:pt x="68" y="9"/>
                  </a:cubicBezTo>
                  <a:cubicBezTo>
                    <a:pt x="74" y="6"/>
                    <a:pt x="74" y="6"/>
                    <a:pt x="74" y="6"/>
                  </a:cubicBezTo>
                  <a:cubicBezTo>
                    <a:pt x="79" y="5"/>
                    <a:pt x="79" y="5"/>
                    <a:pt x="79" y="5"/>
                  </a:cubicBezTo>
                  <a:cubicBezTo>
                    <a:pt x="84" y="3"/>
                    <a:pt x="84" y="3"/>
                    <a:pt x="84" y="3"/>
                  </a:cubicBezTo>
                  <a:cubicBezTo>
                    <a:pt x="90" y="2"/>
                    <a:pt x="90" y="2"/>
                    <a:pt x="90" y="2"/>
                  </a:cubicBezTo>
                  <a:cubicBezTo>
                    <a:pt x="95" y="1"/>
                    <a:pt x="95" y="1"/>
                    <a:pt x="95" y="1"/>
                  </a:cubicBezTo>
                  <a:cubicBezTo>
                    <a:pt x="101" y="0"/>
                    <a:pt x="101" y="0"/>
                    <a:pt x="101" y="0"/>
                  </a:cubicBezTo>
                  <a:cubicBezTo>
                    <a:pt x="106" y="0"/>
                    <a:pt x="106" y="0"/>
                    <a:pt x="106" y="0"/>
                  </a:cubicBezTo>
                  <a:cubicBezTo>
                    <a:pt x="112" y="0"/>
                    <a:pt x="112" y="0"/>
                    <a:pt x="112" y="0"/>
                  </a:cubicBezTo>
                  <a:cubicBezTo>
                    <a:pt x="118" y="0"/>
                    <a:pt x="118" y="0"/>
                    <a:pt x="118" y="0"/>
                  </a:cubicBezTo>
                  <a:cubicBezTo>
                    <a:pt x="124" y="0"/>
                    <a:pt x="124" y="0"/>
                    <a:pt x="124" y="0"/>
                  </a:cubicBezTo>
                  <a:cubicBezTo>
                    <a:pt x="129" y="1"/>
                    <a:pt x="129" y="1"/>
                    <a:pt x="129" y="1"/>
                  </a:cubicBezTo>
                  <a:cubicBezTo>
                    <a:pt x="135" y="2"/>
                    <a:pt x="135" y="2"/>
                    <a:pt x="135" y="2"/>
                  </a:cubicBezTo>
                  <a:cubicBezTo>
                    <a:pt x="140" y="3"/>
                    <a:pt x="140" y="3"/>
                    <a:pt x="140" y="3"/>
                  </a:cubicBezTo>
                  <a:cubicBezTo>
                    <a:pt x="146" y="5"/>
                    <a:pt x="146" y="5"/>
                    <a:pt x="146" y="5"/>
                  </a:cubicBezTo>
                  <a:cubicBezTo>
                    <a:pt x="151" y="6"/>
                    <a:pt x="151" y="6"/>
                    <a:pt x="151" y="6"/>
                  </a:cubicBezTo>
                  <a:cubicBezTo>
                    <a:pt x="156" y="9"/>
                    <a:pt x="156" y="9"/>
                    <a:pt x="156" y="9"/>
                  </a:cubicBezTo>
                  <a:cubicBezTo>
                    <a:pt x="161" y="11"/>
                    <a:pt x="161" y="11"/>
                    <a:pt x="161" y="11"/>
                  </a:cubicBezTo>
                  <a:cubicBezTo>
                    <a:pt x="166" y="13"/>
                    <a:pt x="166" y="13"/>
                    <a:pt x="166" y="13"/>
                  </a:cubicBezTo>
                  <a:cubicBezTo>
                    <a:pt x="171" y="16"/>
                    <a:pt x="171" y="16"/>
                    <a:pt x="171" y="16"/>
                  </a:cubicBezTo>
                  <a:cubicBezTo>
                    <a:pt x="175" y="19"/>
                    <a:pt x="175" y="19"/>
                    <a:pt x="175" y="19"/>
                  </a:cubicBezTo>
                  <a:cubicBezTo>
                    <a:pt x="180" y="22"/>
                    <a:pt x="180" y="22"/>
                    <a:pt x="180" y="22"/>
                  </a:cubicBezTo>
                  <a:cubicBezTo>
                    <a:pt x="184" y="25"/>
                    <a:pt x="184" y="25"/>
                    <a:pt x="184" y="25"/>
                  </a:cubicBezTo>
                  <a:cubicBezTo>
                    <a:pt x="188" y="29"/>
                    <a:pt x="188" y="29"/>
                    <a:pt x="188" y="29"/>
                  </a:cubicBezTo>
                  <a:cubicBezTo>
                    <a:pt x="192" y="33"/>
                    <a:pt x="192" y="33"/>
                    <a:pt x="192" y="33"/>
                  </a:cubicBezTo>
                  <a:cubicBezTo>
                    <a:pt x="289" y="130"/>
                    <a:pt x="289" y="130"/>
                    <a:pt x="289" y="130"/>
                  </a:cubicBezTo>
                  <a:cubicBezTo>
                    <a:pt x="281" y="214"/>
                    <a:pt x="214" y="281"/>
                    <a:pt x="130" y="289"/>
                  </a:cubicBezTo>
                  <a:close/>
                </a:path>
              </a:pathLst>
            </a:custGeom>
            <a:solidFill>
              <a:srgbClr val="5BA669"/>
            </a:solidFill>
            <a:ln w="9525">
              <a:noFill/>
            </a:ln>
          </p:spPr>
          <p:txBody>
            <a:bodyPr/>
            <a:p>
              <a:endParaRPr altLang="en-US" lang="zh-CN"/>
            </a:p>
          </p:txBody>
        </p:sp>
        <p:sp>
          <p:nvSpPr>
            <p:cNvPr id="1049209" name="Oval 66"/>
            <p:cNvSpPr/>
            <p:nvPr/>
          </p:nvSpPr>
          <p:spPr>
            <a:xfrm>
              <a:off x="288" y="287"/>
              <a:ext cx="998" cy="997"/>
            </a:xfrm>
            <a:prstGeom prst="ellipse"/>
            <a:solidFill>
              <a:srgbClr val="FFFFFF"/>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210" name="Oval 190"/>
            <p:cNvSpPr/>
            <p:nvPr/>
          </p:nvSpPr>
          <p:spPr>
            <a:xfrm>
              <a:off x="355" y="355"/>
              <a:ext cx="863" cy="857"/>
            </a:xfrm>
            <a:prstGeom prst="ellipse"/>
            <a:solidFill>
              <a:srgbClr val="F1522E"/>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211" name="Freeform 191"/>
            <p:cNvSpPr>
              <a:spLocks noEditPoints="1"/>
            </p:cNvSpPr>
            <p:nvPr/>
          </p:nvSpPr>
          <p:spPr>
            <a:xfrm>
              <a:off x="480" y="607"/>
              <a:ext cx="623" cy="352"/>
            </a:xfrm>
            <a:custGeom>
              <a:avLst/>
              <a:ahLst/>
              <a:cxnLst>
                <a:cxn ang="0">
                  <a:pos x="65" y="80"/>
                </a:cxn>
                <a:cxn ang="0">
                  <a:pos x="0" y="80"/>
                </a:cxn>
                <a:cxn ang="0">
                  <a:pos x="6" y="62"/>
                </a:cxn>
                <a:cxn ang="0">
                  <a:pos x="28" y="42"/>
                </a:cxn>
                <a:cxn ang="0">
                  <a:pos x="40" y="31"/>
                </a:cxn>
                <a:cxn ang="0">
                  <a:pos x="43" y="24"/>
                </a:cxn>
                <a:cxn ang="0">
                  <a:pos x="40" y="18"/>
                </a:cxn>
                <a:cxn ang="0">
                  <a:pos x="33" y="15"/>
                </a:cxn>
                <a:cxn ang="0">
                  <a:pos x="27" y="18"/>
                </a:cxn>
                <a:cxn ang="0">
                  <a:pos x="23" y="27"/>
                </a:cxn>
                <a:cxn ang="0">
                  <a:pos x="1" y="25"/>
                </a:cxn>
                <a:cxn ang="0">
                  <a:pos x="6" y="11"/>
                </a:cxn>
                <a:cxn ang="0">
                  <a:pos x="16" y="3"/>
                </a:cxn>
                <a:cxn ang="0">
                  <a:pos x="33" y="0"/>
                </a:cxn>
                <a:cxn ang="0">
                  <a:pos x="51" y="3"/>
                </a:cxn>
                <a:cxn ang="0">
                  <a:pos x="61" y="11"/>
                </a:cxn>
                <a:cxn ang="0">
                  <a:pos x="64" y="23"/>
                </a:cxn>
                <a:cxn ang="0">
                  <a:pos x="60" y="37"/>
                </a:cxn>
                <a:cxn ang="0">
                  <a:pos x="45" y="51"/>
                </a:cxn>
                <a:cxn ang="0">
                  <a:pos x="36" y="58"/>
                </a:cxn>
                <a:cxn ang="0">
                  <a:pos x="31" y="62"/>
                </a:cxn>
                <a:cxn ang="0">
                  <a:pos x="65" y="62"/>
                </a:cxn>
                <a:cxn ang="0">
                  <a:pos x="65" y="80"/>
                </a:cxn>
                <a:cxn ang="0">
                  <a:pos x="112" y="65"/>
                </a:cxn>
                <a:cxn ang="0">
                  <a:pos x="72" y="65"/>
                </a:cxn>
                <a:cxn ang="0">
                  <a:pos x="72" y="48"/>
                </a:cxn>
                <a:cxn ang="0">
                  <a:pos x="112" y="0"/>
                </a:cxn>
                <a:cxn ang="0">
                  <a:pos x="131" y="0"/>
                </a:cxn>
                <a:cxn ang="0">
                  <a:pos x="131" y="49"/>
                </a:cxn>
                <a:cxn ang="0">
                  <a:pos x="141" y="49"/>
                </a:cxn>
                <a:cxn ang="0">
                  <a:pos x="141" y="65"/>
                </a:cxn>
                <a:cxn ang="0">
                  <a:pos x="131" y="65"/>
                </a:cxn>
                <a:cxn ang="0">
                  <a:pos x="131" y="80"/>
                </a:cxn>
                <a:cxn ang="0">
                  <a:pos x="112" y="80"/>
                </a:cxn>
                <a:cxn ang="0">
                  <a:pos x="112" y="65"/>
                </a:cxn>
                <a:cxn ang="0">
                  <a:pos x="112" y="49"/>
                </a:cxn>
                <a:cxn ang="0">
                  <a:pos x="112" y="24"/>
                </a:cxn>
                <a:cxn ang="0">
                  <a:pos x="91" y="49"/>
                </a:cxn>
                <a:cxn ang="0">
                  <a:pos x="112" y="49"/>
                </a:cxn>
              </a:cxnLst>
              <a:rect l="0" t="0" r="0" b="0"/>
              <a:pathLst>
                <a:path w="141" h="80">
                  <a:moveTo>
                    <a:pt x="65" y="80"/>
                  </a:moveTo>
                  <a:cubicBezTo>
                    <a:pt x="0" y="80"/>
                    <a:pt x="0" y="80"/>
                    <a:pt x="0" y="80"/>
                  </a:cubicBezTo>
                  <a:cubicBezTo>
                    <a:pt x="0" y="74"/>
                    <a:pt x="3" y="68"/>
                    <a:pt x="6" y="62"/>
                  </a:cubicBezTo>
                  <a:cubicBezTo>
                    <a:pt x="10" y="56"/>
                    <a:pt x="17" y="49"/>
                    <a:pt x="28" y="42"/>
                  </a:cubicBezTo>
                  <a:cubicBezTo>
                    <a:pt x="34" y="37"/>
                    <a:pt x="38" y="33"/>
                    <a:pt x="40" y="31"/>
                  </a:cubicBezTo>
                  <a:cubicBezTo>
                    <a:pt x="42" y="28"/>
                    <a:pt x="43" y="26"/>
                    <a:pt x="43" y="24"/>
                  </a:cubicBezTo>
                  <a:cubicBezTo>
                    <a:pt x="43" y="21"/>
                    <a:pt x="42" y="19"/>
                    <a:pt x="40" y="18"/>
                  </a:cubicBezTo>
                  <a:cubicBezTo>
                    <a:pt x="38" y="16"/>
                    <a:pt x="36" y="15"/>
                    <a:pt x="33" y="15"/>
                  </a:cubicBezTo>
                  <a:cubicBezTo>
                    <a:pt x="31" y="15"/>
                    <a:pt x="28" y="16"/>
                    <a:pt x="27" y="18"/>
                  </a:cubicBezTo>
                  <a:cubicBezTo>
                    <a:pt x="25" y="20"/>
                    <a:pt x="24" y="23"/>
                    <a:pt x="23" y="27"/>
                  </a:cubicBezTo>
                  <a:cubicBezTo>
                    <a:pt x="1" y="25"/>
                    <a:pt x="1" y="25"/>
                    <a:pt x="1" y="25"/>
                  </a:cubicBezTo>
                  <a:cubicBezTo>
                    <a:pt x="2" y="19"/>
                    <a:pt x="4" y="14"/>
                    <a:pt x="6" y="11"/>
                  </a:cubicBezTo>
                  <a:cubicBezTo>
                    <a:pt x="8" y="8"/>
                    <a:pt x="11" y="5"/>
                    <a:pt x="16" y="3"/>
                  </a:cubicBezTo>
                  <a:cubicBezTo>
                    <a:pt x="20" y="1"/>
                    <a:pt x="25" y="0"/>
                    <a:pt x="33" y="0"/>
                  </a:cubicBezTo>
                  <a:cubicBezTo>
                    <a:pt x="41" y="0"/>
                    <a:pt x="46" y="1"/>
                    <a:pt x="51" y="3"/>
                  </a:cubicBezTo>
                  <a:cubicBezTo>
                    <a:pt x="55" y="5"/>
                    <a:pt x="58" y="7"/>
                    <a:pt x="61" y="11"/>
                  </a:cubicBezTo>
                  <a:cubicBezTo>
                    <a:pt x="63" y="15"/>
                    <a:pt x="64" y="19"/>
                    <a:pt x="64" y="23"/>
                  </a:cubicBezTo>
                  <a:cubicBezTo>
                    <a:pt x="64" y="28"/>
                    <a:pt x="63" y="33"/>
                    <a:pt x="60" y="37"/>
                  </a:cubicBezTo>
                  <a:cubicBezTo>
                    <a:pt x="57" y="41"/>
                    <a:pt x="52" y="46"/>
                    <a:pt x="45" y="51"/>
                  </a:cubicBezTo>
                  <a:cubicBezTo>
                    <a:pt x="41" y="54"/>
                    <a:pt x="38" y="56"/>
                    <a:pt x="36" y="58"/>
                  </a:cubicBezTo>
                  <a:cubicBezTo>
                    <a:pt x="35" y="59"/>
                    <a:pt x="33" y="60"/>
                    <a:pt x="31" y="62"/>
                  </a:cubicBezTo>
                  <a:cubicBezTo>
                    <a:pt x="65" y="62"/>
                    <a:pt x="65" y="62"/>
                    <a:pt x="65" y="62"/>
                  </a:cubicBezTo>
                  <a:cubicBezTo>
                    <a:pt x="65" y="80"/>
                    <a:pt x="65" y="80"/>
                    <a:pt x="65" y="80"/>
                  </a:cubicBezTo>
                  <a:close/>
                  <a:moveTo>
                    <a:pt x="112" y="65"/>
                  </a:moveTo>
                  <a:cubicBezTo>
                    <a:pt x="72" y="65"/>
                    <a:pt x="72" y="65"/>
                    <a:pt x="72" y="65"/>
                  </a:cubicBezTo>
                  <a:cubicBezTo>
                    <a:pt x="72" y="48"/>
                    <a:pt x="72" y="48"/>
                    <a:pt x="72" y="48"/>
                  </a:cubicBezTo>
                  <a:cubicBezTo>
                    <a:pt x="112" y="0"/>
                    <a:pt x="112" y="0"/>
                    <a:pt x="112" y="0"/>
                  </a:cubicBezTo>
                  <a:cubicBezTo>
                    <a:pt x="131" y="0"/>
                    <a:pt x="131" y="0"/>
                    <a:pt x="131" y="0"/>
                  </a:cubicBezTo>
                  <a:cubicBezTo>
                    <a:pt x="131" y="49"/>
                    <a:pt x="131" y="49"/>
                    <a:pt x="131" y="49"/>
                  </a:cubicBezTo>
                  <a:cubicBezTo>
                    <a:pt x="141" y="49"/>
                    <a:pt x="141" y="49"/>
                    <a:pt x="141" y="49"/>
                  </a:cubicBezTo>
                  <a:cubicBezTo>
                    <a:pt x="141" y="65"/>
                    <a:pt x="141" y="65"/>
                    <a:pt x="141" y="65"/>
                  </a:cubicBezTo>
                  <a:cubicBezTo>
                    <a:pt x="131" y="65"/>
                    <a:pt x="131" y="65"/>
                    <a:pt x="131" y="65"/>
                  </a:cubicBezTo>
                  <a:cubicBezTo>
                    <a:pt x="131" y="80"/>
                    <a:pt x="131" y="80"/>
                    <a:pt x="131" y="80"/>
                  </a:cubicBezTo>
                  <a:cubicBezTo>
                    <a:pt x="112" y="80"/>
                    <a:pt x="112" y="80"/>
                    <a:pt x="112" y="80"/>
                  </a:cubicBezTo>
                  <a:cubicBezTo>
                    <a:pt x="112" y="65"/>
                    <a:pt x="112" y="65"/>
                    <a:pt x="112" y="65"/>
                  </a:cubicBezTo>
                  <a:close/>
                  <a:moveTo>
                    <a:pt x="112" y="49"/>
                  </a:moveTo>
                  <a:cubicBezTo>
                    <a:pt x="112" y="24"/>
                    <a:pt x="112" y="24"/>
                    <a:pt x="112" y="24"/>
                  </a:cubicBezTo>
                  <a:cubicBezTo>
                    <a:pt x="91" y="49"/>
                    <a:pt x="91" y="49"/>
                    <a:pt x="91" y="49"/>
                  </a:cubicBezTo>
                  <a:cubicBezTo>
                    <a:pt x="112" y="49"/>
                    <a:pt x="112" y="49"/>
                    <a:pt x="112" y="49"/>
                  </a:cubicBezTo>
                  <a:close/>
                </a:path>
              </a:pathLst>
            </a:custGeom>
            <a:solidFill>
              <a:srgbClr val="FFFFFF"/>
            </a:solidFill>
            <a:ln w="9525">
              <a:noFill/>
            </a:ln>
          </p:spPr>
          <p:txBody>
            <a:bodyPr/>
            <a:p>
              <a:endParaRPr altLang="en-US" lang="zh-CN"/>
            </a:p>
          </p:txBody>
        </p:sp>
      </p:grpSp>
      <p:grpSp>
        <p:nvGrpSpPr>
          <p:cNvPr id="114" name="组合 41316"/>
          <p:cNvGrpSpPr/>
          <p:nvPr/>
        </p:nvGrpSpPr>
        <p:grpSpPr>
          <a:xfrm>
            <a:off x="1114425" y="3394075"/>
            <a:ext cx="255588" cy="250825"/>
            <a:chOff x="0" y="0"/>
            <a:chExt cx="1572" cy="1570"/>
          </a:xfrm>
        </p:grpSpPr>
        <p:sp>
          <p:nvSpPr>
            <p:cNvPr id="1049212" name="Oval 7"/>
            <p:cNvSpPr/>
            <p:nvPr/>
          </p:nvSpPr>
          <p:spPr>
            <a:xfrm>
              <a:off x="0" y="0"/>
              <a:ext cx="1573" cy="1570"/>
            </a:xfrm>
            <a:prstGeom prst="ellipse"/>
            <a:solidFill>
              <a:srgbClr val="FFCC5C"/>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213" name="Freeform 8"/>
            <p:cNvSpPr/>
            <p:nvPr/>
          </p:nvSpPr>
          <p:spPr>
            <a:xfrm>
              <a:off x="213" y="633"/>
              <a:ext cx="1355" cy="930"/>
            </a:xfrm>
            <a:custGeom>
              <a:avLst/>
              <a:ahLst/>
              <a:cxnLst>
                <a:cxn ang="0">
                  <a:pos x="156" y="210"/>
                </a:cxn>
                <a:cxn ang="0">
                  <a:pos x="15" y="69"/>
                </a:cxn>
                <a:cxn ang="0">
                  <a:pos x="0" y="0"/>
                </a:cxn>
                <a:cxn ang="0">
                  <a:pos x="20" y="0"/>
                </a:cxn>
                <a:cxn ang="0">
                  <a:pos x="34" y="14"/>
                </a:cxn>
                <a:cxn ang="0">
                  <a:pos x="38" y="0"/>
                </a:cxn>
                <a:cxn ang="0">
                  <a:pos x="58" y="0"/>
                </a:cxn>
                <a:cxn ang="0">
                  <a:pos x="73" y="15"/>
                </a:cxn>
                <a:cxn ang="0">
                  <a:pos x="76" y="0"/>
                </a:cxn>
                <a:cxn ang="0">
                  <a:pos x="96" y="0"/>
                </a:cxn>
                <a:cxn ang="0">
                  <a:pos x="104" y="8"/>
                </a:cxn>
                <a:cxn ang="0">
                  <a:pos x="104" y="0"/>
                </a:cxn>
                <a:cxn ang="0">
                  <a:pos x="125" y="0"/>
                </a:cxn>
                <a:cxn ang="0">
                  <a:pos x="161" y="36"/>
                </a:cxn>
                <a:cxn ang="0">
                  <a:pos x="163" y="36"/>
                </a:cxn>
                <a:cxn ang="0">
                  <a:pos x="172" y="46"/>
                </a:cxn>
                <a:cxn ang="0">
                  <a:pos x="172" y="0"/>
                </a:cxn>
                <a:cxn ang="0">
                  <a:pos x="225" y="0"/>
                </a:cxn>
                <a:cxn ang="0">
                  <a:pos x="237" y="12"/>
                </a:cxn>
                <a:cxn ang="0">
                  <a:pos x="237" y="0"/>
                </a:cxn>
                <a:cxn ang="0">
                  <a:pos x="259" y="0"/>
                </a:cxn>
                <a:cxn ang="0">
                  <a:pos x="306" y="48"/>
                </a:cxn>
                <a:cxn ang="0">
                  <a:pos x="156" y="210"/>
                </a:cxn>
              </a:cxnLst>
              <a:rect l="0" t="0" r="0" b="0"/>
              <a:pathLst>
                <a:path w="306" h="210">
                  <a:moveTo>
                    <a:pt x="156" y="210"/>
                  </a:moveTo>
                  <a:cubicBezTo>
                    <a:pt x="15" y="69"/>
                    <a:pt x="15" y="69"/>
                    <a:pt x="15" y="69"/>
                  </a:cubicBezTo>
                  <a:cubicBezTo>
                    <a:pt x="0" y="0"/>
                    <a:pt x="0" y="0"/>
                    <a:pt x="0" y="0"/>
                  </a:cubicBezTo>
                  <a:cubicBezTo>
                    <a:pt x="20" y="0"/>
                    <a:pt x="20" y="0"/>
                    <a:pt x="20" y="0"/>
                  </a:cubicBezTo>
                  <a:cubicBezTo>
                    <a:pt x="34" y="14"/>
                    <a:pt x="34" y="14"/>
                    <a:pt x="34" y="14"/>
                  </a:cubicBezTo>
                  <a:cubicBezTo>
                    <a:pt x="38" y="0"/>
                    <a:pt x="38" y="0"/>
                    <a:pt x="38" y="0"/>
                  </a:cubicBezTo>
                  <a:cubicBezTo>
                    <a:pt x="58" y="0"/>
                    <a:pt x="58" y="0"/>
                    <a:pt x="58" y="0"/>
                  </a:cubicBezTo>
                  <a:cubicBezTo>
                    <a:pt x="73" y="15"/>
                    <a:pt x="73" y="15"/>
                    <a:pt x="73" y="15"/>
                  </a:cubicBezTo>
                  <a:cubicBezTo>
                    <a:pt x="76" y="0"/>
                    <a:pt x="76" y="0"/>
                    <a:pt x="76" y="0"/>
                  </a:cubicBezTo>
                  <a:cubicBezTo>
                    <a:pt x="96" y="0"/>
                    <a:pt x="96" y="0"/>
                    <a:pt x="96" y="0"/>
                  </a:cubicBezTo>
                  <a:cubicBezTo>
                    <a:pt x="104" y="8"/>
                    <a:pt x="104" y="8"/>
                    <a:pt x="104" y="8"/>
                  </a:cubicBezTo>
                  <a:cubicBezTo>
                    <a:pt x="104" y="0"/>
                    <a:pt x="104" y="0"/>
                    <a:pt x="104" y="0"/>
                  </a:cubicBezTo>
                  <a:cubicBezTo>
                    <a:pt x="125" y="0"/>
                    <a:pt x="125" y="0"/>
                    <a:pt x="125" y="0"/>
                  </a:cubicBezTo>
                  <a:cubicBezTo>
                    <a:pt x="161" y="36"/>
                    <a:pt x="161" y="36"/>
                    <a:pt x="161" y="36"/>
                  </a:cubicBezTo>
                  <a:cubicBezTo>
                    <a:pt x="163" y="36"/>
                    <a:pt x="163" y="36"/>
                    <a:pt x="163" y="36"/>
                  </a:cubicBezTo>
                  <a:cubicBezTo>
                    <a:pt x="172" y="46"/>
                    <a:pt x="172" y="46"/>
                    <a:pt x="172" y="46"/>
                  </a:cubicBezTo>
                  <a:cubicBezTo>
                    <a:pt x="172" y="0"/>
                    <a:pt x="172" y="0"/>
                    <a:pt x="172" y="0"/>
                  </a:cubicBezTo>
                  <a:cubicBezTo>
                    <a:pt x="225" y="0"/>
                    <a:pt x="225" y="0"/>
                    <a:pt x="225" y="0"/>
                  </a:cubicBezTo>
                  <a:cubicBezTo>
                    <a:pt x="237" y="12"/>
                    <a:pt x="237" y="12"/>
                    <a:pt x="237" y="12"/>
                  </a:cubicBezTo>
                  <a:cubicBezTo>
                    <a:pt x="237" y="0"/>
                    <a:pt x="237" y="0"/>
                    <a:pt x="237" y="0"/>
                  </a:cubicBezTo>
                  <a:cubicBezTo>
                    <a:pt x="259" y="0"/>
                    <a:pt x="259" y="0"/>
                    <a:pt x="259" y="0"/>
                  </a:cubicBezTo>
                  <a:cubicBezTo>
                    <a:pt x="306" y="48"/>
                    <a:pt x="306" y="48"/>
                    <a:pt x="306" y="48"/>
                  </a:cubicBezTo>
                  <a:cubicBezTo>
                    <a:pt x="300" y="130"/>
                    <a:pt x="237" y="197"/>
                    <a:pt x="156" y="210"/>
                  </a:cubicBezTo>
                  <a:close/>
                </a:path>
              </a:pathLst>
            </a:custGeom>
            <a:solidFill>
              <a:srgbClr val="D59B2E"/>
            </a:solidFill>
            <a:ln w="9525">
              <a:noFill/>
            </a:ln>
          </p:spPr>
          <p:txBody>
            <a:bodyPr/>
            <a:p>
              <a:endParaRPr altLang="en-US" lang="zh-CN"/>
            </a:p>
          </p:txBody>
        </p:sp>
        <p:sp>
          <p:nvSpPr>
            <p:cNvPr id="1049214" name="Freeform 192"/>
            <p:cNvSpPr>
              <a:spLocks noEditPoints="1"/>
            </p:cNvSpPr>
            <p:nvPr/>
          </p:nvSpPr>
          <p:spPr>
            <a:xfrm>
              <a:off x="213" y="633"/>
              <a:ext cx="1148" cy="305"/>
            </a:xfrm>
            <a:custGeom>
              <a:avLst/>
              <a:ahLst/>
              <a:cxnLst>
                <a:cxn ang="0">
                  <a:pos x="0" y="0"/>
                </a:cxn>
                <a:cxn ang="0">
                  <a:pos x="36" y="0"/>
                </a:cxn>
                <a:cxn ang="0">
                  <a:pos x="48" y="67"/>
                </a:cxn>
                <a:cxn ang="0">
                  <a:pos x="68" y="0"/>
                </a:cxn>
                <a:cxn ang="0">
                  <a:pos x="103" y="0"/>
                </a:cxn>
                <a:cxn ang="0">
                  <a:pos x="123" y="67"/>
                </a:cxn>
                <a:cxn ang="0">
                  <a:pos x="135" y="0"/>
                </a:cxn>
                <a:cxn ang="0">
                  <a:pos x="170" y="0"/>
                </a:cxn>
                <a:cxn ang="0">
                  <a:pos x="144" y="122"/>
                </a:cxn>
                <a:cxn ang="0">
                  <a:pos x="107" y="122"/>
                </a:cxn>
                <a:cxn ang="0">
                  <a:pos x="85" y="46"/>
                </a:cxn>
                <a:cxn ang="0">
                  <a:pos x="64" y="122"/>
                </a:cxn>
                <a:cxn ang="0">
                  <a:pos x="27" y="122"/>
                </a:cxn>
                <a:cxn ang="0">
                  <a:pos x="0" y="0"/>
                </a:cxn>
                <a:cxn ang="0">
                  <a:pos x="0" y="0"/>
                </a:cxn>
                <a:cxn ang="0">
                  <a:pos x="184" y="0"/>
                </a:cxn>
                <a:cxn ang="0">
                  <a:pos x="222" y="0"/>
                </a:cxn>
                <a:cxn ang="0">
                  <a:pos x="222" y="122"/>
                </a:cxn>
                <a:cxn ang="0">
                  <a:pos x="184" y="122"/>
                </a:cxn>
                <a:cxn ang="0">
                  <a:pos x="184" y="0"/>
                </a:cxn>
                <a:cxn ang="0">
                  <a:pos x="184" y="0"/>
                </a:cxn>
                <a:cxn ang="0">
                  <a:pos x="239" y="64"/>
                </a:cxn>
                <a:cxn ang="0">
                  <a:pos x="289" y="64"/>
                </a:cxn>
                <a:cxn ang="0">
                  <a:pos x="289" y="90"/>
                </a:cxn>
                <a:cxn ang="0">
                  <a:pos x="239" y="90"/>
                </a:cxn>
                <a:cxn ang="0">
                  <a:pos x="239" y="64"/>
                </a:cxn>
                <a:cxn ang="0">
                  <a:pos x="239" y="64"/>
                </a:cxn>
                <a:cxn ang="0">
                  <a:pos x="305" y="0"/>
                </a:cxn>
                <a:cxn ang="0">
                  <a:pos x="399" y="0"/>
                </a:cxn>
                <a:cxn ang="0">
                  <a:pos x="399" y="27"/>
                </a:cxn>
                <a:cxn ang="0">
                  <a:pos x="344" y="27"/>
                </a:cxn>
                <a:cxn ang="0">
                  <a:pos x="344" y="48"/>
                </a:cxn>
                <a:cxn ang="0">
                  <a:pos x="390" y="48"/>
                </a:cxn>
                <a:cxn ang="0">
                  <a:pos x="390" y="73"/>
                </a:cxn>
                <a:cxn ang="0">
                  <a:pos x="344" y="73"/>
                </a:cxn>
                <a:cxn ang="0">
                  <a:pos x="344" y="122"/>
                </a:cxn>
                <a:cxn ang="0">
                  <a:pos x="305" y="122"/>
                </a:cxn>
                <a:cxn ang="0">
                  <a:pos x="305" y="0"/>
                </a:cxn>
                <a:cxn ang="0">
                  <a:pos x="305" y="0"/>
                </a:cxn>
                <a:cxn ang="0">
                  <a:pos x="420" y="0"/>
                </a:cxn>
                <a:cxn ang="0">
                  <a:pos x="459" y="0"/>
                </a:cxn>
                <a:cxn ang="0">
                  <a:pos x="459" y="122"/>
                </a:cxn>
                <a:cxn ang="0">
                  <a:pos x="420" y="122"/>
                </a:cxn>
                <a:cxn ang="0">
                  <a:pos x="420" y="0"/>
                </a:cxn>
                <a:cxn ang="0">
                  <a:pos x="420" y="0"/>
                </a:cxn>
              </a:cxnLst>
              <a:rect l="0" t="0" r="0" b="0"/>
              <a:pathLst>
                <a:path w="459" h="122">
                  <a:moveTo>
                    <a:pt x="0" y="0"/>
                  </a:moveTo>
                  <a:lnTo>
                    <a:pt x="36" y="0"/>
                  </a:lnTo>
                  <a:lnTo>
                    <a:pt x="48" y="67"/>
                  </a:lnTo>
                  <a:lnTo>
                    <a:pt x="68" y="0"/>
                  </a:lnTo>
                  <a:lnTo>
                    <a:pt x="103" y="0"/>
                  </a:lnTo>
                  <a:lnTo>
                    <a:pt x="123" y="67"/>
                  </a:lnTo>
                  <a:lnTo>
                    <a:pt x="135" y="0"/>
                  </a:lnTo>
                  <a:lnTo>
                    <a:pt x="170" y="0"/>
                  </a:lnTo>
                  <a:lnTo>
                    <a:pt x="144" y="122"/>
                  </a:lnTo>
                  <a:lnTo>
                    <a:pt x="107" y="122"/>
                  </a:lnTo>
                  <a:lnTo>
                    <a:pt x="85" y="46"/>
                  </a:lnTo>
                  <a:lnTo>
                    <a:pt x="64" y="122"/>
                  </a:lnTo>
                  <a:lnTo>
                    <a:pt x="27" y="122"/>
                  </a:lnTo>
                  <a:lnTo>
                    <a:pt x="0" y="0"/>
                  </a:lnTo>
                  <a:lnTo>
                    <a:pt x="0" y="0"/>
                  </a:lnTo>
                  <a:close/>
                  <a:moveTo>
                    <a:pt x="184" y="0"/>
                  </a:moveTo>
                  <a:lnTo>
                    <a:pt x="222" y="0"/>
                  </a:lnTo>
                  <a:lnTo>
                    <a:pt x="222" y="122"/>
                  </a:lnTo>
                  <a:lnTo>
                    <a:pt x="184" y="122"/>
                  </a:lnTo>
                  <a:lnTo>
                    <a:pt x="184" y="0"/>
                  </a:lnTo>
                  <a:lnTo>
                    <a:pt x="184" y="0"/>
                  </a:lnTo>
                  <a:close/>
                  <a:moveTo>
                    <a:pt x="239" y="64"/>
                  </a:moveTo>
                  <a:lnTo>
                    <a:pt x="289" y="64"/>
                  </a:lnTo>
                  <a:lnTo>
                    <a:pt x="289" y="90"/>
                  </a:lnTo>
                  <a:lnTo>
                    <a:pt x="239" y="90"/>
                  </a:lnTo>
                  <a:lnTo>
                    <a:pt x="239" y="64"/>
                  </a:lnTo>
                  <a:lnTo>
                    <a:pt x="239" y="64"/>
                  </a:lnTo>
                  <a:close/>
                  <a:moveTo>
                    <a:pt x="305" y="0"/>
                  </a:moveTo>
                  <a:lnTo>
                    <a:pt x="399" y="0"/>
                  </a:lnTo>
                  <a:lnTo>
                    <a:pt x="399" y="27"/>
                  </a:lnTo>
                  <a:lnTo>
                    <a:pt x="344" y="27"/>
                  </a:lnTo>
                  <a:lnTo>
                    <a:pt x="344" y="48"/>
                  </a:lnTo>
                  <a:lnTo>
                    <a:pt x="390" y="48"/>
                  </a:lnTo>
                  <a:lnTo>
                    <a:pt x="390" y="73"/>
                  </a:lnTo>
                  <a:lnTo>
                    <a:pt x="344" y="73"/>
                  </a:lnTo>
                  <a:lnTo>
                    <a:pt x="344" y="122"/>
                  </a:lnTo>
                  <a:lnTo>
                    <a:pt x="305" y="122"/>
                  </a:lnTo>
                  <a:lnTo>
                    <a:pt x="305" y="0"/>
                  </a:lnTo>
                  <a:lnTo>
                    <a:pt x="305" y="0"/>
                  </a:lnTo>
                  <a:close/>
                  <a:moveTo>
                    <a:pt x="420" y="0"/>
                  </a:moveTo>
                  <a:lnTo>
                    <a:pt x="459" y="0"/>
                  </a:lnTo>
                  <a:lnTo>
                    <a:pt x="459" y="122"/>
                  </a:lnTo>
                  <a:lnTo>
                    <a:pt x="420" y="122"/>
                  </a:lnTo>
                  <a:lnTo>
                    <a:pt x="420" y="0"/>
                  </a:lnTo>
                  <a:lnTo>
                    <a:pt x="420" y="0"/>
                  </a:lnTo>
                  <a:close/>
                </a:path>
              </a:pathLst>
            </a:custGeom>
            <a:solidFill>
              <a:srgbClr val="FFFFFF"/>
            </a:solidFill>
            <a:ln w="9525">
              <a:noFill/>
            </a:ln>
          </p:spPr>
          <p:txBody>
            <a:bodyPr/>
            <a:p>
              <a:endParaRPr altLang="en-US" lang="zh-CN"/>
            </a:p>
          </p:txBody>
        </p:sp>
      </p:grpSp>
      <p:grpSp>
        <p:nvGrpSpPr>
          <p:cNvPr id="115" name="组合 41320"/>
          <p:cNvGrpSpPr/>
          <p:nvPr/>
        </p:nvGrpSpPr>
        <p:grpSpPr>
          <a:xfrm>
            <a:off x="5205413" y="2087563"/>
            <a:ext cx="254000" cy="252412"/>
            <a:chOff x="0" y="0"/>
            <a:chExt cx="1568" cy="1565"/>
          </a:xfrm>
        </p:grpSpPr>
        <p:sp>
          <p:nvSpPr>
            <p:cNvPr id="1049215" name="Oval 33"/>
            <p:cNvSpPr/>
            <p:nvPr/>
          </p:nvSpPr>
          <p:spPr>
            <a:xfrm>
              <a:off x="0" y="0"/>
              <a:ext cx="1568" cy="1565"/>
            </a:xfrm>
            <a:prstGeom prst="ellipse"/>
            <a:solidFill>
              <a:srgbClr val="FFCC5C"/>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216" name="Freeform 34"/>
            <p:cNvSpPr/>
            <p:nvPr/>
          </p:nvSpPr>
          <p:spPr>
            <a:xfrm>
              <a:off x="212" y="445"/>
              <a:ext cx="1355" cy="1120"/>
            </a:xfrm>
            <a:custGeom>
              <a:avLst/>
              <a:ahLst/>
              <a:cxnLst>
                <a:cxn ang="0">
                  <a:pos x="99" y="251"/>
                </a:cxn>
                <a:cxn ang="0">
                  <a:pos x="2" y="154"/>
                </a:cxn>
                <a:cxn ang="0">
                  <a:pos x="1" y="153"/>
                </a:cxn>
                <a:cxn ang="0">
                  <a:pos x="0" y="152"/>
                </a:cxn>
                <a:cxn ang="0">
                  <a:pos x="0" y="150"/>
                </a:cxn>
                <a:cxn ang="0">
                  <a:pos x="0" y="148"/>
                </a:cxn>
                <a:cxn ang="0">
                  <a:pos x="0" y="9"/>
                </a:cxn>
                <a:cxn ang="0">
                  <a:pos x="0" y="7"/>
                </a:cxn>
                <a:cxn ang="0">
                  <a:pos x="0" y="6"/>
                </a:cxn>
                <a:cxn ang="0">
                  <a:pos x="1" y="4"/>
                </a:cxn>
                <a:cxn ang="0">
                  <a:pos x="2" y="3"/>
                </a:cxn>
                <a:cxn ang="0">
                  <a:pos x="4" y="2"/>
                </a:cxn>
                <a:cxn ang="0">
                  <a:pos x="5" y="1"/>
                </a:cxn>
                <a:cxn ang="0">
                  <a:pos x="7" y="0"/>
                </a:cxn>
                <a:cxn ang="0">
                  <a:pos x="9" y="0"/>
                </a:cxn>
                <a:cxn ang="0">
                  <a:pos x="16" y="0"/>
                </a:cxn>
                <a:cxn ang="0">
                  <a:pos x="18" y="0"/>
                </a:cxn>
                <a:cxn ang="0">
                  <a:pos x="20" y="1"/>
                </a:cxn>
                <a:cxn ang="0">
                  <a:pos x="21" y="2"/>
                </a:cxn>
                <a:cxn ang="0">
                  <a:pos x="23" y="3"/>
                </a:cxn>
                <a:cxn ang="0">
                  <a:pos x="70" y="50"/>
                </a:cxn>
                <a:cxn ang="0">
                  <a:pos x="97" y="50"/>
                </a:cxn>
                <a:cxn ang="0">
                  <a:pos x="99" y="51"/>
                </a:cxn>
                <a:cxn ang="0">
                  <a:pos x="102" y="51"/>
                </a:cxn>
                <a:cxn ang="0">
                  <a:pos x="104" y="52"/>
                </a:cxn>
                <a:cxn ang="0">
                  <a:pos x="106" y="54"/>
                </a:cxn>
                <a:cxn ang="0">
                  <a:pos x="135" y="83"/>
                </a:cxn>
                <a:cxn ang="0">
                  <a:pos x="237" y="83"/>
                </a:cxn>
                <a:cxn ang="0">
                  <a:pos x="237" y="41"/>
                </a:cxn>
                <a:cxn ang="0">
                  <a:pos x="237" y="39"/>
                </a:cxn>
                <a:cxn ang="0">
                  <a:pos x="238" y="37"/>
                </a:cxn>
                <a:cxn ang="0">
                  <a:pos x="239" y="35"/>
                </a:cxn>
                <a:cxn ang="0">
                  <a:pos x="240" y="34"/>
                </a:cxn>
                <a:cxn ang="0">
                  <a:pos x="241" y="33"/>
                </a:cxn>
                <a:cxn ang="0">
                  <a:pos x="243" y="32"/>
                </a:cxn>
                <a:cxn ang="0">
                  <a:pos x="245" y="32"/>
                </a:cxn>
                <a:cxn ang="0">
                  <a:pos x="246" y="31"/>
                </a:cxn>
                <a:cxn ang="0">
                  <a:pos x="253" y="31"/>
                </a:cxn>
                <a:cxn ang="0">
                  <a:pos x="255" y="32"/>
                </a:cxn>
                <a:cxn ang="0">
                  <a:pos x="257" y="32"/>
                </a:cxn>
                <a:cxn ang="0">
                  <a:pos x="259" y="33"/>
                </a:cxn>
                <a:cxn ang="0">
                  <a:pos x="260" y="34"/>
                </a:cxn>
                <a:cxn ang="0">
                  <a:pos x="306" y="80"/>
                </a:cxn>
                <a:cxn ang="0">
                  <a:pos x="129" y="253"/>
                </a:cxn>
                <a:cxn ang="0">
                  <a:pos x="99" y="251"/>
                </a:cxn>
              </a:cxnLst>
              <a:rect l="0" t="0" r="0" b="0"/>
              <a:pathLst>
                <a:path w="306" h="253">
                  <a:moveTo>
                    <a:pt x="99" y="251"/>
                  </a:moveTo>
                  <a:cubicBezTo>
                    <a:pt x="2" y="154"/>
                    <a:pt x="2" y="154"/>
                    <a:pt x="2" y="154"/>
                  </a:cubicBezTo>
                  <a:cubicBezTo>
                    <a:pt x="1" y="153"/>
                    <a:pt x="1" y="153"/>
                    <a:pt x="1" y="153"/>
                  </a:cubicBezTo>
                  <a:cubicBezTo>
                    <a:pt x="0" y="152"/>
                    <a:pt x="0" y="152"/>
                    <a:pt x="0" y="152"/>
                  </a:cubicBezTo>
                  <a:cubicBezTo>
                    <a:pt x="0" y="150"/>
                    <a:pt x="0" y="150"/>
                    <a:pt x="0" y="150"/>
                  </a:cubicBezTo>
                  <a:cubicBezTo>
                    <a:pt x="0" y="148"/>
                    <a:pt x="0" y="148"/>
                    <a:pt x="0" y="148"/>
                  </a:cubicBezTo>
                  <a:cubicBezTo>
                    <a:pt x="0" y="9"/>
                    <a:pt x="0" y="9"/>
                    <a:pt x="0" y="9"/>
                  </a:cubicBezTo>
                  <a:cubicBezTo>
                    <a:pt x="0" y="7"/>
                    <a:pt x="0" y="7"/>
                    <a:pt x="0" y="7"/>
                  </a:cubicBezTo>
                  <a:cubicBezTo>
                    <a:pt x="0" y="6"/>
                    <a:pt x="0" y="6"/>
                    <a:pt x="0" y="6"/>
                  </a:cubicBezTo>
                  <a:cubicBezTo>
                    <a:pt x="1" y="4"/>
                    <a:pt x="1" y="4"/>
                    <a:pt x="1" y="4"/>
                  </a:cubicBezTo>
                  <a:cubicBezTo>
                    <a:pt x="2" y="3"/>
                    <a:pt x="2" y="3"/>
                    <a:pt x="2" y="3"/>
                  </a:cubicBezTo>
                  <a:cubicBezTo>
                    <a:pt x="4" y="2"/>
                    <a:pt x="4" y="2"/>
                    <a:pt x="4" y="2"/>
                  </a:cubicBezTo>
                  <a:cubicBezTo>
                    <a:pt x="5" y="1"/>
                    <a:pt x="5" y="1"/>
                    <a:pt x="5" y="1"/>
                  </a:cubicBezTo>
                  <a:cubicBezTo>
                    <a:pt x="7" y="0"/>
                    <a:pt x="7" y="0"/>
                    <a:pt x="7" y="0"/>
                  </a:cubicBezTo>
                  <a:cubicBezTo>
                    <a:pt x="9" y="0"/>
                    <a:pt x="9" y="0"/>
                    <a:pt x="9" y="0"/>
                  </a:cubicBezTo>
                  <a:cubicBezTo>
                    <a:pt x="16" y="0"/>
                    <a:pt x="16" y="0"/>
                    <a:pt x="16" y="0"/>
                  </a:cubicBezTo>
                  <a:cubicBezTo>
                    <a:pt x="18" y="0"/>
                    <a:pt x="18" y="0"/>
                    <a:pt x="18" y="0"/>
                  </a:cubicBezTo>
                  <a:cubicBezTo>
                    <a:pt x="20" y="1"/>
                    <a:pt x="20" y="1"/>
                    <a:pt x="20" y="1"/>
                  </a:cubicBezTo>
                  <a:cubicBezTo>
                    <a:pt x="21" y="2"/>
                    <a:pt x="21" y="2"/>
                    <a:pt x="21" y="2"/>
                  </a:cubicBezTo>
                  <a:cubicBezTo>
                    <a:pt x="23" y="3"/>
                    <a:pt x="23" y="3"/>
                    <a:pt x="23" y="3"/>
                  </a:cubicBezTo>
                  <a:cubicBezTo>
                    <a:pt x="70" y="50"/>
                    <a:pt x="70" y="50"/>
                    <a:pt x="70" y="50"/>
                  </a:cubicBezTo>
                  <a:cubicBezTo>
                    <a:pt x="97" y="50"/>
                    <a:pt x="97" y="50"/>
                    <a:pt x="97" y="50"/>
                  </a:cubicBezTo>
                  <a:cubicBezTo>
                    <a:pt x="99" y="51"/>
                    <a:pt x="99" y="51"/>
                    <a:pt x="99" y="51"/>
                  </a:cubicBezTo>
                  <a:cubicBezTo>
                    <a:pt x="102" y="51"/>
                    <a:pt x="102" y="51"/>
                    <a:pt x="102" y="51"/>
                  </a:cubicBezTo>
                  <a:cubicBezTo>
                    <a:pt x="104" y="52"/>
                    <a:pt x="104" y="52"/>
                    <a:pt x="104" y="52"/>
                  </a:cubicBezTo>
                  <a:cubicBezTo>
                    <a:pt x="106" y="54"/>
                    <a:pt x="106" y="54"/>
                    <a:pt x="106" y="54"/>
                  </a:cubicBezTo>
                  <a:cubicBezTo>
                    <a:pt x="135" y="83"/>
                    <a:pt x="135" y="83"/>
                    <a:pt x="135" y="83"/>
                  </a:cubicBezTo>
                  <a:cubicBezTo>
                    <a:pt x="237" y="83"/>
                    <a:pt x="237" y="83"/>
                    <a:pt x="237" y="83"/>
                  </a:cubicBezTo>
                  <a:cubicBezTo>
                    <a:pt x="237" y="41"/>
                    <a:pt x="237" y="41"/>
                    <a:pt x="237" y="41"/>
                  </a:cubicBezTo>
                  <a:cubicBezTo>
                    <a:pt x="237" y="39"/>
                    <a:pt x="237" y="39"/>
                    <a:pt x="237" y="39"/>
                  </a:cubicBezTo>
                  <a:cubicBezTo>
                    <a:pt x="238" y="37"/>
                    <a:pt x="238" y="37"/>
                    <a:pt x="238" y="37"/>
                  </a:cubicBezTo>
                  <a:cubicBezTo>
                    <a:pt x="239" y="35"/>
                    <a:pt x="239" y="35"/>
                    <a:pt x="239" y="35"/>
                  </a:cubicBezTo>
                  <a:cubicBezTo>
                    <a:pt x="240" y="34"/>
                    <a:pt x="240" y="34"/>
                    <a:pt x="240" y="34"/>
                  </a:cubicBezTo>
                  <a:cubicBezTo>
                    <a:pt x="241" y="33"/>
                    <a:pt x="241" y="33"/>
                    <a:pt x="241" y="33"/>
                  </a:cubicBezTo>
                  <a:cubicBezTo>
                    <a:pt x="243" y="32"/>
                    <a:pt x="243" y="32"/>
                    <a:pt x="243" y="32"/>
                  </a:cubicBezTo>
                  <a:cubicBezTo>
                    <a:pt x="245" y="32"/>
                    <a:pt x="245" y="32"/>
                    <a:pt x="245" y="32"/>
                  </a:cubicBezTo>
                  <a:cubicBezTo>
                    <a:pt x="246" y="31"/>
                    <a:pt x="246" y="31"/>
                    <a:pt x="246" y="31"/>
                  </a:cubicBezTo>
                  <a:cubicBezTo>
                    <a:pt x="253" y="31"/>
                    <a:pt x="253" y="31"/>
                    <a:pt x="253" y="31"/>
                  </a:cubicBezTo>
                  <a:cubicBezTo>
                    <a:pt x="255" y="32"/>
                    <a:pt x="255" y="32"/>
                    <a:pt x="255" y="32"/>
                  </a:cubicBezTo>
                  <a:cubicBezTo>
                    <a:pt x="257" y="32"/>
                    <a:pt x="257" y="32"/>
                    <a:pt x="257" y="32"/>
                  </a:cubicBezTo>
                  <a:cubicBezTo>
                    <a:pt x="259" y="33"/>
                    <a:pt x="259" y="33"/>
                    <a:pt x="259" y="33"/>
                  </a:cubicBezTo>
                  <a:cubicBezTo>
                    <a:pt x="260" y="34"/>
                    <a:pt x="260" y="34"/>
                    <a:pt x="260" y="34"/>
                  </a:cubicBezTo>
                  <a:cubicBezTo>
                    <a:pt x="306" y="80"/>
                    <a:pt x="306" y="80"/>
                    <a:pt x="306" y="80"/>
                  </a:cubicBezTo>
                  <a:cubicBezTo>
                    <a:pt x="304" y="176"/>
                    <a:pt x="225" y="253"/>
                    <a:pt x="129" y="253"/>
                  </a:cubicBezTo>
                  <a:cubicBezTo>
                    <a:pt x="119" y="253"/>
                    <a:pt x="108" y="252"/>
                    <a:pt x="99" y="251"/>
                  </a:cubicBezTo>
                  <a:close/>
                </a:path>
              </a:pathLst>
            </a:custGeom>
            <a:solidFill>
              <a:srgbClr val="D59B2E"/>
            </a:solidFill>
            <a:ln w="9525">
              <a:noFill/>
            </a:ln>
          </p:spPr>
          <p:txBody>
            <a:bodyPr/>
            <a:p>
              <a:endParaRPr altLang="en-US" lang="zh-CN"/>
            </a:p>
          </p:txBody>
        </p:sp>
        <p:sp>
          <p:nvSpPr>
            <p:cNvPr id="1049217" name="Freeform 58"/>
            <p:cNvSpPr>
              <a:spLocks noEditPoints="1"/>
            </p:cNvSpPr>
            <p:nvPr/>
          </p:nvSpPr>
          <p:spPr>
            <a:xfrm>
              <a:off x="212" y="445"/>
              <a:ext cx="1165" cy="695"/>
            </a:xfrm>
            <a:custGeom>
              <a:avLst/>
              <a:ahLst/>
              <a:cxnLst>
                <a:cxn ang="0">
                  <a:pos x="9" y="0"/>
                </a:cxn>
                <a:cxn ang="0">
                  <a:pos x="16" y="0"/>
                </a:cxn>
                <a:cxn ang="0">
                  <a:pos x="25" y="9"/>
                </a:cxn>
                <a:cxn ang="0">
                  <a:pos x="25" y="83"/>
                </a:cxn>
                <a:cxn ang="0">
                  <a:pos x="237" y="83"/>
                </a:cxn>
                <a:cxn ang="0">
                  <a:pos x="237" y="41"/>
                </a:cxn>
                <a:cxn ang="0">
                  <a:pos x="246" y="31"/>
                </a:cxn>
                <a:cxn ang="0">
                  <a:pos x="253" y="31"/>
                </a:cxn>
                <a:cxn ang="0">
                  <a:pos x="263" y="41"/>
                </a:cxn>
                <a:cxn ang="0">
                  <a:pos x="263" y="148"/>
                </a:cxn>
                <a:cxn ang="0">
                  <a:pos x="253" y="157"/>
                </a:cxn>
                <a:cxn ang="0">
                  <a:pos x="246" y="157"/>
                </a:cxn>
                <a:cxn ang="0">
                  <a:pos x="237" y="148"/>
                </a:cxn>
                <a:cxn ang="0">
                  <a:pos x="237" y="110"/>
                </a:cxn>
                <a:cxn ang="0">
                  <a:pos x="25" y="110"/>
                </a:cxn>
                <a:cxn ang="0">
                  <a:pos x="25" y="148"/>
                </a:cxn>
                <a:cxn ang="0">
                  <a:pos x="16" y="157"/>
                </a:cxn>
                <a:cxn ang="0">
                  <a:pos x="9" y="157"/>
                </a:cxn>
                <a:cxn ang="0">
                  <a:pos x="0" y="148"/>
                </a:cxn>
                <a:cxn ang="0">
                  <a:pos x="0" y="9"/>
                </a:cxn>
                <a:cxn ang="0">
                  <a:pos x="9" y="0"/>
                </a:cxn>
                <a:cxn ang="0">
                  <a:pos x="45" y="50"/>
                </a:cxn>
                <a:cxn ang="0">
                  <a:pos x="97" y="50"/>
                </a:cxn>
                <a:cxn ang="0">
                  <a:pos x="109" y="63"/>
                </a:cxn>
                <a:cxn ang="0">
                  <a:pos x="109" y="63"/>
                </a:cxn>
                <a:cxn ang="0">
                  <a:pos x="97" y="75"/>
                </a:cxn>
                <a:cxn ang="0">
                  <a:pos x="45" y="75"/>
                </a:cxn>
                <a:cxn ang="0">
                  <a:pos x="33" y="63"/>
                </a:cxn>
                <a:cxn ang="0">
                  <a:pos x="33" y="63"/>
                </a:cxn>
                <a:cxn ang="0">
                  <a:pos x="45" y="50"/>
                </a:cxn>
              </a:cxnLst>
              <a:rect l="0" t="0" r="0" b="0"/>
              <a:pathLst>
                <a:path w="263" h="157">
                  <a:moveTo>
                    <a:pt x="9" y="0"/>
                  </a:moveTo>
                  <a:cubicBezTo>
                    <a:pt x="16" y="0"/>
                    <a:pt x="16" y="0"/>
                    <a:pt x="16" y="0"/>
                  </a:cubicBezTo>
                  <a:cubicBezTo>
                    <a:pt x="21" y="0"/>
                    <a:pt x="25" y="4"/>
                    <a:pt x="25" y="9"/>
                  </a:cubicBezTo>
                  <a:cubicBezTo>
                    <a:pt x="25" y="83"/>
                    <a:pt x="25" y="83"/>
                    <a:pt x="25" y="83"/>
                  </a:cubicBezTo>
                  <a:cubicBezTo>
                    <a:pt x="237" y="83"/>
                    <a:pt x="237" y="83"/>
                    <a:pt x="237" y="83"/>
                  </a:cubicBezTo>
                  <a:cubicBezTo>
                    <a:pt x="237" y="41"/>
                    <a:pt x="237" y="41"/>
                    <a:pt x="237" y="41"/>
                  </a:cubicBezTo>
                  <a:cubicBezTo>
                    <a:pt x="237" y="36"/>
                    <a:pt x="241" y="31"/>
                    <a:pt x="246" y="31"/>
                  </a:cubicBezTo>
                  <a:cubicBezTo>
                    <a:pt x="253" y="31"/>
                    <a:pt x="253" y="31"/>
                    <a:pt x="253" y="31"/>
                  </a:cubicBezTo>
                  <a:cubicBezTo>
                    <a:pt x="259" y="31"/>
                    <a:pt x="263" y="36"/>
                    <a:pt x="263" y="41"/>
                  </a:cubicBezTo>
                  <a:cubicBezTo>
                    <a:pt x="263" y="148"/>
                    <a:pt x="263" y="148"/>
                    <a:pt x="263" y="148"/>
                  </a:cubicBezTo>
                  <a:cubicBezTo>
                    <a:pt x="263" y="153"/>
                    <a:pt x="259" y="157"/>
                    <a:pt x="253" y="157"/>
                  </a:cubicBezTo>
                  <a:cubicBezTo>
                    <a:pt x="246" y="157"/>
                    <a:pt x="246" y="157"/>
                    <a:pt x="246" y="157"/>
                  </a:cubicBezTo>
                  <a:cubicBezTo>
                    <a:pt x="241" y="157"/>
                    <a:pt x="237" y="153"/>
                    <a:pt x="237" y="148"/>
                  </a:cubicBezTo>
                  <a:cubicBezTo>
                    <a:pt x="237" y="110"/>
                    <a:pt x="237" y="110"/>
                    <a:pt x="237" y="110"/>
                  </a:cubicBezTo>
                  <a:cubicBezTo>
                    <a:pt x="25" y="110"/>
                    <a:pt x="25" y="110"/>
                    <a:pt x="25" y="110"/>
                  </a:cubicBezTo>
                  <a:cubicBezTo>
                    <a:pt x="25" y="148"/>
                    <a:pt x="25" y="148"/>
                    <a:pt x="25" y="148"/>
                  </a:cubicBezTo>
                  <a:cubicBezTo>
                    <a:pt x="25" y="153"/>
                    <a:pt x="21" y="157"/>
                    <a:pt x="16" y="157"/>
                  </a:cubicBezTo>
                  <a:cubicBezTo>
                    <a:pt x="9" y="157"/>
                    <a:pt x="9" y="157"/>
                    <a:pt x="9" y="157"/>
                  </a:cubicBezTo>
                  <a:cubicBezTo>
                    <a:pt x="4" y="157"/>
                    <a:pt x="0" y="153"/>
                    <a:pt x="0" y="148"/>
                  </a:cubicBezTo>
                  <a:cubicBezTo>
                    <a:pt x="0" y="9"/>
                    <a:pt x="0" y="9"/>
                    <a:pt x="0" y="9"/>
                  </a:cubicBezTo>
                  <a:cubicBezTo>
                    <a:pt x="0" y="4"/>
                    <a:pt x="4" y="0"/>
                    <a:pt x="9" y="0"/>
                  </a:cubicBezTo>
                  <a:close/>
                  <a:moveTo>
                    <a:pt x="45" y="50"/>
                  </a:moveTo>
                  <a:cubicBezTo>
                    <a:pt x="97" y="50"/>
                    <a:pt x="97" y="50"/>
                    <a:pt x="97" y="50"/>
                  </a:cubicBezTo>
                  <a:cubicBezTo>
                    <a:pt x="104" y="50"/>
                    <a:pt x="109" y="56"/>
                    <a:pt x="109" y="63"/>
                  </a:cubicBezTo>
                  <a:cubicBezTo>
                    <a:pt x="109" y="63"/>
                    <a:pt x="109" y="63"/>
                    <a:pt x="109" y="63"/>
                  </a:cubicBezTo>
                  <a:cubicBezTo>
                    <a:pt x="109" y="70"/>
                    <a:pt x="104" y="75"/>
                    <a:pt x="97" y="75"/>
                  </a:cubicBezTo>
                  <a:cubicBezTo>
                    <a:pt x="45" y="75"/>
                    <a:pt x="45" y="75"/>
                    <a:pt x="45" y="75"/>
                  </a:cubicBezTo>
                  <a:cubicBezTo>
                    <a:pt x="38" y="75"/>
                    <a:pt x="33" y="70"/>
                    <a:pt x="33" y="63"/>
                  </a:cubicBezTo>
                  <a:cubicBezTo>
                    <a:pt x="33" y="63"/>
                    <a:pt x="33" y="63"/>
                    <a:pt x="33" y="63"/>
                  </a:cubicBezTo>
                  <a:cubicBezTo>
                    <a:pt x="33" y="56"/>
                    <a:pt x="38" y="50"/>
                    <a:pt x="45" y="50"/>
                  </a:cubicBezTo>
                  <a:close/>
                </a:path>
              </a:pathLst>
            </a:custGeom>
            <a:solidFill>
              <a:srgbClr val="334D5C"/>
            </a:solidFill>
            <a:ln w="9525">
              <a:noFill/>
            </a:ln>
          </p:spPr>
          <p:txBody>
            <a:bodyPr/>
            <a:p>
              <a:endParaRPr altLang="en-US" lang="zh-CN"/>
            </a:p>
          </p:txBody>
        </p:sp>
      </p:grpSp>
      <p:grpSp>
        <p:nvGrpSpPr>
          <p:cNvPr id="116" name="组合 41324"/>
          <p:cNvGrpSpPr/>
          <p:nvPr/>
        </p:nvGrpSpPr>
        <p:grpSpPr>
          <a:xfrm>
            <a:off x="5205413" y="2740025"/>
            <a:ext cx="254000" cy="254000"/>
            <a:chOff x="0" y="0"/>
            <a:chExt cx="1568" cy="1572"/>
          </a:xfrm>
        </p:grpSpPr>
        <p:sp>
          <p:nvSpPr>
            <p:cNvPr id="1049218" name="Oval 15"/>
            <p:cNvSpPr/>
            <p:nvPr/>
          </p:nvSpPr>
          <p:spPr>
            <a:xfrm>
              <a:off x="0" y="0"/>
              <a:ext cx="1568" cy="1572"/>
            </a:xfrm>
            <a:prstGeom prst="ellipse"/>
            <a:solidFill>
              <a:srgbClr val="16C5CA"/>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219" name="Freeform 18"/>
            <p:cNvSpPr/>
            <p:nvPr/>
          </p:nvSpPr>
          <p:spPr>
            <a:xfrm>
              <a:off x="270" y="270"/>
              <a:ext cx="1298" cy="1297"/>
            </a:xfrm>
            <a:custGeom>
              <a:avLst/>
              <a:ahLst/>
              <a:cxnLst>
                <a:cxn ang="0">
                  <a:pos x="198" y="34"/>
                </a:cxn>
                <a:cxn ang="0">
                  <a:pos x="190" y="27"/>
                </a:cxn>
                <a:cxn ang="0">
                  <a:pos x="181" y="20"/>
                </a:cxn>
                <a:cxn ang="0">
                  <a:pos x="171" y="14"/>
                </a:cxn>
                <a:cxn ang="0">
                  <a:pos x="161" y="9"/>
                </a:cxn>
                <a:cxn ang="0">
                  <a:pos x="151" y="5"/>
                </a:cxn>
                <a:cxn ang="0">
                  <a:pos x="139" y="2"/>
                </a:cxn>
                <a:cxn ang="0">
                  <a:pos x="128" y="1"/>
                </a:cxn>
                <a:cxn ang="0">
                  <a:pos x="116" y="0"/>
                </a:cxn>
                <a:cxn ang="0">
                  <a:pos x="104" y="1"/>
                </a:cxn>
                <a:cxn ang="0">
                  <a:pos x="93" y="2"/>
                </a:cxn>
                <a:cxn ang="0">
                  <a:pos x="81" y="5"/>
                </a:cxn>
                <a:cxn ang="0">
                  <a:pos x="71" y="9"/>
                </a:cxn>
                <a:cxn ang="0">
                  <a:pos x="61" y="14"/>
                </a:cxn>
                <a:cxn ang="0">
                  <a:pos x="51" y="20"/>
                </a:cxn>
                <a:cxn ang="0">
                  <a:pos x="42" y="27"/>
                </a:cxn>
                <a:cxn ang="0">
                  <a:pos x="34" y="34"/>
                </a:cxn>
                <a:cxn ang="0">
                  <a:pos x="26" y="42"/>
                </a:cxn>
                <a:cxn ang="0">
                  <a:pos x="20" y="51"/>
                </a:cxn>
                <a:cxn ang="0">
                  <a:pos x="14" y="61"/>
                </a:cxn>
                <a:cxn ang="0">
                  <a:pos x="9" y="71"/>
                </a:cxn>
                <a:cxn ang="0">
                  <a:pos x="5" y="82"/>
                </a:cxn>
                <a:cxn ang="0">
                  <a:pos x="2" y="93"/>
                </a:cxn>
                <a:cxn ang="0">
                  <a:pos x="0" y="104"/>
                </a:cxn>
                <a:cxn ang="0">
                  <a:pos x="0" y="116"/>
                </a:cxn>
                <a:cxn ang="0">
                  <a:pos x="0" y="128"/>
                </a:cxn>
                <a:cxn ang="0">
                  <a:pos x="2" y="140"/>
                </a:cxn>
                <a:cxn ang="0">
                  <a:pos x="5" y="151"/>
                </a:cxn>
                <a:cxn ang="0">
                  <a:pos x="9" y="161"/>
                </a:cxn>
                <a:cxn ang="0">
                  <a:pos x="14" y="172"/>
                </a:cxn>
                <a:cxn ang="0">
                  <a:pos x="20" y="181"/>
                </a:cxn>
                <a:cxn ang="0">
                  <a:pos x="26" y="190"/>
                </a:cxn>
                <a:cxn ang="0">
                  <a:pos x="34" y="198"/>
                </a:cxn>
                <a:cxn ang="0">
                  <a:pos x="293" y="129"/>
                </a:cxn>
              </a:cxnLst>
              <a:rect l="0" t="0" r="0" b="0"/>
              <a:pathLst>
                <a:path w="293" h="293">
                  <a:moveTo>
                    <a:pt x="293" y="129"/>
                  </a:moveTo>
                  <a:cubicBezTo>
                    <a:pt x="198" y="34"/>
                    <a:pt x="198" y="34"/>
                    <a:pt x="198" y="34"/>
                  </a:cubicBezTo>
                  <a:cubicBezTo>
                    <a:pt x="194" y="30"/>
                    <a:pt x="194" y="30"/>
                    <a:pt x="194" y="30"/>
                  </a:cubicBezTo>
                  <a:cubicBezTo>
                    <a:pt x="190" y="27"/>
                    <a:pt x="190" y="27"/>
                    <a:pt x="190" y="27"/>
                  </a:cubicBezTo>
                  <a:cubicBezTo>
                    <a:pt x="185" y="23"/>
                    <a:pt x="185" y="23"/>
                    <a:pt x="185" y="23"/>
                  </a:cubicBezTo>
                  <a:cubicBezTo>
                    <a:pt x="181" y="20"/>
                    <a:pt x="181" y="20"/>
                    <a:pt x="181" y="20"/>
                  </a:cubicBezTo>
                  <a:cubicBezTo>
                    <a:pt x="176" y="17"/>
                    <a:pt x="176" y="17"/>
                    <a:pt x="176" y="17"/>
                  </a:cubicBezTo>
                  <a:cubicBezTo>
                    <a:pt x="171" y="14"/>
                    <a:pt x="171" y="14"/>
                    <a:pt x="171" y="14"/>
                  </a:cubicBezTo>
                  <a:cubicBezTo>
                    <a:pt x="166" y="11"/>
                    <a:pt x="166" y="11"/>
                    <a:pt x="166" y="11"/>
                  </a:cubicBezTo>
                  <a:cubicBezTo>
                    <a:pt x="161" y="9"/>
                    <a:pt x="161" y="9"/>
                    <a:pt x="161" y="9"/>
                  </a:cubicBezTo>
                  <a:cubicBezTo>
                    <a:pt x="156" y="7"/>
                    <a:pt x="156" y="7"/>
                    <a:pt x="156" y="7"/>
                  </a:cubicBezTo>
                  <a:cubicBezTo>
                    <a:pt x="151" y="5"/>
                    <a:pt x="151" y="5"/>
                    <a:pt x="151" y="5"/>
                  </a:cubicBezTo>
                  <a:cubicBezTo>
                    <a:pt x="145" y="4"/>
                    <a:pt x="145" y="4"/>
                    <a:pt x="145" y="4"/>
                  </a:cubicBezTo>
                  <a:cubicBezTo>
                    <a:pt x="139" y="2"/>
                    <a:pt x="139" y="2"/>
                    <a:pt x="139" y="2"/>
                  </a:cubicBezTo>
                  <a:cubicBezTo>
                    <a:pt x="134" y="1"/>
                    <a:pt x="134" y="1"/>
                    <a:pt x="134" y="1"/>
                  </a:cubicBezTo>
                  <a:cubicBezTo>
                    <a:pt x="128" y="1"/>
                    <a:pt x="128" y="1"/>
                    <a:pt x="128" y="1"/>
                  </a:cubicBezTo>
                  <a:cubicBezTo>
                    <a:pt x="122" y="0"/>
                    <a:pt x="122" y="0"/>
                    <a:pt x="122" y="0"/>
                  </a:cubicBezTo>
                  <a:cubicBezTo>
                    <a:pt x="116" y="0"/>
                    <a:pt x="116" y="0"/>
                    <a:pt x="116" y="0"/>
                  </a:cubicBezTo>
                  <a:cubicBezTo>
                    <a:pt x="110" y="0"/>
                    <a:pt x="110" y="0"/>
                    <a:pt x="110" y="0"/>
                  </a:cubicBezTo>
                  <a:cubicBezTo>
                    <a:pt x="104" y="1"/>
                    <a:pt x="104" y="1"/>
                    <a:pt x="104" y="1"/>
                  </a:cubicBezTo>
                  <a:cubicBezTo>
                    <a:pt x="98" y="1"/>
                    <a:pt x="98" y="1"/>
                    <a:pt x="98" y="1"/>
                  </a:cubicBezTo>
                  <a:cubicBezTo>
                    <a:pt x="93" y="2"/>
                    <a:pt x="93" y="2"/>
                    <a:pt x="93" y="2"/>
                  </a:cubicBezTo>
                  <a:cubicBezTo>
                    <a:pt x="87" y="4"/>
                    <a:pt x="87" y="4"/>
                    <a:pt x="87" y="4"/>
                  </a:cubicBezTo>
                  <a:cubicBezTo>
                    <a:pt x="81" y="5"/>
                    <a:pt x="81" y="5"/>
                    <a:pt x="81" y="5"/>
                  </a:cubicBezTo>
                  <a:cubicBezTo>
                    <a:pt x="76" y="7"/>
                    <a:pt x="76" y="7"/>
                    <a:pt x="76" y="7"/>
                  </a:cubicBezTo>
                  <a:cubicBezTo>
                    <a:pt x="71" y="9"/>
                    <a:pt x="71" y="9"/>
                    <a:pt x="71" y="9"/>
                  </a:cubicBezTo>
                  <a:cubicBezTo>
                    <a:pt x="66" y="11"/>
                    <a:pt x="66" y="11"/>
                    <a:pt x="66" y="11"/>
                  </a:cubicBezTo>
                  <a:cubicBezTo>
                    <a:pt x="61" y="14"/>
                    <a:pt x="61" y="14"/>
                    <a:pt x="61" y="14"/>
                  </a:cubicBezTo>
                  <a:cubicBezTo>
                    <a:pt x="56" y="17"/>
                    <a:pt x="56" y="17"/>
                    <a:pt x="56" y="17"/>
                  </a:cubicBezTo>
                  <a:cubicBezTo>
                    <a:pt x="51" y="20"/>
                    <a:pt x="51" y="20"/>
                    <a:pt x="51" y="20"/>
                  </a:cubicBezTo>
                  <a:cubicBezTo>
                    <a:pt x="46" y="23"/>
                    <a:pt x="46" y="23"/>
                    <a:pt x="46" y="23"/>
                  </a:cubicBezTo>
                  <a:cubicBezTo>
                    <a:pt x="42" y="27"/>
                    <a:pt x="42" y="27"/>
                    <a:pt x="42" y="27"/>
                  </a:cubicBezTo>
                  <a:cubicBezTo>
                    <a:pt x="38" y="30"/>
                    <a:pt x="38" y="30"/>
                    <a:pt x="38" y="30"/>
                  </a:cubicBezTo>
                  <a:cubicBezTo>
                    <a:pt x="34" y="34"/>
                    <a:pt x="34" y="34"/>
                    <a:pt x="34" y="34"/>
                  </a:cubicBezTo>
                  <a:cubicBezTo>
                    <a:pt x="30" y="38"/>
                    <a:pt x="30" y="38"/>
                    <a:pt x="30" y="38"/>
                  </a:cubicBezTo>
                  <a:cubicBezTo>
                    <a:pt x="26" y="42"/>
                    <a:pt x="26" y="42"/>
                    <a:pt x="26" y="42"/>
                  </a:cubicBezTo>
                  <a:cubicBezTo>
                    <a:pt x="23" y="47"/>
                    <a:pt x="23" y="47"/>
                    <a:pt x="23" y="47"/>
                  </a:cubicBezTo>
                  <a:cubicBezTo>
                    <a:pt x="20" y="51"/>
                    <a:pt x="20" y="51"/>
                    <a:pt x="20" y="51"/>
                  </a:cubicBezTo>
                  <a:cubicBezTo>
                    <a:pt x="17" y="56"/>
                    <a:pt x="17" y="56"/>
                    <a:pt x="17" y="56"/>
                  </a:cubicBezTo>
                  <a:cubicBezTo>
                    <a:pt x="14" y="61"/>
                    <a:pt x="14" y="61"/>
                    <a:pt x="14" y="61"/>
                  </a:cubicBezTo>
                  <a:cubicBezTo>
                    <a:pt x="11" y="66"/>
                    <a:pt x="11" y="66"/>
                    <a:pt x="11" y="66"/>
                  </a:cubicBezTo>
                  <a:cubicBezTo>
                    <a:pt x="9" y="71"/>
                    <a:pt x="9" y="71"/>
                    <a:pt x="9" y="71"/>
                  </a:cubicBezTo>
                  <a:cubicBezTo>
                    <a:pt x="7" y="76"/>
                    <a:pt x="7" y="76"/>
                    <a:pt x="7" y="76"/>
                  </a:cubicBezTo>
                  <a:cubicBezTo>
                    <a:pt x="5" y="82"/>
                    <a:pt x="5" y="82"/>
                    <a:pt x="5" y="82"/>
                  </a:cubicBezTo>
                  <a:cubicBezTo>
                    <a:pt x="3" y="87"/>
                    <a:pt x="3" y="87"/>
                    <a:pt x="3" y="87"/>
                  </a:cubicBezTo>
                  <a:cubicBezTo>
                    <a:pt x="2" y="93"/>
                    <a:pt x="2" y="93"/>
                    <a:pt x="2" y="93"/>
                  </a:cubicBezTo>
                  <a:cubicBezTo>
                    <a:pt x="1" y="99"/>
                    <a:pt x="1" y="99"/>
                    <a:pt x="1" y="99"/>
                  </a:cubicBezTo>
                  <a:cubicBezTo>
                    <a:pt x="0" y="104"/>
                    <a:pt x="0" y="104"/>
                    <a:pt x="0" y="104"/>
                  </a:cubicBezTo>
                  <a:cubicBezTo>
                    <a:pt x="0" y="110"/>
                    <a:pt x="0" y="110"/>
                    <a:pt x="0" y="110"/>
                  </a:cubicBezTo>
                  <a:cubicBezTo>
                    <a:pt x="0" y="116"/>
                    <a:pt x="0" y="116"/>
                    <a:pt x="0" y="116"/>
                  </a:cubicBezTo>
                  <a:cubicBezTo>
                    <a:pt x="0" y="122"/>
                    <a:pt x="0" y="122"/>
                    <a:pt x="0" y="122"/>
                  </a:cubicBezTo>
                  <a:cubicBezTo>
                    <a:pt x="0" y="128"/>
                    <a:pt x="0" y="128"/>
                    <a:pt x="0" y="128"/>
                  </a:cubicBezTo>
                  <a:cubicBezTo>
                    <a:pt x="1" y="134"/>
                    <a:pt x="1" y="134"/>
                    <a:pt x="1" y="134"/>
                  </a:cubicBezTo>
                  <a:cubicBezTo>
                    <a:pt x="2" y="140"/>
                    <a:pt x="2" y="140"/>
                    <a:pt x="2" y="140"/>
                  </a:cubicBezTo>
                  <a:cubicBezTo>
                    <a:pt x="3" y="145"/>
                    <a:pt x="3" y="145"/>
                    <a:pt x="3" y="145"/>
                  </a:cubicBezTo>
                  <a:cubicBezTo>
                    <a:pt x="5" y="151"/>
                    <a:pt x="5" y="151"/>
                    <a:pt x="5" y="151"/>
                  </a:cubicBezTo>
                  <a:cubicBezTo>
                    <a:pt x="7" y="156"/>
                    <a:pt x="7" y="156"/>
                    <a:pt x="7" y="156"/>
                  </a:cubicBezTo>
                  <a:cubicBezTo>
                    <a:pt x="9" y="161"/>
                    <a:pt x="9" y="161"/>
                    <a:pt x="9" y="161"/>
                  </a:cubicBezTo>
                  <a:cubicBezTo>
                    <a:pt x="11" y="167"/>
                    <a:pt x="11" y="167"/>
                    <a:pt x="11" y="167"/>
                  </a:cubicBezTo>
                  <a:cubicBezTo>
                    <a:pt x="14" y="172"/>
                    <a:pt x="14" y="172"/>
                    <a:pt x="14" y="172"/>
                  </a:cubicBezTo>
                  <a:cubicBezTo>
                    <a:pt x="17" y="176"/>
                    <a:pt x="17" y="176"/>
                    <a:pt x="17" y="176"/>
                  </a:cubicBezTo>
                  <a:cubicBezTo>
                    <a:pt x="20" y="181"/>
                    <a:pt x="20" y="181"/>
                    <a:pt x="20" y="181"/>
                  </a:cubicBezTo>
                  <a:cubicBezTo>
                    <a:pt x="23" y="186"/>
                    <a:pt x="23" y="186"/>
                    <a:pt x="23" y="186"/>
                  </a:cubicBezTo>
                  <a:cubicBezTo>
                    <a:pt x="26" y="190"/>
                    <a:pt x="26" y="190"/>
                    <a:pt x="26" y="190"/>
                  </a:cubicBezTo>
                  <a:cubicBezTo>
                    <a:pt x="30" y="194"/>
                    <a:pt x="30" y="194"/>
                    <a:pt x="30" y="194"/>
                  </a:cubicBezTo>
                  <a:cubicBezTo>
                    <a:pt x="34" y="198"/>
                    <a:pt x="34" y="198"/>
                    <a:pt x="34" y="198"/>
                  </a:cubicBezTo>
                  <a:cubicBezTo>
                    <a:pt x="128" y="293"/>
                    <a:pt x="128" y="293"/>
                    <a:pt x="128" y="293"/>
                  </a:cubicBezTo>
                  <a:cubicBezTo>
                    <a:pt x="216" y="287"/>
                    <a:pt x="287" y="217"/>
                    <a:pt x="293" y="129"/>
                  </a:cubicBezTo>
                  <a:close/>
                </a:path>
              </a:pathLst>
            </a:custGeom>
            <a:solidFill>
              <a:srgbClr val="049DA3"/>
            </a:solidFill>
            <a:ln w="9525">
              <a:noFill/>
            </a:ln>
          </p:spPr>
          <p:txBody>
            <a:bodyPr/>
            <a:p>
              <a:endParaRPr altLang="en-US" lang="zh-CN"/>
            </a:p>
          </p:txBody>
        </p:sp>
        <p:sp>
          <p:nvSpPr>
            <p:cNvPr id="1049220" name="Freeform 60"/>
            <p:cNvSpPr>
              <a:spLocks noEditPoints="1"/>
            </p:cNvSpPr>
            <p:nvPr/>
          </p:nvSpPr>
          <p:spPr>
            <a:xfrm>
              <a:off x="270" y="270"/>
              <a:ext cx="1028" cy="1027"/>
            </a:xfrm>
            <a:custGeom>
              <a:avLst/>
              <a:ahLst/>
              <a:cxnLst>
                <a:cxn ang="0">
                  <a:pos x="116" y="0"/>
                </a:cxn>
                <a:cxn ang="0">
                  <a:pos x="232" y="116"/>
                </a:cxn>
                <a:cxn ang="0">
                  <a:pos x="116" y="232"/>
                </a:cxn>
                <a:cxn ang="0">
                  <a:pos x="0" y="116"/>
                </a:cxn>
                <a:cxn ang="0">
                  <a:pos x="116" y="0"/>
                </a:cxn>
                <a:cxn ang="0">
                  <a:pos x="181" y="104"/>
                </a:cxn>
                <a:cxn ang="0">
                  <a:pos x="176" y="126"/>
                </a:cxn>
                <a:cxn ang="0">
                  <a:pos x="163" y="142"/>
                </a:cxn>
                <a:cxn ang="0">
                  <a:pos x="141" y="150"/>
                </a:cxn>
                <a:cxn ang="0">
                  <a:pos x="129" y="147"/>
                </a:cxn>
                <a:cxn ang="0">
                  <a:pos x="125" y="139"/>
                </a:cxn>
                <a:cxn ang="0">
                  <a:pos x="116" y="147"/>
                </a:cxn>
                <a:cxn ang="0">
                  <a:pos x="105" y="150"/>
                </a:cxn>
                <a:cxn ang="0">
                  <a:pos x="82" y="126"/>
                </a:cxn>
                <a:cxn ang="0">
                  <a:pos x="91" y="99"/>
                </a:cxn>
                <a:cxn ang="0">
                  <a:pos x="116" y="87"/>
                </a:cxn>
                <a:cxn ang="0">
                  <a:pos x="131" y="94"/>
                </a:cxn>
                <a:cxn ang="0">
                  <a:pos x="134" y="89"/>
                </a:cxn>
                <a:cxn ang="0">
                  <a:pos x="150" y="89"/>
                </a:cxn>
                <a:cxn ang="0">
                  <a:pos x="140" y="131"/>
                </a:cxn>
                <a:cxn ang="0">
                  <a:pos x="140" y="132"/>
                </a:cxn>
                <a:cxn ang="0">
                  <a:pos x="140" y="133"/>
                </a:cxn>
                <a:cxn ang="0">
                  <a:pos x="143" y="137"/>
                </a:cxn>
                <a:cxn ang="0">
                  <a:pos x="160" y="125"/>
                </a:cxn>
                <a:cxn ang="0">
                  <a:pos x="166" y="104"/>
                </a:cxn>
                <a:cxn ang="0">
                  <a:pos x="152" y="77"/>
                </a:cxn>
                <a:cxn ang="0">
                  <a:pos x="122" y="69"/>
                </a:cxn>
                <a:cxn ang="0">
                  <a:pos x="89" y="78"/>
                </a:cxn>
                <a:cxn ang="0">
                  <a:pos x="67" y="120"/>
                </a:cxn>
                <a:cxn ang="0">
                  <a:pos x="80" y="152"/>
                </a:cxn>
                <a:cxn ang="0">
                  <a:pos x="117" y="164"/>
                </a:cxn>
                <a:cxn ang="0">
                  <a:pos x="157" y="151"/>
                </a:cxn>
                <a:cxn ang="0">
                  <a:pos x="165" y="162"/>
                </a:cxn>
                <a:cxn ang="0">
                  <a:pos x="115" y="179"/>
                </a:cxn>
                <a:cxn ang="0">
                  <a:pos x="91" y="175"/>
                </a:cxn>
                <a:cxn ang="0">
                  <a:pos x="71" y="164"/>
                </a:cxn>
                <a:cxn ang="0">
                  <a:pos x="51" y="121"/>
                </a:cxn>
                <a:cxn ang="0">
                  <a:pos x="66" y="79"/>
                </a:cxn>
                <a:cxn ang="0">
                  <a:pos x="91" y="60"/>
                </a:cxn>
                <a:cxn ang="0">
                  <a:pos x="122" y="54"/>
                </a:cxn>
                <a:cxn ang="0">
                  <a:pos x="163" y="66"/>
                </a:cxn>
                <a:cxn ang="0">
                  <a:pos x="181" y="104"/>
                </a:cxn>
                <a:cxn ang="0">
                  <a:pos x="126" y="109"/>
                </a:cxn>
                <a:cxn ang="0">
                  <a:pos x="123" y="102"/>
                </a:cxn>
                <a:cxn ang="0">
                  <a:pos x="117" y="100"/>
                </a:cxn>
                <a:cxn ang="0">
                  <a:pos x="105" y="109"/>
                </a:cxn>
                <a:cxn ang="0">
                  <a:pos x="101" y="126"/>
                </a:cxn>
                <a:cxn ang="0">
                  <a:pos x="109" y="136"/>
                </a:cxn>
                <a:cxn ang="0">
                  <a:pos x="118" y="132"/>
                </a:cxn>
                <a:cxn ang="0">
                  <a:pos x="123" y="122"/>
                </a:cxn>
                <a:cxn ang="0">
                  <a:pos x="126" y="109"/>
                </a:cxn>
                <a:cxn ang="0">
                  <a:pos x="116" y="8"/>
                </a:cxn>
                <a:cxn ang="0">
                  <a:pos x="8" y="116"/>
                </a:cxn>
                <a:cxn ang="0">
                  <a:pos x="116" y="224"/>
                </a:cxn>
                <a:cxn ang="0">
                  <a:pos x="224" y="116"/>
                </a:cxn>
                <a:cxn ang="0">
                  <a:pos x="116" y="8"/>
                </a:cxn>
                <a:cxn ang="0">
                  <a:pos x="116" y="13"/>
                </a:cxn>
                <a:cxn ang="0">
                  <a:pos x="12" y="116"/>
                </a:cxn>
                <a:cxn ang="0">
                  <a:pos x="116" y="220"/>
                </a:cxn>
                <a:cxn ang="0">
                  <a:pos x="220" y="116"/>
                </a:cxn>
                <a:cxn ang="0">
                  <a:pos x="116" y="13"/>
                </a:cxn>
              </a:cxnLst>
              <a:rect l="0" t="0" r="0" b="0"/>
              <a:pathLst>
                <a:path w="232" h="232">
                  <a:moveTo>
                    <a:pt x="116" y="0"/>
                  </a:moveTo>
                  <a:cubicBezTo>
                    <a:pt x="180" y="0"/>
                    <a:pt x="232" y="52"/>
                    <a:pt x="232" y="116"/>
                  </a:cubicBezTo>
                  <a:cubicBezTo>
                    <a:pt x="232" y="180"/>
                    <a:pt x="180" y="232"/>
                    <a:pt x="116" y="232"/>
                  </a:cubicBezTo>
                  <a:cubicBezTo>
                    <a:pt x="52" y="232"/>
                    <a:pt x="0" y="180"/>
                    <a:pt x="0" y="116"/>
                  </a:cubicBezTo>
                  <a:cubicBezTo>
                    <a:pt x="0" y="52"/>
                    <a:pt x="52" y="0"/>
                    <a:pt x="116" y="0"/>
                  </a:cubicBezTo>
                  <a:close/>
                  <a:moveTo>
                    <a:pt x="181" y="104"/>
                  </a:moveTo>
                  <a:cubicBezTo>
                    <a:pt x="181" y="112"/>
                    <a:pt x="179" y="119"/>
                    <a:pt x="176" y="126"/>
                  </a:cubicBezTo>
                  <a:cubicBezTo>
                    <a:pt x="173" y="132"/>
                    <a:pt x="169" y="137"/>
                    <a:pt x="163" y="142"/>
                  </a:cubicBezTo>
                  <a:cubicBezTo>
                    <a:pt x="156" y="147"/>
                    <a:pt x="149" y="150"/>
                    <a:pt x="141" y="150"/>
                  </a:cubicBezTo>
                  <a:cubicBezTo>
                    <a:pt x="136" y="150"/>
                    <a:pt x="132" y="149"/>
                    <a:pt x="129" y="147"/>
                  </a:cubicBezTo>
                  <a:cubicBezTo>
                    <a:pt x="127" y="145"/>
                    <a:pt x="125" y="143"/>
                    <a:pt x="125" y="139"/>
                  </a:cubicBezTo>
                  <a:cubicBezTo>
                    <a:pt x="122" y="143"/>
                    <a:pt x="119" y="146"/>
                    <a:pt x="116" y="147"/>
                  </a:cubicBezTo>
                  <a:cubicBezTo>
                    <a:pt x="113" y="149"/>
                    <a:pt x="109" y="150"/>
                    <a:pt x="105" y="150"/>
                  </a:cubicBezTo>
                  <a:cubicBezTo>
                    <a:pt x="89" y="150"/>
                    <a:pt x="82" y="142"/>
                    <a:pt x="82" y="126"/>
                  </a:cubicBezTo>
                  <a:cubicBezTo>
                    <a:pt x="82" y="115"/>
                    <a:pt x="85" y="106"/>
                    <a:pt x="91" y="99"/>
                  </a:cubicBezTo>
                  <a:cubicBezTo>
                    <a:pt x="97" y="91"/>
                    <a:pt x="105" y="87"/>
                    <a:pt x="116" y="87"/>
                  </a:cubicBezTo>
                  <a:cubicBezTo>
                    <a:pt x="123" y="87"/>
                    <a:pt x="128" y="89"/>
                    <a:pt x="131" y="94"/>
                  </a:cubicBezTo>
                  <a:cubicBezTo>
                    <a:pt x="134" y="89"/>
                    <a:pt x="134" y="89"/>
                    <a:pt x="134" y="89"/>
                  </a:cubicBezTo>
                  <a:cubicBezTo>
                    <a:pt x="150" y="89"/>
                    <a:pt x="150" y="89"/>
                    <a:pt x="150" y="89"/>
                  </a:cubicBezTo>
                  <a:cubicBezTo>
                    <a:pt x="140" y="131"/>
                    <a:pt x="140" y="131"/>
                    <a:pt x="140" y="131"/>
                  </a:cubicBezTo>
                  <a:cubicBezTo>
                    <a:pt x="140" y="132"/>
                    <a:pt x="140" y="132"/>
                    <a:pt x="140" y="132"/>
                  </a:cubicBezTo>
                  <a:cubicBezTo>
                    <a:pt x="140" y="132"/>
                    <a:pt x="140" y="133"/>
                    <a:pt x="140" y="133"/>
                  </a:cubicBezTo>
                  <a:cubicBezTo>
                    <a:pt x="140" y="135"/>
                    <a:pt x="141" y="137"/>
                    <a:pt x="143" y="137"/>
                  </a:cubicBezTo>
                  <a:cubicBezTo>
                    <a:pt x="150" y="137"/>
                    <a:pt x="155" y="133"/>
                    <a:pt x="160" y="125"/>
                  </a:cubicBezTo>
                  <a:cubicBezTo>
                    <a:pt x="164" y="119"/>
                    <a:pt x="166" y="112"/>
                    <a:pt x="166" y="104"/>
                  </a:cubicBezTo>
                  <a:cubicBezTo>
                    <a:pt x="166" y="93"/>
                    <a:pt x="161" y="84"/>
                    <a:pt x="152" y="77"/>
                  </a:cubicBezTo>
                  <a:cubicBezTo>
                    <a:pt x="144" y="72"/>
                    <a:pt x="134" y="69"/>
                    <a:pt x="122" y="69"/>
                  </a:cubicBezTo>
                  <a:cubicBezTo>
                    <a:pt x="109" y="69"/>
                    <a:pt x="98" y="72"/>
                    <a:pt x="89" y="78"/>
                  </a:cubicBezTo>
                  <a:cubicBezTo>
                    <a:pt x="74" y="88"/>
                    <a:pt x="67" y="102"/>
                    <a:pt x="67" y="120"/>
                  </a:cubicBezTo>
                  <a:cubicBezTo>
                    <a:pt x="67" y="134"/>
                    <a:pt x="71" y="144"/>
                    <a:pt x="80" y="152"/>
                  </a:cubicBezTo>
                  <a:cubicBezTo>
                    <a:pt x="90" y="160"/>
                    <a:pt x="102" y="164"/>
                    <a:pt x="117" y="164"/>
                  </a:cubicBezTo>
                  <a:cubicBezTo>
                    <a:pt x="132" y="164"/>
                    <a:pt x="145" y="160"/>
                    <a:pt x="157" y="151"/>
                  </a:cubicBezTo>
                  <a:cubicBezTo>
                    <a:pt x="165" y="162"/>
                    <a:pt x="165" y="162"/>
                    <a:pt x="165" y="162"/>
                  </a:cubicBezTo>
                  <a:cubicBezTo>
                    <a:pt x="150" y="173"/>
                    <a:pt x="134" y="179"/>
                    <a:pt x="115" y="179"/>
                  </a:cubicBezTo>
                  <a:cubicBezTo>
                    <a:pt x="107" y="179"/>
                    <a:pt x="99" y="177"/>
                    <a:pt x="91" y="175"/>
                  </a:cubicBezTo>
                  <a:cubicBezTo>
                    <a:pt x="84" y="172"/>
                    <a:pt x="77" y="169"/>
                    <a:pt x="71" y="164"/>
                  </a:cubicBezTo>
                  <a:cubicBezTo>
                    <a:pt x="58" y="153"/>
                    <a:pt x="51" y="139"/>
                    <a:pt x="51" y="121"/>
                  </a:cubicBezTo>
                  <a:cubicBezTo>
                    <a:pt x="51" y="105"/>
                    <a:pt x="56" y="91"/>
                    <a:pt x="66" y="79"/>
                  </a:cubicBezTo>
                  <a:cubicBezTo>
                    <a:pt x="73" y="71"/>
                    <a:pt x="81" y="65"/>
                    <a:pt x="91" y="60"/>
                  </a:cubicBezTo>
                  <a:cubicBezTo>
                    <a:pt x="100" y="56"/>
                    <a:pt x="111" y="54"/>
                    <a:pt x="122" y="54"/>
                  </a:cubicBezTo>
                  <a:cubicBezTo>
                    <a:pt x="138" y="54"/>
                    <a:pt x="152" y="58"/>
                    <a:pt x="163" y="66"/>
                  </a:cubicBezTo>
                  <a:cubicBezTo>
                    <a:pt x="175" y="76"/>
                    <a:pt x="181" y="88"/>
                    <a:pt x="181" y="104"/>
                  </a:cubicBezTo>
                  <a:close/>
                  <a:moveTo>
                    <a:pt x="126" y="109"/>
                  </a:moveTo>
                  <a:cubicBezTo>
                    <a:pt x="126" y="106"/>
                    <a:pt x="125" y="104"/>
                    <a:pt x="123" y="102"/>
                  </a:cubicBezTo>
                  <a:cubicBezTo>
                    <a:pt x="122" y="100"/>
                    <a:pt x="119" y="100"/>
                    <a:pt x="117" y="100"/>
                  </a:cubicBezTo>
                  <a:cubicBezTo>
                    <a:pt x="112" y="100"/>
                    <a:pt x="108" y="103"/>
                    <a:pt x="105" y="109"/>
                  </a:cubicBezTo>
                  <a:cubicBezTo>
                    <a:pt x="102" y="115"/>
                    <a:pt x="101" y="120"/>
                    <a:pt x="101" y="126"/>
                  </a:cubicBezTo>
                  <a:cubicBezTo>
                    <a:pt x="101" y="133"/>
                    <a:pt x="103" y="136"/>
                    <a:pt x="109" y="136"/>
                  </a:cubicBezTo>
                  <a:cubicBezTo>
                    <a:pt x="112" y="136"/>
                    <a:pt x="115" y="135"/>
                    <a:pt x="118" y="132"/>
                  </a:cubicBezTo>
                  <a:cubicBezTo>
                    <a:pt x="120" y="130"/>
                    <a:pt x="122" y="126"/>
                    <a:pt x="123" y="122"/>
                  </a:cubicBezTo>
                  <a:cubicBezTo>
                    <a:pt x="126" y="109"/>
                    <a:pt x="126" y="109"/>
                    <a:pt x="126" y="109"/>
                  </a:cubicBezTo>
                  <a:close/>
                  <a:moveTo>
                    <a:pt x="116" y="8"/>
                  </a:moveTo>
                  <a:cubicBezTo>
                    <a:pt x="56" y="8"/>
                    <a:pt x="8" y="57"/>
                    <a:pt x="8" y="116"/>
                  </a:cubicBezTo>
                  <a:cubicBezTo>
                    <a:pt x="8" y="176"/>
                    <a:pt x="56" y="224"/>
                    <a:pt x="116" y="224"/>
                  </a:cubicBezTo>
                  <a:cubicBezTo>
                    <a:pt x="176" y="224"/>
                    <a:pt x="224" y="176"/>
                    <a:pt x="224" y="116"/>
                  </a:cubicBezTo>
                  <a:cubicBezTo>
                    <a:pt x="224" y="57"/>
                    <a:pt x="176" y="8"/>
                    <a:pt x="116" y="8"/>
                  </a:cubicBezTo>
                  <a:close/>
                  <a:moveTo>
                    <a:pt x="116" y="13"/>
                  </a:moveTo>
                  <a:cubicBezTo>
                    <a:pt x="59" y="13"/>
                    <a:pt x="12" y="59"/>
                    <a:pt x="12" y="116"/>
                  </a:cubicBezTo>
                  <a:cubicBezTo>
                    <a:pt x="12" y="173"/>
                    <a:pt x="59" y="220"/>
                    <a:pt x="116" y="220"/>
                  </a:cubicBezTo>
                  <a:cubicBezTo>
                    <a:pt x="173" y="220"/>
                    <a:pt x="220" y="173"/>
                    <a:pt x="220" y="116"/>
                  </a:cubicBezTo>
                  <a:cubicBezTo>
                    <a:pt x="220" y="59"/>
                    <a:pt x="173" y="13"/>
                    <a:pt x="116" y="13"/>
                  </a:cubicBezTo>
                  <a:close/>
                </a:path>
              </a:pathLst>
            </a:custGeom>
            <a:solidFill>
              <a:srgbClr val="FFFFFF"/>
            </a:solidFill>
            <a:ln w="9525">
              <a:noFill/>
            </a:ln>
          </p:spPr>
          <p:txBody>
            <a:bodyPr/>
            <a:p>
              <a:endParaRPr altLang="en-US" lang="zh-CN"/>
            </a:p>
          </p:txBody>
        </p:sp>
      </p:grpSp>
      <p:grpSp>
        <p:nvGrpSpPr>
          <p:cNvPr id="117" name="组合 41328"/>
          <p:cNvGrpSpPr/>
          <p:nvPr/>
        </p:nvGrpSpPr>
        <p:grpSpPr>
          <a:xfrm>
            <a:off x="6570663" y="2087563"/>
            <a:ext cx="254000" cy="252412"/>
            <a:chOff x="0" y="0"/>
            <a:chExt cx="1570" cy="1564"/>
          </a:xfrm>
        </p:grpSpPr>
        <p:sp>
          <p:nvSpPr>
            <p:cNvPr id="1049221" name="Oval 27"/>
            <p:cNvSpPr/>
            <p:nvPr/>
          </p:nvSpPr>
          <p:spPr>
            <a:xfrm>
              <a:off x="0" y="0"/>
              <a:ext cx="1570" cy="1565"/>
            </a:xfrm>
            <a:prstGeom prst="ellipse"/>
            <a:solidFill>
              <a:srgbClr val="F25A58"/>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222" name="Freeform 28"/>
            <p:cNvSpPr>
              <a:spLocks noEditPoints="1"/>
            </p:cNvSpPr>
            <p:nvPr/>
          </p:nvSpPr>
          <p:spPr>
            <a:xfrm>
              <a:off x="282" y="300"/>
              <a:ext cx="1288" cy="1265"/>
            </a:xfrm>
            <a:custGeom>
              <a:avLst/>
              <a:ahLst/>
              <a:cxnLst>
                <a:cxn ang="0">
                  <a:pos x="128" y="286"/>
                </a:cxn>
                <a:cxn ang="0">
                  <a:pos x="0" y="158"/>
                </a:cxn>
                <a:cxn ang="0">
                  <a:pos x="0" y="60"/>
                </a:cxn>
                <a:cxn ang="0">
                  <a:pos x="34" y="60"/>
                </a:cxn>
                <a:cxn ang="0">
                  <a:pos x="46" y="71"/>
                </a:cxn>
                <a:cxn ang="0">
                  <a:pos x="47" y="60"/>
                </a:cxn>
                <a:cxn ang="0">
                  <a:pos x="81" y="60"/>
                </a:cxn>
                <a:cxn ang="0">
                  <a:pos x="106" y="85"/>
                </a:cxn>
                <a:cxn ang="0">
                  <a:pos x="106" y="0"/>
                </a:cxn>
                <a:cxn ang="0">
                  <a:pos x="120" y="0"/>
                </a:cxn>
                <a:cxn ang="0">
                  <a:pos x="180" y="60"/>
                </a:cxn>
                <a:cxn ang="0">
                  <a:pos x="204" y="60"/>
                </a:cxn>
                <a:cxn ang="0">
                  <a:pos x="216" y="72"/>
                </a:cxn>
                <a:cxn ang="0">
                  <a:pos x="217" y="60"/>
                </a:cxn>
                <a:cxn ang="0">
                  <a:pos x="242" y="60"/>
                </a:cxn>
                <a:cxn ang="0">
                  <a:pos x="291" y="109"/>
                </a:cxn>
                <a:cxn ang="0">
                  <a:pos x="291" y="109"/>
                </a:cxn>
                <a:cxn ang="0">
                  <a:pos x="128" y="286"/>
                </a:cxn>
                <a:cxn ang="0">
                  <a:pos x="42" y="102"/>
                </a:cxn>
                <a:cxn ang="0">
                  <a:pos x="42" y="102"/>
                </a:cxn>
                <a:cxn ang="0">
                  <a:pos x="0" y="60"/>
                </a:cxn>
                <a:cxn ang="0">
                  <a:pos x="42" y="102"/>
                </a:cxn>
              </a:cxnLst>
              <a:rect l="0" t="0" r="0" b="0"/>
              <a:pathLst>
                <a:path w="291" h="286">
                  <a:moveTo>
                    <a:pt x="128" y="286"/>
                  </a:moveTo>
                  <a:cubicBezTo>
                    <a:pt x="0" y="158"/>
                    <a:pt x="0" y="158"/>
                    <a:pt x="0" y="158"/>
                  </a:cubicBezTo>
                  <a:cubicBezTo>
                    <a:pt x="0" y="60"/>
                    <a:pt x="0" y="60"/>
                    <a:pt x="0" y="60"/>
                  </a:cubicBezTo>
                  <a:cubicBezTo>
                    <a:pt x="34" y="60"/>
                    <a:pt x="34" y="60"/>
                    <a:pt x="34" y="60"/>
                  </a:cubicBezTo>
                  <a:cubicBezTo>
                    <a:pt x="46" y="71"/>
                    <a:pt x="46" y="71"/>
                    <a:pt x="46" y="71"/>
                  </a:cubicBezTo>
                  <a:cubicBezTo>
                    <a:pt x="47" y="60"/>
                    <a:pt x="47" y="60"/>
                    <a:pt x="47" y="60"/>
                  </a:cubicBezTo>
                  <a:cubicBezTo>
                    <a:pt x="81" y="60"/>
                    <a:pt x="81" y="60"/>
                    <a:pt x="81" y="60"/>
                  </a:cubicBezTo>
                  <a:cubicBezTo>
                    <a:pt x="106" y="85"/>
                    <a:pt x="106" y="85"/>
                    <a:pt x="106" y="85"/>
                  </a:cubicBezTo>
                  <a:cubicBezTo>
                    <a:pt x="106" y="0"/>
                    <a:pt x="106" y="0"/>
                    <a:pt x="106" y="0"/>
                  </a:cubicBezTo>
                  <a:cubicBezTo>
                    <a:pt x="120" y="0"/>
                    <a:pt x="120" y="0"/>
                    <a:pt x="120" y="0"/>
                  </a:cubicBezTo>
                  <a:cubicBezTo>
                    <a:pt x="180" y="60"/>
                    <a:pt x="180" y="60"/>
                    <a:pt x="180" y="60"/>
                  </a:cubicBezTo>
                  <a:cubicBezTo>
                    <a:pt x="204" y="60"/>
                    <a:pt x="204" y="60"/>
                    <a:pt x="204" y="60"/>
                  </a:cubicBezTo>
                  <a:cubicBezTo>
                    <a:pt x="216" y="72"/>
                    <a:pt x="216" y="72"/>
                    <a:pt x="216" y="72"/>
                  </a:cubicBezTo>
                  <a:cubicBezTo>
                    <a:pt x="217" y="60"/>
                    <a:pt x="217" y="60"/>
                    <a:pt x="217" y="60"/>
                  </a:cubicBezTo>
                  <a:cubicBezTo>
                    <a:pt x="242" y="60"/>
                    <a:pt x="242" y="60"/>
                    <a:pt x="242" y="60"/>
                  </a:cubicBezTo>
                  <a:cubicBezTo>
                    <a:pt x="291" y="109"/>
                    <a:pt x="291" y="109"/>
                    <a:pt x="291" y="109"/>
                  </a:cubicBezTo>
                  <a:cubicBezTo>
                    <a:pt x="291" y="109"/>
                    <a:pt x="291" y="109"/>
                    <a:pt x="291" y="109"/>
                  </a:cubicBezTo>
                  <a:cubicBezTo>
                    <a:pt x="291" y="202"/>
                    <a:pt x="219" y="278"/>
                    <a:pt x="128" y="286"/>
                  </a:cubicBezTo>
                  <a:close/>
                  <a:moveTo>
                    <a:pt x="42" y="102"/>
                  </a:moveTo>
                  <a:cubicBezTo>
                    <a:pt x="42" y="102"/>
                    <a:pt x="42" y="102"/>
                    <a:pt x="42" y="102"/>
                  </a:cubicBezTo>
                  <a:cubicBezTo>
                    <a:pt x="0" y="60"/>
                    <a:pt x="0" y="60"/>
                    <a:pt x="0" y="60"/>
                  </a:cubicBezTo>
                  <a:cubicBezTo>
                    <a:pt x="42" y="102"/>
                    <a:pt x="42" y="102"/>
                    <a:pt x="42" y="102"/>
                  </a:cubicBezTo>
                  <a:close/>
                </a:path>
              </a:pathLst>
            </a:custGeom>
            <a:solidFill>
              <a:srgbClr val="BF3230"/>
            </a:solidFill>
            <a:ln w="9525">
              <a:noFill/>
            </a:ln>
          </p:spPr>
          <p:txBody>
            <a:bodyPr/>
            <a:p>
              <a:endParaRPr altLang="en-US" lang="zh-CN"/>
            </a:p>
          </p:txBody>
        </p:sp>
        <p:sp>
          <p:nvSpPr>
            <p:cNvPr id="1049223" name="Freeform 64"/>
            <p:cNvSpPr>
              <a:spLocks noEditPoints="1"/>
            </p:cNvSpPr>
            <p:nvPr/>
          </p:nvSpPr>
          <p:spPr>
            <a:xfrm>
              <a:off x="282" y="300"/>
              <a:ext cx="1070" cy="965"/>
            </a:xfrm>
            <a:custGeom>
              <a:avLst/>
              <a:ahLst/>
              <a:cxnLst>
                <a:cxn ang="0">
                  <a:pos x="188" y="0"/>
                </a:cxn>
                <a:cxn ang="0">
                  <a:pos x="212" y="0"/>
                </a:cxn>
                <a:cxn ang="0">
                  <a:pos x="212" y="386"/>
                </a:cxn>
                <a:cxn ang="0">
                  <a:pos x="188" y="386"/>
                </a:cxn>
                <a:cxn ang="0">
                  <a:pos x="188" y="0"/>
                </a:cxn>
                <a:cxn ang="0">
                  <a:pos x="188" y="0"/>
                </a:cxn>
                <a:cxn ang="0">
                  <a:pos x="0" y="106"/>
                </a:cxn>
                <a:cxn ang="0">
                  <a:pos x="60" y="106"/>
                </a:cxn>
                <a:cxn ang="0">
                  <a:pos x="73" y="207"/>
                </a:cxn>
                <a:cxn ang="0">
                  <a:pos x="83" y="106"/>
                </a:cxn>
                <a:cxn ang="0">
                  <a:pos x="143" y="106"/>
                </a:cxn>
                <a:cxn ang="0">
                  <a:pos x="143" y="280"/>
                </a:cxn>
                <a:cxn ang="0">
                  <a:pos x="106" y="280"/>
                </a:cxn>
                <a:cxn ang="0">
                  <a:pos x="106" y="150"/>
                </a:cxn>
                <a:cxn ang="0">
                  <a:pos x="87" y="280"/>
                </a:cxn>
                <a:cxn ang="0">
                  <a:pos x="57" y="280"/>
                </a:cxn>
                <a:cxn ang="0">
                  <a:pos x="39" y="150"/>
                </a:cxn>
                <a:cxn ang="0">
                  <a:pos x="39" y="280"/>
                </a:cxn>
                <a:cxn ang="0">
                  <a:pos x="0" y="280"/>
                </a:cxn>
                <a:cxn ang="0">
                  <a:pos x="0" y="106"/>
                </a:cxn>
                <a:cxn ang="0">
                  <a:pos x="0" y="106"/>
                </a:cxn>
                <a:cxn ang="0">
                  <a:pos x="290" y="106"/>
                </a:cxn>
                <a:cxn ang="0">
                  <a:pos x="301" y="226"/>
                </a:cxn>
                <a:cxn ang="0">
                  <a:pos x="313" y="106"/>
                </a:cxn>
                <a:cxn ang="0">
                  <a:pos x="361" y="106"/>
                </a:cxn>
                <a:cxn ang="0">
                  <a:pos x="374" y="226"/>
                </a:cxn>
                <a:cxn ang="0">
                  <a:pos x="384" y="106"/>
                </a:cxn>
                <a:cxn ang="0">
                  <a:pos x="428" y="106"/>
                </a:cxn>
                <a:cxn ang="0">
                  <a:pos x="407" y="280"/>
                </a:cxn>
                <a:cxn ang="0">
                  <a:pos x="351" y="280"/>
                </a:cxn>
                <a:cxn ang="0">
                  <a:pos x="338" y="179"/>
                </a:cxn>
                <a:cxn ang="0">
                  <a:pos x="324" y="280"/>
                </a:cxn>
                <a:cxn ang="0">
                  <a:pos x="267" y="280"/>
                </a:cxn>
                <a:cxn ang="0">
                  <a:pos x="246" y="106"/>
                </a:cxn>
                <a:cxn ang="0">
                  <a:pos x="290" y="106"/>
                </a:cxn>
                <a:cxn ang="0">
                  <a:pos x="290" y="106"/>
                </a:cxn>
              </a:cxnLst>
              <a:rect l="0" t="0" r="0" b="0"/>
              <a:pathLst>
                <a:path w="428" h="386">
                  <a:moveTo>
                    <a:pt x="188" y="0"/>
                  </a:moveTo>
                  <a:lnTo>
                    <a:pt x="212" y="0"/>
                  </a:lnTo>
                  <a:lnTo>
                    <a:pt x="212" y="386"/>
                  </a:lnTo>
                  <a:lnTo>
                    <a:pt x="188" y="386"/>
                  </a:lnTo>
                  <a:lnTo>
                    <a:pt x="188" y="0"/>
                  </a:lnTo>
                  <a:lnTo>
                    <a:pt x="188" y="0"/>
                  </a:lnTo>
                  <a:close/>
                  <a:moveTo>
                    <a:pt x="0" y="106"/>
                  </a:moveTo>
                  <a:lnTo>
                    <a:pt x="60" y="106"/>
                  </a:lnTo>
                  <a:lnTo>
                    <a:pt x="73" y="207"/>
                  </a:lnTo>
                  <a:lnTo>
                    <a:pt x="83" y="106"/>
                  </a:lnTo>
                  <a:lnTo>
                    <a:pt x="143" y="106"/>
                  </a:lnTo>
                  <a:lnTo>
                    <a:pt x="143" y="280"/>
                  </a:lnTo>
                  <a:lnTo>
                    <a:pt x="106" y="280"/>
                  </a:lnTo>
                  <a:lnTo>
                    <a:pt x="106" y="150"/>
                  </a:lnTo>
                  <a:lnTo>
                    <a:pt x="87" y="280"/>
                  </a:lnTo>
                  <a:lnTo>
                    <a:pt x="57" y="280"/>
                  </a:lnTo>
                  <a:lnTo>
                    <a:pt x="39" y="150"/>
                  </a:lnTo>
                  <a:lnTo>
                    <a:pt x="39" y="280"/>
                  </a:lnTo>
                  <a:lnTo>
                    <a:pt x="0" y="280"/>
                  </a:lnTo>
                  <a:lnTo>
                    <a:pt x="0" y="106"/>
                  </a:lnTo>
                  <a:lnTo>
                    <a:pt x="0" y="106"/>
                  </a:lnTo>
                  <a:close/>
                  <a:moveTo>
                    <a:pt x="290" y="106"/>
                  </a:moveTo>
                  <a:lnTo>
                    <a:pt x="301" y="226"/>
                  </a:lnTo>
                  <a:lnTo>
                    <a:pt x="313" y="106"/>
                  </a:lnTo>
                  <a:lnTo>
                    <a:pt x="361" y="106"/>
                  </a:lnTo>
                  <a:lnTo>
                    <a:pt x="374" y="226"/>
                  </a:lnTo>
                  <a:lnTo>
                    <a:pt x="384" y="106"/>
                  </a:lnTo>
                  <a:lnTo>
                    <a:pt x="428" y="106"/>
                  </a:lnTo>
                  <a:lnTo>
                    <a:pt x="407" y="280"/>
                  </a:lnTo>
                  <a:lnTo>
                    <a:pt x="351" y="280"/>
                  </a:lnTo>
                  <a:lnTo>
                    <a:pt x="338" y="179"/>
                  </a:lnTo>
                  <a:lnTo>
                    <a:pt x="324" y="280"/>
                  </a:lnTo>
                  <a:lnTo>
                    <a:pt x="267" y="280"/>
                  </a:lnTo>
                  <a:lnTo>
                    <a:pt x="246" y="106"/>
                  </a:lnTo>
                  <a:lnTo>
                    <a:pt x="290" y="106"/>
                  </a:lnTo>
                  <a:lnTo>
                    <a:pt x="290" y="106"/>
                  </a:lnTo>
                  <a:close/>
                </a:path>
              </a:pathLst>
            </a:custGeom>
            <a:solidFill>
              <a:srgbClr val="FFFFFF"/>
            </a:solidFill>
            <a:ln w="9525">
              <a:noFill/>
            </a:ln>
          </p:spPr>
          <p:txBody>
            <a:bodyPr/>
            <a:p>
              <a:endParaRPr altLang="en-US" lang="zh-CN"/>
            </a:p>
          </p:txBody>
        </p:sp>
      </p:grpSp>
      <p:grpSp>
        <p:nvGrpSpPr>
          <p:cNvPr id="118" name="组合 41332"/>
          <p:cNvGrpSpPr/>
          <p:nvPr/>
        </p:nvGrpSpPr>
        <p:grpSpPr>
          <a:xfrm>
            <a:off x="5888038" y="2740025"/>
            <a:ext cx="255587" cy="254000"/>
            <a:chOff x="0" y="0"/>
            <a:chExt cx="1570" cy="1572"/>
          </a:xfrm>
        </p:grpSpPr>
        <p:sp>
          <p:nvSpPr>
            <p:cNvPr id="1049224" name="Oval 14"/>
            <p:cNvSpPr/>
            <p:nvPr/>
          </p:nvSpPr>
          <p:spPr>
            <a:xfrm>
              <a:off x="0" y="0"/>
              <a:ext cx="1570" cy="1572"/>
            </a:xfrm>
            <a:prstGeom prst="ellipse"/>
            <a:solidFill>
              <a:srgbClr val="FFCC5C"/>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225" name="Freeform 19"/>
            <p:cNvSpPr/>
            <p:nvPr/>
          </p:nvSpPr>
          <p:spPr>
            <a:xfrm>
              <a:off x="288" y="287"/>
              <a:ext cx="1280" cy="1280"/>
            </a:xfrm>
            <a:custGeom>
              <a:avLst/>
              <a:ahLst/>
              <a:cxnLst>
                <a:cxn ang="0">
                  <a:pos x="118" y="0"/>
                </a:cxn>
                <a:cxn ang="0">
                  <a:pos x="130" y="1"/>
                </a:cxn>
                <a:cxn ang="0">
                  <a:pos x="141" y="3"/>
                </a:cxn>
                <a:cxn ang="0">
                  <a:pos x="151" y="6"/>
                </a:cxn>
                <a:cxn ang="0">
                  <a:pos x="161" y="11"/>
                </a:cxn>
                <a:cxn ang="0">
                  <a:pos x="171" y="16"/>
                </a:cxn>
                <a:cxn ang="0">
                  <a:pos x="180" y="22"/>
                </a:cxn>
                <a:cxn ang="0">
                  <a:pos x="188" y="29"/>
                </a:cxn>
                <a:cxn ang="0">
                  <a:pos x="289" y="130"/>
                </a:cxn>
                <a:cxn ang="0">
                  <a:pos x="33" y="192"/>
                </a:cxn>
                <a:cxn ang="0">
                  <a:pos x="26" y="184"/>
                </a:cxn>
                <a:cxn ang="0">
                  <a:pos x="19" y="175"/>
                </a:cxn>
                <a:cxn ang="0">
                  <a:pos x="14" y="166"/>
                </a:cxn>
                <a:cxn ang="0">
                  <a:pos x="9" y="156"/>
                </a:cxn>
                <a:cxn ang="0">
                  <a:pos x="5" y="146"/>
                </a:cxn>
                <a:cxn ang="0">
                  <a:pos x="2" y="135"/>
                </a:cxn>
                <a:cxn ang="0">
                  <a:pos x="1" y="124"/>
                </a:cxn>
                <a:cxn ang="0">
                  <a:pos x="0" y="112"/>
                </a:cxn>
                <a:cxn ang="0">
                  <a:pos x="1" y="101"/>
                </a:cxn>
                <a:cxn ang="0">
                  <a:pos x="2" y="90"/>
                </a:cxn>
                <a:cxn ang="0">
                  <a:pos x="5" y="79"/>
                </a:cxn>
                <a:cxn ang="0">
                  <a:pos x="9" y="68"/>
                </a:cxn>
                <a:cxn ang="0">
                  <a:pos x="14" y="59"/>
                </a:cxn>
                <a:cxn ang="0">
                  <a:pos x="19" y="49"/>
                </a:cxn>
                <a:cxn ang="0">
                  <a:pos x="26" y="41"/>
                </a:cxn>
                <a:cxn ang="0">
                  <a:pos x="33" y="33"/>
                </a:cxn>
                <a:cxn ang="0">
                  <a:pos x="41" y="25"/>
                </a:cxn>
                <a:cxn ang="0">
                  <a:pos x="50" y="19"/>
                </a:cxn>
                <a:cxn ang="0">
                  <a:pos x="59" y="13"/>
                </a:cxn>
                <a:cxn ang="0">
                  <a:pos x="69" y="9"/>
                </a:cxn>
                <a:cxn ang="0">
                  <a:pos x="79" y="5"/>
                </a:cxn>
                <a:cxn ang="0">
                  <a:pos x="90" y="2"/>
                </a:cxn>
                <a:cxn ang="0">
                  <a:pos x="101" y="0"/>
                </a:cxn>
                <a:cxn ang="0">
                  <a:pos x="113" y="0"/>
                </a:cxn>
              </a:cxnLst>
              <a:rect l="0" t="0" r="0" b="0"/>
              <a:pathLst>
                <a:path w="289" h="289">
                  <a:moveTo>
                    <a:pt x="113" y="0"/>
                  </a:moveTo>
                  <a:cubicBezTo>
                    <a:pt x="118" y="0"/>
                    <a:pt x="118" y="0"/>
                    <a:pt x="118" y="0"/>
                  </a:cubicBezTo>
                  <a:cubicBezTo>
                    <a:pt x="124" y="0"/>
                    <a:pt x="124" y="0"/>
                    <a:pt x="124" y="0"/>
                  </a:cubicBezTo>
                  <a:cubicBezTo>
                    <a:pt x="130" y="1"/>
                    <a:pt x="130" y="1"/>
                    <a:pt x="130" y="1"/>
                  </a:cubicBezTo>
                  <a:cubicBezTo>
                    <a:pt x="135" y="2"/>
                    <a:pt x="135" y="2"/>
                    <a:pt x="135" y="2"/>
                  </a:cubicBezTo>
                  <a:cubicBezTo>
                    <a:pt x="141" y="3"/>
                    <a:pt x="141" y="3"/>
                    <a:pt x="141" y="3"/>
                  </a:cubicBezTo>
                  <a:cubicBezTo>
                    <a:pt x="146" y="5"/>
                    <a:pt x="146" y="5"/>
                    <a:pt x="146" y="5"/>
                  </a:cubicBezTo>
                  <a:cubicBezTo>
                    <a:pt x="151" y="6"/>
                    <a:pt x="151" y="6"/>
                    <a:pt x="151" y="6"/>
                  </a:cubicBezTo>
                  <a:cubicBezTo>
                    <a:pt x="156" y="9"/>
                    <a:pt x="156" y="9"/>
                    <a:pt x="156" y="9"/>
                  </a:cubicBezTo>
                  <a:cubicBezTo>
                    <a:pt x="161" y="11"/>
                    <a:pt x="161" y="11"/>
                    <a:pt x="161" y="11"/>
                  </a:cubicBezTo>
                  <a:cubicBezTo>
                    <a:pt x="166" y="13"/>
                    <a:pt x="166" y="13"/>
                    <a:pt x="166" y="13"/>
                  </a:cubicBezTo>
                  <a:cubicBezTo>
                    <a:pt x="171" y="16"/>
                    <a:pt x="171" y="16"/>
                    <a:pt x="171" y="16"/>
                  </a:cubicBezTo>
                  <a:cubicBezTo>
                    <a:pt x="176" y="19"/>
                    <a:pt x="176" y="19"/>
                    <a:pt x="176" y="19"/>
                  </a:cubicBezTo>
                  <a:cubicBezTo>
                    <a:pt x="180" y="22"/>
                    <a:pt x="180" y="22"/>
                    <a:pt x="180" y="22"/>
                  </a:cubicBezTo>
                  <a:cubicBezTo>
                    <a:pt x="184" y="25"/>
                    <a:pt x="184" y="25"/>
                    <a:pt x="184" y="25"/>
                  </a:cubicBezTo>
                  <a:cubicBezTo>
                    <a:pt x="188" y="29"/>
                    <a:pt x="188" y="29"/>
                    <a:pt x="188" y="29"/>
                  </a:cubicBezTo>
                  <a:cubicBezTo>
                    <a:pt x="192" y="33"/>
                    <a:pt x="192" y="33"/>
                    <a:pt x="192" y="33"/>
                  </a:cubicBezTo>
                  <a:cubicBezTo>
                    <a:pt x="289" y="130"/>
                    <a:pt x="289" y="130"/>
                    <a:pt x="289" y="130"/>
                  </a:cubicBezTo>
                  <a:cubicBezTo>
                    <a:pt x="281" y="214"/>
                    <a:pt x="214" y="281"/>
                    <a:pt x="130" y="289"/>
                  </a:cubicBezTo>
                  <a:cubicBezTo>
                    <a:pt x="33" y="192"/>
                    <a:pt x="33" y="192"/>
                    <a:pt x="33" y="192"/>
                  </a:cubicBezTo>
                  <a:cubicBezTo>
                    <a:pt x="29" y="188"/>
                    <a:pt x="29" y="188"/>
                    <a:pt x="29" y="188"/>
                  </a:cubicBezTo>
                  <a:cubicBezTo>
                    <a:pt x="26" y="184"/>
                    <a:pt x="26" y="184"/>
                    <a:pt x="26" y="184"/>
                  </a:cubicBezTo>
                  <a:cubicBezTo>
                    <a:pt x="22" y="180"/>
                    <a:pt x="22" y="180"/>
                    <a:pt x="22" y="180"/>
                  </a:cubicBezTo>
                  <a:cubicBezTo>
                    <a:pt x="19" y="175"/>
                    <a:pt x="19" y="175"/>
                    <a:pt x="19" y="175"/>
                  </a:cubicBezTo>
                  <a:cubicBezTo>
                    <a:pt x="16" y="171"/>
                    <a:pt x="16" y="171"/>
                    <a:pt x="16" y="171"/>
                  </a:cubicBezTo>
                  <a:cubicBezTo>
                    <a:pt x="14" y="166"/>
                    <a:pt x="14" y="166"/>
                    <a:pt x="14" y="166"/>
                  </a:cubicBezTo>
                  <a:cubicBezTo>
                    <a:pt x="11" y="161"/>
                    <a:pt x="11" y="161"/>
                    <a:pt x="11" y="161"/>
                  </a:cubicBezTo>
                  <a:cubicBezTo>
                    <a:pt x="9" y="156"/>
                    <a:pt x="9" y="156"/>
                    <a:pt x="9" y="156"/>
                  </a:cubicBezTo>
                  <a:cubicBezTo>
                    <a:pt x="7" y="151"/>
                    <a:pt x="7" y="151"/>
                    <a:pt x="7" y="151"/>
                  </a:cubicBezTo>
                  <a:cubicBezTo>
                    <a:pt x="5" y="146"/>
                    <a:pt x="5" y="146"/>
                    <a:pt x="5" y="146"/>
                  </a:cubicBezTo>
                  <a:cubicBezTo>
                    <a:pt x="4" y="140"/>
                    <a:pt x="4" y="140"/>
                    <a:pt x="4" y="140"/>
                  </a:cubicBezTo>
                  <a:cubicBezTo>
                    <a:pt x="2" y="135"/>
                    <a:pt x="2" y="135"/>
                    <a:pt x="2" y="135"/>
                  </a:cubicBezTo>
                  <a:cubicBezTo>
                    <a:pt x="1" y="129"/>
                    <a:pt x="1" y="129"/>
                    <a:pt x="1" y="129"/>
                  </a:cubicBezTo>
                  <a:cubicBezTo>
                    <a:pt x="1" y="124"/>
                    <a:pt x="1" y="124"/>
                    <a:pt x="1" y="124"/>
                  </a:cubicBezTo>
                  <a:cubicBezTo>
                    <a:pt x="0" y="118"/>
                    <a:pt x="0" y="118"/>
                    <a:pt x="0" y="118"/>
                  </a:cubicBezTo>
                  <a:cubicBezTo>
                    <a:pt x="0" y="112"/>
                    <a:pt x="0" y="112"/>
                    <a:pt x="0" y="112"/>
                  </a:cubicBezTo>
                  <a:cubicBezTo>
                    <a:pt x="0" y="106"/>
                    <a:pt x="0" y="106"/>
                    <a:pt x="0" y="106"/>
                  </a:cubicBezTo>
                  <a:cubicBezTo>
                    <a:pt x="1" y="101"/>
                    <a:pt x="1" y="101"/>
                    <a:pt x="1" y="101"/>
                  </a:cubicBezTo>
                  <a:cubicBezTo>
                    <a:pt x="1" y="95"/>
                    <a:pt x="1" y="95"/>
                    <a:pt x="1" y="95"/>
                  </a:cubicBezTo>
                  <a:cubicBezTo>
                    <a:pt x="2" y="90"/>
                    <a:pt x="2" y="90"/>
                    <a:pt x="2" y="90"/>
                  </a:cubicBezTo>
                  <a:cubicBezTo>
                    <a:pt x="4" y="84"/>
                    <a:pt x="4" y="84"/>
                    <a:pt x="4" y="84"/>
                  </a:cubicBezTo>
                  <a:cubicBezTo>
                    <a:pt x="5" y="79"/>
                    <a:pt x="5" y="79"/>
                    <a:pt x="5" y="79"/>
                  </a:cubicBezTo>
                  <a:cubicBezTo>
                    <a:pt x="7" y="74"/>
                    <a:pt x="7" y="74"/>
                    <a:pt x="7" y="74"/>
                  </a:cubicBezTo>
                  <a:cubicBezTo>
                    <a:pt x="9" y="68"/>
                    <a:pt x="9" y="68"/>
                    <a:pt x="9" y="68"/>
                  </a:cubicBezTo>
                  <a:cubicBezTo>
                    <a:pt x="11" y="63"/>
                    <a:pt x="11" y="63"/>
                    <a:pt x="11" y="63"/>
                  </a:cubicBezTo>
                  <a:cubicBezTo>
                    <a:pt x="14" y="59"/>
                    <a:pt x="14" y="59"/>
                    <a:pt x="14" y="59"/>
                  </a:cubicBezTo>
                  <a:cubicBezTo>
                    <a:pt x="16" y="54"/>
                    <a:pt x="16" y="54"/>
                    <a:pt x="16" y="54"/>
                  </a:cubicBezTo>
                  <a:cubicBezTo>
                    <a:pt x="19" y="49"/>
                    <a:pt x="19" y="49"/>
                    <a:pt x="19" y="49"/>
                  </a:cubicBezTo>
                  <a:cubicBezTo>
                    <a:pt x="22" y="45"/>
                    <a:pt x="22" y="45"/>
                    <a:pt x="22" y="45"/>
                  </a:cubicBezTo>
                  <a:cubicBezTo>
                    <a:pt x="26" y="41"/>
                    <a:pt x="26" y="41"/>
                    <a:pt x="26" y="41"/>
                  </a:cubicBezTo>
                  <a:cubicBezTo>
                    <a:pt x="29" y="37"/>
                    <a:pt x="29" y="37"/>
                    <a:pt x="29" y="37"/>
                  </a:cubicBezTo>
                  <a:cubicBezTo>
                    <a:pt x="33" y="33"/>
                    <a:pt x="33" y="33"/>
                    <a:pt x="33" y="33"/>
                  </a:cubicBezTo>
                  <a:cubicBezTo>
                    <a:pt x="37" y="29"/>
                    <a:pt x="37" y="29"/>
                    <a:pt x="37" y="29"/>
                  </a:cubicBezTo>
                  <a:cubicBezTo>
                    <a:pt x="41" y="25"/>
                    <a:pt x="41" y="25"/>
                    <a:pt x="41" y="25"/>
                  </a:cubicBezTo>
                  <a:cubicBezTo>
                    <a:pt x="45" y="22"/>
                    <a:pt x="45" y="22"/>
                    <a:pt x="45" y="22"/>
                  </a:cubicBezTo>
                  <a:cubicBezTo>
                    <a:pt x="50" y="19"/>
                    <a:pt x="50" y="19"/>
                    <a:pt x="50" y="19"/>
                  </a:cubicBezTo>
                  <a:cubicBezTo>
                    <a:pt x="54" y="16"/>
                    <a:pt x="54" y="16"/>
                    <a:pt x="54" y="16"/>
                  </a:cubicBezTo>
                  <a:cubicBezTo>
                    <a:pt x="59" y="13"/>
                    <a:pt x="59" y="13"/>
                    <a:pt x="59" y="13"/>
                  </a:cubicBezTo>
                  <a:cubicBezTo>
                    <a:pt x="64" y="11"/>
                    <a:pt x="64" y="11"/>
                    <a:pt x="64" y="11"/>
                  </a:cubicBezTo>
                  <a:cubicBezTo>
                    <a:pt x="69" y="9"/>
                    <a:pt x="69" y="9"/>
                    <a:pt x="69" y="9"/>
                  </a:cubicBezTo>
                  <a:cubicBezTo>
                    <a:pt x="74" y="6"/>
                    <a:pt x="74" y="6"/>
                    <a:pt x="74" y="6"/>
                  </a:cubicBezTo>
                  <a:cubicBezTo>
                    <a:pt x="79" y="5"/>
                    <a:pt x="79" y="5"/>
                    <a:pt x="79" y="5"/>
                  </a:cubicBezTo>
                  <a:cubicBezTo>
                    <a:pt x="85" y="3"/>
                    <a:pt x="85" y="3"/>
                    <a:pt x="85" y="3"/>
                  </a:cubicBezTo>
                  <a:cubicBezTo>
                    <a:pt x="90" y="2"/>
                    <a:pt x="90" y="2"/>
                    <a:pt x="90" y="2"/>
                  </a:cubicBezTo>
                  <a:cubicBezTo>
                    <a:pt x="96" y="1"/>
                    <a:pt x="96" y="1"/>
                    <a:pt x="96" y="1"/>
                  </a:cubicBezTo>
                  <a:cubicBezTo>
                    <a:pt x="101" y="0"/>
                    <a:pt x="101" y="0"/>
                    <a:pt x="101" y="0"/>
                  </a:cubicBezTo>
                  <a:cubicBezTo>
                    <a:pt x="107" y="0"/>
                    <a:pt x="107" y="0"/>
                    <a:pt x="107" y="0"/>
                  </a:cubicBezTo>
                  <a:cubicBezTo>
                    <a:pt x="113" y="0"/>
                    <a:pt x="113" y="0"/>
                    <a:pt x="113" y="0"/>
                  </a:cubicBezTo>
                  <a:close/>
                </a:path>
              </a:pathLst>
            </a:custGeom>
            <a:solidFill>
              <a:srgbClr val="D59B2E"/>
            </a:solidFill>
            <a:ln w="9525">
              <a:noFill/>
            </a:ln>
          </p:spPr>
          <p:txBody>
            <a:bodyPr/>
            <a:p>
              <a:endParaRPr altLang="en-US" lang="zh-CN"/>
            </a:p>
          </p:txBody>
        </p:sp>
        <p:sp>
          <p:nvSpPr>
            <p:cNvPr id="1049226" name="Freeform 65"/>
            <p:cNvSpPr>
              <a:spLocks noEditPoints="1"/>
            </p:cNvSpPr>
            <p:nvPr/>
          </p:nvSpPr>
          <p:spPr>
            <a:xfrm>
              <a:off x="288" y="287"/>
              <a:ext cx="995" cy="997"/>
            </a:xfrm>
            <a:custGeom>
              <a:avLst/>
              <a:ahLst/>
              <a:cxnLst>
                <a:cxn ang="0">
                  <a:pos x="113" y="0"/>
                </a:cxn>
                <a:cxn ang="0">
                  <a:pos x="0" y="112"/>
                </a:cxn>
                <a:cxn ang="0">
                  <a:pos x="113" y="225"/>
                </a:cxn>
                <a:cxn ang="0">
                  <a:pos x="225" y="112"/>
                </a:cxn>
                <a:cxn ang="0">
                  <a:pos x="113" y="0"/>
                </a:cxn>
                <a:cxn ang="0">
                  <a:pos x="113" y="15"/>
                </a:cxn>
                <a:cxn ang="0">
                  <a:pos x="15" y="112"/>
                </a:cxn>
                <a:cxn ang="0">
                  <a:pos x="113" y="209"/>
                </a:cxn>
                <a:cxn ang="0">
                  <a:pos x="210" y="112"/>
                </a:cxn>
                <a:cxn ang="0">
                  <a:pos x="113" y="15"/>
                </a:cxn>
                <a:cxn ang="0">
                  <a:pos x="178" y="100"/>
                </a:cxn>
                <a:cxn ang="0">
                  <a:pos x="173" y="122"/>
                </a:cxn>
                <a:cxn ang="0">
                  <a:pos x="160" y="138"/>
                </a:cxn>
                <a:cxn ang="0">
                  <a:pos x="137" y="146"/>
                </a:cxn>
                <a:cxn ang="0">
                  <a:pos x="126" y="143"/>
                </a:cxn>
                <a:cxn ang="0">
                  <a:pos x="121" y="135"/>
                </a:cxn>
                <a:cxn ang="0">
                  <a:pos x="113" y="143"/>
                </a:cxn>
                <a:cxn ang="0">
                  <a:pos x="102" y="146"/>
                </a:cxn>
                <a:cxn ang="0">
                  <a:pos x="78" y="122"/>
                </a:cxn>
                <a:cxn ang="0">
                  <a:pos x="87" y="95"/>
                </a:cxn>
                <a:cxn ang="0">
                  <a:pos x="112" y="83"/>
                </a:cxn>
                <a:cxn ang="0">
                  <a:pos x="127" y="90"/>
                </a:cxn>
                <a:cxn ang="0">
                  <a:pos x="131" y="85"/>
                </a:cxn>
                <a:cxn ang="0">
                  <a:pos x="147" y="85"/>
                </a:cxn>
                <a:cxn ang="0">
                  <a:pos x="137" y="127"/>
                </a:cxn>
                <a:cxn ang="0">
                  <a:pos x="136" y="128"/>
                </a:cxn>
                <a:cxn ang="0">
                  <a:pos x="136" y="129"/>
                </a:cxn>
                <a:cxn ang="0">
                  <a:pos x="140" y="133"/>
                </a:cxn>
                <a:cxn ang="0">
                  <a:pos x="157" y="121"/>
                </a:cxn>
                <a:cxn ang="0">
                  <a:pos x="162" y="100"/>
                </a:cxn>
                <a:cxn ang="0">
                  <a:pos x="149" y="73"/>
                </a:cxn>
                <a:cxn ang="0">
                  <a:pos x="119" y="65"/>
                </a:cxn>
                <a:cxn ang="0">
                  <a:pos x="86" y="74"/>
                </a:cxn>
                <a:cxn ang="0">
                  <a:pos x="64" y="116"/>
                </a:cxn>
                <a:cxn ang="0">
                  <a:pos x="77" y="148"/>
                </a:cxn>
                <a:cxn ang="0">
                  <a:pos x="114" y="160"/>
                </a:cxn>
                <a:cxn ang="0">
                  <a:pos x="153" y="147"/>
                </a:cxn>
                <a:cxn ang="0">
                  <a:pos x="161" y="158"/>
                </a:cxn>
                <a:cxn ang="0">
                  <a:pos x="112" y="175"/>
                </a:cxn>
                <a:cxn ang="0">
                  <a:pos x="88" y="171"/>
                </a:cxn>
                <a:cxn ang="0">
                  <a:pos x="68" y="160"/>
                </a:cxn>
                <a:cxn ang="0">
                  <a:pos x="48" y="117"/>
                </a:cxn>
                <a:cxn ang="0">
                  <a:pos x="63" y="75"/>
                </a:cxn>
                <a:cxn ang="0">
                  <a:pos x="87" y="56"/>
                </a:cxn>
                <a:cxn ang="0">
                  <a:pos x="119" y="50"/>
                </a:cxn>
                <a:cxn ang="0">
                  <a:pos x="160" y="62"/>
                </a:cxn>
                <a:cxn ang="0">
                  <a:pos x="178" y="100"/>
                </a:cxn>
                <a:cxn ang="0">
                  <a:pos x="123" y="105"/>
                </a:cxn>
                <a:cxn ang="0">
                  <a:pos x="120" y="98"/>
                </a:cxn>
                <a:cxn ang="0">
                  <a:pos x="114" y="96"/>
                </a:cxn>
                <a:cxn ang="0">
                  <a:pos x="101" y="105"/>
                </a:cxn>
                <a:cxn ang="0">
                  <a:pos x="98" y="122"/>
                </a:cxn>
                <a:cxn ang="0">
                  <a:pos x="105" y="132"/>
                </a:cxn>
                <a:cxn ang="0">
                  <a:pos x="115" y="128"/>
                </a:cxn>
                <a:cxn ang="0">
                  <a:pos x="120" y="118"/>
                </a:cxn>
                <a:cxn ang="0">
                  <a:pos x="123" y="105"/>
                </a:cxn>
              </a:cxnLst>
              <a:rect l="0" t="0" r="0" b="0"/>
              <a:pathLst>
                <a:path w="225" h="225">
                  <a:moveTo>
                    <a:pt x="113" y="0"/>
                  </a:moveTo>
                  <a:cubicBezTo>
                    <a:pt x="51" y="0"/>
                    <a:pt x="0" y="50"/>
                    <a:pt x="0" y="112"/>
                  </a:cubicBezTo>
                  <a:cubicBezTo>
                    <a:pt x="0" y="174"/>
                    <a:pt x="51" y="225"/>
                    <a:pt x="113" y="225"/>
                  </a:cubicBezTo>
                  <a:cubicBezTo>
                    <a:pt x="175" y="225"/>
                    <a:pt x="225" y="174"/>
                    <a:pt x="225" y="112"/>
                  </a:cubicBezTo>
                  <a:cubicBezTo>
                    <a:pt x="225" y="50"/>
                    <a:pt x="175" y="0"/>
                    <a:pt x="113" y="0"/>
                  </a:cubicBezTo>
                  <a:close/>
                  <a:moveTo>
                    <a:pt x="113" y="15"/>
                  </a:moveTo>
                  <a:cubicBezTo>
                    <a:pt x="59" y="15"/>
                    <a:pt x="15" y="58"/>
                    <a:pt x="15" y="112"/>
                  </a:cubicBezTo>
                  <a:cubicBezTo>
                    <a:pt x="15" y="166"/>
                    <a:pt x="59" y="209"/>
                    <a:pt x="113" y="209"/>
                  </a:cubicBezTo>
                  <a:cubicBezTo>
                    <a:pt x="166" y="209"/>
                    <a:pt x="210" y="166"/>
                    <a:pt x="210" y="112"/>
                  </a:cubicBezTo>
                  <a:cubicBezTo>
                    <a:pt x="210" y="58"/>
                    <a:pt x="166" y="15"/>
                    <a:pt x="113" y="15"/>
                  </a:cubicBezTo>
                  <a:close/>
                  <a:moveTo>
                    <a:pt x="178" y="100"/>
                  </a:moveTo>
                  <a:cubicBezTo>
                    <a:pt x="178" y="108"/>
                    <a:pt x="176" y="115"/>
                    <a:pt x="173" y="122"/>
                  </a:cubicBezTo>
                  <a:cubicBezTo>
                    <a:pt x="170" y="128"/>
                    <a:pt x="165" y="133"/>
                    <a:pt x="160" y="138"/>
                  </a:cubicBezTo>
                  <a:cubicBezTo>
                    <a:pt x="153" y="143"/>
                    <a:pt x="146" y="146"/>
                    <a:pt x="137" y="146"/>
                  </a:cubicBezTo>
                  <a:cubicBezTo>
                    <a:pt x="132" y="146"/>
                    <a:pt x="128" y="145"/>
                    <a:pt x="126" y="143"/>
                  </a:cubicBezTo>
                  <a:cubicBezTo>
                    <a:pt x="123" y="141"/>
                    <a:pt x="122" y="139"/>
                    <a:pt x="121" y="135"/>
                  </a:cubicBezTo>
                  <a:cubicBezTo>
                    <a:pt x="119" y="139"/>
                    <a:pt x="116" y="142"/>
                    <a:pt x="113" y="143"/>
                  </a:cubicBezTo>
                  <a:cubicBezTo>
                    <a:pt x="110" y="145"/>
                    <a:pt x="106" y="146"/>
                    <a:pt x="102" y="146"/>
                  </a:cubicBezTo>
                  <a:cubicBezTo>
                    <a:pt x="86" y="146"/>
                    <a:pt x="78" y="138"/>
                    <a:pt x="78" y="122"/>
                  </a:cubicBezTo>
                  <a:cubicBezTo>
                    <a:pt x="78" y="111"/>
                    <a:pt x="81" y="102"/>
                    <a:pt x="87" y="95"/>
                  </a:cubicBezTo>
                  <a:cubicBezTo>
                    <a:pt x="94" y="87"/>
                    <a:pt x="102" y="83"/>
                    <a:pt x="112" y="83"/>
                  </a:cubicBezTo>
                  <a:cubicBezTo>
                    <a:pt x="119" y="83"/>
                    <a:pt x="124" y="85"/>
                    <a:pt x="127" y="90"/>
                  </a:cubicBezTo>
                  <a:cubicBezTo>
                    <a:pt x="131" y="85"/>
                    <a:pt x="131" y="85"/>
                    <a:pt x="131" y="85"/>
                  </a:cubicBezTo>
                  <a:cubicBezTo>
                    <a:pt x="147" y="85"/>
                    <a:pt x="147" y="85"/>
                    <a:pt x="147" y="85"/>
                  </a:cubicBezTo>
                  <a:cubicBezTo>
                    <a:pt x="137" y="127"/>
                    <a:pt x="137" y="127"/>
                    <a:pt x="137" y="127"/>
                  </a:cubicBezTo>
                  <a:cubicBezTo>
                    <a:pt x="136" y="128"/>
                    <a:pt x="136" y="128"/>
                    <a:pt x="136" y="128"/>
                  </a:cubicBezTo>
                  <a:cubicBezTo>
                    <a:pt x="136" y="128"/>
                    <a:pt x="136" y="129"/>
                    <a:pt x="136" y="129"/>
                  </a:cubicBezTo>
                  <a:cubicBezTo>
                    <a:pt x="136" y="131"/>
                    <a:pt x="137" y="133"/>
                    <a:pt x="140" y="133"/>
                  </a:cubicBezTo>
                  <a:cubicBezTo>
                    <a:pt x="146" y="133"/>
                    <a:pt x="152" y="129"/>
                    <a:pt x="157" y="121"/>
                  </a:cubicBezTo>
                  <a:cubicBezTo>
                    <a:pt x="160" y="115"/>
                    <a:pt x="162" y="108"/>
                    <a:pt x="162" y="100"/>
                  </a:cubicBezTo>
                  <a:cubicBezTo>
                    <a:pt x="162" y="89"/>
                    <a:pt x="158" y="80"/>
                    <a:pt x="149" y="73"/>
                  </a:cubicBezTo>
                  <a:cubicBezTo>
                    <a:pt x="141" y="68"/>
                    <a:pt x="131" y="65"/>
                    <a:pt x="119" y="65"/>
                  </a:cubicBezTo>
                  <a:cubicBezTo>
                    <a:pt x="106" y="65"/>
                    <a:pt x="95" y="68"/>
                    <a:pt x="86" y="74"/>
                  </a:cubicBezTo>
                  <a:cubicBezTo>
                    <a:pt x="71" y="84"/>
                    <a:pt x="64" y="98"/>
                    <a:pt x="64" y="116"/>
                  </a:cubicBezTo>
                  <a:cubicBezTo>
                    <a:pt x="64" y="130"/>
                    <a:pt x="68" y="140"/>
                    <a:pt x="77" y="148"/>
                  </a:cubicBezTo>
                  <a:cubicBezTo>
                    <a:pt x="86" y="156"/>
                    <a:pt x="98" y="160"/>
                    <a:pt x="114" y="160"/>
                  </a:cubicBezTo>
                  <a:cubicBezTo>
                    <a:pt x="128" y="160"/>
                    <a:pt x="142" y="156"/>
                    <a:pt x="153" y="147"/>
                  </a:cubicBezTo>
                  <a:cubicBezTo>
                    <a:pt x="161" y="158"/>
                    <a:pt x="161" y="158"/>
                    <a:pt x="161" y="158"/>
                  </a:cubicBezTo>
                  <a:cubicBezTo>
                    <a:pt x="147" y="169"/>
                    <a:pt x="130" y="175"/>
                    <a:pt x="112" y="175"/>
                  </a:cubicBezTo>
                  <a:cubicBezTo>
                    <a:pt x="103" y="175"/>
                    <a:pt x="95" y="173"/>
                    <a:pt x="88" y="171"/>
                  </a:cubicBezTo>
                  <a:cubicBezTo>
                    <a:pt x="81" y="168"/>
                    <a:pt x="74" y="165"/>
                    <a:pt x="68" y="160"/>
                  </a:cubicBezTo>
                  <a:cubicBezTo>
                    <a:pt x="55" y="149"/>
                    <a:pt x="48" y="135"/>
                    <a:pt x="48" y="117"/>
                  </a:cubicBezTo>
                  <a:cubicBezTo>
                    <a:pt x="48" y="101"/>
                    <a:pt x="53" y="87"/>
                    <a:pt x="63" y="75"/>
                  </a:cubicBezTo>
                  <a:cubicBezTo>
                    <a:pt x="69" y="67"/>
                    <a:pt x="78" y="61"/>
                    <a:pt x="87" y="56"/>
                  </a:cubicBezTo>
                  <a:cubicBezTo>
                    <a:pt x="97" y="52"/>
                    <a:pt x="107" y="50"/>
                    <a:pt x="119" y="50"/>
                  </a:cubicBezTo>
                  <a:cubicBezTo>
                    <a:pt x="135" y="50"/>
                    <a:pt x="149" y="54"/>
                    <a:pt x="160" y="62"/>
                  </a:cubicBezTo>
                  <a:cubicBezTo>
                    <a:pt x="172" y="72"/>
                    <a:pt x="178" y="84"/>
                    <a:pt x="178" y="100"/>
                  </a:cubicBezTo>
                  <a:close/>
                  <a:moveTo>
                    <a:pt x="123" y="105"/>
                  </a:moveTo>
                  <a:cubicBezTo>
                    <a:pt x="123" y="102"/>
                    <a:pt x="122" y="100"/>
                    <a:pt x="120" y="98"/>
                  </a:cubicBezTo>
                  <a:cubicBezTo>
                    <a:pt x="118" y="96"/>
                    <a:pt x="116" y="96"/>
                    <a:pt x="114" y="96"/>
                  </a:cubicBezTo>
                  <a:cubicBezTo>
                    <a:pt x="109" y="96"/>
                    <a:pt x="104" y="99"/>
                    <a:pt x="101" y="105"/>
                  </a:cubicBezTo>
                  <a:cubicBezTo>
                    <a:pt x="99" y="111"/>
                    <a:pt x="98" y="116"/>
                    <a:pt x="98" y="122"/>
                  </a:cubicBezTo>
                  <a:cubicBezTo>
                    <a:pt x="98" y="129"/>
                    <a:pt x="100" y="132"/>
                    <a:pt x="105" y="132"/>
                  </a:cubicBezTo>
                  <a:cubicBezTo>
                    <a:pt x="109" y="132"/>
                    <a:pt x="112" y="131"/>
                    <a:pt x="115" y="128"/>
                  </a:cubicBezTo>
                  <a:cubicBezTo>
                    <a:pt x="117" y="126"/>
                    <a:pt x="119" y="122"/>
                    <a:pt x="120" y="118"/>
                  </a:cubicBezTo>
                  <a:cubicBezTo>
                    <a:pt x="123" y="105"/>
                    <a:pt x="123" y="105"/>
                    <a:pt x="123" y="105"/>
                  </a:cubicBezTo>
                  <a:close/>
                </a:path>
              </a:pathLst>
            </a:custGeom>
            <a:solidFill>
              <a:srgbClr val="FFFFFF"/>
            </a:solidFill>
            <a:ln w="9525">
              <a:noFill/>
            </a:ln>
          </p:spPr>
          <p:txBody>
            <a:bodyPr/>
            <a:p>
              <a:endParaRPr altLang="en-US" lang="zh-CN"/>
            </a:p>
          </p:txBody>
        </p:sp>
      </p:grpSp>
      <p:grpSp>
        <p:nvGrpSpPr>
          <p:cNvPr id="119" name="组合 41336"/>
          <p:cNvGrpSpPr/>
          <p:nvPr/>
        </p:nvGrpSpPr>
        <p:grpSpPr>
          <a:xfrm>
            <a:off x="6570663" y="1431925"/>
            <a:ext cx="255587" cy="254000"/>
            <a:chOff x="0" y="0"/>
            <a:chExt cx="1570" cy="1570"/>
          </a:xfrm>
        </p:grpSpPr>
        <p:sp>
          <p:nvSpPr>
            <p:cNvPr id="1049227" name="Oval 49"/>
            <p:cNvSpPr/>
            <p:nvPr/>
          </p:nvSpPr>
          <p:spPr>
            <a:xfrm>
              <a:off x="0" y="0"/>
              <a:ext cx="1570" cy="1570"/>
            </a:xfrm>
            <a:prstGeom prst="ellipse"/>
            <a:solidFill>
              <a:srgbClr val="8AD497"/>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228" name="Freeform 50"/>
            <p:cNvSpPr/>
            <p:nvPr/>
          </p:nvSpPr>
          <p:spPr>
            <a:xfrm>
              <a:off x="380" y="350"/>
              <a:ext cx="1190" cy="1220"/>
            </a:xfrm>
            <a:custGeom>
              <a:avLst/>
              <a:ahLst/>
              <a:cxnLst>
                <a:cxn ang="0">
                  <a:pos x="215" y="2"/>
                </a:cxn>
                <a:cxn ang="0">
                  <a:pos x="213" y="0"/>
                </a:cxn>
                <a:cxn ang="0">
                  <a:pos x="210" y="0"/>
                </a:cxn>
                <a:cxn ang="0">
                  <a:pos x="207" y="0"/>
                </a:cxn>
                <a:cxn ang="0">
                  <a:pos x="177" y="11"/>
                </a:cxn>
                <a:cxn ang="0">
                  <a:pos x="174" y="13"/>
                </a:cxn>
                <a:cxn ang="0">
                  <a:pos x="172" y="14"/>
                </a:cxn>
                <a:cxn ang="0">
                  <a:pos x="170" y="17"/>
                </a:cxn>
                <a:cxn ang="0">
                  <a:pos x="162" y="38"/>
                </a:cxn>
                <a:cxn ang="0">
                  <a:pos x="17" y="62"/>
                </a:cxn>
                <a:cxn ang="0">
                  <a:pos x="11" y="63"/>
                </a:cxn>
                <a:cxn ang="0">
                  <a:pos x="7" y="65"/>
                </a:cxn>
                <a:cxn ang="0">
                  <a:pos x="4" y="66"/>
                </a:cxn>
                <a:cxn ang="0">
                  <a:pos x="2" y="69"/>
                </a:cxn>
                <a:cxn ang="0">
                  <a:pos x="1" y="71"/>
                </a:cxn>
                <a:cxn ang="0">
                  <a:pos x="0" y="74"/>
                </a:cxn>
                <a:cxn ang="0">
                  <a:pos x="0" y="78"/>
                </a:cxn>
                <a:cxn ang="0">
                  <a:pos x="4" y="124"/>
                </a:cxn>
                <a:cxn ang="0">
                  <a:pos x="4" y="128"/>
                </a:cxn>
                <a:cxn ang="0">
                  <a:pos x="5" y="131"/>
                </a:cxn>
                <a:cxn ang="0">
                  <a:pos x="7" y="134"/>
                </a:cxn>
                <a:cxn ang="0">
                  <a:pos x="29" y="156"/>
                </a:cxn>
                <a:cxn ang="0">
                  <a:pos x="27" y="159"/>
                </a:cxn>
                <a:cxn ang="0">
                  <a:pos x="25" y="164"/>
                </a:cxn>
                <a:cxn ang="0">
                  <a:pos x="24" y="170"/>
                </a:cxn>
                <a:cxn ang="0">
                  <a:pos x="24" y="173"/>
                </a:cxn>
                <a:cxn ang="0">
                  <a:pos x="24" y="173"/>
                </a:cxn>
                <a:cxn ang="0">
                  <a:pos x="24" y="173"/>
                </a:cxn>
                <a:cxn ang="0">
                  <a:pos x="24" y="173"/>
                </a:cxn>
                <a:cxn ang="0">
                  <a:pos x="27" y="176"/>
                </a:cxn>
                <a:cxn ang="0">
                  <a:pos x="24" y="177"/>
                </a:cxn>
                <a:cxn ang="0">
                  <a:pos x="21" y="178"/>
                </a:cxn>
                <a:cxn ang="0">
                  <a:pos x="19" y="180"/>
                </a:cxn>
                <a:cxn ang="0">
                  <a:pos x="17" y="183"/>
                </a:cxn>
                <a:cxn ang="0">
                  <a:pos x="15" y="185"/>
                </a:cxn>
                <a:cxn ang="0">
                  <a:pos x="14" y="189"/>
                </a:cxn>
                <a:cxn ang="0">
                  <a:pos x="14" y="192"/>
                </a:cxn>
                <a:cxn ang="0">
                  <a:pos x="14" y="195"/>
                </a:cxn>
                <a:cxn ang="0">
                  <a:pos x="15" y="198"/>
                </a:cxn>
                <a:cxn ang="0">
                  <a:pos x="17" y="201"/>
                </a:cxn>
                <a:cxn ang="0">
                  <a:pos x="19" y="204"/>
                </a:cxn>
                <a:cxn ang="0">
                  <a:pos x="91" y="276"/>
                </a:cxn>
                <a:cxn ang="0">
                  <a:pos x="262" y="49"/>
                </a:cxn>
              </a:cxnLst>
              <a:rect l="0" t="0" r="0" b="0"/>
              <a:pathLst>
                <a:path w="269" h="276">
                  <a:moveTo>
                    <a:pt x="262" y="49"/>
                  </a:moveTo>
                  <a:cubicBezTo>
                    <a:pt x="215" y="2"/>
                    <a:pt x="215" y="2"/>
                    <a:pt x="215" y="2"/>
                  </a:cubicBezTo>
                  <a:cubicBezTo>
                    <a:pt x="214" y="1"/>
                    <a:pt x="214" y="1"/>
                    <a:pt x="214" y="1"/>
                  </a:cubicBezTo>
                  <a:cubicBezTo>
                    <a:pt x="213" y="0"/>
                    <a:pt x="213" y="0"/>
                    <a:pt x="213" y="0"/>
                  </a:cubicBezTo>
                  <a:cubicBezTo>
                    <a:pt x="211" y="0"/>
                    <a:pt x="211" y="0"/>
                    <a:pt x="211" y="0"/>
                  </a:cubicBezTo>
                  <a:cubicBezTo>
                    <a:pt x="210" y="0"/>
                    <a:pt x="210" y="0"/>
                    <a:pt x="210" y="0"/>
                  </a:cubicBezTo>
                  <a:cubicBezTo>
                    <a:pt x="209" y="0"/>
                    <a:pt x="209" y="0"/>
                    <a:pt x="209" y="0"/>
                  </a:cubicBezTo>
                  <a:cubicBezTo>
                    <a:pt x="207" y="0"/>
                    <a:pt x="207" y="0"/>
                    <a:pt x="207" y="0"/>
                  </a:cubicBezTo>
                  <a:cubicBezTo>
                    <a:pt x="179" y="11"/>
                    <a:pt x="179" y="11"/>
                    <a:pt x="179" y="11"/>
                  </a:cubicBezTo>
                  <a:cubicBezTo>
                    <a:pt x="177" y="11"/>
                    <a:pt x="177" y="11"/>
                    <a:pt x="177" y="11"/>
                  </a:cubicBezTo>
                  <a:cubicBezTo>
                    <a:pt x="175" y="12"/>
                    <a:pt x="175" y="12"/>
                    <a:pt x="175" y="12"/>
                  </a:cubicBezTo>
                  <a:cubicBezTo>
                    <a:pt x="174" y="13"/>
                    <a:pt x="174" y="13"/>
                    <a:pt x="174" y="13"/>
                  </a:cubicBezTo>
                  <a:cubicBezTo>
                    <a:pt x="173" y="13"/>
                    <a:pt x="173" y="13"/>
                    <a:pt x="173" y="13"/>
                  </a:cubicBezTo>
                  <a:cubicBezTo>
                    <a:pt x="172" y="14"/>
                    <a:pt x="172" y="14"/>
                    <a:pt x="172" y="14"/>
                  </a:cubicBezTo>
                  <a:cubicBezTo>
                    <a:pt x="171" y="15"/>
                    <a:pt x="171" y="15"/>
                    <a:pt x="171" y="15"/>
                  </a:cubicBezTo>
                  <a:cubicBezTo>
                    <a:pt x="170" y="17"/>
                    <a:pt x="170" y="17"/>
                    <a:pt x="170" y="17"/>
                  </a:cubicBezTo>
                  <a:cubicBezTo>
                    <a:pt x="169" y="19"/>
                    <a:pt x="169" y="19"/>
                    <a:pt x="169" y="19"/>
                  </a:cubicBezTo>
                  <a:cubicBezTo>
                    <a:pt x="162" y="38"/>
                    <a:pt x="162" y="38"/>
                    <a:pt x="162" y="38"/>
                  </a:cubicBezTo>
                  <a:cubicBezTo>
                    <a:pt x="20" y="61"/>
                    <a:pt x="20" y="61"/>
                    <a:pt x="20" y="61"/>
                  </a:cubicBezTo>
                  <a:cubicBezTo>
                    <a:pt x="17" y="62"/>
                    <a:pt x="17" y="62"/>
                    <a:pt x="17" y="62"/>
                  </a:cubicBezTo>
                  <a:cubicBezTo>
                    <a:pt x="14" y="63"/>
                    <a:pt x="14" y="63"/>
                    <a:pt x="14" y="63"/>
                  </a:cubicBezTo>
                  <a:cubicBezTo>
                    <a:pt x="11" y="63"/>
                    <a:pt x="11" y="63"/>
                    <a:pt x="11" y="63"/>
                  </a:cubicBezTo>
                  <a:cubicBezTo>
                    <a:pt x="9" y="64"/>
                    <a:pt x="9" y="64"/>
                    <a:pt x="9" y="64"/>
                  </a:cubicBezTo>
                  <a:cubicBezTo>
                    <a:pt x="7" y="65"/>
                    <a:pt x="7" y="65"/>
                    <a:pt x="7" y="65"/>
                  </a:cubicBezTo>
                  <a:cubicBezTo>
                    <a:pt x="5" y="65"/>
                    <a:pt x="5" y="65"/>
                    <a:pt x="5" y="65"/>
                  </a:cubicBezTo>
                  <a:cubicBezTo>
                    <a:pt x="4" y="66"/>
                    <a:pt x="4" y="66"/>
                    <a:pt x="4" y="66"/>
                  </a:cubicBezTo>
                  <a:cubicBezTo>
                    <a:pt x="3" y="67"/>
                    <a:pt x="3" y="67"/>
                    <a:pt x="3" y="67"/>
                  </a:cubicBezTo>
                  <a:cubicBezTo>
                    <a:pt x="2" y="69"/>
                    <a:pt x="2" y="69"/>
                    <a:pt x="2" y="69"/>
                  </a:cubicBezTo>
                  <a:cubicBezTo>
                    <a:pt x="1" y="70"/>
                    <a:pt x="1" y="70"/>
                    <a:pt x="1" y="70"/>
                  </a:cubicBezTo>
                  <a:cubicBezTo>
                    <a:pt x="1" y="71"/>
                    <a:pt x="1" y="71"/>
                    <a:pt x="1" y="71"/>
                  </a:cubicBezTo>
                  <a:cubicBezTo>
                    <a:pt x="0" y="73"/>
                    <a:pt x="0" y="73"/>
                    <a:pt x="0" y="73"/>
                  </a:cubicBezTo>
                  <a:cubicBezTo>
                    <a:pt x="0" y="74"/>
                    <a:pt x="0" y="74"/>
                    <a:pt x="0" y="74"/>
                  </a:cubicBezTo>
                  <a:cubicBezTo>
                    <a:pt x="0" y="76"/>
                    <a:pt x="0" y="76"/>
                    <a:pt x="0" y="76"/>
                  </a:cubicBezTo>
                  <a:cubicBezTo>
                    <a:pt x="0" y="78"/>
                    <a:pt x="0" y="78"/>
                    <a:pt x="0" y="78"/>
                  </a:cubicBezTo>
                  <a:cubicBezTo>
                    <a:pt x="0" y="81"/>
                    <a:pt x="0" y="81"/>
                    <a:pt x="0" y="81"/>
                  </a:cubicBezTo>
                  <a:cubicBezTo>
                    <a:pt x="4" y="124"/>
                    <a:pt x="4" y="124"/>
                    <a:pt x="4" y="124"/>
                  </a:cubicBezTo>
                  <a:cubicBezTo>
                    <a:pt x="4" y="126"/>
                    <a:pt x="4" y="126"/>
                    <a:pt x="4" y="126"/>
                  </a:cubicBezTo>
                  <a:cubicBezTo>
                    <a:pt x="4" y="128"/>
                    <a:pt x="4" y="128"/>
                    <a:pt x="4" y="128"/>
                  </a:cubicBezTo>
                  <a:cubicBezTo>
                    <a:pt x="5" y="129"/>
                    <a:pt x="5" y="129"/>
                    <a:pt x="5" y="129"/>
                  </a:cubicBezTo>
                  <a:cubicBezTo>
                    <a:pt x="5" y="131"/>
                    <a:pt x="5" y="131"/>
                    <a:pt x="5" y="131"/>
                  </a:cubicBezTo>
                  <a:cubicBezTo>
                    <a:pt x="6" y="132"/>
                    <a:pt x="6" y="132"/>
                    <a:pt x="6" y="132"/>
                  </a:cubicBezTo>
                  <a:cubicBezTo>
                    <a:pt x="7" y="134"/>
                    <a:pt x="7" y="134"/>
                    <a:pt x="7" y="134"/>
                  </a:cubicBezTo>
                  <a:cubicBezTo>
                    <a:pt x="7" y="135"/>
                    <a:pt x="7" y="135"/>
                    <a:pt x="7" y="135"/>
                  </a:cubicBezTo>
                  <a:cubicBezTo>
                    <a:pt x="29" y="156"/>
                    <a:pt x="29" y="156"/>
                    <a:pt x="29" y="156"/>
                  </a:cubicBezTo>
                  <a:cubicBezTo>
                    <a:pt x="29" y="157"/>
                    <a:pt x="29" y="157"/>
                    <a:pt x="29" y="157"/>
                  </a:cubicBezTo>
                  <a:cubicBezTo>
                    <a:pt x="27" y="159"/>
                    <a:pt x="27" y="159"/>
                    <a:pt x="27" y="159"/>
                  </a:cubicBezTo>
                  <a:cubicBezTo>
                    <a:pt x="26" y="162"/>
                    <a:pt x="26" y="162"/>
                    <a:pt x="26" y="162"/>
                  </a:cubicBezTo>
                  <a:cubicBezTo>
                    <a:pt x="25" y="164"/>
                    <a:pt x="25" y="164"/>
                    <a:pt x="25" y="164"/>
                  </a:cubicBezTo>
                  <a:cubicBezTo>
                    <a:pt x="25" y="167"/>
                    <a:pt x="25" y="167"/>
                    <a:pt x="25" y="167"/>
                  </a:cubicBezTo>
                  <a:cubicBezTo>
                    <a:pt x="24" y="170"/>
                    <a:pt x="24" y="170"/>
                    <a:pt x="24" y="170"/>
                  </a:cubicBezTo>
                  <a:cubicBezTo>
                    <a:pt x="24" y="172"/>
                    <a:pt x="24" y="172"/>
                    <a:pt x="24" y="172"/>
                  </a:cubicBezTo>
                  <a:cubicBezTo>
                    <a:pt x="24" y="173"/>
                    <a:pt x="24" y="173"/>
                    <a:pt x="24" y="173"/>
                  </a:cubicBezTo>
                  <a:cubicBezTo>
                    <a:pt x="24" y="173"/>
                    <a:pt x="24" y="173"/>
                    <a:pt x="24" y="173"/>
                  </a:cubicBezTo>
                  <a:cubicBezTo>
                    <a:pt x="24" y="173"/>
                    <a:pt x="24" y="173"/>
                    <a:pt x="24" y="173"/>
                  </a:cubicBezTo>
                  <a:cubicBezTo>
                    <a:pt x="24" y="173"/>
                    <a:pt x="24" y="173"/>
                    <a:pt x="24" y="173"/>
                  </a:cubicBezTo>
                  <a:cubicBezTo>
                    <a:pt x="24" y="173"/>
                    <a:pt x="24" y="173"/>
                    <a:pt x="24" y="173"/>
                  </a:cubicBezTo>
                  <a:cubicBezTo>
                    <a:pt x="24" y="173"/>
                    <a:pt x="24" y="173"/>
                    <a:pt x="24" y="173"/>
                  </a:cubicBezTo>
                  <a:cubicBezTo>
                    <a:pt x="24" y="173"/>
                    <a:pt x="24" y="173"/>
                    <a:pt x="24" y="173"/>
                  </a:cubicBezTo>
                  <a:cubicBezTo>
                    <a:pt x="24" y="173"/>
                    <a:pt x="24" y="173"/>
                    <a:pt x="24" y="173"/>
                  </a:cubicBezTo>
                  <a:cubicBezTo>
                    <a:pt x="27" y="176"/>
                    <a:pt x="27" y="176"/>
                    <a:pt x="27" y="176"/>
                  </a:cubicBezTo>
                  <a:cubicBezTo>
                    <a:pt x="25" y="176"/>
                    <a:pt x="25" y="176"/>
                    <a:pt x="25" y="176"/>
                  </a:cubicBezTo>
                  <a:cubicBezTo>
                    <a:pt x="24" y="177"/>
                    <a:pt x="24" y="177"/>
                    <a:pt x="24" y="177"/>
                  </a:cubicBezTo>
                  <a:cubicBezTo>
                    <a:pt x="22" y="177"/>
                    <a:pt x="22" y="177"/>
                    <a:pt x="22" y="177"/>
                  </a:cubicBezTo>
                  <a:cubicBezTo>
                    <a:pt x="21" y="178"/>
                    <a:pt x="21" y="178"/>
                    <a:pt x="21" y="178"/>
                  </a:cubicBezTo>
                  <a:cubicBezTo>
                    <a:pt x="20" y="179"/>
                    <a:pt x="20" y="179"/>
                    <a:pt x="20" y="179"/>
                  </a:cubicBezTo>
                  <a:cubicBezTo>
                    <a:pt x="19" y="180"/>
                    <a:pt x="19" y="180"/>
                    <a:pt x="19" y="180"/>
                  </a:cubicBezTo>
                  <a:cubicBezTo>
                    <a:pt x="18" y="181"/>
                    <a:pt x="18" y="181"/>
                    <a:pt x="18" y="181"/>
                  </a:cubicBezTo>
                  <a:cubicBezTo>
                    <a:pt x="17" y="183"/>
                    <a:pt x="17" y="183"/>
                    <a:pt x="17" y="183"/>
                  </a:cubicBezTo>
                  <a:cubicBezTo>
                    <a:pt x="16" y="184"/>
                    <a:pt x="16" y="184"/>
                    <a:pt x="16" y="184"/>
                  </a:cubicBezTo>
                  <a:cubicBezTo>
                    <a:pt x="15" y="185"/>
                    <a:pt x="15" y="185"/>
                    <a:pt x="15" y="185"/>
                  </a:cubicBezTo>
                  <a:cubicBezTo>
                    <a:pt x="15" y="187"/>
                    <a:pt x="15" y="187"/>
                    <a:pt x="15" y="187"/>
                  </a:cubicBezTo>
                  <a:cubicBezTo>
                    <a:pt x="14" y="189"/>
                    <a:pt x="14" y="189"/>
                    <a:pt x="14" y="189"/>
                  </a:cubicBezTo>
                  <a:cubicBezTo>
                    <a:pt x="14" y="190"/>
                    <a:pt x="14" y="190"/>
                    <a:pt x="14" y="190"/>
                  </a:cubicBezTo>
                  <a:cubicBezTo>
                    <a:pt x="14" y="192"/>
                    <a:pt x="14" y="192"/>
                    <a:pt x="14" y="192"/>
                  </a:cubicBezTo>
                  <a:cubicBezTo>
                    <a:pt x="14" y="194"/>
                    <a:pt x="14" y="194"/>
                    <a:pt x="14" y="194"/>
                  </a:cubicBezTo>
                  <a:cubicBezTo>
                    <a:pt x="14" y="195"/>
                    <a:pt x="14" y="195"/>
                    <a:pt x="14" y="195"/>
                  </a:cubicBezTo>
                  <a:cubicBezTo>
                    <a:pt x="15" y="197"/>
                    <a:pt x="15" y="197"/>
                    <a:pt x="15" y="197"/>
                  </a:cubicBezTo>
                  <a:cubicBezTo>
                    <a:pt x="15" y="198"/>
                    <a:pt x="15" y="198"/>
                    <a:pt x="15" y="198"/>
                  </a:cubicBezTo>
                  <a:cubicBezTo>
                    <a:pt x="16" y="200"/>
                    <a:pt x="16" y="200"/>
                    <a:pt x="16" y="200"/>
                  </a:cubicBezTo>
                  <a:cubicBezTo>
                    <a:pt x="17" y="201"/>
                    <a:pt x="17" y="201"/>
                    <a:pt x="17" y="201"/>
                  </a:cubicBezTo>
                  <a:cubicBezTo>
                    <a:pt x="18" y="202"/>
                    <a:pt x="18" y="202"/>
                    <a:pt x="18" y="202"/>
                  </a:cubicBezTo>
                  <a:cubicBezTo>
                    <a:pt x="19" y="204"/>
                    <a:pt x="19" y="204"/>
                    <a:pt x="19" y="204"/>
                  </a:cubicBezTo>
                  <a:cubicBezTo>
                    <a:pt x="91" y="276"/>
                    <a:pt x="91" y="276"/>
                    <a:pt x="91" y="276"/>
                  </a:cubicBezTo>
                  <a:cubicBezTo>
                    <a:pt x="91" y="276"/>
                    <a:pt x="91" y="276"/>
                    <a:pt x="91" y="276"/>
                  </a:cubicBezTo>
                  <a:cubicBezTo>
                    <a:pt x="189" y="276"/>
                    <a:pt x="269" y="197"/>
                    <a:pt x="269" y="99"/>
                  </a:cubicBezTo>
                  <a:cubicBezTo>
                    <a:pt x="269" y="81"/>
                    <a:pt x="266" y="65"/>
                    <a:pt x="262" y="49"/>
                  </a:cubicBezTo>
                  <a:close/>
                </a:path>
              </a:pathLst>
            </a:custGeom>
            <a:solidFill>
              <a:srgbClr val="5BA669"/>
            </a:solidFill>
            <a:ln w="9525">
              <a:noFill/>
            </a:ln>
          </p:spPr>
          <p:txBody>
            <a:bodyPr/>
            <a:p>
              <a:endParaRPr altLang="en-US" lang="zh-CN"/>
            </a:p>
          </p:txBody>
        </p:sp>
        <p:sp>
          <p:nvSpPr>
            <p:cNvPr id="1049229" name="Freeform 68"/>
            <p:cNvSpPr>
              <a:spLocks noEditPoints="1"/>
            </p:cNvSpPr>
            <p:nvPr/>
          </p:nvSpPr>
          <p:spPr>
            <a:xfrm>
              <a:off x="375" y="338"/>
              <a:ext cx="983" cy="932"/>
            </a:xfrm>
            <a:custGeom>
              <a:avLst/>
              <a:ahLst/>
              <a:cxnLst>
                <a:cxn ang="0">
                  <a:pos x="104" y="148"/>
                </a:cxn>
                <a:cxn ang="0">
                  <a:pos x="132" y="175"/>
                </a:cxn>
                <a:cxn ang="0">
                  <a:pos x="126" y="175"/>
                </a:cxn>
                <a:cxn ang="0">
                  <a:pos x="120" y="175"/>
                </a:cxn>
                <a:cxn ang="0">
                  <a:pos x="104" y="160"/>
                </a:cxn>
                <a:cxn ang="0">
                  <a:pos x="37" y="175"/>
                </a:cxn>
                <a:cxn ang="0">
                  <a:pos x="37" y="176"/>
                </a:cxn>
                <a:cxn ang="0">
                  <a:pos x="25" y="176"/>
                </a:cxn>
                <a:cxn ang="0">
                  <a:pos x="25" y="175"/>
                </a:cxn>
                <a:cxn ang="0">
                  <a:pos x="1" y="84"/>
                </a:cxn>
                <a:cxn ang="0">
                  <a:pos x="22" y="142"/>
                </a:cxn>
                <a:cxn ang="0">
                  <a:pos x="146" y="130"/>
                </a:cxn>
                <a:cxn ang="0">
                  <a:pos x="191" y="25"/>
                </a:cxn>
                <a:cxn ang="0">
                  <a:pos x="208" y="3"/>
                </a:cxn>
                <a:cxn ang="0">
                  <a:pos x="170" y="22"/>
                </a:cxn>
                <a:cxn ang="0">
                  <a:pos x="21" y="64"/>
                </a:cxn>
                <a:cxn ang="0">
                  <a:pos x="16" y="112"/>
                </a:cxn>
                <a:cxn ang="0">
                  <a:pos x="29" y="130"/>
                </a:cxn>
                <a:cxn ang="0">
                  <a:pos x="17" y="124"/>
                </a:cxn>
                <a:cxn ang="0">
                  <a:pos x="42" y="110"/>
                </a:cxn>
                <a:cxn ang="0">
                  <a:pos x="57" y="130"/>
                </a:cxn>
                <a:cxn ang="0">
                  <a:pos x="42" y="110"/>
                </a:cxn>
                <a:cxn ang="0">
                  <a:pos x="85" y="105"/>
                </a:cxn>
                <a:cxn ang="0">
                  <a:pos x="71" y="130"/>
                </a:cxn>
                <a:cxn ang="0">
                  <a:pos x="99" y="104"/>
                </a:cxn>
                <a:cxn ang="0">
                  <a:pos x="108" y="130"/>
                </a:cxn>
                <a:cxn ang="0">
                  <a:pos x="99" y="104"/>
                </a:cxn>
                <a:cxn ang="0">
                  <a:pos x="143" y="100"/>
                </a:cxn>
                <a:cxn ang="0">
                  <a:pos x="123" y="130"/>
                </a:cxn>
                <a:cxn ang="0">
                  <a:pos x="128" y="101"/>
                </a:cxn>
                <a:cxn ang="0">
                  <a:pos x="131" y="88"/>
                </a:cxn>
                <a:cxn ang="0">
                  <a:pos x="159" y="54"/>
                </a:cxn>
                <a:cxn ang="0">
                  <a:pos x="117" y="89"/>
                </a:cxn>
                <a:cxn ang="0">
                  <a:pos x="103" y="63"/>
                </a:cxn>
                <a:cxn ang="0">
                  <a:pos x="117" y="89"/>
                </a:cxn>
                <a:cxn ang="0">
                  <a:pos x="71" y="93"/>
                </a:cxn>
                <a:cxn ang="0">
                  <a:pos x="89" y="65"/>
                </a:cxn>
                <a:cxn ang="0">
                  <a:pos x="57" y="95"/>
                </a:cxn>
                <a:cxn ang="0">
                  <a:pos x="41" y="73"/>
                </a:cxn>
                <a:cxn ang="0">
                  <a:pos x="57" y="95"/>
                </a:cxn>
                <a:cxn ang="0">
                  <a:pos x="15" y="99"/>
                </a:cxn>
                <a:cxn ang="0">
                  <a:pos x="25" y="76"/>
                </a:cxn>
                <a:cxn ang="0">
                  <a:pos x="28" y="97"/>
                </a:cxn>
                <a:cxn ang="0">
                  <a:pos x="142" y="195"/>
                </a:cxn>
                <a:cxn ang="0">
                  <a:pos x="109" y="195"/>
                </a:cxn>
                <a:cxn ang="0">
                  <a:pos x="126" y="188"/>
                </a:cxn>
                <a:cxn ang="0">
                  <a:pos x="126" y="202"/>
                </a:cxn>
                <a:cxn ang="0">
                  <a:pos x="126" y="188"/>
                </a:cxn>
                <a:cxn ang="0">
                  <a:pos x="48" y="195"/>
                </a:cxn>
                <a:cxn ang="0">
                  <a:pos x="15" y="195"/>
                </a:cxn>
                <a:cxn ang="0">
                  <a:pos x="31" y="188"/>
                </a:cxn>
                <a:cxn ang="0">
                  <a:pos x="31" y="202"/>
                </a:cxn>
                <a:cxn ang="0">
                  <a:pos x="31" y="188"/>
                </a:cxn>
              </a:cxnLst>
              <a:rect l="0" t="0" r="0" b="0"/>
              <a:pathLst>
                <a:path w="222" h="211">
                  <a:moveTo>
                    <a:pt x="53" y="148"/>
                  </a:moveTo>
                  <a:cubicBezTo>
                    <a:pt x="104" y="148"/>
                    <a:pt x="104" y="148"/>
                    <a:pt x="104" y="148"/>
                  </a:cubicBezTo>
                  <a:cubicBezTo>
                    <a:pt x="119" y="148"/>
                    <a:pt x="132" y="160"/>
                    <a:pt x="132" y="175"/>
                  </a:cubicBezTo>
                  <a:cubicBezTo>
                    <a:pt x="132" y="175"/>
                    <a:pt x="132" y="175"/>
                    <a:pt x="132" y="175"/>
                  </a:cubicBezTo>
                  <a:cubicBezTo>
                    <a:pt x="132" y="176"/>
                    <a:pt x="132" y="176"/>
                    <a:pt x="132" y="176"/>
                  </a:cubicBezTo>
                  <a:cubicBezTo>
                    <a:pt x="130" y="176"/>
                    <a:pt x="128" y="175"/>
                    <a:pt x="126" y="175"/>
                  </a:cubicBezTo>
                  <a:cubicBezTo>
                    <a:pt x="123" y="175"/>
                    <a:pt x="121" y="176"/>
                    <a:pt x="120" y="176"/>
                  </a:cubicBezTo>
                  <a:cubicBezTo>
                    <a:pt x="120" y="176"/>
                    <a:pt x="120" y="176"/>
                    <a:pt x="120" y="175"/>
                  </a:cubicBezTo>
                  <a:cubicBezTo>
                    <a:pt x="120" y="175"/>
                    <a:pt x="120" y="175"/>
                    <a:pt x="120" y="175"/>
                  </a:cubicBezTo>
                  <a:cubicBezTo>
                    <a:pt x="120" y="167"/>
                    <a:pt x="113" y="160"/>
                    <a:pt x="104" y="160"/>
                  </a:cubicBezTo>
                  <a:cubicBezTo>
                    <a:pt x="53" y="160"/>
                    <a:pt x="53" y="160"/>
                    <a:pt x="53" y="160"/>
                  </a:cubicBezTo>
                  <a:cubicBezTo>
                    <a:pt x="44" y="160"/>
                    <a:pt x="37" y="167"/>
                    <a:pt x="37" y="175"/>
                  </a:cubicBezTo>
                  <a:cubicBezTo>
                    <a:pt x="37" y="175"/>
                    <a:pt x="37" y="175"/>
                    <a:pt x="37" y="175"/>
                  </a:cubicBezTo>
                  <a:cubicBezTo>
                    <a:pt x="37" y="176"/>
                    <a:pt x="37" y="176"/>
                    <a:pt x="37" y="176"/>
                  </a:cubicBezTo>
                  <a:cubicBezTo>
                    <a:pt x="35" y="176"/>
                    <a:pt x="33" y="175"/>
                    <a:pt x="31" y="175"/>
                  </a:cubicBezTo>
                  <a:cubicBezTo>
                    <a:pt x="29" y="175"/>
                    <a:pt x="27" y="176"/>
                    <a:pt x="25" y="176"/>
                  </a:cubicBezTo>
                  <a:cubicBezTo>
                    <a:pt x="25" y="176"/>
                    <a:pt x="25" y="176"/>
                    <a:pt x="25" y="175"/>
                  </a:cubicBezTo>
                  <a:cubicBezTo>
                    <a:pt x="25" y="175"/>
                    <a:pt x="25" y="175"/>
                    <a:pt x="25" y="175"/>
                  </a:cubicBezTo>
                  <a:cubicBezTo>
                    <a:pt x="25" y="160"/>
                    <a:pt x="38" y="148"/>
                    <a:pt x="53" y="148"/>
                  </a:cubicBezTo>
                  <a:close/>
                  <a:moveTo>
                    <a:pt x="1" y="84"/>
                  </a:moveTo>
                  <a:cubicBezTo>
                    <a:pt x="5" y="127"/>
                    <a:pt x="5" y="127"/>
                    <a:pt x="5" y="127"/>
                  </a:cubicBezTo>
                  <a:cubicBezTo>
                    <a:pt x="6" y="139"/>
                    <a:pt x="10" y="142"/>
                    <a:pt x="22" y="142"/>
                  </a:cubicBezTo>
                  <a:cubicBezTo>
                    <a:pt x="130" y="142"/>
                    <a:pt x="130" y="142"/>
                    <a:pt x="130" y="142"/>
                  </a:cubicBezTo>
                  <a:cubicBezTo>
                    <a:pt x="139" y="142"/>
                    <a:pt x="142" y="141"/>
                    <a:pt x="146" y="130"/>
                  </a:cubicBezTo>
                  <a:cubicBezTo>
                    <a:pt x="180" y="36"/>
                    <a:pt x="180" y="36"/>
                    <a:pt x="180" y="36"/>
                  </a:cubicBezTo>
                  <a:cubicBezTo>
                    <a:pt x="183" y="29"/>
                    <a:pt x="184" y="28"/>
                    <a:pt x="191" y="25"/>
                  </a:cubicBezTo>
                  <a:cubicBezTo>
                    <a:pt x="215" y="16"/>
                    <a:pt x="215" y="16"/>
                    <a:pt x="215" y="16"/>
                  </a:cubicBezTo>
                  <a:cubicBezTo>
                    <a:pt x="222" y="13"/>
                    <a:pt x="216" y="0"/>
                    <a:pt x="208" y="3"/>
                  </a:cubicBezTo>
                  <a:cubicBezTo>
                    <a:pt x="180" y="14"/>
                    <a:pt x="180" y="14"/>
                    <a:pt x="180" y="14"/>
                  </a:cubicBezTo>
                  <a:cubicBezTo>
                    <a:pt x="175" y="16"/>
                    <a:pt x="172" y="16"/>
                    <a:pt x="170" y="22"/>
                  </a:cubicBezTo>
                  <a:cubicBezTo>
                    <a:pt x="163" y="41"/>
                    <a:pt x="163" y="41"/>
                    <a:pt x="163" y="41"/>
                  </a:cubicBezTo>
                  <a:cubicBezTo>
                    <a:pt x="21" y="64"/>
                    <a:pt x="21" y="64"/>
                    <a:pt x="21" y="64"/>
                  </a:cubicBezTo>
                  <a:cubicBezTo>
                    <a:pt x="3" y="67"/>
                    <a:pt x="0" y="71"/>
                    <a:pt x="1" y="84"/>
                  </a:cubicBezTo>
                  <a:close/>
                  <a:moveTo>
                    <a:pt x="16" y="112"/>
                  </a:moveTo>
                  <a:cubicBezTo>
                    <a:pt x="28" y="111"/>
                    <a:pt x="28" y="111"/>
                    <a:pt x="28" y="111"/>
                  </a:cubicBezTo>
                  <a:cubicBezTo>
                    <a:pt x="29" y="130"/>
                    <a:pt x="29" y="130"/>
                    <a:pt x="29" y="130"/>
                  </a:cubicBezTo>
                  <a:cubicBezTo>
                    <a:pt x="23" y="130"/>
                    <a:pt x="23" y="130"/>
                    <a:pt x="23" y="130"/>
                  </a:cubicBezTo>
                  <a:cubicBezTo>
                    <a:pt x="18" y="130"/>
                    <a:pt x="17" y="129"/>
                    <a:pt x="17" y="124"/>
                  </a:cubicBezTo>
                  <a:cubicBezTo>
                    <a:pt x="16" y="112"/>
                    <a:pt x="16" y="112"/>
                    <a:pt x="16" y="112"/>
                  </a:cubicBezTo>
                  <a:close/>
                  <a:moveTo>
                    <a:pt x="42" y="110"/>
                  </a:moveTo>
                  <a:cubicBezTo>
                    <a:pt x="57" y="108"/>
                    <a:pt x="57" y="108"/>
                    <a:pt x="57" y="108"/>
                  </a:cubicBezTo>
                  <a:cubicBezTo>
                    <a:pt x="57" y="130"/>
                    <a:pt x="57" y="130"/>
                    <a:pt x="57" y="130"/>
                  </a:cubicBezTo>
                  <a:cubicBezTo>
                    <a:pt x="43" y="130"/>
                    <a:pt x="43" y="130"/>
                    <a:pt x="43" y="130"/>
                  </a:cubicBezTo>
                  <a:cubicBezTo>
                    <a:pt x="42" y="110"/>
                    <a:pt x="42" y="110"/>
                    <a:pt x="42" y="110"/>
                  </a:cubicBezTo>
                  <a:close/>
                  <a:moveTo>
                    <a:pt x="71" y="107"/>
                  </a:moveTo>
                  <a:cubicBezTo>
                    <a:pt x="85" y="105"/>
                    <a:pt x="85" y="105"/>
                    <a:pt x="85" y="105"/>
                  </a:cubicBezTo>
                  <a:cubicBezTo>
                    <a:pt x="83" y="130"/>
                    <a:pt x="83" y="130"/>
                    <a:pt x="83" y="130"/>
                  </a:cubicBezTo>
                  <a:cubicBezTo>
                    <a:pt x="71" y="130"/>
                    <a:pt x="71" y="130"/>
                    <a:pt x="71" y="130"/>
                  </a:cubicBezTo>
                  <a:cubicBezTo>
                    <a:pt x="71" y="107"/>
                    <a:pt x="71" y="107"/>
                    <a:pt x="71" y="107"/>
                  </a:cubicBezTo>
                  <a:close/>
                  <a:moveTo>
                    <a:pt x="99" y="104"/>
                  </a:moveTo>
                  <a:cubicBezTo>
                    <a:pt x="114" y="103"/>
                    <a:pt x="114" y="103"/>
                    <a:pt x="114" y="103"/>
                  </a:cubicBezTo>
                  <a:cubicBezTo>
                    <a:pt x="108" y="130"/>
                    <a:pt x="108" y="130"/>
                    <a:pt x="108" y="130"/>
                  </a:cubicBezTo>
                  <a:cubicBezTo>
                    <a:pt x="97" y="130"/>
                    <a:pt x="97" y="130"/>
                    <a:pt x="97" y="130"/>
                  </a:cubicBezTo>
                  <a:cubicBezTo>
                    <a:pt x="99" y="104"/>
                    <a:pt x="99" y="104"/>
                    <a:pt x="99" y="104"/>
                  </a:cubicBezTo>
                  <a:close/>
                  <a:moveTo>
                    <a:pt x="128" y="101"/>
                  </a:moveTo>
                  <a:cubicBezTo>
                    <a:pt x="143" y="100"/>
                    <a:pt x="143" y="100"/>
                    <a:pt x="143" y="100"/>
                  </a:cubicBezTo>
                  <a:cubicBezTo>
                    <a:pt x="135" y="121"/>
                    <a:pt x="135" y="121"/>
                    <a:pt x="135" y="121"/>
                  </a:cubicBezTo>
                  <a:cubicBezTo>
                    <a:pt x="132" y="129"/>
                    <a:pt x="132" y="130"/>
                    <a:pt x="123" y="130"/>
                  </a:cubicBezTo>
                  <a:cubicBezTo>
                    <a:pt x="122" y="130"/>
                    <a:pt x="122" y="130"/>
                    <a:pt x="122" y="130"/>
                  </a:cubicBezTo>
                  <a:cubicBezTo>
                    <a:pt x="128" y="101"/>
                    <a:pt x="128" y="101"/>
                    <a:pt x="128" y="101"/>
                  </a:cubicBezTo>
                  <a:close/>
                  <a:moveTo>
                    <a:pt x="148" y="86"/>
                  </a:moveTo>
                  <a:cubicBezTo>
                    <a:pt x="131" y="88"/>
                    <a:pt x="131" y="88"/>
                    <a:pt x="131" y="88"/>
                  </a:cubicBezTo>
                  <a:cubicBezTo>
                    <a:pt x="138" y="57"/>
                    <a:pt x="138" y="57"/>
                    <a:pt x="138" y="57"/>
                  </a:cubicBezTo>
                  <a:cubicBezTo>
                    <a:pt x="159" y="54"/>
                    <a:pt x="159" y="54"/>
                    <a:pt x="159" y="54"/>
                  </a:cubicBezTo>
                  <a:cubicBezTo>
                    <a:pt x="148" y="86"/>
                    <a:pt x="148" y="86"/>
                    <a:pt x="148" y="86"/>
                  </a:cubicBezTo>
                  <a:close/>
                  <a:moveTo>
                    <a:pt x="117" y="89"/>
                  </a:moveTo>
                  <a:cubicBezTo>
                    <a:pt x="100" y="91"/>
                    <a:pt x="100" y="91"/>
                    <a:pt x="100" y="91"/>
                  </a:cubicBezTo>
                  <a:cubicBezTo>
                    <a:pt x="103" y="63"/>
                    <a:pt x="103" y="63"/>
                    <a:pt x="103" y="63"/>
                  </a:cubicBezTo>
                  <a:cubicBezTo>
                    <a:pt x="124" y="60"/>
                    <a:pt x="124" y="60"/>
                    <a:pt x="124" y="60"/>
                  </a:cubicBezTo>
                  <a:cubicBezTo>
                    <a:pt x="117" y="89"/>
                    <a:pt x="117" y="89"/>
                    <a:pt x="117" y="89"/>
                  </a:cubicBezTo>
                  <a:close/>
                  <a:moveTo>
                    <a:pt x="86" y="92"/>
                  </a:moveTo>
                  <a:cubicBezTo>
                    <a:pt x="71" y="93"/>
                    <a:pt x="71" y="93"/>
                    <a:pt x="71" y="93"/>
                  </a:cubicBezTo>
                  <a:cubicBezTo>
                    <a:pt x="71" y="68"/>
                    <a:pt x="71" y="68"/>
                    <a:pt x="71" y="68"/>
                  </a:cubicBezTo>
                  <a:cubicBezTo>
                    <a:pt x="89" y="65"/>
                    <a:pt x="89" y="65"/>
                    <a:pt x="89" y="65"/>
                  </a:cubicBezTo>
                  <a:cubicBezTo>
                    <a:pt x="86" y="92"/>
                    <a:pt x="86" y="92"/>
                    <a:pt x="86" y="92"/>
                  </a:cubicBezTo>
                  <a:close/>
                  <a:moveTo>
                    <a:pt x="57" y="95"/>
                  </a:moveTo>
                  <a:cubicBezTo>
                    <a:pt x="42" y="96"/>
                    <a:pt x="42" y="96"/>
                    <a:pt x="42" y="96"/>
                  </a:cubicBezTo>
                  <a:cubicBezTo>
                    <a:pt x="41" y="73"/>
                    <a:pt x="41" y="73"/>
                    <a:pt x="41" y="73"/>
                  </a:cubicBezTo>
                  <a:cubicBezTo>
                    <a:pt x="57" y="71"/>
                    <a:pt x="57" y="71"/>
                    <a:pt x="57" y="71"/>
                  </a:cubicBezTo>
                  <a:cubicBezTo>
                    <a:pt x="57" y="95"/>
                    <a:pt x="57" y="95"/>
                    <a:pt x="57" y="95"/>
                  </a:cubicBezTo>
                  <a:close/>
                  <a:moveTo>
                    <a:pt x="28" y="97"/>
                  </a:moveTo>
                  <a:cubicBezTo>
                    <a:pt x="15" y="99"/>
                    <a:pt x="15" y="99"/>
                    <a:pt x="15" y="99"/>
                  </a:cubicBezTo>
                  <a:cubicBezTo>
                    <a:pt x="14" y="90"/>
                    <a:pt x="14" y="90"/>
                    <a:pt x="14" y="90"/>
                  </a:cubicBezTo>
                  <a:cubicBezTo>
                    <a:pt x="13" y="80"/>
                    <a:pt x="15" y="77"/>
                    <a:pt x="25" y="76"/>
                  </a:cubicBezTo>
                  <a:cubicBezTo>
                    <a:pt x="27" y="75"/>
                    <a:pt x="27" y="75"/>
                    <a:pt x="27" y="75"/>
                  </a:cubicBezTo>
                  <a:cubicBezTo>
                    <a:pt x="28" y="97"/>
                    <a:pt x="28" y="97"/>
                    <a:pt x="28" y="97"/>
                  </a:cubicBezTo>
                  <a:close/>
                  <a:moveTo>
                    <a:pt x="126" y="178"/>
                  </a:moveTo>
                  <a:cubicBezTo>
                    <a:pt x="135" y="178"/>
                    <a:pt x="142" y="186"/>
                    <a:pt x="142" y="195"/>
                  </a:cubicBezTo>
                  <a:cubicBezTo>
                    <a:pt x="142" y="204"/>
                    <a:pt x="135" y="211"/>
                    <a:pt x="126" y="211"/>
                  </a:cubicBezTo>
                  <a:cubicBezTo>
                    <a:pt x="116" y="211"/>
                    <a:pt x="109" y="204"/>
                    <a:pt x="109" y="195"/>
                  </a:cubicBezTo>
                  <a:cubicBezTo>
                    <a:pt x="109" y="186"/>
                    <a:pt x="116" y="178"/>
                    <a:pt x="126" y="178"/>
                  </a:cubicBezTo>
                  <a:close/>
                  <a:moveTo>
                    <a:pt x="126" y="188"/>
                  </a:moveTo>
                  <a:cubicBezTo>
                    <a:pt x="129" y="188"/>
                    <a:pt x="133" y="191"/>
                    <a:pt x="133" y="195"/>
                  </a:cubicBezTo>
                  <a:cubicBezTo>
                    <a:pt x="133" y="199"/>
                    <a:pt x="129" y="202"/>
                    <a:pt x="126" y="202"/>
                  </a:cubicBezTo>
                  <a:cubicBezTo>
                    <a:pt x="122" y="202"/>
                    <a:pt x="118" y="199"/>
                    <a:pt x="118" y="195"/>
                  </a:cubicBezTo>
                  <a:cubicBezTo>
                    <a:pt x="118" y="191"/>
                    <a:pt x="122" y="188"/>
                    <a:pt x="126" y="188"/>
                  </a:cubicBezTo>
                  <a:close/>
                  <a:moveTo>
                    <a:pt x="31" y="178"/>
                  </a:moveTo>
                  <a:cubicBezTo>
                    <a:pt x="40" y="178"/>
                    <a:pt x="48" y="186"/>
                    <a:pt x="48" y="195"/>
                  </a:cubicBezTo>
                  <a:cubicBezTo>
                    <a:pt x="48" y="204"/>
                    <a:pt x="40" y="211"/>
                    <a:pt x="31" y="211"/>
                  </a:cubicBezTo>
                  <a:cubicBezTo>
                    <a:pt x="22" y="211"/>
                    <a:pt x="15" y="204"/>
                    <a:pt x="15" y="195"/>
                  </a:cubicBezTo>
                  <a:cubicBezTo>
                    <a:pt x="15" y="186"/>
                    <a:pt x="22" y="178"/>
                    <a:pt x="31" y="178"/>
                  </a:cubicBezTo>
                  <a:close/>
                  <a:moveTo>
                    <a:pt x="31" y="188"/>
                  </a:moveTo>
                  <a:cubicBezTo>
                    <a:pt x="35" y="188"/>
                    <a:pt x="38" y="191"/>
                    <a:pt x="38" y="195"/>
                  </a:cubicBezTo>
                  <a:cubicBezTo>
                    <a:pt x="38" y="199"/>
                    <a:pt x="35" y="202"/>
                    <a:pt x="31" y="202"/>
                  </a:cubicBezTo>
                  <a:cubicBezTo>
                    <a:pt x="27" y="202"/>
                    <a:pt x="24" y="199"/>
                    <a:pt x="24" y="195"/>
                  </a:cubicBezTo>
                  <a:cubicBezTo>
                    <a:pt x="24" y="191"/>
                    <a:pt x="27" y="188"/>
                    <a:pt x="31" y="188"/>
                  </a:cubicBezTo>
                  <a:close/>
                </a:path>
              </a:pathLst>
            </a:custGeom>
            <a:solidFill>
              <a:srgbClr val="FFFFFF"/>
            </a:solidFill>
            <a:ln w="9525">
              <a:noFill/>
            </a:ln>
          </p:spPr>
          <p:txBody>
            <a:bodyPr/>
            <a:p>
              <a:endParaRPr altLang="en-US" lang="zh-CN"/>
            </a:p>
          </p:txBody>
        </p:sp>
      </p:grpSp>
      <p:grpSp>
        <p:nvGrpSpPr>
          <p:cNvPr id="120" name="组合 41340"/>
          <p:cNvGrpSpPr/>
          <p:nvPr/>
        </p:nvGrpSpPr>
        <p:grpSpPr>
          <a:xfrm>
            <a:off x="5888038" y="3394075"/>
            <a:ext cx="255587" cy="254000"/>
            <a:chOff x="0" y="0"/>
            <a:chExt cx="1571" cy="1570"/>
          </a:xfrm>
        </p:grpSpPr>
        <p:sp>
          <p:nvSpPr>
            <p:cNvPr id="1049230" name="Oval 11"/>
            <p:cNvSpPr/>
            <p:nvPr/>
          </p:nvSpPr>
          <p:spPr>
            <a:xfrm>
              <a:off x="0" y="0"/>
              <a:ext cx="1570" cy="1570"/>
            </a:xfrm>
            <a:prstGeom prst="ellipse"/>
            <a:solidFill>
              <a:srgbClr val="16C5CA"/>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231" name="Freeform 12"/>
            <p:cNvSpPr/>
            <p:nvPr/>
          </p:nvSpPr>
          <p:spPr>
            <a:xfrm>
              <a:off x="223" y="278"/>
              <a:ext cx="1348" cy="1292"/>
            </a:xfrm>
            <a:custGeom>
              <a:avLst/>
              <a:ahLst/>
              <a:cxnLst>
                <a:cxn ang="0">
                  <a:pos x="201" y="15"/>
                </a:cxn>
                <a:cxn ang="0">
                  <a:pos x="200" y="15"/>
                </a:cxn>
                <a:cxn ang="0">
                  <a:pos x="198" y="18"/>
                </a:cxn>
                <a:cxn ang="0">
                  <a:pos x="180" y="1"/>
                </a:cxn>
                <a:cxn ang="0">
                  <a:pos x="178" y="0"/>
                </a:cxn>
                <a:cxn ang="0">
                  <a:pos x="175" y="0"/>
                </a:cxn>
                <a:cxn ang="0">
                  <a:pos x="171" y="1"/>
                </a:cxn>
                <a:cxn ang="0">
                  <a:pos x="168" y="2"/>
                </a:cxn>
                <a:cxn ang="0">
                  <a:pos x="164" y="4"/>
                </a:cxn>
                <a:cxn ang="0">
                  <a:pos x="161" y="6"/>
                </a:cxn>
                <a:cxn ang="0">
                  <a:pos x="158" y="9"/>
                </a:cxn>
                <a:cxn ang="0">
                  <a:pos x="155" y="12"/>
                </a:cxn>
                <a:cxn ang="0">
                  <a:pos x="154" y="15"/>
                </a:cxn>
                <a:cxn ang="0">
                  <a:pos x="153" y="18"/>
                </a:cxn>
                <a:cxn ang="0">
                  <a:pos x="152" y="21"/>
                </a:cxn>
                <a:cxn ang="0">
                  <a:pos x="151" y="24"/>
                </a:cxn>
                <a:cxn ang="0">
                  <a:pos x="150" y="28"/>
                </a:cxn>
                <a:cxn ang="0">
                  <a:pos x="148" y="33"/>
                </a:cxn>
                <a:cxn ang="0">
                  <a:pos x="145" y="36"/>
                </a:cxn>
                <a:cxn ang="0">
                  <a:pos x="143" y="40"/>
                </a:cxn>
                <a:cxn ang="0">
                  <a:pos x="140" y="43"/>
                </a:cxn>
                <a:cxn ang="0">
                  <a:pos x="136" y="46"/>
                </a:cxn>
                <a:cxn ang="0">
                  <a:pos x="31" y="126"/>
                </a:cxn>
                <a:cxn ang="0">
                  <a:pos x="28" y="125"/>
                </a:cxn>
                <a:cxn ang="0">
                  <a:pos x="24" y="125"/>
                </a:cxn>
                <a:cxn ang="0">
                  <a:pos x="20" y="126"/>
                </a:cxn>
                <a:cxn ang="0">
                  <a:pos x="16" y="128"/>
                </a:cxn>
                <a:cxn ang="0">
                  <a:pos x="12" y="131"/>
                </a:cxn>
                <a:cxn ang="0">
                  <a:pos x="9" y="136"/>
                </a:cxn>
                <a:cxn ang="0">
                  <a:pos x="7" y="141"/>
                </a:cxn>
                <a:cxn ang="0">
                  <a:pos x="7" y="147"/>
                </a:cxn>
                <a:cxn ang="0">
                  <a:pos x="8" y="153"/>
                </a:cxn>
                <a:cxn ang="0">
                  <a:pos x="11" y="158"/>
                </a:cxn>
                <a:cxn ang="0">
                  <a:pos x="34" y="182"/>
                </a:cxn>
                <a:cxn ang="0">
                  <a:pos x="30" y="180"/>
                </a:cxn>
                <a:cxn ang="0">
                  <a:pos x="25" y="180"/>
                </a:cxn>
                <a:cxn ang="0">
                  <a:pos x="21" y="180"/>
                </a:cxn>
                <a:cxn ang="0">
                  <a:pos x="16" y="181"/>
                </a:cxn>
                <a:cxn ang="0">
                  <a:pos x="11" y="184"/>
                </a:cxn>
                <a:cxn ang="0">
                  <a:pos x="6" y="188"/>
                </a:cxn>
                <a:cxn ang="0">
                  <a:pos x="2" y="194"/>
                </a:cxn>
                <a:cxn ang="0">
                  <a:pos x="0" y="201"/>
                </a:cxn>
                <a:cxn ang="0">
                  <a:pos x="0" y="208"/>
                </a:cxn>
                <a:cxn ang="0">
                  <a:pos x="2" y="215"/>
                </a:cxn>
                <a:cxn ang="0">
                  <a:pos x="6" y="221"/>
                </a:cxn>
                <a:cxn ang="0">
                  <a:pos x="305" y="118"/>
                </a:cxn>
              </a:cxnLst>
              <a:rect l="0" t="0" r="0" b="0"/>
              <a:pathLst>
                <a:path w="305" h="292">
                  <a:moveTo>
                    <a:pt x="305" y="118"/>
                  </a:moveTo>
                  <a:cubicBezTo>
                    <a:pt x="201" y="15"/>
                    <a:pt x="201" y="15"/>
                    <a:pt x="201" y="15"/>
                  </a:cubicBezTo>
                  <a:cubicBezTo>
                    <a:pt x="201" y="15"/>
                    <a:pt x="201" y="15"/>
                    <a:pt x="201" y="15"/>
                  </a:cubicBezTo>
                  <a:cubicBezTo>
                    <a:pt x="201" y="14"/>
                    <a:pt x="201" y="14"/>
                    <a:pt x="201" y="14"/>
                  </a:cubicBezTo>
                  <a:cubicBezTo>
                    <a:pt x="200" y="15"/>
                    <a:pt x="200" y="15"/>
                    <a:pt x="200" y="15"/>
                  </a:cubicBezTo>
                  <a:cubicBezTo>
                    <a:pt x="200" y="15"/>
                    <a:pt x="200" y="15"/>
                    <a:pt x="200" y="15"/>
                  </a:cubicBezTo>
                  <a:cubicBezTo>
                    <a:pt x="199" y="16"/>
                    <a:pt x="199" y="16"/>
                    <a:pt x="199" y="16"/>
                  </a:cubicBezTo>
                  <a:cubicBezTo>
                    <a:pt x="198" y="17"/>
                    <a:pt x="198" y="17"/>
                    <a:pt x="198" y="17"/>
                  </a:cubicBezTo>
                  <a:cubicBezTo>
                    <a:pt x="198" y="18"/>
                    <a:pt x="198" y="18"/>
                    <a:pt x="198" y="18"/>
                  </a:cubicBezTo>
                  <a:cubicBezTo>
                    <a:pt x="197" y="18"/>
                    <a:pt x="197" y="18"/>
                    <a:pt x="197" y="18"/>
                  </a:cubicBezTo>
                  <a:cubicBezTo>
                    <a:pt x="197" y="18"/>
                    <a:pt x="197" y="18"/>
                    <a:pt x="197" y="18"/>
                  </a:cubicBezTo>
                  <a:cubicBezTo>
                    <a:pt x="180" y="1"/>
                    <a:pt x="180" y="1"/>
                    <a:pt x="180" y="1"/>
                  </a:cubicBezTo>
                  <a:cubicBezTo>
                    <a:pt x="180" y="1"/>
                    <a:pt x="180" y="1"/>
                    <a:pt x="180" y="1"/>
                  </a:cubicBezTo>
                  <a:cubicBezTo>
                    <a:pt x="179" y="1"/>
                    <a:pt x="179" y="1"/>
                    <a:pt x="179" y="1"/>
                  </a:cubicBezTo>
                  <a:cubicBezTo>
                    <a:pt x="178" y="0"/>
                    <a:pt x="178" y="0"/>
                    <a:pt x="178" y="0"/>
                  </a:cubicBezTo>
                  <a:cubicBezTo>
                    <a:pt x="177" y="0"/>
                    <a:pt x="177" y="0"/>
                    <a:pt x="177" y="0"/>
                  </a:cubicBezTo>
                  <a:cubicBezTo>
                    <a:pt x="176" y="0"/>
                    <a:pt x="176" y="0"/>
                    <a:pt x="176" y="0"/>
                  </a:cubicBezTo>
                  <a:cubicBezTo>
                    <a:pt x="175" y="0"/>
                    <a:pt x="175" y="0"/>
                    <a:pt x="175" y="0"/>
                  </a:cubicBezTo>
                  <a:cubicBezTo>
                    <a:pt x="174" y="0"/>
                    <a:pt x="174" y="0"/>
                    <a:pt x="174" y="0"/>
                  </a:cubicBezTo>
                  <a:cubicBezTo>
                    <a:pt x="173" y="1"/>
                    <a:pt x="173" y="1"/>
                    <a:pt x="173" y="1"/>
                  </a:cubicBezTo>
                  <a:cubicBezTo>
                    <a:pt x="171" y="1"/>
                    <a:pt x="171" y="1"/>
                    <a:pt x="171" y="1"/>
                  </a:cubicBezTo>
                  <a:cubicBezTo>
                    <a:pt x="170" y="2"/>
                    <a:pt x="170" y="2"/>
                    <a:pt x="170" y="2"/>
                  </a:cubicBezTo>
                  <a:cubicBezTo>
                    <a:pt x="169" y="2"/>
                    <a:pt x="169" y="2"/>
                    <a:pt x="169" y="2"/>
                  </a:cubicBezTo>
                  <a:cubicBezTo>
                    <a:pt x="168" y="2"/>
                    <a:pt x="168" y="2"/>
                    <a:pt x="168" y="2"/>
                  </a:cubicBezTo>
                  <a:cubicBezTo>
                    <a:pt x="167" y="3"/>
                    <a:pt x="167" y="3"/>
                    <a:pt x="167" y="3"/>
                  </a:cubicBezTo>
                  <a:cubicBezTo>
                    <a:pt x="165" y="4"/>
                    <a:pt x="165" y="4"/>
                    <a:pt x="165" y="4"/>
                  </a:cubicBezTo>
                  <a:cubicBezTo>
                    <a:pt x="164" y="4"/>
                    <a:pt x="164" y="4"/>
                    <a:pt x="164" y="4"/>
                  </a:cubicBezTo>
                  <a:cubicBezTo>
                    <a:pt x="163" y="5"/>
                    <a:pt x="163" y="5"/>
                    <a:pt x="163" y="5"/>
                  </a:cubicBezTo>
                  <a:cubicBezTo>
                    <a:pt x="162" y="6"/>
                    <a:pt x="162" y="6"/>
                    <a:pt x="162" y="6"/>
                  </a:cubicBezTo>
                  <a:cubicBezTo>
                    <a:pt x="161" y="6"/>
                    <a:pt x="161" y="6"/>
                    <a:pt x="161" y="6"/>
                  </a:cubicBezTo>
                  <a:cubicBezTo>
                    <a:pt x="160" y="7"/>
                    <a:pt x="160" y="7"/>
                    <a:pt x="160" y="7"/>
                  </a:cubicBezTo>
                  <a:cubicBezTo>
                    <a:pt x="159" y="8"/>
                    <a:pt x="159" y="8"/>
                    <a:pt x="159" y="8"/>
                  </a:cubicBezTo>
                  <a:cubicBezTo>
                    <a:pt x="158" y="9"/>
                    <a:pt x="158" y="9"/>
                    <a:pt x="158" y="9"/>
                  </a:cubicBezTo>
                  <a:cubicBezTo>
                    <a:pt x="157" y="10"/>
                    <a:pt x="157" y="10"/>
                    <a:pt x="157" y="10"/>
                  </a:cubicBezTo>
                  <a:cubicBezTo>
                    <a:pt x="156" y="11"/>
                    <a:pt x="156" y="11"/>
                    <a:pt x="156" y="11"/>
                  </a:cubicBezTo>
                  <a:cubicBezTo>
                    <a:pt x="155" y="12"/>
                    <a:pt x="155" y="12"/>
                    <a:pt x="155" y="12"/>
                  </a:cubicBezTo>
                  <a:cubicBezTo>
                    <a:pt x="155" y="13"/>
                    <a:pt x="155" y="13"/>
                    <a:pt x="155" y="13"/>
                  </a:cubicBezTo>
                  <a:cubicBezTo>
                    <a:pt x="154" y="14"/>
                    <a:pt x="154" y="14"/>
                    <a:pt x="154" y="14"/>
                  </a:cubicBezTo>
                  <a:cubicBezTo>
                    <a:pt x="154" y="15"/>
                    <a:pt x="154" y="15"/>
                    <a:pt x="154" y="15"/>
                  </a:cubicBezTo>
                  <a:cubicBezTo>
                    <a:pt x="153" y="16"/>
                    <a:pt x="153" y="16"/>
                    <a:pt x="153" y="16"/>
                  </a:cubicBezTo>
                  <a:cubicBezTo>
                    <a:pt x="153" y="17"/>
                    <a:pt x="153" y="17"/>
                    <a:pt x="153" y="17"/>
                  </a:cubicBezTo>
                  <a:cubicBezTo>
                    <a:pt x="153" y="18"/>
                    <a:pt x="153" y="18"/>
                    <a:pt x="153" y="18"/>
                  </a:cubicBezTo>
                  <a:cubicBezTo>
                    <a:pt x="153" y="19"/>
                    <a:pt x="153" y="19"/>
                    <a:pt x="153" y="19"/>
                  </a:cubicBezTo>
                  <a:cubicBezTo>
                    <a:pt x="152" y="20"/>
                    <a:pt x="152" y="20"/>
                    <a:pt x="152" y="20"/>
                  </a:cubicBezTo>
                  <a:cubicBezTo>
                    <a:pt x="152" y="21"/>
                    <a:pt x="152" y="21"/>
                    <a:pt x="152" y="21"/>
                  </a:cubicBezTo>
                  <a:cubicBezTo>
                    <a:pt x="152" y="22"/>
                    <a:pt x="152" y="22"/>
                    <a:pt x="152" y="22"/>
                  </a:cubicBezTo>
                  <a:cubicBezTo>
                    <a:pt x="152" y="23"/>
                    <a:pt x="152" y="23"/>
                    <a:pt x="152" y="23"/>
                  </a:cubicBezTo>
                  <a:cubicBezTo>
                    <a:pt x="151" y="24"/>
                    <a:pt x="151" y="24"/>
                    <a:pt x="151" y="24"/>
                  </a:cubicBezTo>
                  <a:cubicBezTo>
                    <a:pt x="151" y="25"/>
                    <a:pt x="151" y="25"/>
                    <a:pt x="151" y="25"/>
                  </a:cubicBezTo>
                  <a:cubicBezTo>
                    <a:pt x="150" y="26"/>
                    <a:pt x="150" y="26"/>
                    <a:pt x="150" y="26"/>
                  </a:cubicBezTo>
                  <a:cubicBezTo>
                    <a:pt x="150" y="28"/>
                    <a:pt x="150" y="28"/>
                    <a:pt x="150" y="28"/>
                  </a:cubicBezTo>
                  <a:cubicBezTo>
                    <a:pt x="149" y="30"/>
                    <a:pt x="149" y="30"/>
                    <a:pt x="149" y="30"/>
                  </a:cubicBezTo>
                  <a:cubicBezTo>
                    <a:pt x="148" y="31"/>
                    <a:pt x="148" y="31"/>
                    <a:pt x="148" y="31"/>
                  </a:cubicBezTo>
                  <a:cubicBezTo>
                    <a:pt x="148" y="33"/>
                    <a:pt x="148" y="33"/>
                    <a:pt x="148" y="33"/>
                  </a:cubicBezTo>
                  <a:cubicBezTo>
                    <a:pt x="147" y="34"/>
                    <a:pt x="147" y="34"/>
                    <a:pt x="147" y="34"/>
                  </a:cubicBezTo>
                  <a:cubicBezTo>
                    <a:pt x="146" y="35"/>
                    <a:pt x="146" y="35"/>
                    <a:pt x="146" y="35"/>
                  </a:cubicBezTo>
                  <a:cubicBezTo>
                    <a:pt x="145" y="36"/>
                    <a:pt x="145" y="36"/>
                    <a:pt x="145" y="36"/>
                  </a:cubicBezTo>
                  <a:cubicBezTo>
                    <a:pt x="145" y="37"/>
                    <a:pt x="145" y="37"/>
                    <a:pt x="145" y="37"/>
                  </a:cubicBezTo>
                  <a:cubicBezTo>
                    <a:pt x="144" y="39"/>
                    <a:pt x="144" y="39"/>
                    <a:pt x="144" y="39"/>
                  </a:cubicBezTo>
                  <a:cubicBezTo>
                    <a:pt x="143" y="40"/>
                    <a:pt x="143" y="40"/>
                    <a:pt x="143" y="40"/>
                  </a:cubicBezTo>
                  <a:cubicBezTo>
                    <a:pt x="142" y="41"/>
                    <a:pt x="142" y="41"/>
                    <a:pt x="142" y="41"/>
                  </a:cubicBezTo>
                  <a:cubicBezTo>
                    <a:pt x="141" y="42"/>
                    <a:pt x="141" y="42"/>
                    <a:pt x="141" y="42"/>
                  </a:cubicBezTo>
                  <a:cubicBezTo>
                    <a:pt x="140" y="43"/>
                    <a:pt x="140" y="43"/>
                    <a:pt x="140" y="43"/>
                  </a:cubicBezTo>
                  <a:cubicBezTo>
                    <a:pt x="138" y="44"/>
                    <a:pt x="138" y="44"/>
                    <a:pt x="138" y="44"/>
                  </a:cubicBezTo>
                  <a:cubicBezTo>
                    <a:pt x="137" y="45"/>
                    <a:pt x="137" y="45"/>
                    <a:pt x="137" y="45"/>
                  </a:cubicBezTo>
                  <a:cubicBezTo>
                    <a:pt x="136" y="46"/>
                    <a:pt x="136" y="46"/>
                    <a:pt x="136" y="46"/>
                  </a:cubicBezTo>
                  <a:cubicBezTo>
                    <a:pt x="34" y="127"/>
                    <a:pt x="34" y="127"/>
                    <a:pt x="34" y="127"/>
                  </a:cubicBezTo>
                  <a:cubicBezTo>
                    <a:pt x="32" y="126"/>
                    <a:pt x="32" y="126"/>
                    <a:pt x="32" y="126"/>
                  </a:cubicBezTo>
                  <a:cubicBezTo>
                    <a:pt x="31" y="126"/>
                    <a:pt x="31" y="126"/>
                    <a:pt x="31" y="126"/>
                  </a:cubicBezTo>
                  <a:cubicBezTo>
                    <a:pt x="30" y="126"/>
                    <a:pt x="30" y="126"/>
                    <a:pt x="30" y="126"/>
                  </a:cubicBezTo>
                  <a:cubicBezTo>
                    <a:pt x="29" y="125"/>
                    <a:pt x="29" y="125"/>
                    <a:pt x="29" y="125"/>
                  </a:cubicBezTo>
                  <a:cubicBezTo>
                    <a:pt x="28" y="125"/>
                    <a:pt x="28" y="125"/>
                    <a:pt x="28" y="125"/>
                  </a:cubicBezTo>
                  <a:cubicBezTo>
                    <a:pt x="26" y="125"/>
                    <a:pt x="26" y="125"/>
                    <a:pt x="26" y="125"/>
                  </a:cubicBezTo>
                  <a:cubicBezTo>
                    <a:pt x="25" y="125"/>
                    <a:pt x="25" y="125"/>
                    <a:pt x="25" y="125"/>
                  </a:cubicBezTo>
                  <a:cubicBezTo>
                    <a:pt x="24" y="125"/>
                    <a:pt x="24" y="125"/>
                    <a:pt x="24" y="125"/>
                  </a:cubicBezTo>
                  <a:cubicBezTo>
                    <a:pt x="23" y="125"/>
                    <a:pt x="23" y="125"/>
                    <a:pt x="23" y="125"/>
                  </a:cubicBezTo>
                  <a:cubicBezTo>
                    <a:pt x="22" y="126"/>
                    <a:pt x="22" y="126"/>
                    <a:pt x="22" y="126"/>
                  </a:cubicBezTo>
                  <a:cubicBezTo>
                    <a:pt x="20" y="126"/>
                    <a:pt x="20" y="126"/>
                    <a:pt x="20" y="126"/>
                  </a:cubicBezTo>
                  <a:cubicBezTo>
                    <a:pt x="19" y="127"/>
                    <a:pt x="19" y="127"/>
                    <a:pt x="19" y="127"/>
                  </a:cubicBezTo>
                  <a:cubicBezTo>
                    <a:pt x="18" y="127"/>
                    <a:pt x="18" y="127"/>
                    <a:pt x="18" y="127"/>
                  </a:cubicBezTo>
                  <a:cubicBezTo>
                    <a:pt x="16" y="128"/>
                    <a:pt x="16" y="128"/>
                    <a:pt x="16" y="128"/>
                  </a:cubicBezTo>
                  <a:cubicBezTo>
                    <a:pt x="15" y="129"/>
                    <a:pt x="15" y="129"/>
                    <a:pt x="15" y="129"/>
                  </a:cubicBezTo>
                  <a:cubicBezTo>
                    <a:pt x="14" y="130"/>
                    <a:pt x="14" y="130"/>
                    <a:pt x="14" y="130"/>
                  </a:cubicBezTo>
                  <a:cubicBezTo>
                    <a:pt x="12" y="131"/>
                    <a:pt x="12" y="131"/>
                    <a:pt x="12" y="131"/>
                  </a:cubicBezTo>
                  <a:cubicBezTo>
                    <a:pt x="11" y="132"/>
                    <a:pt x="11" y="132"/>
                    <a:pt x="11" y="132"/>
                  </a:cubicBezTo>
                  <a:cubicBezTo>
                    <a:pt x="10" y="134"/>
                    <a:pt x="10" y="134"/>
                    <a:pt x="10" y="134"/>
                  </a:cubicBezTo>
                  <a:cubicBezTo>
                    <a:pt x="9" y="136"/>
                    <a:pt x="9" y="136"/>
                    <a:pt x="9" y="136"/>
                  </a:cubicBezTo>
                  <a:cubicBezTo>
                    <a:pt x="8" y="137"/>
                    <a:pt x="8" y="137"/>
                    <a:pt x="8" y="137"/>
                  </a:cubicBezTo>
                  <a:cubicBezTo>
                    <a:pt x="8" y="139"/>
                    <a:pt x="8" y="139"/>
                    <a:pt x="8" y="139"/>
                  </a:cubicBezTo>
                  <a:cubicBezTo>
                    <a:pt x="7" y="141"/>
                    <a:pt x="7" y="141"/>
                    <a:pt x="7" y="141"/>
                  </a:cubicBezTo>
                  <a:cubicBezTo>
                    <a:pt x="7" y="143"/>
                    <a:pt x="7" y="143"/>
                    <a:pt x="7" y="143"/>
                  </a:cubicBezTo>
                  <a:cubicBezTo>
                    <a:pt x="7" y="145"/>
                    <a:pt x="7" y="145"/>
                    <a:pt x="7" y="145"/>
                  </a:cubicBezTo>
                  <a:cubicBezTo>
                    <a:pt x="7" y="147"/>
                    <a:pt x="7" y="147"/>
                    <a:pt x="7" y="147"/>
                  </a:cubicBezTo>
                  <a:cubicBezTo>
                    <a:pt x="7" y="149"/>
                    <a:pt x="7" y="149"/>
                    <a:pt x="7" y="149"/>
                  </a:cubicBezTo>
                  <a:cubicBezTo>
                    <a:pt x="7" y="151"/>
                    <a:pt x="7" y="151"/>
                    <a:pt x="7" y="151"/>
                  </a:cubicBezTo>
                  <a:cubicBezTo>
                    <a:pt x="8" y="153"/>
                    <a:pt x="8" y="153"/>
                    <a:pt x="8" y="153"/>
                  </a:cubicBezTo>
                  <a:cubicBezTo>
                    <a:pt x="8" y="155"/>
                    <a:pt x="8" y="155"/>
                    <a:pt x="8" y="155"/>
                  </a:cubicBezTo>
                  <a:cubicBezTo>
                    <a:pt x="9" y="157"/>
                    <a:pt x="9" y="157"/>
                    <a:pt x="9" y="157"/>
                  </a:cubicBezTo>
                  <a:cubicBezTo>
                    <a:pt x="11" y="158"/>
                    <a:pt x="11" y="158"/>
                    <a:pt x="11" y="158"/>
                  </a:cubicBezTo>
                  <a:cubicBezTo>
                    <a:pt x="12" y="160"/>
                    <a:pt x="12" y="160"/>
                    <a:pt x="12" y="160"/>
                  </a:cubicBezTo>
                  <a:cubicBezTo>
                    <a:pt x="35" y="182"/>
                    <a:pt x="35" y="182"/>
                    <a:pt x="35" y="182"/>
                  </a:cubicBezTo>
                  <a:cubicBezTo>
                    <a:pt x="34" y="182"/>
                    <a:pt x="34" y="182"/>
                    <a:pt x="34" y="182"/>
                  </a:cubicBezTo>
                  <a:cubicBezTo>
                    <a:pt x="33" y="181"/>
                    <a:pt x="33" y="181"/>
                    <a:pt x="33" y="181"/>
                  </a:cubicBezTo>
                  <a:cubicBezTo>
                    <a:pt x="31" y="181"/>
                    <a:pt x="31" y="181"/>
                    <a:pt x="31" y="181"/>
                  </a:cubicBezTo>
                  <a:cubicBezTo>
                    <a:pt x="30" y="180"/>
                    <a:pt x="30" y="180"/>
                    <a:pt x="30" y="180"/>
                  </a:cubicBezTo>
                  <a:cubicBezTo>
                    <a:pt x="28" y="180"/>
                    <a:pt x="28" y="180"/>
                    <a:pt x="28" y="180"/>
                  </a:cubicBezTo>
                  <a:cubicBezTo>
                    <a:pt x="27" y="180"/>
                    <a:pt x="27" y="180"/>
                    <a:pt x="27" y="180"/>
                  </a:cubicBezTo>
                  <a:cubicBezTo>
                    <a:pt x="25" y="180"/>
                    <a:pt x="25" y="180"/>
                    <a:pt x="25" y="180"/>
                  </a:cubicBezTo>
                  <a:cubicBezTo>
                    <a:pt x="24" y="180"/>
                    <a:pt x="24" y="180"/>
                    <a:pt x="24" y="180"/>
                  </a:cubicBezTo>
                  <a:cubicBezTo>
                    <a:pt x="22" y="180"/>
                    <a:pt x="22" y="180"/>
                    <a:pt x="22" y="180"/>
                  </a:cubicBezTo>
                  <a:cubicBezTo>
                    <a:pt x="21" y="180"/>
                    <a:pt x="21" y="180"/>
                    <a:pt x="21" y="180"/>
                  </a:cubicBezTo>
                  <a:cubicBezTo>
                    <a:pt x="19" y="180"/>
                    <a:pt x="19" y="180"/>
                    <a:pt x="19" y="180"/>
                  </a:cubicBezTo>
                  <a:cubicBezTo>
                    <a:pt x="18" y="180"/>
                    <a:pt x="18" y="180"/>
                    <a:pt x="18" y="180"/>
                  </a:cubicBezTo>
                  <a:cubicBezTo>
                    <a:pt x="16" y="181"/>
                    <a:pt x="16" y="181"/>
                    <a:pt x="16" y="181"/>
                  </a:cubicBezTo>
                  <a:cubicBezTo>
                    <a:pt x="15" y="182"/>
                    <a:pt x="15" y="182"/>
                    <a:pt x="15" y="182"/>
                  </a:cubicBezTo>
                  <a:cubicBezTo>
                    <a:pt x="13" y="183"/>
                    <a:pt x="13" y="183"/>
                    <a:pt x="13" y="183"/>
                  </a:cubicBezTo>
                  <a:cubicBezTo>
                    <a:pt x="11" y="184"/>
                    <a:pt x="11" y="184"/>
                    <a:pt x="11" y="184"/>
                  </a:cubicBezTo>
                  <a:cubicBezTo>
                    <a:pt x="9" y="185"/>
                    <a:pt x="9" y="185"/>
                    <a:pt x="9" y="185"/>
                  </a:cubicBezTo>
                  <a:cubicBezTo>
                    <a:pt x="8" y="186"/>
                    <a:pt x="8" y="186"/>
                    <a:pt x="8" y="186"/>
                  </a:cubicBezTo>
                  <a:cubicBezTo>
                    <a:pt x="6" y="188"/>
                    <a:pt x="6" y="188"/>
                    <a:pt x="6" y="188"/>
                  </a:cubicBezTo>
                  <a:cubicBezTo>
                    <a:pt x="5" y="190"/>
                    <a:pt x="5" y="190"/>
                    <a:pt x="5" y="190"/>
                  </a:cubicBezTo>
                  <a:cubicBezTo>
                    <a:pt x="3" y="192"/>
                    <a:pt x="3" y="192"/>
                    <a:pt x="3" y="192"/>
                  </a:cubicBezTo>
                  <a:cubicBezTo>
                    <a:pt x="2" y="194"/>
                    <a:pt x="2" y="194"/>
                    <a:pt x="2" y="194"/>
                  </a:cubicBezTo>
                  <a:cubicBezTo>
                    <a:pt x="1" y="196"/>
                    <a:pt x="1" y="196"/>
                    <a:pt x="1" y="196"/>
                  </a:cubicBezTo>
                  <a:cubicBezTo>
                    <a:pt x="1" y="198"/>
                    <a:pt x="1" y="198"/>
                    <a:pt x="1" y="198"/>
                  </a:cubicBezTo>
                  <a:cubicBezTo>
                    <a:pt x="0" y="201"/>
                    <a:pt x="0" y="201"/>
                    <a:pt x="0" y="201"/>
                  </a:cubicBezTo>
                  <a:cubicBezTo>
                    <a:pt x="0" y="203"/>
                    <a:pt x="0" y="203"/>
                    <a:pt x="0" y="203"/>
                  </a:cubicBezTo>
                  <a:cubicBezTo>
                    <a:pt x="0" y="206"/>
                    <a:pt x="0" y="206"/>
                    <a:pt x="0" y="206"/>
                  </a:cubicBezTo>
                  <a:cubicBezTo>
                    <a:pt x="0" y="208"/>
                    <a:pt x="0" y="208"/>
                    <a:pt x="0" y="208"/>
                  </a:cubicBezTo>
                  <a:cubicBezTo>
                    <a:pt x="0" y="211"/>
                    <a:pt x="0" y="211"/>
                    <a:pt x="0" y="211"/>
                  </a:cubicBezTo>
                  <a:cubicBezTo>
                    <a:pt x="1" y="213"/>
                    <a:pt x="1" y="213"/>
                    <a:pt x="1" y="213"/>
                  </a:cubicBezTo>
                  <a:cubicBezTo>
                    <a:pt x="2" y="215"/>
                    <a:pt x="2" y="215"/>
                    <a:pt x="2" y="215"/>
                  </a:cubicBezTo>
                  <a:cubicBezTo>
                    <a:pt x="3" y="217"/>
                    <a:pt x="3" y="217"/>
                    <a:pt x="3" y="217"/>
                  </a:cubicBezTo>
                  <a:cubicBezTo>
                    <a:pt x="4" y="220"/>
                    <a:pt x="4" y="220"/>
                    <a:pt x="4" y="220"/>
                  </a:cubicBezTo>
                  <a:cubicBezTo>
                    <a:pt x="6" y="221"/>
                    <a:pt x="6" y="221"/>
                    <a:pt x="6" y="221"/>
                  </a:cubicBezTo>
                  <a:cubicBezTo>
                    <a:pt x="65" y="280"/>
                    <a:pt x="65" y="280"/>
                    <a:pt x="65" y="280"/>
                  </a:cubicBezTo>
                  <a:cubicBezTo>
                    <a:pt x="84" y="288"/>
                    <a:pt x="106" y="292"/>
                    <a:pt x="128" y="292"/>
                  </a:cubicBezTo>
                  <a:cubicBezTo>
                    <a:pt x="224" y="292"/>
                    <a:pt x="303" y="214"/>
                    <a:pt x="305" y="118"/>
                  </a:cubicBezTo>
                  <a:close/>
                </a:path>
              </a:pathLst>
            </a:custGeom>
            <a:solidFill>
              <a:srgbClr val="049DA3"/>
            </a:solidFill>
            <a:ln w="9525">
              <a:noFill/>
            </a:ln>
          </p:spPr>
          <p:txBody>
            <a:bodyPr/>
            <a:p>
              <a:endParaRPr altLang="en-US" lang="zh-CN"/>
            </a:p>
          </p:txBody>
        </p:sp>
        <p:sp>
          <p:nvSpPr>
            <p:cNvPr id="1049232" name="Freeform 71"/>
            <p:cNvSpPr>
              <a:spLocks noEditPoints="1"/>
            </p:cNvSpPr>
            <p:nvPr/>
          </p:nvSpPr>
          <p:spPr>
            <a:xfrm>
              <a:off x="203" y="278"/>
              <a:ext cx="1153" cy="1022"/>
            </a:xfrm>
            <a:custGeom>
              <a:avLst/>
              <a:ahLst/>
              <a:cxnLst>
                <a:cxn ang="0">
                  <a:pos x="18" y="130"/>
                </a:cxn>
                <a:cxn ang="0">
                  <a:pos x="38" y="127"/>
                </a:cxn>
                <a:cxn ang="0">
                  <a:pos x="140" y="46"/>
                </a:cxn>
                <a:cxn ang="0">
                  <a:pos x="154" y="26"/>
                </a:cxn>
                <a:cxn ang="0">
                  <a:pos x="161" y="10"/>
                </a:cxn>
                <a:cxn ang="0">
                  <a:pos x="179" y="0"/>
                </a:cxn>
                <a:cxn ang="0">
                  <a:pos x="184" y="2"/>
                </a:cxn>
                <a:cxn ang="0">
                  <a:pos x="174" y="18"/>
                </a:cxn>
                <a:cxn ang="0">
                  <a:pos x="191" y="29"/>
                </a:cxn>
                <a:cxn ang="0">
                  <a:pos x="204" y="15"/>
                </a:cxn>
                <a:cxn ang="0">
                  <a:pos x="207" y="26"/>
                </a:cxn>
                <a:cxn ang="0">
                  <a:pos x="201" y="42"/>
                </a:cxn>
                <a:cxn ang="0">
                  <a:pos x="180" y="50"/>
                </a:cxn>
                <a:cxn ang="0">
                  <a:pos x="155" y="61"/>
                </a:cxn>
                <a:cxn ang="0">
                  <a:pos x="51" y="143"/>
                </a:cxn>
                <a:cxn ang="0">
                  <a:pos x="43" y="162"/>
                </a:cxn>
                <a:cxn ang="0">
                  <a:pos x="15" y="158"/>
                </a:cxn>
                <a:cxn ang="0">
                  <a:pos x="18" y="130"/>
                </a:cxn>
                <a:cxn ang="0">
                  <a:pos x="15" y="184"/>
                </a:cxn>
                <a:cxn ang="0">
                  <a:pos x="39" y="183"/>
                </a:cxn>
                <a:cxn ang="0">
                  <a:pos x="175" y="101"/>
                </a:cxn>
                <a:cxn ang="0">
                  <a:pos x="196" y="80"/>
                </a:cxn>
                <a:cxn ang="0">
                  <a:pos x="206" y="61"/>
                </a:cxn>
                <a:cxn ang="0">
                  <a:pos x="229" y="52"/>
                </a:cxn>
                <a:cxn ang="0">
                  <a:pos x="235" y="55"/>
                </a:cxn>
                <a:cxn ang="0">
                  <a:pos x="221" y="73"/>
                </a:cxn>
                <a:cxn ang="0">
                  <a:pos x="239" y="88"/>
                </a:cxn>
                <a:cxn ang="0">
                  <a:pos x="257" y="73"/>
                </a:cxn>
                <a:cxn ang="0">
                  <a:pos x="259" y="87"/>
                </a:cxn>
                <a:cxn ang="0">
                  <a:pos x="250" y="105"/>
                </a:cxn>
                <a:cxn ang="0">
                  <a:pos x="223" y="112"/>
                </a:cxn>
                <a:cxn ang="0">
                  <a:pos x="191" y="121"/>
                </a:cxn>
                <a:cxn ang="0">
                  <a:pos x="52" y="204"/>
                </a:cxn>
                <a:cxn ang="0">
                  <a:pos x="41" y="226"/>
                </a:cxn>
                <a:cxn ang="0">
                  <a:pos x="7" y="217"/>
                </a:cxn>
                <a:cxn ang="0">
                  <a:pos x="15" y="184"/>
                </a:cxn>
                <a:cxn ang="0">
                  <a:pos x="20" y="193"/>
                </a:cxn>
                <a:cxn ang="0">
                  <a:pos x="28" y="192"/>
                </a:cxn>
                <a:cxn ang="0">
                  <a:pos x="35" y="192"/>
                </a:cxn>
                <a:cxn ang="0">
                  <a:pos x="38" y="198"/>
                </a:cxn>
                <a:cxn ang="0">
                  <a:pos x="42" y="204"/>
                </a:cxn>
                <a:cxn ang="0">
                  <a:pos x="39" y="210"/>
                </a:cxn>
                <a:cxn ang="0">
                  <a:pos x="35" y="217"/>
                </a:cxn>
                <a:cxn ang="0">
                  <a:pos x="28" y="217"/>
                </a:cxn>
                <a:cxn ang="0">
                  <a:pos x="21" y="217"/>
                </a:cxn>
                <a:cxn ang="0">
                  <a:pos x="17" y="211"/>
                </a:cxn>
                <a:cxn ang="0">
                  <a:pos x="14" y="205"/>
                </a:cxn>
                <a:cxn ang="0">
                  <a:pos x="17" y="199"/>
                </a:cxn>
                <a:cxn ang="0">
                  <a:pos x="20" y="193"/>
                </a:cxn>
                <a:cxn ang="0">
                  <a:pos x="23" y="137"/>
                </a:cxn>
                <a:cxn ang="0">
                  <a:pos x="29" y="136"/>
                </a:cxn>
                <a:cxn ang="0">
                  <a:pos x="35" y="135"/>
                </a:cxn>
                <a:cxn ang="0">
                  <a:pos x="38" y="139"/>
                </a:cxn>
                <a:cxn ang="0">
                  <a:pos x="42" y="144"/>
                </a:cxn>
                <a:cxn ang="0">
                  <a:pos x="40" y="149"/>
                </a:cxn>
                <a:cxn ang="0">
                  <a:pos x="38" y="155"/>
                </a:cxn>
                <a:cxn ang="0">
                  <a:pos x="32" y="156"/>
                </a:cxn>
                <a:cxn ang="0">
                  <a:pos x="26" y="157"/>
                </a:cxn>
                <a:cxn ang="0">
                  <a:pos x="23" y="152"/>
                </a:cxn>
                <a:cxn ang="0">
                  <a:pos x="19" y="147"/>
                </a:cxn>
                <a:cxn ang="0">
                  <a:pos x="21" y="142"/>
                </a:cxn>
                <a:cxn ang="0">
                  <a:pos x="23" y="137"/>
                </a:cxn>
              </a:cxnLst>
              <a:rect l="0" t="0" r="0" b="0"/>
              <a:pathLst>
                <a:path w="260" h="231">
                  <a:moveTo>
                    <a:pt x="18" y="130"/>
                  </a:moveTo>
                  <a:cubicBezTo>
                    <a:pt x="25" y="124"/>
                    <a:pt x="31" y="124"/>
                    <a:pt x="38" y="127"/>
                  </a:cubicBezTo>
                  <a:cubicBezTo>
                    <a:pt x="140" y="46"/>
                    <a:pt x="140" y="46"/>
                    <a:pt x="140" y="46"/>
                  </a:cubicBezTo>
                  <a:cubicBezTo>
                    <a:pt x="148" y="39"/>
                    <a:pt x="151" y="36"/>
                    <a:pt x="154" y="26"/>
                  </a:cubicBezTo>
                  <a:cubicBezTo>
                    <a:pt x="157" y="21"/>
                    <a:pt x="156" y="14"/>
                    <a:pt x="161" y="10"/>
                  </a:cubicBezTo>
                  <a:cubicBezTo>
                    <a:pt x="167" y="5"/>
                    <a:pt x="172" y="1"/>
                    <a:pt x="179" y="0"/>
                  </a:cubicBezTo>
                  <a:cubicBezTo>
                    <a:pt x="181" y="0"/>
                    <a:pt x="185" y="1"/>
                    <a:pt x="184" y="2"/>
                  </a:cubicBezTo>
                  <a:cubicBezTo>
                    <a:pt x="180" y="8"/>
                    <a:pt x="174" y="15"/>
                    <a:pt x="174" y="18"/>
                  </a:cubicBezTo>
                  <a:cubicBezTo>
                    <a:pt x="174" y="24"/>
                    <a:pt x="186" y="32"/>
                    <a:pt x="191" y="29"/>
                  </a:cubicBezTo>
                  <a:cubicBezTo>
                    <a:pt x="200" y="23"/>
                    <a:pt x="200" y="20"/>
                    <a:pt x="204" y="15"/>
                  </a:cubicBezTo>
                  <a:cubicBezTo>
                    <a:pt x="206" y="12"/>
                    <a:pt x="207" y="21"/>
                    <a:pt x="207" y="26"/>
                  </a:cubicBezTo>
                  <a:cubicBezTo>
                    <a:pt x="206" y="32"/>
                    <a:pt x="205" y="38"/>
                    <a:pt x="201" y="42"/>
                  </a:cubicBezTo>
                  <a:cubicBezTo>
                    <a:pt x="195" y="49"/>
                    <a:pt x="190" y="50"/>
                    <a:pt x="180" y="50"/>
                  </a:cubicBezTo>
                  <a:cubicBezTo>
                    <a:pt x="169" y="50"/>
                    <a:pt x="163" y="54"/>
                    <a:pt x="155" y="61"/>
                  </a:cubicBezTo>
                  <a:cubicBezTo>
                    <a:pt x="51" y="143"/>
                    <a:pt x="51" y="143"/>
                    <a:pt x="51" y="143"/>
                  </a:cubicBezTo>
                  <a:cubicBezTo>
                    <a:pt x="51" y="150"/>
                    <a:pt x="50" y="156"/>
                    <a:pt x="43" y="162"/>
                  </a:cubicBezTo>
                  <a:cubicBezTo>
                    <a:pt x="36" y="167"/>
                    <a:pt x="22" y="167"/>
                    <a:pt x="15" y="158"/>
                  </a:cubicBezTo>
                  <a:cubicBezTo>
                    <a:pt x="8" y="150"/>
                    <a:pt x="11" y="136"/>
                    <a:pt x="18" y="130"/>
                  </a:cubicBezTo>
                  <a:close/>
                  <a:moveTo>
                    <a:pt x="15" y="184"/>
                  </a:moveTo>
                  <a:cubicBezTo>
                    <a:pt x="25" y="178"/>
                    <a:pt x="32" y="179"/>
                    <a:pt x="39" y="183"/>
                  </a:cubicBezTo>
                  <a:cubicBezTo>
                    <a:pt x="175" y="101"/>
                    <a:pt x="175" y="101"/>
                    <a:pt x="175" y="101"/>
                  </a:cubicBezTo>
                  <a:cubicBezTo>
                    <a:pt x="185" y="94"/>
                    <a:pt x="189" y="91"/>
                    <a:pt x="196" y="80"/>
                  </a:cubicBezTo>
                  <a:cubicBezTo>
                    <a:pt x="199" y="74"/>
                    <a:pt x="200" y="65"/>
                    <a:pt x="206" y="61"/>
                  </a:cubicBezTo>
                  <a:cubicBezTo>
                    <a:pt x="213" y="55"/>
                    <a:pt x="220" y="52"/>
                    <a:pt x="229" y="52"/>
                  </a:cubicBezTo>
                  <a:cubicBezTo>
                    <a:pt x="232" y="52"/>
                    <a:pt x="237" y="54"/>
                    <a:pt x="235" y="55"/>
                  </a:cubicBezTo>
                  <a:cubicBezTo>
                    <a:pt x="229" y="62"/>
                    <a:pt x="221" y="68"/>
                    <a:pt x="221" y="73"/>
                  </a:cubicBezTo>
                  <a:cubicBezTo>
                    <a:pt x="219" y="80"/>
                    <a:pt x="233" y="91"/>
                    <a:pt x="239" y="88"/>
                  </a:cubicBezTo>
                  <a:cubicBezTo>
                    <a:pt x="251" y="82"/>
                    <a:pt x="251" y="79"/>
                    <a:pt x="257" y="73"/>
                  </a:cubicBezTo>
                  <a:cubicBezTo>
                    <a:pt x="260" y="70"/>
                    <a:pt x="260" y="81"/>
                    <a:pt x="259" y="87"/>
                  </a:cubicBezTo>
                  <a:cubicBezTo>
                    <a:pt x="257" y="94"/>
                    <a:pt x="254" y="102"/>
                    <a:pt x="250" y="105"/>
                  </a:cubicBezTo>
                  <a:cubicBezTo>
                    <a:pt x="240" y="113"/>
                    <a:pt x="234" y="114"/>
                    <a:pt x="223" y="112"/>
                  </a:cubicBezTo>
                  <a:cubicBezTo>
                    <a:pt x="210" y="110"/>
                    <a:pt x="202" y="115"/>
                    <a:pt x="191" y="121"/>
                  </a:cubicBezTo>
                  <a:cubicBezTo>
                    <a:pt x="52" y="204"/>
                    <a:pt x="52" y="204"/>
                    <a:pt x="52" y="204"/>
                  </a:cubicBezTo>
                  <a:cubicBezTo>
                    <a:pt x="53" y="213"/>
                    <a:pt x="50" y="220"/>
                    <a:pt x="41" y="226"/>
                  </a:cubicBezTo>
                  <a:cubicBezTo>
                    <a:pt x="31" y="231"/>
                    <a:pt x="14" y="229"/>
                    <a:pt x="7" y="217"/>
                  </a:cubicBezTo>
                  <a:cubicBezTo>
                    <a:pt x="0" y="206"/>
                    <a:pt x="5" y="190"/>
                    <a:pt x="15" y="184"/>
                  </a:cubicBezTo>
                  <a:close/>
                  <a:moveTo>
                    <a:pt x="20" y="193"/>
                  </a:moveTo>
                  <a:cubicBezTo>
                    <a:pt x="28" y="192"/>
                    <a:pt x="28" y="192"/>
                    <a:pt x="28" y="192"/>
                  </a:cubicBezTo>
                  <a:cubicBezTo>
                    <a:pt x="35" y="192"/>
                    <a:pt x="35" y="192"/>
                    <a:pt x="35" y="192"/>
                  </a:cubicBezTo>
                  <a:cubicBezTo>
                    <a:pt x="38" y="198"/>
                    <a:pt x="38" y="198"/>
                    <a:pt x="38" y="198"/>
                  </a:cubicBezTo>
                  <a:cubicBezTo>
                    <a:pt x="42" y="204"/>
                    <a:pt x="42" y="204"/>
                    <a:pt x="42" y="204"/>
                  </a:cubicBezTo>
                  <a:cubicBezTo>
                    <a:pt x="39" y="210"/>
                    <a:pt x="39" y="210"/>
                    <a:pt x="39" y="210"/>
                  </a:cubicBezTo>
                  <a:cubicBezTo>
                    <a:pt x="35" y="217"/>
                    <a:pt x="35" y="217"/>
                    <a:pt x="35" y="217"/>
                  </a:cubicBezTo>
                  <a:cubicBezTo>
                    <a:pt x="28" y="217"/>
                    <a:pt x="28" y="217"/>
                    <a:pt x="28" y="217"/>
                  </a:cubicBezTo>
                  <a:cubicBezTo>
                    <a:pt x="21" y="217"/>
                    <a:pt x="21" y="217"/>
                    <a:pt x="21" y="217"/>
                  </a:cubicBezTo>
                  <a:cubicBezTo>
                    <a:pt x="17" y="211"/>
                    <a:pt x="17" y="211"/>
                    <a:pt x="17" y="211"/>
                  </a:cubicBezTo>
                  <a:cubicBezTo>
                    <a:pt x="14" y="205"/>
                    <a:pt x="14" y="205"/>
                    <a:pt x="14" y="205"/>
                  </a:cubicBezTo>
                  <a:cubicBezTo>
                    <a:pt x="17" y="199"/>
                    <a:pt x="17" y="199"/>
                    <a:pt x="17" y="199"/>
                  </a:cubicBezTo>
                  <a:cubicBezTo>
                    <a:pt x="20" y="193"/>
                    <a:pt x="20" y="193"/>
                    <a:pt x="20" y="193"/>
                  </a:cubicBezTo>
                  <a:close/>
                  <a:moveTo>
                    <a:pt x="23" y="137"/>
                  </a:moveTo>
                  <a:cubicBezTo>
                    <a:pt x="29" y="136"/>
                    <a:pt x="29" y="136"/>
                    <a:pt x="29" y="136"/>
                  </a:cubicBezTo>
                  <a:cubicBezTo>
                    <a:pt x="35" y="135"/>
                    <a:pt x="35" y="135"/>
                    <a:pt x="35" y="135"/>
                  </a:cubicBezTo>
                  <a:cubicBezTo>
                    <a:pt x="38" y="139"/>
                    <a:pt x="38" y="139"/>
                    <a:pt x="38" y="139"/>
                  </a:cubicBezTo>
                  <a:cubicBezTo>
                    <a:pt x="42" y="144"/>
                    <a:pt x="42" y="144"/>
                    <a:pt x="42" y="144"/>
                  </a:cubicBezTo>
                  <a:cubicBezTo>
                    <a:pt x="40" y="149"/>
                    <a:pt x="40" y="149"/>
                    <a:pt x="40" y="149"/>
                  </a:cubicBezTo>
                  <a:cubicBezTo>
                    <a:pt x="38" y="155"/>
                    <a:pt x="38" y="155"/>
                    <a:pt x="38" y="155"/>
                  </a:cubicBezTo>
                  <a:cubicBezTo>
                    <a:pt x="32" y="156"/>
                    <a:pt x="32" y="156"/>
                    <a:pt x="32" y="156"/>
                  </a:cubicBezTo>
                  <a:cubicBezTo>
                    <a:pt x="26" y="157"/>
                    <a:pt x="26" y="157"/>
                    <a:pt x="26" y="157"/>
                  </a:cubicBezTo>
                  <a:cubicBezTo>
                    <a:pt x="23" y="152"/>
                    <a:pt x="23" y="152"/>
                    <a:pt x="23" y="152"/>
                  </a:cubicBezTo>
                  <a:cubicBezTo>
                    <a:pt x="19" y="147"/>
                    <a:pt x="19" y="147"/>
                    <a:pt x="19" y="147"/>
                  </a:cubicBezTo>
                  <a:cubicBezTo>
                    <a:pt x="21" y="142"/>
                    <a:pt x="21" y="142"/>
                    <a:pt x="21" y="142"/>
                  </a:cubicBezTo>
                  <a:cubicBezTo>
                    <a:pt x="23" y="137"/>
                    <a:pt x="23" y="137"/>
                    <a:pt x="23" y="137"/>
                  </a:cubicBezTo>
                  <a:close/>
                </a:path>
              </a:pathLst>
            </a:custGeom>
            <a:solidFill>
              <a:srgbClr val="FFFFFF"/>
            </a:solidFill>
            <a:ln w="9525">
              <a:noFill/>
            </a:ln>
          </p:spPr>
          <p:txBody>
            <a:bodyPr/>
            <a:p>
              <a:endParaRPr altLang="en-US" lang="zh-CN"/>
            </a:p>
          </p:txBody>
        </p:sp>
      </p:grpSp>
      <p:grpSp>
        <p:nvGrpSpPr>
          <p:cNvPr id="121" name="组合 41344"/>
          <p:cNvGrpSpPr/>
          <p:nvPr/>
        </p:nvGrpSpPr>
        <p:grpSpPr>
          <a:xfrm>
            <a:off x="5888038" y="779463"/>
            <a:ext cx="255587" cy="254000"/>
            <a:chOff x="0" y="0"/>
            <a:chExt cx="1570" cy="1572"/>
          </a:xfrm>
        </p:grpSpPr>
        <p:sp>
          <p:nvSpPr>
            <p:cNvPr id="1049233" name="Oval 25"/>
            <p:cNvSpPr/>
            <p:nvPr/>
          </p:nvSpPr>
          <p:spPr>
            <a:xfrm>
              <a:off x="0" y="0"/>
              <a:ext cx="1570" cy="1572"/>
            </a:xfrm>
            <a:prstGeom prst="ellipse"/>
            <a:solidFill>
              <a:srgbClr val="16C5CA"/>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234" name="Freeform 26"/>
            <p:cNvSpPr/>
            <p:nvPr/>
          </p:nvSpPr>
          <p:spPr>
            <a:xfrm>
              <a:off x="280" y="435"/>
              <a:ext cx="1288" cy="1137"/>
            </a:xfrm>
            <a:custGeom>
              <a:avLst/>
              <a:ahLst/>
              <a:cxnLst>
                <a:cxn ang="0">
                  <a:pos x="13" y="156"/>
                </a:cxn>
                <a:cxn ang="0">
                  <a:pos x="11" y="153"/>
                </a:cxn>
                <a:cxn ang="0">
                  <a:pos x="10" y="149"/>
                </a:cxn>
                <a:cxn ang="0">
                  <a:pos x="7" y="104"/>
                </a:cxn>
                <a:cxn ang="0">
                  <a:pos x="7" y="101"/>
                </a:cxn>
                <a:cxn ang="0">
                  <a:pos x="5" y="80"/>
                </a:cxn>
                <a:cxn ang="0">
                  <a:pos x="5" y="76"/>
                </a:cxn>
                <a:cxn ang="0">
                  <a:pos x="7" y="72"/>
                </a:cxn>
                <a:cxn ang="0">
                  <a:pos x="9" y="69"/>
                </a:cxn>
                <a:cxn ang="0">
                  <a:pos x="12" y="65"/>
                </a:cxn>
                <a:cxn ang="0">
                  <a:pos x="14" y="64"/>
                </a:cxn>
                <a:cxn ang="0">
                  <a:pos x="4" y="54"/>
                </a:cxn>
                <a:cxn ang="0">
                  <a:pos x="3" y="53"/>
                </a:cxn>
                <a:cxn ang="0">
                  <a:pos x="0" y="41"/>
                </a:cxn>
                <a:cxn ang="0">
                  <a:pos x="0" y="39"/>
                </a:cxn>
                <a:cxn ang="0">
                  <a:pos x="1" y="38"/>
                </a:cxn>
                <a:cxn ang="0">
                  <a:pos x="2" y="38"/>
                </a:cxn>
                <a:cxn ang="0">
                  <a:pos x="3" y="38"/>
                </a:cxn>
                <a:cxn ang="0">
                  <a:pos x="25" y="40"/>
                </a:cxn>
                <a:cxn ang="0">
                  <a:pos x="26" y="41"/>
                </a:cxn>
                <a:cxn ang="0">
                  <a:pos x="32" y="47"/>
                </a:cxn>
                <a:cxn ang="0">
                  <a:pos x="40" y="22"/>
                </a:cxn>
                <a:cxn ang="0">
                  <a:pos x="42" y="18"/>
                </a:cxn>
                <a:cxn ang="0">
                  <a:pos x="44" y="13"/>
                </a:cxn>
                <a:cxn ang="0">
                  <a:pos x="46" y="9"/>
                </a:cxn>
                <a:cxn ang="0">
                  <a:pos x="48" y="6"/>
                </a:cxn>
                <a:cxn ang="0">
                  <a:pos x="51" y="3"/>
                </a:cxn>
                <a:cxn ang="0">
                  <a:pos x="54" y="1"/>
                </a:cxn>
                <a:cxn ang="0">
                  <a:pos x="58" y="0"/>
                </a:cxn>
                <a:cxn ang="0">
                  <a:pos x="63" y="0"/>
                </a:cxn>
                <a:cxn ang="0">
                  <a:pos x="70" y="0"/>
                </a:cxn>
                <a:cxn ang="0">
                  <a:pos x="77" y="0"/>
                </a:cxn>
                <a:cxn ang="0">
                  <a:pos x="84" y="0"/>
                </a:cxn>
                <a:cxn ang="0">
                  <a:pos x="91" y="0"/>
                </a:cxn>
                <a:cxn ang="0">
                  <a:pos x="97" y="0"/>
                </a:cxn>
                <a:cxn ang="0">
                  <a:pos x="104" y="0"/>
                </a:cxn>
                <a:cxn ang="0">
                  <a:pos x="111" y="0"/>
                </a:cxn>
                <a:cxn ang="0">
                  <a:pos x="118" y="0"/>
                </a:cxn>
                <a:cxn ang="0">
                  <a:pos x="125" y="0"/>
                </a:cxn>
                <a:cxn ang="0">
                  <a:pos x="132" y="0"/>
                </a:cxn>
                <a:cxn ang="0">
                  <a:pos x="139" y="0"/>
                </a:cxn>
                <a:cxn ang="0">
                  <a:pos x="146" y="0"/>
                </a:cxn>
                <a:cxn ang="0">
                  <a:pos x="152" y="0"/>
                </a:cxn>
                <a:cxn ang="0">
                  <a:pos x="159" y="0"/>
                </a:cxn>
                <a:cxn ang="0">
                  <a:pos x="166" y="0"/>
                </a:cxn>
                <a:cxn ang="0">
                  <a:pos x="172" y="0"/>
                </a:cxn>
                <a:cxn ang="0">
                  <a:pos x="175" y="1"/>
                </a:cxn>
                <a:cxn ang="0">
                  <a:pos x="178" y="3"/>
                </a:cxn>
                <a:cxn ang="0">
                  <a:pos x="214" y="39"/>
                </a:cxn>
                <a:cxn ang="0">
                  <a:pos x="227" y="38"/>
                </a:cxn>
                <a:cxn ang="0">
                  <a:pos x="228" y="38"/>
                </a:cxn>
                <a:cxn ang="0">
                  <a:pos x="291" y="101"/>
                </a:cxn>
                <a:cxn ang="0">
                  <a:pos x="114" y="257"/>
                </a:cxn>
              </a:cxnLst>
              <a:rect l="0" t="0" r="0" b="0"/>
              <a:pathLst>
                <a:path w="291" h="257">
                  <a:moveTo>
                    <a:pt x="114" y="257"/>
                  </a:moveTo>
                  <a:cubicBezTo>
                    <a:pt x="13" y="156"/>
                    <a:pt x="13" y="156"/>
                    <a:pt x="13" y="156"/>
                  </a:cubicBezTo>
                  <a:cubicBezTo>
                    <a:pt x="12" y="155"/>
                    <a:pt x="12" y="155"/>
                    <a:pt x="12" y="155"/>
                  </a:cubicBezTo>
                  <a:cubicBezTo>
                    <a:pt x="11" y="153"/>
                    <a:pt x="11" y="153"/>
                    <a:pt x="11" y="153"/>
                  </a:cubicBezTo>
                  <a:cubicBezTo>
                    <a:pt x="10" y="151"/>
                    <a:pt x="10" y="151"/>
                    <a:pt x="10" y="151"/>
                  </a:cubicBezTo>
                  <a:cubicBezTo>
                    <a:pt x="10" y="149"/>
                    <a:pt x="10" y="149"/>
                    <a:pt x="10" y="149"/>
                  </a:cubicBezTo>
                  <a:cubicBezTo>
                    <a:pt x="10" y="129"/>
                    <a:pt x="10" y="129"/>
                    <a:pt x="10" y="129"/>
                  </a:cubicBezTo>
                  <a:cubicBezTo>
                    <a:pt x="7" y="104"/>
                    <a:pt x="7" y="104"/>
                    <a:pt x="7" y="104"/>
                  </a:cubicBezTo>
                  <a:cubicBezTo>
                    <a:pt x="10" y="104"/>
                    <a:pt x="10" y="104"/>
                    <a:pt x="10" y="104"/>
                  </a:cubicBezTo>
                  <a:cubicBezTo>
                    <a:pt x="7" y="101"/>
                    <a:pt x="7" y="101"/>
                    <a:pt x="7" y="101"/>
                  </a:cubicBezTo>
                  <a:cubicBezTo>
                    <a:pt x="5" y="82"/>
                    <a:pt x="5" y="82"/>
                    <a:pt x="5" y="82"/>
                  </a:cubicBezTo>
                  <a:cubicBezTo>
                    <a:pt x="5" y="80"/>
                    <a:pt x="5" y="80"/>
                    <a:pt x="5" y="80"/>
                  </a:cubicBezTo>
                  <a:cubicBezTo>
                    <a:pt x="5" y="78"/>
                    <a:pt x="5" y="78"/>
                    <a:pt x="5" y="78"/>
                  </a:cubicBezTo>
                  <a:cubicBezTo>
                    <a:pt x="5" y="76"/>
                    <a:pt x="5" y="76"/>
                    <a:pt x="5" y="76"/>
                  </a:cubicBezTo>
                  <a:cubicBezTo>
                    <a:pt x="6" y="74"/>
                    <a:pt x="6" y="74"/>
                    <a:pt x="6" y="74"/>
                  </a:cubicBezTo>
                  <a:cubicBezTo>
                    <a:pt x="7" y="72"/>
                    <a:pt x="7" y="72"/>
                    <a:pt x="7" y="72"/>
                  </a:cubicBezTo>
                  <a:cubicBezTo>
                    <a:pt x="8" y="70"/>
                    <a:pt x="8" y="70"/>
                    <a:pt x="8" y="70"/>
                  </a:cubicBezTo>
                  <a:cubicBezTo>
                    <a:pt x="9" y="69"/>
                    <a:pt x="9" y="69"/>
                    <a:pt x="9" y="69"/>
                  </a:cubicBezTo>
                  <a:cubicBezTo>
                    <a:pt x="10" y="67"/>
                    <a:pt x="10" y="67"/>
                    <a:pt x="10" y="67"/>
                  </a:cubicBezTo>
                  <a:cubicBezTo>
                    <a:pt x="12" y="65"/>
                    <a:pt x="12" y="65"/>
                    <a:pt x="12" y="65"/>
                  </a:cubicBezTo>
                  <a:cubicBezTo>
                    <a:pt x="13" y="64"/>
                    <a:pt x="13" y="64"/>
                    <a:pt x="13" y="64"/>
                  </a:cubicBezTo>
                  <a:cubicBezTo>
                    <a:pt x="14" y="64"/>
                    <a:pt x="14" y="64"/>
                    <a:pt x="14" y="64"/>
                  </a:cubicBezTo>
                  <a:cubicBezTo>
                    <a:pt x="4" y="54"/>
                    <a:pt x="4" y="54"/>
                    <a:pt x="4" y="54"/>
                  </a:cubicBezTo>
                  <a:cubicBezTo>
                    <a:pt x="4" y="54"/>
                    <a:pt x="4" y="54"/>
                    <a:pt x="4" y="54"/>
                  </a:cubicBezTo>
                  <a:cubicBezTo>
                    <a:pt x="3" y="53"/>
                    <a:pt x="3" y="53"/>
                    <a:pt x="3" y="53"/>
                  </a:cubicBezTo>
                  <a:cubicBezTo>
                    <a:pt x="3" y="53"/>
                    <a:pt x="3" y="53"/>
                    <a:pt x="3" y="53"/>
                  </a:cubicBezTo>
                  <a:cubicBezTo>
                    <a:pt x="3" y="52"/>
                    <a:pt x="3" y="52"/>
                    <a:pt x="3" y="52"/>
                  </a:cubicBezTo>
                  <a:cubicBezTo>
                    <a:pt x="0" y="41"/>
                    <a:pt x="0" y="41"/>
                    <a:pt x="0" y="41"/>
                  </a:cubicBezTo>
                  <a:cubicBezTo>
                    <a:pt x="0" y="40"/>
                    <a:pt x="0" y="40"/>
                    <a:pt x="0" y="40"/>
                  </a:cubicBezTo>
                  <a:cubicBezTo>
                    <a:pt x="0" y="39"/>
                    <a:pt x="0" y="39"/>
                    <a:pt x="0" y="39"/>
                  </a:cubicBezTo>
                  <a:cubicBezTo>
                    <a:pt x="0" y="39"/>
                    <a:pt x="0" y="39"/>
                    <a:pt x="0" y="39"/>
                  </a:cubicBezTo>
                  <a:cubicBezTo>
                    <a:pt x="1" y="38"/>
                    <a:pt x="1" y="38"/>
                    <a:pt x="1" y="38"/>
                  </a:cubicBezTo>
                  <a:cubicBezTo>
                    <a:pt x="1" y="38"/>
                    <a:pt x="1" y="38"/>
                    <a:pt x="1" y="38"/>
                  </a:cubicBezTo>
                  <a:cubicBezTo>
                    <a:pt x="2" y="38"/>
                    <a:pt x="2" y="38"/>
                    <a:pt x="2" y="38"/>
                  </a:cubicBezTo>
                  <a:cubicBezTo>
                    <a:pt x="2" y="38"/>
                    <a:pt x="2" y="38"/>
                    <a:pt x="2" y="38"/>
                  </a:cubicBezTo>
                  <a:cubicBezTo>
                    <a:pt x="3" y="38"/>
                    <a:pt x="3" y="38"/>
                    <a:pt x="3" y="38"/>
                  </a:cubicBezTo>
                  <a:cubicBezTo>
                    <a:pt x="24" y="40"/>
                    <a:pt x="24" y="40"/>
                    <a:pt x="24" y="40"/>
                  </a:cubicBezTo>
                  <a:cubicBezTo>
                    <a:pt x="25" y="40"/>
                    <a:pt x="25" y="40"/>
                    <a:pt x="25" y="40"/>
                  </a:cubicBezTo>
                  <a:cubicBezTo>
                    <a:pt x="25" y="40"/>
                    <a:pt x="25" y="40"/>
                    <a:pt x="25" y="40"/>
                  </a:cubicBezTo>
                  <a:cubicBezTo>
                    <a:pt x="26" y="41"/>
                    <a:pt x="26" y="41"/>
                    <a:pt x="26" y="41"/>
                  </a:cubicBezTo>
                  <a:cubicBezTo>
                    <a:pt x="26" y="41"/>
                    <a:pt x="26" y="41"/>
                    <a:pt x="26" y="41"/>
                  </a:cubicBezTo>
                  <a:cubicBezTo>
                    <a:pt x="32" y="47"/>
                    <a:pt x="32" y="47"/>
                    <a:pt x="32" y="47"/>
                  </a:cubicBezTo>
                  <a:cubicBezTo>
                    <a:pt x="39" y="25"/>
                    <a:pt x="39" y="25"/>
                    <a:pt x="39" y="25"/>
                  </a:cubicBezTo>
                  <a:cubicBezTo>
                    <a:pt x="40" y="22"/>
                    <a:pt x="40" y="22"/>
                    <a:pt x="40" y="22"/>
                  </a:cubicBezTo>
                  <a:cubicBezTo>
                    <a:pt x="41" y="20"/>
                    <a:pt x="41" y="20"/>
                    <a:pt x="41" y="20"/>
                  </a:cubicBezTo>
                  <a:cubicBezTo>
                    <a:pt x="42" y="18"/>
                    <a:pt x="42" y="18"/>
                    <a:pt x="42" y="18"/>
                  </a:cubicBezTo>
                  <a:cubicBezTo>
                    <a:pt x="43" y="15"/>
                    <a:pt x="43" y="15"/>
                    <a:pt x="43" y="15"/>
                  </a:cubicBezTo>
                  <a:cubicBezTo>
                    <a:pt x="44" y="13"/>
                    <a:pt x="44" y="13"/>
                    <a:pt x="44" y="13"/>
                  </a:cubicBezTo>
                  <a:cubicBezTo>
                    <a:pt x="45" y="11"/>
                    <a:pt x="45" y="11"/>
                    <a:pt x="45" y="11"/>
                  </a:cubicBezTo>
                  <a:cubicBezTo>
                    <a:pt x="46" y="9"/>
                    <a:pt x="46" y="9"/>
                    <a:pt x="46" y="9"/>
                  </a:cubicBezTo>
                  <a:cubicBezTo>
                    <a:pt x="47" y="8"/>
                    <a:pt x="47" y="8"/>
                    <a:pt x="47" y="8"/>
                  </a:cubicBezTo>
                  <a:cubicBezTo>
                    <a:pt x="48" y="6"/>
                    <a:pt x="48" y="6"/>
                    <a:pt x="48" y="6"/>
                  </a:cubicBezTo>
                  <a:cubicBezTo>
                    <a:pt x="49" y="4"/>
                    <a:pt x="49" y="4"/>
                    <a:pt x="49" y="4"/>
                  </a:cubicBezTo>
                  <a:cubicBezTo>
                    <a:pt x="51" y="3"/>
                    <a:pt x="51" y="3"/>
                    <a:pt x="51" y="3"/>
                  </a:cubicBezTo>
                  <a:cubicBezTo>
                    <a:pt x="52" y="2"/>
                    <a:pt x="52" y="2"/>
                    <a:pt x="52" y="2"/>
                  </a:cubicBezTo>
                  <a:cubicBezTo>
                    <a:pt x="54" y="1"/>
                    <a:pt x="54" y="1"/>
                    <a:pt x="54" y="1"/>
                  </a:cubicBezTo>
                  <a:cubicBezTo>
                    <a:pt x="56" y="1"/>
                    <a:pt x="56" y="1"/>
                    <a:pt x="56" y="1"/>
                  </a:cubicBezTo>
                  <a:cubicBezTo>
                    <a:pt x="58" y="0"/>
                    <a:pt x="58" y="0"/>
                    <a:pt x="58" y="0"/>
                  </a:cubicBezTo>
                  <a:cubicBezTo>
                    <a:pt x="60" y="0"/>
                    <a:pt x="60" y="0"/>
                    <a:pt x="60" y="0"/>
                  </a:cubicBezTo>
                  <a:cubicBezTo>
                    <a:pt x="63" y="0"/>
                    <a:pt x="63" y="0"/>
                    <a:pt x="63" y="0"/>
                  </a:cubicBezTo>
                  <a:cubicBezTo>
                    <a:pt x="66" y="0"/>
                    <a:pt x="66" y="0"/>
                    <a:pt x="66" y="0"/>
                  </a:cubicBezTo>
                  <a:cubicBezTo>
                    <a:pt x="70" y="0"/>
                    <a:pt x="70" y="0"/>
                    <a:pt x="70" y="0"/>
                  </a:cubicBezTo>
                  <a:cubicBezTo>
                    <a:pt x="73" y="0"/>
                    <a:pt x="73" y="0"/>
                    <a:pt x="73" y="0"/>
                  </a:cubicBezTo>
                  <a:cubicBezTo>
                    <a:pt x="77" y="0"/>
                    <a:pt x="77" y="0"/>
                    <a:pt x="77" y="0"/>
                  </a:cubicBezTo>
                  <a:cubicBezTo>
                    <a:pt x="80" y="0"/>
                    <a:pt x="80" y="0"/>
                    <a:pt x="80" y="0"/>
                  </a:cubicBezTo>
                  <a:cubicBezTo>
                    <a:pt x="84" y="0"/>
                    <a:pt x="84" y="0"/>
                    <a:pt x="84" y="0"/>
                  </a:cubicBezTo>
                  <a:cubicBezTo>
                    <a:pt x="87" y="0"/>
                    <a:pt x="87" y="0"/>
                    <a:pt x="87" y="0"/>
                  </a:cubicBezTo>
                  <a:cubicBezTo>
                    <a:pt x="91" y="0"/>
                    <a:pt x="91" y="0"/>
                    <a:pt x="91" y="0"/>
                  </a:cubicBezTo>
                  <a:cubicBezTo>
                    <a:pt x="94" y="0"/>
                    <a:pt x="94" y="0"/>
                    <a:pt x="94" y="0"/>
                  </a:cubicBezTo>
                  <a:cubicBezTo>
                    <a:pt x="97" y="0"/>
                    <a:pt x="97" y="0"/>
                    <a:pt x="97" y="0"/>
                  </a:cubicBezTo>
                  <a:cubicBezTo>
                    <a:pt x="101" y="0"/>
                    <a:pt x="101" y="0"/>
                    <a:pt x="101" y="0"/>
                  </a:cubicBezTo>
                  <a:cubicBezTo>
                    <a:pt x="104" y="0"/>
                    <a:pt x="104" y="0"/>
                    <a:pt x="104" y="0"/>
                  </a:cubicBezTo>
                  <a:cubicBezTo>
                    <a:pt x="108" y="0"/>
                    <a:pt x="108" y="0"/>
                    <a:pt x="108" y="0"/>
                  </a:cubicBezTo>
                  <a:cubicBezTo>
                    <a:pt x="111" y="0"/>
                    <a:pt x="111" y="0"/>
                    <a:pt x="111" y="0"/>
                  </a:cubicBezTo>
                  <a:cubicBezTo>
                    <a:pt x="115" y="0"/>
                    <a:pt x="115" y="0"/>
                    <a:pt x="115" y="0"/>
                  </a:cubicBezTo>
                  <a:cubicBezTo>
                    <a:pt x="118" y="0"/>
                    <a:pt x="118" y="0"/>
                    <a:pt x="118" y="0"/>
                  </a:cubicBezTo>
                  <a:cubicBezTo>
                    <a:pt x="121" y="0"/>
                    <a:pt x="121" y="0"/>
                    <a:pt x="121" y="0"/>
                  </a:cubicBezTo>
                  <a:cubicBezTo>
                    <a:pt x="125" y="0"/>
                    <a:pt x="125" y="0"/>
                    <a:pt x="125" y="0"/>
                  </a:cubicBezTo>
                  <a:cubicBezTo>
                    <a:pt x="128" y="0"/>
                    <a:pt x="128" y="0"/>
                    <a:pt x="128" y="0"/>
                  </a:cubicBezTo>
                  <a:cubicBezTo>
                    <a:pt x="132" y="0"/>
                    <a:pt x="132" y="0"/>
                    <a:pt x="132" y="0"/>
                  </a:cubicBezTo>
                  <a:cubicBezTo>
                    <a:pt x="135" y="0"/>
                    <a:pt x="135" y="0"/>
                    <a:pt x="135" y="0"/>
                  </a:cubicBezTo>
                  <a:cubicBezTo>
                    <a:pt x="139" y="0"/>
                    <a:pt x="139" y="0"/>
                    <a:pt x="139" y="0"/>
                  </a:cubicBezTo>
                  <a:cubicBezTo>
                    <a:pt x="142" y="0"/>
                    <a:pt x="142" y="0"/>
                    <a:pt x="142" y="0"/>
                  </a:cubicBezTo>
                  <a:cubicBezTo>
                    <a:pt x="146" y="0"/>
                    <a:pt x="146" y="0"/>
                    <a:pt x="146" y="0"/>
                  </a:cubicBezTo>
                  <a:cubicBezTo>
                    <a:pt x="149" y="0"/>
                    <a:pt x="149" y="0"/>
                    <a:pt x="149" y="0"/>
                  </a:cubicBezTo>
                  <a:cubicBezTo>
                    <a:pt x="152" y="0"/>
                    <a:pt x="152" y="0"/>
                    <a:pt x="152" y="0"/>
                  </a:cubicBezTo>
                  <a:cubicBezTo>
                    <a:pt x="156" y="0"/>
                    <a:pt x="156" y="0"/>
                    <a:pt x="156" y="0"/>
                  </a:cubicBezTo>
                  <a:cubicBezTo>
                    <a:pt x="159" y="0"/>
                    <a:pt x="159" y="0"/>
                    <a:pt x="159" y="0"/>
                  </a:cubicBezTo>
                  <a:cubicBezTo>
                    <a:pt x="163" y="0"/>
                    <a:pt x="163" y="0"/>
                    <a:pt x="163" y="0"/>
                  </a:cubicBezTo>
                  <a:cubicBezTo>
                    <a:pt x="166" y="0"/>
                    <a:pt x="166" y="0"/>
                    <a:pt x="166" y="0"/>
                  </a:cubicBezTo>
                  <a:cubicBezTo>
                    <a:pt x="170" y="0"/>
                    <a:pt x="170" y="0"/>
                    <a:pt x="170" y="0"/>
                  </a:cubicBezTo>
                  <a:cubicBezTo>
                    <a:pt x="172" y="0"/>
                    <a:pt x="172" y="0"/>
                    <a:pt x="172" y="0"/>
                  </a:cubicBezTo>
                  <a:cubicBezTo>
                    <a:pt x="174" y="1"/>
                    <a:pt x="174" y="1"/>
                    <a:pt x="174" y="1"/>
                  </a:cubicBezTo>
                  <a:cubicBezTo>
                    <a:pt x="175" y="1"/>
                    <a:pt x="175" y="1"/>
                    <a:pt x="175" y="1"/>
                  </a:cubicBezTo>
                  <a:cubicBezTo>
                    <a:pt x="177" y="2"/>
                    <a:pt x="177" y="2"/>
                    <a:pt x="177" y="2"/>
                  </a:cubicBezTo>
                  <a:cubicBezTo>
                    <a:pt x="178" y="3"/>
                    <a:pt x="178" y="3"/>
                    <a:pt x="178" y="3"/>
                  </a:cubicBezTo>
                  <a:cubicBezTo>
                    <a:pt x="180" y="4"/>
                    <a:pt x="180" y="4"/>
                    <a:pt x="180" y="4"/>
                  </a:cubicBezTo>
                  <a:cubicBezTo>
                    <a:pt x="214" y="39"/>
                    <a:pt x="214" y="39"/>
                    <a:pt x="214" y="39"/>
                  </a:cubicBezTo>
                  <a:cubicBezTo>
                    <a:pt x="226" y="38"/>
                    <a:pt x="226" y="38"/>
                    <a:pt x="226" y="38"/>
                  </a:cubicBezTo>
                  <a:cubicBezTo>
                    <a:pt x="227" y="38"/>
                    <a:pt x="227" y="38"/>
                    <a:pt x="227" y="38"/>
                  </a:cubicBezTo>
                  <a:cubicBezTo>
                    <a:pt x="228" y="38"/>
                    <a:pt x="228" y="38"/>
                    <a:pt x="228" y="38"/>
                  </a:cubicBezTo>
                  <a:cubicBezTo>
                    <a:pt x="228" y="38"/>
                    <a:pt x="228" y="38"/>
                    <a:pt x="228" y="38"/>
                  </a:cubicBezTo>
                  <a:cubicBezTo>
                    <a:pt x="229" y="38"/>
                    <a:pt x="229" y="38"/>
                    <a:pt x="229" y="38"/>
                  </a:cubicBezTo>
                  <a:cubicBezTo>
                    <a:pt x="291" y="101"/>
                    <a:pt x="291" y="101"/>
                    <a:pt x="291" y="101"/>
                  </a:cubicBezTo>
                  <a:cubicBezTo>
                    <a:pt x="280" y="189"/>
                    <a:pt x="205" y="257"/>
                    <a:pt x="115" y="257"/>
                  </a:cubicBezTo>
                  <a:cubicBezTo>
                    <a:pt x="114" y="257"/>
                    <a:pt x="114" y="257"/>
                    <a:pt x="114" y="257"/>
                  </a:cubicBezTo>
                  <a:close/>
                </a:path>
              </a:pathLst>
            </a:custGeom>
            <a:solidFill>
              <a:srgbClr val="049DA3"/>
            </a:solidFill>
            <a:ln w="9525">
              <a:noFill/>
            </a:ln>
          </p:spPr>
          <p:txBody>
            <a:bodyPr/>
            <a:p>
              <a:endParaRPr altLang="en-US" lang="zh-CN"/>
            </a:p>
          </p:txBody>
        </p:sp>
        <p:sp>
          <p:nvSpPr>
            <p:cNvPr id="1049235" name="Freeform 131"/>
            <p:cNvSpPr>
              <a:spLocks noEditPoints="1"/>
            </p:cNvSpPr>
            <p:nvPr/>
          </p:nvSpPr>
          <p:spPr>
            <a:xfrm>
              <a:off x="280" y="435"/>
              <a:ext cx="1018" cy="702"/>
            </a:xfrm>
            <a:custGeom>
              <a:avLst/>
              <a:ahLst/>
              <a:cxnLst>
                <a:cxn ang="0">
                  <a:pos x="220" y="129"/>
                </a:cxn>
                <a:cxn ang="0">
                  <a:pos x="220" y="149"/>
                </a:cxn>
                <a:cxn ang="0">
                  <a:pos x="209" y="159"/>
                </a:cxn>
                <a:cxn ang="0">
                  <a:pos x="201" y="159"/>
                </a:cxn>
                <a:cxn ang="0">
                  <a:pos x="190" y="149"/>
                </a:cxn>
                <a:cxn ang="0">
                  <a:pos x="190" y="129"/>
                </a:cxn>
                <a:cxn ang="0">
                  <a:pos x="39" y="129"/>
                </a:cxn>
                <a:cxn ang="0">
                  <a:pos x="39" y="149"/>
                </a:cxn>
                <a:cxn ang="0">
                  <a:pos x="28" y="159"/>
                </a:cxn>
                <a:cxn ang="0">
                  <a:pos x="21" y="159"/>
                </a:cxn>
                <a:cxn ang="0">
                  <a:pos x="10" y="149"/>
                </a:cxn>
                <a:cxn ang="0">
                  <a:pos x="10" y="129"/>
                </a:cxn>
                <a:cxn ang="0">
                  <a:pos x="7" y="104"/>
                </a:cxn>
                <a:cxn ang="0">
                  <a:pos x="222" y="104"/>
                </a:cxn>
                <a:cxn ang="0">
                  <a:pos x="220" y="129"/>
                </a:cxn>
                <a:cxn ang="0">
                  <a:pos x="27" y="52"/>
                </a:cxn>
                <a:cxn ang="0">
                  <a:pos x="30" y="55"/>
                </a:cxn>
                <a:cxn ang="0">
                  <a:pos x="39" y="25"/>
                </a:cxn>
                <a:cxn ang="0">
                  <a:pos x="60" y="0"/>
                </a:cxn>
                <a:cxn ang="0">
                  <a:pos x="170" y="0"/>
                </a:cxn>
                <a:cxn ang="0">
                  <a:pos x="190" y="25"/>
                </a:cxn>
                <a:cxn ang="0">
                  <a:pos x="199" y="55"/>
                </a:cxn>
                <a:cxn ang="0">
                  <a:pos x="203" y="52"/>
                </a:cxn>
                <a:cxn ang="0">
                  <a:pos x="203" y="43"/>
                </a:cxn>
                <a:cxn ang="0">
                  <a:pos x="205" y="40"/>
                </a:cxn>
                <a:cxn ang="0">
                  <a:pos x="226" y="38"/>
                </a:cxn>
                <a:cxn ang="0">
                  <a:pos x="229" y="41"/>
                </a:cxn>
                <a:cxn ang="0">
                  <a:pos x="226" y="52"/>
                </a:cxn>
                <a:cxn ang="0">
                  <a:pos x="223" y="55"/>
                </a:cxn>
                <a:cxn ang="0">
                  <a:pos x="206" y="55"/>
                </a:cxn>
                <a:cxn ang="0">
                  <a:pos x="205" y="58"/>
                </a:cxn>
                <a:cxn ang="0">
                  <a:pos x="224" y="82"/>
                </a:cxn>
                <a:cxn ang="0">
                  <a:pos x="222" y="101"/>
                </a:cxn>
                <a:cxn ang="0">
                  <a:pos x="7" y="101"/>
                </a:cxn>
                <a:cxn ang="0">
                  <a:pos x="5" y="82"/>
                </a:cxn>
                <a:cxn ang="0">
                  <a:pos x="24" y="58"/>
                </a:cxn>
                <a:cxn ang="0">
                  <a:pos x="23" y="55"/>
                </a:cxn>
                <a:cxn ang="0">
                  <a:pos x="6" y="55"/>
                </a:cxn>
                <a:cxn ang="0">
                  <a:pos x="3" y="52"/>
                </a:cxn>
                <a:cxn ang="0">
                  <a:pos x="0" y="41"/>
                </a:cxn>
                <a:cxn ang="0">
                  <a:pos x="3" y="38"/>
                </a:cxn>
                <a:cxn ang="0">
                  <a:pos x="24" y="40"/>
                </a:cxn>
                <a:cxn ang="0">
                  <a:pos x="27" y="43"/>
                </a:cxn>
                <a:cxn ang="0">
                  <a:pos x="27" y="52"/>
                </a:cxn>
              </a:cxnLst>
              <a:rect l="0" t="0" r="0" b="0"/>
              <a:pathLst>
                <a:path w="230" h="159">
                  <a:moveTo>
                    <a:pt x="220" y="129"/>
                  </a:moveTo>
                  <a:cubicBezTo>
                    <a:pt x="220" y="149"/>
                    <a:pt x="220" y="149"/>
                    <a:pt x="220" y="149"/>
                  </a:cubicBezTo>
                  <a:cubicBezTo>
                    <a:pt x="220" y="154"/>
                    <a:pt x="215" y="159"/>
                    <a:pt x="209" y="159"/>
                  </a:cubicBezTo>
                  <a:cubicBezTo>
                    <a:pt x="201" y="159"/>
                    <a:pt x="201" y="159"/>
                    <a:pt x="201" y="159"/>
                  </a:cubicBezTo>
                  <a:cubicBezTo>
                    <a:pt x="195" y="159"/>
                    <a:pt x="190" y="154"/>
                    <a:pt x="190" y="149"/>
                  </a:cubicBezTo>
                  <a:cubicBezTo>
                    <a:pt x="190" y="129"/>
                    <a:pt x="190" y="129"/>
                    <a:pt x="190" y="129"/>
                  </a:cubicBezTo>
                  <a:cubicBezTo>
                    <a:pt x="39" y="129"/>
                    <a:pt x="39" y="129"/>
                    <a:pt x="39" y="129"/>
                  </a:cubicBezTo>
                  <a:cubicBezTo>
                    <a:pt x="39" y="149"/>
                    <a:pt x="39" y="149"/>
                    <a:pt x="39" y="149"/>
                  </a:cubicBezTo>
                  <a:cubicBezTo>
                    <a:pt x="39" y="154"/>
                    <a:pt x="34" y="159"/>
                    <a:pt x="28" y="159"/>
                  </a:cubicBezTo>
                  <a:cubicBezTo>
                    <a:pt x="21" y="159"/>
                    <a:pt x="21" y="159"/>
                    <a:pt x="21" y="159"/>
                  </a:cubicBezTo>
                  <a:cubicBezTo>
                    <a:pt x="15" y="159"/>
                    <a:pt x="10" y="154"/>
                    <a:pt x="10" y="149"/>
                  </a:cubicBezTo>
                  <a:cubicBezTo>
                    <a:pt x="10" y="129"/>
                    <a:pt x="10" y="129"/>
                    <a:pt x="10" y="129"/>
                  </a:cubicBezTo>
                  <a:cubicBezTo>
                    <a:pt x="7" y="104"/>
                    <a:pt x="7" y="104"/>
                    <a:pt x="7" y="104"/>
                  </a:cubicBezTo>
                  <a:cubicBezTo>
                    <a:pt x="222" y="104"/>
                    <a:pt x="222" y="104"/>
                    <a:pt x="222" y="104"/>
                  </a:cubicBezTo>
                  <a:cubicBezTo>
                    <a:pt x="220" y="129"/>
                    <a:pt x="220" y="129"/>
                    <a:pt x="220" y="129"/>
                  </a:cubicBezTo>
                  <a:close/>
                  <a:moveTo>
                    <a:pt x="27" y="52"/>
                  </a:moveTo>
                  <a:cubicBezTo>
                    <a:pt x="30" y="55"/>
                    <a:pt x="30" y="55"/>
                    <a:pt x="30" y="55"/>
                  </a:cubicBezTo>
                  <a:cubicBezTo>
                    <a:pt x="39" y="25"/>
                    <a:pt x="39" y="25"/>
                    <a:pt x="39" y="25"/>
                  </a:cubicBezTo>
                  <a:cubicBezTo>
                    <a:pt x="43" y="12"/>
                    <a:pt x="48" y="0"/>
                    <a:pt x="60" y="0"/>
                  </a:cubicBezTo>
                  <a:cubicBezTo>
                    <a:pt x="96" y="0"/>
                    <a:pt x="133" y="0"/>
                    <a:pt x="170" y="0"/>
                  </a:cubicBezTo>
                  <a:cubicBezTo>
                    <a:pt x="181" y="0"/>
                    <a:pt x="186" y="12"/>
                    <a:pt x="190" y="25"/>
                  </a:cubicBezTo>
                  <a:cubicBezTo>
                    <a:pt x="199" y="55"/>
                    <a:pt x="199" y="55"/>
                    <a:pt x="199" y="55"/>
                  </a:cubicBezTo>
                  <a:cubicBezTo>
                    <a:pt x="203" y="52"/>
                    <a:pt x="203" y="52"/>
                    <a:pt x="203" y="52"/>
                  </a:cubicBezTo>
                  <a:cubicBezTo>
                    <a:pt x="203" y="43"/>
                    <a:pt x="203" y="43"/>
                    <a:pt x="203" y="43"/>
                  </a:cubicBezTo>
                  <a:cubicBezTo>
                    <a:pt x="203" y="41"/>
                    <a:pt x="204" y="40"/>
                    <a:pt x="205" y="40"/>
                  </a:cubicBezTo>
                  <a:cubicBezTo>
                    <a:pt x="226" y="38"/>
                    <a:pt x="226" y="38"/>
                    <a:pt x="226" y="38"/>
                  </a:cubicBezTo>
                  <a:cubicBezTo>
                    <a:pt x="228" y="37"/>
                    <a:pt x="230" y="39"/>
                    <a:pt x="229" y="41"/>
                  </a:cubicBezTo>
                  <a:cubicBezTo>
                    <a:pt x="226" y="52"/>
                    <a:pt x="226" y="52"/>
                    <a:pt x="226" y="52"/>
                  </a:cubicBezTo>
                  <a:cubicBezTo>
                    <a:pt x="226" y="54"/>
                    <a:pt x="225" y="55"/>
                    <a:pt x="223" y="55"/>
                  </a:cubicBezTo>
                  <a:cubicBezTo>
                    <a:pt x="206" y="55"/>
                    <a:pt x="206" y="55"/>
                    <a:pt x="206" y="55"/>
                  </a:cubicBezTo>
                  <a:cubicBezTo>
                    <a:pt x="205" y="58"/>
                    <a:pt x="205" y="58"/>
                    <a:pt x="205" y="58"/>
                  </a:cubicBezTo>
                  <a:cubicBezTo>
                    <a:pt x="215" y="61"/>
                    <a:pt x="226" y="71"/>
                    <a:pt x="224" y="82"/>
                  </a:cubicBezTo>
                  <a:cubicBezTo>
                    <a:pt x="222" y="101"/>
                    <a:pt x="222" y="101"/>
                    <a:pt x="222" y="101"/>
                  </a:cubicBezTo>
                  <a:cubicBezTo>
                    <a:pt x="7" y="101"/>
                    <a:pt x="7" y="101"/>
                    <a:pt x="7" y="101"/>
                  </a:cubicBezTo>
                  <a:cubicBezTo>
                    <a:pt x="5" y="82"/>
                    <a:pt x="5" y="82"/>
                    <a:pt x="5" y="82"/>
                  </a:cubicBezTo>
                  <a:cubicBezTo>
                    <a:pt x="4" y="71"/>
                    <a:pt x="14" y="61"/>
                    <a:pt x="24" y="58"/>
                  </a:cubicBezTo>
                  <a:cubicBezTo>
                    <a:pt x="23" y="55"/>
                    <a:pt x="23" y="55"/>
                    <a:pt x="23" y="55"/>
                  </a:cubicBezTo>
                  <a:cubicBezTo>
                    <a:pt x="6" y="55"/>
                    <a:pt x="6" y="55"/>
                    <a:pt x="6" y="55"/>
                  </a:cubicBezTo>
                  <a:cubicBezTo>
                    <a:pt x="4" y="55"/>
                    <a:pt x="3" y="54"/>
                    <a:pt x="3" y="52"/>
                  </a:cubicBezTo>
                  <a:cubicBezTo>
                    <a:pt x="0" y="41"/>
                    <a:pt x="0" y="41"/>
                    <a:pt x="0" y="41"/>
                  </a:cubicBezTo>
                  <a:cubicBezTo>
                    <a:pt x="0" y="39"/>
                    <a:pt x="1" y="37"/>
                    <a:pt x="3" y="38"/>
                  </a:cubicBezTo>
                  <a:cubicBezTo>
                    <a:pt x="24" y="40"/>
                    <a:pt x="24" y="40"/>
                    <a:pt x="24" y="40"/>
                  </a:cubicBezTo>
                  <a:cubicBezTo>
                    <a:pt x="26" y="40"/>
                    <a:pt x="27" y="41"/>
                    <a:pt x="27" y="43"/>
                  </a:cubicBezTo>
                  <a:cubicBezTo>
                    <a:pt x="27" y="52"/>
                    <a:pt x="27" y="52"/>
                    <a:pt x="27" y="52"/>
                  </a:cubicBezTo>
                  <a:close/>
                </a:path>
              </a:pathLst>
            </a:custGeom>
            <a:solidFill>
              <a:srgbClr val="334D5C"/>
            </a:solidFill>
            <a:ln w="9525">
              <a:noFill/>
            </a:ln>
          </p:spPr>
          <p:txBody>
            <a:bodyPr/>
            <a:p>
              <a:endParaRPr altLang="en-US" lang="zh-CN"/>
            </a:p>
          </p:txBody>
        </p:sp>
        <p:sp>
          <p:nvSpPr>
            <p:cNvPr id="1049236" name="Freeform 132"/>
            <p:cNvSpPr/>
            <p:nvPr/>
          </p:nvSpPr>
          <p:spPr>
            <a:xfrm>
              <a:off x="650" y="930"/>
              <a:ext cx="275" cy="45"/>
            </a:xfrm>
            <a:custGeom>
              <a:avLst/>
              <a:ahLst/>
              <a:cxnLst>
                <a:cxn ang="0">
                  <a:pos x="4" y="0"/>
                </a:cxn>
                <a:cxn ang="0">
                  <a:pos x="58" y="0"/>
                </a:cxn>
                <a:cxn ang="0">
                  <a:pos x="62" y="3"/>
                </a:cxn>
                <a:cxn ang="0">
                  <a:pos x="62" y="7"/>
                </a:cxn>
                <a:cxn ang="0">
                  <a:pos x="58" y="10"/>
                </a:cxn>
                <a:cxn ang="0">
                  <a:pos x="4" y="10"/>
                </a:cxn>
                <a:cxn ang="0">
                  <a:pos x="0" y="7"/>
                </a:cxn>
                <a:cxn ang="0">
                  <a:pos x="0" y="3"/>
                </a:cxn>
                <a:cxn ang="0">
                  <a:pos x="4" y="0"/>
                </a:cxn>
              </a:cxnLst>
              <a:rect l="0" t="0" r="0" b="0"/>
              <a:pathLst>
                <a:path w="62" h="10">
                  <a:moveTo>
                    <a:pt x="4" y="0"/>
                  </a:moveTo>
                  <a:cubicBezTo>
                    <a:pt x="58" y="0"/>
                    <a:pt x="58" y="0"/>
                    <a:pt x="58" y="0"/>
                  </a:cubicBezTo>
                  <a:cubicBezTo>
                    <a:pt x="60" y="0"/>
                    <a:pt x="62" y="1"/>
                    <a:pt x="62" y="3"/>
                  </a:cubicBezTo>
                  <a:cubicBezTo>
                    <a:pt x="62" y="7"/>
                    <a:pt x="62" y="7"/>
                    <a:pt x="62" y="7"/>
                  </a:cubicBezTo>
                  <a:cubicBezTo>
                    <a:pt x="62" y="8"/>
                    <a:pt x="60" y="10"/>
                    <a:pt x="58" y="10"/>
                  </a:cubicBezTo>
                  <a:cubicBezTo>
                    <a:pt x="4" y="10"/>
                    <a:pt x="4" y="10"/>
                    <a:pt x="4" y="10"/>
                  </a:cubicBezTo>
                  <a:cubicBezTo>
                    <a:pt x="1" y="10"/>
                    <a:pt x="0" y="8"/>
                    <a:pt x="0" y="7"/>
                  </a:cubicBezTo>
                  <a:cubicBezTo>
                    <a:pt x="0" y="3"/>
                    <a:pt x="0" y="3"/>
                    <a:pt x="0" y="3"/>
                  </a:cubicBezTo>
                  <a:cubicBezTo>
                    <a:pt x="0" y="1"/>
                    <a:pt x="1" y="0"/>
                    <a:pt x="4" y="0"/>
                  </a:cubicBezTo>
                  <a:close/>
                </a:path>
              </a:pathLst>
            </a:custGeom>
            <a:solidFill>
              <a:srgbClr val="FFFFFF"/>
            </a:solidFill>
            <a:ln w="9525">
              <a:noFill/>
            </a:ln>
          </p:spPr>
          <p:txBody>
            <a:bodyPr/>
            <a:p>
              <a:endParaRPr altLang="en-US" lang="zh-CN"/>
            </a:p>
          </p:txBody>
        </p:sp>
        <p:sp>
          <p:nvSpPr>
            <p:cNvPr id="1049237" name="Freeform 133"/>
            <p:cNvSpPr/>
            <p:nvPr/>
          </p:nvSpPr>
          <p:spPr>
            <a:xfrm>
              <a:off x="470" y="492"/>
              <a:ext cx="633" cy="195"/>
            </a:xfrm>
            <a:custGeom>
              <a:avLst/>
              <a:ahLst/>
              <a:cxnLst>
                <a:cxn ang="0">
                  <a:pos x="0" y="44"/>
                </a:cxn>
                <a:cxn ang="0">
                  <a:pos x="143" y="44"/>
                </a:cxn>
                <a:cxn ang="0">
                  <a:pos x="135" y="15"/>
                </a:cxn>
                <a:cxn ang="0">
                  <a:pos x="127" y="0"/>
                </a:cxn>
                <a:cxn ang="0">
                  <a:pos x="17" y="0"/>
                </a:cxn>
                <a:cxn ang="0">
                  <a:pos x="9" y="15"/>
                </a:cxn>
                <a:cxn ang="0">
                  <a:pos x="0" y="44"/>
                </a:cxn>
              </a:cxnLst>
              <a:rect l="0" t="0" r="0" b="0"/>
              <a:pathLst>
                <a:path w="143" h="44">
                  <a:moveTo>
                    <a:pt x="0" y="44"/>
                  </a:moveTo>
                  <a:cubicBezTo>
                    <a:pt x="143" y="44"/>
                    <a:pt x="143" y="44"/>
                    <a:pt x="143" y="44"/>
                  </a:cubicBezTo>
                  <a:cubicBezTo>
                    <a:pt x="135" y="15"/>
                    <a:pt x="135" y="15"/>
                    <a:pt x="135" y="15"/>
                  </a:cubicBezTo>
                  <a:cubicBezTo>
                    <a:pt x="134" y="13"/>
                    <a:pt x="130" y="0"/>
                    <a:pt x="127" y="0"/>
                  </a:cubicBezTo>
                  <a:cubicBezTo>
                    <a:pt x="90" y="0"/>
                    <a:pt x="53" y="0"/>
                    <a:pt x="17" y="0"/>
                  </a:cubicBezTo>
                  <a:cubicBezTo>
                    <a:pt x="14" y="0"/>
                    <a:pt x="9" y="13"/>
                    <a:pt x="9" y="15"/>
                  </a:cubicBezTo>
                  <a:cubicBezTo>
                    <a:pt x="0" y="44"/>
                    <a:pt x="0" y="44"/>
                    <a:pt x="0" y="44"/>
                  </a:cubicBezTo>
                  <a:close/>
                </a:path>
              </a:pathLst>
            </a:custGeom>
            <a:solidFill>
              <a:srgbClr val="16C5CA"/>
            </a:solidFill>
            <a:ln w="9525">
              <a:noFill/>
            </a:ln>
          </p:spPr>
          <p:txBody>
            <a:bodyPr/>
            <a:p>
              <a:endParaRPr altLang="en-US" lang="zh-CN"/>
            </a:p>
          </p:txBody>
        </p:sp>
        <p:sp>
          <p:nvSpPr>
            <p:cNvPr id="1049238" name="Freeform 134"/>
            <p:cNvSpPr/>
            <p:nvPr/>
          </p:nvSpPr>
          <p:spPr>
            <a:xfrm>
              <a:off x="1045" y="750"/>
              <a:ext cx="203" cy="100"/>
            </a:xfrm>
            <a:custGeom>
              <a:avLst/>
              <a:ahLst/>
              <a:cxnLst>
                <a:cxn ang="0">
                  <a:pos x="23" y="4"/>
                </a:cxn>
                <a:cxn ang="0">
                  <a:pos x="2" y="17"/>
                </a:cxn>
                <a:cxn ang="0">
                  <a:pos x="23" y="22"/>
                </a:cxn>
                <a:cxn ang="0">
                  <a:pos x="44" y="9"/>
                </a:cxn>
                <a:cxn ang="0">
                  <a:pos x="23" y="4"/>
                </a:cxn>
              </a:cxnLst>
              <a:rect l="0" t="0" r="0" b="0"/>
              <a:pathLst>
                <a:path w="46" h="23">
                  <a:moveTo>
                    <a:pt x="23" y="4"/>
                  </a:moveTo>
                  <a:cubicBezTo>
                    <a:pt x="11" y="7"/>
                    <a:pt x="2" y="12"/>
                    <a:pt x="2" y="17"/>
                  </a:cubicBezTo>
                  <a:cubicBezTo>
                    <a:pt x="2" y="21"/>
                    <a:pt x="0" y="23"/>
                    <a:pt x="23" y="22"/>
                  </a:cubicBezTo>
                  <a:cubicBezTo>
                    <a:pt x="46" y="22"/>
                    <a:pt x="44" y="16"/>
                    <a:pt x="44" y="9"/>
                  </a:cubicBezTo>
                  <a:cubicBezTo>
                    <a:pt x="44" y="3"/>
                    <a:pt x="36" y="0"/>
                    <a:pt x="23" y="4"/>
                  </a:cubicBezTo>
                  <a:close/>
                </a:path>
              </a:pathLst>
            </a:custGeom>
            <a:solidFill>
              <a:srgbClr val="FFCC5C"/>
            </a:solidFill>
            <a:ln w="9525">
              <a:noFill/>
            </a:ln>
          </p:spPr>
          <p:txBody>
            <a:bodyPr/>
            <a:p>
              <a:endParaRPr altLang="en-US" lang="zh-CN"/>
            </a:p>
          </p:txBody>
        </p:sp>
        <p:sp>
          <p:nvSpPr>
            <p:cNvPr id="1049239" name="Freeform 135"/>
            <p:cNvSpPr/>
            <p:nvPr/>
          </p:nvSpPr>
          <p:spPr>
            <a:xfrm>
              <a:off x="323" y="750"/>
              <a:ext cx="205" cy="100"/>
            </a:xfrm>
            <a:custGeom>
              <a:avLst/>
              <a:ahLst/>
              <a:cxnLst>
                <a:cxn ang="0">
                  <a:pos x="23" y="4"/>
                </a:cxn>
                <a:cxn ang="0">
                  <a:pos x="44" y="17"/>
                </a:cxn>
                <a:cxn ang="0">
                  <a:pos x="23" y="22"/>
                </a:cxn>
                <a:cxn ang="0">
                  <a:pos x="2" y="9"/>
                </a:cxn>
                <a:cxn ang="0">
                  <a:pos x="23" y="4"/>
                </a:cxn>
              </a:cxnLst>
              <a:rect l="0" t="0" r="0" b="0"/>
              <a:pathLst>
                <a:path w="46" h="23">
                  <a:moveTo>
                    <a:pt x="23" y="4"/>
                  </a:moveTo>
                  <a:cubicBezTo>
                    <a:pt x="35" y="7"/>
                    <a:pt x="44" y="12"/>
                    <a:pt x="44" y="17"/>
                  </a:cubicBezTo>
                  <a:cubicBezTo>
                    <a:pt x="44" y="21"/>
                    <a:pt x="46" y="23"/>
                    <a:pt x="23" y="22"/>
                  </a:cubicBezTo>
                  <a:cubicBezTo>
                    <a:pt x="0" y="22"/>
                    <a:pt x="2" y="16"/>
                    <a:pt x="2" y="9"/>
                  </a:cubicBezTo>
                  <a:cubicBezTo>
                    <a:pt x="2" y="3"/>
                    <a:pt x="11" y="0"/>
                    <a:pt x="23" y="4"/>
                  </a:cubicBezTo>
                  <a:close/>
                </a:path>
              </a:pathLst>
            </a:custGeom>
            <a:solidFill>
              <a:srgbClr val="FFCC5C"/>
            </a:solidFill>
            <a:ln w="9525">
              <a:noFill/>
            </a:ln>
          </p:spPr>
          <p:txBody>
            <a:bodyPr/>
            <a:p>
              <a:endParaRPr altLang="en-US" lang="zh-CN"/>
            </a:p>
          </p:txBody>
        </p:sp>
      </p:grpSp>
      <p:grpSp>
        <p:nvGrpSpPr>
          <p:cNvPr id="122" name="组合 41352"/>
          <p:cNvGrpSpPr/>
          <p:nvPr/>
        </p:nvGrpSpPr>
        <p:grpSpPr>
          <a:xfrm>
            <a:off x="6570663" y="779463"/>
            <a:ext cx="255587" cy="254000"/>
            <a:chOff x="0" y="0"/>
            <a:chExt cx="1570" cy="1572"/>
          </a:xfrm>
        </p:grpSpPr>
        <p:sp>
          <p:nvSpPr>
            <p:cNvPr id="1049240" name="Oval 47"/>
            <p:cNvSpPr/>
            <p:nvPr/>
          </p:nvSpPr>
          <p:spPr>
            <a:xfrm>
              <a:off x="0" y="0"/>
              <a:ext cx="1570" cy="1572"/>
            </a:xfrm>
            <a:prstGeom prst="ellipse"/>
            <a:solidFill>
              <a:srgbClr val="3F6373"/>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241" name="Freeform 48"/>
            <p:cNvSpPr/>
            <p:nvPr/>
          </p:nvSpPr>
          <p:spPr>
            <a:xfrm>
              <a:off x="305" y="155"/>
              <a:ext cx="1258" cy="1417"/>
            </a:xfrm>
            <a:custGeom>
              <a:avLst/>
              <a:ahLst/>
              <a:cxnLst>
                <a:cxn ang="0">
                  <a:pos x="80" y="317"/>
                </a:cxn>
                <a:cxn ang="0">
                  <a:pos x="12" y="250"/>
                </a:cxn>
                <a:cxn ang="0">
                  <a:pos x="11" y="249"/>
                </a:cxn>
                <a:cxn ang="0">
                  <a:pos x="10" y="247"/>
                </a:cxn>
                <a:cxn ang="0">
                  <a:pos x="10" y="246"/>
                </a:cxn>
                <a:cxn ang="0">
                  <a:pos x="9" y="244"/>
                </a:cxn>
                <a:cxn ang="0">
                  <a:pos x="9" y="225"/>
                </a:cxn>
                <a:cxn ang="0">
                  <a:pos x="7" y="202"/>
                </a:cxn>
                <a:cxn ang="0">
                  <a:pos x="10" y="202"/>
                </a:cxn>
                <a:cxn ang="0">
                  <a:pos x="7" y="199"/>
                </a:cxn>
                <a:cxn ang="0">
                  <a:pos x="5" y="181"/>
                </a:cxn>
                <a:cxn ang="0">
                  <a:pos x="5" y="179"/>
                </a:cxn>
                <a:cxn ang="0">
                  <a:pos x="5" y="179"/>
                </a:cxn>
                <a:cxn ang="0">
                  <a:pos x="5" y="179"/>
                </a:cxn>
                <a:cxn ang="0">
                  <a:pos x="7" y="171"/>
                </a:cxn>
                <a:cxn ang="0">
                  <a:pos x="7" y="171"/>
                </a:cxn>
                <a:cxn ang="0">
                  <a:pos x="7" y="171"/>
                </a:cxn>
                <a:cxn ang="0">
                  <a:pos x="8" y="170"/>
                </a:cxn>
                <a:cxn ang="0">
                  <a:pos x="8" y="169"/>
                </a:cxn>
                <a:cxn ang="0">
                  <a:pos x="9" y="168"/>
                </a:cxn>
                <a:cxn ang="0">
                  <a:pos x="9" y="168"/>
                </a:cxn>
                <a:cxn ang="0">
                  <a:pos x="9" y="168"/>
                </a:cxn>
                <a:cxn ang="0">
                  <a:pos x="9" y="168"/>
                </a:cxn>
                <a:cxn ang="0">
                  <a:pos x="11" y="165"/>
                </a:cxn>
                <a:cxn ang="0">
                  <a:pos x="13" y="164"/>
                </a:cxn>
                <a:cxn ang="0">
                  <a:pos x="13" y="164"/>
                </a:cxn>
                <a:cxn ang="0">
                  <a:pos x="13" y="163"/>
                </a:cxn>
                <a:cxn ang="0">
                  <a:pos x="13" y="163"/>
                </a:cxn>
                <a:cxn ang="0">
                  <a:pos x="4" y="155"/>
                </a:cxn>
                <a:cxn ang="0">
                  <a:pos x="4" y="154"/>
                </a:cxn>
                <a:cxn ang="0">
                  <a:pos x="4" y="154"/>
                </a:cxn>
                <a:cxn ang="0">
                  <a:pos x="3" y="153"/>
                </a:cxn>
                <a:cxn ang="0">
                  <a:pos x="3" y="153"/>
                </a:cxn>
                <a:cxn ang="0">
                  <a:pos x="3" y="152"/>
                </a:cxn>
                <a:cxn ang="0">
                  <a:pos x="0" y="141"/>
                </a:cxn>
                <a:cxn ang="0">
                  <a:pos x="0" y="141"/>
                </a:cxn>
                <a:cxn ang="0">
                  <a:pos x="0" y="140"/>
                </a:cxn>
                <a:cxn ang="0">
                  <a:pos x="1" y="140"/>
                </a:cxn>
                <a:cxn ang="0">
                  <a:pos x="1" y="139"/>
                </a:cxn>
                <a:cxn ang="0">
                  <a:pos x="2" y="139"/>
                </a:cxn>
                <a:cxn ang="0">
                  <a:pos x="2" y="139"/>
                </a:cxn>
                <a:cxn ang="0">
                  <a:pos x="3" y="139"/>
                </a:cxn>
                <a:cxn ang="0">
                  <a:pos x="23" y="141"/>
                </a:cxn>
                <a:cxn ang="0">
                  <a:pos x="23" y="141"/>
                </a:cxn>
                <a:cxn ang="0">
                  <a:pos x="24" y="141"/>
                </a:cxn>
                <a:cxn ang="0">
                  <a:pos x="24" y="142"/>
                </a:cxn>
                <a:cxn ang="0">
                  <a:pos x="25" y="142"/>
                </a:cxn>
                <a:cxn ang="0">
                  <a:pos x="25" y="142"/>
                </a:cxn>
                <a:cxn ang="0">
                  <a:pos x="31" y="148"/>
                </a:cxn>
                <a:cxn ang="0">
                  <a:pos x="32" y="145"/>
                </a:cxn>
                <a:cxn ang="0">
                  <a:pos x="18" y="131"/>
                </a:cxn>
                <a:cxn ang="0">
                  <a:pos x="86" y="39"/>
                </a:cxn>
                <a:cxn ang="0">
                  <a:pos x="90" y="39"/>
                </a:cxn>
                <a:cxn ang="0">
                  <a:pos x="95" y="44"/>
                </a:cxn>
                <a:cxn ang="0">
                  <a:pos x="95" y="43"/>
                </a:cxn>
                <a:cxn ang="0">
                  <a:pos x="88" y="35"/>
                </a:cxn>
                <a:cxn ang="0">
                  <a:pos x="103" y="22"/>
                </a:cxn>
                <a:cxn ang="0">
                  <a:pos x="103" y="0"/>
                </a:cxn>
                <a:cxn ang="0">
                  <a:pos x="114" y="0"/>
                </a:cxn>
                <a:cxn ang="0">
                  <a:pos x="284" y="170"/>
                </a:cxn>
                <a:cxn ang="0">
                  <a:pos x="108" y="320"/>
                </a:cxn>
                <a:cxn ang="0">
                  <a:pos x="80" y="317"/>
                </a:cxn>
              </a:cxnLst>
              <a:rect l="0" t="0" r="0" b="0"/>
              <a:pathLst>
                <a:path w="284" h="320">
                  <a:moveTo>
                    <a:pt x="80" y="317"/>
                  </a:moveTo>
                  <a:cubicBezTo>
                    <a:pt x="12" y="250"/>
                    <a:pt x="12" y="250"/>
                    <a:pt x="12" y="250"/>
                  </a:cubicBezTo>
                  <a:cubicBezTo>
                    <a:pt x="12" y="250"/>
                    <a:pt x="12" y="249"/>
                    <a:pt x="11" y="249"/>
                  </a:cubicBezTo>
                  <a:cubicBezTo>
                    <a:pt x="11" y="248"/>
                    <a:pt x="11" y="248"/>
                    <a:pt x="10" y="247"/>
                  </a:cubicBezTo>
                  <a:cubicBezTo>
                    <a:pt x="10" y="247"/>
                    <a:pt x="10" y="246"/>
                    <a:pt x="10" y="246"/>
                  </a:cubicBezTo>
                  <a:cubicBezTo>
                    <a:pt x="10" y="245"/>
                    <a:pt x="9" y="244"/>
                    <a:pt x="9" y="244"/>
                  </a:cubicBezTo>
                  <a:cubicBezTo>
                    <a:pt x="9" y="225"/>
                    <a:pt x="9" y="225"/>
                    <a:pt x="9" y="225"/>
                  </a:cubicBezTo>
                  <a:cubicBezTo>
                    <a:pt x="7" y="202"/>
                    <a:pt x="7" y="202"/>
                    <a:pt x="7" y="202"/>
                  </a:cubicBezTo>
                  <a:cubicBezTo>
                    <a:pt x="10" y="202"/>
                    <a:pt x="10" y="202"/>
                    <a:pt x="10" y="202"/>
                  </a:cubicBezTo>
                  <a:cubicBezTo>
                    <a:pt x="7" y="199"/>
                    <a:pt x="7" y="199"/>
                    <a:pt x="7" y="199"/>
                  </a:cubicBezTo>
                  <a:cubicBezTo>
                    <a:pt x="5" y="181"/>
                    <a:pt x="5" y="181"/>
                    <a:pt x="5" y="181"/>
                  </a:cubicBezTo>
                  <a:cubicBezTo>
                    <a:pt x="5" y="180"/>
                    <a:pt x="5" y="179"/>
                    <a:pt x="5" y="179"/>
                  </a:cubicBezTo>
                  <a:cubicBezTo>
                    <a:pt x="5" y="179"/>
                    <a:pt x="5" y="179"/>
                    <a:pt x="5" y="179"/>
                  </a:cubicBezTo>
                  <a:cubicBezTo>
                    <a:pt x="5" y="179"/>
                    <a:pt x="5" y="179"/>
                    <a:pt x="5" y="179"/>
                  </a:cubicBezTo>
                  <a:cubicBezTo>
                    <a:pt x="5" y="176"/>
                    <a:pt x="6" y="174"/>
                    <a:pt x="7" y="171"/>
                  </a:cubicBezTo>
                  <a:cubicBezTo>
                    <a:pt x="7" y="171"/>
                    <a:pt x="7" y="171"/>
                    <a:pt x="7" y="171"/>
                  </a:cubicBezTo>
                  <a:cubicBezTo>
                    <a:pt x="7" y="171"/>
                    <a:pt x="7" y="171"/>
                    <a:pt x="7" y="171"/>
                  </a:cubicBezTo>
                  <a:cubicBezTo>
                    <a:pt x="7" y="171"/>
                    <a:pt x="7" y="170"/>
                    <a:pt x="8" y="170"/>
                  </a:cubicBezTo>
                  <a:cubicBezTo>
                    <a:pt x="8" y="169"/>
                    <a:pt x="8" y="169"/>
                    <a:pt x="8" y="169"/>
                  </a:cubicBezTo>
                  <a:cubicBezTo>
                    <a:pt x="8" y="169"/>
                    <a:pt x="8" y="168"/>
                    <a:pt x="9" y="168"/>
                  </a:cubicBezTo>
                  <a:cubicBezTo>
                    <a:pt x="9" y="168"/>
                    <a:pt x="9" y="168"/>
                    <a:pt x="9" y="168"/>
                  </a:cubicBezTo>
                  <a:cubicBezTo>
                    <a:pt x="9" y="168"/>
                    <a:pt x="9" y="168"/>
                    <a:pt x="9" y="168"/>
                  </a:cubicBezTo>
                  <a:cubicBezTo>
                    <a:pt x="9" y="168"/>
                    <a:pt x="9" y="168"/>
                    <a:pt x="9" y="168"/>
                  </a:cubicBezTo>
                  <a:cubicBezTo>
                    <a:pt x="9" y="167"/>
                    <a:pt x="10" y="166"/>
                    <a:pt x="11" y="165"/>
                  </a:cubicBezTo>
                  <a:cubicBezTo>
                    <a:pt x="12" y="164"/>
                    <a:pt x="12" y="164"/>
                    <a:pt x="13" y="164"/>
                  </a:cubicBezTo>
                  <a:cubicBezTo>
                    <a:pt x="13" y="164"/>
                    <a:pt x="13" y="164"/>
                    <a:pt x="13" y="164"/>
                  </a:cubicBezTo>
                  <a:cubicBezTo>
                    <a:pt x="13" y="163"/>
                    <a:pt x="13" y="163"/>
                    <a:pt x="13" y="163"/>
                  </a:cubicBezTo>
                  <a:cubicBezTo>
                    <a:pt x="13" y="163"/>
                    <a:pt x="13" y="163"/>
                    <a:pt x="13" y="163"/>
                  </a:cubicBezTo>
                  <a:cubicBezTo>
                    <a:pt x="4" y="155"/>
                    <a:pt x="4" y="155"/>
                    <a:pt x="4" y="155"/>
                  </a:cubicBezTo>
                  <a:cubicBezTo>
                    <a:pt x="4" y="154"/>
                    <a:pt x="4" y="154"/>
                    <a:pt x="4" y="154"/>
                  </a:cubicBezTo>
                  <a:cubicBezTo>
                    <a:pt x="4" y="154"/>
                    <a:pt x="4" y="154"/>
                    <a:pt x="4" y="154"/>
                  </a:cubicBezTo>
                  <a:cubicBezTo>
                    <a:pt x="4" y="154"/>
                    <a:pt x="4" y="154"/>
                    <a:pt x="3" y="153"/>
                  </a:cubicBezTo>
                  <a:cubicBezTo>
                    <a:pt x="3" y="153"/>
                    <a:pt x="3" y="153"/>
                    <a:pt x="3" y="153"/>
                  </a:cubicBezTo>
                  <a:cubicBezTo>
                    <a:pt x="3" y="153"/>
                    <a:pt x="3" y="153"/>
                    <a:pt x="3" y="152"/>
                  </a:cubicBezTo>
                  <a:cubicBezTo>
                    <a:pt x="0" y="141"/>
                    <a:pt x="0" y="141"/>
                    <a:pt x="0" y="141"/>
                  </a:cubicBezTo>
                  <a:cubicBezTo>
                    <a:pt x="0" y="141"/>
                    <a:pt x="0" y="141"/>
                    <a:pt x="0" y="141"/>
                  </a:cubicBezTo>
                  <a:cubicBezTo>
                    <a:pt x="0" y="141"/>
                    <a:pt x="0" y="141"/>
                    <a:pt x="0" y="140"/>
                  </a:cubicBezTo>
                  <a:cubicBezTo>
                    <a:pt x="0" y="140"/>
                    <a:pt x="1" y="140"/>
                    <a:pt x="1" y="140"/>
                  </a:cubicBezTo>
                  <a:cubicBezTo>
                    <a:pt x="1" y="140"/>
                    <a:pt x="1" y="139"/>
                    <a:pt x="1" y="139"/>
                  </a:cubicBezTo>
                  <a:cubicBezTo>
                    <a:pt x="2" y="139"/>
                    <a:pt x="2" y="139"/>
                    <a:pt x="2" y="139"/>
                  </a:cubicBezTo>
                  <a:cubicBezTo>
                    <a:pt x="2" y="139"/>
                    <a:pt x="2" y="139"/>
                    <a:pt x="2" y="139"/>
                  </a:cubicBezTo>
                  <a:cubicBezTo>
                    <a:pt x="3" y="139"/>
                    <a:pt x="3" y="139"/>
                    <a:pt x="3" y="139"/>
                  </a:cubicBezTo>
                  <a:cubicBezTo>
                    <a:pt x="23" y="141"/>
                    <a:pt x="23" y="141"/>
                    <a:pt x="23" y="141"/>
                  </a:cubicBezTo>
                  <a:cubicBezTo>
                    <a:pt x="23" y="141"/>
                    <a:pt x="23" y="141"/>
                    <a:pt x="23" y="141"/>
                  </a:cubicBezTo>
                  <a:cubicBezTo>
                    <a:pt x="24" y="141"/>
                    <a:pt x="24" y="141"/>
                    <a:pt x="24" y="141"/>
                  </a:cubicBezTo>
                  <a:cubicBezTo>
                    <a:pt x="24" y="141"/>
                    <a:pt x="24" y="141"/>
                    <a:pt x="24" y="142"/>
                  </a:cubicBezTo>
                  <a:cubicBezTo>
                    <a:pt x="24" y="142"/>
                    <a:pt x="25" y="142"/>
                    <a:pt x="25" y="142"/>
                  </a:cubicBezTo>
                  <a:cubicBezTo>
                    <a:pt x="25" y="142"/>
                    <a:pt x="25" y="142"/>
                    <a:pt x="25" y="142"/>
                  </a:cubicBezTo>
                  <a:cubicBezTo>
                    <a:pt x="31" y="148"/>
                    <a:pt x="31" y="148"/>
                    <a:pt x="31" y="148"/>
                  </a:cubicBezTo>
                  <a:cubicBezTo>
                    <a:pt x="32" y="145"/>
                    <a:pt x="32" y="145"/>
                    <a:pt x="32" y="145"/>
                  </a:cubicBezTo>
                  <a:cubicBezTo>
                    <a:pt x="18" y="131"/>
                    <a:pt x="18" y="131"/>
                    <a:pt x="18" y="131"/>
                  </a:cubicBezTo>
                  <a:cubicBezTo>
                    <a:pt x="86" y="39"/>
                    <a:pt x="86" y="39"/>
                    <a:pt x="86" y="39"/>
                  </a:cubicBezTo>
                  <a:cubicBezTo>
                    <a:pt x="90" y="39"/>
                    <a:pt x="90" y="39"/>
                    <a:pt x="90" y="39"/>
                  </a:cubicBezTo>
                  <a:cubicBezTo>
                    <a:pt x="95" y="44"/>
                    <a:pt x="95" y="44"/>
                    <a:pt x="95" y="44"/>
                  </a:cubicBezTo>
                  <a:cubicBezTo>
                    <a:pt x="95" y="43"/>
                    <a:pt x="95" y="43"/>
                    <a:pt x="95" y="43"/>
                  </a:cubicBezTo>
                  <a:cubicBezTo>
                    <a:pt x="88" y="35"/>
                    <a:pt x="88" y="35"/>
                    <a:pt x="88" y="35"/>
                  </a:cubicBezTo>
                  <a:cubicBezTo>
                    <a:pt x="103" y="22"/>
                    <a:pt x="103" y="22"/>
                    <a:pt x="103" y="22"/>
                  </a:cubicBezTo>
                  <a:cubicBezTo>
                    <a:pt x="103" y="0"/>
                    <a:pt x="103" y="0"/>
                    <a:pt x="103" y="0"/>
                  </a:cubicBezTo>
                  <a:cubicBezTo>
                    <a:pt x="114" y="0"/>
                    <a:pt x="114" y="0"/>
                    <a:pt x="114" y="0"/>
                  </a:cubicBezTo>
                  <a:cubicBezTo>
                    <a:pt x="284" y="170"/>
                    <a:pt x="284" y="170"/>
                    <a:pt x="284" y="170"/>
                  </a:cubicBezTo>
                  <a:cubicBezTo>
                    <a:pt x="271" y="255"/>
                    <a:pt x="197" y="320"/>
                    <a:pt x="108" y="320"/>
                  </a:cubicBezTo>
                  <a:cubicBezTo>
                    <a:pt x="99" y="320"/>
                    <a:pt x="89" y="319"/>
                    <a:pt x="80" y="317"/>
                  </a:cubicBezTo>
                  <a:close/>
                </a:path>
              </a:pathLst>
            </a:custGeom>
            <a:solidFill>
              <a:srgbClr val="1E3440"/>
            </a:solidFill>
            <a:ln w="9525">
              <a:noFill/>
            </a:ln>
          </p:spPr>
          <p:txBody>
            <a:bodyPr/>
            <a:p>
              <a:endParaRPr altLang="en-US" lang="zh-CN"/>
            </a:p>
          </p:txBody>
        </p:sp>
        <p:sp>
          <p:nvSpPr>
            <p:cNvPr id="1049242" name="Freeform 74"/>
            <p:cNvSpPr>
              <a:spLocks noEditPoints="1"/>
            </p:cNvSpPr>
            <p:nvPr/>
          </p:nvSpPr>
          <p:spPr>
            <a:xfrm>
              <a:off x="305" y="612"/>
              <a:ext cx="960" cy="662"/>
            </a:xfrm>
            <a:custGeom>
              <a:avLst/>
              <a:ahLst/>
              <a:cxnLst>
                <a:cxn ang="0">
                  <a:pos x="207" y="122"/>
                </a:cxn>
                <a:cxn ang="0">
                  <a:pos x="207" y="141"/>
                </a:cxn>
                <a:cxn ang="0">
                  <a:pos x="197" y="150"/>
                </a:cxn>
                <a:cxn ang="0">
                  <a:pos x="190" y="150"/>
                </a:cxn>
                <a:cxn ang="0">
                  <a:pos x="180" y="141"/>
                </a:cxn>
                <a:cxn ang="0">
                  <a:pos x="180" y="122"/>
                </a:cxn>
                <a:cxn ang="0">
                  <a:pos x="37" y="122"/>
                </a:cxn>
                <a:cxn ang="0">
                  <a:pos x="37" y="141"/>
                </a:cxn>
                <a:cxn ang="0">
                  <a:pos x="27" y="150"/>
                </a:cxn>
                <a:cxn ang="0">
                  <a:pos x="20" y="150"/>
                </a:cxn>
                <a:cxn ang="0">
                  <a:pos x="9" y="141"/>
                </a:cxn>
                <a:cxn ang="0">
                  <a:pos x="9" y="122"/>
                </a:cxn>
                <a:cxn ang="0">
                  <a:pos x="7" y="99"/>
                </a:cxn>
                <a:cxn ang="0">
                  <a:pos x="210" y="99"/>
                </a:cxn>
                <a:cxn ang="0">
                  <a:pos x="207" y="122"/>
                </a:cxn>
                <a:cxn ang="0">
                  <a:pos x="25" y="49"/>
                </a:cxn>
                <a:cxn ang="0">
                  <a:pos x="29" y="52"/>
                </a:cxn>
                <a:cxn ang="0">
                  <a:pos x="37" y="23"/>
                </a:cxn>
                <a:cxn ang="0">
                  <a:pos x="56" y="0"/>
                </a:cxn>
                <a:cxn ang="0">
                  <a:pos x="160" y="0"/>
                </a:cxn>
                <a:cxn ang="0">
                  <a:pos x="179" y="23"/>
                </a:cxn>
                <a:cxn ang="0">
                  <a:pos x="188" y="52"/>
                </a:cxn>
                <a:cxn ang="0">
                  <a:pos x="191" y="49"/>
                </a:cxn>
                <a:cxn ang="0">
                  <a:pos x="191" y="41"/>
                </a:cxn>
                <a:cxn ang="0">
                  <a:pos x="194" y="38"/>
                </a:cxn>
                <a:cxn ang="0">
                  <a:pos x="214" y="36"/>
                </a:cxn>
                <a:cxn ang="0">
                  <a:pos x="216" y="38"/>
                </a:cxn>
                <a:cxn ang="0">
                  <a:pos x="214" y="49"/>
                </a:cxn>
                <a:cxn ang="0">
                  <a:pos x="211" y="52"/>
                </a:cxn>
                <a:cxn ang="0">
                  <a:pos x="195" y="52"/>
                </a:cxn>
                <a:cxn ang="0">
                  <a:pos x="194" y="55"/>
                </a:cxn>
                <a:cxn ang="0">
                  <a:pos x="212" y="78"/>
                </a:cxn>
                <a:cxn ang="0">
                  <a:pos x="210" y="96"/>
                </a:cxn>
                <a:cxn ang="0">
                  <a:pos x="7" y="96"/>
                </a:cxn>
                <a:cxn ang="0">
                  <a:pos x="5" y="78"/>
                </a:cxn>
                <a:cxn ang="0">
                  <a:pos x="23" y="55"/>
                </a:cxn>
                <a:cxn ang="0">
                  <a:pos x="22" y="52"/>
                </a:cxn>
                <a:cxn ang="0">
                  <a:pos x="6" y="52"/>
                </a:cxn>
                <a:cxn ang="0">
                  <a:pos x="3" y="49"/>
                </a:cxn>
                <a:cxn ang="0">
                  <a:pos x="0" y="38"/>
                </a:cxn>
                <a:cxn ang="0">
                  <a:pos x="3" y="36"/>
                </a:cxn>
                <a:cxn ang="0">
                  <a:pos x="23" y="38"/>
                </a:cxn>
                <a:cxn ang="0">
                  <a:pos x="25" y="41"/>
                </a:cxn>
                <a:cxn ang="0">
                  <a:pos x="25" y="49"/>
                </a:cxn>
              </a:cxnLst>
              <a:rect l="0" t="0" r="0" b="0"/>
              <a:pathLst>
                <a:path w="217" h="150">
                  <a:moveTo>
                    <a:pt x="207" y="122"/>
                  </a:moveTo>
                  <a:cubicBezTo>
                    <a:pt x="207" y="141"/>
                    <a:pt x="207" y="141"/>
                    <a:pt x="207" y="141"/>
                  </a:cubicBezTo>
                  <a:cubicBezTo>
                    <a:pt x="207" y="146"/>
                    <a:pt x="203" y="150"/>
                    <a:pt x="197" y="150"/>
                  </a:cubicBezTo>
                  <a:cubicBezTo>
                    <a:pt x="190" y="150"/>
                    <a:pt x="190" y="150"/>
                    <a:pt x="190" y="150"/>
                  </a:cubicBezTo>
                  <a:cubicBezTo>
                    <a:pt x="184" y="150"/>
                    <a:pt x="180" y="146"/>
                    <a:pt x="180" y="141"/>
                  </a:cubicBezTo>
                  <a:cubicBezTo>
                    <a:pt x="180" y="122"/>
                    <a:pt x="180" y="122"/>
                    <a:pt x="180" y="122"/>
                  </a:cubicBezTo>
                  <a:cubicBezTo>
                    <a:pt x="37" y="122"/>
                    <a:pt x="37" y="122"/>
                    <a:pt x="37" y="122"/>
                  </a:cubicBezTo>
                  <a:cubicBezTo>
                    <a:pt x="37" y="141"/>
                    <a:pt x="37" y="141"/>
                    <a:pt x="37" y="141"/>
                  </a:cubicBezTo>
                  <a:cubicBezTo>
                    <a:pt x="37" y="146"/>
                    <a:pt x="32" y="150"/>
                    <a:pt x="27" y="150"/>
                  </a:cubicBezTo>
                  <a:cubicBezTo>
                    <a:pt x="20" y="150"/>
                    <a:pt x="20" y="150"/>
                    <a:pt x="20" y="150"/>
                  </a:cubicBezTo>
                  <a:cubicBezTo>
                    <a:pt x="14" y="150"/>
                    <a:pt x="9" y="146"/>
                    <a:pt x="9" y="141"/>
                  </a:cubicBezTo>
                  <a:cubicBezTo>
                    <a:pt x="9" y="122"/>
                    <a:pt x="9" y="122"/>
                    <a:pt x="9" y="122"/>
                  </a:cubicBezTo>
                  <a:cubicBezTo>
                    <a:pt x="7" y="99"/>
                    <a:pt x="7" y="99"/>
                    <a:pt x="7" y="99"/>
                  </a:cubicBezTo>
                  <a:cubicBezTo>
                    <a:pt x="210" y="99"/>
                    <a:pt x="210" y="99"/>
                    <a:pt x="210" y="99"/>
                  </a:cubicBezTo>
                  <a:cubicBezTo>
                    <a:pt x="207" y="122"/>
                    <a:pt x="207" y="122"/>
                    <a:pt x="207" y="122"/>
                  </a:cubicBezTo>
                  <a:close/>
                  <a:moveTo>
                    <a:pt x="25" y="49"/>
                  </a:moveTo>
                  <a:cubicBezTo>
                    <a:pt x="29" y="52"/>
                    <a:pt x="29" y="52"/>
                    <a:pt x="29" y="52"/>
                  </a:cubicBezTo>
                  <a:cubicBezTo>
                    <a:pt x="37" y="23"/>
                    <a:pt x="37" y="23"/>
                    <a:pt x="37" y="23"/>
                  </a:cubicBezTo>
                  <a:cubicBezTo>
                    <a:pt x="41" y="11"/>
                    <a:pt x="46" y="0"/>
                    <a:pt x="56" y="0"/>
                  </a:cubicBezTo>
                  <a:cubicBezTo>
                    <a:pt x="91" y="0"/>
                    <a:pt x="126" y="0"/>
                    <a:pt x="160" y="0"/>
                  </a:cubicBezTo>
                  <a:cubicBezTo>
                    <a:pt x="171" y="0"/>
                    <a:pt x="176" y="11"/>
                    <a:pt x="179" y="23"/>
                  </a:cubicBezTo>
                  <a:cubicBezTo>
                    <a:pt x="188" y="52"/>
                    <a:pt x="188" y="52"/>
                    <a:pt x="188" y="52"/>
                  </a:cubicBezTo>
                  <a:cubicBezTo>
                    <a:pt x="191" y="49"/>
                    <a:pt x="191" y="49"/>
                    <a:pt x="191" y="49"/>
                  </a:cubicBezTo>
                  <a:cubicBezTo>
                    <a:pt x="191" y="41"/>
                    <a:pt x="191" y="41"/>
                    <a:pt x="191" y="41"/>
                  </a:cubicBezTo>
                  <a:cubicBezTo>
                    <a:pt x="191" y="39"/>
                    <a:pt x="192" y="38"/>
                    <a:pt x="194" y="38"/>
                  </a:cubicBezTo>
                  <a:cubicBezTo>
                    <a:pt x="214" y="36"/>
                    <a:pt x="214" y="36"/>
                    <a:pt x="214" y="36"/>
                  </a:cubicBezTo>
                  <a:cubicBezTo>
                    <a:pt x="215" y="36"/>
                    <a:pt x="217" y="37"/>
                    <a:pt x="216" y="38"/>
                  </a:cubicBezTo>
                  <a:cubicBezTo>
                    <a:pt x="214" y="49"/>
                    <a:pt x="214" y="49"/>
                    <a:pt x="214" y="49"/>
                  </a:cubicBezTo>
                  <a:cubicBezTo>
                    <a:pt x="213" y="51"/>
                    <a:pt x="212" y="52"/>
                    <a:pt x="211" y="52"/>
                  </a:cubicBezTo>
                  <a:cubicBezTo>
                    <a:pt x="195" y="52"/>
                    <a:pt x="195" y="52"/>
                    <a:pt x="195" y="52"/>
                  </a:cubicBezTo>
                  <a:cubicBezTo>
                    <a:pt x="194" y="55"/>
                    <a:pt x="194" y="55"/>
                    <a:pt x="194" y="55"/>
                  </a:cubicBezTo>
                  <a:cubicBezTo>
                    <a:pt x="203" y="58"/>
                    <a:pt x="213" y="67"/>
                    <a:pt x="212" y="78"/>
                  </a:cubicBezTo>
                  <a:cubicBezTo>
                    <a:pt x="210" y="96"/>
                    <a:pt x="210" y="96"/>
                    <a:pt x="210" y="96"/>
                  </a:cubicBezTo>
                  <a:cubicBezTo>
                    <a:pt x="7" y="96"/>
                    <a:pt x="7" y="96"/>
                    <a:pt x="7" y="96"/>
                  </a:cubicBezTo>
                  <a:cubicBezTo>
                    <a:pt x="5" y="78"/>
                    <a:pt x="5" y="78"/>
                    <a:pt x="5" y="78"/>
                  </a:cubicBezTo>
                  <a:cubicBezTo>
                    <a:pt x="4" y="67"/>
                    <a:pt x="13" y="58"/>
                    <a:pt x="23" y="55"/>
                  </a:cubicBezTo>
                  <a:cubicBezTo>
                    <a:pt x="22" y="52"/>
                    <a:pt x="22" y="52"/>
                    <a:pt x="22" y="52"/>
                  </a:cubicBezTo>
                  <a:cubicBezTo>
                    <a:pt x="6" y="52"/>
                    <a:pt x="6" y="52"/>
                    <a:pt x="6" y="52"/>
                  </a:cubicBezTo>
                  <a:cubicBezTo>
                    <a:pt x="4" y="52"/>
                    <a:pt x="3" y="51"/>
                    <a:pt x="3" y="49"/>
                  </a:cubicBezTo>
                  <a:cubicBezTo>
                    <a:pt x="0" y="38"/>
                    <a:pt x="0" y="38"/>
                    <a:pt x="0" y="38"/>
                  </a:cubicBezTo>
                  <a:cubicBezTo>
                    <a:pt x="0" y="37"/>
                    <a:pt x="2" y="36"/>
                    <a:pt x="3" y="36"/>
                  </a:cubicBezTo>
                  <a:cubicBezTo>
                    <a:pt x="23" y="38"/>
                    <a:pt x="23" y="38"/>
                    <a:pt x="23" y="38"/>
                  </a:cubicBezTo>
                  <a:cubicBezTo>
                    <a:pt x="24" y="38"/>
                    <a:pt x="25" y="39"/>
                    <a:pt x="25" y="41"/>
                  </a:cubicBezTo>
                  <a:cubicBezTo>
                    <a:pt x="25" y="49"/>
                    <a:pt x="25" y="49"/>
                    <a:pt x="25" y="49"/>
                  </a:cubicBezTo>
                  <a:close/>
                </a:path>
              </a:pathLst>
            </a:custGeom>
            <a:solidFill>
              <a:srgbClr val="F1522E"/>
            </a:solidFill>
            <a:ln w="9525">
              <a:noFill/>
            </a:ln>
          </p:spPr>
          <p:txBody>
            <a:bodyPr/>
            <a:p>
              <a:endParaRPr altLang="en-US" lang="zh-CN"/>
            </a:p>
          </p:txBody>
        </p:sp>
        <p:sp>
          <p:nvSpPr>
            <p:cNvPr id="1049243" name="Freeform 75"/>
            <p:cNvSpPr/>
            <p:nvPr/>
          </p:nvSpPr>
          <p:spPr>
            <a:xfrm>
              <a:off x="655" y="1080"/>
              <a:ext cx="260" cy="40"/>
            </a:xfrm>
            <a:custGeom>
              <a:avLst/>
              <a:ahLst/>
              <a:cxnLst>
                <a:cxn ang="0">
                  <a:pos x="4" y="0"/>
                </a:cxn>
                <a:cxn ang="0">
                  <a:pos x="55" y="0"/>
                </a:cxn>
                <a:cxn ang="0">
                  <a:pos x="59" y="3"/>
                </a:cxn>
                <a:cxn ang="0">
                  <a:pos x="59" y="6"/>
                </a:cxn>
                <a:cxn ang="0">
                  <a:pos x="55" y="9"/>
                </a:cxn>
                <a:cxn ang="0">
                  <a:pos x="4" y="9"/>
                </a:cxn>
                <a:cxn ang="0">
                  <a:pos x="0" y="6"/>
                </a:cxn>
                <a:cxn ang="0">
                  <a:pos x="0" y="3"/>
                </a:cxn>
                <a:cxn ang="0">
                  <a:pos x="4" y="0"/>
                </a:cxn>
              </a:cxnLst>
              <a:rect l="0" t="0" r="0" b="0"/>
              <a:pathLst>
                <a:path w="59" h="9">
                  <a:moveTo>
                    <a:pt x="4" y="0"/>
                  </a:moveTo>
                  <a:cubicBezTo>
                    <a:pt x="55" y="0"/>
                    <a:pt x="55" y="0"/>
                    <a:pt x="55" y="0"/>
                  </a:cubicBezTo>
                  <a:cubicBezTo>
                    <a:pt x="57" y="0"/>
                    <a:pt x="59" y="1"/>
                    <a:pt x="59" y="3"/>
                  </a:cubicBezTo>
                  <a:cubicBezTo>
                    <a:pt x="59" y="6"/>
                    <a:pt x="59" y="6"/>
                    <a:pt x="59" y="6"/>
                  </a:cubicBezTo>
                  <a:cubicBezTo>
                    <a:pt x="59" y="8"/>
                    <a:pt x="57" y="9"/>
                    <a:pt x="55" y="9"/>
                  </a:cubicBezTo>
                  <a:cubicBezTo>
                    <a:pt x="4" y="9"/>
                    <a:pt x="4" y="9"/>
                    <a:pt x="4" y="9"/>
                  </a:cubicBezTo>
                  <a:cubicBezTo>
                    <a:pt x="2" y="9"/>
                    <a:pt x="0" y="8"/>
                    <a:pt x="0" y="6"/>
                  </a:cubicBezTo>
                  <a:cubicBezTo>
                    <a:pt x="0" y="3"/>
                    <a:pt x="0" y="3"/>
                    <a:pt x="0" y="3"/>
                  </a:cubicBezTo>
                  <a:cubicBezTo>
                    <a:pt x="0" y="1"/>
                    <a:pt x="2" y="0"/>
                    <a:pt x="4" y="0"/>
                  </a:cubicBezTo>
                  <a:close/>
                </a:path>
              </a:pathLst>
            </a:custGeom>
            <a:solidFill>
              <a:srgbClr val="FFFFFF"/>
            </a:solidFill>
            <a:ln w="9525">
              <a:noFill/>
            </a:ln>
          </p:spPr>
          <p:txBody>
            <a:bodyPr/>
            <a:p>
              <a:endParaRPr altLang="en-US" lang="zh-CN"/>
            </a:p>
          </p:txBody>
        </p:sp>
        <p:sp>
          <p:nvSpPr>
            <p:cNvPr id="1049244" name="Freeform 76"/>
            <p:cNvSpPr/>
            <p:nvPr/>
          </p:nvSpPr>
          <p:spPr>
            <a:xfrm>
              <a:off x="485" y="665"/>
              <a:ext cx="598" cy="185"/>
            </a:xfrm>
            <a:custGeom>
              <a:avLst/>
              <a:ahLst/>
              <a:cxnLst>
                <a:cxn ang="0">
                  <a:pos x="0" y="42"/>
                </a:cxn>
                <a:cxn ang="0">
                  <a:pos x="135" y="42"/>
                </a:cxn>
                <a:cxn ang="0">
                  <a:pos x="127" y="15"/>
                </a:cxn>
                <a:cxn ang="0">
                  <a:pos x="119" y="0"/>
                </a:cxn>
                <a:cxn ang="0">
                  <a:pos x="15" y="0"/>
                </a:cxn>
                <a:cxn ang="0">
                  <a:pos x="8" y="15"/>
                </a:cxn>
                <a:cxn ang="0">
                  <a:pos x="0" y="42"/>
                </a:cxn>
              </a:cxnLst>
              <a:rect l="0" t="0" r="0" b="0"/>
              <a:pathLst>
                <a:path w="135" h="42">
                  <a:moveTo>
                    <a:pt x="0" y="42"/>
                  </a:moveTo>
                  <a:cubicBezTo>
                    <a:pt x="135" y="42"/>
                    <a:pt x="135" y="42"/>
                    <a:pt x="135" y="42"/>
                  </a:cubicBezTo>
                  <a:cubicBezTo>
                    <a:pt x="127" y="15"/>
                    <a:pt x="127" y="15"/>
                    <a:pt x="127" y="15"/>
                  </a:cubicBezTo>
                  <a:cubicBezTo>
                    <a:pt x="126" y="13"/>
                    <a:pt x="122" y="0"/>
                    <a:pt x="119" y="0"/>
                  </a:cubicBezTo>
                  <a:cubicBezTo>
                    <a:pt x="85" y="0"/>
                    <a:pt x="50" y="0"/>
                    <a:pt x="15" y="0"/>
                  </a:cubicBezTo>
                  <a:cubicBezTo>
                    <a:pt x="13" y="0"/>
                    <a:pt x="8" y="13"/>
                    <a:pt x="8" y="15"/>
                  </a:cubicBezTo>
                  <a:cubicBezTo>
                    <a:pt x="0" y="42"/>
                    <a:pt x="0" y="42"/>
                    <a:pt x="0" y="42"/>
                  </a:cubicBezTo>
                  <a:close/>
                </a:path>
              </a:pathLst>
            </a:custGeom>
            <a:solidFill>
              <a:srgbClr val="16C5CA"/>
            </a:solidFill>
            <a:ln w="9525">
              <a:noFill/>
            </a:ln>
          </p:spPr>
          <p:txBody>
            <a:bodyPr/>
            <a:p>
              <a:endParaRPr altLang="en-US" lang="zh-CN"/>
            </a:p>
          </p:txBody>
        </p:sp>
        <p:sp>
          <p:nvSpPr>
            <p:cNvPr id="1049245" name="Freeform 77"/>
            <p:cNvSpPr>
              <a:spLocks noEditPoints="1"/>
            </p:cNvSpPr>
            <p:nvPr/>
          </p:nvSpPr>
          <p:spPr>
            <a:xfrm>
              <a:off x="385" y="155"/>
              <a:ext cx="800" cy="580"/>
            </a:xfrm>
            <a:custGeom>
              <a:avLst/>
              <a:ahLst/>
              <a:cxnLst>
                <a:cxn ang="0">
                  <a:pos x="170" y="39"/>
                </a:cxn>
                <a:cxn ang="0">
                  <a:pos x="196" y="62"/>
                </a:cxn>
                <a:cxn ang="0">
                  <a:pos x="124" y="62"/>
                </a:cxn>
                <a:cxn ang="0">
                  <a:pos x="150" y="39"/>
                </a:cxn>
                <a:cxn ang="0">
                  <a:pos x="150" y="0"/>
                </a:cxn>
                <a:cxn ang="0">
                  <a:pos x="170" y="0"/>
                </a:cxn>
                <a:cxn ang="0">
                  <a:pos x="170" y="39"/>
                </a:cxn>
                <a:cxn ang="0">
                  <a:pos x="170" y="39"/>
                </a:cxn>
                <a:cxn ang="0">
                  <a:pos x="156" y="69"/>
                </a:cxn>
                <a:cxn ang="0">
                  <a:pos x="164" y="69"/>
                </a:cxn>
                <a:cxn ang="0">
                  <a:pos x="164" y="168"/>
                </a:cxn>
                <a:cxn ang="0">
                  <a:pos x="156" y="168"/>
                </a:cxn>
                <a:cxn ang="0">
                  <a:pos x="156" y="69"/>
                </a:cxn>
                <a:cxn ang="0">
                  <a:pos x="156" y="69"/>
                </a:cxn>
                <a:cxn ang="0">
                  <a:pos x="140" y="69"/>
                </a:cxn>
                <a:cxn ang="0">
                  <a:pos x="147" y="69"/>
                </a:cxn>
                <a:cxn ang="0">
                  <a:pos x="111" y="168"/>
                </a:cxn>
                <a:cxn ang="0">
                  <a:pos x="102" y="168"/>
                </a:cxn>
                <a:cxn ang="0">
                  <a:pos x="140" y="69"/>
                </a:cxn>
                <a:cxn ang="0">
                  <a:pos x="140" y="69"/>
                </a:cxn>
                <a:cxn ang="0">
                  <a:pos x="180" y="69"/>
                </a:cxn>
                <a:cxn ang="0">
                  <a:pos x="171" y="69"/>
                </a:cxn>
                <a:cxn ang="0">
                  <a:pos x="209" y="168"/>
                </a:cxn>
                <a:cxn ang="0">
                  <a:pos x="217" y="168"/>
                </a:cxn>
                <a:cxn ang="0">
                  <a:pos x="180" y="69"/>
                </a:cxn>
                <a:cxn ang="0">
                  <a:pos x="180" y="69"/>
                </a:cxn>
                <a:cxn ang="0">
                  <a:pos x="120" y="69"/>
                </a:cxn>
                <a:cxn ang="0">
                  <a:pos x="127" y="69"/>
                </a:cxn>
                <a:cxn ang="0">
                  <a:pos x="9" y="232"/>
                </a:cxn>
                <a:cxn ang="0">
                  <a:pos x="0" y="232"/>
                </a:cxn>
                <a:cxn ang="0">
                  <a:pos x="120" y="69"/>
                </a:cxn>
                <a:cxn ang="0">
                  <a:pos x="120" y="69"/>
                </a:cxn>
                <a:cxn ang="0">
                  <a:pos x="200" y="69"/>
                </a:cxn>
                <a:cxn ang="0">
                  <a:pos x="191" y="69"/>
                </a:cxn>
                <a:cxn ang="0">
                  <a:pos x="311" y="232"/>
                </a:cxn>
                <a:cxn ang="0">
                  <a:pos x="320" y="232"/>
                </a:cxn>
                <a:cxn ang="0">
                  <a:pos x="200" y="69"/>
                </a:cxn>
                <a:cxn ang="0">
                  <a:pos x="200" y="69"/>
                </a:cxn>
              </a:cxnLst>
              <a:rect l="0" t="0" r="0" b="0"/>
              <a:pathLst>
                <a:path w="320" h="232">
                  <a:moveTo>
                    <a:pt x="170" y="39"/>
                  </a:moveTo>
                  <a:lnTo>
                    <a:pt x="196" y="62"/>
                  </a:lnTo>
                  <a:lnTo>
                    <a:pt x="124" y="62"/>
                  </a:lnTo>
                  <a:lnTo>
                    <a:pt x="150" y="39"/>
                  </a:lnTo>
                  <a:lnTo>
                    <a:pt x="150" y="0"/>
                  </a:lnTo>
                  <a:lnTo>
                    <a:pt x="170" y="0"/>
                  </a:lnTo>
                  <a:lnTo>
                    <a:pt x="170" y="39"/>
                  </a:lnTo>
                  <a:lnTo>
                    <a:pt x="170" y="39"/>
                  </a:lnTo>
                  <a:close/>
                  <a:moveTo>
                    <a:pt x="156" y="69"/>
                  </a:moveTo>
                  <a:lnTo>
                    <a:pt x="164" y="69"/>
                  </a:lnTo>
                  <a:lnTo>
                    <a:pt x="164" y="168"/>
                  </a:lnTo>
                  <a:lnTo>
                    <a:pt x="156" y="168"/>
                  </a:lnTo>
                  <a:lnTo>
                    <a:pt x="156" y="69"/>
                  </a:lnTo>
                  <a:lnTo>
                    <a:pt x="156" y="69"/>
                  </a:lnTo>
                  <a:close/>
                  <a:moveTo>
                    <a:pt x="140" y="69"/>
                  </a:moveTo>
                  <a:lnTo>
                    <a:pt x="147" y="69"/>
                  </a:lnTo>
                  <a:lnTo>
                    <a:pt x="111" y="168"/>
                  </a:lnTo>
                  <a:lnTo>
                    <a:pt x="102" y="168"/>
                  </a:lnTo>
                  <a:lnTo>
                    <a:pt x="140" y="69"/>
                  </a:lnTo>
                  <a:lnTo>
                    <a:pt x="140" y="69"/>
                  </a:lnTo>
                  <a:close/>
                  <a:moveTo>
                    <a:pt x="180" y="69"/>
                  </a:moveTo>
                  <a:lnTo>
                    <a:pt x="171" y="69"/>
                  </a:lnTo>
                  <a:lnTo>
                    <a:pt x="209" y="168"/>
                  </a:lnTo>
                  <a:lnTo>
                    <a:pt x="217" y="168"/>
                  </a:lnTo>
                  <a:lnTo>
                    <a:pt x="180" y="69"/>
                  </a:lnTo>
                  <a:lnTo>
                    <a:pt x="180" y="69"/>
                  </a:lnTo>
                  <a:close/>
                  <a:moveTo>
                    <a:pt x="120" y="69"/>
                  </a:moveTo>
                  <a:lnTo>
                    <a:pt x="127" y="69"/>
                  </a:lnTo>
                  <a:lnTo>
                    <a:pt x="9" y="232"/>
                  </a:lnTo>
                  <a:lnTo>
                    <a:pt x="0" y="232"/>
                  </a:lnTo>
                  <a:lnTo>
                    <a:pt x="120" y="69"/>
                  </a:lnTo>
                  <a:lnTo>
                    <a:pt x="120" y="69"/>
                  </a:lnTo>
                  <a:close/>
                  <a:moveTo>
                    <a:pt x="200" y="69"/>
                  </a:moveTo>
                  <a:lnTo>
                    <a:pt x="191" y="69"/>
                  </a:lnTo>
                  <a:lnTo>
                    <a:pt x="311" y="232"/>
                  </a:lnTo>
                  <a:lnTo>
                    <a:pt x="320" y="232"/>
                  </a:lnTo>
                  <a:lnTo>
                    <a:pt x="200" y="69"/>
                  </a:lnTo>
                  <a:lnTo>
                    <a:pt x="200" y="69"/>
                  </a:lnTo>
                  <a:close/>
                </a:path>
              </a:pathLst>
            </a:custGeom>
            <a:solidFill>
              <a:srgbClr val="16C5CA"/>
            </a:solidFill>
            <a:ln w="9525">
              <a:noFill/>
            </a:ln>
          </p:spPr>
          <p:txBody>
            <a:bodyPr/>
            <a:p>
              <a:endParaRPr altLang="en-US" lang="zh-CN"/>
            </a:p>
          </p:txBody>
        </p:sp>
        <p:sp>
          <p:nvSpPr>
            <p:cNvPr id="1049246" name="Freeform 136"/>
            <p:cNvSpPr/>
            <p:nvPr/>
          </p:nvSpPr>
          <p:spPr>
            <a:xfrm>
              <a:off x="1030" y="907"/>
              <a:ext cx="190" cy="97"/>
            </a:xfrm>
            <a:custGeom>
              <a:avLst/>
              <a:ahLst/>
              <a:cxnLst>
                <a:cxn ang="0">
                  <a:pos x="21" y="3"/>
                </a:cxn>
                <a:cxn ang="0">
                  <a:pos x="2" y="16"/>
                </a:cxn>
                <a:cxn ang="0">
                  <a:pos x="21" y="21"/>
                </a:cxn>
                <a:cxn ang="0">
                  <a:pos x="41" y="9"/>
                </a:cxn>
                <a:cxn ang="0">
                  <a:pos x="21" y="3"/>
                </a:cxn>
              </a:cxnLst>
              <a:rect l="0" t="0" r="0" b="0"/>
              <a:pathLst>
                <a:path w="43" h="22">
                  <a:moveTo>
                    <a:pt x="21" y="3"/>
                  </a:moveTo>
                  <a:cubicBezTo>
                    <a:pt x="10" y="7"/>
                    <a:pt x="2" y="12"/>
                    <a:pt x="2" y="16"/>
                  </a:cubicBezTo>
                  <a:cubicBezTo>
                    <a:pt x="2" y="20"/>
                    <a:pt x="0" y="22"/>
                    <a:pt x="21" y="21"/>
                  </a:cubicBezTo>
                  <a:cubicBezTo>
                    <a:pt x="43" y="21"/>
                    <a:pt x="41" y="15"/>
                    <a:pt x="41" y="9"/>
                  </a:cubicBezTo>
                  <a:cubicBezTo>
                    <a:pt x="41" y="3"/>
                    <a:pt x="33" y="0"/>
                    <a:pt x="21" y="3"/>
                  </a:cubicBezTo>
                  <a:close/>
                </a:path>
              </a:pathLst>
            </a:custGeom>
            <a:solidFill>
              <a:srgbClr val="FFFFFF"/>
            </a:solidFill>
            <a:ln w="9525">
              <a:noFill/>
            </a:ln>
          </p:spPr>
          <p:txBody>
            <a:bodyPr/>
            <a:p>
              <a:endParaRPr altLang="en-US" lang="zh-CN"/>
            </a:p>
          </p:txBody>
        </p:sp>
        <p:sp>
          <p:nvSpPr>
            <p:cNvPr id="1049247" name="Freeform 137"/>
            <p:cNvSpPr/>
            <p:nvPr/>
          </p:nvSpPr>
          <p:spPr>
            <a:xfrm>
              <a:off x="350" y="907"/>
              <a:ext cx="190" cy="97"/>
            </a:xfrm>
            <a:custGeom>
              <a:avLst/>
              <a:ahLst/>
              <a:cxnLst>
                <a:cxn ang="0">
                  <a:pos x="21" y="3"/>
                </a:cxn>
                <a:cxn ang="0">
                  <a:pos x="41" y="16"/>
                </a:cxn>
                <a:cxn ang="0">
                  <a:pos x="21" y="21"/>
                </a:cxn>
                <a:cxn ang="0">
                  <a:pos x="2" y="9"/>
                </a:cxn>
                <a:cxn ang="0">
                  <a:pos x="21" y="3"/>
                </a:cxn>
              </a:cxnLst>
              <a:rect l="0" t="0" r="0" b="0"/>
              <a:pathLst>
                <a:path w="43" h="22">
                  <a:moveTo>
                    <a:pt x="21" y="3"/>
                  </a:moveTo>
                  <a:cubicBezTo>
                    <a:pt x="33" y="7"/>
                    <a:pt x="41" y="12"/>
                    <a:pt x="41" y="16"/>
                  </a:cubicBezTo>
                  <a:cubicBezTo>
                    <a:pt x="41" y="20"/>
                    <a:pt x="43" y="22"/>
                    <a:pt x="21" y="21"/>
                  </a:cubicBezTo>
                  <a:cubicBezTo>
                    <a:pt x="0" y="21"/>
                    <a:pt x="2" y="15"/>
                    <a:pt x="2" y="9"/>
                  </a:cubicBezTo>
                  <a:cubicBezTo>
                    <a:pt x="1" y="3"/>
                    <a:pt x="10" y="0"/>
                    <a:pt x="21" y="3"/>
                  </a:cubicBezTo>
                  <a:close/>
                </a:path>
              </a:pathLst>
            </a:custGeom>
            <a:solidFill>
              <a:srgbClr val="FFFFFF"/>
            </a:solidFill>
            <a:ln w="9525">
              <a:noFill/>
            </a:ln>
          </p:spPr>
          <p:txBody>
            <a:bodyPr/>
            <a:p>
              <a:endParaRPr altLang="en-US" lang="zh-CN"/>
            </a:p>
          </p:txBody>
        </p:sp>
      </p:grpSp>
      <p:grpSp>
        <p:nvGrpSpPr>
          <p:cNvPr id="123" name="组合 129"/>
          <p:cNvGrpSpPr/>
          <p:nvPr/>
        </p:nvGrpSpPr>
        <p:grpSpPr>
          <a:xfrm>
            <a:off x="5205413" y="779463"/>
            <a:ext cx="254000" cy="254000"/>
            <a:chOff x="0" y="0"/>
            <a:chExt cx="995363" cy="998537"/>
          </a:xfrm>
        </p:grpSpPr>
        <p:sp>
          <p:nvSpPr>
            <p:cNvPr id="1049248" name="Oval 23"/>
            <p:cNvSpPr/>
            <p:nvPr/>
          </p:nvSpPr>
          <p:spPr>
            <a:xfrm>
              <a:off x="0" y="0"/>
              <a:ext cx="995363" cy="998537"/>
            </a:xfrm>
            <a:prstGeom prst="ellipse"/>
            <a:solidFill>
              <a:srgbClr val="FFCC5C"/>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249" name="Freeform 24"/>
            <p:cNvSpPr/>
            <p:nvPr/>
          </p:nvSpPr>
          <p:spPr>
            <a:xfrm>
              <a:off x="106362" y="342900"/>
              <a:ext cx="889000" cy="655637"/>
            </a:xfrm>
            <a:custGeom>
              <a:avLst/>
              <a:ahLst/>
              <a:cxnLst>
                <a:cxn ang="0">
                  <a:pos x="0" y="84"/>
                </a:cxn>
                <a:cxn ang="0">
                  <a:pos x="41" y="48"/>
                </a:cxn>
                <a:cxn ang="0">
                  <a:pos x="246" y="0"/>
                </a:cxn>
                <a:cxn ang="0">
                  <a:pos x="316" y="70"/>
                </a:cxn>
                <a:cxn ang="0">
                  <a:pos x="149" y="233"/>
                </a:cxn>
                <a:cxn ang="0">
                  <a:pos x="0" y="84"/>
                </a:cxn>
              </a:cxnLst>
              <a:rect l="0" t="0" r="0" b="0"/>
              <a:pathLst>
                <a:path w="316" h="233">
                  <a:moveTo>
                    <a:pt x="0" y="84"/>
                  </a:moveTo>
                  <a:cubicBezTo>
                    <a:pt x="41" y="48"/>
                    <a:pt x="41" y="48"/>
                    <a:pt x="41" y="48"/>
                  </a:cubicBezTo>
                  <a:cubicBezTo>
                    <a:pt x="246" y="0"/>
                    <a:pt x="246" y="0"/>
                    <a:pt x="246" y="0"/>
                  </a:cubicBezTo>
                  <a:cubicBezTo>
                    <a:pt x="316" y="70"/>
                    <a:pt x="316" y="70"/>
                    <a:pt x="316" y="70"/>
                  </a:cubicBezTo>
                  <a:cubicBezTo>
                    <a:pt x="309" y="158"/>
                    <a:pt x="237" y="228"/>
                    <a:pt x="149" y="233"/>
                  </a:cubicBezTo>
                  <a:cubicBezTo>
                    <a:pt x="0" y="84"/>
                    <a:pt x="0" y="84"/>
                    <a:pt x="0" y="84"/>
                  </a:cubicBezTo>
                  <a:close/>
                </a:path>
              </a:pathLst>
            </a:custGeom>
            <a:solidFill>
              <a:srgbClr val="D59B2E"/>
            </a:solidFill>
            <a:ln w="9525">
              <a:noFill/>
            </a:ln>
          </p:spPr>
          <p:txBody>
            <a:bodyPr/>
            <a:p>
              <a:endParaRPr altLang="en-US" lang="zh-CN"/>
            </a:p>
          </p:txBody>
        </p:sp>
        <p:sp>
          <p:nvSpPr>
            <p:cNvPr id="1049250" name="Freeform 138"/>
            <p:cNvSpPr>
              <a:spLocks noEditPoints="1"/>
            </p:cNvSpPr>
            <p:nvPr/>
          </p:nvSpPr>
          <p:spPr>
            <a:xfrm>
              <a:off x="95250" y="334962"/>
              <a:ext cx="804863" cy="328612"/>
            </a:xfrm>
            <a:custGeom>
              <a:avLst/>
              <a:ahLst/>
              <a:cxnLst>
                <a:cxn ang="0">
                  <a:pos x="189" y="92"/>
                </a:cxn>
                <a:cxn ang="0">
                  <a:pos x="240" y="92"/>
                </a:cxn>
                <a:cxn ang="0">
                  <a:pos x="286" y="75"/>
                </a:cxn>
                <a:cxn ang="0">
                  <a:pos x="243" y="98"/>
                </a:cxn>
                <a:cxn ang="0">
                  <a:pos x="215" y="62"/>
                </a:cxn>
                <a:cxn ang="0">
                  <a:pos x="186" y="98"/>
                </a:cxn>
                <a:cxn ang="0">
                  <a:pos x="96" y="92"/>
                </a:cxn>
                <a:cxn ang="0">
                  <a:pos x="37" y="92"/>
                </a:cxn>
                <a:cxn ang="0">
                  <a:pos x="26" y="98"/>
                </a:cxn>
                <a:cxn ang="0">
                  <a:pos x="26" y="98"/>
                </a:cxn>
                <a:cxn ang="0">
                  <a:pos x="26" y="98"/>
                </a:cxn>
                <a:cxn ang="0">
                  <a:pos x="25" y="98"/>
                </a:cxn>
                <a:cxn ang="0">
                  <a:pos x="24" y="98"/>
                </a:cxn>
                <a:cxn ang="0">
                  <a:pos x="24" y="98"/>
                </a:cxn>
                <a:cxn ang="0">
                  <a:pos x="23" y="98"/>
                </a:cxn>
                <a:cxn ang="0">
                  <a:pos x="23" y="98"/>
                </a:cxn>
                <a:cxn ang="0">
                  <a:pos x="0" y="80"/>
                </a:cxn>
                <a:cxn ang="0">
                  <a:pos x="15" y="46"/>
                </a:cxn>
                <a:cxn ang="0">
                  <a:pos x="70" y="35"/>
                </a:cxn>
                <a:cxn ang="0">
                  <a:pos x="71" y="34"/>
                </a:cxn>
                <a:cxn ang="0">
                  <a:pos x="71" y="34"/>
                </a:cxn>
                <a:cxn ang="0">
                  <a:pos x="72" y="33"/>
                </a:cxn>
                <a:cxn ang="0">
                  <a:pos x="73" y="33"/>
                </a:cxn>
                <a:cxn ang="0">
                  <a:pos x="74" y="32"/>
                </a:cxn>
                <a:cxn ang="0">
                  <a:pos x="105" y="7"/>
                </a:cxn>
                <a:cxn ang="0">
                  <a:pos x="108" y="5"/>
                </a:cxn>
                <a:cxn ang="0">
                  <a:pos x="111" y="3"/>
                </a:cxn>
                <a:cxn ang="0">
                  <a:pos x="112" y="2"/>
                </a:cxn>
                <a:cxn ang="0">
                  <a:pos x="112" y="2"/>
                </a:cxn>
                <a:cxn ang="0">
                  <a:pos x="112" y="2"/>
                </a:cxn>
                <a:cxn ang="0">
                  <a:pos x="112" y="2"/>
                </a:cxn>
                <a:cxn ang="0">
                  <a:pos x="113" y="2"/>
                </a:cxn>
                <a:cxn ang="0">
                  <a:pos x="128" y="0"/>
                </a:cxn>
                <a:cxn ang="0">
                  <a:pos x="148" y="0"/>
                </a:cxn>
                <a:cxn ang="0">
                  <a:pos x="242" y="0"/>
                </a:cxn>
                <a:cxn ang="0">
                  <a:pos x="252" y="6"/>
                </a:cxn>
                <a:cxn ang="0">
                  <a:pos x="253" y="6"/>
                </a:cxn>
                <a:cxn ang="0">
                  <a:pos x="253" y="6"/>
                </a:cxn>
                <a:cxn ang="0">
                  <a:pos x="253" y="7"/>
                </a:cxn>
                <a:cxn ang="0">
                  <a:pos x="253" y="7"/>
                </a:cxn>
                <a:cxn ang="0">
                  <a:pos x="253" y="7"/>
                </a:cxn>
                <a:cxn ang="0">
                  <a:pos x="253" y="7"/>
                </a:cxn>
                <a:cxn ang="0">
                  <a:pos x="254" y="7"/>
                </a:cxn>
                <a:cxn ang="0">
                  <a:pos x="254" y="8"/>
                </a:cxn>
                <a:cxn ang="0">
                  <a:pos x="275" y="45"/>
                </a:cxn>
                <a:cxn ang="0">
                  <a:pos x="286" y="75"/>
                </a:cxn>
                <a:cxn ang="0">
                  <a:pos x="41" y="92"/>
                </a:cxn>
                <a:cxn ang="0">
                  <a:pos x="92" y="92"/>
                </a:cxn>
              </a:cxnLst>
              <a:rect l="0" t="0" r="0" b="0"/>
              <a:pathLst>
                <a:path w="286" h="117">
                  <a:moveTo>
                    <a:pt x="215" y="66"/>
                  </a:moveTo>
                  <a:cubicBezTo>
                    <a:pt x="200" y="66"/>
                    <a:pt x="189" y="78"/>
                    <a:pt x="189" y="92"/>
                  </a:cubicBezTo>
                  <a:cubicBezTo>
                    <a:pt x="189" y="106"/>
                    <a:pt x="200" y="117"/>
                    <a:pt x="215" y="117"/>
                  </a:cubicBezTo>
                  <a:cubicBezTo>
                    <a:pt x="229" y="117"/>
                    <a:pt x="240" y="106"/>
                    <a:pt x="240" y="92"/>
                  </a:cubicBezTo>
                  <a:cubicBezTo>
                    <a:pt x="240" y="78"/>
                    <a:pt x="229" y="66"/>
                    <a:pt x="215" y="66"/>
                  </a:cubicBezTo>
                  <a:close/>
                  <a:moveTo>
                    <a:pt x="286" y="75"/>
                  </a:moveTo>
                  <a:cubicBezTo>
                    <a:pt x="286" y="82"/>
                    <a:pt x="279" y="91"/>
                    <a:pt x="270" y="95"/>
                  </a:cubicBezTo>
                  <a:cubicBezTo>
                    <a:pt x="262" y="98"/>
                    <a:pt x="251" y="98"/>
                    <a:pt x="243" y="98"/>
                  </a:cubicBezTo>
                  <a:cubicBezTo>
                    <a:pt x="244" y="96"/>
                    <a:pt x="244" y="94"/>
                    <a:pt x="244" y="92"/>
                  </a:cubicBezTo>
                  <a:cubicBezTo>
                    <a:pt x="244" y="76"/>
                    <a:pt x="231" y="62"/>
                    <a:pt x="215" y="62"/>
                  </a:cubicBezTo>
                  <a:cubicBezTo>
                    <a:pt x="198" y="62"/>
                    <a:pt x="185" y="76"/>
                    <a:pt x="185" y="92"/>
                  </a:cubicBezTo>
                  <a:cubicBezTo>
                    <a:pt x="185" y="94"/>
                    <a:pt x="185" y="96"/>
                    <a:pt x="186" y="98"/>
                  </a:cubicBezTo>
                  <a:cubicBezTo>
                    <a:pt x="96" y="98"/>
                    <a:pt x="96" y="98"/>
                    <a:pt x="96" y="98"/>
                  </a:cubicBezTo>
                  <a:cubicBezTo>
                    <a:pt x="96" y="96"/>
                    <a:pt x="96" y="94"/>
                    <a:pt x="96" y="92"/>
                  </a:cubicBezTo>
                  <a:cubicBezTo>
                    <a:pt x="96" y="76"/>
                    <a:pt x="83" y="62"/>
                    <a:pt x="67" y="62"/>
                  </a:cubicBezTo>
                  <a:cubicBezTo>
                    <a:pt x="51" y="62"/>
                    <a:pt x="37" y="76"/>
                    <a:pt x="37" y="92"/>
                  </a:cubicBezTo>
                  <a:cubicBezTo>
                    <a:pt x="37" y="94"/>
                    <a:pt x="38" y="96"/>
                    <a:pt x="38" y="98"/>
                  </a:cubicBezTo>
                  <a:cubicBezTo>
                    <a:pt x="26" y="98"/>
                    <a:pt x="26" y="98"/>
                    <a:pt x="26" y="98"/>
                  </a:cubicBezTo>
                  <a:cubicBezTo>
                    <a:pt x="26" y="98"/>
                    <a:pt x="26" y="98"/>
                    <a:pt x="26" y="98"/>
                  </a:cubicBezTo>
                  <a:cubicBezTo>
                    <a:pt x="26" y="98"/>
                    <a:pt x="26" y="98"/>
                    <a:pt x="26" y="98"/>
                  </a:cubicBezTo>
                  <a:cubicBezTo>
                    <a:pt x="26" y="98"/>
                    <a:pt x="26" y="98"/>
                    <a:pt x="26" y="98"/>
                  </a:cubicBezTo>
                  <a:cubicBezTo>
                    <a:pt x="26" y="98"/>
                    <a:pt x="26" y="98"/>
                    <a:pt x="26" y="98"/>
                  </a:cubicBezTo>
                  <a:cubicBezTo>
                    <a:pt x="26" y="98"/>
                    <a:pt x="26" y="98"/>
                    <a:pt x="26" y="98"/>
                  </a:cubicBezTo>
                  <a:cubicBezTo>
                    <a:pt x="25" y="98"/>
                    <a:pt x="25" y="98"/>
                    <a:pt x="25" y="98"/>
                  </a:cubicBezTo>
                  <a:cubicBezTo>
                    <a:pt x="25" y="98"/>
                    <a:pt x="25" y="98"/>
                    <a:pt x="25" y="98"/>
                  </a:cubicBezTo>
                  <a:cubicBezTo>
                    <a:pt x="24" y="98"/>
                    <a:pt x="24" y="98"/>
                    <a:pt x="24" y="98"/>
                  </a:cubicBezTo>
                  <a:cubicBezTo>
                    <a:pt x="24" y="98"/>
                    <a:pt x="24" y="98"/>
                    <a:pt x="24" y="98"/>
                  </a:cubicBezTo>
                  <a:cubicBezTo>
                    <a:pt x="24" y="98"/>
                    <a:pt x="24" y="98"/>
                    <a:pt x="24" y="98"/>
                  </a:cubicBezTo>
                  <a:cubicBezTo>
                    <a:pt x="23" y="98"/>
                    <a:pt x="23" y="98"/>
                    <a:pt x="23" y="98"/>
                  </a:cubicBezTo>
                  <a:cubicBezTo>
                    <a:pt x="23" y="98"/>
                    <a:pt x="23" y="98"/>
                    <a:pt x="23" y="98"/>
                  </a:cubicBezTo>
                  <a:cubicBezTo>
                    <a:pt x="23" y="98"/>
                    <a:pt x="23" y="98"/>
                    <a:pt x="23" y="98"/>
                  </a:cubicBezTo>
                  <a:cubicBezTo>
                    <a:pt x="23" y="98"/>
                    <a:pt x="23" y="98"/>
                    <a:pt x="23" y="98"/>
                  </a:cubicBezTo>
                  <a:cubicBezTo>
                    <a:pt x="22" y="98"/>
                    <a:pt x="22" y="98"/>
                    <a:pt x="22" y="98"/>
                  </a:cubicBezTo>
                  <a:cubicBezTo>
                    <a:pt x="16" y="96"/>
                    <a:pt x="0" y="87"/>
                    <a:pt x="0" y="80"/>
                  </a:cubicBezTo>
                  <a:cubicBezTo>
                    <a:pt x="0" y="69"/>
                    <a:pt x="0" y="69"/>
                    <a:pt x="0" y="69"/>
                  </a:cubicBezTo>
                  <a:cubicBezTo>
                    <a:pt x="0" y="63"/>
                    <a:pt x="8" y="47"/>
                    <a:pt x="15" y="46"/>
                  </a:cubicBezTo>
                  <a:cubicBezTo>
                    <a:pt x="69" y="36"/>
                    <a:pt x="69" y="36"/>
                    <a:pt x="69" y="36"/>
                  </a:cubicBezTo>
                  <a:cubicBezTo>
                    <a:pt x="70" y="35"/>
                    <a:pt x="70" y="35"/>
                    <a:pt x="70" y="35"/>
                  </a:cubicBezTo>
                  <a:cubicBezTo>
                    <a:pt x="70" y="35"/>
                    <a:pt x="70" y="35"/>
                    <a:pt x="70" y="35"/>
                  </a:cubicBezTo>
                  <a:cubicBezTo>
                    <a:pt x="71" y="34"/>
                    <a:pt x="71" y="34"/>
                    <a:pt x="71" y="34"/>
                  </a:cubicBezTo>
                  <a:cubicBezTo>
                    <a:pt x="71" y="34"/>
                    <a:pt x="71" y="34"/>
                    <a:pt x="71" y="34"/>
                  </a:cubicBezTo>
                  <a:cubicBezTo>
                    <a:pt x="71" y="34"/>
                    <a:pt x="71" y="34"/>
                    <a:pt x="71" y="34"/>
                  </a:cubicBezTo>
                  <a:cubicBezTo>
                    <a:pt x="71" y="34"/>
                    <a:pt x="71" y="34"/>
                    <a:pt x="71" y="34"/>
                  </a:cubicBezTo>
                  <a:cubicBezTo>
                    <a:pt x="72" y="33"/>
                    <a:pt x="72" y="33"/>
                    <a:pt x="72" y="33"/>
                  </a:cubicBezTo>
                  <a:cubicBezTo>
                    <a:pt x="72" y="33"/>
                    <a:pt x="72" y="33"/>
                    <a:pt x="72" y="33"/>
                  </a:cubicBezTo>
                  <a:cubicBezTo>
                    <a:pt x="73" y="33"/>
                    <a:pt x="73" y="33"/>
                    <a:pt x="73" y="33"/>
                  </a:cubicBezTo>
                  <a:cubicBezTo>
                    <a:pt x="73" y="33"/>
                    <a:pt x="73" y="33"/>
                    <a:pt x="73" y="33"/>
                  </a:cubicBezTo>
                  <a:cubicBezTo>
                    <a:pt x="74" y="32"/>
                    <a:pt x="74" y="32"/>
                    <a:pt x="74" y="32"/>
                  </a:cubicBezTo>
                  <a:cubicBezTo>
                    <a:pt x="74" y="32"/>
                    <a:pt x="74" y="32"/>
                    <a:pt x="74" y="32"/>
                  </a:cubicBezTo>
                  <a:cubicBezTo>
                    <a:pt x="105" y="7"/>
                    <a:pt x="105" y="7"/>
                    <a:pt x="105" y="7"/>
                  </a:cubicBezTo>
                  <a:cubicBezTo>
                    <a:pt x="106" y="6"/>
                    <a:pt x="107" y="6"/>
                    <a:pt x="108" y="5"/>
                  </a:cubicBezTo>
                  <a:cubicBezTo>
                    <a:pt x="108" y="5"/>
                    <a:pt x="108" y="5"/>
                    <a:pt x="108" y="5"/>
                  </a:cubicBezTo>
                  <a:cubicBezTo>
                    <a:pt x="109" y="4"/>
                    <a:pt x="110" y="3"/>
                    <a:pt x="111" y="3"/>
                  </a:cubicBezTo>
                  <a:cubicBezTo>
                    <a:pt x="111" y="3"/>
                    <a:pt x="111" y="3"/>
                    <a:pt x="111" y="3"/>
                  </a:cubicBezTo>
                  <a:cubicBezTo>
                    <a:pt x="112" y="2"/>
                    <a:pt x="112" y="2"/>
                    <a:pt x="112" y="2"/>
                  </a:cubicBezTo>
                  <a:cubicBezTo>
                    <a:pt x="112" y="2"/>
                    <a:pt x="112" y="2"/>
                    <a:pt x="112" y="2"/>
                  </a:cubicBezTo>
                  <a:cubicBezTo>
                    <a:pt x="112" y="2"/>
                    <a:pt x="112" y="2"/>
                    <a:pt x="112" y="2"/>
                  </a:cubicBezTo>
                  <a:cubicBezTo>
                    <a:pt x="112" y="2"/>
                    <a:pt x="112" y="2"/>
                    <a:pt x="112" y="2"/>
                  </a:cubicBezTo>
                  <a:cubicBezTo>
                    <a:pt x="112" y="2"/>
                    <a:pt x="112" y="2"/>
                    <a:pt x="112" y="2"/>
                  </a:cubicBezTo>
                  <a:cubicBezTo>
                    <a:pt x="112" y="2"/>
                    <a:pt x="112" y="2"/>
                    <a:pt x="112" y="2"/>
                  </a:cubicBezTo>
                  <a:cubicBezTo>
                    <a:pt x="112" y="2"/>
                    <a:pt x="112" y="2"/>
                    <a:pt x="112" y="2"/>
                  </a:cubicBezTo>
                  <a:cubicBezTo>
                    <a:pt x="112" y="2"/>
                    <a:pt x="112" y="2"/>
                    <a:pt x="112" y="2"/>
                  </a:cubicBezTo>
                  <a:cubicBezTo>
                    <a:pt x="113" y="2"/>
                    <a:pt x="113" y="2"/>
                    <a:pt x="113" y="2"/>
                  </a:cubicBezTo>
                  <a:cubicBezTo>
                    <a:pt x="113" y="2"/>
                    <a:pt x="113" y="2"/>
                    <a:pt x="113" y="2"/>
                  </a:cubicBezTo>
                  <a:cubicBezTo>
                    <a:pt x="118" y="0"/>
                    <a:pt x="121" y="0"/>
                    <a:pt x="126" y="0"/>
                  </a:cubicBezTo>
                  <a:cubicBezTo>
                    <a:pt x="128" y="0"/>
                    <a:pt x="128" y="0"/>
                    <a:pt x="128" y="0"/>
                  </a:cubicBezTo>
                  <a:cubicBezTo>
                    <a:pt x="128" y="0"/>
                    <a:pt x="128" y="0"/>
                    <a:pt x="128" y="0"/>
                  </a:cubicBezTo>
                  <a:cubicBezTo>
                    <a:pt x="134" y="0"/>
                    <a:pt x="141" y="0"/>
                    <a:pt x="148" y="0"/>
                  </a:cubicBezTo>
                  <a:cubicBezTo>
                    <a:pt x="148" y="0"/>
                    <a:pt x="148" y="0"/>
                    <a:pt x="148" y="0"/>
                  </a:cubicBezTo>
                  <a:cubicBezTo>
                    <a:pt x="242" y="0"/>
                    <a:pt x="242" y="0"/>
                    <a:pt x="242" y="0"/>
                  </a:cubicBezTo>
                  <a:cubicBezTo>
                    <a:pt x="248" y="0"/>
                    <a:pt x="250" y="3"/>
                    <a:pt x="252" y="6"/>
                  </a:cubicBezTo>
                  <a:cubicBezTo>
                    <a:pt x="252" y="6"/>
                    <a:pt x="252" y="6"/>
                    <a:pt x="252" y="6"/>
                  </a:cubicBezTo>
                  <a:cubicBezTo>
                    <a:pt x="253" y="6"/>
                    <a:pt x="253" y="6"/>
                    <a:pt x="253" y="6"/>
                  </a:cubicBezTo>
                  <a:cubicBezTo>
                    <a:pt x="253" y="6"/>
                    <a:pt x="253" y="6"/>
                    <a:pt x="253" y="6"/>
                  </a:cubicBezTo>
                  <a:cubicBezTo>
                    <a:pt x="253" y="6"/>
                    <a:pt x="253" y="6"/>
                    <a:pt x="253" y="6"/>
                  </a:cubicBezTo>
                  <a:cubicBezTo>
                    <a:pt x="253" y="6"/>
                    <a:pt x="253" y="6"/>
                    <a:pt x="253" y="6"/>
                  </a:cubicBezTo>
                  <a:cubicBezTo>
                    <a:pt x="253" y="6"/>
                    <a:pt x="253" y="6"/>
                    <a:pt x="253" y="6"/>
                  </a:cubicBezTo>
                  <a:cubicBezTo>
                    <a:pt x="253" y="7"/>
                    <a:pt x="253" y="7"/>
                    <a:pt x="253" y="7"/>
                  </a:cubicBezTo>
                  <a:cubicBezTo>
                    <a:pt x="253" y="7"/>
                    <a:pt x="253" y="7"/>
                    <a:pt x="253" y="7"/>
                  </a:cubicBezTo>
                  <a:cubicBezTo>
                    <a:pt x="253" y="7"/>
                    <a:pt x="253" y="7"/>
                    <a:pt x="253" y="7"/>
                  </a:cubicBezTo>
                  <a:cubicBezTo>
                    <a:pt x="253" y="7"/>
                    <a:pt x="253" y="7"/>
                    <a:pt x="253" y="7"/>
                  </a:cubicBezTo>
                  <a:cubicBezTo>
                    <a:pt x="253" y="7"/>
                    <a:pt x="253" y="7"/>
                    <a:pt x="253" y="7"/>
                  </a:cubicBezTo>
                  <a:cubicBezTo>
                    <a:pt x="253" y="7"/>
                    <a:pt x="253" y="7"/>
                    <a:pt x="253" y="7"/>
                  </a:cubicBezTo>
                  <a:cubicBezTo>
                    <a:pt x="253" y="7"/>
                    <a:pt x="253" y="7"/>
                    <a:pt x="253" y="7"/>
                  </a:cubicBezTo>
                  <a:cubicBezTo>
                    <a:pt x="253" y="7"/>
                    <a:pt x="253" y="7"/>
                    <a:pt x="253" y="7"/>
                  </a:cubicBezTo>
                  <a:cubicBezTo>
                    <a:pt x="254" y="7"/>
                    <a:pt x="254" y="7"/>
                    <a:pt x="254" y="7"/>
                  </a:cubicBezTo>
                  <a:cubicBezTo>
                    <a:pt x="254" y="7"/>
                    <a:pt x="254" y="7"/>
                    <a:pt x="254" y="7"/>
                  </a:cubicBezTo>
                  <a:cubicBezTo>
                    <a:pt x="254" y="8"/>
                    <a:pt x="254" y="8"/>
                    <a:pt x="254" y="8"/>
                  </a:cubicBezTo>
                  <a:cubicBezTo>
                    <a:pt x="254" y="8"/>
                    <a:pt x="254" y="8"/>
                    <a:pt x="254" y="8"/>
                  </a:cubicBezTo>
                  <a:cubicBezTo>
                    <a:pt x="260" y="18"/>
                    <a:pt x="270" y="31"/>
                    <a:pt x="275" y="45"/>
                  </a:cubicBezTo>
                  <a:cubicBezTo>
                    <a:pt x="277" y="50"/>
                    <a:pt x="281" y="59"/>
                    <a:pt x="277" y="64"/>
                  </a:cubicBezTo>
                  <a:cubicBezTo>
                    <a:pt x="282" y="66"/>
                    <a:pt x="286" y="69"/>
                    <a:pt x="286" y="75"/>
                  </a:cubicBezTo>
                  <a:close/>
                  <a:moveTo>
                    <a:pt x="66" y="66"/>
                  </a:moveTo>
                  <a:cubicBezTo>
                    <a:pt x="52" y="66"/>
                    <a:pt x="41" y="78"/>
                    <a:pt x="41" y="92"/>
                  </a:cubicBezTo>
                  <a:cubicBezTo>
                    <a:pt x="41" y="106"/>
                    <a:pt x="52" y="117"/>
                    <a:pt x="66" y="117"/>
                  </a:cubicBezTo>
                  <a:cubicBezTo>
                    <a:pt x="80" y="117"/>
                    <a:pt x="92" y="106"/>
                    <a:pt x="92" y="92"/>
                  </a:cubicBezTo>
                  <a:cubicBezTo>
                    <a:pt x="92" y="78"/>
                    <a:pt x="80" y="66"/>
                    <a:pt x="66" y="66"/>
                  </a:cubicBezTo>
                  <a:close/>
                </a:path>
              </a:pathLst>
            </a:custGeom>
            <a:solidFill>
              <a:srgbClr val="334D5C"/>
            </a:solidFill>
            <a:ln w="9525">
              <a:noFill/>
            </a:ln>
          </p:spPr>
          <p:txBody>
            <a:bodyPr/>
            <a:p>
              <a:endParaRPr altLang="en-US" lang="zh-CN"/>
            </a:p>
          </p:txBody>
        </p:sp>
        <p:sp>
          <p:nvSpPr>
            <p:cNvPr id="1049251" name="Freeform 139"/>
            <p:cNvSpPr/>
            <p:nvPr/>
          </p:nvSpPr>
          <p:spPr>
            <a:xfrm>
              <a:off x="317500" y="354012"/>
              <a:ext cx="185738" cy="93662"/>
            </a:xfrm>
            <a:custGeom>
              <a:avLst/>
              <a:ahLst/>
              <a:cxnLst>
                <a:cxn ang="0">
                  <a:pos x="66" y="33"/>
                </a:cxn>
                <a:cxn ang="0">
                  <a:pos x="66" y="0"/>
                </a:cxn>
                <a:cxn ang="0">
                  <a:pos x="47" y="0"/>
                </a:cxn>
                <a:cxn ang="0">
                  <a:pos x="34" y="4"/>
                </a:cxn>
                <a:cxn ang="0">
                  <a:pos x="5" y="27"/>
                </a:cxn>
                <a:cxn ang="0">
                  <a:pos x="8" y="33"/>
                </a:cxn>
                <a:cxn ang="0">
                  <a:pos x="66" y="33"/>
                </a:cxn>
              </a:cxnLst>
              <a:rect l="0" t="0" r="0" b="0"/>
              <a:pathLst>
                <a:path w="66" h="33">
                  <a:moveTo>
                    <a:pt x="66" y="33"/>
                  </a:moveTo>
                  <a:cubicBezTo>
                    <a:pt x="66" y="0"/>
                    <a:pt x="66" y="0"/>
                    <a:pt x="66" y="0"/>
                  </a:cubicBezTo>
                  <a:cubicBezTo>
                    <a:pt x="47" y="0"/>
                    <a:pt x="47" y="0"/>
                    <a:pt x="47" y="0"/>
                  </a:cubicBezTo>
                  <a:cubicBezTo>
                    <a:pt x="43" y="0"/>
                    <a:pt x="38" y="0"/>
                    <a:pt x="34" y="4"/>
                  </a:cubicBezTo>
                  <a:cubicBezTo>
                    <a:pt x="5" y="27"/>
                    <a:pt x="5" y="27"/>
                    <a:pt x="5" y="27"/>
                  </a:cubicBezTo>
                  <a:cubicBezTo>
                    <a:pt x="0" y="31"/>
                    <a:pt x="0" y="33"/>
                    <a:pt x="8" y="33"/>
                  </a:cubicBezTo>
                  <a:cubicBezTo>
                    <a:pt x="66" y="33"/>
                    <a:pt x="66" y="33"/>
                    <a:pt x="66" y="33"/>
                  </a:cubicBezTo>
                  <a:close/>
                </a:path>
              </a:pathLst>
            </a:custGeom>
            <a:solidFill>
              <a:srgbClr val="16C5CA"/>
            </a:solidFill>
            <a:ln w="9525">
              <a:noFill/>
            </a:ln>
          </p:spPr>
          <p:txBody>
            <a:bodyPr/>
            <a:p>
              <a:endParaRPr altLang="en-US" lang="zh-CN"/>
            </a:p>
          </p:txBody>
        </p:sp>
        <p:sp>
          <p:nvSpPr>
            <p:cNvPr id="1049252" name="Freeform 140"/>
            <p:cNvSpPr/>
            <p:nvPr/>
          </p:nvSpPr>
          <p:spPr>
            <a:xfrm>
              <a:off x="525462" y="354012"/>
              <a:ext cx="152400" cy="93662"/>
            </a:xfrm>
            <a:custGeom>
              <a:avLst/>
              <a:ahLst/>
              <a:cxnLst>
                <a:cxn ang="0">
                  <a:pos x="96" y="59"/>
                </a:cxn>
                <a:cxn ang="0">
                  <a:pos x="83" y="0"/>
                </a:cxn>
                <a:cxn ang="0">
                  <a:pos x="0" y="0"/>
                </a:cxn>
                <a:cxn ang="0">
                  <a:pos x="0" y="59"/>
                </a:cxn>
                <a:cxn ang="0">
                  <a:pos x="96" y="59"/>
                </a:cxn>
                <a:cxn ang="0">
                  <a:pos x="96" y="59"/>
                </a:cxn>
              </a:cxnLst>
              <a:rect l="0" t="0" r="0" b="0"/>
              <a:pathLst>
                <a:path w="96" h="59">
                  <a:moveTo>
                    <a:pt x="96" y="59"/>
                  </a:moveTo>
                  <a:lnTo>
                    <a:pt x="83" y="0"/>
                  </a:lnTo>
                  <a:lnTo>
                    <a:pt x="0" y="0"/>
                  </a:lnTo>
                  <a:lnTo>
                    <a:pt x="0" y="59"/>
                  </a:lnTo>
                  <a:lnTo>
                    <a:pt x="96" y="59"/>
                  </a:lnTo>
                  <a:lnTo>
                    <a:pt x="96" y="59"/>
                  </a:lnTo>
                  <a:close/>
                </a:path>
              </a:pathLst>
            </a:custGeom>
            <a:solidFill>
              <a:srgbClr val="16C5CA"/>
            </a:solidFill>
            <a:ln w="9525">
              <a:noFill/>
            </a:ln>
          </p:spPr>
          <p:txBody>
            <a:bodyPr/>
            <a:p>
              <a:endParaRPr altLang="en-US" lang="zh-CN"/>
            </a:p>
          </p:txBody>
        </p:sp>
        <p:sp>
          <p:nvSpPr>
            <p:cNvPr id="1049253" name="Freeform 141"/>
            <p:cNvSpPr/>
            <p:nvPr/>
          </p:nvSpPr>
          <p:spPr>
            <a:xfrm>
              <a:off x="679450" y="354012"/>
              <a:ext cx="144463" cy="93662"/>
            </a:xfrm>
            <a:custGeom>
              <a:avLst/>
              <a:ahLst/>
              <a:cxnLst>
                <a:cxn ang="0">
                  <a:pos x="0" y="0"/>
                </a:cxn>
                <a:cxn ang="0">
                  <a:pos x="7" y="33"/>
                </a:cxn>
                <a:cxn ang="0">
                  <a:pos x="39" y="33"/>
                </a:cxn>
                <a:cxn ang="0">
                  <a:pos x="47" y="22"/>
                </a:cxn>
                <a:cxn ang="0">
                  <a:pos x="31" y="0"/>
                </a:cxn>
                <a:cxn ang="0">
                  <a:pos x="0" y="0"/>
                </a:cxn>
              </a:cxnLst>
              <a:rect l="0" t="0" r="0" b="0"/>
              <a:pathLst>
                <a:path w="51" h="33">
                  <a:moveTo>
                    <a:pt x="0" y="0"/>
                  </a:moveTo>
                  <a:cubicBezTo>
                    <a:pt x="7" y="33"/>
                    <a:pt x="7" y="33"/>
                    <a:pt x="7" y="33"/>
                  </a:cubicBezTo>
                  <a:cubicBezTo>
                    <a:pt x="39" y="33"/>
                    <a:pt x="39" y="33"/>
                    <a:pt x="39" y="33"/>
                  </a:cubicBezTo>
                  <a:cubicBezTo>
                    <a:pt x="45" y="33"/>
                    <a:pt x="51" y="33"/>
                    <a:pt x="47" y="22"/>
                  </a:cubicBezTo>
                  <a:cubicBezTo>
                    <a:pt x="43" y="12"/>
                    <a:pt x="38" y="0"/>
                    <a:pt x="31" y="0"/>
                  </a:cubicBezTo>
                  <a:cubicBezTo>
                    <a:pt x="0" y="0"/>
                    <a:pt x="0" y="0"/>
                    <a:pt x="0" y="0"/>
                  </a:cubicBezTo>
                  <a:close/>
                </a:path>
              </a:pathLst>
            </a:custGeom>
            <a:solidFill>
              <a:srgbClr val="16C5CA"/>
            </a:solidFill>
            <a:ln w="9525">
              <a:noFill/>
            </a:ln>
          </p:spPr>
          <p:txBody>
            <a:bodyPr/>
            <a:p>
              <a:endParaRPr altLang="en-US" lang="zh-CN"/>
            </a:p>
          </p:txBody>
        </p:sp>
        <p:sp>
          <p:nvSpPr>
            <p:cNvPr id="1049254" name="Freeform 142"/>
            <p:cNvSpPr>
              <a:spLocks noEditPoints="1"/>
            </p:cNvSpPr>
            <p:nvPr/>
          </p:nvSpPr>
          <p:spPr>
            <a:xfrm>
              <a:off x="104775" y="469900"/>
              <a:ext cx="785813" cy="87312"/>
            </a:xfrm>
            <a:custGeom>
              <a:avLst/>
              <a:ahLst/>
              <a:cxnLst>
                <a:cxn ang="0">
                  <a:pos x="180" y="31"/>
                </a:cxn>
                <a:cxn ang="0">
                  <a:pos x="124" y="0"/>
                </a:cxn>
                <a:cxn ang="0">
                  <a:pos x="139" y="3"/>
                </a:cxn>
                <a:cxn ang="0">
                  <a:pos x="122" y="3"/>
                </a:cxn>
                <a:cxn ang="0">
                  <a:pos x="189" y="0"/>
                </a:cxn>
                <a:cxn ang="0">
                  <a:pos x="204" y="3"/>
                </a:cxn>
                <a:cxn ang="0">
                  <a:pos x="187" y="3"/>
                </a:cxn>
                <a:cxn ang="0">
                  <a:pos x="0" y="27"/>
                </a:cxn>
                <a:cxn ang="0">
                  <a:pos x="0" y="31"/>
                </a:cxn>
                <a:cxn ang="0">
                  <a:pos x="280" y="27"/>
                </a:cxn>
                <a:cxn ang="0">
                  <a:pos x="241" y="28"/>
                </a:cxn>
                <a:cxn ang="0">
                  <a:pos x="241" y="28"/>
                </a:cxn>
                <a:cxn ang="0">
                  <a:pos x="241" y="28"/>
                </a:cxn>
                <a:cxn ang="0">
                  <a:pos x="241" y="28"/>
                </a:cxn>
                <a:cxn ang="0">
                  <a:pos x="241" y="28"/>
                </a:cxn>
                <a:cxn ang="0">
                  <a:pos x="241" y="28"/>
                </a:cxn>
                <a:cxn ang="0">
                  <a:pos x="241" y="28"/>
                </a:cxn>
                <a:cxn ang="0">
                  <a:pos x="241" y="28"/>
                </a:cxn>
                <a:cxn ang="0">
                  <a:pos x="241" y="28"/>
                </a:cxn>
                <a:cxn ang="0">
                  <a:pos x="241" y="28"/>
                </a:cxn>
                <a:cxn ang="0">
                  <a:pos x="241" y="28"/>
                </a:cxn>
                <a:cxn ang="0">
                  <a:pos x="241" y="28"/>
                </a:cxn>
                <a:cxn ang="0">
                  <a:pos x="241" y="28"/>
                </a:cxn>
                <a:cxn ang="0">
                  <a:pos x="242" y="29"/>
                </a:cxn>
                <a:cxn ang="0">
                  <a:pos x="242" y="29"/>
                </a:cxn>
                <a:cxn ang="0">
                  <a:pos x="242" y="29"/>
                </a:cxn>
                <a:cxn ang="0">
                  <a:pos x="242" y="29"/>
                </a:cxn>
                <a:cxn ang="0">
                  <a:pos x="242" y="29"/>
                </a:cxn>
                <a:cxn ang="0">
                  <a:pos x="242" y="29"/>
                </a:cxn>
                <a:cxn ang="0">
                  <a:pos x="242" y="29"/>
                </a:cxn>
                <a:cxn ang="0">
                  <a:pos x="242" y="29"/>
                </a:cxn>
                <a:cxn ang="0">
                  <a:pos x="242" y="29"/>
                </a:cxn>
                <a:cxn ang="0">
                  <a:pos x="242" y="29"/>
                </a:cxn>
                <a:cxn ang="0">
                  <a:pos x="242" y="30"/>
                </a:cxn>
                <a:cxn ang="0">
                  <a:pos x="242" y="30"/>
                </a:cxn>
                <a:cxn ang="0">
                  <a:pos x="242" y="30"/>
                </a:cxn>
                <a:cxn ang="0">
                  <a:pos x="242" y="30"/>
                </a:cxn>
                <a:cxn ang="0">
                  <a:pos x="242" y="30"/>
                </a:cxn>
                <a:cxn ang="0">
                  <a:pos x="242" y="30"/>
                </a:cxn>
                <a:cxn ang="0">
                  <a:pos x="242" y="30"/>
                </a:cxn>
                <a:cxn ang="0">
                  <a:pos x="242" y="31"/>
                </a:cxn>
                <a:cxn ang="0">
                  <a:pos x="242" y="31"/>
                </a:cxn>
                <a:cxn ang="0">
                  <a:pos x="243" y="31"/>
                </a:cxn>
                <a:cxn ang="0">
                  <a:pos x="279" y="31"/>
                </a:cxn>
              </a:cxnLst>
              <a:rect l="0" t="0" r="0" b="0"/>
              <a:pathLst>
                <a:path w="280" h="31">
                  <a:moveTo>
                    <a:pt x="93" y="27"/>
                  </a:moveTo>
                  <a:cubicBezTo>
                    <a:pt x="182" y="27"/>
                    <a:pt x="182" y="27"/>
                    <a:pt x="182" y="27"/>
                  </a:cubicBezTo>
                  <a:cubicBezTo>
                    <a:pt x="181" y="29"/>
                    <a:pt x="181" y="30"/>
                    <a:pt x="180" y="31"/>
                  </a:cubicBezTo>
                  <a:cubicBezTo>
                    <a:pt x="95" y="31"/>
                    <a:pt x="95" y="31"/>
                    <a:pt x="95" y="31"/>
                  </a:cubicBezTo>
                  <a:cubicBezTo>
                    <a:pt x="94" y="30"/>
                    <a:pt x="94" y="29"/>
                    <a:pt x="93" y="27"/>
                  </a:cubicBezTo>
                  <a:close/>
                  <a:moveTo>
                    <a:pt x="124" y="0"/>
                  </a:moveTo>
                  <a:cubicBezTo>
                    <a:pt x="137" y="0"/>
                    <a:pt x="137" y="0"/>
                    <a:pt x="137" y="0"/>
                  </a:cubicBezTo>
                  <a:cubicBezTo>
                    <a:pt x="138" y="0"/>
                    <a:pt x="139" y="1"/>
                    <a:pt x="139" y="3"/>
                  </a:cubicBezTo>
                  <a:cubicBezTo>
                    <a:pt x="139" y="3"/>
                    <a:pt x="139" y="3"/>
                    <a:pt x="139" y="3"/>
                  </a:cubicBezTo>
                  <a:cubicBezTo>
                    <a:pt x="139" y="4"/>
                    <a:pt x="138" y="5"/>
                    <a:pt x="137" y="5"/>
                  </a:cubicBezTo>
                  <a:cubicBezTo>
                    <a:pt x="124" y="5"/>
                    <a:pt x="124" y="5"/>
                    <a:pt x="124" y="5"/>
                  </a:cubicBezTo>
                  <a:cubicBezTo>
                    <a:pt x="123" y="5"/>
                    <a:pt x="122" y="4"/>
                    <a:pt x="122" y="3"/>
                  </a:cubicBezTo>
                  <a:cubicBezTo>
                    <a:pt x="122" y="3"/>
                    <a:pt x="122" y="3"/>
                    <a:pt x="122" y="3"/>
                  </a:cubicBezTo>
                  <a:cubicBezTo>
                    <a:pt x="122" y="1"/>
                    <a:pt x="123" y="0"/>
                    <a:pt x="124" y="0"/>
                  </a:cubicBezTo>
                  <a:close/>
                  <a:moveTo>
                    <a:pt x="189" y="0"/>
                  </a:moveTo>
                  <a:cubicBezTo>
                    <a:pt x="202" y="0"/>
                    <a:pt x="202" y="0"/>
                    <a:pt x="202" y="0"/>
                  </a:cubicBezTo>
                  <a:cubicBezTo>
                    <a:pt x="203" y="0"/>
                    <a:pt x="204" y="1"/>
                    <a:pt x="204" y="3"/>
                  </a:cubicBezTo>
                  <a:cubicBezTo>
                    <a:pt x="204" y="3"/>
                    <a:pt x="204" y="3"/>
                    <a:pt x="204" y="3"/>
                  </a:cubicBezTo>
                  <a:cubicBezTo>
                    <a:pt x="204" y="4"/>
                    <a:pt x="203" y="5"/>
                    <a:pt x="202" y="5"/>
                  </a:cubicBezTo>
                  <a:cubicBezTo>
                    <a:pt x="189" y="5"/>
                    <a:pt x="189" y="5"/>
                    <a:pt x="189" y="5"/>
                  </a:cubicBezTo>
                  <a:cubicBezTo>
                    <a:pt x="188" y="5"/>
                    <a:pt x="187" y="4"/>
                    <a:pt x="187" y="3"/>
                  </a:cubicBezTo>
                  <a:cubicBezTo>
                    <a:pt x="187" y="3"/>
                    <a:pt x="187" y="3"/>
                    <a:pt x="187" y="3"/>
                  </a:cubicBezTo>
                  <a:cubicBezTo>
                    <a:pt x="187" y="1"/>
                    <a:pt x="188" y="0"/>
                    <a:pt x="189" y="0"/>
                  </a:cubicBezTo>
                  <a:close/>
                  <a:moveTo>
                    <a:pt x="0" y="27"/>
                  </a:moveTo>
                  <a:cubicBezTo>
                    <a:pt x="34" y="27"/>
                    <a:pt x="34" y="27"/>
                    <a:pt x="34" y="27"/>
                  </a:cubicBezTo>
                  <a:cubicBezTo>
                    <a:pt x="33" y="29"/>
                    <a:pt x="33" y="30"/>
                    <a:pt x="32" y="31"/>
                  </a:cubicBezTo>
                  <a:cubicBezTo>
                    <a:pt x="0" y="31"/>
                    <a:pt x="0" y="31"/>
                    <a:pt x="0" y="31"/>
                  </a:cubicBezTo>
                  <a:cubicBezTo>
                    <a:pt x="0" y="27"/>
                    <a:pt x="0" y="27"/>
                    <a:pt x="0" y="27"/>
                  </a:cubicBezTo>
                  <a:close/>
                  <a:moveTo>
                    <a:pt x="279" y="31"/>
                  </a:moveTo>
                  <a:cubicBezTo>
                    <a:pt x="280" y="30"/>
                    <a:pt x="280" y="28"/>
                    <a:pt x="280" y="27"/>
                  </a:cubicBezTo>
                  <a:cubicBezTo>
                    <a:pt x="241" y="27"/>
                    <a:pt x="241" y="27"/>
                    <a:pt x="241" y="27"/>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9"/>
                    <a:pt x="241" y="29"/>
                    <a:pt x="241" y="29"/>
                  </a:cubicBezTo>
                  <a:cubicBezTo>
                    <a:pt x="241" y="29"/>
                    <a:pt x="241" y="29"/>
                    <a:pt x="241"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1"/>
                    <a:pt x="242" y="31"/>
                    <a:pt x="242" y="31"/>
                  </a:cubicBezTo>
                  <a:cubicBezTo>
                    <a:pt x="242" y="31"/>
                    <a:pt x="242" y="31"/>
                    <a:pt x="242" y="31"/>
                  </a:cubicBezTo>
                  <a:cubicBezTo>
                    <a:pt x="242" y="31"/>
                    <a:pt x="242" y="31"/>
                    <a:pt x="242" y="31"/>
                  </a:cubicBezTo>
                  <a:cubicBezTo>
                    <a:pt x="242" y="31"/>
                    <a:pt x="242" y="31"/>
                    <a:pt x="242" y="31"/>
                  </a:cubicBezTo>
                  <a:cubicBezTo>
                    <a:pt x="242" y="31"/>
                    <a:pt x="242" y="31"/>
                    <a:pt x="242" y="31"/>
                  </a:cubicBezTo>
                  <a:cubicBezTo>
                    <a:pt x="243" y="31"/>
                    <a:pt x="243" y="31"/>
                    <a:pt x="243" y="31"/>
                  </a:cubicBezTo>
                  <a:cubicBezTo>
                    <a:pt x="243" y="31"/>
                    <a:pt x="243" y="31"/>
                    <a:pt x="243" y="31"/>
                  </a:cubicBezTo>
                  <a:cubicBezTo>
                    <a:pt x="243" y="31"/>
                    <a:pt x="243" y="31"/>
                    <a:pt x="243" y="31"/>
                  </a:cubicBezTo>
                  <a:cubicBezTo>
                    <a:pt x="243" y="31"/>
                    <a:pt x="243" y="31"/>
                    <a:pt x="243" y="31"/>
                  </a:cubicBezTo>
                  <a:cubicBezTo>
                    <a:pt x="243" y="31"/>
                    <a:pt x="243" y="31"/>
                    <a:pt x="243" y="31"/>
                  </a:cubicBezTo>
                  <a:cubicBezTo>
                    <a:pt x="255" y="31"/>
                    <a:pt x="267" y="31"/>
                    <a:pt x="279" y="31"/>
                  </a:cubicBezTo>
                  <a:close/>
                </a:path>
              </a:pathLst>
            </a:custGeom>
            <a:solidFill>
              <a:srgbClr val="FFFFFF"/>
            </a:solidFill>
            <a:ln w="9525">
              <a:noFill/>
            </a:ln>
          </p:spPr>
          <p:txBody>
            <a:bodyPr/>
            <a:p>
              <a:endParaRPr altLang="en-US" lang="zh-CN"/>
            </a:p>
          </p:txBody>
        </p:sp>
        <p:sp>
          <p:nvSpPr>
            <p:cNvPr id="1049255" name="Freeform 143"/>
            <p:cNvSpPr/>
            <p:nvPr/>
          </p:nvSpPr>
          <p:spPr>
            <a:xfrm>
              <a:off x="104775" y="476250"/>
              <a:ext cx="98425" cy="44450"/>
            </a:xfrm>
            <a:custGeom>
              <a:avLst/>
              <a:ahLst/>
              <a:cxnLst>
                <a:cxn ang="0">
                  <a:pos x="9" y="0"/>
                </a:cxn>
                <a:cxn ang="0">
                  <a:pos x="0" y="16"/>
                </a:cxn>
                <a:cxn ang="0">
                  <a:pos x="14" y="16"/>
                </a:cxn>
                <a:cxn ang="0">
                  <a:pos x="23" y="0"/>
                </a:cxn>
                <a:cxn ang="0">
                  <a:pos x="9" y="0"/>
                </a:cxn>
              </a:cxnLst>
              <a:rect l="0" t="0" r="0" b="0"/>
              <a:pathLst>
                <a:path w="35" h="16">
                  <a:moveTo>
                    <a:pt x="9" y="0"/>
                  </a:moveTo>
                  <a:cubicBezTo>
                    <a:pt x="5" y="4"/>
                    <a:pt x="2" y="11"/>
                    <a:pt x="0" y="16"/>
                  </a:cubicBezTo>
                  <a:cubicBezTo>
                    <a:pt x="14" y="16"/>
                    <a:pt x="14" y="16"/>
                    <a:pt x="14" y="16"/>
                  </a:cubicBezTo>
                  <a:cubicBezTo>
                    <a:pt x="16" y="16"/>
                    <a:pt x="35" y="0"/>
                    <a:pt x="23" y="0"/>
                  </a:cubicBezTo>
                  <a:cubicBezTo>
                    <a:pt x="9" y="0"/>
                    <a:pt x="9" y="0"/>
                    <a:pt x="9" y="0"/>
                  </a:cubicBezTo>
                  <a:close/>
                </a:path>
              </a:pathLst>
            </a:custGeom>
            <a:solidFill>
              <a:srgbClr val="F1522E"/>
            </a:solidFill>
            <a:ln w="9525">
              <a:noFill/>
            </a:ln>
          </p:spPr>
          <p:txBody>
            <a:bodyPr/>
            <a:p>
              <a:endParaRPr altLang="en-US" lang="zh-CN"/>
            </a:p>
          </p:txBody>
        </p:sp>
        <p:sp>
          <p:nvSpPr>
            <p:cNvPr id="1049256" name="Freeform 144"/>
            <p:cNvSpPr/>
            <p:nvPr/>
          </p:nvSpPr>
          <p:spPr>
            <a:xfrm>
              <a:off x="842962" y="463550"/>
              <a:ext cx="33338" cy="50800"/>
            </a:xfrm>
            <a:custGeom>
              <a:avLst/>
              <a:ahLst/>
              <a:cxnLst>
                <a:cxn ang="0">
                  <a:pos x="8" y="18"/>
                </a:cxn>
                <a:cxn ang="0">
                  <a:pos x="9" y="17"/>
                </a:cxn>
                <a:cxn ang="0">
                  <a:pos x="7" y="0"/>
                </a:cxn>
                <a:cxn ang="0">
                  <a:pos x="0" y="8"/>
                </a:cxn>
                <a:cxn ang="0">
                  <a:pos x="0" y="16"/>
                </a:cxn>
                <a:cxn ang="0">
                  <a:pos x="2" y="18"/>
                </a:cxn>
                <a:cxn ang="0">
                  <a:pos x="8" y="18"/>
                </a:cxn>
              </a:cxnLst>
              <a:rect l="0" t="0" r="0" b="0"/>
              <a:pathLst>
                <a:path w="12" h="18">
                  <a:moveTo>
                    <a:pt x="8" y="18"/>
                  </a:moveTo>
                  <a:cubicBezTo>
                    <a:pt x="9" y="17"/>
                    <a:pt x="9" y="17"/>
                    <a:pt x="9" y="17"/>
                  </a:cubicBezTo>
                  <a:cubicBezTo>
                    <a:pt x="12" y="13"/>
                    <a:pt x="9" y="5"/>
                    <a:pt x="7" y="0"/>
                  </a:cubicBezTo>
                  <a:cubicBezTo>
                    <a:pt x="3" y="3"/>
                    <a:pt x="0" y="6"/>
                    <a:pt x="0" y="8"/>
                  </a:cubicBezTo>
                  <a:cubicBezTo>
                    <a:pt x="0" y="16"/>
                    <a:pt x="0" y="16"/>
                    <a:pt x="0" y="16"/>
                  </a:cubicBezTo>
                  <a:cubicBezTo>
                    <a:pt x="0" y="17"/>
                    <a:pt x="1" y="18"/>
                    <a:pt x="2" y="18"/>
                  </a:cubicBezTo>
                  <a:cubicBezTo>
                    <a:pt x="8" y="18"/>
                    <a:pt x="8" y="18"/>
                    <a:pt x="8" y="18"/>
                  </a:cubicBezTo>
                  <a:close/>
                </a:path>
              </a:pathLst>
            </a:custGeom>
            <a:solidFill>
              <a:srgbClr val="F1522E"/>
            </a:solidFill>
            <a:ln w="9525">
              <a:noFill/>
            </a:ln>
          </p:spPr>
          <p:txBody>
            <a:bodyPr/>
            <a:p>
              <a:endParaRPr altLang="en-US" lang="zh-CN"/>
            </a:p>
          </p:txBody>
        </p:sp>
        <p:sp>
          <p:nvSpPr>
            <p:cNvPr id="1049257" name="Freeform 145"/>
            <p:cNvSpPr>
              <a:spLocks noEditPoints="1"/>
            </p:cNvSpPr>
            <p:nvPr/>
          </p:nvSpPr>
          <p:spPr>
            <a:xfrm>
              <a:off x="646112" y="539750"/>
              <a:ext cx="104775" cy="104775"/>
            </a:xfrm>
            <a:custGeom>
              <a:avLst/>
              <a:ahLst/>
              <a:cxnLst>
                <a:cxn ang="0">
                  <a:pos x="19" y="14"/>
                </a:cxn>
                <a:cxn ang="0">
                  <a:pos x="19" y="14"/>
                </a:cxn>
                <a:cxn ang="0">
                  <a:pos x="14" y="19"/>
                </a:cxn>
                <a:cxn ang="0">
                  <a:pos x="19" y="23"/>
                </a:cxn>
                <a:cxn ang="0">
                  <a:pos x="23" y="19"/>
                </a:cxn>
                <a:cxn ang="0">
                  <a:pos x="19" y="14"/>
                </a:cxn>
                <a:cxn ang="0">
                  <a:pos x="26" y="34"/>
                </a:cxn>
                <a:cxn ang="0">
                  <a:pos x="26" y="34"/>
                </a:cxn>
                <a:cxn ang="0">
                  <a:pos x="19" y="24"/>
                </a:cxn>
                <a:cxn ang="0">
                  <a:pos x="11" y="34"/>
                </a:cxn>
                <a:cxn ang="0">
                  <a:pos x="19" y="36"/>
                </a:cxn>
                <a:cxn ang="0">
                  <a:pos x="26" y="34"/>
                </a:cxn>
                <a:cxn ang="0">
                  <a:pos x="35" y="17"/>
                </a:cxn>
                <a:cxn ang="0">
                  <a:pos x="35" y="17"/>
                </a:cxn>
                <a:cxn ang="0">
                  <a:pos x="25" y="20"/>
                </a:cxn>
                <a:cxn ang="0">
                  <a:pos x="31" y="29"/>
                </a:cxn>
                <a:cxn ang="0">
                  <a:pos x="35" y="19"/>
                </a:cxn>
                <a:cxn ang="0">
                  <a:pos x="35" y="17"/>
                </a:cxn>
                <a:cxn ang="0">
                  <a:pos x="22" y="3"/>
                </a:cxn>
                <a:cxn ang="0">
                  <a:pos x="22" y="3"/>
                </a:cxn>
                <a:cxn ang="0">
                  <a:pos x="22" y="14"/>
                </a:cxn>
                <a:cxn ang="0">
                  <a:pos x="33" y="10"/>
                </a:cxn>
                <a:cxn ang="0">
                  <a:pos x="22" y="3"/>
                </a:cxn>
                <a:cxn ang="0">
                  <a:pos x="4" y="10"/>
                </a:cxn>
                <a:cxn ang="0">
                  <a:pos x="4" y="10"/>
                </a:cxn>
                <a:cxn ang="0">
                  <a:pos x="15" y="14"/>
                </a:cxn>
                <a:cxn ang="0">
                  <a:pos x="15" y="3"/>
                </a:cxn>
                <a:cxn ang="0">
                  <a:pos x="4" y="10"/>
                </a:cxn>
                <a:cxn ang="0">
                  <a:pos x="6" y="30"/>
                </a:cxn>
                <a:cxn ang="0">
                  <a:pos x="6" y="30"/>
                </a:cxn>
                <a:cxn ang="0">
                  <a:pos x="13" y="20"/>
                </a:cxn>
                <a:cxn ang="0">
                  <a:pos x="2" y="17"/>
                </a:cxn>
                <a:cxn ang="0">
                  <a:pos x="2" y="19"/>
                </a:cxn>
                <a:cxn ang="0">
                  <a:pos x="6" y="30"/>
                </a:cxn>
                <a:cxn ang="0">
                  <a:pos x="19" y="0"/>
                </a:cxn>
                <a:cxn ang="0">
                  <a:pos x="0" y="19"/>
                </a:cxn>
                <a:cxn ang="0">
                  <a:pos x="19" y="37"/>
                </a:cxn>
                <a:cxn ang="0">
                  <a:pos x="37" y="19"/>
                </a:cxn>
                <a:cxn ang="0">
                  <a:pos x="19" y="0"/>
                </a:cxn>
              </a:cxnLst>
              <a:rect l="0" t="0" r="0" b="0"/>
              <a:pathLst>
                <a:path w="37" h="37">
                  <a:moveTo>
                    <a:pt x="19" y="14"/>
                  </a:moveTo>
                  <a:cubicBezTo>
                    <a:pt x="19" y="14"/>
                    <a:pt x="19" y="14"/>
                    <a:pt x="19" y="14"/>
                  </a:cubicBezTo>
                  <a:cubicBezTo>
                    <a:pt x="16" y="14"/>
                    <a:pt x="14" y="16"/>
                    <a:pt x="14" y="19"/>
                  </a:cubicBezTo>
                  <a:cubicBezTo>
                    <a:pt x="14" y="21"/>
                    <a:pt x="16" y="23"/>
                    <a:pt x="19" y="23"/>
                  </a:cubicBezTo>
                  <a:cubicBezTo>
                    <a:pt x="21" y="23"/>
                    <a:pt x="23" y="21"/>
                    <a:pt x="23" y="19"/>
                  </a:cubicBezTo>
                  <a:cubicBezTo>
                    <a:pt x="23" y="16"/>
                    <a:pt x="21" y="14"/>
                    <a:pt x="19" y="14"/>
                  </a:cubicBezTo>
                  <a:close/>
                  <a:moveTo>
                    <a:pt x="26" y="34"/>
                  </a:moveTo>
                  <a:cubicBezTo>
                    <a:pt x="26" y="34"/>
                    <a:pt x="26" y="34"/>
                    <a:pt x="26" y="34"/>
                  </a:cubicBezTo>
                  <a:cubicBezTo>
                    <a:pt x="19" y="24"/>
                    <a:pt x="19" y="24"/>
                    <a:pt x="19" y="24"/>
                  </a:cubicBezTo>
                  <a:cubicBezTo>
                    <a:pt x="11" y="34"/>
                    <a:pt x="11" y="34"/>
                    <a:pt x="11" y="34"/>
                  </a:cubicBezTo>
                  <a:cubicBezTo>
                    <a:pt x="14" y="35"/>
                    <a:pt x="16" y="36"/>
                    <a:pt x="19" y="36"/>
                  </a:cubicBezTo>
                  <a:cubicBezTo>
                    <a:pt x="21" y="36"/>
                    <a:pt x="24" y="35"/>
                    <a:pt x="26" y="34"/>
                  </a:cubicBezTo>
                  <a:close/>
                  <a:moveTo>
                    <a:pt x="35" y="17"/>
                  </a:moveTo>
                  <a:cubicBezTo>
                    <a:pt x="35" y="17"/>
                    <a:pt x="35" y="17"/>
                    <a:pt x="35" y="17"/>
                  </a:cubicBezTo>
                  <a:cubicBezTo>
                    <a:pt x="25" y="20"/>
                    <a:pt x="25" y="20"/>
                    <a:pt x="25" y="20"/>
                  </a:cubicBezTo>
                  <a:cubicBezTo>
                    <a:pt x="31" y="29"/>
                    <a:pt x="31" y="29"/>
                    <a:pt x="31" y="29"/>
                  </a:cubicBezTo>
                  <a:cubicBezTo>
                    <a:pt x="34" y="27"/>
                    <a:pt x="35" y="23"/>
                    <a:pt x="35" y="19"/>
                  </a:cubicBezTo>
                  <a:cubicBezTo>
                    <a:pt x="35" y="18"/>
                    <a:pt x="35" y="18"/>
                    <a:pt x="35" y="17"/>
                  </a:cubicBezTo>
                  <a:close/>
                  <a:moveTo>
                    <a:pt x="22" y="3"/>
                  </a:moveTo>
                  <a:cubicBezTo>
                    <a:pt x="22" y="3"/>
                    <a:pt x="22" y="3"/>
                    <a:pt x="22" y="3"/>
                  </a:cubicBezTo>
                  <a:cubicBezTo>
                    <a:pt x="22" y="14"/>
                    <a:pt x="22" y="14"/>
                    <a:pt x="22" y="14"/>
                  </a:cubicBezTo>
                  <a:cubicBezTo>
                    <a:pt x="33" y="10"/>
                    <a:pt x="33" y="10"/>
                    <a:pt x="33" y="10"/>
                  </a:cubicBezTo>
                  <a:cubicBezTo>
                    <a:pt x="30" y="6"/>
                    <a:pt x="27" y="4"/>
                    <a:pt x="22" y="3"/>
                  </a:cubicBezTo>
                  <a:close/>
                  <a:moveTo>
                    <a:pt x="4" y="10"/>
                  </a:moveTo>
                  <a:cubicBezTo>
                    <a:pt x="4" y="10"/>
                    <a:pt x="4" y="10"/>
                    <a:pt x="4" y="10"/>
                  </a:cubicBezTo>
                  <a:cubicBezTo>
                    <a:pt x="15" y="14"/>
                    <a:pt x="15" y="14"/>
                    <a:pt x="15" y="14"/>
                  </a:cubicBezTo>
                  <a:cubicBezTo>
                    <a:pt x="15" y="3"/>
                    <a:pt x="15" y="3"/>
                    <a:pt x="15" y="3"/>
                  </a:cubicBezTo>
                  <a:cubicBezTo>
                    <a:pt x="10" y="4"/>
                    <a:pt x="7" y="6"/>
                    <a:pt x="4" y="10"/>
                  </a:cubicBezTo>
                  <a:close/>
                  <a:moveTo>
                    <a:pt x="6" y="30"/>
                  </a:moveTo>
                  <a:cubicBezTo>
                    <a:pt x="6" y="30"/>
                    <a:pt x="6" y="30"/>
                    <a:pt x="6" y="30"/>
                  </a:cubicBezTo>
                  <a:cubicBezTo>
                    <a:pt x="13" y="20"/>
                    <a:pt x="13" y="20"/>
                    <a:pt x="13" y="20"/>
                  </a:cubicBezTo>
                  <a:cubicBezTo>
                    <a:pt x="2" y="17"/>
                    <a:pt x="2" y="17"/>
                    <a:pt x="2" y="17"/>
                  </a:cubicBezTo>
                  <a:cubicBezTo>
                    <a:pt x="2" y="18"/>
                    <a:pt x="2" y="18"/>
                    <a:pt x="2" y="19"/>
                  </a:cubicBezTo>
                  <a:cubicBezTo>
                    <a:pt x="2" y="23"/>
                    <a:pt x="3" y="27"/>
                    <a:pt x="6" y="30"/>
                  </a:cubicBezTo>
                  <a:close/>
                  <a:moveTo>
                    <a:pt x="19" y="0"/>
                  </a:moveTo>
                  <a:cubicBezTo>
                    <a:pt x="8" y="0"/>
                    <a:pt x="0" y="9"/>
                    <a:pt x="0" y="19"/>
                  </a:cubicBezTo>
                  <a:cubicBezTo>
                    <a:pt x="0" y="29"/>
                    <a:pt x="8" y="37"/>
                    <a:pt x="19" y="37"/>
                  </a:cubicBezTo>
                  <a:cubicBezTo>
                    <a:pt x="29" y="37"/>
                    <a:pt x="37" y="29"/>
                    <a:pt x="37" y="19"/>
                  </a:cubicBezTo>
                  <a:cubicBezTo>
                    <a:pt x="37" y="9"/>
                    <a:pt x="29" y="0"/>
                    <a:pt x="19" y="0"/>
                  </a:cubicBezTo>
                  <a:close/>
                </a:path>
              </a:pathLst>
            </a:custGeom>
            <a:solidFill>
              <a:srgbClr val="FFFFFF"/>
            </a:solidFill>
            <a:ln w="9525">
              <a:noFill/>
            </a:ln>
          </p:spPr>
          <p:txBody>
            <a:bodyPr/>
            <a:p>
              <a:endParaRPr altLang="en-US" lang="zh-CN"/>
            </a:p>
          </p:txBody>
        </p:sp>
        <p:sp>
          <p:nvSpPr>
            <p:cNvPr id="1049258" name="Freeform 146"/>
            <p:cNvSpPr>
              <a:spLocks noEditPoints="1"/>
            </p:cNvSpPr>
            <p:nvPr/>
          </p:nvSpPr>
          <p:spPr>
            <a:xfrm>
              <a:off x="230187" y="539750"/>
              <a:ext cx="104775" cy="104775"/>
            </a:xfrm>
            <a:custGeom>
              <a:avLst/>
              <a:ahLst/>
              <a:cxnLst>
                <a:cxn ang="0">
                  <a:pos x="18" y="14"/>
                </a:cxn>
                <a:cxn ang="0">
                  <a:pos x="18" y="14"/>
                </a:cxn>
                <a:cxn ang="0">
                  <a:pos x="14" y="19"/>
                </a:cxn>
                <a:cxn ang="0">
                  <a:pos x="18" y="23"/>
                </a:cxn>
                <a:cxn ang="0">
                  <a:pos x="23" y="19"/>
                </a:cxn>
                <a:cxn ang="0">
                  <a:pos x="18" y="14"/>
                </a:cxn>
                <a:cxn ang="0">
                  <a:pos x="26" y="34"/>
                </a:cxn>
                <a:cxn ang="0">
                  <a:pos x="26" y="34"/>
                </a:cxn>
                <a:cxn ang="0">
                  <a:pos x="19" y="24"/>
                </a:cxn>
                <a:cxn ang="0">
                  <a:pos x="11" y="34"/>
                </a:cxn>
                <a:cxn ang="0">
                  <a:pos x="18" y="36"/>
                </a:cxn>
                <a:cxn ang="0">
                  <a:pos x="26" y="34"/>
                </a:cxn>
                <a:cxn ang="0">
                  <a:pos x="35" y="17"/>
                </a:cxn>
                <a:cxn ang="0">
                  <a:pos x="35" y="17"/>
                </a:cxn>
                <a:cxn ang="0">
                  <a:pos x="24" y="20"/>
                </a:cxn>
                <a:cxn ang="0">
                  <a:pos x="31" y="29"/>
                </a:cxn>
                <a:cxn ang="0">
                  <a:pos x="35" y="19"/>
                </a:cxn>
                <a:cxn ang="0">
                  <a:pos x="35" y="17"/>
                </a:cxn>
                <a:cxn ang="0">
                  <a:pos x="22" y="3"/>
                </a:cxn>
                <a:cxn ang="0">
                  <a:pos x="22" y="3"/>
                </a:cxn>
                <a:cxn ang="0">
                  <a:pos x="22" y="14"/>
                </a:cxn>
                <a:cxn ang="0">
                  <a:pos x="33" y="10"/>
                </a:cxn>
                <a:cxn ang="0">
                  <a:pos x="22" y="3"/>
                </a:cxn>
                <a:cxn ang="0">
                  <a:pos x="4" y="10"/>
                </a:cxn>
                <a:cxn ang="0">
                  <a:pos x="4" y="10"/>
                </a:cxn>
                <a:cxn ang="0">
                  <a:pos x="15" y="14"/>
                </a:cxn>
                <a:cxn ang="0">
                  <a:pos x="15" y="3"/>
                </a:cxn>
                <a:cxn ang="0">
                  <a:pos x="4" y="10"/>
                </a:cxn>
                <a:cxn ang="0">
                  <a:pos x="6" y="30"/>
                </a:cxn>
                <a:cxn ang="0">
                  <a:pos x="6" y="30"/>
                </a:cxn>
                <a:cxn ang="0">
                  <a:pos x="13" y="20"/>
                </a:cxn>
                <a:cxn ang="0">
                  <a:pos x="2" y="17"/>
                </a:cxn>
                <a:cxn ang="0">
                  <a:pos x="2" y="19"/>
                </a:cxn>
                <a:cxn ang="0">
                  <a:pos x="6" y="30"/>
                </a:cxn>
                <a:cxn ang="0">
                  <a:pos x="18" y="0"/>
                </a:cxn>
                <a:cxn ang="0">
                  <a:pos x="0" y="19"/>
                </a:cxn>
                <a:cxn ang="0">
                  <a:pos x="18" y="37"/>
                </a:cxn>
                <a:cxn ang="0">
                  <a:pos x="37" y="19"/>
                </a:cxn>
                <a:cxn ang="0">
                  <a:pos x="18" y="0"/>
                </a:cxn>
              </a:cxnLst>
              <a:rect l="0" t="0" r="0" b="0"/>
              <a:pathLst>
                <a:path w="37" h="37">
                  <a:moveTo>
                    <a:pt x="18" y="14"/>
                  </a:moveTo>
                  <a:cubicBezTo>
                    <a:pt x="18" y="14"/>
                    <a:pt x="18" y="14"/>
                    <a:pt x="18" y="14"/>
                  </a:cubicBezTo>
                  <a:cubicBezTo>
                    <a:pt x="16" y="14"/>
                    <a:pt x="14" y="16"/>
                    <a:pt x="14" y="19"/>
                  </a:cubicBezTo>
                  <a:cubicBezTo>
                    <a:pt x="14" y="21"/>
                    <a:pt x="16" y="23"/>
                    <a:pt x="18" y="23"/>
                  </a:cubicBezTo>
                  <a:cubicBezTo>
                    <a:pt x="21" y="23"/>
                    <a:pt x="23" y="21"/>
                    <a:pt x="23" y="19"/>
                  </a:cubicBezTo>
                  <a:cubicBezTo>
                    <a:pt x="23" y="16"/>
                    <a:pt x="21" y="14"/>
                    <a:pt x="18" y="14"/>
                  </a:cubicBezTo>
                  <a:close/>
                  <a:moveTo>
                    <a:pt x="26" y="34"/>
                  </a:moveTo>
                  <a:cubicBezTo>
                    <a:pt x="26" y="34"/>
                    <a:pt x="26" y="34"/>
                    <a:pt x="26" y="34"/>
                  </a:cubicBezTo>
                  <a:cubicBezTo>
                    <a:pt x="19" y="24"/>
                    <a:pt x="19" y="24"/>
                    <a:pt x="19" y="24"/>
                  </a:cubicBezTo>
                  <a:cubicBezTo>
                    <a:pt x="11" y="34"/>
                    <a:pt x="11" y="34"/>
                    <a:pt x="11" y="34"/>
                  </a:cubicBezTo>
                  <a:cubicBezTo>
                    <a:pt x="13" y="35"/>
                    <a:pt x="16" y="36"/>
                    <a:pt x="18" y="36"/>
                  </a:cubicBezTo>
                  <a:cubicBezTo>
                    <a:pt x="21" y="36"/>
                    <a:pt x="24" y="35"/>
                    <a:pt x="26" y="34"/>
                  </a:cubicBezTo>
                  <a:close/>
                  <a:moveTo>
                    <a:pt x="35" y="17"/>
                  </a:moveTo>
                  <a:cubicBezTo>
                    <a:pt x="35" y="17"/>
                    <a:pt x="35" y="17"/>
                    <a:pt x="35" y="17"/>
                  </a:cubicBezTo>
                  <a:cubicBezTo>
                    <a:pt x="24" y="20"/>
                    <a:pt x="24" y="20"/>
                    <a:pt x="24" y="20"/>
                  </a:cubicBezTo>
                  <a:cubicBezTo>
                    <a:pt x="31" y="29"/>
                    <a:pt x="31" y="29"/>
                    <a:pt x="31" y="29"/>
                  </a:cubicBezTo>
                  <a:cubicBezTo>
                    <a:pt x="34" y="27"/>
                    <a:pt x="35" y="23"/>
                    <a:pt x="35" y="19"/>
                  </a:cubicBezTo>
                  <a:cubicBezTo>
                    <a:pt x="35" y="18"/>
                    <a:pt x="35" y="18"/>
                    <a:pt x="35" y="17"/>
                  </a:cubicBezTo>
                  <a:close/>
                  <a:moveTo>
                    <a:pt x="22" y="3"/>
                  </a:moveTo>
                  <a:cubicBezTo>
                    <a:pt x="22" y="3"/>
                    <a:pt x="22" y="3"/>
                    <a:pt x="22" y="3"/>
                  </a:cubicBezTo>
                  <a:cubicBezTo>
                    <a:pt x="22" y="14"/>
                    <a:pt x="22" y="14"/>
                    <a:pt x="22" y="14"/>
                  </a:cubicBezTo>
                  <a:cubicBezTo>
                    <a:pt x="33" y="10"/>
                    <a:pt x="33" y="10"/>
                    <a:pt x="33" y="10"/>
                  </a:cubicBezTo>
                  <a:cubicBezTo>
                    <a:pt x="30" y="6"/>
                    <a:pt x="27" y="4"/>
                    <a:pt x="22" y="3"/>
                  </a:cubicBezTo>
                  <a:close/>
                  <a:moveTo>
                    <a:pt x="4" y="10"/>
                  </a:moveTo>
                  <a:cubicBezTo>
                    <a:pt x="4" y="10"/>
                    <a:pt x="4" y="10"/>
                    <a:pt x="4" y="10"/>
                  </a:cubicBezTo>
                  <a:cubicBezTo>
                    <a:pt x="15" y="14"/>
                    <a:pt x="15" y="14"/>
                    <a:pt x="15" y="14"/>
                  </a:cubicBezTo>
                  <a:cubicBezTo>
                    <a:pt x="15" y="3"/>
                    <a:pt x="15" y="3"/>
                    <a:pt x="15" y="3"/>
                  </a:cubicBezTo>
                  <a:cubicBezTo>
                    <a:pt x="10" y="4"/>
                    <a:pt x="7" y="6"/>
                    <a:pt x="4" y="10"/>
                  </a:cubicBezTo>
                  <a:close/>
                  <a:moveTo>
                    <a:pt x="6" y="30"/>
                  </a:moveTo>
                  <a:cubicBezTo>
                    <a:pt x="6" y="30"/>
                    <a:pt x="6" y="30"/>
                    <a:pt x="6" y="30"/>
                  </a:cubicBezTo>
                  <a:cubicBezTo>
                    <a:pt x="13" y="20"/>
                    <a:pt x="13" y="20"/>
                    <a:pt x="13" y="20"/>
                  </a:cubicBezTo>
                  <a:cubicBezTo>
                    <a:pt x="2" y="17"/>
                    <a:pt x="2" y="17"/>
                    <a:pt x="2" y="17"/>
                  </a:cubicBezTo>
                  <a:cubicBezTo>
                    <a:pt x="2" y="18"/>
                    <a:pt x="2" y="18"/>
                    <a:pt x="2" y="19"/>
                  </a:cubicBezTo>
                  <a:cubicBezTo>
                    <a:pt x="2" y="23"/>
                    <a:pt x="3" y="27"/>
                    <a:pt x="6" y="30"/>
                  </a:cubicBezTo>
                  <a:close/>
                  <a:moveTo>
                    <a:pt x="18" y="0"/>
                  </a:moveTo>
                  <a:cubicBezTo>
                    <a:pt x="8" y="0"/>
                    <a:pt x="0" y="9"/>
                    <a:pt x="0" y="19"/>
                  </a:cubicBezTo>
                  <a:cubicBezTo>
                    <a:pt x="0" y="29"/>
                    <a:pt x="8" y="37"/>
                    <a:pt x="18" y="37"/>
                  </a:cubicBezTo>
                  <a:cubicBezTo>
                    <a:pt x="29" y="37"/>
                    <a:pt x="37" y="29"/>
                    <a:pt x="37" y="19"/>
                  </a:cubicBezTo>
                  <a:cubicBezTo>
                    <a:pt x="37" y="9"/>
                    <a:pt x="29" y="0"/>
                    <a:pt x="18" y="0"/>
                  </a:cubicBezTo>
                  <a:close/>
                </a:path>
              </a:pathLst>
            </a:custGeom>
            <a:solidFill>
              <a:srgbClr val="FFFFFF"/>
            </a:solidFill>
            <a:ln w="9525">
              <a:noFill/>
            </a:ln>
          </p:spPr>
          <p:txBody>
            <a:bodyPr/>
            <a:p>
              <a:endParaRPr altLang="en-US" lang="zh-CN"/>
            </a:p>
          </p:txBody>
        </p:sp>
      </p:grpSp>
      <p:grpSp>
        <p:nvGrpSpPr>
          <p:cNvPr id="124" name="组合 41373"/>
          <p:cNvGrpSpPr/>
          <p:nvPr/>
        </p:nvGrpSpPr>
        <p:grpSpPr>
          <a:xfrm>
            <a:off x="5207000" y="1431925"/>
            <a:ext cx="252413" cy="254000"/>
            <a:chOff x="0" y="0"/>
            <a:chExt cx="1568" cy="1570"/>
          </a:xfrm>
        </p:grpSpPr>
        <p:sp>
          <p:nvSpPr>
            <p:cNvPr id="1049259" name="Oval 41"/>
            <p:cNvSpPr/>
            <p:nvPr/>
          </p:nvSpPr>
          <p:spPr>
            <a:xfrm>
              <a:off x="0" y="0"/>
              <a:ext cx="1568" cy="1570"/>
            </a:xfrm>
            <a:prstGeom prst="ellipse"/>
            <a:solidFill>
              <a:srgbClr val="16C5CA"/>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260" name="Freeform 42"/>
            <p:cNvSpPr/>
            <p:nvPr/>
          </p:nvSpPr>
          <p:spPr>
            <a:xfrm>
              <a:off x="475" y="288"/>
              <a:ext cx="1040" cy="1282"/>
            </a:xfrm>
            <a:custGeom>
              <a:avLst/>
              <a:ahLst/>
              <a:cxnLst>
                <a:cxn ang="0">
                  <a:pos x="57" y="0"/>
                </a:cxn>
                <a:cxn ang="0">
                  <a:pos x="55" y="0"/>
                </a:cxn>
                <a:cxn ang="0">
                  <a:pos x="51" y="0"/>
                </a:cxn>
                <a:cxn ang="0">
                  <a:pos x="47" y="0"/>
                </a:cxn>
                <a:cxn ang="0">
                  <a:pos x="44" y="0"/>
                </a:cxn>
                <a:cxn ang="0">
                  <a:pos x="40" y="0"/>
                </a:cxn>
                <a:cxn ang="0">
                  <a:pos x="36" y="0"/>
                </a:cxn>
                <a:cxn ang="0">
                  <a:pos x="33" y="0"/>
                </a:cxn>
                <a:cxn ang="0">
                  <a:pos x="29" y="0"/>
                </a:cxn>
                <a:cxn ang="0">
                  <a:pos x="25" y="0"/>
                </a:cxn>
                <a:cxn ang="0">
                  <a:pos x="21" y="0"/>
                </a:cxn>
                <a:cxn ang="0">
                  <a:pos x="18" y="0"/>
                </a:cxn>
                <a:cxn ang="0">
                  <a:pos x="15" y="0"/>
                </a:cxn>
                <a:cxn ang="0">
                  <a:pos x="13" y="0"/>
                </a:cxn>
                <a:cxn ang="0">
                  <a:pos x="12" y="2"/>
                </a:cxn>
                <a:cxn ang="0">
                  <a:pos x="12" y="16"/>
                </a:cxn>
                <a:cxn ang="0">
                  <a:pos x="13" y="18"/>
                </a:cxn>
                <a:cxn ang="0">
                  <a:pos x="14" y="24"/>
                </a:cxn>
                <a:cxn ang="0">
                  <a:pos x="13" y="30"/>
                </a:cxn>
                <a:cxn ang="0">
                  <a:pos x="12" y="35"/>
                </a:cxn>
                <a:cxn ang="0">
                  <a:pos x="10" y="41"/>
                </a:cxn>
                <a:cxn ang="0">
                  <a:pos x="9" y="46"/>
                </a:cxn>
                <a:cxn ang="0">
                  <a:pos x="7" y="52"/>
                </a:cxn>
                <a:cxn ang="0">
                  <a:pos x="6" y="57"/>
                </a:cxn>
                <a:cxn ang="0">
                  <a:pos x="4" y="63"/>
                </a:cxn>
                <a:cxn ang="0">
                  <a:pos x="3" y="68"/>
                </a:cxn>
                <a:cxn ang="0">
                  <a:pos x="2" y="73"/>
                </a:cxn>
                <a:cxn ang="0">
                  <a:pos x="2" y="78"/>
                </a:cxn>
                <a:cxn ang="0">
                  <a:pos x="2" y="83"/>
                </a:cxn>
                <a:cxn ang="0">
                  <a:pos x="2" y="90"/>
                </a:cxn>
                <a:cxn ang="0">
                  <a:pos x="2" y="101"/>
                </a:cxn>
                <a:cxn ang="0">
                  <a:pos x="2" y="114"/>
                </a:cxn>
                <a:cxn ang="0">
                  <a:pos x="2" y="128"/>
                </a:cxn>
                <a:cxn ang="0">
                  <a:pos x="2" y="143"/>
                </a:cxn>
                <a:cxn ang="0">
                  <a:pos x="2" y="157"/>
                </a:cxn>
                <a:cxn ang="0">
                  <a:pos x="2" y="170"/>
                </a:cxn>
                <a:cxn ang="0">
                  <a:pos x="2" y="180"/>
                </a:cxn>
                <a:cxn ang="0">
                  <a:pos x="2" y="187"/>
                </a:cxn>
                <a:cxn ang="0">
                  <a:pos x="2" y="189"/>
                </a:cxn>
                <a:cxn ang="0">
                  <a:pos x="1" y="193"/>
                </a:cxn>
                <a:cxn ang="0">
                  <a:pos x="0" y="195"/>
                </a:cxn>
                <a:cxn ang="0">
                  <a:pos x="0" y="213"/>
                </a:cxn>
                <a:cxn ang="0">
                  <a:pos x="0" y="218"/>
                </a:cxn>
                <a:cxn ang="0">
                  <a:pos x="2" y="222"/>
                </a:cxn>
                <a:cxn ang="0">
                  <a:pos x="70" y="290"/>
                </a:cxn>
              </a:cxnLst>
              <a:rect l="0" t="0" r="0" b="0"/>
              <a:pathLst>
                <a:path w="235" h="290">
                  <a:moveTo>
                    <a:pt x="235" y="178"/>
                  </a:moveTo>
                  <a:cubicBezTo>
                    <a:pt x="57" y="0"/>
                    <a:pt x="57" y="0"/>
                    <a:pt x="57" y="0"/>
                  </a:cubicBezTo>
                  <a:cubicBezTo>
                    <a:pt x="57" y="0"/>
                    <a:pt x="57" y="0"/>
                    <a:pt x="57" y="0"/>
                  </a:cubicBezTo>
                  <a:cubicBezTo>
                    <a:pt x="56" y="0"/>
                    <a:pt x="56" y="0"/>
                    <a:pt x="56" y="0"/>
                  </a:cubicBezTo>
                  <a:cubicBezTo>
                    <a:pt x="56" y="0"/>
                    <a:pt x="56" y="0"/>
                    <a:pt x="56" y="0"/>
                  </a:cubicBezTo>
                  <a:cubicBezTo>
                    <a:pt x="55" y="0"/>
                    <a:pt x="55" y="0"/>
                    <a:pt x="55" y="0"/>
                  </a:cubicBezTo>
                  <a:cubicBezTo>
                    <a:pt x="54" y="0"/>
                    <a:pt x="54" y="0"/>
                    <a:pt x="54" y="0"/>
                  </a:cubicBezTo>
                  <a:cubicBezTo>
                    <a:pt x="52" y="0"/>
                    <a:pt x="52" y="0"/>
                    <a:pt x="52" y="0"/>
                  </a:cubicBezTo>
                  <a:cubicBezTo>
                    <a:pt x="51" y="0"/>
                    <a:pt x="51" y="0"/>
                    <a:pt x="51" y="0"/>
                  </a:cubicBezTo>
                  <a:cubicBezTo>
                    <a:pt x="50" y="0"/>
                    <a:pt x="50" y="0"/>
                    <a:pt x="50" y="0"/>
                  </a:cubicBezTo>
                  <a:cubicBezTo>
                    <a:pt x="49" y="0"/>
                    <a:pt x="49" y="0"/>
                    <a:pt x="49" y="0"/>
                  </a:cubicBezTo>
                  <a:cubicBezTo>
                    <a:pt x="47" y="0"/>
                    <a:pt x="47" y="0"/>
                    <a:pt x="47" y="0"/>
                  </a:cubicBezTo>
                  <a:cubicBezTo>
                    <a:pt x="46" y="0"/>
                    <a:pt x="46" y="0"/>
                    <a:pt x="46" y="0"/>
                  </a:cubicBezTo>
                  <a:cubicBezTo>
                    <a:pt x="45" y="0"/>
                    <a:pt x="45" y="0"/>
                    <a:pt x="45" y="0"/>
                  </a:cubicBezTo>
                  <a:cubicBezTo>
                    <a:pt x="44" y="0"/>
                    <a:pt x="44" y="0"/>
                    <a:pt x="44" y="0"/>
                  </a:cubicBezTo>
                  <a:cubicBezTo>
                    <a:pt x="43" y="0"/>
                    <a:pt x="43" y="0"/>
                    <a:pt x="43" y="0"/>
                  </a:cubicBezTo>
                  <a:cubicBezTo>
                    <a:pt x="41" y="0"/>
                    <a:pt x="41" y="0"/>
                    <a:pt x="41" y="0"/>
                  </a:cubicBezTo>
                  <a:cubicBezTo>
                    <a:pt x="40" y="0"/>
                    <a:pt x="40" y="0"/>
                    <a:pt x="40" y="0"/>
                  </a:cubicBezTo>
                  <a:cubicBezTo>
                    <a:pt x="39" y="0"/>
                    <a:pt x="39" y="0"/>
                    <a:pt x="39" y="0"/>
                  </a:cubicBezTo>
                  <a:cubicBezTo>
                    <a:pt x="38" y="0"/>
                    <a:pt x="38" y="0"/>
                    <a:pt x="38" y="0"/>
                  </a:cubicBezTo>
                  <a:cubicBezTo>
                    <a:pt x="36" y="0"/>
                    <a:pt x="36" y="0"/>
                    <a:pt x="36" y="0"/>
                  </a:cubicBezTo>
                  <a:cubicBezTo>
                    <a:pt x="35" y="0"/>
                    <a:pt x="35" y="0"/>
                    <a:pt x="35" y="0"/>
                  </a:cubicBezTo>
                  <a:cubicBezTo>
                    <a:pt x="34" y="0"/>
                    <a:pt x="34" y="0"/>
                    <a:pt x="34" y="0"/>
                  </a:cubicBezTo>
                  <a:cubicBezTo>
                    <a:pt x="33" y="0"/>
                    <a:pt x="33" y="0"/>
                    <a:pt x="33" y="0"/>
                  </a:cubicBezTo>
                  <a:cubicBezTo>
                    <a:pt x="31" y="0"/>
                    <a:pt x="31" y="0"/>
                    <a:pt x="31" y="0"/>
                  </a:cubicBezTo>
                  <a:cubicBezTo>
                    <a:pt x="30" y="0"/>
                    <a:pt x="30" y="0"/>
                    <a:pt x="30" y="0"/>
                  </a:cubicBezTo>
                  <a:cubicBezTo>
                    <a:pt x="29" y="0"/>
                    <a:pt x="29" y="0"/>
                    <a:pt x="29" y="0"/>
                  </a:cubicBezTo>
                  <a:cubicBezTo>
                    <a:pt x="28" y="0"/>
                    <a:pt x="28" y="0"/>
                    <a:pt x="28" y="0"/>
                  </a:cubicBezTo>
                  <a:cubicBezTo>
                    <a:pt x="26" y="0"/>
                    <a:pt x="26" y="0"/>
                    <a:pt x="26" y="0"/>
                  </a:cubicBezTo>
                  <a:cubicBezTo>
                    <a:pt x="25" y="0"/>
                    <a:pt x="25" y="0"/>
                    <a:pt x="25" y="0"/>
                  </a:cubicBezTo>
                  <a:cubicBezTo>
                    <a:pt x="24" y="0"/>
                    <a:pt x="24" y="0"/>
                    <a:pt x="24" y="0"/>
                  </a:cubicBezTo>
                  <a:cubicBezTo>
                    <a:pt x="23" y="0"/>
                    <a:pt x="23" y="0"/>
                    <a:pt x="23" y="0"/>
                  </a:cubicBezTo>
                  <a:cubicBezTo>
                    <a:pt x="21" y="0"/>
                    <a:pt x="21" y="0"/>
                    <a:pt x="21" y="0"/>
                  </a:cubicBezTo>
                  <a:cubicBezTo>
                    <a:pt x="20" y="0"/>
                    <a:pt x="20" y="0"/>
                    <a:pt x="20" y="0"/>
                  </a:cubicBezTo>
                  <a:cubicBezTo>
                    <a:pt x="19" y="0"/>
                    <a:pt x="19" y="0"/>
                    <a:pt x="19" y="0"/>
                  </a:cubicBezTo>
                  <a:cubicBezTo>
                    <a:pt x="18" y="0"/>
                    <a:pt x="18" y="0"/>
                    <a:pt x="18" y="0"/>
                  </a:cubicBezTo>
                  <a:cubicBezTo>
                    <a:pt x="16" y="0"/>
                    <a:pt x="16" y="0"/>
                    <a:pt x="16" y="0"/>
                  </a:cubicBezTo>
                  <a:cubicBezTo>
                    <a:pt x="15" y="0"/>
                    <a:pt x="15" y="0"/>
                    <a:pt x="15" y="0"/>
                  </a:cubicBezTo>
                  <a:cubicBezTo>
                    <a:pt x="15" y="0"/>
                    <a:pt x="15" y="0"/>
                    <a:pt x="15" y="0"/>
                  </a:cubicBezTo>
                  <a:cubicBezTo>
                    <a:pt x="14" y="0"/>
                    <a:pt x="14" y="0"/>
                    <a:pt x="14" y="0"/>
                  </a:cubicBezTo>
                  <a:cubicBezTo>
                    <a:pt x="14" y="0"/>
                    <a:pt x="14" y="0"/>
                    <a:pt x="14" y="0"/>
                  </a:cubicBezTo>
                  <a:cubicBezTo>
                    <a:pt x="13" y="0"/>
                    <a:pt x="13" y="0"/>
                    <a:pt x="13" y="0"/>
                  </a:cubicBezTo>
                  <a:cubicBezTo>
                    <a:pt x="13" y="1"/>
                    <a:pt x="13" y="1"/>
                    <a:pt x="13" y="1"/>
                  </a:cubicBezTo>
                  <a:cubicBezTo>
                    <a:pt x="12" y="1"/>
                    <a:pt x="12" y="1"/>
                    <a:pt x="12" y="1"/>
                  </a:cubicBezTo>
                  <a:cubicBezTo>
                    <a:pt x="12" y="2"/>
                    <a:pt x="12" y="2"/>
                    <a:pt x="12" y="2"/>
                  </a:cubicBezTo>
                  <a:cubicBezTo>
                    <a:pt x="12" y="2"/>
                    <a:pt x="12" y="2"/>
                    <a:pt x="12" y="2"/>
                  </a:cubicBezTo>
                  <a:cubicBezTo>
                    <a:pt x="12" y="16"/>
                    <a:pt x="12" y="16"/>
                    <a:pt x="12" y="16"/>
                  </a:cubicBezTo>
                  <a:cubicBezTo>
                    <a:pt x="12" y="16"/>
                    <a:pt x="12" y="16"/>
                    <a:pt x="12" y="16"/>
                  </a:cubicBezTo>
                  <a:cubicBezTo>
                    <a:pt x="12" y="17"/>
                    <a:pt x="12" y="17"/>
                    <a:pt x="12" y="17"/>
                  </a:cubicBezTo>
                  <a:cubicBezTo>
                    <a:pt x="13" y="17"/>
                    <a:pt x="13" y="17"/>
                    <a:pt x="13" y="17"/>
                  </a:cubicBezTo>
                  <a:cubicBezTo>
                    <a:pt x="13" y="18"/>
                    <a:pt x="13" y="18"/>
                    <a:pt x="13" y="18"/>
                  </a:cubicBezTo>
                  <a:cubicBezTo>
                    <a:pt x="17" y="22"/>
                    <a:pt x="17" y="22"/>
                    <a:pt x="17" y="22"/>
                  </a:cubicBezTo>
                  <a:cubicBezTo>
                    <a:pt x="14" y="22"/>
                    <a:pt x="14" y="22"/>
                    <a:pt x="14" y="22"/>
                  </a:cubicBezTo>
                  <a:cubicBezTo>
                    <a:pt x="14" y="24"/>
                    <a:pt x="14" y="24"/>
                    <a:pt x="14" y="24"/>
                  </a:cubicBezTo>
                  <a:cubicBezTo>
                    <a:pt x="14" y="26"/>
                    <a:pt x="14" y="26"/>
                    <a:pt x="14" y="26"/>
                  </a:cubicBezTo>
                  <a:cubicBezTo>
                    <a:pt x="13" y="28"/>
                    <a:pt x="13" y="28"/>
                    <a:pt x="13" y="28"/>
                  </a:cubicBezTo>
                  <a:cubicBezTo>
                    <a:pt x="13" y="30"/>
                    <a:pt x="13" y="30"/>
                    <a:pt x="13" y="30"/>
                  </a:cubicBezTo>
                  <a:cubicBezTo>
                    <a:pt x="13" y="31"/>
                    <a:pt x="13" y="31"/>
                    <a:pt x="13" y="31"/>
                  </a:cubicBezTo>
                  <a:cubicBezTo>
                    <a:pt x="12" y="33"/>
                    <a:pt x="12" y="33"/>
                    <a:pt x="12" y="33"/>
                  </a:cubicBezTo>
                  <a:cubicBezTo>
                    <a:pt x="12" y="35"/>
                    <a:pt x="12" y="35"/>
                    <a:pt x="12" y="35"/>
                  </a:cubicBezTo>
                  <a:cubicBezTo>
                    <a:pt x="11" y="37"/>
                    <a:pt x="11" y="37"/>
                    <a:pt x="11" y="37"/>
                  </a:cubicBezTo>
                  <a:cubicBezTo>
                    <a:pt x="11" y="39"/>
                    <a:pt x="11" y="39"/>
                    <a:pt x="11" y="39"/>
                  </a:cubicBezTo>
                  <a:cubicBezTo>
                    <a:pt x="10" y="41"/>
                    <a:pt x="10" y="41"/>
                    <a:pt x="10" y="41"/>
                  </a:cubicBezTo>
                  <a:cubicBezTo>
                    <a:pt x="10" y="43"/>
                    <a:pt x="10" y="43"/>
                    <a:pt x="10" y="43"/>
                  </a:cubicBezTo>
                  <a:cubicBezTo>
                    <a:pt x="9" y="45"/>
                    <a:pt x="9" y="45"/>
                    <a:pt x="9" y="45"/>
                  </a:cubicBezTo>
                  <a:cubicBezTo>
                    <a:pt x="9" y="46"/>
                    <a:pt x="9" y="46"/>
                    <a:pt x="9" y="46"/>
                  </a:cubicBezTo>
                  <a:cubicBezTo>
                    <a:pt x="8" y="48"/>
                    <a:pt x="8" y="48"/>
                    <a:pt x="8" y="48"/>
                  </a:cubicBezTo>
                  <a:cubicBezTo>
                    <a:pt x="8" y="50"/>
                    <a:pt x="8" y="50"/>
                    <a:pt x="8" y="50"/>
                  </a:cubicBezTo>
                  <a:cubicBezTo>
                    <a:pt x="7" y="52"/>
                    <a:pt x="7" y="52"/>
                    <a:pt x="7" y="52"/>
                  </a:cubicBezTo>
                  <a:cubicBezTo>
                    <a:pt x="7" y="54"/>
                    <a:pt x="7" y="54"/>
                    <a:pt x="7" y="54"/>
                  </a:cubicBezTo>
                  <a:cubicBezTo>
                    <a:pt x="6" y="55"/>
                    <a:pt x="6" y="55"/>
                    <a:pt x="6" y="55"/>
                  </a:cubicBezTo>
                  <a:cubicBezTo>
                    <a:pt x="6" y="57"/>
                    <a:pt x="6" y="57"/>
                    <a:pt x="6" y="57"/>
                  </a:cubicBezTo>
                  <a:cubicBezTo>
                    <a:pt x="5" y="59"/>
                    <a:pt x="5" y="59"/>
                    <a:pt x="5" y="59"/>
                  </a:cubicBezTo>
                  <a:cubicBezTo>
                    <a:pt x="5" y="61"/>
                    <a:pt x="5" y="61"/>
                    <a:pt x="5" y="61"/>
                  </a:cubicBezTo>
                  <a:cubicBezTo>
                    <a:pt x="4" y="63"/>
                    <a:pt x="4" y="63"/>
                    <a:pt x="4" y="63"/>
                  </a:cubicBezTo>
                  <a:cubicBezTo>
                    <a:pt x="4" y="64"/>
                    <a:pt x="4" y="64"/>
                    <a:pt x="4" y="64"/>
                  </a:cubicBezTo>
                  <a:cubicBezTo>
                    <a:pt x="4" y="66"/>
                    <a:pt x="4" y="66"/>
                    <a:pt x="4" y="66"/>
                  </a:cubicBezTo>
                  <a:cubicBezTo>
                    <a:pt x="3" y="68"/>
                    <a:pt x="3" y="68"/>
                    <a:pt x="3" y="68"/>
                  </a:cubicBezTo>
                  <a:cubicBezTo>
                    <a:pt x="3" y="70"/>
                    <a:pt x="3" y="70"/>
                    <a:pt x="3" y="70"/>
                  </a:cubicBezTo>
                  <a:cubicBezTo>
                    <a:pt x="3" y="71"/>
                    <a:pt x="3" y="71"/>
                    <a:pt x="3" y="71"/>
                  </a:cubicBezTo>
                  <a:cubicBezTo>
                    <a:pt x="2" y="73"/>
                    <a:pt x="2" y="73"/>
                    <a:pt x="2" y="73"/>
                  </a:cubicBezTo>
                  <a:cubicBezTo>
                    <a:pt x="2" y="75"/>
                    <a:pt x="2" y="75"/>
                    <a:pt x="2" y="75"/>
                  </a:cubicBezTo>
                  <a:cubicBezTo>
                    <a:pt x="2" y="77"/>
                    <a:pt x="2" y="77"/>
                    <a:pt x="2" y="77"/>
                  </a:cubicBezTo>
                  <a:cubicBezTo>
                    <a:pt x="2" y="78"/>
                    <a:pt x="2" y="78"/>
                    <a:pt x="2" y="78"/>
                  </a:cubicBezTo>
                  <a:cubicBezTo>
                    <a:pt x="2" y="80"/>
                    <a:pt x="2" y="80"/>
                    <a:pt x="2" y="80"/>
                  </a:cubicBezTo>
                  <a:cubicBezTo>
                    <a:pt x="2" y="81"/>
                    <a:pt x="2" y="81"/>
                    <a:pt x="2" y="81"/>
                  </a:cubicBezTo>
                  <a:cubicBezTo>
                    <a:pt x="2" y="83"/>
                    <a:pt x="2" y="83"/>
                    <a:pt x="2" y="83"/>
                  </a:cubicBezTo>
                  <a:cubicBezTo>
                    <a:pt x="2" y="85"/>
                    <a:pt x="2" y="85"/>
                    <a:pt x="2" y="85"/>
                  </a:cubicBezTo>
                  <a:cubicBezTo>
                    <a:pt x="2" y="87"/>
                    <a:pt x="2" y="87"/>
                    <a:pt x="2" y="87"/>
                  </a:cubicBezTo>
                  <a:cubicBezTo>
                    <a:pt x="2" y="90"/>
                    <a:pt x="2" y="90"/>
                    <a:pt x="2" y="90"/>
                  </a:cubicBezTo>
                  <a:cubicBezTo>
                    <a:pt x="2" y="93"/>
                    <a:pt x="2" y="93"/>
                    <a:pt x="2" y="93"/>
                  </a:cubicBezTo>
                  <a:cubicBezTo>
                    <a:pt x="2" y="97"/>
                    <a:pt x="2" y="97"/>
                    <a:pt x="2" y="97"/>
                  </a:cubicBezTo>
                  <a:cubicBezTo>
                    <a:pt x="2" y="101"/>
                    <a:pt x="2" y="101"/>
                    <a:pt x="2" y="101"/>
                  </a:cubicBezTo>
                  <a:cubicBezTo>
                    <a:pt x="2" y="105"/>
                    <a:pt x="2" y="105"/>
                    <a:pt x="2" y="105"/>
                  </a:cubicBezTo>
                  <a:cubicBezTo>
                    <a:pt x="2" y="109"/>
                    <a:pt x="2" y="109"/>
                    <a:pt x="2" y="109"/>
                  </a:cubicBezTo>
                  <a:cubicBezTo>
                    <a:pt x="2" y="114"/>
                    <a:pt x="2" y="114"/>
                    <a:pt x="2" y="114"/>
                  </a:cubicBezTo>
                  <a:cubicBezTo>
                    <a:pt x="2" y="119"/>
                    <a:pt x="2" y="119"/>
                    <a:pt x="2" y="119"/>
                  </a:cubicBezTo>
                  <a:cubicBezTo>
                    <a:pt x="2" y="123"/>
                    <a:pt x="2" y="123"/>
                    <a:pt x="2" y="123"/>
                  </a:cubicBezTo>
                  <a:cubicBezTo>
                    <a:pt x="2" y="128"/>
                    <a:pt x="2" y="128"/>
                    <a:pt x="2" y="128"/>
                  </a:cubicBezTo>
                  <a:cubicBezTo>
                    <a:pt x="2" y="133"/>
                    <a:pt x="2" y="133"/>
                    <a:pt x="2" y="133"/>
                  </a:cubicBezTo>
                  <a:cubicBezTo>
                    <a:pt x="2" y="138"/>
                    <a:pt x="2" y="138"/>
                    <a:pt x="2" y="138"/>
                  </a:cubicBezTo>
                  <a:cubicBezTo>
                    <a:pt x="2" y="143"/>
                    <a:pt x="2" y="143"/>
                    <a:pt x="2" y="143"/>
                  </a:cubicBezTo>
                  <a:cubicBezTo>
                    <a:pt x="2" y="148"/>
                    <a:pt x="2" y="148"/>
                    <a:pt x="2" y="148"/>
                  </a:cubicBezTo>
                  <a:cubicBezTo>
                    <a:pt x="2" y="152"/>
                    <a:pt x="2" y="152"/>
                    <a:pt x="2" y="152"/>
                  </a:cubicBezTo>
                  <a:cubicBezTo>
                    <a:pt x="2" y="157"/>
                    <a:pt x="2" y="157"/>
                    <a:pt x="2" y="157"/>
                  </a:cubicBezTo>
                  <a:cubicBezTo>
                    <a:pt x="2" y="162"/>
                    <a:pt x="2" y="162"/>
                    <a:pt x="2" y="162"/>
                  </a:cubicBezTo>
                  <a:cubicBezTo>
                    <a:pt x="2" y="166"/>
                    <a:pt x="2" y="166"/>
                    <a:pt x="2" y="166"/>
                  </a:cubicBezTo>
                  <a:cubicBezTo>
                    <a:pt x="2" y="170"/>
                    <a:pt x="2" y="170"/>
                    <a:pt x="2" y="170"/>
                  </a:cubicBezTo>
                  <a:cubicBezTo>
                    <a:pt x="2" y="173"/>
                    <a:pt x="2" y="173"/>
                    <a:pt x="2" y="173"/>
                  </a:cubicBezTo>
                  <a:cubicBezTo>
                    <a:pt x="2" y="177"/>
                    <a:pt x="2" y="177"/>
                    <a:pt x="2" y="177"/>
                  </a:cubicBezTo>
                  <a:cubicBezTo>
                    <a:pt x="2" y="180"/>
                    <a:pt x="2" y="180"/>
                    <a:pt x="2" y="180"/>
                  </a:cubicBezTo>
                  <a:cubicBezTo>
                    <a:pt x="2" y="183"/>
                    <a:pt x="2" y="183"/>
                    <a:pt x="2" y="183"/>
                  </a:cubicBezTo>
                  <a:cubicBezTo>
                    <a:pt x="2" y="185"/>
                    <a:pt x="2" y="185"/>
                    <a:pt x="2" y="185"/>
                  </a:cubicBezTo>
                  <a:cubicBezTo>
                    <a:pt x="2" y="187"/>
                    <a:pt x="2" y="187"/>
                    <a:pt x="2" y="187"/>
                  </a:cubicBezTo>
                  <a:cubicBezTo>
                    <a:pt x="2" y="188"/>
                    <a:pt x="2" y="188"/>
                    <a:pt x="2" y="188"/>
                  </a:cubicBezTo>
                  <a:cubicBezTo>
                    <a:pt x="2" y="189"/>
                    <a:pt x="2" y="189"/>
                    <a:pt x="2" y="189"/>
                  </a:cubicBezTo>
                  <a:cubicBezTo>
                    <a:pt x="2" y="189"/>
                    <a:pt x="2" y="189"/>
                    <a:pt x="2" y="189"/>
                  </a:cubicBezTo>
                  <a:cubicBezTo>
                    <a:pt x="2" y="190"/>
                    <a:pt x="2" y="190"/>
                    <a:pt x="2" y="190"/>
                  </a:cubicBezTo>
                  <a:cubicBezTo>
                    <a:pt x="1" y="191"/>
                    <a:pt x="1" y="191"/>
                    <a:pt x="1" y="191"/>
                  </a:cubicBezTo>
                  <a:cubicBezTo>
                    <a:pt x="1" y="193"/>
                    <a:pt x="1" y="193"/>
                    <a:pt x="1" y="193"/>
                  </a:cubicBezTo>
                  <a:cubicBezTo>
                    <a:pt x="1" y="193"/>
                    <a:pt x="1" y="193"/>
                    <a:pt x="1" y="193"/>
                  </a:cubicBezTo>
                  <a:cubicBezTo>
                    <a:pt x="0" y="194"/>
                    <a:pt x="0" y="194"/>
                    <a:pt x="0" y="194"/>
                  </a:cubicBezTo>
                  <a:cubicBezTo>
                    <a:pt x="0" y="195"/>
                    <a:pt x="0" y="195"/>
                    <a:pt x="0" y="195"/>
                  </a:cubicBezTo>
                  <a:cubicBezTo>
                    <a:pt x="0" y="196"/>
                    <a:pt x="0" y="196"/>
                    <a:pt x="0" y="196"/>
                  </a:cubicBezTo>
                  <a:cubicBezTo>
                    <a:pt x="0" y="197"/>
                    <a:pt x="0" y="197"/>
                    <a:pt x="0" y="197"/>
                  </a:cubicBezTo>
                  <a:cubicBezTo>
                    <a:pt x="0" y="213"/>
                    <a:pt x="0" y="213"/>
                    <a:pt x="0" y="213"/>
                  </a:cubicBezTo>
                  <a:cubicBezTo>
                    <a:pt x="0" y="215"/>
                    <a:pt x="0" y="215"/>
                    <a:pt x="0" y="215"/>
                  </a:cubicBezTo>
                  <a:cubicBezTo>
                    <a:pt x="0" y="217"/>
                    <a:pt x="0" y="217"/>
                    <a:pt x="0" y="217"/>
                  </a:cubicBezTo>
                  <a:cubicBezTo>
                    <a:pt x="0" y="218"/>
                    <a:pt x="0" y="218"/>
                    <a:pt x="0" y="218"/>
                  </a:cubicBezTo>
                  <a:cubicBezTo>
                    <a:pt x="1" y="220"/>
                    <a:pt x="1" y="220"/>
                    <a:pt x="1" y="220"/>
                  </a:cubicBezTo>
                  <a:cubicBezTo>
                    <a:pt x="1" y="221"/>
                    <a:pt x="1" y="221"/>
                    <a:pt x="1" y="221"/>
                  </a:cubicBezTo>
                  <a:cubicBezTo>
                    <a:pt x="2" y="222"/>
                    <a:pt x="2" y="222"/>
                    <a:pt x="2" y="222"/>
                  </a:cubicBezTo>
                  <a:cubicBezTo>
                    <a:pt x="3" y="223"/>
                    <a:pt x="3" y="223"/>
                    <a:pt x="3" y="223"/>
                  </a:cubicBezTo>
                  <a:cubicBezTo>
                    <a:pt x="70" y="290"/>
                    <a:pt x="70" y="290"/>
                    <a:pt x="70" y="290"/>
                  </a:cubicBezTo>
                  <a:cubicBezTo>
                    <a:pt x="70" y="290"/>
                    <a:pt x="70" y="290"/>
                    <a:pt x="70" y="290"/>
                  </a:cubicBezTo>
                  <a:cubicBezTo>
                    <a:pt x="145" y="290"/>
                    <a:pt x="209" y="244"/>
                    <a:pt x="235" y="178"/>
                  </a:cubicBezTo>
                  <a:close/>
                </a:path>
              </a:pathLst>
            </a:custGeom>
            <a:solidFill>
              <a:srgbClr val="049DA3"/>
            </a:solidFill>
            <a:ln w="9525">
              <a:noFill/>
            </a:ln>
          </p:spPr>
          <p:txBody>
            <a:bodyPr/>
            <a:p>
              <a:endParaRPr altLang="en-US" lang="zh-CN"/>
            </a:p>
          </p:txBody>
        </p:sp>
        <p:sp>
          <p:nvSpPr>
            <p:cNvPr id="1049261" name="Freeform 148"/>
            <p:cNvSpPr>
              <a:spLocks noEditPoints="1"/>
            </p:cNvSpPr>
            <p:nvPr/>
          </p:nvSpPr>
          <p:spPr>
            <a:xfrm>
              <a:off x="475" y="288"/>
              <a:ext cx="650" cy="1000"/>
            </a:xfrm>
            <a:custGeom>
              <a:avLst/>
              <a:ahLst/>
              <a:cxnLst>
                <a:cxn ang="0">
                  <a:pos x="58" y="2"/>
                </a:cxn>
                <a:cxn ang="0">
                  <a:pos x="55" y="0"/>
                </a:cxn>
                <a:cxn ang="0">
                  <a:pos x="15" y="0"/>
                </a:cxn>
                <a:cxn ang="0">
                  <a:pos x="15" y="0"/>
                </a:cxn>
                <a:cxn ang="0">
                  <a:pos x="12" y="2"/>
                </a:cxn>
                <a:cxn ang="0">
                  <a:pos x="12" y="16"/>
                </a:cxn>
                <a:cxn ang="0">
                  <a:pos x="15" y="19"/>
                </a:cxn>
                <a:cxn ang="0">
                  <a:pos x="55" y="19"/>
                </a:cxn>
                <a:cxn ang="0">
                  <a:pos x="58" y="16"/>
                </a:cxn>
                <a:cxn ang="0">
                  <a:pos x="58" y="2"/>
                </a:cxn>
                <a:cxn ang="0">
                  <a:pos x="84" y="100"/>
                </a:cxn>
                <a:cxn ang="0">
                  <a:pos x="147" y="100"/>
                </a:cxn>
                <a:cxn ang="0">
                  <a:pos x="135" y="226"/>
                </a:cxn>
                <a:cxn ang="0">
                  <a:pos x="97" y="226"/>
                </a:cxn>
                <a:cxn ang="0">
                  <a:pos x="84" y="100"/>
                </a:cxn>
                <a:cxn ang="0">
                  <a:pos x="90" y="105"/>
                </a:cxn>
                <a:cxn ang="0">
                  <a:pos x="93" y="140"/>
                </a:cxn>
                <a:cxn ang="0">
                  <a:pos x="138" y="140"/>
                </a:cxn>
                <a:cxn ang="0">
                  <a:pos x="141" y="105"/>
                </a:cxn>
                <a:cxn ang="0">
                  <a:pos x="90" y="105"/>
                </a:cxn>
                <a:cxn ang="0">
                  <a:pos x="68" y="189"/>
                </a:cxn>
                <a:cxn ang="0">
                  <a:pos x="70" y="197"/>
                </a:cxn>
                <a:cxn ang="0">
                  <a:pos x="70" y="213"/>
                </a:cxn>
                <a:cxn ang="0">
                  <a:pos x="59" y="226"/>
                </a:cxn>
                <a:cxn ang="0">
                  <a:pos x="11" y="226"/>
                </a:cxn>
                <a:cxn ang="0">
                  <a:pos x="0" y="213"/>
                </a:cxn>
                <a:cxn ang="0">
                  <a:pos x="0" y="197"/>
                </a:cxn>
                <a:cxn ang="0">
                  <a:pos x="2" y="189"/>
                </a:cxn>
                <a:cxn ang="0">
                  <a:pos x="2" y="80"/>
                </a:cxn>
                <a:cxn ang="0">
                  <a:pos x="14" y="22"/>
                </a:cxn>
                <a:cxn ang="0">
                  <a:pos x="56" y="22"/>
                </a:cxn>
                <a:cxn ang="0">
                  <a:pos x="68" y="80"/>
                </a:cxn>
                <a:cxn ang="0">
                  <a:pos x="68" y="189"/>
                </a:cxn>
                <a:cxn ang="0">
                  <a:pos x="63" y="74"/>
                </a:cxn>
                <a:cxn ang="0">
                  <a:pos x="56" y="46"/>
                </a:cxn>
                <a:cxn ang="0">
                  <a:pos x="52" y="27"/>
                </a:cxn>
                <a:cxn ang="0">
                  <a:pos x="19" y="27"/>
                </a:cxn>
                <a:cxn ang="0">
                  <a:pos x="12" y="53"/>
                </a:cxn>
                <a:cxn ang="0">
                  <a:pos x="7" y="74"/>
                </a:cxn>
                <a:cxn ang="0">
                  <a:pos x="63" y="74"/>
                </a:cxn>
              </a:cxnLst>
              <a:rect l="0" t="0" r="0" b="0"/>
              <a:pathLst>
                <a:path w="147" h="226">
                  <a:moveTo>
                    <a:pt x="58" y="2"/>
                  </a:moveTo>
                  <a:cubicBezTo>
                    <a:pt x="58" y="1"/>
                    <a:pt x="57" y="0"/>
                    <a:pt x="55" y="0"/>
                  </a:cubicBezTo>
                  <a:cubicBezTo>
                    <a:pt x="42" y="0"/>
                    <a:pt x="28" y="0"/>
                    <a:pt x="15" y="0"/>
                  </a:cubicBezTo>
                  <a:cubicBezTo>
                    <a:pt x="15" y="0"/>
                    <a:pt x="15" y="0"/>
                    <a:pt x="15" y="0"/>
                  </a:cubicBezTo>
                  <a:cubicBezTo>
                    <a:pt x="14" y="0"/>
                    <a:pt x="12" y="1"/>
                    <a:pt x="12" y="2"/>
                  </a:cubicBezTo>
                  <a:cubicBezTo>
                    <a:pt x="12" y="16"/>
                    <a:pt x="12" y="16"/>
                    <a:pt x="12" y="16"/>
                  </a:cubicBezTo>
                  <a:cubicBezTo>
                    <a:pt x="12" y="17"/>
                    <a:pt x="13" y="19"/>
                    <a:pt x="15" y="19"/>
                  </a:cubicBezTo>
                  <a:cubicBezTo>
                    <a:pt x="28" y="19"/>
                    <a:pt x="42" y="19"/>
                    <a:pt x="55" y="19"/>
                  </a:cubicBezTo>
                  <a:cubicBezTo>
                    <a:pt x="57" y="19"/>
                    <a:pt x="58" y="18"/>
                    <a:pt x="58" y="16"/>
                  </a:cubicBezTo>
                  <a:cubicBezTo>
                    <a:pt x="58" y="2"/>
                    <a:pt x="58" y="2"/>
                    <a:pt x="58" y="2"/>
                  </a:cubicBezTo>
                  <a:close/>
                  <a:moveTo>
                    <a:pt x="84" y="100"/>
                  </a:moveTo>
                  <a:cubicBezTo>
                    <a:pt x="105" y="100"/>
                    <a:pt x="126" y="100"/>
                    <a:pt x="147" y="100"/>
                  </a:cubicBezTo>
                  <a:cubicBezTo>
                    <a:pt x="135" y="226"/>
                    <a:pt x="135" y="226"/>
                    <a:pt x="135" y="226"/>
                  </a:cubicBezTo>
                  <a:cubicBezTo>
                    <a:pt x="97" y="226"/>
                    <a:pt x="97" y="226"/>
                    <a:pt x="97" y="226"/>
                  </a:cubicBezTo>
                  <a:cubicBezTo>
                    <a:pt x="84" y="100"/>
                    <a:pt x="84" y="100"/>
                    <a:pt x="84" y="100"/>
                  </a:cubicBezTo>
                  <a:close/>
                  <a:moveTo>
                    <a:pt x="90" y="105"/>
                  </a:moveTo>
                  <a:cubicBezTo>
                    <a:pt x="93" y="140"/>
                    <a:pt x="93" y="140"/>
                    <a:pt x="93" y="140"/>
                  </a:cubicBezTo>
                  <a:cubicBezTo>
                    <a:pt x="138" y="140"/>
                    <a:pt x="138" y="140"/>
                    <a:pt x="138" y="140"/>
                  </a:cubicBezTo>
                  <a:cubicBezTo>
                    <a:pt x="141" y="105"/>
                    <a:pt x="141" y="105"/>
                    <a:pt x="141" y="105"/>
                  </a:cubicBezTo>
                  <a:cubicBezTo>
                    <a:pt x="124" y="105"/>
                    <a:pt x="107" y="105"/>
                    <a:pt x="90" y="105"/>
                  </a:cubicBezTo>
                  <a:close/>
                  <a:moveTo>
                    <a:pt x="68" y="189"/>
                  </a:moveTo>
                  <a:cubicBezTo>
                    <a:pt x="68" y="192"/>
                    <a:pt x="70" y="195"/>
                    <a:pt x="70" y="197"/>
                  </a:cubicBezTo>
                  <a:cubicBezTo>
                    <a:pt x="70" y="213"/>
                    <a:pt x="70" y="213"/>
                    <a:pt x="70" y="213"/>
                  </a:cubicBezTo>
                  <a:cubicBezTo>
                    <a:pt x="70" y="225"/>
                    <a:pt x="64" y="226"/>
                    <a:pt x="59" y="226"/>
                  </a:cubicBezTo>
                  <a:cubicBezTo>
                    <a:pt x="44" y="226"/>
                    <a:pt x="26" y="226"/>
                    <a:pt x="11" y="226"/>
                  </a:cubicBezTo>
                  <a:cubicBezTo>
                    <a:pt x="6" y="226"/>
                    <a:pt x="0" y="225"/>
                    <a:pt x="0" y="213"/>
                  </a:cubicBezTo>
                  <a:cubicBezTo>
                    <a:pt x="0" y="197"/>
                    <a:pt x="0" y="197"/>
                    <a:pt x="0" y="197"/>
                  </a:cubicBezTo>
                  <a:cubicBezTo>
                    <a:pt x="0" y="195"/>
                    <a:pt x="2" y="192"/>
                    <a:pt x="2" y="189"/>
                  </a:cubicBezTo>
                  <a:cubicBezTo>
                    <a:pt x="2" y="189"/>
                    <a:pt x="2" y="89"/>
                    <a:pt x="2" y="80"/>
                  </a:cubicBezTo>
                  <a:cubicBezTo>
                    <a:pt x="2" y="62"/>
                    <a:pt x="12" y="43"/>
                    <a:pt x="14" y="22"/>
                  </a:cubicBezTo>
                  <a:cubicBezTo>
                    <a:pt x="56" y="22"/>
                    <a:pt x="56" y="22"/>
                    <a:pt x="56" y="22"/>
                  </a:cubicBezTo>
                  <a:cubicBezTo>
                    <a:pt x="58" y="42"/>
                    <a:pt x="68" y="61"/>
                    <a:pt x="68" y="80"/>
                  </a:cubicBezTo>
                  <a:cubicBezTo>
                    <a:pt x="68" y="89"/>
                    <a:pt x="68" y="189"/>
                    <a:pt x="68" y="189"/>
                  </a:cubicBezTo>
                  <a:close/>
                  <a:moveTo>
                    <a:pt x="63" y="74"/>
                  </a:moveTo>
                  <a:cubicBezTo>
                    <a:pt x="62" y="64"/>
                    <a:pt x="58" y="55"/>
                    <a:pt x="56" y="46"/>
                  </a:cubicBezTo>
                  <a:cubicBezTo>
                    <a:pt x="54" y="40"/>
                    <a:pt x="52" y="34"/>
                    <a:pt x="52" y="27"/>
                  </a:cubicBezTo>
                  <a:cubicBezTo>
                    <a:pt x="19" y="27"/>
                    <a:pt x="19" y="27"/>
                    <a:pt x="19" y="27"/>
                  </a:cubicBezTo>
                  <a:cubicBezTo>
                    <a:pt x="17" y="36"/>
                    <a:pt x="15" y="45"/>
                    <a:pt x="12" y="53"/>
                  </a:cubicBezTo>
                  <a:cubicBezTo>
                    <a:pt x="10" y="60"/>
                    <a:pt x="8" y="67"/>
                    <a:pt x="7" y="74"/>
                  </a:cubicBezTo>
                  <a:cubicBezTo>
                    <a:pt x="63" y="74"/>
                    <a:pt x="63" y="74"/>
                    <a:pt x="63" y="74"/>
                  </a:cubicBezTo>
                  <a:close/>
                </a:path>
              </a:pathLst>
            </a:custGeom>
            <a:solidFill>
              <a:srgbClr val="FFFFFF"/>
            </a:solidFill>
            <a:ln w="9525">
              <a:noFill/>
            </a:ln>
          </p:spPr>
          <p:txBody>
            <a:bodyPr/>
            <a:p>
              <a:endParaRPr altLang="en-US" lang="zh-CN"/>
            </a:p>
          </p:txBody>
        </p:sp>
        <p:sp>
          <p:nvSpPr>
            <p:cNvPr id="1049262" name="Freeform 149"/>
            <p:cNvSpPr/>
            <p:nvPr/>
          </p:nvSpPr>
          <p:spPr>
            <a:xfrm>
              <a:off x="495" y="633"/>
              <a:ext cx="268" cy="632"/>
            </a:xfrm>
            <a:custGeom>
              <a:avLst/>
              <a:ahLst/>
              <a:cxnLst>
                <a:cxn ang="0">
                  <a:pos x="0" y="119"/>
                </a:cxn>
                <a:cxn ang="0">
                  <a:pos x="0" y="135"/>
                </a:cxn>
                <a:cxn ang="0">
                  <a:pos x="6" y="143"/>
                </a:cxn>
                <a:cxn ang="0">
                  <a:pos x="54" y="143"/>
                </a:cxn>
                <a:cxn ang="0">
                  <a:pos x="60" y="135"/>
                </a:cxn>
                <a:cxn ang="0">
                  <a:pos x="60" y="119"/>
                </a:cxn>
                <a:cxn ang="0">
                  <a:pos x="59" y="117"/>
                </a:cxn>
                <a:cxn ang="0">
                  <a:pos x="58" y="112"/>
                </a:cxn>
                <a:cxn ang="0">
                  <a:pos x="58" y="107"/>
                </a:cxn>
                <a:cxn ang="0">
                  <a:pos x="58" y="94"/>
                </a:cxn>
                <a:cxn ang="0">
                  <a:pos x="58" y="56"/>
                </a:cxn>
                <a:cxn ang="0">
                  <a:pos x="58" y="2"/>
                </a:cxn>
                <a:cxn ang="0">
                  <a:pos x="58" y="0"/>
                </a:cxn>
                <a:cxn ang="0">
                  <a:pos x="2" y="0"/>
                </a:cxn>
                <a:cxn ang="0">
                  <a:pos x="2" y="2"/>
                </a:cxn>
                <a:cxn ang="0">
                  <a:pos x="2" y="56"/>
                </a:cxn>
                <a:cxn ang="0">
                  <a:pos x="2" y="94"/>
                </a:cxn>
                <a:cxn ang="0">
                  <a:pos x="2" y="107"/>
                </a:cxn>
                <a:cxn ang="0">
                  <a:pos x="2" y="112"/>
                </a:cxn>
                <a:cxn ang="0">
                  <a:pos x="1" y="117"/>
                </a:cxn>
                <a:cxn ang="0">
                  <a:pos x="0" y="119"/>
                </a:cxn>
              </a:cxnLst>
              <a:rect l="0" t="0" r="0" b="0"/>
              <a:pathLst>
                <a:path w="60" h="143">
                  <a:moveTo>
                    <a:pt x="0" y="119"/>
                  </a:moveTo>
                  <a:cubicBezTo>
                    <a:pt x="0" y="135"/>
                    <a:pt x="0" y="135"/>
                    <a:pt x="0" y="135"/>
                  </a:cubicBezTo>
                  <a:cubicBezTo>
                    <a:pt x="0" y="141"/>
                    <a:pt x="1" y="143"/>
                    <a:pt x="6" y="143"/>
                  </a:cubicBezTo>
                  <a:cubicBezTo>
                    <a:pt x="22" y="143"/>
                    <a:pt x="38" y="143"/>
                    <a:pt x="54" y="143"/>
                  </a:cubicBezTo>
                  <a:cubicBezTo>
                    <a:pt x="60" y="143"/>
                    <a:pt x="60" y="141"/>
                    <a:pt x="60" y="135"/>
                  </a:cubicBezTo>
                  <a:cubicBezTo>
                    <a:pt x="60" y="119"/>
                    <a:pt x="60" y="119"/>
                    <a:pt x="60" y="119"/>
                  </a:cubicBezTo>
                  <a:cubicBezTo>
                    <a:pt x="60" y="118"/>
                    <a:pt x="60" y="117"/>
                    <a:pt x="59" y="117"/>
                  </a:cubicBezTo>
                  <a:cubicBezTo>
                    <a:pt x="59" y="115"/>
                    <a:pt x="58" y="113"/>
                    <a:pt x="58" y="112"/>
                  </a:cubicBezTo>
                  <a:cubicBezTo>
                    <a:pt x="58" y="110"/>
                    <a:pt x="58" y="108"/>
                    <a:pt x="58" y="107"/>
                  </a:cubicBezTo>
                  <a:cubicBezTo>
                    <a:pt x="58" y="102"/>
                    <a:pt x="58" y="98"/>
                    <a:pt x="58" y="94"/>
                  </a:cubicBezTo>
                  <a:cubicBezTo>
                    <a:pt x="58" y="81"/>
                    <a:pt x="58" y="69"/>
                    <a:pt x="58" y="56"/>
                  </a:cubicBezTo>
                  <a:cubicBezTo>
                    <a:pt x="58" y="38"/>
                    <a:pt x="58" y="20"/>
                    <a:pt x="58" y="2"/>
                  </a:cubicBezTo>
                  <a:cubicBezTo>
                    <a:pt x="58" y="1"/>
                    <a:pt x="58" y="1"/>
                    <a:pt x="58" y="0"/>
                  </a:cubicBezTo>
                  <a:cubicBezTo>
                    <a:pt x="2" y="0"/>
                    <a:pt x="2" y="0"/>
                    <a:pt x="2" y="0"/>
                  </a:cubicBezTo>
                  <a:cubicBezTo>
                    <a:pt x="2" y="1"/>
                    <a:pt x="2" y="1"/>
                    <a:pt x="2" y="2"/>
                  </a:cubicBezTo>
                  <a:cubicBezTo>
                    <a:pt x="2" y="20"/>
                    <a:pt x="2" y="38"/>
                    <a:pt x="2" y="56"/>
                  </a:cubicBezTo>
                  <a:cubicBezTo>
                    <a:pt x="2" y="69"/>
                    <a:pt x="2" y="81"/>
                    <a:pt x="2" y="94"/>
                  </a:cubicBezTo>
                  <a:cubicBezTo>
                    <a:pt x="2" y="98"/>
                    <a:pt x="2" y="102"/>
                    <a:pt x="2" y="107"/>
                  </a:cubicBezTo>
                  <a:cubicBezTo>
                    <a:pt x="2" y="108"/>
                    <a:pt x="2" y="110"/>
                    <a:pt x="2" y="112"/>
                  </a:cubicBezTo>
                  <a:cubicBezTo>
                    <a:pt x="2" y="113"/>
                    <a:pt x="1" y="115"/>
                    <a:pt x="1" y="117"/>
                  </a:cubicBezTo>
                  <a:cubicBezTo>
                    <a:pt x="0" y="117"/>
                    <a:pt x="0" y="118"/>
                    <a:pt x="0" y="119"/>
                  </a:cubicBezTo>
                  <a:close/>
                </a:path>
              </a:pathLst>
            </a:custGeom>
            <a:solidFill>
              <a:srgbClr val="FFCC5C"/>
            </a:solidFill>
            <a:ln w="9525">
              <a:noFill/>
            </a:ln>
          </p:spPr>
          <p:txBody>
            <a:bodyPr/>
            <a:p>
              <a:endParaRPr altLang="en-US" lang="zh-CN"/>
            </a:p>
          </p:txBody>
        </p:sp>
        <p:sp>
          <p:nvSpPr>
            <p:cNvPr id="1049263" name="Freeform 150"/>
            <p:cNvSpPr/>
            <p:nvPr/>
          </p:nvSpPr>
          <p:spPr>
            <a:xfrm>
              <a:off x="890" y="930"/>
              <a:ext cx="190" cy="335"/>
            </a:xfrm>
            <a:custGeom>
              <a:avLst/>
              <a:ahLst/>
              <a:cxnLst>
                <a:cxn ang="0">
                  <a:pos x="0" y="0"/>
                </a:cxn>
                <a:cxn ang="0">
                  <a:pos x="14" y="134"/>
                </a:cxn>
                <a:cxn ang="0">
                  <a:pos x="64" y="134"/>
                </a:cxn>
                <a:cxn ang="0">
                  <a:pos x="76" y="0"/>
                </a:cxn>
                <a:cxn ang="0">
                  <a:pos x="0" y="0"/>
                </a:cxn>
                <a:cxn ang="0">
                  <a:pos x="0" y="0"/>
                </a:cxn>
              </a:cxnLst>
              <a:rect l="0" t="0" r="0" b="0"/>
              <a:pathLst>
                <a:path w="76" h="134">
                  <a:moveTo>
                    <a:pt x="0" y="0"/>
                  </a:moveTo>
                  <a:lnTo>
                    <a:pt x="14" y="134"/>
                  </a:lnTo>
                  <a:lnTo>
                    <a:pt x="64" y="134"/>
                  </a:lnTo>
                  <a:lnTo>
                    <a:pt x="76" y="0"/>
                  </a:lnTo>
                  <a:lnTo>
                    <a:pt x="0" y="0"/>
                  </a:lnTo>
                  <a:lnTo>
                    <a:pt x="0" y="0"/>
                  </a:lnTo>
                  <a:close/>
                </a:path>
              </a:pathLst>
            </a:custGeom>
            <a:solidFill>
              <a:srgbClr val="FFCC5C"/>
            </a:solidFill>
            <a:ln w="9525">
              <a:noFill/>
            </a:ln>
          </p:spPr>
          <p:txBody>
            <a:bodyPr/>
            <a:p>
              <a:endParaRPr altLang="en-US" lang="zh-CN"/>
            </a:p>
          </p:txBody>
        </p:sp>
      </p:grpSp>
      <p:grpSp>
        <p:nvGrpSpPr>
          <p:cNvPr id="125" name="组合 41379"/>
          <p:cNvGrpSpPr/>
          <p:nvPr/>
        </p:nvGrpSpPr>
        <p:grpSpPr>
          <a:xfrm>
            <a:off x="5888038" y="2087563"/>
            <a:ext cx="255587" cy="252412"/>
            <a:chOff x="0" y="0"/>
            <a:chExt cx="1570" cy="1565"/>
          </a:xfrm>
        </p:grpSpPr>
        <p:sp>
          <p:nvSpPr>
            <p:cNvPr id="1049264" name="Oval 29"/>
            <p:cNvSpPr/>
            <p:nvPr/>
          </p:nvSpPr>
          <p:spPr>
            <a:xfrm>
              <a:off x="0" y="0"/>
              <a:ext cx="1570" cy="1565"/>
            </a:xfrm>
            <a:prstGeom prst="ellipse"/>
            <a:solidFill>
              <a:srgbClr val="16C5CA"/>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265" name="Freeform 30"/>
            <p:cNvSpPr/>
            <p:nvPr/>
          </p:nvSpPr>
          <p:spPr>
            <a:xfrm>
              <a:off x="550" y="265"/>
              <a:ext cx="1018" cy="1300"/>
            </a:xfrm>
            <a:custGeom>
              <a:avLst/>
              <a:ahLst/>
              <a:cxnLst>
                <a:cxn ang="0">
                  <a:pos x="68" y="294"/>
                </a:cxn>
                <a:cxn ang="0">
                  <a:pos x="4" y="230"/>
                </a:cxn>
                <a:cxn ang="0">
                  <a:pos x="3" y="229"/>
                </a:cxn>
                <a:cxn ang="0">
                  <a:pos x="2" y="228"/>
                </a:cxn>
                <a:cxn ang="0">
                  <a:pos x="1" y="227"/>
                </a:cxn>
                <a:cxn ang="0">
                  <a:pos x="1" y="225"/>
                </a:cxn>
                <a:cxn ang="0">
                  <a:pos x="0" y="224"/>
                </a:cxn>
                <a:cxn ang="0">
                  <a:pos x="0" y="223"/>
                </a:cxn>
                <a:cxn ang="0">
                  <a:pos x="0" y="221"/>
                </a:cxn>
                <a:cxn ang="0">
                  <a:pos x="0" y="220"/>
                </a:cxn>
                <a:cxn ang="0">
                  <a:pos x="0" y="14"/>
                </a:cxn>
                <a:cxn ang="0">
                  <a:pos x="0" y="13"/>
                </a:cxn>
                <a:cxn ang="0">
                  <a:pos x="0" y="11"/>
                </a:cxn>
                <a:cxn ang="0">
                  <a:pos x="0" y="10"/>
                </a:cxn>
                <a:cxn ang="0">
                  <a:pos x="1" y="9"/>
                </a:cxn>
                <a:cxn ang="0">
                  <a:pos x="1" y="7"/>
                </a:cxn>
                <a:cxn ang="0">
                  <a:pos x="2" y="6"/>
                </a:cxn>
                <a:cxn ang="0">
                  <a:pos x="3" y="5"/>
                </a:cxn>
                <a:cxn ang="0">
                  <a:pos x="4" y="4"/>
                </a:cxn>
                <a:cxn ang="0">
                  <a:pos x="5" y="3"/>
                </a:cxn>
                <a:cxn ang="0">
                  <a:pos x="6" y="2"/>
                </a:cxn>
                <a:cxn ang="0">
                  <a:pos x="7" y="1"/>
                </a:cxn>
                <a:cxn ang="0">
                  <a:pos x="9" y="1"/>
                </a:cxn>
                <a:cxn ang="0">
                  <a:pos x="10" y="0"/>
                </a:cxn>
                <a:cxn ang="0">
                  <a:pos x="11" y="0"/>
                </a:cxn>
                <a:cxn ang="0">
                  <a:pos x="13" y="0"/>
                </a:cxn>
                <a:cxn ang="0">
                  <a:pos x="14" y="0"/>
                </a:cxn>
                <a:cxn ang="0">
                  <a:pos x="93" y="0"/>
                </a:cxn>
                <a:cxn ang="0">
                  <a:pos x="95" y="0"/>
                </a:cxn>
                <a:cxn ang="0">
                  <a:pos x="96" y="0"/>
                </a:cxn>
                <a:cxn ang="0">
                  <a:pos x="97" y="0"/>
                </a:cxn>
                <a:cxn ang="0">
                  <a:pos x="99" y="1"/>
                </a:cxn>
                <a:cxn ang="0">
                  <a:pos x="100" y="1"/>
                </a:cxn>
                <a:cxn ang="0">
                  <a:pos x="101" y="2"/>
                </a:cxn>
                <a:cxn ang="0">
                  <a:pos x="102" y="3"/>
                </a:cxn>
                <a:cxn ang="0">
                  <a:pos x="103" y="4"/>
                </a:cxn>
                <a:cxn ang="0">
                  <a:pos x="230" y="131"/>
                </a:cxn>
                <a:cxn ang="0">
                  <a:pos x="68" y="294"/>
                </a:cxn>
              </a:cxnLst>
              <a:rect l="0" t="0" r="0" b="0"/>
              <a:pathLst>
                <a:path w="230" h="294">
                  <a:moveTo>
                    <a:pt x="68" y="294"/>
                  </a:moveTo>
                  <a:cubicBezTo>
                    <a:pt x="4" y="230"/>
                    <a:pt x="4" y="230"/>
                    <a:pt x="4" y="230"/>
                  </a:cubicBezTo>
                  <a:cubicBezTo>
                    <a:pt x="3" y="229"/>
                    <a:pt x="3" y="229"/>
                    <a:pt x="3" y="229"/>
                  </a:cubicBezTo>
                  <a:cubicBezTo>
                    <a:pt x="2" y="228"/>
                    <a:pt x="2" y="228"/>
                    <a:pt x="2" y="228"/>
                  </a:cubicBezTo>
                  <a:cubicBezTo>
                    <a:pt x="1" y="227"/>
                    <a:pt x="1" y="227"/>
                    <a:pt x="1" y="227"/>
                  </a:cubicBezTo>
                  <a:cubicBezTo>
                    <a:pt x="1" y="225"/>
                    <a:pt x="1" y="225"/>
                    <a:pt x="1" y="225"/>
                  </a:cubicBezTo>
                  <a:cubicBezTo>
                    <a:pt x="0" y="224"/>
                    <a:pt x="0" y="224"/>
                    <a:pt x="0" y="224"/>
                  </a:cubicBezTo>
                  <a:cubicBezTo>
                    <a:pt x="0" y="223"/>
                    <a:pt x="0" y="223"/>
                    <a:pt x="0" y="223"/>
                  </a:cubicBezTo>
                  <a:cubicBezTo>
                    <a:pt x="0" y="221"/>
                    <a:pt x="0" y="221"/>
                    <a:pt x="0" y="221"/>
                  </a:cubicBezTo>
                  <a:cubicBezTo>
                    <a:pt x="0" y="220"/>
                    <a:pt x="0" y="220"/>
                    <a:pt x="0" y="220"/>
                  </a:cubicBezTo>
                  <a:cubicBezTo>
                    <a:pt x="0" y="14"/>
                    <a:pt x="0" y="14"/>
                    <a:pt x="0" y="14"/>
                  </a:cubicBezTo>
                  <a:cubicBezTo>
                    <a:pt x="0" y="13"/>
                    <a:pt x="0" y="13"/>
                    <a:pt x="0" y="13"/>
                  </a:cubicBezTo>
                  <a:cubicBezTo>
                    <a:pt x="0" y="11"/>
                    <a:pt x="0" y="11"/>
                    <a:pt x="0" y="11"/>
                  </a:cubicBezTo>
                  <a:cubicBezTo>
                    <a:pt x="0" y="10"/>
                    <a:pt x="0" y="10"/>
                    <a:pt x="0" y="10"/>
                  </a:cubicBezTo>
                  <a:cubicBezTo>
                    <a:pt x="1" y="9"/>
                    <a:pt x="1" y="9"/>
                    <a:pt x="1" y="9"/>
                  </a:cubicBezTo>
                  <a:cubicBezTo>
                    <a:pt x="1" y="7"/>
                    <a:pt x="1" y="7"/>
                    <a:pt x="1" y="7"/>
                  </a:cubicBezTo>
                  <a:cubicBezTo>
                    <a:pt x="2" y="6"/>
                    <a:pt x="2" y="6"/>
                    <a:pt x="2" y="6"/>
                  </a:cubicBezTo>
                  <a:cubicBezTo>
                    <a:pt x="3" y="5"/>
                    <a:pt x="3" y="5"/>
                    <a:pt x="3" y="5"/>
                  </a:cubicBezTo>
                  <a:cubicBezTo>
                    <a:pt x="4" y="4"/>
                    <a:pt x="4" y="4"/>
                    <a:pt x="4" y="4"/>
                  </a:cubicBezTo>
                  <a:cubicBezTo>
                    <a:pt x="5" y="3"/>
                    <a:pt x="5" y="3"/>
                    <a:pt x="5" y="3"/>
                  </a:cubicBezTo>
                  <a:cubicBezTo>
                    <a:pt x="6" y="2"/>
                    <a:pt x="6" y="2"/>
                    <a:pt x="6" y="2"/>
                  </a:cubicBezTo>
                  <a:cubicBezTo>
                    <a:pt x="7" y="1"/>
                    <a:pt x="7" y="1"/>
                    <a:pt x="7" y="1"/>
                  </a:cubicBezTo>
                  <a:cubicBezTo>
                    <a:pt x="9" y="1"/>
                    <a:pt x="9" y="1"/>
                    <a:pt x="9" y="1"/>
                  </a:cubicBezTo>
                  <a:cubicBezTo>
                    <a:pt x="10" y="0"/>
                    <a:pt x="10" y="0"/>
                    <a:pt x="10" y="0"/>
                  </a:cubicBezTo>
                  <a:cubicBezTo>
                    <a:pt x="11" y="0"/>
                    <a:pt x="11" y="0"/>
                    <a:pt x="11" y="0"/>
                  </a:cubicBezTo>
                  <a:cubicBezTo>
                    <a:pt x="13" y="0"/>
                    <a:pt x="13" y="0"/>
                    <a:pt x="13" y="0"/>
                  </a:cubicBezTo>
                  <a:cubicBezTo>
                    <a:pt x="14" y="0"/>
                    <a:pt x="14" y="0"/>
                    <a:pt x="14" y="0"/>
                  </a:cubicBezTo>
                  <a:cubicBezTo>
                    <a:pt x="93" y="0"/>
                    <a:pt x="93" y="0"/>
                    <a:pt x="93" y="0"/>
                  </a:cubicBezTo>
                  <a:cubicBezTo>
                    <a:pt x="95" y="0"/>
                    <a:pt x="95" y="0"/>
                    <a:pt x="95" y="0"/>
                  </a:cubicBezTo>
                  <a:cubicBezTo>
                    <a:pt x="96" y="0"/>
                    <a:pt x="96" y="0"/>
                    <a:pt x="96" y="0"/>
                  </a:cubicBezTo>
                  <a:cubicBezTo>
                    <a:pt x="97" y="0"/>
                    <a:pt x="97" y="0"/>
                    <a:pt x="97" y="0"/>
                  </a:cubicBezTo>
                  <a:cubicBezTo>
                    <a:pt x="99" y="1"/>
                    <a:pt x="99" y="1"/>
                    <a:pt x="99" y="1"/>
                  </a:cubicBezTo>
                  <a:cubicBezTo>
                    <a:pt x="100" y="1"/>
                    <a:pt x="100" y="1"/>
                    <a:pt x="100" y="1"/>
                  </a:cubicBezTo>
                  <a:cubicBezTo>
                    <a:pt x="101" y="2"/>
                    <a:pt x="101" y="2"/>
                    <a:pt x="101" y="2"/>
                  </a:cubicBezTo>
                  <a:cubicBezTo>
                    <a:pt x="102" y="3"/>
                    <a:pt x="102" y="3"/>
                    <a:pt x="102" y="3"/>
                  </a:cubicBezTo>
                  <a:cubicBezTo>
                    <a:pt x="103" y="4"/>
                    <a:pt x="103" y="4"/>
                    <a:pt x="103" y="4"/>
                  </a:cubicBezTo>
                  <a:cubicBezTo>
                    <a:pt x="230" y="131"/>
                    <a:pt x="230" y="131"/>
                    <a:pt x="230" y="131"/>
                  </a:cubicBezTo>
                  <a:cubicBezTo>
                    <a:pt x="224" y="218"/>
                    <a:pt x="154" y="287"/>
                    <a:pt x="68" y="294"/>
                  </a:cubicBezTo>
                  <a:close/>
                </a:path>
              </a:pathLst>
            </a:custGeom>
            <a:solidFill>
              <a:srgbClr val="049DA3"/>
            </a:solidFill>
            <a:ln w="9525">
              <a:noFill/>
            </a:ln>
          </p:spPr>
          <p:txBody>
            <a:bodyPr/>
            <a:p>
              <a:endParaRPr altLang="en-US" lang="zh-CN"/>
            </a:p>
          </p:txBody>
        </p:sp>
        <p:sp>
          <p:nvSpPr>
            <p:cNvPr id="1049266" name="Freeform 59"/>
            <p:cNvSpPr/>
            <p:nvPr/>
          </p:nvSpPr>
          <p:spPr>
            <a:xfrm>
              <a:off x="550" y="265"/>
              <a:ext cx="478" cy="1035"/>
            </a:xfrm>
            <a:custGeom>
              <a:avLst/>
              <a:ahLst/>
              <a:cxnLst>
                <a:cxn ang="0">
                  <a:pos x="14" y="0"/>
                </a:cxn>
                <a:cxn ang="0">
                  <a:pos x="93" y="0"/>
                </a:cxn>
                <a:cxn ang="0">
                  <a:pos x="108" y="14"/>
                </a:cxn>
                <a:cxn ang="0">
                  <a:pos x="108" y="220"/>
                </a:cxn>
                <a:cxn ang="0">
                  <a:pos x="93" y="234"/>
                </a:cxn>
                <a:cxn ang="0">
                  <a:pos x="14" y="234"/>
                </a:cxn>
                <a:cxn ang="0">
                  <a:pos x="0" y="220"/>
                </a:cxn>
                <a:cxn ang="0">
                  <a:pos x="0" y="14"/>
                </a:cxn>
                <a:cxn ang="0">
                  <a:pos x="14" y="0"/>
                </a:cxn>
              </a:cxnLst>
              <a:rect l="0" t="0" r="0" b="0"/>
              <a:pathLst>
                <a:path w="108" h="234">
                  <a:moveTo>
                    <a:pt x="14" y="0"/>
                  </a:moveTo>
                  <a:cubicBezTo>
                    <a:pt x="93" y="0"/>
                    <a:pt x="93" y="0"/>
                    <a:pt x="93" y="0"/>
                  </a:cubicBezTo>
                  <a:cubicBezTo>
                    <a:pt x="101" y="0"/>
                    <a:pt x="108" y="6"/>
                    <a:pt x="108" y="14"/>
                  </a:cubicBezTo>
                  <a:cubicBezTo>
                    <a:pt x="108" y="220"/>
                    <a:pt x="108" y="220"/>
                    <a:pt x="108" y="220"/>
                  </a:cubicBezTo>
                  <a:cubicBezTo>
                    <a:pt x="108" y="228"/>
                    <a:pt x="101" y="234"/>
                    <a:pt x="93" y="234"/>
                  </a:cubicBezTo>
                  <a:cubicBezTo>
                    <a:pt x="14" y="234"/>
                    <a:pt x="14" y="234"/>
                    <a:pt x="14" y="234"/>
                  </a:cubicBezTo>
                  <a:cubicBezTo>
                    <a:pt x="6" y="234"/>
                    <a:pt x="0" y="228"/>
                    <a:pt x="0" y="220"/>
                  </a:cubicBezTo>
                  <a:cubicBezTo>
                    <a:pt x="0" y="14"/>
                    <a:pt x="0" y="14"/>
                    <a:pt x="0" y="14"/>
                  </a:cubicBezTo>
                  <a:cubicBezTo>
                    <a:pt x="0" y="6"/>
                    <a:pt x="6" y="0"/>
                    <a:pt x="14" y="0"/>
                  </a:cubicBezTo>
                  <a:close/>
                </a:path>
              </a:pathLst>
            </a:custGeom>
            <a:solidFill>
              <a:srgbClr val="334D5C"/>
            </a:solidFill>
            <a:ln w="9525">
              <a:noFill/>
            </a:ln>
          </p:spPr>
          <p:txBody>
            <a:bodyPr/>
            <a:p>
              <a:endParaRPr altLang="en-US" lang="zh-CN"/>
            </a:p>
          </p:txBody>
        </p:sp>
        <p:sp>
          <p:nvSpPr>
            <p:cNvPr id="1049267" name="Freeform 151"/>
            <p:cNvSpPr/>
            <p:nvPr/>
          </p:nvSpPr>
          <p:spPr>
            <a:xfrm>
              <a:off x="585" y="1180"/>
              <a:ext cx="185" cy="50"/>
            </a:xfrm>
            <a:custGeom>
              <a:avLst/>
              <a:ahLst/>
              <a:cxnLst>
                <a:cxn ang="0">
                  <a:pos x="4" y="0"/>
                </a:cxn>
                <a:cxn ang="0">
                  <a:pos x="38" y="0"/>
                </a:cxn>
                <a:cxn ang="0">
                  <a:pos x="42" y="3"/>
                </a:cxn>
                <a:cxn ang="0">
                  <a:pos x="42" y="7"/>
                </a:cxn>
                <a:cxn ang="0">
                  <a:pos x="38" y="11"/>
                </a:cxn>
                <a:cxn ang="0">
                  <a:pos x="4" y="11"/>
                </a:cxn>
                <a:cxn ang="0">
                  <a:pos x="0" y="7"/>
                </a:cxn>
                <a:cxn ang="0">
                  <a:pos x="0" y="3"/>
                </a:cxn>
                <a:cxn ang="0">
                  <a:pos x="4" y="0"/>
                </a:cxn>
              </a:cxnLst>
              <a:rect l="0" t="0" r="0" b="0"/>
              <a:pathLst>
                <a:path w="42" h="11">
                  <a:moveTo>
                    <a:pt x="4" y="0"/>
                  </a:moveTo>
                  <a:cubicBezTo>
                    <a:pt x="38" y="0"/>
                    <a:pt x="38" y="0"/>
                    <a:pt x="38" y="0"/>
                  </a:cubicBezTo>
                  <a:cubicBezTo>
                    <a:pt x="40" y="0"/>
                    <a:pt x="42" y="1"/>
                    <a:pt x="42" y="3"/>
                  </a:cubicBezTo>
                  <a:cubicBezTo>
                    <a:pt x="42" y="7"/>
                    <a:pt x="42" y="7"/>
                    <a:pt x="42" y="7"/>
                  </a:cubicBezTo>
                  <a:cubicBezTo>
                    <a:pt x="42" y="9"/>
                    <a:pt x="40" y="11"/>
                    <a:pt x="38" y="11"/>
                  </a:cubicBezTo>
                  <a:cubicBezTo>
                    <a:pt x="4" y="11"/>
                    <a:pt x="4" y="11"/>
                    <a:pt x="4" y="11"/>
                  </a:cubicBezTo>
                  <a:cubicBezTo>
                    <a:pt x="2" y="11"/>
                    <a:pt x="0" y="9"/>
                    <a:pt x="0" y="7"/>
                  </a:cubicBezTo>
                  <a:cubicBezTo>
                    <a:pt x="0" y="3"/>
                    <a:pt x="0" y="3"/>
                    <a:pt x="0" y="3"/>
                  </a:cubicBezTo>
                  <a:cubicBezTo>
                    <a:pt x="0" y="1"/>
                    <a:pt x="2" y="0"/>
                    <a:pt x="4" y="0"/>
                  </a:cubicBezTo>
                  <a:close/>
                </a:path>
              </a:pathLst>
            </a:custGeom>
            <a:solidFill>
              <a:srgbClr val="8AD497"/>
            </a:solidFill>
            <a:ln w="9525">
              <a:noFill/>
            </a:ln>
          </p:spPr>
          <p:txBody>
            <a:bodyPr/>
            <a:p>
              <a:endParaRPr altLang="en-US" lang="zh-CN"/>
            </a:p>
          </p:txBody>
        </p:sp>
        <p:sp>
          <p:nvSpPr>
            <p:cNvPr id="1049268" name="Freeform 152"/>
            <p:cNvSpPr/>
            <p:nvPr/>
          </p:nvSpPr>
          <p:spPr>
            <a:xfrm>
              <a:off x="805" y="1180"/>
              <a:ext cx="183" cy="50"/>
            </a:xfrm>
            <a:custGeom>
              <a:avLst/>
              <a:ahLst/>
              <a:cxnLst>
                <a:cxn ang="0">
                  <a:pos x="3" y="0"/>
                </a:cxn>
                <a:cxn ang="0">
                  <a:pos x="37" y="0"/>
                </a:cxn>
                <a:cxn ang="0">
                  <a:pos x="41" y="3"/>
                </a:cxn>
                <a:cxn ang="0">
                  <a:pos x="41" y="7"/>
                </a:cxn>
                <a:cxn ang="0">
                  <a:pos x="37" y="11"/>
                </a:cxn>
                <a:cxn ang="0">
                  <a:pos x="3" y="11"/>
                </a:cxn>
                <a:cxn ang="0">
                  <a:pos x="0" y="7"/>
                </a:cxn>
                <a:cxn ang="0">
                  <a:pos x="0" y="3"/>
                </a:cxn>
                <a:cxn ang="0">
                  <a:pos x="3" y="0"/>
                </a:cxn>
              </a:cxnLst>
              <a:rect l="0" t="0" r="0" b="0"/>
              <a:pathLst>
                <a:path w="41" h="11">
                  <a:moveTo>
                    <a:pt x="3" y="0"/>
                  </a:moveTo>
                  <a:cubicBezTo>
                    <a:pt x="37" y="0"/>
                    <a:pt x="37" y="0"/>
                    <a:pt x="37" y="0"/>
                  </a:cubicBezTo>
                  <a:cubicBezTo>
                    <a:pt x="39" y="0"/>
                    <a:pt x="41" y="1"/>
                    <a:pt x="41" y="3"/>
                  </a:cubicBezTo>
                  <a:cubicBezTo>
                    <a:pt x="41" y="7"/>
                    <a:pt x="41" y="7"/>
                    <a:pt x="41" y="7"/>
                  </a:cubicBezTo>
                  <a:cubicBezTo>
                    <a:pt x="41" y="9"/>
                    <a:pt x="39" y="11"/>
                    <a:pt x="37" y="11"/>
                  </a:cubicBezTo>
                  <a:cubicBezTo>
                    <a:pt x="3" y="11"/>
                    <a:pt x="3" y="11"/>
                    <a:pt x="3" y="11"/>
                  </a:cubicBezTo>
                  <a:cubicBezTo>
                    <a:pt x="1" y="11"/>
                    <a:pt x="0" y="9"/>
                    <a:pt x="0" y="7"/>
                  </a:cubicBezTo>
                  <a:cubicBezTo>
                    <a:pt x="0" y="3"/>
                    <a:pt x="0" y="3"/>
                    <a:pt x="0" y="3"/>
                  </a:cubicBezTo>
                  <a:cubicBezTo>
                    <a:pt x="0" y="1"/>
                    <a:pt x="1" y="0"/>
                    <a:pt x="3" y="0"/>
                  </a:cubicBezTo>
                  <a:close/>
                </a:path>
              </a:pathLst>
            </a:custGeom>
            <a:solidFill>
              <a:srgbClr val="8AD497"/>
            </a:solidFill>
            <a:ln w="9525">
              <a:noFill/>
            </a:ln>
          </p:spPr>
          <p:txBody>
            <a:bodyPr/>
            <a:p>
              <a:endParaRPr altLang="en-US" lang="zh-CN"/>
            </a:p>
          </p:txBody>
        </p:sp>
        <p:sp>
          <p:nvSpPr>
            <p:cNvPr id="1049269" name="Freeform 153"/>
            <p:cNvSpPr/>
            <p:nvPr/>
          </p:nvSpPr>
          <p:spPr>
            <a:xfrm>
              <a:off x="730" y="1087"/>
              <a:ext cx="115" cy="52"/>
            </a:xfrm>
            <a:custGeom>
              <a:avLst/>
              <a:ahLst/>
              <a:cxnLst>
                <a:cxn ang="0">
                  <a:pos x="4" y="0"/>
                </a:cxn>
                <a:cxn ang="0">
                  <a:pos x="22" y="0"/>
                </a:cxn>
                <a:cxn ang="0">
                  <a:pos x="26" y="4"/>
                </a:cxn>
                <a:cxn ang="0">
                  <a:pos x="26" y="8"/>
                </a:cxn>
                <a:cxn ang="0">
                  <a:pos x="22" y="12"/>
                </a:cxn>
                <a:cxn ang="0">
                  <a:pos x="4" y="12"/>
                </a:cxn>
                <a:cxn ang="0">
                  <a:pos x="0" y="8"/>
                </a:cxn>
                <a:cxn ang="0">
                  <a:pos x="0" y="4"/>
                </a:cxn>
                <a:cxn ang="0">
                  <a:pos x="4" y="0"/>
                </a:cxn>
              </a:cxnLst>
              <a:rect l="0" t="0" r="0" b="0"/>
              <a:pathLst>
                <a:path w="26" h="12">
                  <a:moveTo>
                    <a:pt x="4" y="0"/>
                  </a:moveTo>
                  <a:cubicBezTo>
                    <a:pt x="22" y="0"/>
                    <a:pt x="22" y="0"/>
                    <a:pt x="22" y="0"/>
                  </a:cubicBezTo>
                  <a:cubicBezTo>
                    <a:pt x="24" y="0"/>
                    <a:pt x="26" y="2"/>
                    <a:pt x="26" y="4"/>
                  </a:cubicBezTo>
                  <a:cubicBezTo>
                    <a:pt x="26" y="8"/>
                    <a:pt x="26" y="8"/>
                    <a:pt x="26" y="8"/>
                  </a:cubicBezTo>
                  <a:cubicBezTo>
                    <a:pt x="26" y="10"/>
                    <a:pt x="24" y="12"/>
                    <a:pt x="22" y="12"/>
                  </a:cubicBezTo>
                  <a:cubicBezTo>
                    <a:pt x="4" y="12"/>
                    <a:pt x="4" y="12"/>
                    <a:pt x="4" y="12"/>
                  </a:cubicBezTo>
                  <a:cubicBezTo>
                    <a:pt x="1" y="12"/>
                    <a:pt x="0" y="10"/>
                    <a:pt x="0" y="8"/>
                  </a:cubicBezTo>
                  <a:cubicBezTo>
                    <a:pt x="0" y="4"/>
                    <a:pt x="0" y="4"/>
                    <a:pt x="0" y="4"/>
                  </a:cubicBezTo>
                  <a:cubicBezTo>
                    <a:pt x="0" y="2"/>
                    <a:pt x="1" y="0"/>
                    <a:pt x="4" y="0"/>
                  </a:cubicBezTo>
                  <a:close/>
                </a:path>
              </a:pathLst>
            </a:custGeom>
            <a:solidFill>
              <a:srgbClr val="F1522E"/>
            </a:solidFill>
            <a:ln w="9525">
              <a:noFill/>
            </a:ln>
          </p:spPr>
          <p:txBody>
            <a:bodyPr/>
            <a:p>
              <a:endParaRPr altLang="en-US" lang="zh-CN"/>
            </a:p>
          </p:txBody>
        </p:sp>
        <p:sp>
          <p:nvSpPr>
            <p:cNvPr id="1049270" name="Freeform 154"/>
            <p:cNvSpPr/>
            <p:nvPr/>
          </p:nvSpPr>
          <p:spPr>
            <a:xfrm>
              <a:off x="873" y="1087"/>
              <a:ext cx="115" cy="52"/>
            </a:xfrm>
            <a:custGeom>
              <a:avLst/>
              <a:ahLst/>
              <a:cxnLst>
                <a:cxn ang="0">
                  <a:pos x="4" y="0"/>
                </a:cxn>
                <a:cxn ang="0">
                  <a:pos x="22" y="0"/>
                </a:cxn>
                <a:cxn ang="0">
                  <a:pos x="26" y="4"/>
                </a:cxn>
                <a:cxn ang="0">
                  <a:pos x="26" y="8"/>
                </a:cxn>
                <a:cxn ang="0">
                  <a:pos x="22" y="12"/>
                </a:cxn>
                <a:cxn ang="0">
                  <a:pos x="4" y="12"/>
                </a:cxn>
                <a:cxn ang="0">
                  <a:pos x="0" y="8"/>
                </a:cxn>
                <a:cxn ang="0">
                  <a:pos x="0" y="4"/>
                </a:cxn>
                <a:cxn ang="0">
                  <a:pos x="4" y="0"/>
                </a:cxn>
              </a:cxnLst>
              <a:rect l="0" t="0" r="0" b="0"/>
              <a:pathLst>
                <a:path w="26" h="12">
                  <a:moveTo>
                    <a:pt x="4" y="0"/>
                  </a:moveTo>
                  <a:cubicBezTo>
                    <a:pt x="22" y="0"/>
                    <a:pt x="22" y="0"/>
                    <a:pt x="22" y="0"/>
                  </a:cubicBezTo>
                  <a:cubicBezTo>
                    <a:pt x="24" y="0"/>
                    <a:pt x="26" y="2"/>
                    <a:pt x="26" y="4"/>
                  </a:cubicBezTo>
                  <a:cubicBezTo>
                    <a:pt x="26" y="8"/>
                    <a:pt x="26" y="8"/>
                    <a:pt x="26" y="8"/>
                  </a:cubicBezTo>
                  <a:cubicBezTo>
                    <a:pt x="26" y="10"/>
                    <a:pt x="24" y="12"/>
                    <a:pt x="22" y="12"/>
                  </a:cubicBezTo>
                  <a:cubicBezTo>
                    <a:pt x="4" y="12"/>
                    <a:pt x="4" y="12"/>
                    <a:pt x="4" y="12"/>
                  </a:cubicBezTo>
                  <a:cubicBezTo>
                    <a:pt x="2" y="12"/>
                    <a:pt x="0" y="10"/>
                    <a:pt x="0" y="8"/>
                  </a:cubicBezTo>
                  <a:cubicBezTo>
                    <a:pt x="0" y="4"/>
                    <a:pt x="0" y="4"/>
                    <a:pt x="0" y="4"/>
                  </a:cubicBezTo>
                  <a:cubicBezTo>
                    <a:pt x="0" y="2"/>
                    <a:pt x="2" y="0"/>
                    <a:pt x="4" y="0"/>
                  </a:cubicBezTo>
                  <a:close/>
                </a:path>
              </a:pathLst>
            </a:custGeom>
            <a:solidFill>
              <a:srgbClr val="F1522E"/>
            </a:solidFill>
            <a:ln w="9525">
              <a:noFill/>
            </a:ln>
          </p:spPr>
          <p:txBody>
            <a:bodyPr/>
            <a:p>
              <a:endParaRPr altLang="en-US" lang="zh-CN"/>
            </a:p>
          </p:txBody>
        </p:sp>
        <p:sp>
          <p:nvSpPr>
            <p:cNvPr id="1049271" name="Freeform 155"/>
            <p:cNvSpPr/>
            <p:nvPr/>
          </p:nvSpPr>
          <p:spPr>
            <a:xfrm>
              <a:off x="585" y="1087"/>
              <a:ext cx="115" cy="52"/>
            </a:xfrm>
            <a:custGeom>
              <a:avLst/>
              <a:ahLst/>
              <a:cxnLst>
                <a:cxn ang="0">
                  <a:pos x="4" y="0"/>
                </a:cxn>
                <a:cxn ang="0">
                  <a:pos x="22" y="0"/>
                </a:cxn>
                <a:cxn ang="0">
                  <a:pos x="26" y="4"/>
                </a:cxn>
                <a:cxn ang="0">
                  <a:pos x="26" y="8"/>
                </a:cxn>
                <a:cxn ang="0">
                  <a:pos x="22" y="12"/>
                </a:cxn>
                <a:cxn ang="0">
                  <a:pos x="4" y="12"/>
                </a:cxn>
                <a:cxn ang="0">
                  <a:pos x="0" y="8"/>
                </a:cxn>
                <a:cxn ang="0">
                  <a:pos x="0" y="4"/>
                </a:cxn>
                <a:cxn ang="0">
                  <a:pos x="4" y="0"/>
                </a:cxn>
              </a:cxnLst>
              <a:rect l="0" t="0" r="0" b="0"/>
              <a:pathLst>
                <a:path w="26" h="12">
                  <a:moveTo>
                    <a:pt x="4" y="0"/>
                  </a:moveTo>
                  <a:cubicBezTo>
                    <a:pt x="22" y="0"/>
                    <a:pt x="22" y="0"/>
                    <a:pt x="22" y="0"/>
                  </a:cubicBezTo>
                  <a:cubicBezTo>
                    <a:pt x="24" y="0"/>
                    <a:pt x="26" y="2"/>
                    <a:pt x="26" y="4"/>
                  </a:cubicBezTo>
                  <a:cubicBezTo>
                    <a:pt x="26" y="8"/>
                    <a:pt x="26" y="8"/>
                    <a:pt x="26" y="8"/>
                  </a:cubicBezTo>
                  <a:cubicBezTo>
                    <a:pt x="26" y="10"/>
                    <a:pt x="24" y="12"/>
                    <a:pt x="22" y="12"/>
                  </a:cubicBezTo>
                  <a:cubicBezTo>
                    <a:pt x="4" y="12"/>
                    <a:pt x="4" y="12"/>
                    <a:pt x="4" y="12"/>
                  </a:cubicBezTo>
                  <a:cubicBezTo>
                    <a:pt x="2" y="12"/>
                    <a:pt x="0" y="10"/>
                    <a:pt x="0" y="8"/>
                  </a:cubicBezTo>
                  <a:cubicBezTo>
                    <a:pt x="0" y="4"/>
                    <a:pt x="0" y="4"/>
                    <a:pt x="0" y="4"/>
                  </a:cubicBezTo>
                  <a:cubicBezTo>
                    <a:pt x="0" y="2"/>
                    <a:pt x="2" y="0"/>
                    <a:pt x="4" y="0"/>
                  </a:cubicBezTo>
                  <a:close/>
                </a:path>
              </a:pathLst>
            </a:custGeom>
            <a:solidFill>
              <a:srgbClr val="F1522E"/>
            </a:solidFill>
            <a:ln w="9525">
              <a:noFill/>
            </a:ln>
          </p:spPr>
          <p:txBody>
            <a:bodyPr/>
            <a:p>
              <a:endParaRPr altLang="en-US" lang="zh-CN"/>
            </a:p>
          </p:txBody>
        </p:sp>
        <p:sp>
          <p:nvSpPr>
            <p:cNvPr id="1049272" name="Freeform 156"/>
            <p:cNvSpPr/>
            <p:nvPr/>
          </p:nvSpPr>
          <p:spPr>
            <a:xfrm>
              <a:off x="730" y="1000"/>
              <a:ext cx="115" cy="47"/>
            </a:xfrm>
            <a:custGeom>
              <a:avLst/>
              <a:ahLst/>
              <a:cxnLst>
                <a:cxn ang="0">
                  <a:pos x="4" y="0"/>
                </a:cxn>
                <a:cxn ang="0">
                  <a:pos x="22" y="0"/>
                </a:cxn>
                <a:cxn ang="0">
                  <a:pos x="26" y="4"/>
                </a:cxn>
                <a:cxn ang="0">
                  <a:pos x="26" y="7"/>
                </a:cxn>
                <a:cxn ang="0">
                  <a:pos x="22" y="11"/>
                </a:cxn>
                <a:cxn ang="0">
                  <a:pos x="4" y="11"/>
                </a:cxn>
                <a:cxn ang="0">
                  <a:pos x="0" y="7"/>
                </a:cxn>
                <a:cxn ang="0">
                  <a:pos x="0" y="4"/>
                </a:cxn>
                <a:cxn ang="0">
                  <a:pos x="4" y="0"/>
                </a:cxn>
              </a:cxnLst>
              <a:rect l="0" t="0" r="0" b="0"/>
              <a:pathLst>
                <a:path w="26" h="11">
                  <a:moveTo>
                    <a:pt x="4" y="0"/>
                  </a:moveTo>
                  <a:cubicBezTo>
                    <a:pt x="22" y="0"/>
                    <a:pt x="22" y="0"/>
                    <a:pt x="22" y="0"/>
                  </a:cubicBezTo>
                  <a:cubicBezTo>
                    <a:pt x="24" y="0"/>
                    <a:pt x="26" y="1"/>
                    <a:pt x="26" y="4"/>
                  </a:cubicBezTo>
                  <a:cubicBezTo>
                    <a:pt x="26" y="7"/>
                    <a:pt x="26" y="7"/>
                    <a:pt x="26" y="7"/>
                  </a:cubicBezTo>
                  <a:cubicBezTo>
                    <a:pt x="26" y="10"/>
                    <a:pt x="24" y="11"/>
                    <a:pt x="22" y="11"/>
                  </a:cubicBezTo>
                  <a:cubicBezTo>
                    <a:pt x="4" y="11"/>
                    <a:pt x="4" y="11"/>
                    <a:pt x="4" y="11"/>
                  </a:cubicBezTo>
                  <a:cubicBezTo>
                    <a:pt x="1" y="11"/>
                    <a:pt x="0" y="10"/>
                    <a:pt x="0" y="7"/>
                  </a:cubicBezTo>
                  <a:cubicBezTo>
                    <a:pt x="0" y="4"/>
                    <a:pt x="0" y="4"/>
                    <a:pt x="0" y="4"/>
                  </a:cubicBezTo>
                  <a:cubicBezTo>
                    <a:pt x="0" y="1"/>
                    <a:pt x="1" y="0"/>
                    <a:pt x="4" y="0"/>
                  </a:cubicBezTo>
                  <a:close/>
                </a:path>
              </a:pathLst>
            </a:custGeom>
            <a:solidFill>
              <a:srgbClr val="F1522E"/>
            </a:solidFill>
            <a:ln w="9525">
              <a:noFill/>
            </a:ln>
          </p:spPr>
          <p:txBody>
            <a:bodyPr/>
            <a:p>
              <a:endParaRPr altLang="en-US" lang="zh-CN"/>
            </a:p>
          </p:txBody>
        </p:sp>
        <p:sp>
          <p:nvSpPr>
            <p:cNvPr id="1049273" name="Freeform 157"/>
            <p:cNvSpPr/>
            <p:nvPr/>
          </p:nvSpPr>
          <p:spPr>
            <a:xfrm>
              <a:off x="873" y="1000"/>
              <a:ext cx="115" cy="47"/>
            </a:xfrm>
            <a:custGeom>
              <a:avLst/>
              <a:ahLst/>
              <a:cxnLst>
                <a:cxn ang="0">
                  <a:pos x="4" y="0"/>
                </a:cxn>
                <a:cxn ang="0">
                  <a:pos x="22" y="0"/>
                </a:cxn>
                <a:cxn ang="0">
                  <a:pos x="26" y="4"/>
                </a:cxn>
                <a:cxn ang="0">
                  <a:pos x="26" y="7"/>
                </a:cxn>
                <a:cxn ang="0">
                  <a:pos x="22" y="11"/>
                </a:cxn>
                <a:cxn ang="0">
                  <a:pos x="4" y="11"/>
                </a:cxn>
                <a:cxn ang="0">
                  <a:pos x="0" y="7"/>
                </a:cxn>
                <a:cxn ang="0">
                  <a:pos x="0" y="4"/>
                </a:cxn>
                <a:cxn ang="0">
                  <a:pos x="4" y="0"/>
                </a:cxn>
              </a:cxnLst>
              <a:rect l="0" t="0" r="0" b="0"/>
              <a:pathLst>
                <a:path w="26" h="11">
                  <a:moveTo>
                    <a:pt x="4" y="0"/>
                  </a:moveTo>
                  <a:cubicBezTo>
                    <a:pt x="22" y="0"/>
                    <a:pt x="22" y="0"/>
                    <a:pt x="22" y="0"/>
                  </a:cubicBezTo>
                  <a:cubicBezTo>
                    <a:pt x="24" y="0"/>
                    <a:pt x="26" y="1"/>
                    <a:pt x="26" y="4"/>
                  </a:cubicBezTo>
                  <a:cubicBezTo>
                    <a:pt x="26" y="7"/>
                    <a:pt x="26" y="7"/>
                    <a:pt x="26" y="7"/>
                  </a:cubicBezTo>
                  <a:cubicBezTo>
                    <a:pt x="26" y="10"/>
                    <a:pt x="24" y="11"/>
                    <a:pt x="22" y="11"/>
                  </a:cubicBezTo>
                  <a:cubicBezTo>
                    <a:pt x="4" y="11"/>
                    <a:pt x="4" y="11"/>
                    <a:pt x="4" y="11"/>
                  </a:cubicBezTo>
                  <a:cubicBezTo>
                    <a:pt x="2" y="11"/>
                    <a:pt x="0" y="10"/>
                    <a:pt x="0" y="7"/>
                  </a:cubicBezTo>
                  <a:cubicBezTo>
                    <a:pt x="0" y="4"/>
                    <a:pt x="0" y="4"/>
                    <a:pt x="0" y="4"/>
                  </a:cubicBezTo>
                  <a:cubicBezTo>
                    <a:pt x="0" y="1"/>
                    <a:pt x="2" y="0"/>
                    <a:pt x="4" y="0"/>
                  </a:cubicBezTo>
                  <a:close/>
                </a:path>
              </a:pathLst>
            </a:custGeom>
            <a:solidFill>
              <a:srgbClr val="F1522E"/>
            </a:solidFill>
            <a:ln w="9525">
              <a:noFill/>
            </a:ln>
          </p:spPr>
          <p:txBody>
            <a:bodyPr/>
            <a:p>
              <a:endParaRPr altLang="en-US" lang="zh-CN"/>
            </a:p>
          </p:txBody>
        </p:sp>
        <p:sp>
          <p:nvSpPr>
            <p:cNvPr id="1049274" name="Freeform 158"/>
            <p:cNvSpPr/>
            <p:nvPr/>
          </p:nvSpPr>
          <p:spPr>
            <a:xfrm>
              <a:off x="585" y="1000"/>
              <a:ext cx="115" cy="47"/>
            </a:xfrm>
            <a:custGeom>
              <a:avLst/>
              <a:ahLst/>
              <a:cxnLst>
                <a:cxn ang="0">
                  <a:pos x="4" y="0"/>
                </a:cxn>
                <a:cxn ang="0">
                  <a:pos x="22" y="0"/>
                </a:cxn>
                <a:cxn ang="0">
                  <a:pos x="26" y="4"/>
                </a:cxn>
                <a:cxn ang="0">
                  <a:pos x="26" y="7"/>
                </a:cxn>
                <a:cxn ang="0">
                  <a:pos x="22" y="11"/>
                </a:cxn>
                <a:cxn ang="0">
                  <a:pos x="4" y="11"/>
                </a:cxn>
                <a:cxn ang="0">
                  <a:pos x="0" y="7"/>
                </a:cxn>
                <a:cxn ang="0">
                  <a:pos x="0" y="4"/>
                </a:cxn>
                <a:cxn ang="0">
                  <a:pos x="4" y="0"/>
                </a:cxn>
              </a:cxnLst>
              <a:rect l="0" t="0" r="0" b="0"/>
              <a:pathLst>
                <a:path w="26" h="11">
                  <a:moveTo>
                    <a:pt x="4" y="0"/>
                  </a:moveTo>
                  <a:cubicBezTo>
                    <a:pt x="22" y="0"/>
                    <a:pt x="22" y="0"/>
                    <a:pt x="22" y="0"/>
                  </a:cubicBezTo>
                  <a:cubicBezTo>
                    <a:pt x="24" y="0"/>
                    <a:pt x="26" y="1"/>
                    <a:pt x="26" y="4"/>
                  </a:cubicBezTo>
                  <a:cubicBezTo>
                    <a:pt x="26" y="7"/>
                    <a:pt x="26" y="7"/>
                    <a:pt x="26" y="7"/>
                  </a:cubicBezTo>
                  <a:cubicBezTo>
                    <a:pt x="26" y="10"/>
                    <a:pt x="24" y="11"/>
                    <a:pt x="22" y="11"/>
                  </a:cubicBezTo>
                  <a:cubicBezTo>
                    <a:pt x="4" y="11"/>
                    <a:pt x="4" y="11"/>
                    <a:pt x="4" y="11"/>
                  </a:cubicBezTo>
                  <a:cubicBezTo>
                    <a:pt x="2" y="11"/>
                    <a:pt x="0" y="10"/>
                    <a:pt x="0" y="7"/>
                  </a:cubicBezTo>
                  <a:cubicBezTo>
                    <a:pt x="0" y="4"/>
                    <a:pt x="0" y="4"/>
                    <a:pt x="0" y="4"/>
                  </a:cubicBezTo>
                  <a:cubicBezTo>
                    <a:pt x="0" y="1"/>
                    <a:pt x="2" y="0"/>
                    <a:pt x="4" y="0"/>
                  </a:cubicBezTo>
                  <a:close/>
                </a:path>
              </a:pathLst>
            </a:custGeom>
            <a:solidFill>
              <a:srgbClr val="F1522E"/>
            </a:solidFill>
            <a:ln w="9525">
              <a:noFill/>
            </a:ln>
          </p:spPr>
          <p:txBody>
            <a:bodyPr/>
            <a:p>
              <a:endParaRPr altLang="en-US" lang="zh-CN"/>
            </a:p>
          </p:txBody>
        </p:sp>
        <p:sp>
          <p:nvSpPr>
            <p:cNvPr id="1049275" name="Freeform 159"/>
            <p:cNvSpPr/>
            <p:nvPr/>
          </p:nvSpPr>
          <p:spPr>
            <a:xfrm>
              <a:off x="730" y="905"/>
              <a:ext cx="115" cy="55"/>
            </a:xfrm>
            <a:custGeom>
              <a:avLst/>
              <a:ahLst/>
              <a:cxnLst>
                <a:cxn ang="0">
                  <a:pos x="4" y="0"/>
                </a:cxn>
                <a:cxn ang="0">
                  <a:pos x="22" y="0"/>
                </a:cxn>
                <a:cxn ang="0">
                  <a:pos x="26" y="4"/>
                </a:cxn>
                <a:cxn ang="0">
                  <a:pos x="26" y="8"/>
                </a:cxn>
                <a:cxn ang="0">
                  <a:pos x="22" y="12"/>
                </a:cxn>
                <a:cxn ang="0">
                  <a:pos x="4" y="12"/>
                </a:cxn>
                <a:cxn ang="0">
                  <a:pos x="0" y="8"/>
                </a:cxn>
                <a:cxn ang="0">
                  <a:pos x="0" y="4"/>
                </a:cxn>
                <a:cxn ang="0">
                  <a:pos x="4" y="0"/>
                </a:cxn>
              </a:cxnLst>
              <a:rect l="0" t="0" r="0" b="0"/>
              <a:pathLst>
                <a:path w="26" h="12">
                  <a:moveTo>
                    <a:pt x="4" y="0"/>
                  </a:moveTo>
                  <a:cubicBezTo>
                    <a:pt x="22" y="0"/>
                    <a:pt x="22" y="0"/>
                    <a:pt x="22" y="0"/>
                  </a:cubicBezTo>
                  <a:cubicBezTo>
                    <a:pt x="24" y="0"/>
                    <a:pt x="26" y="2"/>
                    <a:pt x="26" y="4"/>
                  </a:cubicBezTo>
                  <a:cubicBezTo>
                    <a:pt x="26" y="8"/>
                    <a:pt x="26" y="8"/>
                    <a:pt x="26" y="8"/>
                  </a:cubicBezTo>
                  <a:cubicBezTo>
                    <a:pt x="26" y="10"/>
                    <a:pt x="24" y="12"/>
                    <a:pt x="22" y="12"/>
                  </a:cubicBezTo>
                  <a:cubicBezTo>
                    <a:pt x="4" y="12"/>
                    <a:pt x="4" y="12"/>
                    <a:pt x="4" y="12"/>
                  </a:cubicBezTo>
                  <a:cubicBezTo>
                    <a:pt x="1" y="12"/>
                    <a:pt x="0" y="10"/>
                    <a:pt x="0" y="8"/>
                  </a:cubicBezTo>
                  <a:cubicBezTo>
                    <a:pt x="0" y="4"/>
                    <a:pt x="0" y="4"/>
                    <a:pt x="0" y="4"/>
                  </a:cubicBezTo>
                  <a:cubicBezTo>
                    <a:pt x="0" y="2"/>
                    <a:pt x="1" y="0"/>
                    <a:pt x="4" y="0"/>
                  </a:cubicBezTo>
                  <a:close/>
                </a:path>
              </a:pathLst>
            </a:custGeom>
            <a:solidFill>
              <a:srgbClr val="F1522E"/>
            </a:solidFill>
            <a:ln w="9525">
              <a:noFill/>
            </a:ln>
          </p:spPr>
          <p:txBody>
            <a:bodyPr/>
            <a:p>
              <a:endParaRPr altLang="en-US" lang="zh-CN"/>
            </a:p>
          </p:txBody>
        </p:sp>
        <p:sp>
          <p:nvSpPr>
            <p:cNvPr id="1049276" name="Freeform 160"/>
            <p:cNvSpPr/>
            <p:nvPr/>
          </p:nvSpPr>
          <p:spPr>
            <a:xfrm>
              <a:off x="873" y="905"/>
              <a:ext cx="115" cy="55"/>
            </a:xfrm>
            <a:custGeom>
              <a:avLst/>
              <a:ahLst/>
              <a:cxnLst>
                <a:cxn ang="0">
                  <a:pos x="4" y="0"/>
                </a:cxn>
                <a:cxn ang="0">
                  <a:pos x="22" y="0"/>
                </a:cxn>
                <a:cxn ang="0">
                  <a:pos x="26" y="4"/>
                </a:cxn>
                <a:cxn ang="0">
                  <a:pos x="26" y="8"/>
                </a:cxn>
                <a:cxn ang="0">
                  <a:pos x="22" y="12"/>
                </a:cxn>
                <a:cxn ang="0">
                  <a:pos x="4" y="12"/>
                </a:cxn>
                <a:cxn ang="0">
                  <a:pos x="0" y="8"/>
                </a:cxn>
                <a:cxn ang="0">
                  <a:pos x="0" y="4"/>
                </a:cxn>
                <a:cxn ang="0">
                  <a:pos x="4" y="0"/>
                </a:cxn>
              </a:cxnLst>
              <a:rect l="0" t="0" r="0" b="0"/>
              <a:pathLst>
                <a:path w="26" h="12">
                  <a:moveTo>
                    <a:pt x="4" y="0"/>
                  </a:moveTo>
                  <a:cubicBezTo>
                    <a:pt x="22" y="0"/>
                    <a:pt x="22" y="0"/>
                    <a:pt x="22" y="0"/>
                  </a:cubicBezTo>
                  <a:cubicBezTo>
                    <a:pt x="24" y="0"/>
                    <a:pt x="26" y="2"/>
                    <a:pt x="26" y="4"/>
                  </a:cubicBezTo>
                  <a:cubicBezTo>
                    <a:pt x="26" y="8"/>
                    <a:pt x="26" y="8"/>
                    <a:pt x="26" y="8"/>
                  </a:cubicBezTo>
                  <a:cubicBezTo>
                    <a:pt x="26" y="10"/>
                    <a:pt x="24" y="12"/>
                    <a:pt x="22" y="12"/>
                  </a:cubicBezTo>
                  <a:cubicBezTo>
                    <a:pt x="4" y="12"/>
                    <a:pt x="4" y="12"/>
                    <a:pt x="4" y="12"/>
                  </a:cubicBezTo>
                  <a:cubicBezTo>
                    <a:pt x="2" y="12"/>
                    <a:pt x="0" y="10"/>
                    <a:pt x="0" y="8"/>
                  </a:cubicBezTo>
                  <a:cubicBezTo>
                    <a:pt x="0" y="4"/>
                    <a:pt x="0" y="4"/>
                    <a:pt x="0" y="4"/>
                  </a:cubicBezTo>
                  <a:cubicBezTo>
                    <a:pt x="0" y="2"/>
                    <a:pt x="2" y="0"/>
                    <a:pt x="4" y="0"/>
                  </a:cubicBezTo>
                  <a:close/>
                </a:path>
              </a:pathLst>
            </a:custGeom>
            <a:solidFill>
              <a:srgbClr val="F1522E"/>
            </a:solidFill>
            <a:ln w="9525">
              <a:noFill/>
            </a:ln>
          </p:spPr>
          <p:txBody>
            <a:bodyPr/>
            <a:p>
              <a:endParaRPr altLang="en-US" lang="zh-CN"/>
            </a:p>
          </p:txBody>
        </p:sp>
        <p:sp>
          <p:nvSpPr>
            <p:cNvPr id="1049277" name="Freeform 161"/>
            <p:cNvSpPr/>
            <p:nvPr/>
          </p:nvSpPr>
          <p:spPr>
            <a:xfrm>
              <a:off x="585" y="905"/>
              <a:ext cx="115" cy="55"/>
            </a:xfrm>
            <a:custGeom>
              <a:avLst/>
              <a:ahLst/>
              <a:cxnLst>
                <a:cxn ang="0">
                  <a:pos x="4" y="0"/>
                </a:cxn>
                <a:cxn ang="0">
                  <a:pos x="22" y="0"/>
                </a:cxn>
                <a:cxn ang="0">
                  <a:pos x="26" y="4"/>
                </a:cxn>
                <a:cxn ang="0">
                  <a:pos x="26" y="8"/>
                </a:cxn>
                <a:cxn ang="0">
                  <a:pos x="22" y="12"/>
                </a:cxn>
                <a:cxn ang="0">
                  <a:pos x="4" y="12"/>
                </a:cxn>
                <a:cxn ang="0">
                  <a:pos x="0" y="8"/>
                </a:cxn>
                <a:cxn ang="0">
                  <a:pos x="0" y="4"/>
                </a:cxn>
                <a:cxn ang="0">
                  <a:pos x="4" y="0"/>
                </a:cxn>
              </a:cxnLst>
              <a:rect l="0" t="0" r="0" b="0"/>
              <a:pathLst>
                <a:path w="26" h="12">
                  <a:moveTo>
                    <a:pt x="4" y="0"/>
                  </a:moveTo>
                  <a:cubicBezTo>
                    <a:pt x="22" y="0"/>
                    <a:pt x="22" y="0"/>
                    <a:pt x="22" y="0"/>
                  </a:cubicBezTo>
                  <a:cubicBezTo>
                    <a:pt x="24" y="0"/>
                    <a:pt x="26" y="2"/>
                    <a:pt x="26" y="4"/>
                  </a:cubicBezTo>
                  <a:cubicBezTo>
                    <a:pt x="26" y="8"/>
                    <a:pt x="26" y="8"/>
                    <a:pt x="26" y="8"/>
                  </a:cubicBezTo>
                  <a:cubicBezTo>
                    <a:pt x="26" y="10"/>
                    <a:pt x="24" y="12"/>
                    <a:pt x="22" y="12"/>
                  </a:cubicBezTo>
                  <a:cubicBezTo>
                    <a:pt x="4" y="12"/>
                    <a:pt x="4" y="12"/>
                    <a:pt x="4" y="12"/>
                  </a:cubicBezTo>
                  <a:cubicBezTo>
                    <a:pt x="2" y="12"/>
                    <a:pt x="0" y="10"/>
                    <a:pt x="0" y="8"/>
                  </a:cubicBezTo>
                  <a:cubicBezTo>
                    <a:pt x="0" y="4"/>
                    <a:pt x="0" y="4"/>
                    <a:pt x="0" y="4"/>
                  </a:cubicBezTo>
                  <a:cubicBezTo>
                    <a:pt x="0" y="2"/>
                    <a:pt x="2" y="0"/>
                    <a:pt x="4" y="0"/>
                  </a:cubicBezTo>
                  <a:close/>
                </a:path>
              </a:pathLst>
            </a:custGeom>
            <a:solidFill>
              <a:srgbClr val="F1522E"/>
            </a:solidFill>
            <a:ln w="9525">
              <a:noFill/>
            </a:ln>
          </p:spPr>
          <p:txBody>
            <a:bodyPr/>
            <a:p>
              <a:endParaRPr altLang="en-US" lang="zh-CN"/>
            </a:p>
          </p:txBody>
        </p:sp>
        <p:sp>
          <p:nvSpPr>
            <p:cNvPr id="1049278" name="Freeform 162"/>
            <p:cNvSpPr/>
            <p:nvPr/>
          </p:nvSpPr>
          <p:spPr>
            <a:xfrm>
              <a:off x="603" y="327"/>
              <a:ext cx="368" cy="477"/>
            </a:xfrm>
            <a:custGeom>
              <a:avLst/>
              <a:ahLst/>
              <a:cxnLst>
                <a:cxn ang="0">
                  <a:pos x="9" y="0"/>
                </a:cxn>
                <a:cxn ang="0">
                  <a:pos x="0" y="8"/>
                </a:cxn>
                <a:cxn ang="0">
                  <a:pos x="0" y="99"/>
                </a:cxn>
                <a:cxn ang="0">
                  <a:pos x="9" y="108"/>
                </a:cxn>
                <a:cxn ang="0">
                  <a:pos x="75" y="108"/>
                </a:cxn>
                <a:cxn ang="0">
                  <a:pos x="83" y="99"/>
                </a:cxn>
                <a:cxn ang="0">
                  <a:pos x="83" y="8"/>
                </a:cxn>
                <a:cxn ang="0">
                  <a:pos x="75" y="0"/>
                </a:cxn>
                <a:cxn ang="0">
                  <a:pos x="9" y="0"/>
                </a:cxn>
              </a:cxnLst>
              <a:rect l="0" t="0" r="0" b="0"/>
              <a:pathLst>
                <a:path w="83" h="108">
                  <a:moveTo>
                    <a:pt x="9" y="0"/>
                  </a:moveTo>
                  <a:cubicBezTo>
                    <a:pt x="4" y="0"/>
                    <a:pt x="0" y="3"/>
                    <a:pt x="0" y="8"/>
                  </a:cubicBezTo>
                  <a:cubicBezTo>
                    <a:pt x="0" y="99"/>
                    <a:pt x="0" y="99"/>
                    <a:pt x="0" y="99"/>
                  </a:cubicBezTo>
                  <a:cubicBezTo>
                    <a:pt x="0" y="104"/>
                    <a:pt x="4" y="108"/>
                    <a:pt x="9" y="108"/>
                  </a:cubicBezTo>
                  <a:cubicBezTo>
                    <a:pt x="75" y="108"/>
                    <a:pt x="75" y="108"/>
                    <a:pt x="75" y="108"/>
                  </a:cubicBezTo>
                  <a:cubicBezTo>
                    <a:pt x="79" y="108"/>
                    <a:pt x="83" y="104"/>
                    <a:pt x="83" y="99"/>
                  </a:cubicBezTo>
                  <a:cubicBezTo>
                    <a:pt x="83" y="8"/>
                    <a:pt x="83" y="8"/>
                    <a:pt x="83" y="8"/>
                  </a:cubicBezTo>
                  <a:cubicBezTo>
                    <a:pt x="83" y="3"/>
                    <a:pt x="79" y="0"/>
                    <a:pt x="75" y="0"/>
                  </a:cubicBezTo>
                  <a:cubicBezTo>
                    <a:pt x="9" y="0"/>
                    <a:pt x="9" y="0"/>
                    <a:pt x="9" y="0"/>
                  </a:cubicBezTo>
                  <a:close/>
                </a:path>
              </a:pathLst>
            </a:custGeom>
            <a:solidFill>
              <a:srgbClr val="FFFFFF"/>
            </a:solidFill>
            <a:ln w="9525">
              <a:noFill/>
            </a:ln>
          </p:spPr>
          <p:txBody>
            <a:bodyPr/>
            <a:p>
              <a:endParaRPr altLang="en-US" lang="zh-CN"/>
            </a:p>
          </p:txBody>
        </p:sp>
      </p:grpSp>
      <p:grpSp>
        <p:nvGrpSpPr>
          <p:cNvPr id="126" name="组合 41395"/>
          <p:cNvGrpSpPr/>
          <p:nvPr/>
        </p:nvGrpSpPr>
        <p:grpSpPr>
          <a:xfrm>
            <a:off x="6570663" y="2740025"/>
            <a:ext cx="255587" cy="254000"/>
            <a:chOff x="0" y="0"/>
            <a:chExt cx="1570" cy="1572"/>
          </a:xfrm>
        </p:grpSpPr>
        <p:sp>
          <p:nvSpPr>
            <p:cNvPr id="1049279" name="Oval 13"/>
            <p:cNvSpPr/>
            <p:nvPr/>
          </p:nvSpPr>
          <p:spPr>
            <a:xfrm>
              <a:off x="0" y="0"/>
              <a:ext cx="1570" cy="1572"/>
            </a:xfrm>
            <a:prstGeom prst="ellipse"/>
            <a:solidFill>
              <a:srgbClr val="8AD497"/>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280" name="Freeform 22"/>
            <p:cNvSpPr/>
            <p:nvPr/>
          </p:nvSpPr>
          <p:spPr>
            <a:xfrm>
              <a:off x="292" y="482"/>
              <a:ext cx="1278" cy="1085"/>
            </a:xfrm>
            <a:custGeom>
              <a:avLst/>
              <a:ahLst/>
              <a:cxnLst>
                <a:cxn ang="0">
                  <a:pos x="114" y="245"/>
                </a:cxn>
                <a:cxn ang="0">
                  <a:pos x="2" y="134"/>
                </a:cxn>
                <a:cxn ang="0">
                  <a:pos x="1" y="133"/>
                </a:cxn>
                <a:cxn ang="0">
                  <a:pos x="0" y="131"/>
                </a:cxn>
                <a:cxn ang="0">
                  <a:pos x="0" y="129"/>
                </a:cxn>
                <a:cxn ang="0">
                  <a:pos x="0" y="127"/>
                </a:cxn>
                <a:cxn ang="0">
                  <a:pos x="0" y="9"/>
                </a:cxn>
                <a:cxn ang="0">
                  <a:pos x="0" y="7"/>
                </a:cxn>
                <a:cxn ang="0">
                  <a:pos x="0" y="5"/>
                </a:cxn>
                <a:cxn ang="0">
                  <a:pos x="1" y="4"/>
                </a:cxn>
                <a:cxn ang="0">
                  <a:pos x="2" y="2"/>
                </a:cxn>
                <a:cxn ang="0">
                  <a:pos x="4" y="1"/>
                </a:cxn>
                <a:cxn ang="0">
                  <a:pos x="5" y="1"/>
                </a:cxn>
                <a:cxn ang="0">
                  <a:pos x="7" y="0"/>
                </a:cxn>
                <a:cxn ang="0">
                  <a:pos x="9" y="0"/>
                </a:cxn>
                <a:cxn ang="0">
                  <a:pos x="214" y="0"/>
                </a:cxn>
                <a:cxn ang="0">
                  <a:pos x="216" y="0"/>
                </a:cxn>
                <a:cxn ang="0">
                  <a:pos x="217" y="1"/>
                </a:cxn>
                <a:cxn ang="0">
                  <a:pos x="219" y="1"/>
                </a:cxn>
                <a:cxn ang="0">
                  <a:pos x="220" y="2"/>
                </a:cxn>
                <a:cxn ang="0">
                  <a:pos x="289" y="71"/>
                </a:cxn>
                <a:cxn ang="0">
                  <a:pos x="114" y="245"/>
                </a:cxn>
              </a:cxnLst>
              <a:rect l="0" t="0" r="0" b="0"/>
              <a:pathLst>
                <a:path w="289" h="245">
                  <a:moveTo>
                    <a:pt x="114" y="245"/>
                  </a:moveTo>
                  <a:cubicBezTo>
                    <a:pt x="2" y="134"/>
                    <a:pt x="2" y="134"/>
                    <a:pt x="2" y="134"/>
                  </a:cubicBezTo>
                  <a:cubicBezTo>
                    <a:pt x="1" y="133"/>
                    <a:pt x="1" y="133"/>
                    <a:pt x="1" y="133"/>
                  </a:cubicBezTo>
                  <a:cubicBezTo>
                    <a:pt x="0" y="131"/>
                    <a:pt x="0" y="131"/>
                    <a:pt x="0" y="131"/>
                  </a:cubicBezTo>
                  <a:cubicBezTo>
                    <a:pt x="0" y="129"/>
                    <a:pt x="0" y="129"/>
                    <a:pt x="0" y="129"/>
                  </a:cubicBezTo>
                  <a:cubicBezTo>
                    <a:pt x="0" y="127"/>
                    <a:pt x="0" y="127"/>
                    <a:pt x="0" y="127"/>
                  </a:cubicBezTo>
                  <a:cubicBezTo>
                    <a:pt x="0" y="9"/>
                    <a:pt x="0" y="9"/>
                    <a:pt x="0" y="9"/>
                  </a:cubicBezTo>
                  <a:cubicBezTo>
                    <a:pt x="0" y="7"/>
                    <a:pt x="0" y="7"/>
                    <a:pt x="0" y="7"/>
                  </a:cubicBezTo>
                  <a:cubicBezTo>
                    <a:pt x="0" y="5"/>
                    <a:pt x="0" y="5"/>
                    <a:pt x="0" y="5"/>
                  </a:cubicBezTo>
                  <a:cubicBezTo>
                    <a:pt x="1" y="4"/>
                    <a:pt x="1" y="4"/>
                    <a:pt x="1" y="4"/>
                  </a:cubicBezTo>
                  <a:cubicBezTo>
                    <a:pt x="2" y="2"/>
                    <a:pt x="2" y="2"/>
                    <a:pt x="2" y="2"/>
                  </a:cubicBezTo>
                  <a:cubicBezTo>
                    <a:pt x="4" y="1"/>
                    <a:pt x="4" y="1"/>
                    <a:pt x="4" y="1"/>
                  </a:cubicBezTo>
                  <a:cubicBezTo>
                    <a:pt x="5" y="1"/>
                    <a:pt x="5" y="1"/>
                    <a:pt x="5" y="1"/>
                  </a:cubicBezTo>
                  <a:cubicBezTo>
                    <a:pt x="7" y="0"/>
                    <a:pt x="7" y="0"/>
                    <a:pt x="7" y="0"/>
                  </a:cubicBezTo>
                  <a:cubicBezTo>
                    <a:pt x="9" y="0"/>
                    <a:pt x="9" y="0"/>
                    <a:pt x="9" y="0"/>
                  </a:cubicBezTo>
                  <a:cubicBezTo>
                    <a:pt x="214" y="0"/>
                    <a:pt x="214" y="0"/>
                    <a:pt x="214" y="0"/>
                  </a:cubicBezTo>
                  <a:cubicBezTo>
                    <a:pt x="216" y="0"/>
                    <a:pt x="216" y="0"/>
                    <a:pt x="216" y="0"/>
                  </a:cubicBezTo>
                  <a:cubicBezTo>
                    <a:pt x="217" y="1"/>
                    <a:pt x="217" y="1"/>
                    <a:pt x="217" y="1"/>
                  </a:cubicBezTo>
                  <a:cubicBezTo>
                    <a:pt x="219" y="1"/>
                    <a:pt x="219" y="1"/>
                    <a:pt x="219" y="1"/>
                  </a:cubicBezTo>
                  <a:cubicBezTo>
                    <a:pt x="220" y="2"/>
                    <a:pt x="220" y="2"/>
                    <a:pt x="220" y="2"/>
                  </a:cubicBezTo>
                  <a:cubicBezTo>
                    <a:pt x="289" y="71"/>
                    <a:pt x="289" y="71"/>
                    <a:pt x="289" y="71"/>
                  </a:cubicBezTo>
                  <a:cubicBezTo>
                    <a:pt x="287" y="167"/>
                    <a:pt x="210" y="244"/>
                    <a:pt x="114" y="245"/>
                  </a:cubicBezTo>
                  <a:close/>
                </a:path>
              </a:pathLst>
            </a:custGeom>
            <a:solidFill>
              <a:srgbClr val="5BA669"/>
            </a:solidFill>
            <a:ln w="9525">
              <a:noFill/>
            </a:ln>
          </p:spPr>
          <p:txBody>
            <a:bodyPr/>
            <a:p>
              <a:endParaRPr altLang="en-US" lang="zh-CN"/>
            </a:p>
          </p:txBody>
        </p:sp>
        <p:sp>
          <p:nvSpPr>
            <p:cNvPr id="1049281" name="Freeform 69"/>
            <p:cNvSpPr/>
            <p:nvPr/>
          </p:nvSpPr>
          <p:spPr>
            <a:xfrm>
              <a:off x="292" y="482"/>
              <a:ext cx="985" cy="607"/>
            </a:xfrm>
            <a:custGeom>
              <a:avLst/>
              <a:ahLst/>
              <a:cxnLst>
                <a:cxn ang="0">
                  <a:pos x="9" y="0"/>
                </a:cxn>
                <a:cxn ang="0">
                  <a:pos x="214" y="0"/>
                </a:cxn>
                <a:cxn ang="0">
                  <a:pos x="223" y="9"/>
                </a:cxn>
                <a:cxn ang="0">
                  <a:pos x="223" y="127"/>
                </a:cxn>
                <a:cxn ang="0">
                  <a:pos x="214" y="137"/>
                </a:cxn>
                <a:cxn ang="0">
                  <a:pos x="9" y="137"/>
                </a:cxn>
                <a:cxn ang="0">
                  <a:pos x="0" y="127"/>
                </a:cxn>
                <a:cxn ang="0">
                  <a:pos x="0" y="9"/>
                </a:cxn>
                <a:cxn ang="0">
                  <a:pos x="9" y="0"/>
                </a:cxn>
              </a:cxnLst>
              <a:rect l="0" t="0" r="0" b="0"/>
              <a:pathLst>
                <a:path w="223" h="137">
                  <a:moveTo>
                    <a:pt x="9" y="0"/>
                  </a:moveTo>
                  <a:cubicBezTo>
                    <a:pt x="214" y="0"/>
                    <a:pt x="214" y="0"/>
                    <a:pt x="214" y="0"/>
                  </a:cubicBezTo>
                  <a:cubicBezTo>
                    <a:pt x="219" y="0"/>
                    <a:pt x="223" y="4"/>
                    <a:pt x="223" y="9"/>
                  </a:cubicBezTo>
                  <a:cubicBezTo>
                    <a:pt x="223" y="127"/>
                    <a:pt x="223" y="127"/>
                    <a:pt x="223" y="127"/>
                  </a:cubicBezTo>
                  <a:cubicBezTo>
                    <a:pt x="223" y="132"/>
                    <a:pt x="219" y="137"/>
                    <a:pt x="214" y="137"/>
                  </a:cubicBezTo>
                  <a:cubicBezTo>
                    <a:pt x="9" y="137"/>
                    <a:pt x="9" y="137"/>
                    <a:pt x="9" y="137"/>
                  </a:cubicBezTo>
                  <a:cubicBezTo>
                    <a:pt x="4" y="137"/>
                    <a:pt x="0" y="132"/>
                    <a:pt x="0" y="127"/>
                  </a:cubicBezTo>
                  <a:cubicBezTo>
                    <a:pt x="0" y="9"/>
                    <a:pt x="0" y="9"/>
                    <a:pt x="0" y="9"/>
                  </a:cubicBezTo>
                  <a:cubicBezTo>
                    <a:pt x="0" y="4"/>
                    <a:pt x="4" y="0"/>
                    <a:pt x="9" y="0"/>
                  </a:cubicBezTo>
                  <a:close/>
                </a:path>
              </a:pathLst>
            </a:custGeom>
            <a:solidFill>
              <a:srgbClr val="334D5C"/>
            </a:solidFill>
            <a:ln w="9525">
              <a:noFill/>
            </a:ln>
          </p:spPr>
          <p:txBody>
            <a:bodyPr/>
            <a:p>
              <a:endParaRPr altLang="en-US" lang="zh-CN"/>
            </a:p>
          </p:txBody>
        </p:sp>
        <p:sp>
          <p:nvSpPr>
            <p:cNvPr id="1049282" name="Freeform 163"/>
            <p:cNvSpPr>
              <a:spLocks noEditPoints="1"/>
            </p:cNvSpPr>
            <p:nvPr/>
          </p:nvSpPr>
          <p:spPr>
            <a:xfrm>
              <a:off x="385" y="602"/>
              <a:ext cx="173" cy="137"/>
            </a:xfrm>
            <a:custGeom>
              <a:avLst/>
              <a:ahLst/>
              <a:cxnLst>
                <a:cxn ang="0">
                  <a:pos x="13" y="13"/>
                </a:cxn>
                <a:cxn ang="0">
                  <a:pos x="13" y="18"/>
                </a:cxn>
                <a:cxn ang="0">
                  <a:pos x="24" y="16"/>
                </a:cxn>
                <a:cxn ang="0">
                  <a:pos x="4" y="0"/>
                </a:cxn>
                <a:cxn ang="0">
                  <a:pos x="39" y="4"/>
                </a:cxn>
                <a:cxn ang="0">
                  <a:pos x="26" y="6"/>
                </a:cxn>
                <a:cxn ang="0">
                  <a:pos x="13" y="6"/>
                </a:cxn>
                <a:cxn ang="0">
                  <a:pos x="0" y="4"/>
                </a:cxn>
                <a:cxn ang="0">
                  <a:pos x="39" y="7"/>
                </a:cxn>
                <a:cxn ang="0">
                  <a:pos x="28" y="12"/>
                </a:cxn>
                <a:cxn ang="0">
                  <a:pos x="27" y="7"/>
                </a:cxn>
                <a:cxn ang="0">
                  <a:pos x="39" y="13"/>
                </a:cxn>
                <a:cxn ang="0">
                  <a:pos x="27" y="18"/>
                </a:cxn>
                <a:cxn ang="0">
                  <a:pos x="27" y="13"/>
                </a:cxn>
                <a:cxn ang="0">
                  <a:pos x="39" y="20"/>
                </a:cxn>
                <a:cxn ang="0">
                  <a:pos x="27" y="24"/>
                </a:cxn>
                <a:cxn ang="0">
                  <a:pos x="28" y="20"/>
                </a:cxn>
                <a:cxn ang="0">
                  <a:pos x="39" y="26"/>
                </a:cxn>
                <a:cxn ang="0">
                  <a:pos x="35" y="31"/>
                </a:cxn>
                <a:cxn ang="0">
                  <a:pos x="20" y="29"/>
                </a:cxn>
                <a:cxn ang="0">
                  <a:pos x="39" y="26"/>
                </a:cxn>
                <a:cxn ang="0">
                  <a:pos x="4" y="31"/>
                </a:cxn>
                <a:cxn ang="0">
                  <a:pos x="0" y="26"/>
                </a:cxn>
                <a:cxn ang="0">
                  <a:pos x="19" y="29"/>
                </a:cxn>
                <a:cxn ang="0">
                  <a:pos x="0" y="24"/>
                </a:cxn>
                <a:cxn ang="0">
                  <a:pos x="11" y="20"/>
                </a:cxn>
                <a:cxn ang="0">
                  <a:pos x="12" y="24"/>
                </a:cxn>
                <a:cxn ang="0">
                  <a:pos x="0" y="18"/>
                </a:cxn>
                <a:cxn ang="0">
                  <a:pos x="12" y="13"/>
                </a:cxn>
                <a:cxn ang="0">
                  <a:pos x="12" y="18"/>
                </a:cxn>
                <a:cxn ang="0">
                  <a:pos x="0" y="12"/>
                </a:cxn>
                <a:cxn ang="0">
                  <a:pos x="12" y="7"/>
                </a:cxn>
                <a:cxn ang="0">
                  <a:pos x="11" y="12"/>
                </a:cxn>
                <a:cxn ang="0">
                  <a:pos x="14" y="26"/>
                </a:cxn>
                <a:cxn ang="0">
                  <a:pos x="19" y="28"/>
                </a:cxn>
                <a:cxn ang="0">
                  <a:pos x="26" y="24"/>
                </a:cxn>
                <a:cxn ang="0">
                  <a:pos x="13" y="21"/>
                </a:cxn>
                <a:cxn ang="0">
                  <a:pos x="26" y="20"/>
                </a:cxn>
                <a:cxn ang="0">
                  <a:pos x="26" y="24"/>
                </a:cxn>
                <a:cxn ang="0">
                  <a:pos x="13" y="7"/>
                </a:cxn>
                <a:cxn ang="0">
                  <a:pos x="13" y="12"/>
                </a:cxn>
                <a:cxn ang="0">
                  <a:pos x="26" y="10"/>
                </a:cxn>
                <a:cxn ang="0">
                  <a:pos x="14" y="6"/>
                </a:cxn>
                <a:cxn ang="0">
                  <a:pos x="19" y="3"/>
                </a:cxn>
              </a:cxnLst>
              <a:rect l="0" t="0" r="0" b="0"/>
              <a:pathLst>
                <a:path w="39" h="31">
                  <a:moveTo>
                    <a:pt x="26" y="13"/>
                  </a:moveTo>
                  <a:cubicBezTo>
                    <a:pt x="13" y="13"/>
                    <a:pt x="13" y="13"/>
                    <a:pt x="13" y="13"/>
                  </a:cubicBezTo>
                  <a:cubicBezTo>
                    <a:pt x="14" y="14"/>
                    <a:pt x="15" y="15"/>
                    <a:pt x="15" y="16"/>
                  </a:cubicBezTo>
                  <a:cubicBezTo>
                    <a:pt x="15" y="16"/>
                    <a:pt x="14" y="17"/>
                    <a:pt x="13" y="18"/>
                  </a:cubicBezTo>
                  <a:cubicBezTo>
                    <a:pt x="26" y="18"/>
                    <a:pt x="26" y="18"/>
                    <a:pt x="26" y="18"/>
                  </a:cubicBezTo>
                  <a:cubicBezTo>
                    <a:pt x="25" y="17"/>
                    <a:pt x="24" y="16"/>
                    <a:pt x="24" y="16"/>
                  </a:cubicBezTo>
                  <a:cubicBezTo>
                    <a:pt x="24" y="15"/>
                    <a:pt x="25" y="14"/>
                    <a:pt x="26" y="13"/>
                  </a:cubicBezTo>
                  <a:close/>
                  <a:moveTo>
                    <a:pt x="4" y="0"/>
                  </a:moveTo>
                  <a:cubicBezTo>
                    <a:pt x="35" y="0"/>
                    <a:pt x="35" y="0"/>
                    <a:pt x="35" y="0"/>
                  </a:cubicBezTo>
                  <a:cubicBezTo>
                    <a:pt x="38" y="0"/>
                    <a:pt x="39" y="2"/>
                    <a:pt x="39" y="4"/>
                  </a:cubicBezTo>
                  <a:cubicBezTo>
                    <a:pt x="39" y="6"/>
                    <a:pt x="39" y="6"/>
                    <a:pt x="39" y="6"/>
                  </a:cubicBezTo>
                  <a:cubicBezTo>
                    <a:pt x="26" y="6"/>
                    <a:pt x="26" y="6"/>
                    <a:pt x="26" y="6"/>
                  </a:cubicBezTo>
                  <a:cubicBezTo>
                    <a:pt x="25" y="3"/>
                    <a:pt x="22" y="2"/>
                    <a:pt x="19" y="2"/>
                  </a:cubicBezTo>
                  <a:cubicBezTo>
                    <a:pt x="17" y="2"/>
                    <a:pt x="14" y="3"/>
                    <a:pt x="13" y="6"/>
                  </a:cubicBezTo>
                  <a:cubicBezTo>
                    <a:pt x="0" y="6"/>
                    <a:pt x="0" y="6"/>
                    <a:pt x="0" y="6"/>
                  </a:cubicBezTo>
                  <a:cubicBezTo>
                    <a:pt x="0" y="4"/>
                    <a:pt x="0" y="4"/>
                    <a:pt x="0" y="4"/>
                  </a:cubicBezTo>
                  <a:cubicBezTo>
                    <a:pt x="0" y="2"/>
                    <a:pt x="1" y="0"/>
                    <a:pt x="4" y="0"/>
                  </a:cubicBezTo>
                  <a:close/>
                  <a:moveTo>
                    <a:pt x="39" y="7"/>
                  </a:moveTo>
                  <a:cubicBezTo>
                    <a:pt x="39" y="12"/>
                    <a:pt x="39" y="12"/>
                    <a:pt x="39" y="12"/>
                  </a:cubicBezTo>
                  <a:cubicBezTo>
                    <a:pt x="28" y="12"/>
                    <a:pt x="28" y="12"/>
                    <a:pt x="28" y="12"/>
                  </a:cubicBezTo>
                  <a:cubicBezTo>
                    <a:pt x="28" y="11"/>
                    <a:pt x="28" y="11"/>
                    <a:pt x="28" y="10"/>
                  </a:cubicBezTo>
                  <a:cubicBezTo>
                    <a:pt x="28" y="9"/>
                    <a:pt x="28" y="8"/>
                    <a:pt x="27" y="7"/>
                  </a:cubicBezTo>
                  <a:cubicBezTo>
                    <a:pt x="39" y="7"/>
                    <a:pt x="39" y="7"/>
                    <a:pt x="39" y="7"/>
                  </a:cubicBezTo>
                  <a:close/>
                  <a:moveTo>
                    <a:pt x="39" y="13"/>
                  </a:moveTo>
                  <a:cubicBezTo>
                    <a:pt x="39" y="18"/>
                    <a:pt x="39" y="18"/>
                    <a:pt x="39" y="18"/>
                  </a:cubicBezTo>
                  <a:cubicBezTo>
                    <a:pt x="27" y="18"/>
                    <a:pt x="27" y="18"/>
                    <a:pt x="27" y="18"/>
                  </a:cubicBezTo>
                  <a:cubicBezTo>
                    <a:pt x="27" y="17"/>
                    <a:pt x="26" y="16"/>
                    <a:pt x="26" y="16"/>
                  </a:cubicBezTo>
                  <a:cubicBezTo>
                    <a:pt x="26" y="15"/>
                    <a:pt x="27" y="14"/>
                    <a:pt x="27" y="13"/>
                  </a:cubicBezTo>
                  <a:cubicBezTo>
                    <a:pt x="39" y="13"/>
                    <a:pt x="39" y="13"/>
                    <a:pt x="39" y="13"/>
                  </a:cubicBezTo>
                  <a:close/>
                  <a:moveTo>
                    <a:pt x="39" y="20"/>
                  </a:moveTo>
                  <a:cubicBezTo>
                    <a:pt x="39" y="24"/>
                    <a:pt x="39" y="24"/>
                    <a:pt x="39" y="24"/>
                  </a:cubicBezTo>
                  <a:cubicBezTo>
                    <a:pt x="27" y="24"/>
                    <a:pt x="27" y="24"/>
                    <a:pt x="27" y="24"/>
                  </a:cubicBezTo>
                  <a:cubicBezTo>
                    <a:pt x="28" y="23"/>
                    <a:pt x="28" y="22"/>
                    <a:pt x="28" y="21"/>
                  </a:cubicBezTo>
                  <a:cubicBezTo>
                    <a:pt x="28" y="21"/>
                    <a:pt x="28" y="20"/>
                    <a:pt x="28" y="20"/>
                  </a:cubicBezTo>
                  <a:cubicBezTo>
                    <a:pt x="39" y="20"/>
                    <a:pt x="39" y="20"/>
                    <a:pt x="39" y="20"/>
                  </a:cubicBezTo>
                  <a:close/>
                  <a:moveTo>
                    <a:pt x="39" y="26"/>
                  </a:moveTo>
                  <a:cubicBezTo>
                    <a:pt x="39" y="27"/>
                    <a:pt x="39" y="27"/>
                    <a:pt x="39" y="27"/>
                  </a:cubicBezTo>
                  <a:cubicBezTo>
                    <a:pt x="39" y="29"/>
                    <a:pt x="38" y="31"/>
                    <a:pt x="35" y="31"/>
                  </a:cubicBezTo>
                  <a:cubicBezTo>
                    <a:pt x="20" y="31"/>
                    <a:pt x="20" y="31"/>
                    <a:pt x="20" y="31"/>
                  </a:cubicBezTo>
                  <a:cubicBezTo>
                    <a:pt x="20" y="29"/>
                    <a:pt x="20" y="29"/>
                    <a:pt x="20" y="29"/>
                  </a:cubicBezTo>
                  <a:cubicBezTo>
                    <a:pt x="23" y="29"/>
                    <a:pt x="25" y="28"/>
                    <a:pt x="26" y="26"/>
                  </a:cubicBezTo>
                  <a:cubicBezTo>
                    <a:pt x="39" y="26"/>
                    <a:pt x="39" y="26"/>
                    <a:pt x="39" y="26"/>
                  </a:cubicBezTo>
                  <a:close/>
                  <a:moveTo>
                    <a:pt x="19" y="31"/>
                  </a:moveTo>
                  <a:cubicBezTo>
                    <a:pt x="4" y="31"/>
                    <a:pt x="4" y="31"/>
                    <a:pt x="4" y="31"/>
                  </a:cubicBezTo>
                  <a:cubicBezTo>
                    <a:pt x="1" y="31"/>
                    <a:pt x="0" y="29"/>
                    <a:pt x="0" y="27"/>
                  </a:cubicBezTo>
                  <a:cubicBezTo>
                    <a:pt x="0" y="26"/>
                    <a:pt x="0" y="26"/>
                    <a:pt x="0" y="26"/>
                  </a:cubicBezTo>
                  <a:cubicBezTo>
                    <a:pt x="13" y="26"/>
                    <a:pt x="13" y="26"/>
                    <a:pt x="13" y="26"/>
                  </a:cubicBezTo>
                  <a:cubicBezTo>
                    <a:pt x="14" y="28"/>
                    <a:pt x="16" y="29"/>
                    <a:pt x="19" y="29"/>
                  </a:cubicBezTo>
                  <a:cubicBezTo>
                    <a:pt x="19" y="31"/>
                    <a:pt x="19" y="31"/>
                    <a:pt x="19" y="31"/>
                  </a:cubicBezTo>
                  <a:close/>
                  <a:moveTo>
                    <a:pt x="0" y="24"/>
                  </a:moveTo>
                  <a:cubicBezTo>
                    <a:pt x="0" y="20"/>
                    <a:pt x="0" y="20"/>
                    <a:pt x="0" y="20"/>
                  </a:cubicBezTo>
                  <a:cubicBezTo>
                    <a:pt x="11" y="20"/>
                    <a:pt x="11" y="20"/>
                    <a:pt x="11" y="20"/>
                  </a:cubicBezTo>
                  <a:cubicBezTo>
                    <a:pt x="11" y="20"/>
                    <a:pt x="11" y="21"/>
                    <a:pt x="11" y="21"/>
                  </a:cubicBezTo>
                  <a:cubicBezTo>
                    <a:pt x="11" y="22"/>
                    <a:pt x="11" y="23"/>
                    <a:pt x="12" y="24"/>
                  </a:cubicBezTo>
                  <a:cubicBezTo>
                    <a:pt x="0" y="24"/>
                    <a:pt x="0" y="24"/>
                    <a:pt x="0" y="24"/>
                  </a:cubicBezTo>
                  <a:close/>
                  <a:moveTo>
                    <a:pt x="0" y="18"/>
                  </a:moveTo>
                  <a:cubicBezTo>
                    <a:pt x="0" y="13"/>
                    <a:pt x="0" y="13"/>
                    <a:pt x="0" y="13"/>
                  </a:cubicBezTo>
                  <a:cubicBezTo>
                    <a:pt x="12" y="13"/>
                    <a:pt x="12" y="13"/>
                    <a:pt x="12" y="13"/>
                  </a:cubicBezTo>
                  <a:cubicBezTo>
                    <a:pt x="12" y="14"/>
                    <a:pt x="13" y="15"/>
                    <a:pt x="13" y="16"/>
                  </a:cubicBezTo>
                  <a:cubicBezTo>
                    <a:pt x="13" y="16"/>
                    <a:pt x="12" y="17"/>
                    <a:pt x="12" y="18"/>
                  </a:cubicBezTo>
                  <a:cubicBezTo>
                    <a:pt x="0" y="18"/>
                    <a:pt x="0" y="18"/>
                    <a:pt x="0" y="18"/>
                  </a:cubicBezTo>
                  <a:close/>
                  <a:moveTo>
                    <a:pt x="0" y="12"/>
                  </a:moveTo>
                  <a:cubicBezTo>
                    <a:pt x="0" y="7"/>
                    <a:pt x="0" y="7"/>
                    <a:pt x="0" y="7"/>
                  </a:cubicBezTo>
                  <a:cubicBezTo>
                    <a:pt x="12" y="7"/>
                    <a:pt x="12" y="7"/>
                    <a:pt x="12" y="7"/>
                  </a:cubicBezTo>
                  <a:cubicBezTo>
                    <a:pt x="11" y="8"/>
                    <a:pt x="11" y="9"/>
                    <a:pt x="11" y="10"/>
                  </a:cubicBezTo>
                  <a:cubicBezTo>
                    <a:pt x="11" y="11"/>
                    <a:pt x="11" y="11"/>
                    <a:pt x="11" y="12"/>
                  </a:cubicBezTo>
                  <a:cubicBezTo>
                    <a:pt x="0" y="12"/>
                    <a:pt x="0" y="12"/>
                    <a:pt x="0" y="12"/>
                  </a:cubicBezTo>
                  <a:close/>
                  <a:moveTo>
                    <a:pt x="14" y="26"/>
                  </a:moveTo>
                  <a:cubicBezTo>
                    <a:pt x="25" y="26"/>
                    <a:pt x="25" y="26"/>
                    <a:pt x="25" y="26"/>
                  </a:cubicBezTo>
                  <a:cubicBezTo>
                    <a:pt x="23" y="27"/>
                    <a:pt x="21" y="28"/>
                    <a:pt x="19" y="28"/>
                  </a:cubicBezTo>
                  <a:cubicBezTo>
                    <a:pt x="17" y="28"/>
                    <a:pt x="16" y="27"/>
                    <a:pt x="14" y="26"/>
                  </a:cubicBezTo>
                  <a:close/>
                  <a:moveTo>
                    <a:pt x="26" y="24"/>
                  </a:moveTo>
                  <a:cubicBezTo>
                    <a:pt x="13" y="24"/>
                    <a:pt x="13" y="24"/>
                    <a:pt x="13" y="24"/>
                  </a:cubicBezTo>
                  <a:cubicBezTo>
                    <a:pt x="13" y="23"/>
                    <a:pt x="13" y="22"/>
                    <a:pt x="13" y="21"/>
                  </a:cubicBezTo>
                  <a:cubicBezTo>
                    <a:pt x="13" y="21"/>
                    <a:pt x="13" y="20"/>
                    <a:pt x="13" y="20"/>
                  </a:cubicBezTo>
                  <a:cubicBezTo>
                    <a:pt x="26" y="20"/>
                    <a:pt x="26" y="20"/>
                    <a:pt x="26" y="20"/>
                  </a:cubicBezTo>
                  <a:cubicBezTo>
                    <a:pt x="26" y="20"/>
                    <a:pt x="26" y="21"/>
                    <a:pt x="26" y="21"/>
                  </a:cubicBezTo>
                  <a:cubicBezTo>
                    <a:pt x="26" y="22"/>
                    <a:pt x="26" y="23"/>
                    <a:pt x="26" y="24"/>
                  </a:cubicBezTo>
                  <a:close/>
                  <a:moveTo>
                    <a:pt x="26" y="7"/>
                  </a:moveTo>
                  <a:cubicBezTo>
                    <a:pt x="13" y="7"/>
                    <a:pt x="13" y="7"/>
                    <a:pt x="13" y="7"/>
                  </a:cubicBezTo>
                  <a:cubicBezTo>
                    <a:pt x="13" y="8"/>
                    <a:pt x="13" y="9"/>
                    <a:pt x="13" y="10"/>
                  </a:cubicBezTo>
                  <a:cubicBezTo>
                    <a:pt x="13" y="11"/>
                    <a:pt x="13" y="11"/>
                    <a:pt x="13" y="12"/>
                  </a:cubicBezTo>
                  <a:cubicBezTo>
                    <a:pt x="26" y="12"/>
                    <a:pt x="26" y="12"/>
                    <a:pt x="26" y="12"/>
                  </a:cubicBezTo>
                  <a:cubicBezTo>
                    <a:pt x="26" y="11"/>
                    <a:pt x="26" y="11"/>
                    <a:pt x="26" y="10"/>
                  </a:cubicBezTo>
                  <a:cubicBezTo>
                    <a:pt x="26" y="9"/>
                    <a:pt x="26" y="8"/>
                    <a:pt x="26" y="7"/>
                  </a:cubicBezTo>
                  <a:close/>
                  <a:moveTo>
                    <a:pt x="14" y="6"/>
                  </a:moveTo>
                  <a:cubicBezTo>
                    <a:pt x="25" y="6"/>
                    <a:pt x="25" y="6"/>
                    <a:pt x="25" y="6"/>
                  </a:cubicBezTo>
                  <a:cubicBezTo>
                    <a:pt x="23" y="4"/>
                    <a:pt x="21" y="3"/>
                    <a:pt x="19" y="3"/>
                  </a:cubicBezTo>
                  <a:cubicBezTo>
                    <a:pt x="17" y="3"/>
                    <a:pt x="16" y="4"/>
                    <a:pt x="14" y="6"/>
                  </a:cubicBezTo>
                  <a:close/>
                </a:path>
              </a:pathLst>
            </a:custGeom>
            <a:solidFill>
              <a:srgbClr val="FFCC5C"/>
            </a:solidFill>
            <a:ln w="9525">
              <a:noFill/>
            </a:ln>
          </p:spPr>
          <p:txBody>
            <a:bodyPr/>
            <a:p>
              <a:endParaRPr altLang="en-US" lang="zh-CN"/>
            </a:p>
          </p:txBody>
        </p:sp>
        <p:sp>
          <p:nvSpPr>
            <p:cNvPr id="1049283" name="Freeform 164"/>
            <p:cNvSpPr>
              <a:spLocks noEditPoints="1"/>
            </p:cNvSpPr>
            <p:nvPr/>
          </p:nvSpPr>
          <p:spPr>
            <a:xfrm>
              <a:off x="367" y="850"/>
              <a:ext cx="835" cy="132"/>
            </a:xfrm>
            <a:custGeom>
              <a:avLst/>
              <a:ahLst/>
              <a:cxnLst>
                <a:cxn ang="0">
                  <a:pos x="0" y="0"/>
                </a:cxn>
                <a:cxn ang="0">
                  <a:pos x="334" y="0"/>
                </a:cxn>
                <a:cxn ang="0">
                  <a:pos x="334" y="37"/>
                </a:cxn>
                <a:cxn ang="0">
                  <a:pos x="0" y="37"/>
                </a:cxn>
                <a:cxn ang="0">
                  <a:pos x="0" y="0"/>
                </a:cxn>
                <a:cxn ang="0">
                  <a:pos x="0" y="0"/>
                </a:cxn>
                <a:cxn ang="0">
                  <a:pos x="0" y="48"/>
                </a:cxn>
                <a:cxn ang="0">
                  <a:pos x="334" y="48"/>
                </a:cxn>
                <a:cxn ang="0">
                  <a:pos x="334" y="53"/>
                </a:cxn>
                <a:cxn ang="0">
                  <a:pos x="0" y="53"/>
                </a:cxn>
                <a:cxn ang="0">
                  <a:pos x="0" y="48"/>
                </a:cxn>
                <a:cxn ang="0">
                  <a:pos x="0" y="48"/>
                </a:cxn>
              </a:cxnLst>
              <a:rect l="0" t="0" r="0" b="0"/>
              <a:pathLst>
                <a:path w="334" h="53">
                  <a:moveTo>
                    <a:pt x="0" y="0"/>
                  </a:moveTo>
                  <a:lnTo>
                    <a:pt x="334" y="0"/>
                  </a:lnTo>
                  <a:lnTo>
                    <a:pt x="334" y="37"/>
                  </a:lnTo>
                  <a:lnTo>
                    <a:pt x="0" y="37"/>
                  </a:lnTo>
                  <a:lnTo>
                    <a:pt x="0" y="0"/>
                  </a:lnTo>
                  <a:lnTo>
                    <a:pt x="0" y="0"/>
                  </a:lnTo>
                  <a:close/>
                  <a:moveTo>
                    <a:pt x="0" y="48"/>
                  </a:moveTo>
                  <a:lnTo>
                    <a:pt x="334" y="48"/>
                  </a:lnTo>
                  <a:lnTo>
                    <a:pt x="334" y="53"/>
                  </a:lnTo>
                  <a:lnTo>
                    <a:pt x="0" y="53"/>
                  </a:lnTo>
                  <a:lnTo>
                    <a:pt x="0" y="48"/>
                  </a:lnTo>
                  <a:lnTo>
                    <a:pt x="0" y="48"/>
                  </a:lnTo>
                  <a:close/>
                </a:path>
              </a:pathLst>
            </a:custGeom>
            <a:solidFill>
              <a:srgbClr val="FFFFFF"/>
            </a:solidFill>
            <a:ln w="9525">
              <a:noFill/>
            </a:ln>
          </p:spPr>
          <p:txBody>
            <a:bodyPr/>
            <a:p>
              <a:endParaRPr altLang="en-US" lang="zh-CN"/>
            </a:p>
          </p:txBody>
        </p:sp>
        <p:sp>
          <p:nvSpPr>
            <p:cNvPr id="1049284" name="Freeform 165"/>
            <p:cNvSpPr>
              <a:spLocks noEditPoints="1"/>
            </p:cNvSpPr>
            <p:nvPr/>
          </p:nvSpPr>
          <p:spPr>
            <a:xfrm>
              <a:off x="840" y="550"/>
              <a:ext cx="363" cy="97"/>
            </a:xfrm>
            <a:custGeom>
              <a:avLst/>
              <a:ahLst/>
              <a:cxnLst>
                <a:cxn ang="0">
                  <a:pos x="0" y="0"/>
                </a:cxn>
                <a:cxn ang="0">
                  <a:pos x="145" y="0"/>
                </a:cxn>
                <a:cxn ang="0">
                  <a:pos x="145" y="5"/>
                </a:cxn>
                <a:cxn ang="0">
                  <a:pos x="0" y="5"/>
                </a:cxn>
                <a:cxn ang="0">
                  <a:pos x="0" y="0"/>
                </a:cxn>
                <a:cxn ang="0">
                  <a:pos x="0" y="0"/>
                </a:cxn>
                <a:cxn ang="0">
                  <a:pos x="0" y="33"/>
                </a:cxn>
                <a:cxn ang="0">
                  <a:pos x="145" y="33"/>
                </a:cxn>
                <a:cxn ang="0">
                  <a:pos x="145" y="39"/>
                </a:cxn>
                <a:cxn ang="0">
                  <a:pos x="0" y="39"/>
                </a:cxn>
                <a:cxn ang="0">
                  <a:pos x="0" y="33"/>
                </a:cxn>
                <a:cxn ang="0">
                  <a:pos x="0" y="33"/>
                </a:cxn>
                <a:cxn ang="0">
                  <a:pos x="0" y="16"/>
                </a:cxn>
                <a:cxn ang="0">
                  <a:pos x="145" y="16"/>
                </a:cxn>
                <a:cxn ang="0">
                  <a:pos x="145" y="21"/>
                </a:cxn>
                <a:cxn ang="0">
                  <a:pos x="0" y="21"/>
                </a:cxn>
                <a:cxn ang="0">
                  <a:pos x="0" y="16"/>
                </a:cxn>
                <a:cxn ang="0">
                  <a:pos x="0" y="16"/>
                </a:cxn>
              </a:cxnLst>
              <a:rect l="0" t="0" r="0" b="0"/>
              <a:pathLst>
                <a:path w="145" h="39">
                  <a:moveTo>
                    <a:pt x="0" y="0"/>
                  </a:moveTo>
                  <a:lnTo>
                    <a:pt x="145" y="0"/>
                  </a:lnTo>
                  <a:lnTo>
                    <a:pt x="145" y="5"/>
                  </a:lnTo>
                  <a:lnTo>
                    <a:pt x="0" y="5"/>
                  </a:lnTo>
                  <a:lnTo>
                    <a:pt x="0" y="0"/>
                  </a:lnTo>
                  <a:lnTo>
                    <a:pt x="0" y="0"/>
                  </a:lnTo>
                  <a:close/>
                  <a:moveTo>
                    <a:pt x="0" y="33"/>
                  </a:moveTo>
                  <a:lnTo>
                    <a:pt x="145" y="33"/>
                  </a:lnTo>
                  <a:lnTo>
                    <a:pt x="145" y="39"/>
                  </a:lnTo>
                  <a:lnTo>
                    <a:pt x="0" y="39"/>
                  </a:lnTo>
                  <a:lnTo>
                    <a:pt x="0" y="33"/>
                  </a:lnTo>
                  <a:lnTo>
                    <a:pt x="0" y="33"/>
                  </a:lnTo>
                  <a:close/>
                  <a:moveTo>
                    <a:pt x="0" y="16"/>
                  </a:moveTo>
                  <a:lnTo>
                    <a:pt x="145" y="16"/>
                  </a:lnTo>
                  <a:lnTo>
                    <a:pt x="145" y="21"/>
                  </a:lnTo>
                  <a:lnTo>
                    <a:pt x="0" y="21"/>
                  </a:lnTo>
                  <a:lnTo>
                    <a:pt x="0" y="16"/>
                  </a:lnTo>
                  <a:lnTo>
                    <a:pt x="0" y="16"/>
                  </a:lnTo>
                  <a:close/>
                </a:path>
              </a:pathLst>
            </a:custGeom>
            <a:solidFill>
              <a:srgbClr val="FFFFFF"/>
            </a:solidFill>
            <a:ln w="9525">
              <a:noFill/>
            </a:ln>
          </p:spPr>
          <p:txBody>
            <a:bodyPr/>
            <a:p>
              <a:endParaRPr altLang="en-US" lang="zh-CN"/>
            </a:p>
          </p:txBody>
        </p:sp>
      </p:grpSp>
      <p:grpSp>
        <p:nvGrpSpPr>
          <p:cNvPr id="127" name="组合 41402"/>
          <p:cNvGrpSpPr/>
          <p:nvPr/>
        </p:nvGrpSpPr>
        <p:grpSpPr>
          <a:xfrm>
            <a:off x="5207000" y="3394075"/>
            <a:ext cx="252413" cy="254000"/>
            <a:chOff x="0" y="0"/>
            <a:chExt cx="1568" cy="1570"/>
          </a:xfrm>
        </p:grpSpPr>
        <p:sp>
          <p:nvSpPr>
            <p:cNvPr id="1049285" name="Oval 9"/>
            <p:cNvSpPr/>
            <p:nvPr/>
          </p:nvSpPr>
          <p:spPr>
            <a:xfrm>
              <a:off x="0" y="0"/>
              <a:ext cx="1568" cy="1570"/>
            </a:xfrm>
            <a:prstGeom prst="ellipse"/>
            <a:solidFill>
              <a:srgbClr val="F25A58"/>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286" name="Freeform 10"/>
            <p:cNvSpPr/>
            <p:nvPr/>
          </p:nvSpPr>
          <p:spPr>
            <a:xfrm>
              <a:off x="442" y="235"/>
              <a:ext cx="1125" cy="1335"/>
            </a:xfrm>
            <a:custGeom>
              <a:avLst/>
              <a:ahLst/>
              <a:cxnLst>
                <a:cxn ang="0">
                  <a:pos x="14" y="246"/>
                </a:cxn>
                <a:cxn ang="0">
                  <a:pos x="14" y="245"/>
                </a:cxn>
                <a:cxn ang="0">
                  <a:pos x="14" y="243"/>
                </a:cxn>
                <a:cxn ang="0">
                  <a:pos x="15" y="242"/>
                </a:cxn>
                <a:cxn ang="0">
                  <a:pos x="14" y="238"/>
                </a:cxn>
                <a:cxn ang="0">
                  <a:pos x="14" y="236"/>
                </a:cxn>
                <a:cxn ang="0">
                  <a:pos x="14" y="235"/>
                </a:cxn>
                <a:cxn ang="0">
                  <a:pos x="15" y="234"/>
                </a:cxn>
                <a:cxn ang="0">
                  <a:pos x="14" y="230"/>
                </a:cxn>
                <a:cxn ang="0">
                  <a:pos x="13" y="228"/>
                </a:cxn>
                <a:cxn ang="0">
                  <a:pos x="14" y="226"/>
                </a:cxn>
                <a:cxn ang="0">
                  <a:pos x="15" y="226"/>
                </a:cxn>
                <a:cxn ang="0">
                  <a:pos x="14" y="221"/>
                </a:cxn>
                <a:cxn ang="0">
                  <a:pos x="13" y="220"/>
                </a:cxn>
                <a:cxn ang="0">
                  <a:pos x="14" y="218"/>
                </a:cxn>
                <a:cxn ang="0">
                  <a:pos x="8" y="175"/>
                </a:cxn>
                <a:cxn ang="0">
                  <a:pos x="8" y="149"/>
                </a:cxn>
                <a:cxn ang="0">
                  <a:pos x="19" y="105"/>
                </a:cxn>
                <a:cxn ang="0">
                  <a:pos x="14" y="99"/>
                </a:cxn>
                <a:cxn ang="0">
                  <a:pos x="14" y="96"/>
                </a:cxn>
                <a:cxn ang="0">
                  <a:pos x="16" y="95"/>
                </a:cxn>
                <a:cxn ang="0">
                  <a:pos x="14" y="91"/>
                </a:cxn>
                <a:cxn ang="0">
                  <a:pos x="14" y="88"/>
                </a:cxn>
                <a:cxn ang="0">
                  <a:pos x="15" y="86"/>
                </a:cxn>
                <a:cxn ang="0">
                  <a:pos x="19" y="85"/>
                </a:cxn>
                <a:cxn ang="0">
                  <a:pos x="14" y="80"/>
                </a:cxn>
                <a:cxn ang="0">
                  <a:pos x="14" y="77"/>
                </a:cxn>
                <a:cxn ang="0">
                  <a:pos x="16" y="76"/>
                </a:cxn>
                <a:cxn ang="0">
                  <a:pos x="14" y="71"/>
                </a:cxn>
                <a:cxn ang="0">
                  <a:pos x="14" y="69"/>
                </a:cxn>
                <a:cxn ang="0">
                  <a:pos x="14" y="68"/>
                </a:cxn>
                <a:cxn ang="0">
                  <a:pos x="14" y="67"/>
                </a:cxn>
                <a:cxn ang="0">
                  <a:pos x="16" y="66"/>
                </a:cxn>
                <a:cxn ang="0">
                  <a:pos x="19" y="66"/>
                </a:cxn>
                <a:cxn ang="0">
                  <a:pos x="14" y="61"/>
                </a:cxn>
                <a:cxn ang="0">
                  <a:pos x="14" y="57"/>
                </a:cxn>
                <a:cxn ang="0">
                  <a:pos x="19" y="51"/>
                </a:cxn>
                <a:cxn ang="0">
                  <a:pos x="21" y="47"/>
                </a:cxn>
                <a:cxn ang="0">
                  <a:pos x="30" y="28"/>
                </a:cxn>
                <a:cxn ang="0">
                  <a:pos x="26" y="18"/>
                </a:cxn>
                <a:cxn ang="0">
                  <a:pos x="28" y="0"/>
                </a:cxn>
                <a:cxn ang="0">
                  <a:pos x="101" y="37"/>
                </a:cxn>
                <a:cxn ang="0">
                  <a:pos x="96" y="31"/>
                </a:cxn>
                <a:cxn ang="0">
                  <a:pos x="96" y="29"/>
                </a:cxn>
                <a:cxn ang="0">
                  <a:pos x="96" y="28"/>
                </a:cxn>
                <a:cxn ang="0">
                  <a:pos x="98" y="27"/>
                </a:cxn>
                <a:cxn ang="0">
                  <a:pos x="96" y="23"/>
                </a:cxn>
                <a:cxn ang="0">
                  <a:pos x="96" y="21"/>
                </a:cxn>
                <a:cxn ang="0">
                  <a:pos x="96" y="20"/>
                </a:cxn>
                <a:cxn ang="0">
                  <a:pos x="98" y="19"/>
                </a:cxn>
                <a:cxn ang="0">
                  <a:pos x="96" y="14"/>
                </a:cxn>
                <a:cxn ang="0">
                  <a:pos x="96" y="13"/>
                </a:cxn>
                <a:cxn ang="0">
                  <a:pos x="97" y="11"/>
                </a:cxn>
                <a:cxn ang="0">
                  <a:pos x="98" y="11"/>
                </a:cxn>
                <a:cxn ang="0">
                  <a:pos x="97" y="6"/>
                </a:cxn>
                <a:cxn ang="0">
                  <a:pos x="96" y="5"/>
                </a:cxn>
                <a:cxn ang="0">
                  <a:pos x="97" y="3"/>
                </a:cxn>
                <a:cxn ang="0">
                  <a:pos x="98" y="2"/>
                </a:cxn>
                <a:cxn ang="0">
                  <a:pos x="254" y="115"/>
                </a:cxn>
              </a:cxnLst>
              <a:rect l="0" t="0" r="0" b="0"/>
              <a:pathLst>
                <a:path w="254" h="302">
                  <a:moveTo>
                    <a:pt x="68" y="302"/>
                  </a:moveTo>
                  <a:cubicBezTo>
                    <a:pt x="16" y="249"/>
                    <a:pt x="16" y="249"/>
                    <a:pt x="16" y="249"/>
                  </a:cubicBezTo>
                  <a:cubicBezTo>
                    <a:pt x="16" y="248"/>
                    <a:pt x="16" y="248"/>
                    <a:pt x="16" y="248"/>
                  </a:cubicBezTo>
                  <a:cubicBezTo>
                    <a:pt x="14" y="246"/>
                    <a:pt x="14" y="246"/>
                    <a:pt x="14" y="246"/>
                  </a:cubicBezTo>
                  <a:cubicBezTo>
                    <a:pt x="14" y="246"/>
                    <a:pt x="14" y="246"/>
                    <a:pt x="14" y="246"/>
                  </a:cubicBezTo>
                  <a:cubicBezTo>
                    <a:pt x="14" y="246"/>
                    <a:pt x="14" y="246"/>
                    <a:pt x="14" y="246"/>
                  </a:cubicBezTo>
                  <a:cubicBezTo>
                    <a:pt x="14" y="245"/>
                    <a:pt x="14" y="245"/>
                    <a:pt x="14" y="245"/>
                  </a:cubicBezTo>
                  <a:cubicBezTo>
                    <a:pt x="14" y="245"/>
                    <a:pt x="14" y="245"/>
                    <a:pt x="14" y="245"/>
                  </a:cubicBezTo>
                  <a:cubicBezTo>
                    <a:pt x="14" y="244"/>
                    <a:pt x="14" y="244"/>
                    <a:pt x="14" y="244"/>
                  </a:cubicBezTo>
                  <a:cubicBezTo>
                    <a:pt x="14" y="244"/>
                    <a:pt x="14" y="244"/>
                    <a:pt x="14" y="244"/>
                  </a:cubicBezTo>
                  <a:cubicBezTo>
                    <a:pt x="14" y="243"/>
                    <a:pt x="14" y="243"/>
                    <a:pt x="14" y="243"/>
                  </a:cubicBezTo>
                  <a:cubicBezTo>
                    <a:pt x="14" y="243"/>
                    <a:pt x="14" y="243"/>
                    <a:pt x="14" y="243"/>
                  </a:cubicBezTo>
                  <a:cubicBezTo>
                    <a:pt x="14" y="243"/>
                    <a:pt x="14" y="243"/>
                    <a:pt x="14" y="243"/>
                  </a:cubicBezTo>
                  <a:cubicBezTo>
                    <a:pt x="14" y="242"/>
                    <a:pt x="14" y="242"/>
                    <a:pt x="14" y="242"/>
                  </a:cubicBezTo>
                  <a:cubicBezTo>
                    <a:pt x="15" y="242"/>
                    <a:pt x="15" y="242"/>
                    <a:pt x="15" y="242"/>
                  </a:cubicBezTo>
                  <a:cubicBezTo>
                    <a:pt x="15" y="242"/>
                    <a:pt x="15" y="242"/>
                    <a:pt x="15" y="242"/>
                  </a:cubicBezTo>
                  <a:cubicBezTo>
                    <a:pt x="15" y="242"/>
                    <a:pt x="15" y="242"/>
                    <a:pt x="15" y="242"/>
                  </a:cubicBezTo>
                  <a:cubicBezTo>
                    <a:pt x="16" y="242"/>
                    <a:pt x="16" y="242"/>
                    <a:pt x="16" y="242"/>
                  </a:cubicBezTo>
                  <a:cubicBezTo>
                    <a:pt x="16" y="240"/>
                    <a:pt x="16" y="240"/>
                    <a:pt x="16" y="240"/>
                  </a:cubicBezTo>
                  <a:cubicBezTo>
                    <a:pt x="14" y="238"/>
                    <a:pt x="14" y="238"/>
                    <a:pt x="14" y="238"/>
                  </a:cubicBezTo>
                  <a:cubicBezTo>
                    <a:pt x="14" y="238"/>
                    <a:pt x="14" y="238"/>
                    <a:pt x="14" y="238"/>
                  </a:cubicBezTo>
                  <a:cubicBezTo>
                    <a:pt x="14" y="237"/>
                    <a:pt x="14" y="237"/>
                    <a:pt x="14" y="237"/>
                  </a:cubicBezTo>
                  <a:cubicBezTo>
                    <a:pt x="14" y="237"/>
                    <a:pt x="14" y="237"/>
                    <a:pt x="14" y="237"/>
                  </a:cubicBezTo>
                  <a:cubicBezTo>
                    <a:pt x="14" y="236"/>
                    <a:pt x="14" y="236"/>
                    <a:pt x="14" y="236"/>
                  </a:cubicBezTo>
                  <a:cubicBezTo>
                    <a:pt x="13" y="236"/>
                    <a:pt x="13" y="236"/>
                    <a:pt x="13" y="236"/>
                  </a:cubicBezTo>
                  <a:cubicBezTo>
                    <a:pt x="14" y="236"/>
                    <a:pt x="14" y="236"/>
                    <a:pt x="14" y="236"/>
                  </a:cubicBezTo>
                  <a:cubicBezTo>
                    <a:pt x="14" y="235"/>
                    <a:pt x="14" y="235"/>
                    <a:pt x="14" y="235"/>
                  </a:cubicBezTo>
                  <a:cubicBezTo>
                    <a:pt x="14" y="235"/>
                    <a:pt x="14" y="235"/>
                    <a:pt x="14" y="235"/>
                  </a:cubicBezTo>
                  <a:cubicBezTo>
                    <a:pt x="14" y="234"/>
                    <a:pt x="14" y="234"/>
                    <a:pt x="14" y="234"/>
                  </a:cubicBezTo>
                  <a:cubicBezTo>
                    <a:pt x="14" y="234"/>
                    <a:pt x="14" y="234"/>
                    <a:pt x="14" y="234"/>
                  </a:cubicBezTo>
                  <a:cubicBezTo>
                    <a:pt x="15" y="234"/>
                    <a:pt x="15" y="234"/>
                    <a:pt x="15" y="234"/>
                  </a:cubicBezTo>
                  <a:cubicBezTo>
                    <a:pt x="15" y="234"/>
                    <a:pt x="15" y="234"/>
                    <a:pt x="15" y="234"/>
                  </a:cubicBezTo>
                  <a:cubicBezTo>
                    <a:pt x="15" y="234"/>
                    <a:pt x="15" y="234"/>
                    <a:pt x="15" y="234"/>
                  </a:cubicBezTo>
                  <a:cubicBezTo>
                    <a:pt x="16" y="234"/>
                    <a:pt x="16" y="234"/>
                    <a:pt x="16" y="234"/>
                  </a:cubicBezTo>
                  <a:cubicBezTo>
                    <a:pt x="16" y="231"/>
                    <a:pt x="16" y="231"/>
                    <a:pt x="16" y="231"/>
                  </a:cubicBezTo>
                  <a:cubicBezTo>
                    <a:pt x="14" y="230"/>
                    <a:pt x="14" y="230"/>
                    <a:pt x="14" y="230"/>
                  </a:cubicBezTo>
                  <a:cubicBezTo>
                    <a:pt x="14" y="229"/>
                    <a:pt x="14" y="229"/>
                    <a:pt x="14" y="229"/>
                  </a:cubicBezTo>
                  <a:cubicBezTo>
                    <a:pt x="14" y="229"/>
                    <a:pt x="14" y="229"/>
                    <a:pt x="14" y="229"/>
                  </a:cubicBezTo>
                  <a:cubicBezTo>
                    <a:pt x="14" y="229"/>
                    <a:pt x="14" y="229"/>
                    <a:pt x="14" y="229"/>
                  </a:cubicBezTo>
                  <a:cubicBezTo>
                    <a:pt x="13" y="228"/>
                    <a:pt x="13" y="228"/>
                    <a:pt x="13" y="228"/>
                  </a:cubicBezTo>
                  <a:cubicBezTo>
                    <a:pt x="13" y="228"/>
                    <a:pt x="13" y="228"/>
                    <a:pt x="13" y="228"/>
                  </a:cubicBezTo>
                  <a:cubicBezTo>
                    <a:pt x="13" y="227"/>
                    <a:pt x="13" y="227"/>
                    <a:pt x="13" y="227"/>
                  </a:cubicBezTo>
                  <a:cubicBezTo>
                    <a:pt x="14" y="227"/>
                    <a:pt x="14" y="227"/>
                    <a:pt x="14" y="227"/>
                  </a:cubicBezTo>
                  <a:cubicBezTo>
                    <a:pt x="14" y="226"/>
                    <a:pt x="14" y="226"/>
                    <a:pt x="14" y="226"/>
                  </a:cubicBezTo>
                  <a:cubicBezTo>
                    <a:pt x="14" y="226"/>
                    <a:pt x="14" y="226"/>
                    <a:pt x="14" y="226"/>
                  </a:cubicBezTo>
                  <a:cubicBezTo>
                    <a:pt x="14" y="226"/>
                    <a:pt x="14" y="226"/>
                    <a:pt x="14" y="226"/>
                  </a:cubicBezTo>
                  <a:cubicBezTo>
                    <a:pt x="14" y="226"/>
                    <a:pt x="14" y="226"/>
                    <a:pt x="14" y="226"/>
                  </a:cubicBezTo>
                  <a:cubicBezTo>
                    <a:pt x="15" y="226"/>
                    <a:pt x="15" y="226"/>
                    <a:pt x="15" y="226"/>
                  </a:cubicBezTo>
                  <a:cubicBezTo>
                    <a:pt x="15" y="225"/>
                    <a:pt x="15" y="225"/>
                    <a:pt x="15" y="225"/>
                  </a:cubicBezTo>
                  <a:cubicBezTo>
                    <a:pt x="16" y="225"/>
                    <a:pt x="16" y="225"/>
                    <a:pt x="16" y="225"/>
                  </a:cubicBezTo>
                  <a:cubicBezTo>
                    <a:pt x="16" y="223"/>
                    <a:pt x="16" y="223"/>
                    <a:pt x="16" y="223"/>
                  </a:cubicBezTo>
                  <a:cubicBezTo>
                    <a:pt x="14" y="221"/>
                    <a:pt x="14" y="221"/>
                    <a:pt x="14" y="221"/>
                  </a:cubicBezTo>
                  <a:cubicBezTo>
                    <a:pt x="14" y="221"/>
                    <a:pt x="14" y="221"/>
                    <a:pt x="14" y="221"/>
                  </a:cubicBezTo>
                  <a:cubicBezTo>
                    <a:pt x="14" y="221"/>
                    <a:pt x="14" y="221"/>
                    <a:pt x="14" y="221"/>
                  </a:cubicBezTo>
                  <a:cubicBezTo>
                    <a:pt x="14" y="220"/>
                    <a:pt x="14" y="220"/>
                    <a:pt x="14" y="220"/>
                  </a:cubicBezTo>
                  <a:cubicBezTo>
                    <a:pt x="13" y="220"/>
                    <a:pt x="13" y="220"/>
                    <a:pt x="13" y="220"/>
                  </a:cubicBezTo>
                  <a:cubicBezTo>
                    <a:pt x="13" y="219"/>
                    <a:pt x="13" y="219"/>
                    <a:pt x="13" y="219"/>
                  </a:cubicBezTo>
                  <a:cubicBezTo>
                    <a:pt x="13" y="219"/>
                    <a:pt x="13" y="219"/>
                    <a:pt x="13" y="219"/>
                  </a:cubicBezTo>
                  <a:cubicBezTo>
                    <a:pt x="14" y="219"/>
                    <a:pt x="14" y="219"/>
                    <a:pt x="14" y="219"/>
                  </a:cubicBezTo>
                  <a:cubicBezTo>
                    <a:pt x="14" y="218"/>
                    <a:pt x="14" y="218"/>
                    <a:pt x="14" y="218"/>
                  </a:cubicBezTo>
                  <a:cubicBezTo>
                    <a:pt x="14" y="218"/>
                    <a:pt x="14" y="218"/>
                    <a:pt x="14" y="218"/>
                  </a:cubicBezTo>
                  <a:cubicBezTo>
                    <a:pt x="14" y="218"/>
                    <a:pt x="14" y="218"/>
                    <a:pt x="14" y="218"/>
                  </a:cubicBezTo>
                  <a:cubicBezTo>
                    <a:pt x="8" y="212"/>
                    <a:pt x="8" y="212"/>
                    <a:pt x="8" y="212"/>
                  </a:cubicBezTo>
                  <a:cubicBezTo>
                    <a:pt x="8" y="175"/>
                    <a:pt x="8" y="175"/>
                    <a:pt x="8" y="175"/>
                  </a:cubicBezTo>
                  <a:cubicBezTo>
                    <a:pt x="9" y="175"/>
                    <a:pt x="9" y="175"/>
                    <a:pt x="9" y="175"/>
                  </a:cubicBezTo>
                  <a:cubicBezTo>
                    <a:pt x="0" y="166"/>
                    <a:pt x="0" y="166"/>
                    <a:pt x="0" y="166"/>
                  </a:cubicBezTo>
                  <a:cubicBezTo>
                    <a:pt x="0" y="149"/>
                    <a:pt x="0" y="149"/>
                    <a:pt x="0" y="149"/>
                  </a:cubicBezTo>
                  <a:cubicBezTo>
                    <a:pt x="8" y="149"/>
                    <a:pt x="8" y="149"/>
                    <a:pt x="8" y="149"/>
                  </a:cubicBezTo>
                  <a:cubicBezTo>
                    <a:pt x="16" y="143"/>
                    <a:pt x="16" y="143"/>
                    <a:pt x="16" y="143"/>
                  </a:cubicBezTo>
                  <a:cubicBezTo>
                    <a:pt x="22" y="143"/>
                    <a:pt x="22" y="143"/>
                    <a:pt x="22" y="143"/>
                  </a:cubicBezTo>
                  <a:cubicBezTo>
                    <a:pt x="19" y="140"/>
                    <a:pt x="19" y="140"/>
                    <a:pt x="19" y="140"/>
                  </a:cubicBezTo>
                  <a:cubicBezTo>
                    <a:pt x="19" y="105"/>
                    <a:pt x="19" y="105"/>
                    <a:pt x="19" y="105"/>
                  </a:cubicBezTo>
                  <a:cubicBezTo>
                    <a:pt x="15" y="101"/>
                    <a:pt x="15" y="101"/>
                    <a:pt x="15" y="101"/>
                  </a:cubicBezTo>
                  <a:cubicBezTo>
                    <a:pt x="14" y="100"/>
                    <a:pt x="14" y="100"/>
                    <a:pt x="14" y="100"/>
                  </a:cubicBezTo>
                  <a:cubicBezTo>
                    <a:pt x="14" y="100"/>
                    <a:pt x="14" y="100"/>
                    <a:pt x="14" y="100"/>
                  </a:cubicBezTo>
                  <a:cubicBezTo>
                    <a:pt x="14" y="99"/>
                    <a:pt x="14" y="99"/>
                    <a:pt x="14" y="99"/>
                  </a:cubicBezTo>
                  <a:cubicBezTo>
                    <a:pt x="14" y="98"/>
                    <a:pt x="14" y="98"/>
                    <a:pt x="14" y="98"/>
                  </a:cubicBezTo>
                  <a:cubicBezTo>
                    <a:pt x="14" y="98"/>
                    <a:pt x="14" y="98"/>
                    <a:pt x="14" y="98"/>
                  </a:cubicBezTo>
                  <a:cubicBezTo>
                    <a:pt x="14" y="97"/>
                    <a:pt x="14" y="97"/>
                    <a:pt x="14" y="97"/>
                  </a:cubicBezTo>
                  <a:cubicBezTo>
                    <a:pt x="14" y="96"/>
                    <a:pt x="14" y="96"/>
                    <a:pt x="14" y="96"/>
                  </a:cubicBezTo>
                  <a:cubicBezTo>
                    <a:pt x="15" y="96"/>
                    <a:pt x="15" y="96"/>
                    <a:pt x="15" y="96"/>
                  </a:cubicBezTo>
                  <a:cubicBezTo>
                    <a:pt x="15" y="95"/>
                    <a:pt x="15" y="95"/>
                    <a:pt x="15" y="95"/>
                  </a:cubicBezTo>
                  <a:cubicBezTo>
                    <a:pt x="16" y="95"/>
                    <a:pt x="16" y="95"/>
                    <a:pt x="16" y="95"/>
                  </a:cubicBezTo>
                  <a:cubicBezTo>
                    <a:pt x="16" y="95"/>
                    <a:pt x="16" y="95"/>
                    <a:pt x="16" y="95"/>
                  </a:cubicBezTo>
                  <a:cubicBezTo>
                    <a:pt x="17" y="95"/>
                    <a:pt x="17" y="95"/>
                    <a:pt x="17" y="95"/>
                  </a:cubicBezTo>
                  <a:cubicBezTo>
                    <a:pt x="19" y="95"/>
                    <a:pt x="19" y="95"/>
                    <a:pt x="19" y="95"/>
                  </a:cubicBezTo>
                  <a:cubicBezTo>
                    <a:pt x="15" y="91"/>
                    <a:pt x="15" y="91"/>
                    <a:pt x="15" y="91"/>
                  </a:cubicBezTo>
                  <a:cubicBezTo>
                    <a:pt x="14" y="91"/>
                    <a:pt x="14" y="91"/>
                    <a:pt x="14" y="91"/>
                  </a:cubicBezTo>
                  <a:cubicBezTo>
                    <a:pt x="14" y="90"/>
                    <a:pt x="14" y="90"/>
                    <a:pt x="14" y="90"/>
                  </a:cubicBezTo>
                  <a:cubicBezTo>
                    <a:pt x="14" y="89"/>
                    <a:pt x="14" y="89"/>
                    <a:pt x="14" y="89"/>
                  </a:cubicBezTo>
                  <a:cubicBezTo>
                    <a:pt x="14" y="89"/>
                    <a:pt x="14" y="89"/>
                    <a:pt x="14" y="89"/>
                  </a:cubicBezTo>
                  <a:cubicBezTo>
                    <a:pt x="14" y="88"/>
                    <a:pt x="14" y="88"/>
                    <a:pt x="14" y="88"/>
                  </a:cubicBezTo>
                  <a:cubicBezTo>
                    <a:pt x="14" y="87"/>
                    <a:pt x="14" y="87"/>
                    <a:pt x="14" y="87"/>
                  </a:cubicBezTo>
                  <a:cubicBezTo>
                    <a:pt x="14" y="87"/>
                    <a:pt x="14" y="87"/>
                    <a:pt x="14" y="87"/>
                  </a:cubicBezTo>
                  <a:cubicBezTo>
                    <a:pt x="15" y="86"/>
                    <a:pt x="15" y="86"/>
                    <a:pt x="15" y="86"/>
                  </a:cubicBezTo>
                  <a:cubicBezTo>
                    <a:pt x="15" y="86"/>
                    <a:pt x="15" y="86"/>
                    <a:pt x="15" y="86"/>
                  </a:cubicBezTo>
                  <a:cubicBezTo>
                    <a:pt x="16" y="85"/>
                    <a:pt x="16" y="85"/>
                    <a:pt x="16" y="85"/>
                  </a:cubicBezTo>
                  <a:cubicBezTo>
                    <a:pt x="16" y="85"/>
                    <a:pt x="16" y="85"/>
                    <a:pt x="16" y="85"/>
                  </a:cubicBezTo>
                  <a:cubicBezTo>
                    <a:pt x="17" y="85"/>
                    <a:pt x="17" y="85"/>
                    <a:pt x="17" y="85"/>
                  </a:cubicBezTo>
                  <a:cubicBezTo>
                    <a:pt x="19" y="85"/>
                    <a:pt x="19" y="85"/>
                    <a:pt x="19" y="85"/>
                  </a:cubicBezTo>
                  <a:cubicBezTo>
                    <a:pt x="15" y="81"/>
                    <a:pt x="15" y="81"/>
                    <a:pt x="15" y="81"/>
                  </a:cubicBezTo>
                  <a:cubicBezTo>
                    <a:pt x="14" y="81"/>
                    <a:pt x="14" y="81"/>
                    <a:pt x="14" y="81"/>
                  </a:cubicBezTo>
                  <a:cubicBezTo>
                    <a:pt x="14" y="80"/>
                    <a:pt x="14" y="80"/>
                    <a:pt x="14" y="80"/>
                  </a:cubicBezTo>
                  <a:cubicBezTo>
                    <a:pt x="14" y="80"/>
                    <a:pt x="14" y="80"/>
                    <a:pt x="14" y="80"/>
                  </a:cubicBezTo>
                  <a:cubicBezTo>
                    <a:pt x="14" y="79"/>
                    <a:pt x="14" y="79"/>
                    <a:pt x="14" y="79"/>
                  </a:cubicBezTo>
                  <a:cubicBezTo>
                    <a:pt x="14" y="78"/>
                    <a:pt x="14" y="78"/>
                    <a:pt x="14" y="78"/>
                  </a:cubicBezTo>
                  <a:cubicBezTo>
                    <a:pt x="14" y="78"/>
                    <a:pt x="14" y="78"/>
                    <a:pt x="14" y="78"/>
                  </a:cubicBezTo>
                  <a:cubicBezTo>
                    <a:pt x="14" y="77"/>
                    <a:pt x="14" y="77"/>
                    <a:pt x="14" y="77"/>
                  </a:cubicBezTo>
                  <a:cubicBezTo>
                    <a:pt x="15" y="77"/>
                    <a:pt x="15" y="77"/>
                    <a:pt x="15" y="77"/>
                  </a:cubicBezTo>
                  <a:cubicBezTo>
                    <a:pt x="15" y="76"/>
                    <a:pt x="15" y="76"/>
                    <a:pt x="15" y="76"/>
                  </a:cubicBezTo>
                  <a:cubicBezTo>
                    <a:pt x="16" y="76"/>
                    <a:pt x="16" y="76"/>
                    <a:pt x="16" y="76"/>
                  </a:cubicBezTo>
                  <a:cubicBezTo>
                    <a:pt x="16" y="76"/>
                    <a:pt x="16" y="76"/>
                    <a:pt x="16" y="76"/>
                  </a:cubicBezTo>
                  <a:cubicBezTo>
                    <a:pt x="17" y="76"/>
                    <a:pt x="17" y="76"/>
                    <a:pt x="17" y="76"/>
                  </a:cubicBezTo>
                  <a:cubicBezTo>
                    <a:pt x="19" y="76"/>
                    <a:pt x="19" y="76"/>
                    <a:pt x="19" y="76"/>
                  </a:cubicBezTo>
                  <a:cubicBezTo>
                    <a:pt x="15" y="71"/>
                    <a:pt x="15" y="71"/>
                    <a:pt x="15" y="71"/>
                  </a:cubicBezTo>
                  <a:cubicBezTo>
                    <a:pt x="14" y="71"/>
                    <a:pt x="14" y="71"/>
                    <a:pt x="14" y="71"/>
                  </a:cubicBezTo>
                  <a:cubicBezTo>
                    <a:pt x="14" y="70"/>
                    <a:pt x="14" y="70"/>
                    <a:pt x="14" y="70"/>
                  </a:cubicBezTo>
                  <a:cubicBezTo>
                    <a:pt x="14" y="70"/>
                    <a:pt x="14" y="70"/>
                    <a:pt x="14" y="70"/>
                  </a:cubicBezTo>
                  <a:cubicBezTo>
                    <a:pt x="14" y="69"/>
                    <a:pt x="14" y="69"/>
                    <a:pt x="14" y="69"/>
                  </a:cubicBezTo>
                  <a:cubicBezTo>
                    <a:pt x="14" y="69"/>
                    <a:pt x="14" y="69"/>
                    <a:pt x="14" y="69"/>
                  </a:cubicBezTo>
                  <a:cubicBezTo>
                    <a:pt x="14" y="69"/>
                    <a:pt x="14" y="69"/>
                    <a:pt x="14" y="69"/>
                  </a:cubicBezTo>
                  <a:cubicBezTo>
                    <a:pt x="14" y="68"/>
                    <a:pt x="14" y="68"/>
                    <a:pt x="14" y="68"/>
                  </a:cubicBezTo>
                  <a:cubicBezTo>
                    <a:pt x="14" y="68"/>
                    <a:pt x="14" y="68"/>
                    <a:pt x="14" y="68"/>
                  </a:cubicBezTo>
                  <a:cubicBezTo>
                    <a:pt x="14" y="68"/>
                    <a:pt x="14" y="68"/>
                    <a:pt x="14" y="68"/>
                  </a:cubicBezTo>
                  <a:cubicBezTo>
                    <a:pt x="14" y="68"/>
                    <a:pt x="14" y="68"/>
                    <a:pt x="14" y="68"/>
                  </a:cubicBezTo>
                  <a:cubicBezTo>
                    <a:pt x="14" y="68"/>
                    <a:pt x="14" y="68"/>
                    <a:pt x="14" y="68"/>
                  </a:cubicBezTo>
                  <a:cubicBezTo>
                    <a:pt x="14" y="67"/>
                    <a:pt x="14" y="67"/>
                    <a:pt x="14" y="67"/>
                  </a:cubicBezTo>
                  <a:cubicBezTo>
                    <a:pt x="14" y="67"/>
                    <a:pt x="14" y="67"/>
                    <a:pt x="14" y="67"/>
                  </a:cubicBezTo>
                  <a:cubicBezTo>
                    <a:pt x="15" y="67"/>
                    <a:pt x="15" y="67"/>
                    <a:pt x="15" y="67"/>
                  </a:cubicBezTo>
                  <a:cubicBezTo>
                    <a:pt x="15" y="66"/>
                    <a:pt x="15" y="66"/>
                    <a:pt x="15" y="66"/>
                  </a:cubicBezTo>
                  <a:cubicBezTo>
                    <a:pt x="15" y="66"/>
                    <a:pt x="15" y="66"/>
                    <a:pt x="15" y="66"/>
                  </a:cubicBezTo>
                  <a:cubicBezTo>
                    <a:pt x="16" y="66"/>
                    <a:pt x="16" y="66"/>
                    <a:pt x="16" y="66"/>
                  </a:cubicBezTo>
                  <a:cubicBezTo>
                    <a:pt x="16" y="66"/>
                    <a:pt x="16" y="66"/>
                    <a:pt x="16" y="66"/>
                  </a:cubicBezTo>
                  <a:cubicBezTo>
                    <a:pt x="17" y="66"/>
                    <a:pt x="17" y="66"/>
                    <a:pt x="17" y="66"/>
                  </a:cubicBezTo>
                  <a:cubicBezTo>
                    <a:pt x="17" y="66"/>
                    <a:pt x="17" y="66"/>
                    <a:pt x="17" y="66"/>
                  </a:cubicBezTo>
                  <a:cubicBezTo>
                    <a:pt x="19" y="66"/>
                    <a:pt x="19" y="66"/>
                    <a:pt x="19" y="66"/>
                  </a:cubicBezTo>
                  <a:cubicBezTo>
                    <a:pt x="15" y="62"/>
                    <a:pt x="15" y="62"/>
                    <a:pt x="15" y="62"/>
                  </a:cubicBezTo>
                  <a:cubicBezTo>
                    <a:pt x="14" y="61"/>
                    <a:pt x="14" y="61"/>
                    <a:pt x="14" y="61"/>
                  </a:cubicBezTo>
                  <a:cubicBezTo>
                    <a:pt x="14" y="61"/>
                    <a:pt x="14" y="61"/>
                    <a:pt x="14" y="61"/>
                  </a:cubicBezTo>
                  <a:cubicBezTo>
                    <a:pt x="14" y="61"/>
                    <a:pt x="14" y="61"/>
                    <a:pt x="14" y="61"/>
                  </a:cubicBezTo>
                  <a:cubicBezTo>
                    <a:pt x="14" y="60"/>
                    <a:pt x="14" y="60"/>
                    <a:pt x="14" y="60"/>
                  </a:cubicBezTo>
                  <a:cubicBezTo>
                    <a:pt x="14" y="60"/>
                    <a:pt x="14" y="60"/>
                    <a:pt x="14" y="60"/>
                  </a:cubicBezTo>
                  <a:cubicBezTo>
                    <a:pt x="14" y="58"/>
                    <a:pt x="14" y="58"/>
                    <a:pt x="14" y="58"/>
                  </a:cubicBezTo>
                  <a:cubicBezTo>
                    <a:pt x="14" y="57"/>
                    <a:pt x="14" y="57"/>
                    <a:pt x="14" y="57"/>
                  </a:cubicBezTo>
                  <a:cubicBezTo>
                    <a:pt x="15" y="55"/>
                    <a:pt x="15" y="55"/>
                    <a:pt x="15" y="55"/>
                  </a:cubicBezTo>
                  <a:cubicBezTo>
                    <a:pt x="16" y="54"/>
                    <a:pt x="16" y="54"/>
                    <a:pt x="16" y="54"/>
                  </a:cubicBezTo>
                  <a:cubicBezTo>
                    <a:pt x="17" y="52"/>
                    <a:pt x="17" y="52"/>
                    <a:pt x="17" y="52"/>
                  </a:cubicBezTo>
                  <a:cubicBezTo>
                    <a:pt x="19" y="51"/>
                    <a:pt x="19" y="51"/>
                    <a:pt x="19" y="51"/>
                  </a:cubicBezTo>
                  <a:cubicBezTo>
                    <a:pt x="20" y="50"/>
                    <a:pt x="20" y="50"/>
                    <a:pt x="20" y="50"/>
                  </a:cubicBezTo>
                  <a:cubicBezTo>
                    <a:pt x="21" y="50"/>
                    <a:pt x="21" y="50"/>
                    <a:pt x="21" y="50"/>
                  </a:cubicBezTo>
                  <a:cubicBezTo>
                    <a:pt x="24" y="50"/>
                    <a:pt x="24" y="50"/>
                    <a:pt x="24" y="50"/>
                  </a:cubicBezTo>
                  <a:cubicBezTo>
                    <a:pt x="21" y="47"/>
                    <a:pt x="21" y="47"/>
                    <a:pt x="21" y="47"/>
                  </a:cubicBezTo>
                  <a:cubicBezTo>
                    <a:pt x="21" y="41"/>
                    <a:pt x="21" y="41"/>
                    <a:pt x="21" y="41"/>
                  </a:cubicBezTo>
                  <a:cubicBezTo>
                    <a:pt x="25" y="41"/>
                    <a:pt x="25" y="41"/>
                    <a:pt x="25" y="41"/>
                  </a:cubicBezTo>
                  <a:cubicBezTo>
                    <a:pt x="25" y="28"/>
                    <a:pt x="25" y="28"/>
                    <a:pt x="25" y="28"/>
                  </a:cubicBezTo>
                  <a:cubicBezTo>
                    <a:pt x="30" y="28"/>
                    <a:pt x="30" y="28"/>
                    <a:pt x="30" y="28"/>
                  </a:cubicBezTo>
                  <a:cubicBezTo>
                    <a:pt x="27" y="25"/>
                    <a:pt x="27" y="25"/>
                    <a:pt x="27" y="25"/>
                  </a:cubicBezTo>
                  <a:cubicBezTo>
                    <a:pt x="27" y="21"/>
                    <a:pt x="27" y="21"/>
                    <a:pt x="27" y="21"/>
                  </a:cubicBezTo>
                  <a:cubicBezTo>
                    <a:pt x="28" y="21"/>
                    <a:pt x="28" y="21"/>
                    <a:pt x="28" y="21"/>
                  </a:cubicBezTo>
                  <a:cubicBezTo>
                    <a:pt x="26" y="18"/>
                    <a:pt x="26" y="18"/>
                    <a:pt x="26" y="18"/>
                  </a:cubicBezTo>
                  <a:cubicBezTo>
                    <a:pt x="26" y="7"/>
                    <a:pt x="26" y="7"/>
                    <a:pt x="26" y="7"/>
                  </a:cubicBezTo>
                  <a:cubicBezTo>
                    <a:pt x="31" y="7"/>
                    <a:pt x="31" y="7"/>
                    <a:pt x="31" y="7"/>
                  </a:cubicBezTo>
                  <a:cubicBezTo>
                    <a:pt x="28" y="5"/>
                    <a:pt x="28" y="5"/>
                    <a:pt x="28" y="5"/>
                  </a:cubicBezTo>
                  <a:cubicBezTo>
                    <a:pt x="28" y="0"/>
                    <a:pt x="28" y="0"/>
                    <a:pt x="28" y="0"/>
                  </a:cubicBezTo>
                  <a:cubicBezTo>
                    <a:pt x="41" y="0"/>
                    <a:pt x="41" y="0"/>
                    <a:pt x="41" y="0"/>
                  </a:cubicBezTo>
                  <a:cubicBezTo>
                    <a:pt x="91" y="49"/>
                    <a:pt x="91" y="49"/>
                    <a:pt x="91" y="49"/>
                  </a:cubicBezTo>
                  <a:cubicBezTo>
                    <a:pt x="91" y="37"/>
                    <a:pt x="91" y="37"/>
                    <a:pt x="91" y="37"/>
                  </a:cubicBezTo>
                  <a:cubicBezTo>
                    <a:pt x="101" y="37"/>
                    <a:pt x="101" y="37"/>
                    <a:pt x="101" y="37"/>
                  </a:cubicBezTo>
                  <a:cubicBezTo>
                    <a:pt x="98" y="35"/>
                    <a:pt x="98" y="35"/>
                    <a:pt x="98" y="35"/>
                  </a:cubicBezTo>
                  <a:cubicBezTo>
                    <a:pt x="98" y="33"/>
                    <a:pt x="98" y="33"/>
                    <a:pt x="98" y="33"/>
                  </a:cubicBezTo>
                  <a:cubicBezTo>
                    <a:pt x="97" y="31"/>
                    <a:pt x="97" y="31"/>
                    <a:pt x="97" y="31"/>
                  </a:cubicBezTo>
                  <a:cubicBezTo>
                    <a:pt x="96" y="31"/>
                    <a:pt x="96" y="31"/>
                    <a:pt x="96" y="31"/>
                  </a:cubicBezTo>
                  <a:cubicBezTo>
                    <a:pt x="96" y="31"/>
                    <a:pt x="96" y="31"/>
                    <a:pt x="96" y="31"/>
                  </a:cubicBezTo>
                  <a:cubicBezTo>
                    <a:pt x="96" y="30"/>
                    <a:pt x="96" y="30"/>
                    <a:pt x="96" y="30"/>
                  </a:cubicBezTo>
                  <a:cubicBezTo>
                    <a:pt x="96" y="30"/>
                    <a:pt x="96" y="30"/>
                    <a:pt x="96" y="30"/>
                  </a:cubicBezTo>
                  <a:cubicBezTo>
                    <a:pt x="96" y="29"/>
                    <a:pt x="96" y="29"/>
                    <a:pt x="96" y="29"/>
                  </a:cubicBezTo>
                  <a:cubicBezTo>
                    <a:pt x="96" y="29"/>
                    <a:pt x="96" y="29"/>
                    <a:pt x="96" y="29"/>
                  </a:cubicBezTo>
                  <a:cubicBezTo>
                    <a:pt x="96" y="29"/>
                    <a:pt x="96" y="29"/>
                    <a:pt x="96" y="29"/>
                  </a:cubicBezTo>
                  <a:cubicBezTo>
                    <a:pt x="96" y="28"/>
                    <a:pt x="96" y="28"/>
                    <a:pt x="96" y="28"/>
                  </a:cubicBezTo>
                  <a:cubicBezTo>
                    <a:pt x="96" y="28"/>
                    <a:pt x="96" y="28"/>
                    <a:pt x="96" y="28"/>
                  </a:cubicBezTo>
                  <a:cubicBezTo>
                    <a:pt x="97" y="28"/>
                    <a:pt x="97" y="28"/>
                    <a:pt x="97" y="28"/>
                  </a:cubicBezTo>
                  <a:cubicBezTo>
                    <a:pt x="97" y="27"/>
                    <a:pt x="97" y="27"/>
                    <a:pt x="97" y="27"/>
                  </a:cubicBezTo>
                  <a:cubicBezTo>
                    <a:pt x="97" y="27"/>
                    <a:pt x="97" y="27"/>
                    <a:pt x="97" y="27"/>
                  </a:cubicBezTo>
                  <a:cubicBezTo>
                    <a:pt x="98" y="27"/>
                    <a:pt x="98" y="27"/>
                    <a:pt x="98" y="27"/>
                  </a:cubicBezTo>
                  <a:cubicBezTo>
                    <a:pt x="98" y="27"/>
                    <a:pt x="98" y="27"/>
                    <a:pt x="98" y="27"/>
                  </a:cubicBezTo>
                  <a:cubicBezTo>
                    <a:pt x="98" y="25"/>
                    <a:pt x="98" y="25"/>
                    <a:pt x="98" y="25"/>
                  </a:cubicBezTo>
                  <a:cubicBezTo>
                    <a:pt x="97" y="23"/>
                    <a:pt x="97" y="23"/>
                    <a:pt x="97" y="23"/>
                  </a:cubicBezTo>
                  <a:cubicBezTo>
                    <a:pt x="96" y="23"/>
                    <a:pt x="96" y="23"/>
                    <a:pt x="96" y="23"/>
                  </a:cubicBezTo>
                  <a:cubicBezTo>
                    <a:pt x="96" y="22"/>
                    <a:pt x="96" y="22"/>
                    <a:pt x="96" y="22"/>
                  </a:cubicBezTo>
                  <a:cubicBezTo>
                    <a:pt x="96" y="22"/>
                    <a:pt x="96" y="22"/>
                    <a:pt x="96" y="22"/>
                  </a:cubicBezTo>
                  <a:cubicBezTo>
                    <a:pt x="96" y="22"/>
                    <a:pt x="96" y="22"/>
                    <a:pt x="96" y="22"/>
                  </a:cubicBezTo>
                  <a:cubicBezTo>
                    <a:pt x="96" y="21"/>
                    <a:pt x="96" y="21"/>
                    <a:pt x="96" y="21"/>
                  </a:cubicBezTo>
                  <a:cubicBezTo>
                    <a:pt x="96" y="21"/>
                    <a:pt x="96" y="21"/>
                    <a:pt x="96" y="21"/>
                  </a:cubicBezTo>
                  <a:cubicBezTo>
                    <a:pt x="96" y="20"/>
                    <a:pt x="96" y="20"/>
                    <a:pt x="96" y="20"/>
                  </a:cubicBezTo>
                  <a:cubicBezTo>
                    <a:pt x="96" y="20"/>
                    <a:pt x="96" y="20"/>
                    <a:pt x="96" y="20"/>
                  </a:cubicBezTo>
                  <a:cubicBezTo>
                    <a:pt x="96" y="20"/>
                    <a:pt x="96" y="20"/>
                    <a:pt x="96" y="20"/>
                  </a:cubicBezTo>
                  <a:cubicBezTo>
                    <a:pt x="97" y="19"/>
                    <a:pt x="97" y="19"/>
                    <a:pt x="97" y="19"/>
                  </a:cubicBezTo>
                  <a:cubicBezTo>
                    <a:pt x="97" y="19"/>
                    <a:pt x="97" y="19"/>
                    <a:pt x="97" y="19"/>
                  </a:cubicBezTo>
                  <a:cubicBezTo>
                    <a:pt x="97" y="19"/>
                    <a:pt x="97" y="19"/>
                    <a:pt x="97" y="19"/>
                  </a:cubicBezTo>
                  <a:cubicBezTo>
                    <a:pt x="98" y="19"/>
                    <a:pt x="98" y="19"/>
                    <a:pt x="98" y="19"/>
                  </a:cubicBezTo>
                  <a:cubicBezTo>
                    <a:pt x="98" y="19"/>
                    <a:pt x="98" y="19"/>
                    <a:pt x="98" y="19"/>
                  </a:cubicBezTo>
                  <a:cubicBezTo>
                    <a:pt x="98" y="16"/>
                    <a:pt x="98" y="16"/>
                    <a:pt x="98" y="16"/>
                  </a:cubicBezTo>
                  <a:cubicBezTo>
                    <a:pt x="97" y="15"/>
                    <a:pt x="97" y="15"/>
                    <a:pt x="97" y="15"/>
                  </a:cubicBezTo>
                  <a:cubicBezTo>
                    <a:pt x="96" y="14"/>
                    <a:pt x="96" y="14"/>
                    <a:pt x="96" y="14"/>
                  </a:cubicBezTo>
                  <a:cubicBezTo>
                    <a:pt x="96" y="14"/>
                    <a:pt x="96" y="14"/>
                    <a:pt x="96" y="14"/>
                  </a:cubicBezTo>
                  <a:cubicBezTo>
                    <a:pt x="96" y="14"/>
                    <a:pt x="96" y="14"/>
                    <a:pt x="96" y="14"/>
                  </a:cubicBezTo>
                  <a:cubicBezTo>
                    <a:pt x="96" y="13"/>
                    <a:pt x="96" y="13"/>
                    <a:pt x="96" y="13"/>
                  </a:cubicBezTo>
                  <a:cubicBezTo>
                    <a:pt x="96" y="13"/>
                    <a:pt x="96" y="13"/>
                    <a:pt x="96" y="13"/>
                  </a:cubicBezTo>
                  <a:cubicBezTo>
                    <a:pt x="96" y="12"/>
                    <a:pt x="96" y="12"/>
                    <a:pt x="96" y="12"/>
                  </a:cubicBezTo>
                  <a:cubicBezTo>
                    <a:pt x="96" y="12"/>
                    <a:pt x="96" y="12"/>
                    <a:pt x="96" y="12"/>
                  </a:cubicBezTo>
                  <a:cubicBezTo>
                    <a:pt x="96" y="12"/>
                    <a:pt x="96" y="12"/>
                    <a:pt x="96" y="12"/>
                  </a:cubicBezTo>
                  <a:cubicBezTo>
                    <a:pt x="97" y="11"/>
                    <a:pt x="97" y="11"/>
                    <a:pt x="97" y="11"/>
                  </a:cubicBezTo>
                  <a:cubicBezTo>
                    <a:pt x="97" y="11"/>
                    <a:pt x="97" y="11"/>
                    <a:pt x="97" y="11"/>
                  </a:cubicBezTo>
                  <a:cubicBezTo>
                    <a:pt x="97" y="11"/>
                    <a:pt x="97" y="11"/>
                    <a:pt x="97" y="11"/>
                  </a:cubicBezTo>
                  <a:cubicBezTo>
                    <a:pt x="97" y="11"/>
                    <a:pt x="97" y="11"/>
                    <a:pt x="97" y="11"/>
                  </a:cubicBezTo>
                  <a:cubicBezTo>
                    <a:pt x="98" y="11"/>
                    <a:pt x="98" y="11"/>
                    <a:pt x="98" y="11"/>
                  </a:cubicBezTo>
                  <a:cubicBezTo>
                    <a:pt x="98" y="11"/>
                    <a:pt x="98" y="11"/>
                    <a:pt x="98" y="11"/>
                  </a:cubicBezTo>
                  <a:cubicBezTo>
                    <a:pt x="99" y="8"/>
                    <a:pt x="99" y="8"/>
                    <a:pt x="99" y="8"/>
                  </a:cubicBezTo>
                  <a:cubicBezTo>
                    <a:pt x="97" y="6"/>
                    <a:pt x="97" y="6"/>
                    <a:pt x="97" y="6"/>
                  </a:cubicBezTo>
                  <a:cubicBezTo>
                    <a:pt x="97" y="6"/>
                    <a:pt x="97" y="6"/>
                    <a:pt x="97" y="6"/>
                  </a:cubicBezTo>
                  <a:cubicBezTo>
                    <a:pt x="96" y="6"/>
                    <a:pt x="96" y="6"/>
                    <a:pt x="96" y="6"/>
                  </a:cubicBezTo>
                  <a:cubicBezTo>
                    <a:pt x="96" y="5"/>
                    <a:pt x="96" y="5"/>
                    <a:pt x="96" y="5"/>
                  </a:cubicBezTo>
                  <a:cubicBezTo>
                    <a:pt x="96" y="5"/>
                    <a:pt x="96" y="5"/>
                    <a:pt x="96" y="5"/>
                  </a:cubicBezTo>
                  <a:cubicBezTo>
                    <a:pt x="96" y="5"/>
                    <a:pt x="96" y="5"/>
                    <a:pt x="96" y="5"/>
                  </a:cubicBezTo>
                  <a:cubicBezTo>
                    <a:pt x="96" y="4"/>
                    <a:pt x="96" y="4"/>
                    <a:pt x="96" y="4"/>
                  </a:cubicBezTo>
                  <a:cubicBezTo>
                    <a:pt x="96" y="4"/>
                    <a:pt x="96" y="4"/>
                    <a:pt x="96" y="4"/>
                  </a:cubicBezTo>
                  <a:cubicBezTo>
                    <a:pt x="96" y="3"/>
                    <a:pt x="96" y="3"/>
                    <a:pt x="96" y="3"/>
                  </a:cubicBezTo>
                  <a:cubicBezTo>
                    <a:pt x="97" y="3"/>
                    <a:pt x="97" y="3"/>
                    <a:pt x="97" y="3"/>
                  </a:cubicBezTo>
                  <a:cubicBezTo>
                    <a:pt x="97" y="3"/>
                    <a:pt x="97" y="3"/>
                    <a:pt x="97" y="3"/>
                  </a:cubicBezTo>
                  <a:cubicBezTo>
                    <a:pt x="97" y="3"/>
                    <a:pt x="97" y="3"/>
                    <a:pt x="97" y="3"/>
                  </a:cubicBezTo>
                  <a:cubicBezTo>
                    <a:pt x="97" y="2"/>
                    <a:pt x="97" y="2"/>
                    <a:pt x="97" y="2"/>
                  </a:cubicBezTo>
                  <a:cubicBezTo>
                    <a:pt x="98" y="2"/>
                    <a:pt x="98" y="2"/>
                    <a:pt x="98" y="2"/>
                  </a:cubicBezTo>
                  <a:cubicBezTo>
                    <a:pt x="99" y="2"/>
                    <a:pt x="99" y="2"/>
                    <a:pt x="99" y="2"/>
                  </a:cubicBezTo>
                  <a:cubicBezTo>
                    <a:pt x="99" y="0"/>
                    <a:pt x="99" y="0"/>
                    <a:pt x="99" y="0"/>
                  </a:cubicBezTo>
                  <a:cubicBezTo>
                    <a:pt x="139" y="0"/>
                    <a:pt x="139" y="0"/>
                    <a:pt x="139" y="0"/>
                  </a:cubicBezTo>
                  <a:cubicBezTo>
                    <a:pt x="254" y="115"/>
                    <a:pt x="254" y="115"/>
                    <a:pt x="254" y="115"/>
                  </a:cubicBezTo>
                  <a:cubicBezTo>
                    <a:pt x="254" y="118"/>
                    <a:pt x="254" y="121"/>
                    <a:pt x="254" y="124"/>
                  </a:cubicBezTo>
                  <a:cubicBezTo>
                    <a:pt x="254" y="222"/>
                    <a:pt x="175" y="302"/>
                    <a:pt x="77" y="302"/>
                  </a:cubicBezTo>
                  <a:cubicBezTo>
                    <a:pt x="74" y="302"/>
                    <a:pt x="71" y="302"/>
                    <a:pt x="68" y="302"/>
                  </a:cubicBezTo>
                  <a:close/>
                </a:path>
              </a:pathLst>
            </a:custGeom>
            <a:solidFill>
              <a:srgbClr val="BF3230"/>
            </a:solidFill>
            <a:ln w="9525">
              <a:noFill/>
            </a:ln>
          </p:spPr>
          <p:txBody>
            <a:bodyPr/>
            <a:p>
              <a:endParaRPr altLang="en-US" lang="zh-CN"/>
            </a:p>
          </p:txBody>
        </p:sp>
        <p:sp>
          <p:nvSpPr>
            <p:cNvPr id="1049287" name="Freeform 166"/>
            <p:cNvSpPr/>
            <p:nvPr/>
          </p:nvSpPr>
          <p:spPr>
            <a:xfrm>
              <a:off x="867" y="973"/>
              <a:ext cx="190" cy="32"/>
            </a:xfrm>
            <a:custGeom>
              <a:avLst/>
              <a:ahLst/>
              <a:cxnLst>
                <a:cxn ang="0">
                  <a:pos x="4" y="0"/>
                </a:cxn>
                <a:cxn ang="0">
                  <a:pos x="40" y="0"/>
                </a:cxn>
                <a:cxn ang="0">
                  <a:pos x="43" y="3"/>
                </a:cxn>
                <a:cxn ang="0">
                  <a:pos x="43" y="3"/>
                </a:cxn>
                <a:cxn ang="0">
                  <a:pos x="40" y="7"/>
                </a:cxn>
                <a:cxn ang="0">
                  <a:pos x="4" y="6"/>
                </a:cxn>
                <a:cxn ang="0">
                  <a:pos x="0" y="3"/>
                </a:cxn>
                <a:cxn ang="0">
                  <a:pos x="0" y="3"/>
                </a:cxn>
                <a:cxn ang="0">
                  <a:pos x="4" y="0"/>
                </a:cxn>
              </a:cxnLst>
              <a:rect l="0" t="0" r="0" b="0"/>
              <a:pathLst>
                <a:path w="43" h="7">
                  <a:moveTo>
                    <a:pt x="4" y="0"/>
                  </a:moveTo>
                  <a:cubicBezTo>
                    <a:pt x="40" y="0"/>
                    <a:pt x="40" y="0"/>
                    <a:pt x="40" y="0"/>
                  </a:cubicBezTo>
                  <a:cubicBezTo>
                    <a:pt x="42" y="0"/>
                    <a:pt x="43" y="1"/>
                    <a:pt x="43" y="3"/>
                  </a:cubicBezTo>
                  <a:cubicBezTo>
                    <a:pt x="43" y="3"/>
                    <a:pt x="43" y="3"/>
                    <a:pt x="43" y="3"/>
                  </a:cubicBezTo>
                  <a:cubicBezTo>
                    <a:pt x="43" y="5"/>
                    <a:pt x="42" y="7"/>
                    <a:pt x="40" y="7"/>
                  </a:cubicBezTo>
                  <a:cubicBezTo>
                    <a:pt x="4" y="6"/>
                    <a:pt x="4" y="6"/>
                    <a:pt x="4" y="6"/>
                  </a:cubicBezTo>
                  <a:cubicBezTo>
                    <a:pt x="2" y="6"/>
                    <a:pt x="0" y="5"/>
                    <a:pt x="0" y="3"/>
                  </a:cubicBezTo>
                  <a:cubicBezTo>
                    <a:pt x="0" y="3"/>
                    <a:pt x="0" y="3"/>
                    <a:pt x="0" y="3"/>
                  </a:cubicBezTo>
                  <a:cubicBezTo>
                    <a:pt x="0" y="1"/>
                    <a:pt x="2" y="0"/>
                    <a:pt x="4" y="0"/>
                  </a:cubicBezTo>
                  <a:close/>
                </a:path>
              </a:pathLst>
            </a:custGeom>
            <a:solidFill>
              <a:srgbClr val="FFFFFF"/>
            </a:solidFill>
            <a:ln w="9525">
              <a:noFill/>
            </a:ln>
          </p:spPr>
          <p:txBody>
            <a:bodyPr/>
            <a:p>
              <a:endParaRPr altLang="en-US" lang="zh-CN"/>
            </a:p>
          </p:txBody>
        </p:sp>
        <p:sp>
          <p:nvSpPr>
            <p:cNvPr id="1049288" name="Freeform 167"/>
            <p:cNvSpPr/>
            <p:nvPr/>
          </p:nvSpPr>
          <p:spPr>
            <a:xfrm>
              <a:off x="867" y="1058"/>
              <a:ext cx="190" cy="57"/>
            </a:xfrm>
            <a:custGeom>
              <a:avLst/>
              <a:ahLst/>
              <a:cxnLst>
                <a:cxn ang="0">
                  <a:pos x="40" y="1"/>
                </a:cxn>
                <a:cxn ang="0">
                  <a:pos x="3" y="0"/>
                </a:cxn>
                <a:cxn ang="0">
                  <a:pos x="3" y="0"/>
                </a:cxn>
                <a:cxn ang="0">
                  <a:pos x="0" y="3"/>
                </a:cxn>
                <a:cxn ang="0">
                  <a:pos x="0" y="3"/>
                </a:cxn>
                <a:cxn ang="0">
                  <a:pos x="8" y="13"/>
                </a:cxn>
                <a:cxn ang="0">
                  <a:pos x="35" y="13"/>
                </a:cxn>
                <a:cxn ang="0">
                  <a:pos x="43" y="4"/>
                </a:cxn>
                <a:cxn ang="0">
                  <a:pos x="43" y="4"/>
                </a:cxn>
                <a:cxn ang="0">
                  <a:pos x="40" y="1"/>
                </a:cxn>
              </a:cxnLst>
              <a:rect l="0" t="0" r="0" b="0"/>
              <a:pathLst>
                <a:path w="43" h="13">
                  <a:moveTo>
                    <a:pt x="40" y="1"/>
                  </a:moveTo>
                  <a:cubicBezTo>
                    <a:pt x="3" y="0"/>
                    <a:pt x="3" y="0"/>
                    <a:pt x="3" y="0"/>
                  </a:cubicBezTo>
                  <a:cubicBezTo>
                    <a:pt x="3" y="0"/>
                    <a:pt x="3" y="0"/>
                    <a:pt x="3" y="0"/>
                  </a:cubicBezTo>
                  <a:cubicBezTo>
                    <a:pt x="1" y="1"/>
                    <a:pt x="0" y="2"/>
                    <a:pt x="0" y="3"/>
                  </a:cubicBezTo>
                  <a:cubicBezTo>
                    <a:pt x="0" y="3"/>
                    <a:pt x="0" y="3"/>
                    <a:pt x="0" y="3"/>
                  </a:cubicBezTo>
                  <a:cubicBezTo>
                    <a:pt x="0" y="6"/>
                    <a:pt x="4" y="13"/>
                    <a:pt x="8" y="13"/>
                  </a:cubicBezTo>
                  <a:cubicBezTo>
                    <a:pt x="35" y="13"/>
                    <a:pt x="35" y="13"/>
                    <a:pt x="35" y="13"/>
                  </a:cubicBezTo>
                  <a:cubicBezTo>
                    <a:pt x="38" y="13"/>
                    <a:pt x="43" y="6"/>
                    <a:pt x="43" y="4"/>
                  </a:cubicBezTo>
                  <a:cubicBezTo>
                    <a:pt x="43" y="4"/>
                    <a:pt x="43" y="4"/>
                    <a:pt x="43" y="4"/>
                  </a:cubicBezTo>
                  <a:cubicBezTo>
                    <a:pt x="43" y="2"/>
                    <a:pt x="42" y="1"/>
                    <a:pt x="40" y="1"/>
                  </a:cubicBezTo>
                  <a:close/>
                </a:path>
              </a:pathLst>
            </a:custGeom>
            <a:solidFill>
              <a:srgbClr val="FFFFFF"/>
            </a:solidFill>
            <a:ln w="9525">
              <a:noFill/>
            </a:ln>
          </p:spPr>
          <p:txBody>
            <a:bodyPr/>
            <a:p>
              <a:endParaRPr altLang="en-US" lang="zh-CN"/>
            </a:p>
          </p:txBody>
        </p:sp>
        <p:sp>
          <p:nvSpPr>
            <p:cNvPr id="1049289" name="Freeform 168"/>
            <p:cNvSpPr/>
            <p:nvPr/>
          </p:nvSpPr>
          <p:spPr>
            <a:xfrm>
              <a:off x="867" y="1013"/>
              <a:ext cx="190" cy="32"/>
            </a:xfrm>
            <a:custGeom>
              <a:avLst/>
              <a:ahLst/>
              <a:cxnLst>
                <a:cxn ang="0">
                  <a:pos x="42" y="7"/>
                </a:cxn>
                <a:cxn ang="0">
                  <a:pos x="42" y="7"/>
                </a:cxn>
                <a:cxn ang="0">
                  <a:pos x="43" y="5"/>
                </a:cxn>
                <a:cxn ang="0">
                  <a:pos x="43" y="5"/>
                </a:cxn>
                <a:cxn ang="0">
                  <a:pos x="43" y="5"/>
                </a:cxn>
                <a:cxn ang="0">
                  <a:pos x="43" y="4"/>
                </a:cxn>
                <a:cxn ang="0">
                  <a:pos x="43" y="2"/>
                </a:cxn>
                <a:cxn ang="0">
                  <a:pos x="40" y="1"/>
                </a:cxn>
                <a:cxn ang="0">
                  <a:pos x="4" y="0"/>
                </a:cxn>
                <a:cxn ang="0">
                  <a:pos x="0" y="4"/>
                </a:cxn>
                <a:cxn ang="0">
                  <a:pos x="1" y="6"/>
                </a:cxn>
                <a:cxn ang="0">
                  <a:pos x="3" y="7"/>
                </a:cxn>
                <a:cxn ang="0">
                  <a:pos x="40" y="7"/>
                </a:cxn>
                <a:cxn ang="0">
                  <a:pos x="42" y="7"/>
                </a:cxn>
              </a:cxnLst>
              <a:rect l="0" t="0" r="0" b="0"/>
              <a:pathLst>
                <a:path w="43" h="7">
                  <a:moveTo>
                    <a:pt x="42" y="7"/>
                  </a:moveTo>
                  <a:cubicBezTo>
                    <a:pt x="42" y="7"/>
                    <a:pt x="42" y="7"/>
                    <a:pt x="42" y="7"/>
                  </a:cubicBezTo>
                  <a:cubicBezTo>
                    <a:pt x="43" y="6"/>
                    <a:pt x="43" y="6"/>
                    <a:pt x="43" y="5"/>
                  </a:cubicBezTo>
                  <a:cubicBezTo>
                    <a:pt x="43" y="5"/>
                    <a:pt x="43" y="5"/>
                    <a:pt x="43" y="5"/>
                  </a:cubicBezTo>
                  <a:cubicBezTo>
                    <a:pt x="43" y="5"/>
                    <a:pt x="43" y="5"/>
                    <a:pt x="43" y="5"/>
                  </a:cubicBezTo>
                  <a:cubicBezTo>
                    <a:pt x="43" y="5"/>
                    <a:pt x="43" y="4"/>
                    <a:pt x="43" y="4"/>
                  </a:cubicBezTo>
                  <a:cubicBezTo>
                    <a:pt x="43" y="4"/>
                    <a:pt x="43" y="3"/>
                    <a:pt x="43" y="2"/>
                  </a:cubicBezTo>
                  <a:cubicBezTo>
                    <a:pt x="42" y="1"/>
                    <a:pt x="41" y="1"/>
                    <a:pt x="40" y="1"/>
                  </a:cubicBezTo>
                  <a:cubicBezTo>
                    <a:pt x="4" y="0"/>
                    <a:pt x="4" y="0"/>
                    <a:pt x="4" y="0"/>
                  </a:cubicBezTo>
                  <a:cubicBezTo>
                    <a:pt x="2" y="0"/>
                    <a:pt x="0" y="2"/>
                    <a:pt x="0" y="4"/>
                  </a:cubicBezTo>
                  <a:cubicBezTo>
                    <a:pt x="0" y="4"/>
                    <a:pt x="0" y="5"/>
                    <a:pt x="1" y="6"/>
                  </a:cubicBezTo>
                  <a:cubicBezTo>
                    <a:pt x="1" y="7"/>
                    <a:pt x="2" y="7"/>
                    <a:pt x="3" y="7"/>
                  </a:cubicBezTo>
                  <a:cubicBezTo>
                    <a:pt x="40" y="7"/>
                    <a:pt x="40" y="7"/>
                    <a:pt x="40" y="7"/>
                  </a:cubicBezTo>
                  <a:cubicBezTo>
                    <a:pt x="41" y="7"/>
                    <a:pt x="41" y="7"/>
                    <a:pt x="42" y="7"/>
                  </a:cubicBezTo>
                  <a:close/>
                </a:path>
              </a:pathLst>
            </a:custGeom>
            <a:solidFill>
              <a:srgbClr val="FFFFFF"/>
            </a:solidFill>
            <a:ln w="9525">
              <a:noFill/>
            </a:ln>
          </p:spPr>
          <p:txBody>
            <a:bodyPr/>
            <a:p>
              <a:endParaRPr altLang="en-US" lang="zh-CN"/>
            </a:p>
          </p:txBody>
        </p:sp>
        <p:sp>
          <p:nvSpPr>
            <p:cNvPr id="1049290" name="Freeform 169"/>
            <p:cNvSpPr/>
            <p:nvPr/>
          </p:nvSpPr>
          <p:spPr>
            <a:xfrm>
              <a:off x="867" y="930"/>
              <a:ext cx="190" cy="30"/>
            </a:xfrm>
            <a:custGeom>
              <a:avLst/>
              <a:ahLst/>
              <a:cxnLst>
                <a:cxn ang="0">
                  <a:pos x="4" y="0"/>
                </a:cxn>
                <a:cxn ang="0">
                  <a:pos x="40" y="0"/>
                </a:cxn>
                <a:cxn ang="0">
                  <a:pos x="43" y="4"/>
                </a:cxn>
                <a:cxn ang="0">
                  <a:pos x="43" y="4"/>
                </a:cxn>
                <a:cxn ang="0">
                  <a:pos x="40" y="7"/>
                </a:cxn>
                <a:cxn ang="0">
                  <a:pos x="4" y="7"/>
                </a:cxn>
                <a:cxn ang="0">
                  <a:pos x="0" y="3"/>
                </a:cxn>
                <a:cxn ang="0">
                  <a:pos x="0" y="3"/>
                </a:cxn>
                <a:cxn ang="0">
                  <a:pos x="4" y="0"/>
                </a:cxn>
              </a:cxnLst>
              <a:rect l="0" t="0" r="0" b="0"/>
              <a:pathLst>
                <a:path w="43" h="7">
                  <a:moveTo>
                    <a:pt x="4" y="0"/>
                  </a:moveTo>
                  <a:cubicBezTo>
                    <a:pt x="40" y="0"/>
                    <a:pt x="40" y="0"/>
                    <a:pt x="40" y="0"/>
                  </a:cubicBezTo>
                  <a:cubicBezTo>
                    <a:pt x="42" y="0"/>
                    <a:pt x="43" y="2"/>
                    <a:pt x="43" y="4"/>
                  </a:cubicBezTo>
                  <a:cubicBezTo>
                    <a:pt x="43" y="4"/>
                    <a:pt x="43" y="4"/>
                    <a:pt x="43" y="4"/>
                  </a:cubicBezTo>
                  <a:cubicBezTo>
                    <a:pt x="43" y="5"/>
                    <a:pt x="42" y="7"/>
                    <a:pt x="40" y="7"/>
                  </a:cubicBezTo>
                  <a:cubicBezTo>
                    <a:pt x="4" y="7"/>
                    <a:pt x="4" y="7"/>
                    <a:pt x="4" y="7"/>
                  </a:cubicBezTo>
                  <a:cubicBezTo>
                    <a:pt x="2" y="7"/>
                    <a:pt x="0" y="5"/>
                    <a:pt x="0" y="3"/>
                  </a:cubicBezTo>
                  <a:cubicBezTo>
                    <a:pt x="0" y="3"/>
                    <a:pt x="0" y="3"/>
                    <a:pt x="0" y="3"/>
                  </a:cubicBezTo>
                  <a:cubicBezTo>
                    <a:pt x="0" y="1"/>
                    <a:pt x="2" y="0"/>
                    <a:pt x="4" y="0"/>
                  </a:cubicBezTo>
                  <a:close/>
                </a:path>
              </a:pathLst>
            </a:custGeom>
            <a:solidFill>
              <a:srgbClr val="FFFFFF"/>
            </a:solidFill>
            <a:ln w="9525">
              <a:noFill/>
            </a:ln>
          </p:spPr>
          <p:txBody>
            <a:bodyPr/>
            <a:p>
              <a:endParaRPr altLang="en-US" lang="zh-CN"/>
            </a:p>
          </p:txBody>
        </p:sp>
        <p:sp>
          <p:nvSpPr>
            <p:cNvPr id="1049291" name="Freeform 170"/>
            <p:cNvSpPr/>
            <p:nvPr/>
          </p:nvSpPr>
          <p:spPr>
            <a:xfrm>
              <a:off x="867" y="718"/>
              <a:ext cx="190" cy="197"/>
            </a:xfrm>
            <a:custGeom>
              <a:avLst/>
              <a:ahLst/>
              <a:cxnLst>
                <a:cxn ang="0">
                  <a:pos x="38" y="39"/>
                </a:cxn>
                <a:cxn ang="0">
                  <a:pos x="39" y="1"/>
                </a:cxn>
                <a:cxn ang="0">
                  <a:pos x="6" y="0"/>
                </a:cxn>
                <a:cxn ang="0">
                  <a:pos x="5" y="38"/>
                </a:cxn>
                <a:cxn ang="0">
                  <a:pos x="4" y="38"/>
                </a:cxn>
                <a:cxn ang="0">
                  <a:pos x="0" y="42"/>
                </a:cxn>
                <a:cxn ang="0">
                  <a:pos x="0" y="42"/>
                </a:cxn>
                <a:cxn ang="0">
                  <a:pos x="4" y="45"/>
                </a:cxn>
                <a:cxn ang="0">
                  <a:pos x="40" y="45"/>
                </a:cxn>
                <a:cxn ang="0">
                  <a:pos x="43" y="42"/>
                </a:cxn>
                <a:cxn ang="0">
                  <a:pos x="43" y="42"/>
                </a:cxn>
                <a:cxn ang="0">
                  <a:pos x="40" y="39"/>
                </a:cxn>
                <a:cxn ang="0">
                  <a:pos x="38" y="39"/>
                </a:cxn>
              </a:cxnLst>
              <a:rect l="0" t="0" r="0" b="0"/>
              <a:pathLst>
                <a:path w="43" h="45">
                  <a:moveTo>
                    <a:pt x="38" y="39"/>
                  </a:moveTo>
                  <a:cubicBezTo>
                    <a:pt x="39" y="1"/>
                    <a:pt x="39" y="1"/>
                    <a:pt x="39" y="1"/>
                  </a:cubicBezTo>
                  <a:cubicBezTo>
                    <a:pt x="6" y="0"/>
                    <a:pt x="6" y="0"/>
                    <a:pt x="6" y="0"/>
                  </a:cubicBezTo>
                  <a:cubicBezTo>
                    <a:pt x="5" y="38"/>
                    <a:pt x="5" y="38"/>
                    <a:pt x="5" y="38"/>
                  </a:cubicBezTo>
                  <a:cubicBezTo>
                    <a:pt x="4" y="38"/>
                    <a:pt x="4" y="38"/>
                    <a:pt x="4" y="38"/>
                  </a:cubicBezTo>
                  <a:cubicBezTo>
                    <a:pt x="2" y="38"/>
                    <a:pt x="0" y="40"/>
                    <a:pt x="0" y="42"/>
                  </a:cubicBezTo>
                  <a:cubicBezTo>
                    <a:pt x="0" y="42"/>
                    <a:pt x="0" y="42"/>
                    <a:pt x="0" y="42"/>
                  </a:cubicBezTo>
                  <a:cubicBezTo>
                    <a:pt x="0" y="44"/>
                    <a:pt x="2" y="45"/>
                    <a:pt x="4" y="45"/>
                  </a:cubicBezTo>
                  <a:cubicBezTo>
                    <a:pt x="40" y="45"/>
                    <a:pt x="40" y="45"/>
                    <a:pt x="40" y="45"/>
                  </a:cubicBezTo>
                  <a:cubicBezTo>
                    <a:pt x="42" y="45"/>
                    <a:pt x="43" y="44"/>
                    <a:pt x="43" y="42"/>
                  </a:cubicBezTo>
                  <a:cubicBezTo>
                    <a:pt x="43" y="42"/>
                    <a:pt x="43" y="42"/>
                    <a:pt x="43" y="42"/>
                  </a:cubicBezTo>
                  <a:cubicBezTo>
                    <a:pt x="43" y="40"/>
                    <a:pt x="42" y="39"/>
                    <a:pt x="40" y="39"/>
                  </a:cubicBezTo>
                  <a:cubicBezTo>
                    <a:pt x="38" y="39"/>
                    <a:pt x="38" y="39"/>
                    <a:pt x="38" y="39"/>
                  </a:cubicBezTo>
                  <a:close/>
                </a:path>
              </a:pathLst>
            </a:custGeom>
            <a:solidFill>
              <a:srgbClr val="FFFFFF"/>
            </a:solidFill>
            <a:ln w="9525">
              <a:noFill/>
            </a:ln>
          </p:spPr>
          <p:txBody>
            <a:bodyPr/>
            <a:p>
              <a:endParaRPr altLang="en-US" lang="zh-CN"/>
            </a:p>
          </p:txBody>
        </p:sp>
        <p:sp>
          <p:nvSpPr>
            <p:cNvPr id="1049292" name="Freeform 171"/>
            <p:cNvSpPr/>
            <p:nvPr/>
          </p:nvSpPr>
          <p:spPr>
            <a:xfrm>
              <a:off x="505" y="568"/>
              <a:ext cx="190" cy="30"/>
            </a:xfrm>
            <a:custGeom>
              <a:avLst/>
              <a:ahLst/>
              <a:cxnLst>
                <a:cxn ang="0">
                  <a:pos x="3" y="7"/>
                </a:cxn>
                <a:cxn ang="0">
                  <a:pos x="39" y="7"/>
                </a:cxn>
                <a:cxn ang="0">
                  <a:pos x="43" y="4"/>
                </a:cxn>
                <a:cxn ang="0">
                  <a:pos x="43" y="4"/>
                </a:cxn>
                <a:cxn ang="0">
                  <a:pos x="39" y="0"/>
                </a:cxn>
                <a:cxn ang="0">
                  <a:pos x="3" y="1"/>
                </a:cxn>
                <a:cxn ang="0">
                  <a:pos x="0" y="4"/>
                </a:cxn>
                <a:cxn ang="0">
                  <a:pos x="0" y="4"/>
                </a:cxn>
                <a:cxn ang="0">
                  <a:pos x="3" y="7"/>
                </a:cxn>
              </a:cxnLst>
              <a:rect l="0" t="0" r="0" b="0"/>
              <a:pathLst>
                <a:path w="43" h="7">
                  <a:moveTo>
                    <a:pt x="3" y="7"/>
                  </a:moveTo>
                  <a:cubicBezTo>
                    <a:pt x="39" y="7"/>
                    <a:pt x="39" y="7"/>
                    <a:pt x="39" y="7"/>
                  </a:cubicBezTo>
                  <a:cubicBezTo>
                    <a:pt x="41" y="7"/>
                    <a:pt x="43" y="6"/>
                    <a:pt x="43" y="4"/>
                  </a:cubicBezTo>
                  <a:cubicBezTo>
                    <a:pt x="43" y="4"/>
                    <a:pt x="43" y="4"/>
                    <a:pt x="43" y="4"/>
                  </a:cubicBezTo>
                  <a:cubicBezTo>
                    <a:pt x="43" y="2"/>
                    <a:pt x="41" y="0"/>
                    <a:pt x="39" y="0"/>
                  </a:cubicBezTo>
                  <a:cubicBezTo>
                    <a:pt x="3" y="1"/>
                    <a:pt x="3" y="1"/>
                    <a:pt x="3" y="1"/>
                  </a:cubicBezTo>
                  <a:cubicBezTo>
                    <a:pt x="1" y="1"/>
                    <a:pt x="0" y="2"/>
                    <a:pt x="0" y="4"/>
                  </a:cubicBezTo>
                  <a:cubicBezTo>
                    <a:pt x="0" y="4"/>
                    <a:pt x="0" y="4"/>
                    <a:pt x="0" y="4"/>
                  </a:cubicBezTo>
                  <a:cubicBezTo>
                    <a:pt x="0" y="6"/>
                    <a:pt x="1" y="7"/>
                    <a:pt x="3" y="7"/>
                  </a:cubicBezTo>
                  <a:close/>
                </a:path>
              </a:pathLst>
            </a:custGeom>
            <a:solidFill>
              <a:srgbClr val="FFFFFF"/>
            </a:solidFill>
            <a:ln w="9525">
              <a:noFill/>
            </a:ln>
          </p:spPr>
          <p:txBody>
            <a:bodyPr/>
            <a:p>
              <a:endParaRPr altLang="en-US" lang="zh-CN"/>
            </a:p>
          </p:txBody>
        </p:sp>
        <p:sp>
          <p:nvSpPr>
            <p:cNvPr id="1049293" name="Freeform 172"/>
            <p:cNvSpPr/>
            <p:nvPr/>
          </p:nvSpPr>
          <p:spPr>
            <a:xfrm>
              <a:off x="505" y="455"/>
              <a:ext cx="185" cy="57"/>
            </a:xfrm>
            <a:custGeom>
              <a:avLst/>
              <a:ahLst/>
              <a:cxnLst>
                <a:cxn ang="0">
                  <a:pos x="40" y="12"/>
                </a:cxn>
                <a:cxn ang="0">
                  <a:pos x="2" y="13"/>
                </a:cxn>
                <a:cxn ang="0">
                  <a:pos x="2" y="13"/>
                </a:cxn>
                <a:cxn ang="0">
                  <a:pos x="0" y="10"/>
                </a:cxn>
                <a:cxn ang="0">
                  <a:pos x="0" y="10"/>
                </a:cxn>
                <a:cxn ang="0">
                  <a:pos x="7" y="0"/>
                </a:cxn>
                <a:cxn ang="0">
                  <a:pos x="35" y="0"/>
                </a:cxn>
                <a:cxn ang="0">
                  <a:pos x="42" y="9"/>
                </a:cxn>
                <a:cxn ang="0">
                  <a:pos x="42" y="9"/>
                </a:cxn>
                <a:cxn ang="0">
                  <a:pos x="40" y="12"/>
                </a:cxn>
              </a:cxnLst>
              <a:rect l="0" t="0" r="0" b="0"/>
              <a:pathLst>
                <a:path w="42" h="13">
                  <a:moveTo>
                    <a:pt x="40" y="12"/>
                  </a:moveTo>
                  <a:cubicBezTo>
                    <a:pt x="2" y="13"/>
                    <a:pt x="2" y="13"/>
                    <a:pt x="2" y="13"/>
                  </a:cubicBezTo>
                  <a:cubicBezTo>
                    <a:pt x="2" y="13"/>
                    <a:pt x="2" y="13"/>
                    <a:pt x="2" y="13"/>
                  </a:cubicBezTo>
                  <a:cubicBezTo>
                    <a:pt x="1" y="12"/>
                    <a:pt x="0" y="11"/>
                    <a:pt x="0" y="10"/>
                  </a:cubicBezTo>
                  <a:cubicBezTo>
                    <a:pt x="0" y="10"/>
                    <a:pt x="0" y="10"/>
                    <a:pt x="0" y="10"/>
                  </a:cubicBezTo>
                  <a:cubicBezTo>
                    <a:pt x="0" y="7"/>
                    <a:pt x="4" y="0"/>
                    <a:pt x="7" y="0"/>
                  </a:cubicBezTo>
                  <a:cubicBezTo>
                    <a:pt x="35" y="0"/>
                    <a:pt x="35" y="0"/>
                    <a:pt x="35" y="0"/>
                  </a:cubicBezTo>
                  <a:cubicBezTo>
                    <a:pt x="37" y="0"/>
                    <a:pt x="42" y="7"/>
                    <a:pt x="42" y="9"/>
                  </a:cubicBezTo>
                  <a:cubicBezTo>
                    <a:pt x="42" y="9"/>
                    <a:pt x="42" y="9"/>
                    <a:pt x="42" y="9"/>
                  </a:cubicBezTo>
                  <a:cubicBezTo>
                    <a:pt x="42" y="11"/>
                    <a:pt x="41" y="12"/>
                    <a:pt x="40" y="12"/>
                  </a:cubicBezTo>
                  <a:close/>
                </a:path>
              </a:pathLst>
            </a:custGeom>
            <a:solidFill>
              <a:srgbClr val="FFFFFF"/>
            </a:solidFill>
            <a:ln w="9525">
              <a:noFill/>
            </a:ln>
          </p:spPr>
          <p:txBody>
            <a:bodyPr/>
            <a:p>
              <a:endParaRPr altLang="en-US" lang="zh-CN"/>
            </a:p>
          </p:txBody>
        </p:sp>
        <p:sp>
          <p:nvSpPr>
            <p:cNvPr id="1049294" name="Freeform 173"/>
            <p:cNvSpPr/>
            <p:nvPr/>
          </p:nvSpPr>
          <p:spPr>
            <a:xfrm>
              <a:off x="505" y="523"/>
              <a:ext cx="190" cy="30"/>
            </a:xfrm>
            <a:custGeom>
              <a:avLst/>
              <a:ahLst/>
              <a:cxnLst>
                <a:cxn ang="0">
                  <a:pos x="42" y="1"/>
                </a:cxn>
                <a:cxn ang="0">
                  <a:pos x="42" y="1"/>
                </a:cxn>
                <a:cxn ang="0">
                  <a:pos x="43" y="3"/>
                </a:cxn>
                <a:cxn ang="0">
                  <a:pos x="43" y="3"/>
                </a:cxn>
                <a:cxn ang="0">
                  <a:pos x="43" y="3"/>
                </a:cxn>
                <a:cxn ang="0">
                  <a:pos x="43" y="4"/>
                </a:cxn>
                <a:cxn ang="0">
                  <a:pos x="42" y="5"/>
                </a:cxn>
                <a:cxn ang="0">
                  <a:pos x="39" y="7"/>
                </a:cxn>
                <a:cxn ang="0">
                  <a:pos x="3" y="7"/>
                </a:cxn>
                <a:cxn ang="0">
                  <a:pos x="0" y="4"/>
                </a:cxn>
                <a:cxn ang="0">
                  <a:pos x="0" y="2"/>
                </a:cxn>
                <a:cxn ang="0">
                  <a:pos x="3" y="1"/>
                </a:cxn>
                <a:cxn ang="0">
                  <a:pos x="39" y="0"/>
                </a:cxn>
                <a:cxn ang="0">
                  <a:pos x="42" y="1"/>
                </a:cxn>
              </a:cxnLst>
              <a:rect l="0" t="0" r="0" b="0"/>
              <a:pathLst>
                <a:path w="43" h="7">
                  <a:moveTo>
                    <a:pt x="42" y="1"/>
                  </a:moveTo>
                  <a:cubicBezTo>
                    <a:pt x="42" y="1"/>
                    <a:pt x="42" y="1"/>
                    <a:pt x="42" y="1"/>
                  </a:cubicBezTo>
                  <a:cubicBezTo>
                    <a:pt x="42" y="2"/>
                    <a:pt x="42" y="2"/>
                    <a:pt x="43" y="3"/>
                  </a:cubicBezTo>
                  <a:cubicBezTo>
                    <a:pt x="43" y="3"/>
                    <a:pt x="43" y="3"/>
                    <a:pt x="43" y="3"/>
                  </a:cubicBezTo>
                  <a:cubicBezTo>
                    <a:pt x="43" y="3"/>
                    <a:pt x="43" y="3"/>
                    <a:pt x="43" y="3"/>
                  </a:cubicBezTo>
                  <a:cubicBezTo>
                    <a:pt x="43" y="3"/>
                    <a:pt x="43" y="4"/>
                    <a:pt x="43" y="4"/>
                  </a:cubicBezTo>
                  <a:cubicBezTo>
                    <a:pt x="43" y="4"/>
                    <a:pt x="43" y="5"/>
                    <a:pt x="42" y="5"/>
                  </a:cubicBezTo>
                  <a:cubicBezTo>
                    <a:pt x="42" y="7"/>
                    <a:pt x="41" y="7"/>
                    <a:pt x="39" y="7"/>
                  </a:cubicBezTo>
                  <a:cubicBezTo>
                    <a:pt x="3" y="7"/>
                    <a:pt x="3" y="7"/>
                    <a:pt x="3" y="7"/>
                  </a:cubicBezTo>
                  <a:cubicBezTo>
                    <a:pt x="1" y="7"/>
                    <a:pt x="0" y="6"/>
                    <a:pt x="0" y="4"/>
                  </a:cubicBezTo>
                  <a:cubicBezTo>
                    <a:pt x="0" y="3"/>
                    <a:pt x="0" y="3"/>
                    <a:pt x="0" y="2"/>
                  </a:cubicBezTo>
                  <a:cubicBezTo>
                    <a:pt x="1" y="1"/>
                    <a:pt x="2" y="1"/>
                    <a:pt x="3" y="1"/>
                  </a:cubicBezTo>
                  <a:cubicBezTo>
                    <a:pt x="39" y="0"/>
                    <a:pt x="39" y="0"/>
                    <a:pt x="39" y="0"/>
                  </a:cubicBezTo>
                  <a:cubicBezTo>
                    <a:pt x="40" y="0"/>
                    <a:pt x="41" y="1"/>
                    <a:pt x="42" y="1"/>
                  </a:cubicBezTo>
                  <a:close/>
                </a:path>
              </a:pathLst>
            </a:custGeom>
            <a:solidFill>
              <a:srgbClr val="FFFFFF"/>
            </a:solidFill>
            <a:ln w="9525">
              <a:noFill/>
            </a:ln>
          </p:spPr>
          <p:txBody>
            <a:bodyPr/>
            <a:p>
              <a:endParaRPr altLang="en-US" lang="zh-CN"/>
            </a:p>
          </p:txBody>
        </p:sp>
        <p:sp>
          <p:nvSpPr>
            <p:cNvPr id="1049295" name="Freeform 174"/>
            <p:cNvSpPr/>
            <p:nvPr/>
          </p:nvSpPr>
          <p:spPr>
            <a:xfrm>
              <a:off x="505" y="610"/>
              <a:ext cx="190" cy="32"/>
            </a:xfrm>
            <a:custGeom>
              <a:avLst/>
              <a:ahLst/>
              <a:cxnLst>
                <a:cxn ang="0">
                  <a:pos x="3" y="7"/>
                </a:cxn>
                <a:cxn ang="0">
                  <a:pos x="39" y="7"/>
                </a:cxn>
                <a:cxn ang="0">
                  <a:pos x="43" y="3"/>
                </a:cxn>
                <a:cxn ang="0">
                  <a:pos x="43" y="3"/>
                </a:cxn>
                <a:cxn ang="0">
                  <a:pos x="39" y="0"/>
                </a:cxn>
                <a:cxn ang="0">
                  <a:pos x="3" y="0"/>
                </a:cxn>
                <a:cxn ang="0">
                  <a:pos x="0" y="4"/>
                </a:cxn>
                <a:cxn ang="0">
                  <a:pos x="0" y="4"/>
                </a:cxn>
                <a:cxn ang="0">
                  <a:pos x="3" y="7"/>
                </a:cxn>
              </a:cxnLst>
              <a:rect l="0" t="0" r="0" b="0"/>
              <a:pathLst>
                <a:path w="43" h="7">
                  <a:moveTo>
                    <a:pt x="3" y="7"/>
                  </a:moveTo>
                  <a:cubicBezTo>
                    <a:pt x="39" y="7"/>
                    <a:pt x="39" y="7"/>
                    <a:pt x="39" y="7"/>
                  </a:cubicBezTo>
                  <a:cubicBezTo>
                    <a:pt x="41" y="7"/>
                    <a:pt x="43" y="5"/>
                    <a:pt x="43" y="3"/>
                  </a:cubicBezTo>
                  <a:cubicBezTo>
                    <a:pt x="43" y="3"/>
                    <a:pt x="43" y="3"/>
                    <a:pt x="43" y="3"/>
                  </a:cubicBezTo>
                  <a:cubicBezTo>
                    <a:pt x="43" y="1"/>
                    <a:pt x="41" y="0"/>
                    <a:pt x="39" y="0"/>
                  </a:cubicBezTo>
                  <a:cubicBezTo>
                    <a:pt x="3" y="0"/>
                    <a:pt x="3" y="0"/>
                    <a:pt x="3" y="0"/>
                  </a:cubicBezTo>
                  <a:cubicBezTo>
                    <a:pt x="1" y="0"/>
                    <a:pt x="0" y="2"/>
                    <a:pt x="0" y="4"/>
                  </a:cubicBezTo>
                  <a:cubicBezTo>
                    <a:pt x="0" y="4"/>
                    <a:pt x="0" y="4"/>
                    <a:pt x="0" y="4"/>
                  </a:cubicBezTo>
                  <a:cubicBezTo>
                    <a:pt x="0" y="6"/>
                    <a:pt x="1" y="7"/>
                    <a:pt x="3" y="7"/>
                  </a:cubicBezTo>
                  <a:close/>
                </a:path>
              </a:pathLst>
            </a:custGeom>
            <a:solidFill>
              <a:srgbClr val="FFFFFF"/>
            </a:solidFill>
            <a:ln w="9525">
              <a:noFill/>
            </a:ln>
          </p:spPr>
          <p:txBody>
            <a:bodyPr/>
            <a:p>
              <a:endParaRPr altLang="en-US" lang="zh-CN"/>
            </a:p>
          </p:txBody>
        </p:sp>
        <p:sp>
          <p:nvSpPr>
            <p:cNvPr id="1049296" name="Freeform 175"/>
            <p:cNvSpPr/>
            <p:nvPr/>
          </p:nvSpPr>
          <p:spPr>
            <a:xfrm>
              <a:off x="505" y="655"/>
              <a:ext cx="190" cy="200"/>
            </a:xfrm>
            <a:custGeom>
              <a:avLst/>
              <a:ahLst/>
              <a:cxnLst>
                <a:cxn ang="0">
                  <a:pos x="38" y="6"/>
                </a:cxn>
                <a:cxn ang="0">
                  <a:pos x="38" y="44"/>
                </a:cxn>
                <a:cxn ang="0">
                  <a:pos x="5" y="45"/>
                </a:cxn>
                <a:cxn ang="0">
                  <a:pos x="5" y="7"/>
                </a:cxn>
                <a:cxn ang="0">
                  <a:pos x="3" y="7"/>
                </a:cxn>
                <a:cxn ang="0">
                  <a:pos x="0" y="3"/>
                </a:cxn>
                <a:cxn ang="0">
                  <a:pos x="0" y="3"/>
                </a:cxn>
                <a:cxn ang="0">
                  <a:pos x="3" y="0"/>
                </a:cxn>
                <a:cxn ang="0">
                  <a:pos x="39" y="0"/>
                </a:cxn>
                <a:cxn ang="0">
                  <a:pos x="43" y="3"/>
                </a:cxn>
                <a:cxn ang="0">
                  <a:pos x="43" y="3"/>
                </a:cxn>
                <a:cxn ang="0">
                  <a:pos x="40" y="6"/>
                </a:cxn>
                <a:cxn ang="0">
                  <a:pos x="38" y="6"/>
                </a:cxn>
              </a:cxnLst>
              <a:rect l="0" t="0" r="0" b="0"/>
              <a:pathLst>
                <a:path w="43" h="45">
                  <a:moveTo>
                    <a:pt x="38" y="6"/>
                  </a:moveTo>
                  <a:cubicBezTo>
                    <a:pt x="38" y="44"/>
                    <a:pt x="38" y="44"/>
                    <a:pt x="38" y="44"/>
                  </a:cubicBezTo>
                  <a:cubicBezTo>
                    <a:pt x="5" y="45"/>
                    <a:pt x="5" y="45"/>
                    <a:pt x="5" y="45"/>
                  </a:cubicBezTo>
                  <a:cubicBezTo>
                    <a:pt x="5" y="7"/>
                    <a:pt x="5" y="7"/>
                    <a:pt x="5" y="7"/>
                  </a:cubicBezTo>
                  <a:cubicBezTo>
                    <a:pt x="3" y="7"/>
                    <a:pt x="3" y="7"/>
                    <a:pt x="3" y="7"/>
                  </a:cubicBezTo>
                  <a:cubicBezTo>
                    <a:pt x="1" y="7"/>
                    <a:pt x="0" y="5"/>
                    <a:pt x="0" y="3"/>
                  </a:cubicBezTo>
                  <a:cubicBezTo>
                    <a:pt x="0" y="3"/>
                    <a:pt x="0" y="3"/>
                    <a:pt x="0" y="3"/>
                  </a:cubicBezTo>
                  <a:cubicBezTo>
                    <a:pt x="0" y="1"/>
                    <a:pt x="1" y="0"/>
                    <a:pt x="3" y="0"/>
                  </a:cubicBezTo>
                  <a:cubicBezTo>
                    <a:pt x="39" y="0"/>
                    <a:pt x="39" y="0"/>
                    <a:pt x="39" y="0"/>
                  </a:cubicBezTo>
                  <a:cubicBezTo>
                    <a:pt x="41" y="0"/>
                    <a:pt x="43" y="1"/>
                    <a:pt x="43" y="3"/>
                  </a:cubicBezTo>
                  <a:cubicBezTo>
                    <a:pt x="43" y="3"/>
                    <a:pt x="43" y="3"/>
                    <a:pt x="43" y="3"/>
                  </a:cubicBezTo>
                  <a:cubicBezTo>
                    <a:pt x="43" y="5"/>
                    <a:pt x="41" y="6"/>
                    <a:pt x="40" y="6"/>
                  </a:cubicBezTo>
                  <a:cubicBezTo>
                    <a:pt x="38" y="6"/>
                    <a:pt x="38" y="6"/>
                    <a:pt x="38" y="6"/>
                  </a:cubicBezTo>
                  <a:close/>
                </a:path>
              </a:pathLst>
            </a:custGeom>
            <a:solidFill>
              <a:srgbClr val="FFFFFF"/>
            </a:solidFill>
            <a:ln w="9525">
              <a:noFill/>
            </a:ln>
          </p:spPr>
          <p:txBody>
            <a:bodyPr/>
            <a:p>
              <a:endParaRPr altLang="en-US" lang="zh-CN"/>
            </a:p>
          </p:txBody>
        </p:sp>
        <p:sp>
          <p:nvSpPr>
            <p:cNvPr id="1049297" name="Freeform 176"/>
            <p:cNvSpPr/>
            <p:nvPr/>
          </p:nvSpPr>
          <p:spPr>
            <a:xfrm>
              <a:off x="500" y="1183"/>
              <a:ext cx="205" cy="155"/>
            </a:xfrm>
            <a:custGeom>
              <a:avLst/>
              <a:ahLst/>
              <a:cxnLst>
                <a:cxn ang="0">
                  <a:pos x="3" y="35"/>
                </a:cxn>
                <a:cxn ang="0">
                  <a:pos x="44" y="35"/>
                </a:cxn>
                <a:cxn ang="0">
                  <a:pos x="44" y="32"/>
                </a:cxn>
                <a:cxn ang="0">
                  <a:pos x="44" y="32"/>
                </a:cxn>
                <a:cxn ang="0">
                  <a:pos x="46" y="30"/>
                </a:cxn>
                <a:cxn ang="0">
                  <a:pos x="46" y="30"/>
                </a:cxn>
                <a:cxn ang="0">
                  <a:pos x="44" y="28"/>
                </a:cxn>
                <a:cxn ang="0">
                  <a:pos x="44" y="28"/>
                </a:cxn>
                <a:cxn ang="0">
                  <a:pos x="43" y="24"/>
                </a:cxn>
                <a:cxn ang="0">
                  <a:pos x="44" y="24"/>
                </a:cxn>
                <a:cxn ang="0">
                  <a:pos x="46" y="22"/>
                </a:cxn>
                <a:cxn ang="0">
                  <a:pos x="46" y="22"/>
                </a:cxn>
                <a:cxn ang="0">
                  <a:pos x="44" y="19"/>
                </a:cxn>
                <a:cxn ang="0">
                  <a:pos x="43" y="19"/>
                </a:cxn>
                <a:cxn ang="0">
                  <a:pos x="43" y="16"/>
                </a:cxn>
                <a:cxn ang="0">
                  <a:pos x="44" y="16"/>
                </a:cxn>
                <a:cxn ang="0">
                  <a:pos x="46" y="13"/>
                </a:cxn>
                <a:cxn ang="0">
                  <a:pos x="46" y="13"/>
                </a:cxn>
                <a:cxn ang="0">
                  <a:pos x="44" y="11"/>
                </a:cxn>
                <a:cxn ang="0">
                  <a:pos x="43" y="11"/>
                </a:cxn>
                <a:cxn ang="0">
                  <a:pos x="43" y="7"/>
                </a:cxn>
                <a:cxn ang="0">
                  <a:pos x="44" y="7"/>
                </a:cxn>
                <a:cxn ang="0">
                  <a:pos x="46" y="5"/>
                </a:cxn>
                <a:cxn ang="0">
                  <a:pos x="46" y="5"/>
                </a:cxn>
                <a:cxn ang="0">
                  <a:pos x="44" y="3"/>
                </a:cxn>
                <a:cxn ang="0">
                  <a:pos x="43" y="3"/>
                </a:cxn>
                <a:cxn ang="0">
                  <a:pos x="43" y="0"/>
                </a:cxn>
                <a:cxn ang="0">
                  <a:pos x="3" y="0"/>
                </a:cxn>
                <a:cxn ang="0">
                  <a:pos x="3" y="3"/>
                </a:cxn>
                <a:cxn ang="0">
                  <a:pos x="2" y="3"/>
                </a:cxn>
                <a:cxn ang="0">
                  <a:pos x="0" y="5"/>
                </a:cxn>
                <a:cxn ang="0">
                  <a:pos x="0" y="5"/>
                </a:cxn>
                <a:cxn ang="0">
                  <a:pos x="2" y="8"/>
                </a:cxn>
                <a:cxn ang="0">
                  <a:pos x="3" y="8"/>
                </a:cxn>
                <a:cxn ang="0">
                  <a:pos x="3" y="11"/>
                </a:cxn>
                <a:cxn ang="0">
                  <a:pos x="2" y="11"/>
                </a:cxn>
                <a:cxn ang="0">
                  <a:pos x="0" y="14"/>
                </a:cxn>
                <a:cxn ang="0">
                  <a:pos x="0" y="14"/>
                </a:cxn>
                <a:cxn ang="0">
                  <a:pos x="2" y="16"/>
                </a:cxn>
                <a:cxn ang="0">
                  <a:pos x="3" y="16"/>
                </a:cxn>
                <a:cxn ang="0">
                  <a:pos x="3" y="20"/>
                </a:cxn>
                <a:cxn ang="0">
                  <a:pos x="2" y="20"/>
                </a:cxn>
                <a:cxn ang="0">
                  <a:pos x="0" y="22"/>
                </a:cxn>
                <a:cxn ang="0">
                  <a:pos x="0" y="22"/>
                </a:cxn>
                <a:cxn ang="0">
                  <a:pos x="2" y="24"/>
                </a:cxn>
                <a:cxn ang="0">
                  <a:pos x="3" y="24"/>
                </a:cxn>
                <a:cxn ang="0">
                  <a:pos x="3" y="28"/>
                </a:cxn>
                <a:cxn ang="0">
                  <a:pos x="2" y="28"/>
                </a:cxn>
                <a:cxn ang="0">
                  <a:pos x="1" y="30"/>
                </a:cxn>
                <a:cxn ang="0">
                  <a:pos x="1" y="30"/>
                </a:cxn>
                <a:cxn ang="0">
                  <a:pos x="2" y="32"/>
                </a:cxn>
                <a:cxn ang="0">
                  <a:pos x="3" y="32"/>
                </a:cxn>
                <a:cxn ang="0">
                  <a:pos x="3" y="35"/>
                </a:cxn>
              </a:cxnLst>
              <a:rect l="0" t="0" r="0" b="0"/>
              <a:pathLst>
                <a:path w="46" h="35">
                  <a:moveTo>
                    <a:pt x="3" y="35"/>
                  </a:moveTo>
                  <a:cubicBezTo>
                    <a:pt x="44" y="35"/>
                    <a:pt x="44" y="35"/>
                    <a:pt x="44" y="35"/>
                  </a:cubicBezTo>
                  <a:cubicBezTo>
                    <a:pt x="44" y="32"/>
                    <a:pt x="44" y="32"/>
                    <a:pt x="44" y="32"/>
                  </a:cubicBezTo>
                  <a:cubicBezTo>
                    <a:pt x="44" y="32"/>
                    <a:pt x="44" y="32"/>
                    <a:pt x="44" y="32"/>
                  </a:cubicBezTo>
                  <a:cubicBezTo>
                    <a:pt x="45" y="32"/>
                    <a:pt x="46" y="31"/>
                    <a:pt x="46" y="30"/>
                  </a:cubicBezTo>
                  <a:cubicBezTo>
                    <a:pt x="46" y="30"/>
                    <a:pt x="46" y="30"/>
                    <a:pt x="46" y="30"/>
                  </a:cubicBezTo>
                  <a:cubicBezTo>
                    <a:pt x="46" y="29"/>
                    <a:pt x="45" y="28"/>
                    <a:pt x="44" y="28"/>
                  </a:cubicBezTo>
                  <a:cubicBezTo>
                    <a:pt x="44" y="28"/>
                    <a:pt x="44" y="28"/>
                    <a:pt x="44" y="28"/>
                  </a:cubicBezTo>
                  <a:cubicBezTo>
                    <a:pt x="43" y="24"/>
                    <a:pt x="43" y="24"/>
                    <a:pt x="43" y="24"/>
                  </a:cubicBezTo>
                  <a:cubicBezTo>
                    <a:pt x="44" y="24"/>
                    <a:pt x="44" y="24"/>
                    <a:pt x="44" y="24"/>
                  </a:cubicBezTo>
                  <a:cubicBezTo>
                    <a:pt x="45" y="24"/>
                    <a:pt x="46" y="23"/>
                    <a:pt x="46" y="22"/>
                  </a:cubicBezTo>
                  <a:cubicBezTo>
                    <a:pt x="46" y="22"/>
                    <a:pt x="46" y="22"/>
                    <a:pt x="46" y="22"/>
                  </a:cubicBezTo>
                  <a:cubicBezTo>
                    <a:pt x="46" y="20"/>
                    <a:pt x="45" y="19"/>
                    <a:pt x="44" y="19"/>
                  </a:cubicBezTo>
                  <a:cubicBezTo>
                    <a:pt x="43" y="19"/>
                    <a:pt x="43" y="19"/>
                    <a:pt x="43" y="19"/>
                  </a:cubicBezTo>
                  <a:cubicBezTo>
                    <a:pt x="43" y="16"/>
                    <a:pt x="43" y="16"/>
                    <a:pt x="43" y="16"/>
                  </a:cubicBezTo>
                  <a:cubicBezTo>
                    <a:pt x="44" y="16"/>
                    <a:pt x="44" y="16"/>
                    <a:pt x="44" y="16"/>
                  </a:cubicBezTo>
                  <a:cubicBezTo>
                    <a:pt x="45" y="16"/>
                    <a:pt x="46" y="15"/>
                    <a:pt x="46" y="13"/>
                  </a:cubicBezTo>
                  <a:cubicBezTo>
                    <a:pt x="46" y="13"/>
                    <a:pt x="46" y="13"/>
                    <a:pt x="46" y="13"/>
                  </a:cubicBezTo>
                  <a:cubicBezTo>
                    <a:pt x="46" y="12"/>
                    <a:pt x="45" y="11"/>
                    <a:pt x="44" y="11"/>
                  </a:cubicBezTo>
                  <a:cubicBezTo>
                    <a:pt x="43" y="11"/>
                    <a:pt x="43" y="11"/>
                    <a:pt x="43" y="11"/>
                  </a:cubicBezTo>
                  <a:cubicBezTo>
                    <a:pt x="43" y="7"/>
                    <a:pt x="43" y="7"/>
                    <a:pt x="43" y="7"/>
                  </a:cubicBezTo>
                  <a:cubicBezTo>
                    <a:pt x="44" y="7"/>
                    <a:pt x="44" y="7"/>
                    <a:pt x="44" y="7"/>
                  </a:cubicBezTo>
                  <a:cubicBezTo>
                    <a:pt x="45" y="7"/>
                    <a:pt x="46" y="6"/>
                    <a:pt x="46" y="5"/>
                  </a:cubicBezTo>
                  <a:cubicBezTo>
                    <a:pt x="46" y="5"/>
                    <a:pt x="46" y="5"/>
                    <a:pt x="46" y="5"/>
                  </a:cubicBezTo>
                  <a:cubicBezTo>
                    <a:pt x="46" y="4"/>
                    <a:pt x="45" y="3"/>
                    <a:pt x="44" y="3"/>
                  </a:cubicBezTo>
                  <a:cubicBezTo>
                    <a:pt x="43" y="3"/>
                    <a:pt x="43" y="3"/>
                    <a:pt x="43" y="3"/>
                  </a:cubicBezTo>
                  <a:cubicBezTo>
                    <a:pt x="43" y="0"/>
                    <a:pt x="43" y="0"/>
                    <a:pt x="43" y="0"/>
                  </a:cubicBezTo>
                  <a:cubicBezTo>
                    <a:pt x="3" y="0"/>
                    <a:pt x="3" y="0"/>
                    <a:pt x="3" y="0"/>
                  </a:cubicBezTo>
                  <a:cubicBezTo>
                    <a:pt x="3" y="3"/>
                    <a:pt x="3" y="3"/>
                    <a:pt x="3" y="3"/>
                  </a:cubicBezTo>
                  <a:cubicBezTo>
                    <a:pt x="2" y="3"/>
                    <a:pt x="2" y="3"/>
                    <a:pt x="2" y="3"/>
                  </a:cubicBezTo>
                  <a:cubicBezTo>
                    <a:pt x="1" y="3"/>
                    <a:pt x="0" y="4"/>
                    <a:pt x="0" y="5"/>
                  </a:cubicBezTo>
                  <a:cubicBezTo>
                    <a:pt x="0" y="5"/>
                    <a:pt x="0" y="5"/>
                    <a:pt x="0" y="5"/>
                  </a:cubicBezTo>
                  <a:cubicBezTo>
                    <a:pt x="0" y="7"/>
                    <a:pt x="1" y="8"/>
                    <a:pt x="2" y="8"/>
                  </a:cubicBezTo>
                  <a:cubicBezTo>
                    <a:pt x="3" y="8"/>
                    <a:pt x="3" y="8"/>
                    <a:pt x="3" y="8"/>
                  </a:cubicBezTo>
                  <a:cubicBezTo>
                    <a:pt x="3" y="11"/>
                    <a:pt x="3" y="11"/>
                    <a:pt x="3" y="11"/>
                  </a:cubicBezTo>
                  <a:cubicBezTo>
                    <a:pt x="2" y="11"/>
                    <a:pt x="2" y="11"/>
                    <a:pt x="2" y="11"/>
                  </a:cubicBezTo>
                  <a:cubicBezTo>
                    <a:pt x="1" y="11"/>
                    <a:pt x="0" y="12"/>
                    <a:pt x="0" y="14"/>
                  </a:cubicBezTo>
                  <a:cubicBezTo>
                    <a:pt x="0" y="14"/>
                    <a:pt x="0" y="14"/>
                    <a:pt x="0" y="14"/>
                  </a:cubicBezTo>
                  <a:cubicBezTo>
                    <a:pt x="0" y="15"/>
                    <a:pt x="1" y="16"/>
                    <a:pt x="2" y="16"/>
                  </a:cubicBezTo>
                  <a:cubicBezTo>
                    <a:pt x="3" y="16"/>
                    <a:pt x="3" y="16"/>
                    <a:pt x="3" y="16"/>
                  </a:cubicBezTo>
                  <a:cubicBezTo>
                    <a:pt x="3" y="20"/>
                    <a:pt x="3" y="20"/>
                    <a:pt x="3" y="20"/>
                  </a:cubicBezTo>
                  <a:cubicBezTo>
                    <a:pt x="2" y="20"/>
                    <a:pt x="2" y="20"/>
                    <a:pt x="2" y="20"/>
                  </a:cubicBezTo>
                  <a:cubicBezTo>
                    <a:pt x="1" y="20"/>
                    <a:pt x="0" y="21"/>
                    <a:pt x="0" y="22"/>
                  </a:cubicBezTo>
                  <a:cubicBezTo>
                    <a:pt x="0" y="22"/>
                    <a:pt x="0" y="22"/>
                    <a:pt x="0" y="22"/>
                  </a:cubicBezTo>
                  <a:cubicBezTo>
                    <a:pt x="0" y="23"/>
                    <a:pt x="1" y="24"/>
                    <a:pt x="2" y="24"/>
                  </a:cubicBezTo>
                  <a:cubicBezTo>
                    <a:pt x="3" y="24"/>
                    <a:pt x="3" y="24"/>
                    <a:pt x="3" y="24"/>
                  </a:cubicBezTo>
                  <a:cubicBezTo>
                    <a:pt x="3" y="28"/>
                    <a:pt x="3" y="28"/>
                    <a:pt x="3" y="28"/>
                  </a:cubicBezTo>
                  <a:cubicBezTo>
                    <a:pt x="2" y="28"/>
                    <a:pt x="2" y="28"/>
                    <a:pt x="2" y="28"/>
                  </a:cubicBezTo>
                  <a:cubicBezTo>
                    <a:pt x="1" y="28"/>
                    <a:pt x="1" y="29"/>
                    <a:pt x="1" y="30"/>
                  </a:cubicBezTo>
                  <a:cubicBezTo>
                    <a:pt x="1" y="30"/>
                    <a:pt x="1" y="30"/>
                    <a:pt x="1" y="30"/>
                  </a:cubicBezTo>
                  <a:cubicBezTo>
                    <a:pt x="1" y="32"/>
                    <a:pt x="1" y="33"/>
                    <a:pt x="2" y="32"/>
                  </a:cubicBezTo>
                  <a:cubicBezTo>
                    <a:pt x="3" y="32"/>
                    <a:pt x="3" y="32"/>
                    <a:pt x="3" y="32"/>
                  </a:cubicBezTo>
                  <a:cubicBezTo>
                    <a:pt x="3" y="35"/>
                    <a:pt x="3" y="35"/>
                    <a:pt x="3" y="35"/>
                  </a:cubicBezTo>
                  <a:close/>
                </a:path>
              </a:pathLst>
            </a:custGeom>
            <a:solidFill>
              <a:srgbClr val="FFFFFF"/>
            </a:solidFill>
            <a:ln w="9525">
              <a:noFill/>
            </a:ln>
          </p:spPr>
          <p:txBody>
            <a:bodyPr/>
            <a:p>
              <a:endParaRPr altLang="en-US" lang="zh-CN"/>
            </a:p>
          </p:txBody>
        </p:sp>
        <p:sp>
          <p:nvSpPr>
            <p:cNvPr id="1049298" name="Freeform 177"/>
            <p:cNvSpPr/>
            <p:nvPr/>
          </p:nvSpPr>
          <p:spPr>
            <a:xfrm>
              <a:off x="867" y="235"/>
              <a:ext cx="203" cy="155"/>
            </a:xfrm>
            <a:custGeom>
              <a:avLst/>
              <a:ahLst/>
              <a:cxnLst>
                <a:cxn ang="0">
                  <a:pos x="3" y="0"/>
                </a:cxn>
                <a:cxn ang="0">
                  <a:pos x="43" y="0"/>
                </a:cxn>
                <a:cxn ang="0">
                  <a:pos x="43" y="3"/>
                </a:cxn>
                <a:cxn ang="0">
                  <a:pos x="44" y="3"/>
                </a:cxn>
                <a:cxn ang="0">
                  <a:pos x="46" y="5"/>
                </a:cxn>
                <a:cxn ang="0">
                  <a:pos x="46" y="5"/>
                </a:cxn>
                <a:cxn ang="0">
                  <a:pos x="44" y="7"/>
                </a:cxn>
                <a:cxn ang="0">
                  <a:pos x="43" y="7"/>
                </a:cxn>
                <a:cxn ang="0">
                  <a:pos x="43" y="11"/>
                </a:cxn>
                <a:cxn ang="0">
                  <a:pos x="44" y="11"/>
                </a:cxn>
                <a:cxn ang="0">
                  <a:pos x="45" y="13"/>
                </a:cxn>
                <a:cxn ang="0">
                  <a:pos x="45" y="13"/>
                </a:cxn>
                <a:cxn ang="0">
                  <a:pos x="44" y="15"/>
                </a:cxn>
                <a:cxn ang="0">
                  <a:pos x="43" y="15"/>
                </a:cxn>
                <a:cxn ang="0">
                  <a:pos x="43" y="19"/>
                </a:cxn>
                <a:cxn ang="0">
                  <a:pos x="44" y="19"/>
                </a:cxn>
                <a:cxn ang="0">
                  <a:pos x="45" y="21"/>
                </a:cxn>
                <a:cxn ang="0">
                  <a:pos x="45" y="21"/>
                </a:cxn>
                <a:cxn ang="0">
                  <a:pos x="44" y="24"/>
                </a:cxn>
                <a:cxn ang="0">
                  <a:pos x="43" y="24"/>
                </a:cxn>
                <a:cxn ang="0">
                  <a:pos x="43" y="28"/>
                </a:cxn>
                <a:cxn ang="0">
                  <a:pos x="44" y="28"/>
                </a:cxn>
                <a:cxn ang="0">
                  <a:pos x="45" y="30"/>
                </a:cxn>
                <a:cxn ang="0">
                  <a:pos x="45" y="30"/>
                </a:cxn>
                <a:cxn ang="0">
                  <a:pos x="44" y="32"/>
                </a:cxn>
                <a:cxn ang="0">
                  <a:pos x="43" y="32"/>
                </a:cxn>
                <a:cxn ang="0">
                  <a:pos x="43" y="35"/>
                </a:cxn>
                <a:cxn ang="0">
                  <a:pos x="2" y="35"/>
                </a:cxn>
                <a:cxn ang="0">
                  <a:pos x="2" y="32"/>
                </a:cxn>
                <a:cxn ang="0">
                  <a:pos x="2" y="32"/>
                </a:cxn>
                <a:cxn ang="0">
                  <a:pos x="0" y="29"/>
                </a:cxn>
                <a:cxn ang="0">
                  <a:pos x="0" y="29"/>
                </a:cxn>
                <a:cxn ang="0">
                  <a:pos x="2" y="27"/>
                </a:cxn>
                <a:cxn ang="0">
                  <a:pos x="2" y="27"/>
                </a:cxn>
                <a:cxn ang="0">
                  <a:pos x="2" y="23"/>
                </a:cxn>
                <a:cxn ang="0">
                  <a:pos x="2" y="23"/>
                </a:cxn>
                <a:cxn ang="0">
                  <a:pos x="0" y="21"/>
                </a:cxn>
                <a:cxn ang="0">
                  <a:pos x="0" y="21"/>
                </a:cxn>
                <a:cxn ang="0">
                  <a:pos x="2" y="19"/>
                </a:cxn>
                <a:cxn ang="0">
                  <a:pos x="2" y="19"/>
                </a:cxn>
                <a:cxn ang="0">
                  <a:pos x="2" y="15"/>
                </a:cxn>
                <a:cxn ang="0">
                  <a:pos x="2" y="15"/>
                </a:cxn>
                <a:cxn ang="0">
                  <a:pos x="0" y="13"/>
                </a:cxn>
                <a:cxn ang="0">
                  <a:pos x="0" y="13"/>
                </a:cxn>
                <a:cxn ang="0">
                  <a:pos x="2" y="11"/>
                </a:cxn>
                <a:cxn ang="0">
                  <a:pos x="2" y="11"/>
                </a:cxn>
                <a:cxn ang="0">
                  <a:pos x="3" y="7"/>
                </a:cxn>
                <a:cxn ang="0">
                  <a:pos x="2" y="7"/>
                </a:cxn>
                <a:cxn ang="0">
                  <a:pos x="0" y="5"/>
                </a:cxn>
                <a:cxn ang="0">
                  <a:pos x="0" y="5"/>
                </a:cxn>
                <a:cxn ang="0">
                  <a:pos x="2" y="2"/>
                </a:cxn>
                <a:cxn ang="0">
                  <a:pos x="3" y="2"/>
                </a:cxn>
                <a:cxn ang="0">
                  <a:pos x="3" y="0"/>
                </a:cxn>
              </a:cxnLst>
              <a:rect l="0" t="0" r="0" b="0"/>
              <a:pathLst>
                <a:path w="46" h="35">
                  <a:moveTo>
                    <a:pt x="3" y="0"/>
                  </a:moveTo>
                  <a:cubicBezTo>
                    <a:pt x="43" y="0"/>
                    <a:pt x="43" y="0"/>
                    <a:pt x="43" y="0"/>
                  </a:cubicBezTo>
                  <a:cubicBezTo>
                    <a:pt x="43" y="3"/>
                    <a:pt x="43" y="3"/>
                    <a:pt x="43" y="3"/>
                  </a:cubicBezTo>
                  <a:cubicBezTo>
                    <a:pt x="44" y="3"/>
                    <a:pt x="44" y="3"/>
                    <a:pt x="44" y="3"/>
                  </a:cubicBezTo>
                  <a:cubicBezTo>
                    <a:pt x="45" y="3"/>
                    <a:pt x="46" y="4"/>
                    <a:pt x="46" y="5"/>
                  </a:cubicBezTo>
                  <a:cubicBezTo>
                    <a:pt x="46" y="5"/>
                    <a:pt x="46" y="5"/>
                    <a:pt x="46" y="5"/>
                  </a:cubicBezTo>
                  <a:cubicBezTo>
                    <a:pt x="46" y="6"/>
                    <a:pt x="45" y="7"/>
                    <a:pt x="44" y="7"/>
                  </a:cubicBezTo>
                  <a:cubicBezTo>
                    <a:pt x="43" y="7"/>
                    <a:pt x="43" y="7"/>
                    <a:pt x="43" y="7"/>
                  </a:cubicBezTo>
                  <a:cubicBezTo>
                    <a:pt x="43" y="11"/>
                    <a:pt x="43" y="11"/>
                    <a:pt x="43" y="11"/>
                  </a:cubicBezTo>
                  <a:cubicBezTo>
                    <a:pt x="44" y="11"/>
                    <a:pt x="44" y="11"/>
                    <a:pt x="44" y="11"/>
                  </a:cubicBezTo>
                  <a:cubicBezTo>
                    <a:pt x="45" y="11"/>
                    <a:pt x="45" y="12"/>
                    <a:pt x="45" y="13"/>
                  </a:cubicBezTo>
                  <a:cubicBezTo>
                    <a:pt x="45" y="13"/>
                    <a:pt x="45" y="13"/>
                    <a:pt x="45" y="13"/>
                  </a:cubicBezTo>
                  <a:cubicBezTo>
                    <a:pt x="45" y="14"/>
                    <a:pt x="45" y="15"/>
                    <a:pt x="44" y="15"/>
                  </a:cubicBezTo>
                  <a:cubicBezTo>
                    <a:pt x="43" y="15"/>
                    <a:pt x="43" y="15"/>
                    <a:pt x="43" y="15"/>
                  </a:cubicBezTo>
                  <a:cubicBezTo>
                    <a:pt x="43" y="19"/>
                    <a:pt x="43" y="19"/>
                    <a:pt x="43" y="19"/>
                  </a:cubicBezTo>
                  <a:cubicBezTo>
                    <a:pt x="44" y="19"/>
                    <a:pt x="44" y="19"/>
                    <a:pt x="44" y="19"/>
                  </a:cubicBezTo>
                  <a:cubicBezTo>
                    <a:pt x="45" y="19"/>
                    <a:pt x="45" y="20"/>
                    <a:pt x="45" y="21"/>
                  </a:cubicBezTo>
                  <a:cubicBezTo>
                    <a:pt x="45" y="21"/>
                    <a:pt x="45" y="21"/>
                    <a:pt x="45" y="21"/>
                  </a:cubicBezTo>
                  <a:cubicBezTo>
                    <a:pt x="45" y="23"/>
                    <a:pt x="45" y="24"/>
                    <a:pt x="44" y="24"/>
                  </a:cubicBezTo>
                  <a:cubicBezTo>
                    <a:pt x="43" y="24"/>
                    <a:pt x="43" y="24"/>
                    <a:pt x="43" y="24"/>
                  </a:cubicBezTo>
                  <a:cubicBezTo>
                    <a:pt x="43" y="28"/>
                    <a:pt x="43" y="28"/>
                    <a:pt x="43" y="28"/>
                  </a:cubicBezTo>
                  <a:cubicBezTo>
                    <a:pt x="44" y="28"/>
                    <a:pt x="44" y="28"/>
                    <a:pt x="44" y="28"/>
                  </a:cubicBezTo>
                  <a:cubicBezTo>
                    <a:pt x="45" y="28"/>
                    <a:pt x="45" y="29"/>
                    <a:pt x="45" y="30"/>
                  </a:cubicBezTo>
                  <a:cubicBezTo>
                    <a:pt x="45" y="30"/>
                    <a:pt x="45" y="30"/>
                    <a:pt x="45" y="30"/>
                  </a:cubicBezTo>
                  <a:cubicBezTo>
                    <a:pt x="45" y="31"/>
                    <a:pt x="45" y="32"/>
                    <a:pt x="44" y="32"/>
                  </a:cubicBezTo>
                  <a:cubicBezTo>
                    <a:pt x="43" y="32"/>
                    <a:pt x="43" y="32"/>
                    <a:pt x="43" y="32"/>
                  </a:cubicBezTo>
                  <a:cubicBezTo>
                    <a:pt x="43" y="35"/>
                    <a:pt x="43" y="35"/>
                    <a:pt x="43" y="35"/>
                  </a:cubicBezTo>
                  <a:cubicBezTo>
                    <a:pt x="2" y="35"/>
                    <a:pt x="2" y="35"/>
                    <a:pt x="2" y="35"/>
                  </a:cubicBezTo>
                  <a:cubicBezTo>
                    <a:pt x="2" y="32"/>
                    <a:pt x="2" y="32"/>
                    <a:pt x="2" y="32"/>
                  </a:cubicBezTo>
                  <a:cubicBezTo>
                    <a:pt x="2" y="32"/>
                    <a:pt x="2" y="32"/>
                    <a:pt x="2" y="32"/>
                  </a:cubicBezTo>
                  <a:cubicBezTo>
                    <a:pt x="1" y="32"/>
                    <a:pt x="0" y="31"/>
                    <a:pt x="0" y="29"/>
                  </a:cubicBezTo>
                  <a:cubicBezTo>
                    <a:pt x="0" y="29"/>
                    <a:pt x="0" y="29"/>
                    <a:pt x="0" y="29"/>
                  </a:cubicBezTo>
                  <a:cubicBezTo>
                    <a:pt x="0" y="28"/>
                    <a:pt x="1" y="27"/>
                    <a:pt x="2" y="27"/>
                  </a:cubicBezTo>
                  <a:cubicBezTo>
                    <a:pt x="2" y="27"/>
                    <a:pt x="2" y="27"/>
                    <a:pt x="2" y="27"/>
                  </a:cubicBezTo>
                  <a:cubicBezTo>
                    <a:pt x="2" y="23"/>
                    <a:pt x="2" y="23"/>
                    <a:pt x="2" y="23"/>
                  </a:cubicBezTo>
                  <a:cubicBezTo>
                    <a:pt x="2" y="23"/>
                    <a:pt x="2" y="23"/>
                    <a:pt x="2" y="23"/>
                  </a:cubicBezTo>
                  <a:cubicBezTo>
                    <a:pt x="1" y="23"/>
                    <a:pt x="0" y="22"/>
                    <a:pt x="0" y="21"/>
                  </a:cubicBezTo>
                  <a:cubicBezTo>
                    <a:pt x="0" y="21"/>
                    <a:pt x="0" y="21"/>
                    <a:pt x="0" y="21"/>
                  </a:cubicBezTo>
                  <a:cubicBezTo>
                    <a:pt x="0" y="20"/>
                    <a:pt x="1" y="19"/>
                    <a:pt x="2" y="19"/>
                  </a:cubicBezTo>
                  <a:cubicBezTo>
                    <a:pt x="2" y="19"/>
                    <a:pt x="2" y="19"/>
                    <a:pt x="2" y="19"/>
                  </a:cubicBezTo>
                  <a:cubicBezTo>
                    <a:pt x="2" y="15"/>
                    <a:pt x="2" y="15"/>
                    <a:pt x="2" y="15"/>
                  </a:cubicBezTo>
                  <a:cubicBezTo>
                    <a:pt x="2" y="15"/>
                    <a:pt x="2" y="15"/>
                    <a:pt x="2" y="15"/>
                  </a:cubicBezTo>
                  <a:cubicBezTo>
                    <a:pt x="1" y="15"/>
                    <a:pt x="0" y="14"/>
                    <a:pt x="0" y="13"/>
                  </a:cubicBezTo>
                  <a:cubicBezTo>
                    <a:pt x="0" y="13"/>
                    <a:pt x="0" y="13"/>
                    <a:pt x="0" y="13"/>
                  </a:cubicBezTo>
                  <a:cubicBezTo>
                    <a:pt x="0" y="12"/>
                    <a:pt x="1" y="11"/>
                    <a:pt x="2" y="11"/>
                  </a:cubicBezTo>
                  <a:cubicBezTo>
                    <a:pt x="2" y="11"/>
                    <a:pt x="2" y="11"/>
                    <a:pt x="2" y="11"/>
                  </a:cubicBezTo>
                  <a:cubicBezTo>
                    <a:pt x="3" y="7"/>
                    <a:pt x="3" y="7"/>
                    <a:pt x="3" y="7"/>
                  </a:cubicBezTo>
                  <a:cubicBezTo>
                    <a:pt x="2" y="7"/>
                    <a:pt x="2" y="7"/>
                    <a:pt x="2" y="7"/>
                  </a:cubicBezTo>
                  <a:cubicBezTo>
                    <a:pt x="1" y="7"/>
                    <a:pt x="0" y="6"/>
                    <a:pt x="0" y="5"/>
                  </a:cubicBezTo>
                  <a:cubicBezTo>
                    <a:pt x="0" y="5"/>
                    <a:pt x="0" y="5"/>
                    <a:pt x="0" y="5"/>
                  </a:cubicBezTo>
                  <a:cubicBezTo>
                    <a:pt x="0" y="3"/>
                    <a:pt x="1" y="2"/>
                    <a:pt x="2" y="2"/>
                  </a:cubicBezTo>
                  <a:cubicBezTo>
                    <a:pt x="3" y="2"/>
                    <a:pt x="3" y="2"/>
                    <a:pt x="3" y="2"/>
                  </a:cubicBezTo>
                  <a:cubicBezTo>
                    <a:pt x="3" y="0"/>
                    <a:pt x="3" y="0"/>
                    <a:pt x="3" y="0"/>
                  </a:cubicBezTo>
                  <a:close/>
                </a:path>
              </a:pathLst>
            </a:custGeom>
            <a:solidFill>
              <a:srgbClr val="FFFFFF"/>
            </a:solidFill>
            <a:ln w="9525">
              <a:noFill/>
            </a:ln>
          </p:spPr>
          <p:txBody>
            <a:bodyPr/>
            <a:p>
              <a:endParaRPr altLang="en-US" lang="zh-CN"/>
            </a:p>
          </p:txBody>
        </p:sp>
        <p:sp>
          <p:nvSpPr>
            <p:cNvPr id="1049299" name="Freeform 178"/>
            <p:cNvSpPr/>
            <p:nvPr/>
          </p:nvSpPr>
          <p:spPr>
            <a:xfrm>
              <a:off x="477" y="1005"/>
              <a:ext cx="248" cy="167"/>
            </a:xfrm>
            <a:custGeom>
              <a:avLst/>
              <a:ahLst/>
              <a:cxnLst>
                <a:cxn ang="0">
                  <a:pos x="0" y="67"/>
                </a:cxn>
                <a:cxn ang="0">
                  <a:pos x="99" y="67"/>
                </a:cxn>
                <a:cxn ang="0">
                  <a:pos x="99" y="0"/>
                </a:cxn>
                <a:cxn ang="0">
                  <a:pos x="0" y="2"/>
                </a:cxn>
                <a:cxn ang="0">
                  <a:pos x="0" y="67"/>
                </a:cxn>
                <a:cxn ang="0">
                  <a:pos x="0" y="67"/>
                </a:cxn>
              </a:cxnLst>
              <a:rect l="0" t="0" r="0" b="0"/>
              <a:pathLst>
                <a:path w="99" h="67">
                  <a:moveTo>
                    <a:pt x="0" y="67"/>
                  </a:moveTo>
                  <a:lnTo>
                    <a:pt x="99" y="67"/>
                  </a:lnTo>
                  <a:lnTo>
                    <a:pt x="99" y="0"/>
                  </a:lnTo>
                  <a:lnTo>
                    <a:pt x="0" y="2"/>
                  </a:lnTo>
                  <a:lnTo>
                    <a:pt x="0" y="67"/>
                  </a:lnTo>
                  <a:lnTo>
                    <a:pt x="0" y="67"/>
                  </a:lnTo>
                  <a:close/>
                </a:path>
              </a:pathLst>
            </a:custGeom>
            <a:solidFill>
              <a:srgbClr val="334D5C"/>
            </a:solidFill>
            <a:ln w="9525">
              <a:noFill/>
            </a:ln>
          </p:spPr>
          <p:txBody>
            <a:bodyPr/>
            <a:p>
              <a:endParaRPr altLang="en-US" lang="zh-CN"/>
            </a:p>
          </p:txBody>
        </p:sp>
        <p:sp>
          <p:nvSpPr>
            <p:cNvPr id="1049300" name="Freeform 179"/>
            <p:cNvSpPr/>
            <p:nvPr/>
          </p:nvSpPr>
          <p:spPr>
            <a:xfrm>
              <a:off x="442" y="863"/>
              <a:ext cx="315" cy="132"/>
            </a:xfrm>
            <a:custGeom>
              <a:avLst/>
              <a:ahLst/>
              <a:cxnLst>
                <a:cxn ang="0">
                  <a:pos x="0" y="43"/>
                </a:cxn>
                <a:cxn ang="0">
                  <a:pos x="14" y="43"/>
                </a:cxn>
                <a:cxn ang="0">
                  <a:pos x="28" y="53"/>
                </a:cxn>
                <a:cxn ang="0">
                  <a:pos x="99" y="53"/>
                </a:cxn>
                <a:cxn ang="0">
                  <a:pos x="113" y="41"/>
                </a:cxn>
                <a:cxn ang="0">
                  <a:pos x="126" y="41"/>
                </a:cxn>
                <a:cxn ang="0">
                  <a:pos x="126" y="13"/>
                </a:cxn>
                <a:cxn ang="0">
                  <a:pos x="113" y="13"/>
                </a:cxn>
                <a:cxn ang="0">
                  <a:pos x="99" y="0"/>
                </a:cxn>
                <a:cxn ang="0">
                  <a:pos x="28" y="2"/>
                </a:cxn>
                <a:cxn ang="0">
                  <a:pos x="14" y="13"/>
                </a:cxn>
                <a:cxn ang="0">
                  <a:pos x="0" y="13"/>
                </a:cxn>
                <a:cxn ang="0">
                  <a:pos x="0" y="43"/>
                </a:cxn>
                <a:cxn ang="0">
                  <a:pos x="0" y="43"/>
                </a:cxn>
              </a:cxnLst>
              <a:rect l="0" t="0" r="0" b="0"/>
              <a:pathLst>
                <a:path w="126" h="53">
                  <a:moveTo>
                    <a:pt x="0" y="43"/>
                  </a:moveTo>
                  <a:lnTo>
                    <a:pt x="14" y="43"/>
                  </a:lnTo>
                  <a:lnTo>
                    <a:pt x="28" y="53"/>
                  </a:lnTo>
                  <a:lnTo>
                    <a:pt x="99" y="53"/>
                  </a:lnTo>
                  <a:lnTo>
                    <a:pt x="113" y="41"/>
                  </a:lnTo>
                  <a:lnTo>
                    <a:pt x="126" y="41"/>
                  </a:lnTo>
                  <a:lnTo>
                    <a:pt x="126" y="13"/>
                  </a:lnTo>
                  <a:lnTo>
                    <a:pt x="113" y="13"/>
                  </a:lnTo>
                  <a:lnTo>
                    <a:pt x="99" y="0"/>
                  </a:lnTo>
                  <a:lnTo>
                    <a:pt x="28" y="2"/>
                  </a:lnTo>
                  <a:lnTo>
                    <a:pt x="14" y="13"/>
                  </a:lnTo>
                  <a:lnTo>
                    <a:pt x="0" y="13"/>
                  </a:lnTo>
                  <a:lnTo>
                    <a:pt x="0" y="43"/>
                  </a:lnTo>
                  <a:lnTo>
                    <a:pt x="0" y="43"/>
                  </a:lnTo>
                  <a:close/>
                </a:path>
              </a:pathLst>
            </a:custGeom>
            <a:solidFill>
              <a:srgbClr val="334D5C"/>
            </a:solidFill>
            <a:ln w="9525">
              <a:noFill/>
            </a:ln>
          </p:spPr>
          <p:txBody>
            <a:bodyPr/>
            <a:p>
              <a:endParaRPr altLang="en-US" lang="zh-CN"/>
            </a:p>
          </p:txBody>
        </p:sp>
        <p:sp>
          <p:nvSpPr>
            <p:cNvPr id="1049301" name="Freeform 180"/>
            <p:cNvSpPr/>
            <p:nvPr/>
          </p:nvSpPr>
          <p:spPr>
            <a:xfrm>
              <a:off x="535" y="358"/>
              <a:ext cx="125" cy="85"/>
            </a:xfrm>
            <a:custGeom>
              <a:avLst/>
              <a:ahLst/>
              <a:cxnLst>
                <a:cxn ang="0">
                  <a:pos x="43" y="23"/>
                </a:cxn>
                <a:cxn ang="0">
                  <a:pos x="43" y="0"/>
                </a:cxn>
                <a:cxn ang="0">
                  <a:pos x="7" y="0"/>
                </a:cxn>
                <a:cxn ang="0">
                  <a:pos x="7" y="23"/>
                </a:cxn>
                <a:cxn ang="0">
                  <a:pos x="0" y="23"/>
                </a:cxn>
                <a:cxn ang="0">
                  <a:pos x="0" y="34"/>
                </a:cxn>
                <a:cxn ang="0">
                  <a:pos x="50" y="34"/>
                </a:cxn>
                <a:cxn ang="0">
                  <a:pos x="50" y="23"/>
                </a:cxn>
                <a:cxn ang="0">
                  <a:pos x="43" y="23"/>
                </a:cxn>
                <a:cxn ang="0">
                  <a:pos x="43" y="23"/>
                </a:cxn>
              </a:cxnLst>
              <a:rect l="0" t="0" r="0" b="0"/>
              <a:pathLst>
                <a:path w="50" h="34">
                  <a:moveTo>
                    <a:pt x="43" y="23"/>
                  </a:moveTo>
                  <a:lnTo>
                    <a:pt x="43" y="0"/>
                  </a:lnTo>
                  <a:lnTo>
                    <a:pt x="7" y="0"/>
                  </a:lnTo>
                  <a:lnTo>
                    <a:pt x="7" y="23"/>
                  </a:lnTo>
                  <a:lnTo>
                    <a:pt x="0" y="23"/>
                  </a:lnTo>
                  <a:lnTo>
                    <a:pt x="0" y="34"/>
                  </a:lnTo>
                  <a:lnTo>
                    <a:pt x="50" y="34"/>
                  </a:lnTo>
                  <a:lnTo>
                    <a:pt x="50" y="23"/>
                  </a:lnTo>
                  <a:lnTo>
                    <a:pt x="43" y="23"/>
                  </a:lnTo>
                  <a:lnTo>
                    <a:pt x="43" y="23"/>
                  </a:lnTo>
                  <a:close/>
                </a:path>
              </a:pathLst>
            </a:custGeom>
            <a:solidFill>
              <a:srgbClr val="334D5C"/>
            </a:solidFill>
            <a:ln w="9525">
              <a:noFill/>
            </a:ln>
          </p:spPr>
          <p:txBody>
            <a:bodyPr/>
            <a:p>
              <a:endParaRPr altLang="en-US" lang="zh-CN"/>
            </a:p>
          </p:txBody>
        </p:sp>
        <p:sp>
          <p:nvSpPr>
            <p:cNvPr id="1049302" name="Freeform 181"/>
            <p:cNvSpPr/>
            <p:nvPr/>
          </p:nvSpPr>
          <p:spPr>
            <a:xfrm>
              <a:off x="562" y="328"/>
              <a:ext cx="65" cy="17"/>
            </a:xfrm>
            <a:custGeom>
              <a:avLst/>
              <a:ahLst/>
              <a:cxnLst>
                <a:cxn ang="0">
                  <a:pos x="0" y="7"/>
                </a:cxn>
                <a:cxn ang="0">
                  <a:pos x="26" y="7"/>
                </a:cxn>
                <a:cxn ang="0">
                  <a:pos x="26" y="0"/>
                </a:cxn>
                <a:cxn ang="0">
                  <a:pos x="0" y="0"/>
                </a:cxn>
                <a:cxn ang="0">
                  <a:pos x="0" y="7"/>
                </a:cxn>
                <a:cxn ang="0">
                  <a:pos x="0" y="7"/>
                </a:cxn>
              </a:cxnLst>
              <a:rect l="0" t="0" r="0" b="0"/>
              <a:pathLst>
                <a:path w="26" h="7">
                  <a:moveTo>
                    <a:pt x="0" y="7"/>
                  </a:moveTo>
                  <a:lnTo>
                    <a:pt x="26" y="7"/>
                  </a:lnTo>
                  <a:lnTo>
                    <a:pt x="26" y="0"/>
                  </a:lnTo>
                  <a:lnTo>
                    <a:pt x="0" y="0"/>
                  </a:lnTo>
                  <a:lnTo>
                    <a:pt x="0" y="7"/>
                  </a:lnTo>
                  <a:lnTo>
                    <a:pt x="0" y="7"/>
                  </a:lnTo>
                  <a:close/>
                </a:path>
              </a:pathLst>
            </a:custGeom>
            <a:solidFill>
              <a:srgbClr val="334D5C"/>
            </a:solidFill>
            <a:ln w="9525">
              <a:noFill/>
            </a:ln>
          </p:spPr>
          <p:txBody>
            <a:bodyPr/>
            <a:p>
              <a:endParaRPr altLang="en-US" lang="zh-CN"/>
            </a:p>
          </p:txBody>
        </p:sp>
        <p:sp>
          <p:nvSpPr>
            <p:cNvPr id="1049303" name="Freeform 182"/>
            <p:cNvSpPr/>
            <p:nvPr/>
          </p:nvSpPr>
          <p:spPr>
            <a:xfrm>
              <a:off x="557" y="265"/>
              <a:ext cx="80" cy="50"/>
            </a:xfrm>
            <a:custGeom>
              <a:avLst/>
              <a:ahLst/>
              <a:cxnLst>
                <a:cxn ang="0">
                  <a:pos x="0" y="20"/>
                </a:cxn>
                <a:cxn ang="0">
                  <a:pos x="32" y="20"/>
                </a:cxn>
                <a:cxn ang="0">
                  <a:pos x="32" y="0"/>
                </a:cxn>
                <a:cxn ang="0">
                  <a:pos x="0" y="0"/>
                </a:cxn>
                <a:cxn ang="0">
                  <a:pos x="0" y="20"/>
                </a:cxn>
                <a:cxn ang="0">
                  <a:pos x="0" y="20"/>
                </a:cxn>
              </a:cxnLst>
              <a:rect l="0" t="0" r="0" b="0"/>
              <a:pathLst>
                <a:path w="32" h="20">
                  <a:moveTo>
                    <a:pt x="0" y="20"/>
                  </a:moveTo>
                  <a:lnTo>
                    <a:pt x="32" y="20"/>
                  </a:lnTo>
                  <a:lnTo>
                    <a:pt x="32" y="0"/>
                  </a:lnTo>
                  <a:lnTo>
                    <a:pt x="0" y="0"/>
                  </a:lnTo>
                  <a:lnTo>
                    <a:pt x="0" y="20"/>
                  </a:lnTo>
                  <a:lnTo>
                    <a:pt x="0" y="20"/>
                  </a:lnTo>
                  <a:close/>
                </a:path>
              </a:pathLst>
            </a:custGeom>
            <a:solidFill>
              <a:srgbClr val="334D5C"/>
            </a:solidFill>
            <a:ln w="9525">
              <a:noFill/>
            </a:ln>
          </p:spPr>
          <p:txBody>
            <a:bodyPr/>
            <a:p>
              <a:endParaRPr altLang="en-US" lang="zh-CN"/>
            </a:p>
          </p:txBody>
        </p:sp>
        <p:sp>
          <p:nvSpPr>
            <p:cNvPr id="1049304" name="Freeform 183"/>
            <p:cNvSpPr/>
            <p:nvPr/>
          </p:nvSpPr>
          <p:spPr>
            <a:xfrm>
              <a:off x="567" y="235"/>
              <a:ext cx="58" cy="22"/>
            </a:xfrm>
            <a:custGeom>
              <a:avLst/>
              <a:ahLst/>
              <a:cxnLst>
                <a:cxn ang="0">
                  <a:pos x="0" y="9"/>
                </a:cxn>
                <a:cxn ang="0">
                  <a:pos x="23" y="9"/>
                </a:cxn>
                <a:cxn ang="0">
                  <a:pos x="23" y="0"/>
                </a:cxn>
                <a:cxn ang="0">
                  <a:pos x="0" y="0"/>
                </a:cxn>
                <a:cxn ang="0">
                  <a:pos x="0" y="9"/>
                </a:cxn>
                <a:cxn ang="0">
                  <a:pos x="0" y="9"/>
                </a:cxn>
              </a:cxnLst>
              <a:rect l="0" t="0" r="0" b="0"/>
              <a:pathLst>
                <a:path w="23" h="9">
                  <a:moveTo>
                    <a:pt x="0" y="9"/>
                  </a:moveTo>
                  <a:lnTo>
                    <a:pt x="23" y="9"/>
                  </a:lnTo>
                  <a:lnTo>
                    <a:pt x="23" y="0"/>
                  </a:lnTo>
                  <a:lnTo>
                    <a:pt x="0" y="0"/>
                  </a:lnTo>
                  <a:lnTo>
                    <a:pt x="0" y="9"/>
                  </a:lnTo>
                  <a:lnTo>
                    <a:pt x="0" y="9"/>
                  </a:lnTo>
                  <a:close/>
                </a:path>
              </a:pathLst>
            </a:custGeom>
            <a:solidFill>
              <a:srgbClr val="334D5C"/>
            </a:solidFill>
            <a:ln w="9525">
              <a:noFill/>
            </a:ln>
          </p:spPr>
          <p:txBody>
            <a:bodyPr/>
            <a:p>
              <a:endParaRPr altLang="en-US" lang="zh-CN"/>
            </a:p>
          </p:txBody>
        </p:sp>
        <p:sp>
          <p:nvSpPr>
            <p:cNvPr id="1049305" name="Freeform 184"/>
            <p:cNvSpPr/>
            <p:nvPr/>
          </p:nvSpPr>
          <p:spPr>
            <a:xfrm>
              <a:off x="840" y="398"/>
              <a:ext cx="253" cy="165"/>
            </a:xfrm>
            <a:custGeom>
              <a:avLst/>
              <a:ahLst/>
              <a:cxnLst>
                <a:cxn ang="0">
                  <a:pos x="2" y="0"/>
                </a:cxn>
                <a:cxn ang="0">
                  <a:pos x="101" y="0"/>
                </a:cxn>
                <a:cxn ang="0">
                  <a:pos x="100" y="66"/>
                </a:cxn>
                <a:cxn ang="0">
                  <a:pos x="0" y="66"/>
                </a:cxn>
                <a:cxn ang="0">
                  <a:pos x="2" y="0"/>
                </a:cxn>
                <a:cxn ang="0">
                  <a:pos x="2" y="0"/>
                </a:cxn>
              </a:cxnLst>
              <a:rect l="0" t="0" r="0" b="0"/>
              <a:pathLst>
                <a:path w="101" h="66">
                  <a:moveTo>
                    <a:pt x="2" y="0"/>
                  </a:moveTo>
                  <a:lnTo>
                    <a:pt x="101" y="0"/>
                  </a:lnTo>
                  <a:lnTo>
                    <a:pt x="100" y="66"/>
                  </a:lnTo>
                  <a:lnTo>
                    <a:pt x="0" y="66"/>
                  </a:lnTo>
                  <a:lnTo>
                    <a:pt x="2" y="0"/>
                  </a:lnTo>
                  <a:lnTo>
                    <a:pt x="2" y="0"/>
                  </a:lnTo>
                  <a:close/>
                </a:path>
              </a:pathLst>
            </a:custGeom>
            <a:solidFill>
              <a:srgbClr val="334D5C"/>
            </a:solidFill>
            <a:ln w="9525">
              <a:noFill/>
            </a:ln>
          </p:spPr>
          <p:txBody>
            <a:bodyPr/>
            <a:p>
              <a:endParaRPr altLang="en-US" lang="zh-CN"/>
            </a:p>
          </p:txBody>
        </p:sp>
        <p:sp>
          <p:nvSpPr>
            <p:cNvPr id="1049306" name="Freeform 185"/>
            <p:cNvSpPr/>
            <p:nvPr/>
          </p:nvSpPr>
          <p:spPr>
            <a:xfrm>
              <a:off x="810" y="575"/>
              <a:ext cx="315" cy="132"/>
            </a:xfrm>
            <a:custGeom>
              <a:avLst/>
              <a:ahLst/>
              <a:cxnLst>
                <a:cxn ang="0">
                  <a:pos x="0" y="11"/>
                </a:cxn>
                <a:cxn ang="0">
                  <a:pos x="12" y="11"/>
                </a:cxn>
                <a:cxn ang="0">
                  <a:pos x="27" y="0"/>
                </a:cxn>
                <a:cxn ang="0">
                  <a:pos x="97" y="0"/>
                </a:cxn>
                <a:cxn ang="0">
                  <a:pos x="112" y="12"/>
                </a:cxn>
                <a:cxn ang="0">
                  <a:pos x="126" y="12"/>
                </a:cxn>
                <a:cxn ang="0">
                  <a:pos x="126" y="41"/>
                </a:cxn>
                <a:cxn ang="0">
                  <a:pos x="112" y="41"/>
                </a:cxn>
                <a:cxn ang="0">
                  <a:pos x="97" y="53"/>
                </a:cxn>
                <a:cxn ang="0">
                  <a:pos x="27" y="51"/>
                </a:cxn>
                <a:cxn ang="0">
                  <a:pos x="12" y="41"/>
                </a:cxn>
                <a:cxn ang="0">
                  <a:pos x="0" y="41"/>
                </a:cxn>
                <a:cxn ang="0">
                  <a:pos x="0" y="11"/>
                </a:cxn>
                <a:cxn ang="0">
                  <a:pos x="0" y="11"/>
                </a:cxn>
              </a:cxnLst>
              <a:rect l="0" t="0" r="0" b="0"/>
              <a:pathLst>
                <a:path w="126" h="53">
                  <a:moveTo>
                    <a:pt x="0" y="11"/>
                  </a:moveTo>
                  <a:lnTo>
                    <a:pt x="12" y="11"/>
                  </a:lnTo>
                  <a:lnTo>
                    <a:pt x="27" y="0"/>
                  </a:lnTo>
                  <a:lnTo>
                    <a:pt x="97" y="0"/>
                  </a:lnTo>
                  <a:lnTo>
                    <a:pt x="112" y="12"/>
                  </a:lnTo>
                  <a:lnTo>
                    <a:pt x="126" y="12"/>
                  </a:lnTo>
                  <a:lnTo>
                    <a:pt x="126" y="41"/>
                  </a:lnTo>
                  <a:lnTo>
                    <a:pt x="112" y="41"/>
                  </a:lnTo>
                  <a:lnTo>
                    <a:pt x="97" y="53"/>
                  </a:lnTo>
                  <a:lnTo>
                    <a:pt x="27" y="51"/>
                  </a:lnTo>
                  <a:lnTo>
                    <a:pt x="12" y="41"/>
                  </a:lnTo>
                  <a:lnTo>
                    <a:pt x="0" y="41"/>
                  </a:lnTo>
                  <a:lnTo>
                    <a:pt x="0" y="11"/>
                  </a:lnTo>
                  <a:lnTo>
                    <a:pt x="0" y="11"/>
                  </a:lnTo>
                  <a:close/>
                </a:path>
              </a:pathLst>
            </a:custGeom>
            <a:solidFill>
              <a:srgbClr val="334D5C"/>
            </a:solidFill>
            <a:ln w="9525">
              <a:noFill/>
            </a:ln>
          </p:spPr>
          <p:txBody>
            <a:bodyPr/>
            <a:p>
              <a:endParaRPr altLang="en-US" lang="zh-CN"/>
            </a:p>
          </p:txBody>
        </p:sp>
        <p:sp>
          <p:nvSpPr>
            <p:cNvPr id="1049307" name="Freeform 186"/>
            <p:cNvSpPr>
              <a:spLocks noEditPoints="1"/>
            </p:cNvSpPr>
            <p:nvPr/>
          </p:nvSpPr>
          <p:spPr>
            <a:xfrm>
              <a:off x="897" y="1128"/>
              <a:ext cx="130" cy="210"/>
            </a:xfrm>
            <a:custGeom>
              <a:avLst/>
              <a:ahLst/>
              <a:cxnLst>
                <a:cxn ang="0">
                  <a:pos x="15" y="75"/>
                </a:cxn>
                <a:cxn ang="0">
                  <a:pos x="36" y="75"/>
                </a:cxn>
                <a:cxn ang="0">
                  <a:pos x="36" y="84"/>
                </a:cxn>
                <a:cxn ang="0">
                  <a:pos x="15" y="84"/>
                </a:cxn>
                <a:cxn ang="0">
                  <a:pos x="15" y="75"/>
                </a:cxn>
                <a:cxn ang="0">
                  <a:pos x="15" y="75"/>
                </a:cxn>
                <a:cxn ang="0">
                  <a:pos x="45" y="11"/>
                </a:cxn>
                <a:cxn ang="0">
                  <a:pos x="45" y="34"/>
                </a:cxn>
                <a:cxn ang="0">
                  <a:pos x="8" y="34"/>
                </a:cxn>
                <a:cxn ang="0">
                  <a:pos x="8" y="11"/>
                </a:cxn>
                <a:cxn ang="0">
                  <a:pos x="0" y="11"/>
                </a:cxn>
                <a:cxn ang="0">
                  <a:pos x="0" y="0"/>
                </a:cxn>
                <a:cxn ang="0">
                  <a:pos x="52" y="0"/>
                </a:cxn>
                <a:cxn ang="0">
                  <a:pos x="52" y="11"/>
                </a:cxn>
                <a:cxn ang="0">
                  <a:pos x="45" y="11"/>
                </a:cxn>
                <a:cxn ang="0">
                  <a:pos x="45" y="11"/>
                </a:cxn>
                <a:cxn ang="0">
                  <a:pos x="13" y="38"/>
                </a:cxn>
                <a:cxn ang="0">
                  <a:pos x="39" y="39"/>
                </a:cxn>
                <a:cxn ang="0">
                  <a:pos x="39" y="46"/>
                </a:cxn>
                <a:cxn ang="0">
                  <a:pos x="13" y="46"/>
                </a:cxn>
                <a:cxn ang="0">
                  <a:pos x="13" y="38"/>
                </a:cxn>
                <a:cxn ang="0">
                  <a:pos x="13" y="38"/>
                </a:cxn>
                <a:cxn ang="0">
                  <a:pos x="9" y="52"/>
                </a:cxn>
                <a:cxn ang="0">
                  <a:pos x="41" y="52"/>
                </a:cxn>
                <a:cxn ang="0">
                  <a:pos x="41" y="71"/>
                </a:cxn>
                <a:cxn ang="0">
                  <a:pos x="9" y="71"/>
                </a:cxn>
                <a:cxn ang="0">
                  <a:pos x="9" y="52"/>
                </a:cxn>
                <a:cxn ang="0">
                  <a:pos x="9" y="52"/>
                </a:cxn>
              </a:cxnLst>
              <a:rect l="0" t="0" r="0" b="0"/>
              <a:pathLst>
                <a:path w="52" h="84">
                  <a:moveTo>
                    <a:pt x="15" y="75"/>
                  </a:moveTo>
                  <a:lnTo>
                    <a:pt x="36" y="75"/>
                  </a:lnTo>
                  <a:lnTo>
                    <a:pt x="36" y="84"/>
                  </a:lnTo>
                  <a:lnTo>
                    <a:pt x="15" y="84"/>
                  </a:lnTo>
                  <a:lnTo>
                    <a:pt x="15" y="75"/>
                  </a:lnTo>
                  <a:lnTo>
                    <a:pt x="15" y="75"/>
                  </a:lnTo>
                  <a:close/>
                  <a:moveTo>
                    <a:pt x="45" y="11"/>
                  </a:moveTo>
                  <a:lnTo>
                    <a:pt x="45" y="34"/>
                  </a:lnTo>
                  <a:lnTo>
                    <a:pt x="8" y="34"/>
                  </a:lnTo>
                  <a:lnTo>
                    <a:pt x="8" y="11"/>
                  </a:lnTo>
                  <a:lnTo>
                    <a:pt x="0" y="11"/>
                  </a:lnTo>
                  <a:lnTo>
                    <a:pt x="0" y="0"/>
                  </a:lnTo>
                  <a:lnTo>
                    <a:pt x="52" y="0"/>
                  </a:lnTo>
                  <a:lnTo>
                    <a:pt x="52" y="11"/>
                  </a:lnTo>
                  <a:lnTo>
                    <a:pt x="45" y="11"/>
                  </a:lnTo>
                  <a:lnTo>
                    <a:pt x="45" y="11"/>
                  </a:lnTo>
                  <a:close/>
                  <a:moveTo>
                    <a:pt x="13" y="38"/>
                  </a:moveTo>
                  <a:lnTo>
                    <a:pt x="39" y="39"/>
                  </a:lnTo>
                  <a:lnTo>
                    <a:pt x="39" y="46"/>
                  </a:lnTo>
                  <a:lnTo>
                    <a:pt x="13" y="46"/>
                  </a:lnTo>
                  <a:lnTo>
                    <a:pt x="13" y="38"/>
                  </a:lnTo>
                  <a:lnTo>
                    <a:pt x="13" y="38"/>
                  </a:lnTo>
                  <a:close/>
                  <a:moveTo>
                    <a:pt x="9" y="52"/>
                  </a:moveTo>
                  <a:lnTo>
                    <a:pt x="41" y="52"/>
                  </a:lnTo>
                  <a:lnTo>
                    <a:pt x="41" y="71"/>
                  </a:lnTo>
                  <a:lnTo>
                    <a:pt x="9" y="71"/>
                  </a:lnTo>
                  <a:lnTo>
                    <a:pt x="9" y="52"/>
                  </a:lnTo>
                  <a:lnTo>
                    <a:pt x="9" y="52"/>
                  </a:lnTo>
                  <a:close/>
                </a:path>
              </a:pathLst>
            </a:custGeom>
            <a:solidFill>
              <a:srgbClr val="334D5C"/>
            </a:solidFill>
            <a:ln w="9525">
              <a:noFill/>
            </a:ln>
          </p:spPr>
          <p:txBody>
            <a:bodyPr/>
            <a:p>
              <a:endParaRPr altLang="en-US" lang="zh-CN"/>
            </a:p>
          </p:txBody>
        </p:sp>
      </p:grpSp>
      <p:grpSp>
        <p:nvGrpSpPr>
          <p:cNvPr id="128" name="组合 41426"/>
          <p:cNvGrpSpPr/>
          <p:nvPr/>
        </p:nvGrpSpPr>
        <p:grpSpPr>
          <a:xfrm>
            <a:off x="5888038" y="1431925"/>
            <a:ext cx="255587" cy="254000"/>
            <a:chOff x="0" y="0"/>
            <a:chExt cx="1570" cy="1570"/>
          </a:xfrm>
        </p:grpSpPr>
        <p:sp>
          <p:nvSpPr>
            <p:cNvPr id="1049308" name="Oval 43"/>
            <p:cNvSpPr/>
            <p:nvPr/>
          </p:nvSpPr>
          <p:spPr>
            <a:xfrm>
              <a:off x="0" y="0"/>
              <a:ext cx="1570" cy="1570"/>
            </a:xfrm>
            <a:prstGeom prst="ellipse"/>
            <a:solidFill>
              <a:srgbClr val="F25A58"/>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309" name="Freeform 44"/>
            <p:cNvSpPr>
              <a:spLocks noEditPoints="1"/>
            </p:cNvSpPr>
            <p:nvPr/>
          </p:nvSpPr>
          <p:spPr>
            <a:xfrm>
              <a:off x="420" y="363"/>
              <a:ext cx="1108" cy="1195"/>
            </a:xfrm>
            <a:custGeom>
              <a:avLst/>
              <a:ahLst/>
              <a:cxnLst>
                <a:cxn ang="0">
                  <a:pos x="96" y="3"/>
                </a:cxn>
                <a:cxn ang="0">
                  <a:pos x="97" y="5"/>
                </a:cxn>
                <a:cxn ang="0">
                  <a:pos x="98" y="8"/>
                </a:cxn>
                <a:cxn ang="0">
                  <a:pos x="100" y="12"/>
                </a:cxn>
                <a:cxn ang="0">
                  <a:pos x="100" y="16"/>
                </a:cxn>
                <a:cxn ang="0">
                  <a:pos x="99" y="20"/>
                </a:cxn>
                <a:cxn ang="0">
                  <a:pos x="98" y="22"/>
                </a:cxn>
                <a:cxn ang="0">
                  <a:pos x="78" y="2"/>
                </a:cxn>
                <a:cxn ang="0">
                  <a:pos x="75" y="0"/>
                </a:cxn>
                <a:cxn ang="0">
                  <a:pos x="75" y="0"/>
                </a:cxn>
                <a:cxn ang="0">
                  <a:pos x="74" y="0"/>
                </a:cxn>
                <a:cxn ang="0">
                  <a:pos x="75" y="2"/>
                </a:cxn>
                <a:cxn ang="0">
                  <a:pos x="76" y="5"/>
                </a:cxn>
                <a:cxn ang="0">
                  <a:pos x="78" y="9"/>
                </a:cxn>
                <a:cxn ang="0">
                  <a:pos x="78" y="14"/>
                </a:cxn>
                <a:cxn ang="0">
                  <a:pos x="78" y="17"/>
                </a:cxn>
                <a:cxn ang="0">
                  <a:pos x="77" y="20"/>
                </a:cxn>
                <a:cxn ang="0">
                  <a:pos x="75" y="22"/>
                </a:cxn>
                <a:cxn ang="0">
                  <a:pos x="58" y="5"/>
                </a:cxn>
                <a:cxn ang="0">
                  <a:pos x="54" y="2"/>
                </a:cxn>
                <a:cxn ang="0">
                  <a:pos x="53" y="2"/>
                </a:cxn>
                <a:cxn ang="0">
                  <a:pos x="53" y="2"/>
                </a:cxn>
                <a:cxn ang="0">
                  <a:pos x="53" y="3"/>
                </a:cxn>
                <a:cxn ang="0">
                  <a:pos x="54" y="5"/>
                </a:cxn>
                <a:cxn ang="0">
                  <a:pos x="55" y="9"/>
                </a:cxn>
                <a:cxn ang="0">
                  <a:pos x="57" y="14"/>
                </a:cxn>
                <a:cxn ang="0">
                  <a:pos x="56" y="17"/>
                </a:cxn>
                <a:cxn ang="0">
                  <a:pos x="55" y="21"/>
                </a:cxn>
                <a:cxn ang="0">
                  <a:pos x="54" y="22"/>
                </a:cxn>
                <a:cxn ang="0">
                  <a:pos x="53" y="24"/>
                </a:cxn>
                <a:cxn ang="0">
                  <a:pos x="50" y="27"/>
                </a:cxn>
                <a:cxn ang="0">
                  <a:pos x="46" y="31"/>
                </a:cxn>
                <a:cxn ang="0">
                  <a:pos x="44" y="33"/>
                </a:cxn>
                <a:cxn ang="0">
                  <a:pos x="43" y="35"/>
                </a:cxn>
                <a:cxn ang="0">
                  <a:pos x="42" y="38"/>
                </a:cxn>
                <a:cxn ang="0">
                  <a:pos x="41" y="41"/>
                </a:cxn>
                <a:cxn ang="0">
                  <a:pos x="41" y="43"/>
                </a:cxn>
                <a:cxn ang="0">
                  <a:pos x="41" y="46"/>
                </a:cxn>
                <a:cxn ang="0">
                  <a:pos x="43" y="50"/>
                </a:cxn>
                <a:cxn ang="0">
                  <a:pos x="44" y="54"/>
                </a:cxn>
                <a:cxn ang="0">
                  <a:pos x="47" y="57"/>
                </a:cxn>
                <a:cxn ang="0">
                  <a:pos x="51" y="66"/>
                </a:cxn>
                <a:cxn ang="0">
                  <a:pos x="32" y="66"/>
                </a:cxn>
                <a:cxn ang="0">
                  <a:pos x="14" y="66"/>
                </a:cxn>
                <a:cxn ang="0">
                  <a:pos x="39" y="192"/>
                </a:cxn>
                <a:cxn ang="0">
                  <a:pos x="101" y="5"/>
                </a:cxn>
                <a:cxn ang="0">
                  <a:pos x="97" y="2"/>
                </a:cxn>
                <a:cxn ang="0">
                  <a:pos x="96" y="2"/>
                </a:cxn>
                <a:cxn ang="0">
                  <a:pos x="96" y="2"/>
                </a:cxn>
                <a:cxn ang="0">
                  <a:pos x="46" y="31"/>
                </a:cxn>
              </a:cxnLst>
              <a:rect l="0" t="0" r="0" b="0"/>
              <a:pathLst>
                <a:path w="250" h="270">
                  <a:moveTo>
                    <a:pt x="96" y="2"/>
                  </a:moveTo>
                  <a:cubicBezTo>
                    <a:pt x="96" y="2"/>
                    <a:pt x="96" y="2"/>
                    <a:pt x="96" y="2"/>
                  </a:cubicBezTo>
                  <a:cubicBezTo>
                    <a:pt x="95" y="2"/>
                    <a:pt x="95" y="2"/>
                    <a:pt x="95" y="2"/>
                  </a:cubicBezTo>
                  <a:cubicBezTo>
                    <a:pt x="96" y="3"/>
                    <a:pt x="96" y="3"/>
                    <a:pt x="96" y="3"/>
                  </a:cubicBezTo>
                  <a:cubicBezTo>
                    <a:pt x="96" y="3"/>
                    <a:pt x="96" y="3"/>
                    <a:pt x="96" y="3"/>
                  </a:cubicBezTo>
                  <a:cubicBezTo>
                    <a:pt x="96" y="4"/>
                    <a:pt x="96" y="4"/>
                    <a:pt x="96" y="4"/>
                  </a:cubicBezTo>
                  <a:cubicBezTo>
                    <a:pt x="96" y="4"/>
                    <a:pt x="96" y="4"/>
                    <a:pt x="96" y="4"/>
                  </a:cubicBezTo>
                  <a:cubicBezTo>
                    <a:pt x="97" y="5"/>
                    <a:pt x="97" y="5"/>
                    <a:pt x="97" y="5"/>
                  </a:cubicBezTo>
                  <a:cubicBezTo>
                    <a:pt x="97" y="5"/>
                    <a:pt x="97" y="5"/>
                    <a:pt x="97" y="5"/>
                  </a:cubicBezTo>
                  <a:cubicBezTo>
                    <a:pt x="97" y="6"/>
                    <a:pt x="97" y="6"/>
                    <a:pt x="97" y="6"/>
                  </a:cubicBezTo>
                  <a:cubicBezTo>
                    <a:pt x="98" y="7"/>
                    <a:pt x="98" y="7"/>
                    <a:pt x="98" y="7"/>
                  </a:cubicBezTo>
                  <a:cubicBezTo>
                    <a:pt x="98" y="8"/>
                    <a:pt x="98" y="8"/>
                    <a:pt x="98" y="8"/>
                  </a:cubicBezTo>
                  <a:cubicBezTo>
                    <a:pt x="99" y="9"/>
                    <a:pt x="99" y="9"/>
                    <a:pt x="99" y="9"/>
                  </a:cubicBezTo>
                  <a:cubicBezTo>
                    <a:pt x="99" y="10"/>
                    <a:pt x="99" y="10"/>
                    <a:pt x="99" y="10"/>
                  </a:cubicBezTo>
                  <a:cubicBezTo>
                    <a:pt x="99" y="11"/>
                    <a:pt x="99" y="11"/>
                    <a:pt x="99" y="11"/>
                  </a:cubicBezTo>
                  <a:cubicBezTo>
                    <a:pt x="100" y="12"/>
                    <a:pt x="100" y="12"/>
                    <a:pt x="100" y="12"/>
                  </a:cubicBezTo>
                  <a:cubicBezTo>
                    <a:pt x="100" y="14"/>
                    <a:pt x="100" y="14"/>
                    <a:pt x="100" y="14"/>
                  </a:cubicBezTo>
                  <a:cubicBezTo>
                    <a:pt x="100" y="15"/>
                    <a:pt x="100" y="15"/>
                    <a:pt x="100" y="15"/>
                  </a:cubicBezTo>
                  <a:cubicBezTo>
                    <a:pt x="100" y="15"/>
                    <a:pt x="100" y="15"/>
                    <a:pt x="100" y="15"/>
                  </a:cubicBezTo>
                  <a:cubicBezTo>
                    <a:pt x="100" y="16"/>
                    <a:pt x="100" y="16"/>
                    <a:pt x="100" y="16"/>
                  </a:cubicBezTo>
                  <a:cubicBezTo>
                    <a:pt x="100" y="17"/>
                    <a:pt x="100" y="17"/>
                    <a:pt x="100" y="17"/>
                  </a:cubicBezTo>
                  <a:cubicBezTo>
                    <a:pt x="99" y="18"/>
                    <a:pt x="99" y="18"/>
                    <a:pt x="99" y="18"/>
                  </a:cubicBezTo>
                  <a:cubicBezTo>
                    <a:pt x="99" y="19"/>
                    <a:pt x="99" y="19"/>
                    <a:pt x="99" y="19"/>
                  </a:cubicBezTo>
                  <a:cubicBezTo>
                    <a:pt x="99" y="20"/>
                    <a:pt x="99" y="20"/>
                    <a:pt x="99" y="20"/>
                  </a:cubicBezTo>
                  <a:cubicBezTo>
                    <a:pt x="99" y="21"/>
                    <a:pt x="99" y="21"/>
                    <a:pt x="99" y="21"/>
                  </a:cubicBezTo>
                  <a:cubicBezTo>
                    <a:pt x="98" y="21"/>
                    <a:pt x="98" y="21"/>
                    <a:pt x="98" y="21"/>
                  </a:cubicBezTo>
                  <a:cubicBezTo>
                    <a:pt x="98" y="22"/>
                    <a:pt x="98" y="22"/>
                    <a:pt x="98" y="22"/>
                  </a:cubicBezTo>
                  <a:cubicBezTo>
                    <a:pt x="98" y="22"/>
                    <a:pt x="98" y="22"/>
                    <a:pt x="98" y="22"/>
                  </a:cubicBezTo>
                  <a:cubicBezTo>
                    <a:pt x="80" y="4"/>
                    <a:pt x="80" y="4"/>
                    <a:pt x="80" y="4"/>
                  </a:cubicBezTo>
                  <a:cubicBezTo>
                    <a:pt x="79" y="3"/>
                    <a:pt x="79" y="3"/>
                    <a:pt x="79" y="3"/>
                  </a:cubicBezTo>
                  <a:cubicBezTo>
                    <a:pt x="79" y="2"/>
                    <a:pt x="79" y="2"/>
                    <a:pt x="79" y="2"/>
                  </a:cubicBezTo>
                  <a:cubicBezTo>
                    <a:pt x="78" y="2"/>
                    <a:pt x="78" y="2"/>
                    <a:pt x="78" y="2"/>
                  </a:cubicBezTo>
                  <a:cubicBezTo>
                    <a:pt x="77" y="1"/>
                    <a:pt x="77" y="1"/>
                    <a:pt x="77" y="1"/>
                  </a:cubicBezTo>
                  <a:cubicBezTo>
                    <a:pt x="76" y="0"/>
                    <a:pt x="76" y="0"/>
                    <a:pt x="76" y="0"/>
                  </a:cubicBezTo>
                  <a:cubicBezTo>
                    <a:pt x="75" y="0"/>
                    <a:pt x="75" y="0"/>
                    <a:pt x="75" y="0"/>
                  </a:cubicBezTo>
                  <a:cubicBezTo>
                    <a:pt x="75" y="0"/>
                    <a:pt x="75" y="0"/>
                    <a:pt x="75" y="0"/>
                  </a:cubicBezTo>
                  <a:cubicBezTo>
                    <a:pt x="75" y="0"/>
                    <a:pt x="75" y="0"/>
                    <a:pt x="75" y="0"/>
                  </a:cubicBezTo>
                  <a:cubicBezTo>
                    <a:pt x="75" y="0"/>
                    <a:pt x="75" y="0"/>
                    <a:pt x="75" y="0"/>
                  </a:cubicBezTo>
                  <a:cubicBezTo>
                    <a:pt x="75" y="0"/>
                    <a:pt x="75" y="0"/>
                    <a:pt x="75" y="0"/>
                  </a:cubicBezTo>
                  <a:cubicBezTo>
                    <a:pt x="75" y="0"/>
                    <a:pt x="75" y="0"/>
                    <a:pt x="75" y="0"/>
                  </a:cubicBezTo>
                  <a:cubicBezTo>
                    <a:pt x="74" y="0"/>
                    <a:pt x="74" y="0"/>
                    <a:pt x="74" y="0"/>
                  </a:cubicBezTo>
                  <a:cubicBezTo>
                    <a:pt x="74" y="0"/>
                    <a:pt x="74" y="0"/>
                    <a:pt x="74" y="0"/>
                  </a:cubicBezTo>
                  <a:cubicBezTo>
                    <a:pt x="74" y="0"/>
                    <a:pt x="74" y="0"/>
                    <a:pt x="74" y="0"/>
                  </a:cubicBezTo>
                  <a:cubicBezTo>
                    <a:pt x="74" y="0"/>
                    <a:pt x="74" y="0"/>
                    <a:pt x="74" y="0"/>
                  </a:cubicBezTo>
                  <a:cubicBezTo>
                    <a:pt x="74" y="1"/>
                    <a:pt x="74" y="1"/>
                    <a:pt x="74" y="1"/>
                  </a:cubicBezTo>
                  <a:cubicBezTo>
                    <a:pt x="74" y="1"/>
                    <a:pt x="74" y="1"/>
                    <a:pt x="74" y="1"/>
                  </a:cubicBezTo>
                  <a:cubicBezTo>
                    <a:pt x="74" y="2"/>
                    <a:pt x="74" y="2"/>
                    <a:pt x="74" y="2"/>
                  </a:cubicBezTo>
                  <a:cubicBezTo>
                    <a:pt x="75" y="2"/>
                    <a:pt x="75" y="2"/>
                    <a:pt x="75" y="2"/>
                  </a:cubicBezTo>
                  <a:cubicBezTo>
                    <a:pt x="75" y="3"/>
                    <a:pt x="75" y="3"/>
                    <a:pt x="75" y="3"/>
                  </a:cubicBezTo>
                  <a:cubicBezTo>
                    <a:pt x="75" y="3"/>
                    <a:pt x="75" y="3"/>
                    <a:pt x="75" y="3"/>
                  </a:cubicBezTo>
                  <a:cubicBezTo>
                    <a:pt x="76" y="4"/>
                    <a:pt x="76" y="4"/>
                    <a:pt x="76" y="4"/>
                  </a:cubicBezTo>
                  <a:cubicBezTo>
                    <a:pt x="76" y="5"/>
                    <a:pt x="76" y="5"/>
                    <a:pt x="76" y="5"/>
                  </a:cubicBezTo>
                  <a:cubicBezTo>
                    <a:pt x="77" y="6"/>
                    <a:pt x="77" y="6"/>
                    <a:pt x="77" y="6"/>
                  </a:cubicBezTo>
                  <a:cubicBezTo>
                    <a:pt x="77" y="7"/>
                    <a:pt x="77" y="7"/>
                    <a:pt x="77" y="7"/>
                  </a:cubicBezTo>
                  <a:cubicBezTo>
                    <a:pt x="77" y="8"/>
                    <a:pt x="77" y="8"/>
                    <a:pt x="77" y="8"/>
                  </a:cubicBezTo>
                  <a:cubicBezTo>
                    <a:pt x="78" y="9"/>
                    <a:pt x="78" y="9"/>
                    <a:pt x="78" y="9"/>
                  </a:cubicBezTo>
                  <a:cubicBezTo>
                    <a:pt x="78" y="11"/>
                    <a:pt x="78" y="11"/>
                    <a:pt x="78" y="11"/>
                  </a:cubicBezTo>
                  <a:cubicBezTo>
                    <a:pt x="78" y="12"/>
                    <a:pt x="78" y="12"/>
                    <a:pt x="78" y="12"/>
                  </a:cubicBezTo>
                  <a:cubicBezTo>
                    <a:pt x="78" y="13"/>
                    <a:pt x="78" y="13"/>
                    <a:pt x="78" y="13"/>
                  </a:cubicBezTo>
                  <a:cubicBezTo>
                    <a:pt x="78" y="14"/>
                    <a:pt x="78" y="14"/>
                    <a:pt x="78" y="14"/>
                  </a:cubicBezTo>
                  <a:cubicBezTo>
                    <a:pt x="78" y="15"/>
                    <a:pt x="78" y="15"/>
                    <a:pt x="78" y="15"/>
                  </a:cubicBezTo>
                  <a:cubicBezTo>
                    <a:pt x="78" y="15"/>
                    <a:pt x="78" y="15"/>
                    <a:pt x="78" y="15"/>
                  </a:cubicBezTo>
                  <a:cubicBezTo>
                    <a:pt x="78" y="16"/>
                    <a:pt x="78" y="16"/>
                    <a:pt x="78" y="16"/>
                  </a:cubicBezTo>
                  <a:cubicBezTo>
                    <a:pt x="78" y="17"/>
                    <a:pt x="78" y="17"/>
                    <a:pt x="78" y="17"/>
                  </a:cubicBezTo>
                  <a:cubicBezTo>
                    <a:pt x="77" y="18"/>
                    <a:pt x="77" y="18"/>
                    <a:pt x="77" y="18"/>
                  </a:cubicBezTo>
                  <a:cubicBezTo>
                    <a:pt x="77" y="19"/>
                    <a:pt x="77" y="19"/>
                    <a:pt x="77" y="19"/>
                  </a:cubicBezTo>
                  <a:cubicBezTo>
                    <a:pt x="77" y="19"/>
                    <a:pt x="77" y="19"/>
                    <a:pt x="77" y="19"/>
                  </a:cubicBezTo>
                  <a:cubicBezTo>
                    <a:pt x="77" y="20"/>
                    <a:pt x="77" y="20"/>
                    <a:pt x="77" y="20"/>
                  </a:cubicBezTo>
                  <a:cubicBezTo>
                    <a:pt x="76" y="20"/>
                    <a:pt x="76" y="20"/>
                    <a:pt x="76" y="20"/>
                  </a:cubicBezTo>
                  <a:cubicBezTo>
                    <a:pt x="76" y="21"/>
                    <a:pt x="76" y="21"/>
                    <a:pt x="76" y="21"/>
                  </a:cubicBezTo>
                  <a:cubicBezTo>
                    <a:pt x="76" y="21"/>
                    <a:pt x="76" y="21"/>
                    <a:pt x="76" y="21"/>
                  </a:cubicBezTo>
                  <a:cubicBezTo>
                    <a:pt x="75" y="22"/>
                    <a:pt x="75" y="22"/>
                    <a:pt x="75" y="22"/>
                  </a:cubicBezTo>
                  <a:cubicBezTo>
                    <a:pt x="75" y="22"/>
                    <a:pt x="75" y="22"/>
                    <a:pt x="75" y="22"/>
                  </a:cubicBezTo>
                  <a:cubicBezTo>
                    <a:pt x="75" y="22"/>
                    <a:pt x="75" y="22"/>
                    <a:pt x="75" y="22"/>
                  </a:cubicBezTo>
                  <a:cubicBezTo>
                    <a:pt x="59" y="6"/>
                    <a:pt x="59" y="6"/>
                    <a:pt x="59" y="6"/>
                  </a:cubicBezTo>
                  <a:cubicBezTo>
                    <a:pt x="58" y="5"/>
                    <a:pt x="58" y="5"/>
                    <a:pt x="58" y="5"/>
                  </a:cubicBezTo>
                  <a:cubicBezTo>
                    <a:pt x="57" y="4"/>
                    <a:pt x="57" y="4"/>
                    <a:pt x="57" y="4"/>
                  </a:cubicBezTo>
                  <a:cubicBezTo>
                    <a:pt x="56" y="3"/>
                    <a:pt x="56" y="3"/>
                    <a:pt x="56" y="3"/>
                  </a:cubicBezTo>
                  <a:cubicBezTo>
                    <a:pt x="55" y="3"/>
                    <a:pt x="55" y="3"/>
                    <a:pt x="55" y="3"/>
                  </a:cubicBezTo>
                  <a:cubicBezTo>
                    <a:pt x="54" y="2"/>
                    <a:pt x="54" y="2"/>
                    <a:pt x="54" y="2"/>
                  </a:cubicBezTo>
                  <a:cubicBezTo>
                    <a:pt x="54" y="2"/>
                    <a:pt x="54" y="2"/>
                    <a:pt x="54" y="2"/>
                  </a:cubicBezTo>
                  <a:cubicBezTo>
                    <a:pt x="54" y="2"/>
                    <a:pt x="54" y="2"/>
                    <a:pt x="54" y="2"/>
                  </a:cubicBezTo>
                  <a:cubicBezTo>
                    <a:pt x="53" y="2"/>
                    <a:pt x="53" y="2"/>
                    <a:pt x="53" y="2"/>
                  </a:cubicBezTo>
                  <a:cubicBezTo>
                    <a:pt x="53" y="2"/>
                    <a:pt x="53" y="2"/>
                    <a:pt x="53" y="2"/>
                  </a:cubicBezTo>
                  <a:cubicBezTo>
                    <a:pt x="53" y="2"/>
                    <a:pt x="53" y="2"/>
                    <a:pt x="53" y="2"/>
                  </a:cubicBezTo>
                  <a:cubicBezTo>
                    <a:pt x="53" y="2"/>
                    <a:pt x="53" y="2"/>
                    <a:pt x="53" y="2"/>
                  </a:cubicBezTo>
                  <a:cubicBezTo>
                    <a:pt x="53" y="2"/>
                    <a:pt x="53" y="2"/>
                    <a:pt x="53" y="2"/>
                  </a:cubicBezTo>
                  <a:cubicBezTo>
                    <a:pt x="53" y="2"/>
                    <a:pt x="53" y="2"/>
                    <a:pt x="53" y="2"/>
                  </a:cubicBezTo>
                  <a:cubicBezTo>
                    <a:pt x="52" y="2"/>
                    <a:pt x="52" y="2"/>
                    <a:pt x="52" y="2"/>
                  </a:cubicBezTo>
                  <a:cubicBezTo>
                    <a:pt x="52" y="2"/>
                    <a:pt x="52" y="2"/>
                    <a:pt x="52" y="2"/>
                  </a:cubicBezTo>
                  <a:cubicBezTo>
                    <a:pt x="52" y="3"/>
                    <a:pt x="52" y="3"/>
                    <a:pt x="52" y="3"/>
                  </a:cubicBezTo>
                  <a:cubicBezTo>
                    <a:pt x="53" y="3"/>
                    <a:pt x="53" y="3"/>
                    <a:pt x="53" y="3"/>
                  </a:cubicBezTo>
                  <a:cubicBezTo>
                    <a:pt x="53" y="4"/>
                    <a:pt x="53" y="4"/>
                    <a:pt x="53" y="4"/>
                  </a:cubicBezTo>
                  <a:cubicBezTo>
                    <a:pt x="53" y="4"/>
                    <a:pt x="53" y="4"/>
                    <a:pt x="53" y="4"/>
                  </a:cubicBezTo>
                  <a:cubicBezTo>
                    <a:pt x="53" y="5"/>
                    <a:pt x="53" y="5"/>
                    <a:pt x="53" y="5"/>
                  </a:cubicBezTo>
                  <a:cubicBezTo>
                    <a:pt x="54" y="5"/>
                    <a:pt x="54" y="5"/>
                    <a:pt x="54" y="5"/>
                  </a:cubicBezTo>
                  <a:cubicBezTo>
                    <a:pt x="54" y="6"/>
                    <a:pt x="54" y="6"/>
                    <a:pt x="54" y="6"/>
                  </a:cubicBezTo>
                  <a:cubicBezTo>
                    <a:pt x="55" y="7"/>
                    <a:pt x="55" y="7"/>
                    <a:pt x="55" y="7"/>
                  </a:cubicBezTo>
                  <a:cubicBezTo>
                    <a:pt x="55" y="8"/>
                    <a:pt x="55" y="8"/>
                    <a:pt x="55" y="8"/>
                  </a:cubicBezTo>
                  <a:cubicBezTo>
                    <a:pt x="55" y="9"/>
                    <a:pt x="55" y="9"/>
                    <a:pt x="55" y="9"/>
                  </a:cubicBezTo>
                  <a:cubicBezTo>
                    <a:pt x="56" y="10"/>
                    <a:pt x="56" y="10"/>
                    <a:pt x="56" y="10"/>
                  </a:cubicBezTo>
                  <a:cubicBezTo>
                    <a:pt x="56" y="11"/>
                    <a:pt x="56" y="11"/>
                    <a:pt x="56" y="11"/>
                  </a:cubicBezTo>
                  <a:cubicBezTo>
                    <a:pt x="56" y="12"/>
                    <a:pt x="56" y="12"/>
                    <a:pt x="56" y="12"/>
                  </a:cubicBezTo>
                  <a:cubicBezTo>
                    <a:pt x="57" y="14"/>
                    <a:pt x="57" y="14"/>
                    <a:pt x="57" y="14"/>
                  </a:cubicBezTo>
                  <a:cubicBezTo>
                    <a:pt x="57" y="15"/>
                    <a:pt x="57" y="15"/>
                    <a:pt x="57" y="15"/>
                  </a:cubicBezTo>
                  <a:cubicBezTo>
                    <a:pt x="57" y="15"/>
                    <a:pt x="57" y="15"/>
                    <a:pt x="57" y="15"/>
                  </a:cubicBezTo>
                  <a:cubicBezTo>
                    <a:pt x="57" y="16"/>
                    <a:pt x="57" y="16"/>
                    <a:pt x="57" y="16"/>
                  </a:cubicBezTo>
                  <a:cubicBezTo>
                    <a:pt x="56" y="17"/>
                    <a:pt x="56" y="17"/>
                    <a:pt x="56" y="17"/>
                  </a:cubicBezTo>
                  <a:cubicBezTo>
                    <a:pt x="56" y="18"/>
                    <a:pt x="56" y="18"/>
                    <a:pt x="56" y="18"/>
                  </a:cubicBezTo>
                  <a:cubicBezTo>
                    <a:pt x="56" y="19"/>
                    <a:pt x="56" y="19"/>
                    <a:pt x="56" y="19"/>
                  </a:cubicBezTo>
                  <a:cubicBezTo>
                    <a:pt x="56" y="20"/>
                    <a:pt x="56" y="20"/>
                    <a:pt x="56" y="20"/>
                  </a:cubicBezTo>
                  <a:cubicBezTo>
                    <a:pt x="55" y="21"/>
                    <a:pt x="55" y="21"/>
                    <a:pt x="55" y="21"/>
                  </a:cubicBezTo>
                  <a:cubicBezTo>
                    <a:pt x="55" y="21"/>
                    <a:pt x="55" y="21"/>
                    <a:pt x="55" y="21"/>
                  </a:cubicBezTo>
                  <a:cubicBezTo>
                    <a:pt x="55" y="22"/>
                    <a:pt x="55" y="22"/>
                    <a:pt x="55" y="22"/>
                  </a:cubicBezTo>
                  <a:cubicBezTo>
                    <a:pt x="55" y="22"/>
                    <a:pt x="55" y="22"/>
                    <a:pt x="55" y="22"/>
                  </a:cubicBezTo>
                  <a:cubicBezTo>
                    <a:pt x="54" y="22"/>
                    <a:pt x="54" y="22"/>
                    <a:pt x="54" y="22"/>
                  </a:cubicBezTo>
                  <a:cubicBezTo>
                    <a:pt x="54" y="23"/>
                    <a:pt x="54" y="23"/>
                    <a:pt x="54" y="23"/>
                  </a:cubicBezTo>
                  <a:cubicBezTo>
                    <a:pt x="54" y="23"/>
                    <a:pt x="54" y="23"/>
                    <a:pt x="54" y="23"/>
                  </a:cubicBezTo>
                  <a:cubicBezTo>
                    <a:pt x="54" y="24"/>
                    <a:pt x="54" y="24"/>
                    <a:pt x="54" y="24"/>
                  </a:cubicBezTo>
                  <a:cubicBezTo>
                    <a:pt x="53" y="24"/>
                    <a:pt x="53" y="24"/>
                    <a:pt x="53" y="24"/>
                  </a:cubicBezTo>
                  <a:cubicBezTo>
                    <a:pt x="52" y="25"/>
                    <a:pt x="52" y="25"/>
                    <a:pt x="52" y="25"/>
                  </a:cubicBezTo>
                  <a:cubicBezTo>
                    <a:pt x="51" y="26"/>
                    <a:pt x="51" y="26"/>
                    <a:pt x="51" y="26"/>
                  </a:cubicBezTo>
                  <a:cubicBezTo>
                    <a:pt x="51" y="27"/>
                    <a:pt x="51" y="27"/>
                    <a:pt x="51" y="27"/>
                  </a:cubicBezTo>
                  <a:cubicBezTo>
                    <a:pt x="50" y="27"/>
                    <a:pt x="50" y="27"/>
                    <a:pt x="50" y="27"/>
                  </a:cubicBezTo>
                  <a:cubicBezTo>
                    <a:pt x="49" y="28"/>
                    <a:pt x="49" y="28"/>
                    <a:pt x="49" y="28"/>
                  </a:cubicBezTo>
                  <a:cubicBezTo>
                    <a:pt x="48" y="29"/>
                    <a:pt x="48" y="29"/>
                    <a:pt x="48" y="29"/>
                  </a:cubicBezTo>
                  <a:cubicBezTo>
                    <a:pt x="47" y="30"/>
                    <a:pt x="47" y="30"/>
                    <a:pt x="47" y="30"/>
                  </a:cubicBezTo>
                  <a:cubicBezTo>
                    <a:pt x="46" y="31"/>
                    <a:pt x="46" y="31"/>
                    <a:pt x="46" y="31"/>
                  </a:cubicBezTo>
                  <a:cubicBezTo>
                    <a:pt x="46" y="31"/>
                    <a:pt x="46" y="31"/>
                    <a:pt x="46" y="31"/>
                  </a:cubicBezTo>
                  <a:cubicBezTo>
                    <a:pt x="45" y="32"/>
                    <a:pt x="45" y="32"/>
                    <a:pt x="45" y="32"/>
                  </a:cubicBezTo>
                  <a:cubicBezTo>
                    <a:pt x="45" y="32"/>
                    <a:pt x="45" y="32"/>
                    <a:pt x="45" y="32"/>
                  </a:cubicBezTo>
                  <a:cubicBezTo>
                    <a:pt x="44" y="33"/>
                    <a:pt x="44" y="33"/>
                    <a:pt x="44" y="33"/>
                  </a:cubicBezTo>
                  <a:cubicBezTo>
                    <a:pt x="44" y="33"/>
                    <a:pt x="44" y="33"/>
                    <a:pt x="44" y="33"/>
                  </a:cubicBezTo>
                  <a:cubicBezTo>
                    <a:pt x="44" y="34"/>
                    <a:pt x="44" y="34"/>
                    <a:pt x="44" y="34"/>
                  </a:cubicBezTo>
                  <a:cubicBezTo>
                    <a:pt x="43" y="35"/>
                    <a:pt x="43" y="35"/>
                    <a:pt x="43" y="35"/>
                  </a:cubicBezTo>
                  <a:cubicBezTo>
                    <a:pt x="43" y="35"/>
                    <a:pt x="43" y="35"/>
                    <a:pt x="43" y="35"/>
                  </a:cubicBezTo>
                  <a:cubicBezTo>
                    <a:pt x="43" y="36"/>
                    <a:pt x="43" y="36"/>
                    <a:pt x="43" y="36"/>
                  </a:cubicBezTo>
                  <a:cubicBezTo>
                    <a:pt x="43" y="37"/>
                    <a:pt x="43" y="37"/>
                    <a:pt x="43" y="37"/>
                  </a:cubicBezTo>
                  <a:cubicBezTo>
                    <a:pt x="42" y="37"/>
                    <a:pt x="42" y="37"/>
                    <a:pt x="42" y="37"/>
                  </a:cubicBezTo>
                  <a:cubicBezTo>
                    <a:pt x="42" y="38"/>
                    <a:pt x="42" y="38"/>
                    <a:pt x="42" y="38"/>
                  </a:cubicBezTo>
                  <a:cubicBezTo>
                    <a:pt x="42" y="39"/>
                    <a:pt x="42" y="39"/>
                    <a:pt x="42" y="39"/>
                  </a:cubicBezTo>
                  <a:cubicBezTo>
                    <a:pt x="42" y="39"/>
                    <a:pt x="42" y="39"/>
                    <a:pt x="42" y="39"/>
                  </a:cubicBezTo>
                  <a:cubicBezTo>
                    <a:pt x="42" y="40"/>
                    <a:pt x="42" y="40"/>
                    <a:pt x="42" y="40"/>
                  </a:cubicBezTo>
                  <a:cubicBezTo>
                    <a:pt x="41" y="41"/>
                    <a:pt x="41" y="41"/>
                    <a:pt x="41" y="41"/>
                  </a:cubicBezTo>
                  <a:cubicBezTo>
                    <a:pt x="41" y="41"/>
                    <a:pt x="41" y="41"/>
                    <a:pt x="41" y="41"/>
                  </a:cubicBezTo>
                  <a:cubicBezTo>
                    <a:pt x="41" y="42"/>
                    <a:pt x="41" y="42"/>
                    <a:pt x="41" y="42"/>
                  </a:cubicBezTo>
                  <a:cubicBezTo>
                    <a:pt x="41" y="43"/>
                    <a:pt x="41" y="43"/>
                    <a:pt x="41" y="43"/>
                  </a:cubicBezTo>
                  <a:cubicBezTo>
                    <a:pt x="41" y="43"/>
                    <a:pt x="41" y="43"/>
                    <a:pt x="41" y="43"/>
                  </a:cubicBezTo>
                  <a:cubicBezTo>
                    <a:pt x="41" y="44"/>
                    <a:pt x="41" y="44"/>
                    <a:pt x="41" y="44"/>
                  </a:cubicBezTo>
                  <a:cubicBezTo>
                    <a:pt x="41" y="45"/>
                    <a:pt x="41" y="45"/>
                    <a:pt x="41" y="45"/>
                  </a:cubicBezTo>
                  <a:cubicBezTo>
                    <a:pt x="41" y="45"/>
                    <a:pt x="41" y="45"/>
                    <a:pt x="41" y="45"/>
                  </a:cubicBezTo>
                  <a:cubicBezTo>
                    <a:pt x="41" y="46"/>
                    <a:pt x="41" y="46"/>
                    <a:pt x="41" y="46"/>
                  </a:cubicBezTo>
                  <a:cubicBezTo>
                    <a:pt x="42" y="47"/>
                    <a:pt x="42" y="47"/>
                    <a:pt x="42" y="47"/>
                  </a:cubicBezTo>
                  <a:cubicBezTo>
                    <a:pt x="42" y="48"/>
                    <a:pt x="42" y="48"/>
                    <a:pt x="42" y="48"/>
                  </a:cubicBezTo>
                  <a:cubicBezTo>
                    <a:pt x="42" y="49"/>
                    <a:pt x="42" y="49"/>
                    <a:pt x="42" y="49"/>
                  </a:cubicBezTo>
                  <a:cubicBezTo>
                    <a:pt x="43" y="50"/>
                    <a:pt x="43" y="50"/>
                    <a:pt x="43" y="50"/>
                  </a:cubicBezTo>
                  <a:cubicBezTo>
                    <a:pt x="43" y="51"/>
                    <a:pt x="43" y="51"/>
                    <a:pt x="43" y="51"/>
                  </a:cubicBezTo>
                  <a:cubicBezTo>
                    <a:pt x="43" y="52"/>
                    <a:pt x="43" y="52"/>
                    <a:pt x="43" y="52"/>
                  </a:cubicBezTo>
                  <a:cubicBezTo>
                    <a:pt x="44" y="53"/>
                    <a:pt x="44" y="53"/>
                    <a:pt x="44" y="53"/>
                  </a:cubicBezTo>
                  <a:cubicBezTo>
                    <a:pt x="44" y="54"/>
                    <a:pt x="44" y="54"/>
                    <a:pt x="44" y="54"/>
                  </a:cubicBezTo>
                  <a:cubicBezTo>
                    <a:pt x="45" y="55"/>
                    <a:pt x="45" y="55"/>
                    <a:pt x="45" y="55"/>
                  </a:cubicBezTo>
                  <a:cubicBezTo>
                    <a:pt x="45" y="56"/>
                    <a:pt x="45" y="56"/>
                    <a:pt x="45" y="56"/>
                  </a:cubicBezTo>
                  <a:cubicBezTo>
                    <a:pt x="46" y="57"/>
                    <a:pt x="46" y="57"/>
                    <a:pt x="46" y="57"/>
                  </a:cubicBezTo>
                  <a:cubicBezTo>
                    <a:pt x="47" y="57"/>
                    <a:pt x="47" y="57"/>
                    <a:pt x="47" y="57"/>
                  </a:cubicBezTo>
                  <a:cubicBezTo>
                    <a:pt x="47" y="58"/>
                    <a:pt x="47" y="58"/>
                    <a:pt x="47" y="58"/>
                  </a:cubicBezTo>
                  <a:cubicBezTo>
                    <a:pt x="48" y="59"/>
                    <a:pt x="48" y="59"/>
                    <a:pt x="48" y="59"/>
                  </a:cubicBezTo>
                  <a:cubicBezTo>
                    <a:pt x="56" y="66"/>
                    <a:pt x="56" y="66"/>
                    <a:pt x="56" y="66"/>
                  </a:cubicBezTo>
                  <a:cubicBezTo>
                    <a:pt x="51" y="66"/>
                    <a:pt x="51" y="66"/>
                    <a:pt x="51" y="66"/>
                  </a:cubicBezTo>
                  <a:cubicBezTo>
                    <a:pt x="46" y="66"/>
                    <a:pt x="46" y="66"/>
                    <a:pt x="46" y="66"/>
                  </a:cubicBezTo>
                  <a:cubicBezTo>
                    <a:pt x="42" y="66"/>
                    <a:pt x="42" y="66"/>
                    <a:pt x="42" y="66"/>
                  </a:cubicBezTo>
                  <a:cubicBezTo>
                    <a:pt x="37" y="66"/>
                    <a:pt x="37" y="66"/>
                    <a:pt x="37" y="66"/>
                  </a:cubicBezTo>
                  <a:cubicBezTo>
                    <a:pt x="32" y="66"/>
                    <a:pt x="32" y="66"/>
                    <a:pt x="32" y="66"/>
                  </a:cubicBezTo>
                  <a:cubicBezTo>
                    <a:pt x="28" y="66"/>
                    <a:pt x="28" y="66"/>
                    <a:pt x="28" y="66"/>
                  </a:cubicBezTo>
                  <a:cubicBezTo>
                    <a:pt x="23" y="66"/>
                    <a:pt x="23" y="66"/>
                    <a:pt x="23" y="66"/>
                  </a:cubicBezTo>
                  <a:cubicBezTo>
                    <a:pt x="18" y="66"/>
                    <a:pt x="18" y="66"/>
                    <a:pt x="18" y="66"/>
                  </a:cubicBezTo>
                  <a:cubicBezTo>
                    <a:pt x="14" y="66"/>
                    <a:pt x="14" y="66"/>
                    <a:pt x="14" y="66"/>
                  </a:cubicBezTo>
                  <a:cubicBezTo>
                    <a:pt x="9" y="66"/>
                    <a:pt x="9" y="66"/>
                    <a:pt x="9" y="66"/>
                  </a:cubicBezTo>
                  <a:cubicBezTo>
                    <a:pt x="4" y="66"/>
                    <a:pt x="4" y="66"/>
                    <a:pt x="4" y="66"/>
                  </a:cubicBezTo>
                  <a:cubicBezTo>
                    <a:pt x="0" y="66"/>
                    <a:pt x="0" y="66"/>
                    <a:pt x="0" y="66"/>
                  </a:cubicBezTo>
                  <a:cubicBezTo>
                    <a:pt x="39" y="192"/>
                    <a:pt x="39" y="192"/>
                    <a:pt x="39" y="192"/>
                  </a:cubicBezTo>
                  <a:cubicBezTo>
                    <a:pt x="118" y="270"/>
                    <a:pt x="118" y="270"/>
                    <a:pt x="118" y="270"/>
                  </a:cubicBezTo>
                  <a:cubicBezTo>
                    <a:pt x="179" y="257"/>
                    <a:pt x="230" y="213"/>
                    <a:pt x="250" y="154"/>
                  </a:cubicBezTo>
                  <a:cubicBezTo>
                    <a:pt x="102" y="6"/>
                    <a:pt x="102" y="6"/>
                    <a:pt x="102" y="6"/>
                  </a:cubicBezTo>
                  <a:cubicBezTo>
                    <a:pt x="101" y="5"/>
                    <a:pt x="101" y="5"/>
                    <a:pt x="101" y="5"/>
                  </a:cubicBezTo>
                  <a:cubicBezTo>
                    <a:pt x="100" y="4"/>
                    <a:pt x="100" y="4"/>
                    <a:pt x="100" y="4"/>
                  </a:cubicBezTo>
                  <a:cubicBezTo>
                    <a:pt x="99" y="3"/>
                    <a:pt x="99" y="3"/>
                    <a:pt x="99" y="3"/>
                  </a:cubicBezTo>
                  <a:cubicBezTo>
                    <a:pt x="98" y="3"/>
                    <a:pt x="98" y="3"/>
                    <a:pt x="98" y="3"/>
                  </a:cubicBezTo>
                  <a:cubicBezTo>
                    <a:pt x="97" y="2"/>
                    <a:pt x="97" y="2"/>
                    <a:pt x="97" y="2"/>
                  </a:cubicBezTo>
                  <a:cubicBezTo>
                    <a:pt x="97" y="2"/>
                    <a:pt x="97" y="2"/>
                    <a:pt x="97" y="2"/>
                  </a:cubicBezTo>
                  <a:cubicBezTo>
                    <a:pt x="97" y="2"/>
                    <a:pt x="97" y="2"/>
                    <a:pt x="97" y="2"/>
                  </a:cubicBezTo>
                  <a:cubicBezTo>
                    <a:pt x="97" y="2"/>
                    <a:pt x="97" y="2"/>
                    <a:pt x="97" y="2"/>
                  </a:cubicBezTo>
                  <a:cubicBezTo>
                    <a:pt x="96" y="2"/>
                    <a:pt x="96" y="2"/>
                    <a:pt x="96" y="2"/>
                  </a:cubicBezTo>
                  <a:cubicBezTo>
                    <a:pt x="96" y="2"/>
                    <a:pt x="96" y="2"/>
                    <a:pt x="96" y="2"/>
                  </a:cubicBezTo>
                  <a:cubicBezTo>
                    <a:pt x="96" y="2"/>
                    <a:pt x="96" y="2"/>
                    <a:pt x="96" y="2"/>
                  </a:cubicBezTo>
                  <a:cubicBezTo>
                    <a:pt x="96" y="2"/>
                    <a:pt x="96" y="2"/>
                    <a:pt x="96" y="2"/>
                  </a:cubicBezTo>
                  <a:cubicBezTo>
                    <a:pt x="96" y="2"/>
                    <a:pt x="96" y="2"/>
                    <a:pt x="96" y="2"/>
                  </a:cubicBezTo>
                  <a:close/>
                  <a:moveTo>
                    <a:pt x="46" y="31"/>
                  </a:moveTo>
                  <a:cubicBezTo>
                    <a:pt x="64" y="49"/>
                    <a:pt x="64" y="49"/>
                    <a:pt x="64" y="49"/>
                  </a:cubicBezTo>
                  <a:cubicBezTo>
                    <a:pt x="64" y="49"/>
                    <a:pt x="64" y="49"/>
                    <a:pt x="64" y="49"/>
                  </a:cubicBezTo>
                  <a:cubicBezTo>
                    <a:pt x="46" y="31"/>
                    <a:pt x="46" y="31"/>
                    <a:pt x="46" y="31"/>
                  </a:cubicBezTo>
                  <a:close/>
                </a:path>
              </a:pathLst>
            </a:custGeom>
            <a:solidFill>
              <a:srgbClr val="BF3230"/>
            </a:solidFill>
            <a:ln w="9525">
              <a:noFill/>
            </a:ln>
          </p:spPr>
          <p:txBody>
            <a:bodyPr/>
            <a:p>
              <a:endParaRPr altLang="en-US" lang="zh-CN"/>
            </a:p>
          </p:txBody>
        </p:sp>
        <p:sp>
          <p:nvSpPr>
            <p:cNvPr id="1049310" name="Freeform 63"/>
            <p:cNvSpPr>
              <a:spLocks noEditPoints="1"/>
            </p:cNvSpPr>
            <p:nvPr/>
          </p:nvSpPr>
          <p:spPr>
            <a:xfrm>
              <a:off x="420" y="655"/>
              <a:ext cx="748" cy="557"/>
            </a:xfrm>
            <a:custGeom>
              <a:avLst/>
              <a:ahLst/>
              <a:cxnLst>
                <a:cxn ang="0">
                  <a:pos x="0" y="0"/>
                </a:cxn>
                <a:cxn ang="0">
                  <a:pos x="39" y="126"/>
                </a:cxn>
                <a:cxn ang="0">
                  <a:pos x="109" y="126"/>
                </a:cxn>
                <a:cxn ang="0">
                  <a:pos x="111" y="119"/>
                </a:cxn>
                <a:cxn ang="0">
                  <a:pos x="125" y="105"/>
                </a:cxn>
                <a:cxn ang="0">
                  <a:pos x="162" y="72"/>
                </a:cxn>
                <a:cxn ang="0">
                  <a:pos x="144" y="16"/>
                </a:cxn>
                <a:cxn ang="0">
                  <a:pos x="149" y="0"/>
                </a:cxn>
                <a:cxn ang="0">
                  <a:pos x="0" y="0"/>
                </a:cxn>
                <a:cxn ang="0">
                  <a:pos x="144" y="44"/>
                </a:cxn>
                <a:cxn ang="0">
                  <a:pos x="147" y="68"/>
                </a:cxn>
                <a:cxn ang="0">
                  <a:pos x="129" y="85"/>
                </a:cxn>
                <a:cxn ang="0">
                  <a:pos x="144" y="44"/>
                </a:cxn>
              </a:cxnLst>
              <a:rect l="0" t="0" r="0" b="0"/>
              <a:pathLst>
                <a:path w="169" h="126">
                  <a:moveTo>
                    <a:pt x="0" y="0"/>
                  </a:moveTo>
                  <a:cubicBezTo>
                    <a:pt x="39" y="126"/>
                    <a:pt x="39" y="126"/>
                    <a:pt x="39" y="126"/>
                  </a:cubicBezTo>
                  <a:cubicBezTo>
                    <a:pt x="63" y="126"/>
                    <a:pt x="86" y="126"/>
                    <a:pt x="109" y="126"/>
                  </a:cubicBezTo>
                  <a:cubicBezTo>
                    <a:pt x="110" y="123"/>
                    <a:pt x="110" y="121"/>
                    <a:pt x="111" y="119"/>
                  </a:cubicBezTo>
                  <a:cubicBezTo>
                    <a:pt x="113" y="111"/>
                    <a:pt x="119" y="108"/>
                    <a:pt x="125" y="105"/>
                  </a:cubicBezTo>
                  <a:cubicBezTo>
                    <a:pt x="136" y="100"/>
                    <a:pt x="153" y="96"/>
                    <a:pt x="162" y="72"/>
                  </a:cubicBezTo>
                  <a:cubicBezTo>
                    <a:pt x="168" y="55"/>
                    <a:pt x="169" y="19"/>
                    <a:pt x="144" y="16"/>
                  </a:cubicBezTo>
                  <a:cubicBezTo>
                    <a:pt x="149" y="0"/>
                    <a:pt x="149" y="0"/>
                    <a:pt x="149" y="0"/>
                  </a:cubicBezTo>
                  <a:cubicBezTo>
                    <a:pt x="99" y="0"/>
                    <a:pt x="49" y="0"/>
                    <a:pt x="0" y="0"/>
                  </a:cubicBezTo>
                  <a:close/>
                  <a:moveTo>
                    <a:pt x="144" y="44"/>
                  </a:moveTo>
                  <a:cubicBezTo>
                    <a:pt x="150" y="47"/>
                    <a:pt x="151" y="58"/>
                    <a:pt x="147" y="68"/>
                  </a:cubicBezTo>
                  <a:cubicBezTo>
                    <a:pt x="143" y="78"/>
                    <a:pt x="134" y="88"/>
                    <a:pt x="129" y="85"/>
                  </a:cubicBezTo>
                  <a:cubicBezTo>
                    <a:pt x="116" y="80"/>
                    <a:pt x="132" y="39"/>
                    <a:pt x="144" y="44"/>
                  </a:cubicBezTo>
                  <a:close/>
                </a:path>
              </a:pathLst>
            </a:custGeom>
            <a:solidFill>
              <a:srgbClr val="FFCC5C"/>
            </a:solidFill>
            <a:ln w="9525">
              <a:noFill/>
            </a:ln>
          </p:spPr>
          <p:txBody>
            <a:bodyPr/>
            <a:p>
              <a:endParaRPr altLang="en-US" lang="zh-CN"/>
            </a:p>
          </p:txBody>
        </p:sp>
        <p:sp>
          <p:nvSpPr>
            <p:cNvPr id="1049311" name="Freeform 188"/>
            <p:cNvSpPr>
              <a:spLocks noEditPoints="1"/>
            </p:cNvSpPr>
            <p:nvPr/>
          </p:nvSpPr>
          <p:spPr>
            <a:xfrm>
              <a:off x="603" y="363"/>
              <a:ext cx="295" cy="285"/>
            </a:xfrm>
            <a:custGeom>
              <a:avLst/>
              <a:ahLst/>
              <a:cxnLst>
                <a:cxn ang="0">
                  <a:pos x="12" y="2"/>
                </a:cxn>
                <a:cxn ang="0">
                  <a:pos x="16" y="14"/>
                </a:cxn>
                <a:cxn ang="0">
                  <a:pos x="12" y="24"/>
                </a:cxn>
                <a:cxn ang="0">
                  <a:pos x="2" y="35"/>
                </a:cxn>
                <a:cxn ang="0">
                  <a:pos x="0" y="46"/>
                </a:cxn>
                <a:cxn ang="0">
                  <a:pos x="12" y="61"/>
                </a:cxn>
                <a:cxn ang="0">
                  <a:pos x="8" y="49"/>
                </a:cxn>
                <a:cxn ang="0">
                  <a:pos x="9" y="42"/>
                </a:cxn>
                <a:cxn ang="0">
                  <a:pos x="19" y="32"/>
                </a:cxn>
                <a:cxn ang="0">
                  <a:pos x="24" y="22"/>
                </a:cxn>
                <a:cxn ang="0">
                  <a:pos x="13" y="2"/>
                </a:cxn>
                <a:cxn ang="0">
                  <a:pos x="55" y="2"/>
                </a:cxn>
                <a:cxn ang="0">
                  <a:pos x="56" y="5"/>
                </a:cxn>
                <a:cxn ang="0">
                  <a:pos x="58" y="21"/>
                </a:cxn>
                <a:cxn ang="0">
                  <a:pos x="48" y="31"/>
                </a:cxn>
                <a:cxn ang="0">
                  <a:pos x="44" y="41"/>
                </a:cxn>
                <a:cxn ang="0">
                  <a:pos x="52" y="60"/>
                </a:cxn>
                <a:cxn ang="0">
                  <a:pos x="54" y="59"/>
                </a:cxn>
                <a:cxn ang="0">
                  <a:pos x="51" y="45"/>
                </a:cxn>
                <a:cxn ang="0">
                  <a:pos x="55" y="38"/>
                </a:cxn>
                <a:cxn ang="0">
                  <a:pos x="65" y="28"/>
                </a:cxn>
                <a:cxn ang="0">
                  <a:pos x="67" y="17"/>
                </a:cxn>
                <a:cxn ang="0">
                  <a:pos x="55" y="2"/>
                </a:cxn>
                <a:cxn ang="0">
                  <a:pos x="33" y="0"/>
                </a:cxn>
                <a:cxn ang="0">
                  <a:pos x="37" y="12"/>
                </a:cxn>
                <a:cxn ang="0">
                  <a:pos x="34" y="22"/>
                </a:cxn>
                <a:cxn ang="0">
                  <a:pos x="24" y="33"/>
                </a:cxn>
                <a:cxn ang="0">
                  <a:pos x="22" y="44"/>
                </a:cxn>
                <a:cxn ang="0">
                  <a:pos x="33" y="59"/>
                </a:cxn>
                <a:cxn ang="0">
                  <a:pos x="29" y="48"/>
                </a:cxn>
                <a:cxn ang="0">
                  <a:pos x="31" y="40"/>
                </a:cxn>
                <a:cxn ang="0">
                  <a:pos x="41" y="30"/>
                </a:cxn>
                <a:cxn ang="0">
                  <a:pos x="45" y="21"/>
                </a:cxn>
                <a:cxn ang="0">
                  <a:pos x="35" y="0"/>
                </a:cxn>
              </a:cxnLst>
              <a:rect l="0" t="0" r="0" b="0"/>
              <a:pathLst>
                <a:path w="67" h="64">
                  <a:moveTo>
                    <a:pt x="12" y="2"/>
                  </a:moveTo>
                  <a:cubicBezTo>
                    <a:pt x="12" y="2"/>
                    <a:pt x="12" y="2"/>
                    <a:pt x="12" y="2"/>
                  </a:cubicBezTo>
                  <a:cubicBezTo>
                    <a:pt x="11" y="2"/>
                    <a:pt x="12" y="5"/>
                    <a:pt x="13" y="5"/>
                  </a:cubicBezTo>
                  <a:cubicBezTo>
                    <a:pt x="14" y="8"/>
                    <a:pt x="15" y="10"/>
                    <a:pt x="16" y="14"/>
                  </a:cubicBezTo>
                  <a:cubicBezTo>
                    <a:pt x="16" y="16"/>
                    <a:pt x="15" y="18"/>
                    <a:pt x="14" y="21"/>
                  </a:cubicBezTo>
                  <a:cubicBezTo>
                    <a:pt x="14" y="22"/>
                    <a:pt x="13" y="23"/>
                    <a:pt x="12" y="24"/>
                  </a:cubicBezTo>
                  <a:cubicBezTo>
                    <a:pt x="10" y="26"/>
                    <a:pt x="7" y="28"/>
                    <a:pt x="5" y="31"/>
                  </a:cubicBezTo>
                  <a:cubicBezTo>
                    <a:pt x="4" y="32"/>
                    <a:pt x="3" y="34"/>
                    <a:pt x="2" y="35"/>
                  </a:cubicBezTo>
                  <a:cubicBezTo>
                    <a:pt x="1" y="37"/>
                    <a:pt x="1" y="39"/>
                    <a:pt x="0" y="41"/>
                  </a:cubicBezTo>
                  <a:cubicBezTo>
                    <a:pt x="0" y="42"/>
                    <a:pt x="0" y="44"/>
                    <a:pt x="0" y="46"/>
                  </a:cubicBezTo>
                  <a:cubicBezTo>
                    <a:pt x="1" y="52"/>
                    <a:pt x="4" y="57"/>
                    <a:pt x="9" y="60"/>
                  </a:cubicBezTo>
                  <a:cubicBezTo>
                    <a:pt x="9" y="61"/>
                    <a:pt x="13" y="64"/>
                    <a:pt x="12" y="61"/>
                  </a:cubicBezTo>
                  <a:cubicBezTo>
                    <a:pt x="11" y="60"/>
                    <a:pt x="11" y="59"/>
                    <a:pt x="11" y="59"/>
                  </a:cubicBezTo>
                  <a:cubicBezTo>
                    <a:pt x="9" y="56"/>
                    <a:pt x="8" y="53"/>
                    <a:pt x="8" y="49"/>
                  </a:cubicBezTo>
                  <a:cubicBezTo>
                    <a:pt x="8" y="48"/>
                    <a:pt x="8" y="47"/>
                    <a:pt x="8" y="45"/>
                  </a:cubicBezTo>
                  <a:cubicBezTo>
                    <a:pt x="8" y="44"/>
                    <a:pt x="9" y="43"/>
                    <a:pt x="9" y="42"/>
                  </a:cubicBezTo>
                  <a:cubicBezTo>
                    <a:pt x="10" y="40"/>
                    <a:pt x="11" y="39"/>
                    <a:pt x="12" y="38"/>
                  </a:cubicBezTo>
                  <a:cubicBezTo>
                    <a:pt x="14" y="36"/>
                    <a:pt x="17" y="34"/>
                    <a:pt x="19" y="32"/>
                  </a:cubicBezTo>
                  <a:cubicBezTo>
                    <a:pt x="20" y="31"/>
                    <a:pt x="21" y="29"/>
                    <a:pt x="22" y="28"/>
                  </a:cubicBezTo>
                  <a:cubicBezTo>
                    <a:pt x="23" y="26"/>
                    <a:pt x="23" y="24"/>
                    <a:pt x="24" y="22"/>
                  </a:cubicBezTo>
                  <a:cubicBezTo>
                    <a:pt x="24" y="21"/>
                    <a:pt x="24" y="19"/>
                    <a:pt x="23" y="17"/>
                  </a:cubicBezTo>
                  <a:cubicBezTo>
                    <a:pt x="22" y="11"/>
                    <a:pt x="19" y="5"/>
                    <a:pt x="13" y="2"/>
                  </a:cubicBezTo>
                  <a:cubicBezTo>
                    <a:pt x="12" y="2"/>
                    <a:pt x="12" y="2"/>
                    <a:pt x="12" y="2"/>
                  </a:cubicBezTo>
                  <a:close/>
                  <a:moveTo>
                    <a:pt x="55" y="2"/>
                  </a:moveTo>
                  <a:cubicBezTo>
                    <a:pt x="55" y="2"/>
                    <a:pt x="55" y="2"/>
                    <a:pt x="55" y="2"/>
                  </a:cubicBezTo>
                  <a:cubicBezTo>
                    <a:pt x="54" y="2"/>
                    <a:pt x="56" y="5"/>
                    <a:pt x="56" y="5"/>
                  </a:cubicBezTo>
                  <a:cubicBezTo>
                    <a:pt x="57" y="8"/>
                    <a:pt x="58" y="10"/>
                    <a:pt x="59" y="14"/>
                  </a:cubicBezTo>
                  <a:cubicBezTo>
                    <a:pt x="59" y="16"/>
                    <a:pt x="59" y="18"/>
                    <a:pt x="58" y="21"/>
                  </a:cubicBezTo>
                  <a:cubicBezTo>
                    <a:pt x="57" y="22"/>
                    <a:pt x="56" y="23"/>
                    <a:pt x="55" y="24"/>
                  </a:cubicBezTo>
                  <a:cubicBezTo>
                    <a:pt x="53" y="26"/>
                    <a:pt x="50" y="28"/>
                    <a:pt x="48" y="31"/>
                  </a:cubicBezTo>
                  <a:cubicBezTo>
                    <a:pt x="47" y="32"/>
                    <a:pt x="46" y="34"/>
                    <a:pt x="45" y="35"/>
                  </a:cubicBezTo>
                  <a:cubicBezTo>
                    <a:pt x="44" y="37"/>
                    <a:pt x="44" y="39"/>
                    <a:pt x="44" y="41"/>
                  </a:cubicBezTo>
                  <a:cubicBezTo>
                    <a:pt x="43" y="42"/>
                    <a:pt x="43" y="44"/>
                    <a:pt x="44" y="46"/>
                  </a:cubicBezTo>
                  <a:cubicBezTo>
                    <a:pt x="45" y="52"/>
                    <a:pt x="47" y="57"/>
                    <a:pt x="52" y="60"/>
                  </a:cubicBezTo>
                  <a:cubicBezTo>
                    <a:pt x="53" y="61"/>
                    <a:pt x="56" y="64"/>
                    <a:pt x="55" y="61"/>
                  </a:cubicBezTo>
                  <a:cubicBezTo>
                    <a:pt x="55" y="60"/>
                    <a:pt x="54" y="59"/>
                    <a:pt x="54" y="59"/>
                  </a:cubicBezTo>
                  <a:cubicBezTo>
                    <a:pt x="52" y="56"/>
                    <a:pt x="51" y="53"/>
                    <a:pt x="51" y="49"/>
                  </a:cubicBezTo>
                  <a:cubicBezTo>
                    <a:pt x="51" y="48"/>
                    <a:pt x="51" y="47"/>
                    <a:pt x="51" y="45"/>
                  </a:cubicBezTo>
                  <a:cubicBezTo>
                    <a:pt x="51" y="44"/>
                    <a:pt x="52" y="43"/>
                    <a:pt x="52" y="42"/>
                  </a:cubicBezTo>
                  <a:cubicBezTo>
                    <a:pt x="53" y="40"/>
                    <a:pt x="54" y="39"/>
                    <a:pt x="55" y="38"/>
                  </a:cubicBezTo>
                  <a:cubicBezTo>
                    <a:pt x="57" y="36"/>
                    <a:pt x="60" y="34"/>
                    <a:pt x="62" y="32"/>
                  </a:cubicBezTo>
                  <a:cubicBezTo>
                    <a:pt x="63" y="31"/>
                    <a:pt x="64" y="29"/>
                    <a:pt x="65" y="28"/>
                  </a:cubicBezTo>
                  <a:cubicBezTo>
                    <a:pt x="66" y="26"/>
                    <a:pt x="66" y="24"/>
                    <a:pt x="67" y="22"/>
                  </a:cubicBezTo>
                  <a:cubicBezTo>
                    <a:pt x="67" y="21"/>
                    <a:pt x="67" y="19"/>
                    <a:pt x="67" y="17"/>
                  </a:cubicBezTo>
                  <a:cubicBezTo>
                    <a:pt x="65" y="11"/>
                    <a:pt x="62" y="5"/>
                    <a:pt x="56" y="2"/>
                  </a:cubicBezTo>
                  <a:cubicBezTo>
                    <a:pt x="56" y="2"/>
                    <a:pt x="55" y="2"/>
                    <a:pt x="55" y="2"/>
                  </a:cubicBezTo>
                  <a:close/>
                  <a:moveTo>
                    <a:pt x="33" y="0"/>
                  </a:moveTo>
                  <a:cubicBezTo>
                    <a:pt x="33" y="0"/>
                    <a:pt x="33" y="0"/>
                    <a:pt x="33" y="0"/>
                  </a:cubicBezTo>
                  <a:cubicBezTo>
                    <a:pt x="32" y="0"/>
                    <a:pt x="34" y="3"/>
                    <a:pt x="34" y="3"/>
                  </a:cubicBezTo>
                  <a:cubicBezTo>
                    <a:pt x="36" y="6"/>
                    <a:pt x="37" y="9"/>
                    <a:pt x="37" y="12"/>
                  </a:cubicBezTo>
                  <a:cubicBezTo>
                    <a:pt x="37" y="14"/>
                    <a:pt x="37" y="17"/>
                    <a:pt x="36" y="19"/>
                  </a:cubicBezTo>
                  <a:cubicBezTo>
                    <a:pt x="35" y="20"/>
                    <a:pt x="35" y="21"/>
                    <a:pt x="34" y="22"/>
                  </a:cubicBezTo>
                  <a:cubicBezTo>
                    <a:pt x="32" y="25"/>
                    <a:pt x="29" y="26"/>
                    <a:pt x="27" y="29"/>
                  </a:cubicBezTo>
                  <a:cubicBezTo>
                    <a:pt x="25" y="30"/>
                    <a:pt x="24" y="32"/>
                    <a:pt x="24" y="33"/>
                  </a:cubicBezTo>
                  <a:cubicBezTo>
                    <a:pt x="23" y="35"/>
                    <a:pt x="22" y="37"/>
                    <a:pt x="22" y="39"/>
                  </a:cubicBezTo>
                  <a:cubicBezTo>
                    <a:pt x="22" y="41"/>
                    <a:pt x="22" y="42"/>
                    <a:pt x="22" y="44"/>
                  </a:cubicBezTo>
                  <a:cubicBezTo>
                    <a:pt x="23" y="50"/>
                    <a:pt x="26" y="55"/>
                    <a:pt x="30" y="59"/>
                  </a:cubicBezTo>
                  <a:cubicBezTo>
                    <a:pt x="31" y="59"/>
                    <a:pt x="35" y="62"/>
                    <a:pt x="33" y="59"/>
                  </a:cubicBezTo>
                  <a:cubicBezTo>
                    <a:pt x="33" y="58"/>
                    <a:pt x="33" y="58"/>
                    <a:pt x="32" y="57"/>
                  </a:cubicBezTo>
                  <a:cubicBezTo>
                    <a:pt x="31" y="54"/>
                    <a:pt x="30" y="51"/>
                    <a:pt x="29" y="48"/>
                  </a:cubicBezTo>
                  <a:cubicBezTo>
                    <a:pt x="29" y="46"/>
                    <a:pt x="29" y="45"/>
                    <a:pt x="30" y="44"/>
                  </a:cubicBezTo>
                  <a:cubicBezTo>
                    <a:pt x="30" y="42"/>
                    <a:pt x="30" y="41"/>
                    <a:pt x="31" y="40"/>
                  </a:cubicBezTo>
                  <a:cubicBezTo>
                    <a:pt x="31" y="39"/>
                    <a:pt x="32" y="38"/>
                    <a:pt x="33" y="36"/>
                  </a:cubicBezTo>
                  <a:cubicBezTo>
                    <a:pt x="35" y="34"/>
                    <a:pt x="38" y="33"/>
                    <a:pt x="41" y="30"/>
                  </a:cubicBezTo>
                  <a:cubicBezTo>
                    <a:pt x="42" y="29"/>
                    <a:pt x="43" y="27"/>
                    <a:pt x="44" y="26"/>
                  </a:cubicBezTo>
                  <a:cubicBezTo>
                    <a:pt x="44" y="24"/>
                    <a:pt x="45" y="22"/>
                    <a:pt x="45" y="21"/>
                  </a:cubicBezTo>
                  <a:cubicBezTo>
                    <a:pt x="45" y="19"/>
                    <a:pt x="45" y="17"/>
                    <a:pt x="45" y="16"/>
                  </a:cubicBezTo>
                  <a:cubicBezTo>
                    <a:pt x="44" y="10"/>
                    <a:pt x="40" y="3"/>
                    <a:pt x="35" y="0"/>
                  </a:cubicBezTo>
                  <a:cubicBezTo>
                    <a:pt x="34" y="0"/>
                    <a:pt x="34" y="0"/>
                    <a:pt x="33" y="0"/>
                  </a:cubicBezTo>
                  <a:close/>
                </a:path>
              </a:pathLst>
            </a:custGeom>
            <a:solidFill>
              <a:srgbClr val="FFFFFF"/>
            </a:solidFill>
            <a:ln w="9525">
              <a:noFill/>
            </a:ln>
          </p:spPr>
          <p:txBody>
            <a:bodyPr/>
            <a:p>
              <a:endParaRPr altLang="en-US" lang="zh-CN"/>
            </a:p>
          </p:txBody>
        </p:sp>
      </p:grpSp>
      <p:grpSp>
        <p:nvGrpSpPr>
          <p:cNvPr id="129" name="组合 41431"/>
          <p:cNvGrpSpPr/>
          <p:nvPr/>
        </p:nvGrpSpPr>
        <p:grpSpPr>
          <a:xfrm>
            <a:off x="6570663" y="3394075"/>
            <a:ext cx="255587" cy="254000"/>
            <a:chOff x="0" y="0"/>
            <a:chExt cx="1570" cy="1570"/>
          </a:xfrm>
        </p:grpSpPr>
        <p:sp>
          <p:nvSpPr>
            <p:cNvPr id="1049312" name="Oval 51"/>
            <p:cNvSpPr/>
            <p:nvPr/>
          </p:nvSpPr>
          <p:spPr>
            <a:xfrm>
              <a:off x="0" y="0"/>
              <a:ext cx="1570" cy="1570"/>
            </a:xfrm>
            <a:prstGeom prst="ellipse"/>
            <a:solidFill>
              <a:srgbClr val="3F6373"/>
            </a:solidFill>
            <a:ln w="9525">
              <a:noFill/>
            </a:ln>
          </p:spPr>
          <p:txBody>
            <a:bodyPr anchor="t" bIns="45865" lIns="91732" rIns="91732" tIns="45865" wrap="square"/>
            <a:p>
              <a:endParaRPr sz="17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049313" name="Freeform 193"/>
            <p:cNvSpPr/>
            <p:nvPr/>
          </p:nvSpPr>
          <p:spPr>
            <a:xfrm>
              <a:off x="455" y="125"/>
              <a:ext cx="1115" cy="1445"/>
            </a:xfrm>
            <a:custGeom>
              <a:avLst/>
              <a:ahLst/>
              <a:cxnLst>
                <a:cxn ang="0">
                  <a:pos x="11" y="288"/>
                </a:cxn>
                <a:cxn ang="0">
                  <a:pos x="6" y="279"/>
                </a:cxn>
                <a:cxn ang="0">
                  <a:pos x="5" y="270"/>
                </a:cxn>
                <a:cxn ang="0">
                  <a:pos x="7" y="263"/>
                </a:cxn>
                <a:cxn ang="0">
                  <a:pos x="9" y="258"/>
                </a:cxn>
                <a:cxn ang="0">
                  <a:pos x="14" y="253"/>
                </a:cxn>
                <a:cxn ang="0">
                  <a:pos x="19" y="88"/>
                </a:cxn>
                <a:cxn ang="0">
                  <a:pos x="18" y="80"/>
                </a:cxn>
                <a:cxn ang="0">
                  <a:pos x="17" y="73"/>
                </a:cxn>
                <a:cxn ang="0">
                  <a:pos x="15" y="66"/>
                </a:cxn>
                <a:cxn ang="0">
                  <a:pos x="11" y="58"/>
                </a:cxn>
                <a:cxn ang="0">
                  <a:pos x="8" y="54"/>
                </a:cxn>
                <a:cxn ang="0">
                  <a:pos x="6" y="52"/>
                </a:cxn>
                <a:cxn ang="0">
                  <a:pos x="4" y="48"/>
                </a:cxn>
                <a:cxn ang="0">
                  <a:pos x="1" y="43"/>
                </a:cxn>
                <a:cxn ang="0">
                  <a:pos x="0" y="38"/>
                </a:cxn>
                <a:cxn ang="0">
                  <a:pos x="0" y="31"/>
                </a:cxn>
                <a:cxn ang="0">
                  <a:pos x="1" y="24"/>
                </a:cxn>
                <a:cxn ang="0">
                  <a:pos x="3" y="18"/>
                </a:cxn>
                <a:cxn ang="0">
                  <a:pos x="5" y="13"/>
                </a:cxn>
                <a:cxn ang="0">
                  <a:pos x="9" y="10"/>
                </a:cxn>
                <a:cxn ang="0">
                  <a:pos x="33" y="33"/>
                </a:cxn>
                <a:cxn ang="0">
                  <a:pos x="36" y="32"/>
                </a:cxn>
                <a:cxn ang="0">
                  <a:pos x="39" y="30"/>
                </a:cxn>
                <a:cxn ang="0">
                  <a:pos x="41" y="27"/>
                </a:cxn>
                <a:cxn ang="0">
                  <a:pos x="42" y="25"/>
                </a:cxn>
                <a:cxn ang="0">
                  <a:pos x="42" y="16"/>
                </a:cxn>
                <a:cxn ang="0">
                  <a:pos x="41" y="11"/>
                </a:cxn>
                <a:cxn ang="0">
                  <a:pos x="40" y="8"/>
                </a:cxn>
                <a:cxn ang="0">
                  <a:pos x="39" y="4"/>
                </a:cxn>
                <a:cxn ang="0">
                  <a:pos x="39" y="0"/>
                </a:cxn>
                <a:cxn ang="0">
                  <a:pos x="41" y="0"/>
                </a:cxn>
                <a:cxn ang="0">
                  <a:pos x="45" y="2"/>
                </a:cxn>
                <a:cxn ang="0">
                  <a:pos x="50" y="5"/>
                </a:cxn>
                <a:cxn ang="0">
                  <a:pos x="80" y="36"/>
                </a:cxn>
                <a:cxn ang="0">
                  <a:pos x="80" y="34"/>
                </a:cxn>
                <a:cxn ang="0">
                  <a:pos x="80" y="31"/>
                </a:cxn>
                <a:cxn ang="0">
                  <a:pos x="81" y="29"/>
                </a:cxn>
                <a:cxn ang="0">
                  <a:pos x="81" y="28"/>
                </a:cxn>
                <a:cxn ang="0">
                  <a:pos x="81" y="26"/>
                </a:cxn>
                <a:cxn ang="0">
                  <a:pos x="82" y="23"/>
                </a:cxn>
                <a:cxn ang="0">
                  <a:pos x="82" y="21"/>
                </a:cxn>
                <a:cxn ang="0">
                  <a:pos x="83" y="18"/>
                </a:cxn>
                <a:cxn ang="0">
                  <a:pos x="84" y="17"/>
                </a:cxn>
                <a:cxn ang="0">
                  <a:pos x="85" y="15"/>
                </a:cxn>
                <a:cxn ang="0">
                  <a:pos x="88" y="11"/>
                </a:cxn>
                <a:cxn ang="0">
                  <a:pos x="91" y="10"/>
                </a:cxn>
                <a:cxn ang="0">
                  <a:pos x="123" y="22"/>
                </a:cxn>
                <a:cxn ang="0">
                  <a:pos x="122" y="15"/>
                </a:cxn>
                <a:cxn ang="0">
                  <a:pos x="121" y="10"/>
                </a:cxn>
                <a:cxn ang="0">
                  <a:pos x="121" y="8"/>
                </a:cxn>
                <a:cxn ang="0">
                  <a:pos x="119" y="3"/>
                </a:cxn>
                <a:cxn ang="0">
                  <a:pos x="120" y="0"/>
                </a:cxn>
                <a:cxn ang="0">
                  <a:pos x="123" y="0"/>
                </a:cxn>
                <a:cxn ang="0">
                  <a:pos x="127" y="3"/>
                </a:cxn>
                <a:cxn ang="0">
                  <a:pos x="131" y="6"/>
                </a:cxn>
                <a:cxn ang="0">
                  <a:pos x="133" y="8"/>
                </a:cxn>
                <a:cxn ang="0">
                  <a:pos x="134" y="9"/>
                </a:cxn>
                <a:cxn ang="0">
                  <a:pos x="74" y="327"/>
                </a:cxn>
              </a:cxnLst>
              <a:rect l="0" t="0" r="0" b="0"/>
              <a:pathLst>
                <a:path w="252" h="327">
                  <a:moveTo>
                    <a:pt x="48" y="325"/>
                  </a:moveTo>
                  <a:cubicBezTo>
                    <a:pt x="14" y="291"/>
                    <a:pt x="14" y="291"/>
                    <a:pt x="14" y="291"/>
                  </a:cubicBezTo>
                  <a:cubicBezTo>
                    <a:pt x="14" y="291"/>
                    <a:pt x="13" y="290"/>
                    <a:pt x="13" y="289"/>
                  </a:cubicBezTo>
                  <a:cubicBezTo>
                    <a:pt x="12" y="289"/>
                    <a:pt x="11" y="288"/>
                    <a:pt x="11" y="288"/>
                  </a:cubicBezTo>
                  <a:cubicBezTo>
                    <a:pt x="10" y="287"/>
                    <a:pt x="10" y="286"/>
                    <a:pt x="9" y="286"/>
                  </a:cubicBezTo>
                  <a:cubicBezTo>
                    <a:pt x="9" y="285"/>
                    <a:pt x="9" y="284"/>
                    <a:pt x="8" y="283"/>
                  </a:cubicBezTo>
                  <a:cubicBezTo>
                    <a:pt x="8" y="283"/>
                    <a:pt x="7" y="282"/>
                    <a:pt x="7" y="281"/>
                  </a:cubicBezTo>
                  <a:cubicBezTo>
                    <a:pt x="7" y="281"/>
                    <a:pt x="7" y="280"/>
                    <a:pt x="6" y="279"/>
                  </a:cubicBezTo>
                  <a:cubicBezTo>
                    <a:pt x="6" y="278"/>
                    <a:pt x="6" y="278"/>
                    <a:pt x="6" y="277"/>
                  </a:cubicBezTo>
                  <a:cubicBezTo>
                    <a:pt x="6" y="276"/>
                    <a:pt x="5" y="275"/>
                    <a:pt x="5" y="275"/>
                  </a:cubicBezTo>
                  <a:cubicBezTo>
                    <a:pt x="5" y="274"/>
                    <a:pt x="5" y="273"/>
                    <a:pt x="5" y="272"/>
                  </a:cubicBezTo>
                  <a:cubicBezTo>
                    <a:pt x="5" y="272"/>
                    <a:pt x="5" y="271"/>
                    <a:pt x="5" y="270"/>
                  </a:cubicBezTo>
                  <a:cubicBezTo>
                    <a:pt x="5" y="270"/>
                    <a:pt x="5" y="269"/>
                    <a:pt x="5" y="268"/>
                  </a:cubicBezTo>
                  <a:cubicBezTo>
                    <a:pt x="5" y="268"/>
                    <a:pt x="6" y="267"/>
                    <a:pt x="6" y="266"/>
                  </a:cubicBezTo>
                  <a:cubicBezTo>
                    <a:pt x="6" y="266"/>
                    <a:pt x="6" y="265"/>
                    <a:pt x="6" y="265"/>
                  </a:cubicBezTo>
                  <a:cubicBezTo>
                    <a:pt x="6" y="264"/>
                    <a:pt x="6" y="264"/>
                    <a:pt x="7" y="263"/>
                  </a:cubicBezTo>
                  <a:cubicBezTo>
                    <a:pt x="7" y="263"/>
                    <a:pt x="7" y="262"/>
                    <a:pt x="7" y="262"/>
                  </a:cubicBezTo>
                  <a:cubicBezTo>
                    <a:pt x="7" y="261"/>
                    <a:pt x="8" y="261"/>
                    <a:pt x="8" y="260"/>
                  </a:cubicBezTo>
                  <a:cubicBezTo>
                    <a:pt x="8" y="260"/>
                    <a:pt x="8" y="259"/>
                    <a:pt x="9" y="259"/>
                  </a:cubicBezTo>
                  <a:cubicBezTo>
                    <a:pt x="9" y="258"/>
                    <a:pt x="9" y="258"/>
                    <a:pt x="9" y="258"/>
                  </a:cubicBezTo>
                  <a:cubicBezTo>
                    <a:pt x="10" y="257"/>
                    <a:pt x="10" y="257"/>
                    <a:pt x="10" y="256"/>
                  </a:cubicBezTo>
                  <a:cubicBezTo>
                    <a:pt x="11" y="256"/>
                    <a:pt x="11" y="256"/>
                    <a:pt x="11" y="255"/>
                  </a:cubicBezTo>
                  <a:cubicBezTo>
                    <a:pt x="12" y="255"/>
                    <a:pt x="12" y="255"/>
                    <a:pt x="12" y="254"/>
                  </a:cubicBezTo>
                  <a:cubicBezTo>
                    <a:pt x="13" y="254"/>
                    <a:pt x="13" y="254"/>
                    <a:pt x="14" y="253"/>
                  </a:cubicBezTo>
                  <a:cubicBezTo>
                    <a:pt x="14" y="253"/>
                    <a:pt x="14" y="253"/>
                    <a:pt x="15" y="252"/>
                  </a:cubicBezTo>
                  <a:cubicBezTo>
                    <a:pt x="15" y="252"/>
                    <a:pt x="16" y="252"/>
                    <a:pt x="16" y="252"/>
                  </a:cubicBezTo>
                  <a:cubicBezTo>
                    <a:pt x="17" y="251"/>
                    <a:pt x="17" y="251"/>
                    <a:pt x="18" y="251"/>
                  </a:cubicBezTo>
                  <a:cubicBezTo>
                    <a:pt x="19" y="88"/>
                    <a:pt x="19" y="88"/>
                    <a:pt x="19" y="88"/>
                  </a:cubicBezTo>
                  <a:cubicBezTo>
                    <a:pt x="19" y="86"/>
                    <a:pt x="19" y="86"/>
                    <a:pt x="19" y="86"/>
                  </a:cubicBezTo>
                  <a:cubicBezTo>
                    <a:pt x="18" y="84"/>
                    <a:pt x="18" y="84"/>
                    <a:pt x="18" y="84"/>
                  </a:cubicBezTo>
                  <a:cubicBezTo>
                    <a:pt x="18" y="82"/>
                    <a:pt x="18" y="82"/>
                    <a:pt x="18" y="82"/>
                  </a:cubicBezTo>
                  <a:cubicBezTo>
                    <a:pt x="18" y="80"/>
                    <a:pt x="18" y="80"/>
                    <a:pt x="18" y="80"/>
                  </a:cubicBezTo>
                  <a:cubicBezTo>
                    <a:pt x="18" y="78"/>
                    <a:pt x="18" y="78"/>
                    <a:pt x="18" y="78"/>
                  </a:cubicBezTo>
                  <a:cubicBezTo>
                    <a:pt x="18" y="76"/>
                    <a:pt x="18" y="76"/>
                    <a:pt x="18" y="76"/>
                  </a:cubicBezTo>
                  <a:cubicBezTo>
                    <a:pt x="17" y="74"/>
                    <a:pt x="17" y="74"/>
                    <a:pt x="17" y="74"/>
                  </a:cubicBezTo>
                  <a:cubicBezTo>
                    <a:pt x="17" y="73"/>
                    <a:pt x="17" y="73"/>
                    <a:pt x="17" y="73"/>
                  </a:cubicBezTo>
                  <a:cubicBezTo>
                    <a:pt x="17" y="71"/>
                    <a:pt x="17" y="71"/>
                    <a:pt x="17" y="71"/>
                  </a:cubicBezTo>
                  <a:cubicBezTo>
                    <a:pt x="16" y="69"/>
                    <a:pt x="16" y="69"/>
                    <a:pt x="16" y="69"/>
                  </a:cubicBezTo>
                  <a:cubicBezTo>
                    <a:pt x="16" y="68"/>
                    <a:pt x="16" y="68"/>
                    <a:pt x="16" y="68"/>
                  </a:cubicBezTo>
                  <a:cubicBezTo>
                    <a:pt x="15" y="66"/>
                    <a:pt x="15" y="66"/>
                    <a:pt x="15" y="66"/>
                  </a:cubicBezTo>
                  <a:cubicBezTo>
                    <a:pt x="14" y="64"/>
                    <a:pt x="14" y="64"/>
                    <a:pt x="14" y="64"/>
                  </a:cubicBezTo>
                  <a:cubicBezTo>
                    <a:pt x="13" y="62"/>
                    <a:pt x="13" y="62"/>
                    <a:pt x="13" y="62"/>
                  </a:cubicBezTo>
                  <a:cubicBezTo>
                    <a:pt x="12" y="60"/>
                    <a:pt x="12" y="60"/>
                    <a:pt x="12" y="60"/>
                  </a:cubicBezTo>
                  <a:cubicBezTo>
                    <a:pt x="11" y="58"/>
                    <a:pt x="11" y="58"/>
                    <a:pt x="11" y="58"/>
                  </a:cubicBezTo>
                  <a:cubicBezTo>
                    <a:pt x="10" y="57"/>
                    <a:pt x="10" y="57"/>
                    <a:pt x="10" y="57"/>
                  </a:cubicBezTo>
                  <a:cubicBezTo>
                    <a:pt x="10" y="56"/>
                    <a:pt x="10" y="56"/>
                    <a:pt x="10" y="56"/>
                  </a:cubicBezTo>
                  <a:cubicBezTo>
                    <a:pt x="9" y="55"/>
                    <a:pt x="9" y="55"/>
                    <a:pt x="9" y="55"/>
                  </a:cubicBezTo>
                  <a:cubicBezTo>
                    <a:pt x="8" y="54"/>
                    <a:pt x="8" y="54"/>
                    <a:pt x="8" y="54"/>
                  </a:cubicBezTo>
                  <a:cubicBezTo>
                    <a:pt x="7" y="53"/>
                    <a:pt x="7" y="53"/>
                    <a:pt x="7" y="53"/>
                  </a:cubicBezTo>
                  <a:cubicBezTo>
                    <a:pt x="7" y="52"/>
                    <a:pt x="7" y="52"/>
                    <a:pt x="7" y="52"/>
                  </a:cubicBezTo>
                  <a:cubicBezTo>
                    <a:pt x="7" y="52"/>
                    <a:pt x="7" y="52"/>
                    <a:pt x="7" y="52"/>
                  </a:cubicBezTo>
                  <a:cubicBezTo>
                    <a:pt x="6" y="52"/>
                    <a:pt x="6" y="52"/>
                    <a:pt x="6" y="52"/>
                  </a:cubicBezTo>
                  <a:cubicBezTo>
                    <a:pt x="6" y="52"/>
                    <a:pt x="6" y="52"/>
                    <a:pt x="6" y="52"/>
                  </a:cubicBezTo>
                  <a:cubicBezTo>
                    <a:pt x="5" y="50"/>
                    <a:pt x="5" y="50"/>
                    <a:pt x="5" y="50"/>
                  </a:cubicBezTo>
                  <a:cubicBezTo>
                    <a:pt x="5" y="50"/>
                    <a:pt x="5" y="50"/>
                    <a:pt x="4" y="49"/>
                  </a:cubicBezTo>
                  <a:cubicBezTo>
                    <a:pt x="4" y="49"/>
                    <a:pt x="4" y="49"/>
                    <a:pt x="4" y="48"/>
                  </a:cubicBezTo>
                  <a:cubicBezTo>
                    <a:pt x="3" y="48"/>
                    <a:pt x="3" y="47"/>
                    <a:pt x="3" y="47"/>
                  </a:cubicBezTo>
                  <a:cubicBezTo>
                    <a:pt x="3" y="47"/>
                    <a:pt x="2" y="46"/>
                    <a:pt x="2" y="46"/>
                  </a:cubicBezTo>
                  <a:cubicBezTo>
                    <a:pt x="2" y="45"/>
                    <a:pt x="2" y="45"/>
                    <a:pt x="1" y="45"/>
                  </a:cubicBezTo>
                  <a:cubicBezTo>
                    <a:pt x="1" y="44"/>
                    <a:pt x="1" y="44"/>
                    <a:pt x="1" y="43"/>
                  </a:cubicBezTo>
                  <a:cubicBezTo>
                    <a:pt x="1" y="43"/>
                    <a:pt x="1" y="43"/>
                    <a:pt x="0" y="42"/>
                  </a:cubicBezTo>
                  <a:cubicBezTo>
                    <a:pt x="0" y="42"/>
                    <a:pt x="0" y="41"/>
                    <a:pt x="0" y="41"/>
                  </a:cubicBezTo>
                  <a:cubicBezTo>
                    <a:pt x="0" y="40"/>
                    <a:pt x="0" y="40"/>
                    <a:pt x="0" y="40"/>
                  </a:cubicBezTo>
                  <a:cubicBezTo>
                    <a:pt x="0" y="39"/>
                    <a:pt x="0" y="38"/>
                    <a:pt x="0" y="38"/>
                  </a:cubicBezTo>
                  <a:cubicBezTo>
                    <a:pt x="0" y="37"/>
                    <a:pt x="0" y="37"/>
                    <a:pt x="0" y="36"/>
                  </a:cubicBezTo>
                  <a:cubicBezTo>
                    <a:pt x="0" y="35"/>
                    <a:pt x="0" y="35"/>
                    <a:pt x="0" y="34"/>
                  </a:cubicBezTo>
                  <a:cubicBezTo>
                    <a:pt x="0" y="34"/>
                    <a:pt x="0" y="33"/>
                    <a:pt x="0" y="32"/>
                  </a:cubicBezTo>
                  <a:cubicBezTo>
                    <a:pt x="0" y="32"/>
                    <a:pt x="0" y="31"/>
                    <a:pt x="0" y="31"/>
                  </a:cubicBezTo>
                  <a:cubicBezTo>
                    <a:pt x="0" y="30"/>
                    <a:pt x="0" y="30"/>
                    <a:pt x="0" y="29"/>
                  </a:cubicBezTo>
                  <a:cubicBezTo>
                    <a:pt x="0" y="29"/>
                    <a:pt x="0" y="28"/>
                    <a:pt x="0" y="28"/>
                  </a:cubicBezTo>
                  <a:cubicBezTo>
                    <a:pt x="0" y="27"/>
                    <a:pt x="0" y="26"/>
                    <a:pt x="0" y="26"/>
                  </a:cubicBezTo>
                  <a:cubicBezTo>
                    <a:pt x="0" y="25"/>
                    <a:pt x="1" y="25"/>
                    <a:pt x="1" y="24"/>
                  </a:cubicBezTo>
                  <a:cubicBezTo>
                    <a:pt x="1" y="24"/>
                    <a:pt x="1" y="23"/>
                    <a:pt x="1" y="23"/>
                  </a:cubicBezTo>
                  <a:cubicBezTo>
                    <a:pt x="1" y="22"/>
                    <a:pt x="1" y="22"/>
                    <a:pt x="1" y="21"/>
                  </a:cubicBezTo>
                  <a:cubicBezTo>
                    <a:pt x="2" y="21"/>
                    <a:pt x="2" y="20"/>
                    <a:pt x="2" y="20"/>
                  </a:cubicBezTo>
                  <a:cubicBezTo>
                    <a:pt x="2" y="19"/>
                    <a:pt x="2" y="19"/>
                    <a:pt x="3" y="18"/>
                  </a:cubicBezTo>
                  <a:cubicBezTo>
                    <a:pt x="3" y="18"/>
                    <a:pt x="3" y="17"/>
                    <a:pt x="3" y="17"/>
                  </a:cubicBezTo>
                  <a:cubicBezTo>
                    <a:pt x="3" y="16"/>
                    <a:pt x="4" y="16"/>
                    <a:pt x="4" y="15"/>
                  </a:cubicBezTo>
                  <a:cubicBezTo>
                    <a:pt x="4" y="15"/>
                    <a:pt x="5" y="14"/>
                    <a:pt x="5" y="14"/>
                  </a:cubicBezTo>
                  <a:cubicBezTo>
                    <a:pt x="5" y="13"/>
                    <a:pt x="5" y="13"/>
                    <a:pt x="5" y="13"/>
                  </a:cubicBezTo>
                  <a:cubicBezTo>
                    <a:pt x="6" y="13"/>
                    <a:pt x="6" y="12"/>
                    <a:pt x="6" y="12"/>
                  </a:cubicBezTo>
                  <a:cubicBezTo>
                    <a:pt x="7" y="12"/>
                    <a:pt x="7" y="12"/>
                    <a:pt x="7" y="11"/>
                  </a:cubicBezTo>
                  <a:cubicBezTo>
                    <a:pt x="7" y="11"/>
                    <a:pt x="8" y="11"/>
                    <a:pt x="8" y="11"/>
                  </a:cubicBezTo>
                  <a:cubicBezTo>
                    <a:pt x="8" y="10"/>
                    <a:pt x="9" y="10"/>
                    <a:pt x="9" y="10"/>
                  </a:cubicBezTo>
                  <a:cubicBezTo>
                    <a:pt x="9" y="10"/>
                    <a:pt x="10" y="10"/>
                    <a:pt x="10" y="10"/>
                  </a:cubicBezTo>
                  <a:cubicBezTo>
                    <a:pt x="10" y="10"/>
                    <a:pt x="10" y="10"/>
                    <a:pt x="10" y="10"/>
                  </a:cubicBezTo>
                  <a:cubicBezTo>
                    <a:pt x="11" y="10"/>
                    <a:pt x="11" y="10"/>
                    <a:pt x="11" y="10"/>
                  </a:cubicBezTo>
                  <a:cubicBezTo>
                    <a:pt x="33" y="33"/>
                    <a:pt x="33" y="33"/>
                    <a:pt x="33" y="33"/>
                  </a:cubicBezTo>
                  <a:cubicBezTo>
                    <a:pt x="34" y="33"/>
                    <a:pt x="34" y="33"/>
                    <a:pt x="34" y="33"/>
                  </a:cubicBezTo>
                  <a:cubicBezTo>
                    <a:pt x="34" y="33"/>
                    <a:pt x="34" y="33"/>
                    <a:pt x="34" y="33"/>
                  </a:cubicBezTo>
                  <a:cubicBezTo>
                    <a:pt x="34" y="33"/>
                    <a:pt x="34" y="33"/>
                    <a:pt x="34" y="33"/>
                  </a:cubicBezTo>
                  <a:cubicBezTo>
                    <a:pt x="36" y="32"/>
                    <a:pt x="36" y="32"/>
                    <a:pt x="36" y="32"/>
                  </a:cubicBezTo>
                  <a:cubicBezTo>
                    <a:pt x="36" y="32"/>
                    <a:pt x="36" y="32"/>
                    <a:pt x="36" y="32"/>
                  </a:cubicBezTo>
                  <a:cubicBezTo>
                    <a:pt x="37" y="31"/>
                    <a:pt x="37" y="31"/>
                    <a:pt x="37" y="31"/>
                  </a:cubicBezTo>
                  <a:cubicBezTo>
                    <a:pt x="37" y="31"/>
                    <a:pt x="37" y="31"/>
                    <a:pt x="37" y="31"/>
                  </a:cubicBezTo>
                  <a:cubicBezTo>
                    <a:pt x="39" y="30"/>
                    <a:pt x="39" y="30"/>
                    <a:pt x="39" y="30"/>
                  </a:cubicBezTo>
                  <a:cubicBezTo>
                    <a:pt x="39" y="30"/>
                    <a:pt x="39" y="30"/>
                    <a:pt x="39" y="30"/>
                  </a:cubicBezTo>
                  <a:cubicBezTo>
                    <a:pt x="40" y="29"/>
                    <a:pt x="40" y="29"/>
                    <a:pt x="40" y="29"/>
                  </a:cubicBezTo>
                  <a:cubicBezTo>
                    <a:pt x="40" y="28"/>
                    <a:pt x="40" y="28"/>
                    <a:pt x="40" y="28"/>
                  </a:cubicBezTo>
                  <a:cubicBezTo>
                    <a:pt x="41" y="27"/>
                    <a:pt x="41" y="27"/>
                    <a:pt x="41" y="27"/>
                  </a:cubicBezTo>
                  <a:cubicBezTo>
                    <a:pt x="41" y="27"/>
                    <a:pt x="41" y="27"/>
                    <a:pt x="41" y="27"/>
                  </a:cubicBezTo>
                  <a:cubicBezTo>
                    <a:pt x="42" y="26"/>
                    <a:pt x="42" y="26"/>
                    <a:pt x="42" y="26"/>
                  </a:cubicBezTo>
                  <a:cubicBezTo>
                    <a:pt x="42" y="26"/>
                    <a:pt x="42" y="26"/>
                    <a:pt x="42" y="26"/>
                  </a:cubicBezTo>
                  <a:cubicBezTo>
                    <a:pt x="42" y="25"/>
                    <a:pt x="42" y="25"/>
                    <a:pt x="42" y="25"/>
                  </a:cubicBezTo>
                  <a:cubicBezTo>
                    <a:pt x="42" y="22"/>
                    <a:pt x="42" y="22"/>
                    <a:pt x="42" y="22"/>
                  </a:cubicBezTo>
                  <a:cubicBezTo>
                    <a:pt x="42" y="20"/>
                    <a:pt x="42" y="20"/>
                    <a:pt x="42" y="20"/>
                  </a:cubicBezTo>
                  <a:cubicBezTo>
                    <a:pt x="42" y="18"/>
                    <a:pt x="42" y="18"/>
                    <a:pt x="42" y="18"/>
                  </a:cubicBezTo>
                  <a:cubicBezTo>
                    <a:pt x="42" y="16"/>
                    <a:pt x="42" y="16"/>
                    <a:pt x="42" y="16"/>
                  </a:cubicBezTo>
                  <a:cubicBezTo>
                    <a:pt x="42" y="15"/>
                    <a:pt x="42" y="15"/>
                    <a:pt x="42" y="15"/>
                  </a:cubicBezTo>
                  <a:cubicBezTo>
                    <a:pt x="42" y="13"/>
                    <a:pt x="42" y="13"/>
                    <a:pt x="42" y="13"/>
                  </a:cubicBezTo>
                  <a:cubicBezTo>
                    <a:pt x="41" y="12"/>
                    <a:pt x="41" y="12"/>
                    <a:pt x="41" y="12"/>
                  </a:cubicBezTo>
                  <a:cubicBezTo>
                    <a:pt x="41" y="11"/>
                    <a:pt x="41" y="11"/>
                    <a:pt x="41" y="11"/>
                  </a:cubicBezTo>
                  <a:cubicBezTo>
                    <a:pt x="41" y="10"/>
                    <a:pt x="41" y="10"/>
                    <a:pt x="41" y="10"/>
                  </a:cubicBezTo>
                  <a:cubicBezTo>
                    <a:pt x="40" y="9"/>
                    <a:pt x="40" y="9"/>
                    <a:pt x="40" y="9"/>
                  </a:cubicBezTo>
                  <a:cubicBezTo>
                    <a:pt x="40" y="8"/>
                    <a:pt x="40" y="8"/>
                    <a:pt x="40" y="8"/>
                  </a:cubicBezTo>
                  <a:cubicBezTo>
                    <a:pt x="40" y="8"/>
                    <a:pt x="40" y="8"/>
                    <a:pt x="40" y="8"/>
                  </a:cubicBezTo>
                  <a:cubicBezTo>
                    <a:pt x="40" y="8"/>
                    <a:pt x="40" y="8"/>
                    <a:pt x="40" y="8"/>
                  </a:cubicBezTo>
                  <a:cubicBezTo>
                    <a:pt x="40" y="6"/>
                    <a:pt x="40" y="6"/>
                    <a:pt x="40" y="6"/>
                  </a:cubicBezTo>
                  <a:cubicBezTo>
                    <a:pt x="40" y="6"/>
                    <a:pt x="39" y="6"/>
                    <a:pt x="39" y="5"/>
                  </a:cubicBezTo>
                  <a:cubicBezTo>
                    <a:pt x="39" y="5"/>
                    <a:pt x="39" y="4"/>
                    <a:pt x="39" y="4"/>
                  </a:cubicBezTo>
                  <a:cubicBezTo>
                    <a:pt x="39" y="4"/>
                    <a:pt x="39" y="3"/>
                    <a:pt x="39" y="3"/>
                  </a:cubicBezTo>
                  <a:cubicBezTo>
                    <a:pt x="39" y="2"/>
                    <a:pt x="39" y="2"/>
                    <a:pt x="38" y="1"/>
                  </a:cubicBezTo>
                  <a:cubicBezTo>
                    <a:pt x="38" y="1"/>
                    <a:pt x="38" y="1"/>
                    <a:pt x="38" y="0"/>
                  </a:cubicBezTo>
                  <a:cubicBezTo>
                    <a:pt x="38" y="0"/>
                    <a:pt x="38" y="0"/>
                    <a:pt x="39" y="0"/>
                  </a:cubicBezTo>
                  <a:cubicBezTo>
                    <a:pt x="39" y="0"/>
                    <a:pt x="39" y="0"/>
                    <a:pt x="39" y="0"/>
                  </a:cubicBezTo>
                  <a:cubicBezTo>
                    <a:pt x="39" y="0"/>
                    <a:pt x="39" y="0"/>
                    <a:pt x="39" y="0"/>
                  </a:cubicBezTo>
                  <a:cubicBezTo>
                    <a:pt x="40" y="0"/>
                    <a:pt x="40" y="0"/>
                    <a:pt x="40" y="0"/>
                  </a:cubicBezTo>
                  <a:cubicBezTo>
                    <a:pt x="40" y="0"/>
                    <a:pt x="41" y="0"/>
                    <a:pt x="41" y="0"/>
                  </a:cubicBezTo>
                  <a:cubicBezTo>
                    <a:pt x="41" y="0"/>
                    <a:pt x="42" y="0"/>
                    <a:pt x="42" y="0"/>
                  </a:cubicBezTo>
                  <a:cubicBezTo>
                    <a:pt x="42" y="0"/>
                    <a:pt x="43" y="1"/>
                    <a:pt x="43" y="1"/>
                  </a:cubicBezTo>
                  <a:cubicBezTo>
                    <a:pt x="43" y="1"/>
                    <a:pt x="44" y="1"/>
                    <a:pt x="44" y="1"/>
                  </a:cubicBezTo>
                  <a:cubicBezTo>
                    <a:pt x="44" y="2"/>
                    <a:pt x="45" y="2"/>
                    <a:pt x="45" y="2"/>
                  </a:cubicBezTo>
                  <a:cubicBezTo>
                    <a:pt x="46" y="2"/>
                    <a:pt x="46" y="2"/>
                    <a:pt x="46" y="3"/>
                  </a:cubicBezTo>
                  <a:cubicBezTo>
                    <a:pt x="47" y="3"/>
                    <a:pt x="47" y="3"/>
                    <a:pt x="47" y="4"/>
                  </a:cubicBezTo>
                  <a:cubicBezTo>
                    <a:pt x="48" y="4"/>
                    <a:pt x="48" y="4"/>
                    <a:pt x="49" y="4"/>
                  </a:cubicBezTo>
                  <a:cubicBezTo>
                    <a:pt x="49" y="5"/>
                    <a:pt x="49" y="5"/>
                    <a:pt x="50" y="5"/>
                  </a:cubicBezTo>
                  <a:cubicBezTo>
                    <a:pt x="50" y="5"/>
                    <a:pt x="50" y="6"/>
                    <a:pt x="51" y="6"/>
                  </a:cubicBezTo>
                  <a:cubicBezTo>
                    <a:pt x="51" y="6"/>
                    <a:pt x="51" y="7"/>
                    <a:pt x="52" y="7"/>
                  </a:cubicBezTo>
                  <a:cubicBezTo>
                    <a:pt x="52" y="7"/>
                    <a:pt x="52" y="7"/>
                    <a:pt x="52" y="7"/>
                  </a:cubicBezTo>
                  <a:cubicBezTo>
                    <a:pt x="80" y="36"/>
                    <a:pt x="80" y="36"/>
                    <a:pt x="80" y="36"/>
                  </a:cubicBezTo>
                  <a:cubicBezTo>
                    <a:pt x="80" y="35"/>
                    <a:pt x="80" y="35"/>
                    <a:pt x="80" y="34"/>
                  </a:cubicBezTo>
                  <a:cubicBezTo>
                    <a:pt x="80" y="34"/>
                    <a:pt x="80" y="34"/>
                    <a:pt x="80" y="34"/>
                  </a:cubicBezTo>
                  <a:cubicBezTo>
                    <a:pt x="80" y="34"/>
                    <a:pt x="80" y="34"/>
                    <a:pt x="80" y="34"/>
                  </a:cubicBezTo>
                  <a:cubicBezTo>
                    <a:pt x="80" y="34"/>
                    <a:pt x="80" y="34"/>
                    <a:pt x="80" y="34"/>
                  </a:cubicBezTo>
                  <a:cubicBezTo>
                    <a:pt x="80" y="34"/>
                    <a:pt x="80" y="33"/>
                    <a:pt x="80" y="33"/>
                  </a:cubicBezTo>
                  <a:cubicBezTo>
                    <a:pt x="80" y="32"/>
                    <a:pt x="80" y="32"/>
                    <a:pt x="80" y="32"/>
                  </a:cubicBezTo>
                  <a:cubicBezTo>
                    <a:pt x="80" y="32"/>
                    <a:pt x="80" y="32"/>
                    <a:pt x="80" y="32"/>
                  </a:cubicBezTo>
                  <a:cubicBezTo>
                    <a:pt x="80" y="32"/>
                    <a:pt x="80" y="31"/>
                    <a:pt x="80" y="31"/>
                  </a:cubicBezTo>
                  <a:cubicBezTo>
                    <a:pt x="80" y="31"/>
                    <a:pt x="80" y="31"/>
                    <a:pt x="80" y="31"/>
                  </a:cubicBezTo>
                  <a:cubicBezTo>
                    <a:pt x="80" y="31"/>
                    <a:pt x="80" y="31"/>
                    <a:pt x="80" y="31"/>
                  </a:cubicBezTo>
                  <a:cubicBezTo>
                    <a:pt x="81" y="30"/>
                    <a:pt x="81" y="30"/>
                    <a:pt x="81" y="29"/>
                  </a:cubicBezTo>
                  <a:cubicBezTo>
                    <a:pt x="81" y="29"/>
                    <a:pt x="81" y="29"/>
                    <a:pt x="81" y="29"/>
                  </a:cubicBezTo>
                  <a:cubicBezTo>
                    <a:pt x="81" y="29"/>
                    <a:pt x="81" y="29"/>
                    <a:pt x="81" y="29"/>
                  </a:cubicBezTo>
                  <a:cubicBezTo>
                    <a:pt x="81" y="29"/>
                    <a:pt x="81" y="29"/>
                    <a:pt x="81" y="29"/>
                  </a:cubicBezTo>
                  <a:cubicBezTo>
                    <a:pt x="81" y="29"/>
                    <a:pt x="81" y="28"/>
                    <a:pt x="81" y="28"/>
                  </a:cubicBezTo>
                  <a:cubicBezTo>
                    <a:pt x="81" y="28"/>
                    <a:pt x="81" y="28"/>
                    <a:pt x="81" y="28"/>
                  </a:cubicBezTo>
                  <a:cubicBezTo>
                    <a:pt x="81" y="27"/>
                    <a:pt x="81" y="27"/>
                    <a:pt x="81" y="27"/>
                  </a:cubicBezTo>
                  <a:cubicBezTo>
                    <a:pt x="81" y="27"/>
                    <a:pt x="81" y="27"/>
                    <a:pt x="81" y="26"/>
                  </a:cubicBezTo>
                  <a:cubicBezTo>
                    <a:pt x="81" y="26"/>
                    <a:pt x="81" y="26"/>
                    <a:pt x="81" y="26"/>
                  </a:cubicBezTo>
                  <a:cubicBezTo>
                    <a:pt x="81" y="26"/>
                    <a:pt x="81" y="26"/>
                    <a:pt x="81" y="26"/>
                  </a:cubicBezTo>
                  <a:cubicBezTo>
                    <a:pt x="81" y="25"/>
                    <a:pt x="81" y="25"/>
                    <a:pt x="81" y="24"/>
                  </a:cubicBezTo>
                  <a:cubicBezTo>
                    <a:pt x="81" y="24"/>
                    <a:pt x="81" y="24"/>
                    <a:pt x="81" y="24"/>
                  </a:cubicBezTo>
                  <a:cubicBezTo>
                    <a:pt x="81" y="24"/>
                    <a:pt x="81" y="24"/>
                    <a:pt x="81" y="24"/>
                  </a:cubicBezTo>
                  <a:cubicBezTo>
                    <a:pt x="81" y="24"/>
                    <a:pt x="81" y="23"/>
                    <a:pt x="82" y="23"/>
                  </a:cubicBezTo>
                  <a:cubicBezTo>
                    <a:pt x="82" y="23"/>
                    <a:pt x="82" y="23"/>
                    <a:pt x="82" y="23"/>
                  </a:cubicBezTo>
                  <a:cubicBezTo>
                    <a:pt x="82" y="23"/>
                    <a:pt x="82" y="23"/>
                    <a:pt x="82" y="23"/>
                  </a:cubicBezTo>
                  <a:cubicBezTo>
                    <a:pt x="82" y="22"/>
                    <a:pt x="82" y="22"/>
                    <a:pt x="82" y="21"/>
                  </a:cubicBezTo>
                  <a:cubicBezTo>
                    <a:pt x="82" y="21"/>
                    <a:pt x="82" y="21"/>
                    <a:pt x="82" y="21"/>
                  </a:cubicBezTo>
                  <a:cubicBezTo>
                    <a:pt x="82" y="21"/>
                    <a:pt x="82" y="20"/>
                    <a:pt x="83" y="20"/>
                  </a:cubicBezTo>
                  <a:cubicBezTo>
                    <a:pt x="83" y="20"/>
                    <a:pt x="83" y="20"/>
                    <a:pt x="83" y="20"/>
                  </a:cubicBezTo>
                  <a:cubicBezTo>
                    <a:pt x="83" y="20"/>
                    <a:pt x="83" y="20"/>
                    <a:pt x="83" y="20"/>
                  </a:cubicBezTo>
                  <a:cubicBezTo>
                    <a:pt x="83" y="19"/>
                    <a:pt x="83" y="19"/>
                    <a:pt x="83" y="18"/>
                  </a:cubicBezTo>
                  <a:cubicBezTo>
                    <a:pt x="83" y="18"/>
                    <a:pt x="83" y="18"/>
                    <a:pt x="83" y="18"/>
                  </a:cubicBezTo>
                  <a:cubicBezTo>
                    <a:pt x="83" y="18"/>
                    <a:pt x="83" y="18"/>
                    <a:pt x="83" y="18"/>
                  </a:cubicBezTo>
                  <a:cubicBezTo>
                    <a:pt x="83" y="18"/>
                    <a:pt x="84" y="17"/>
                    <a:pt x="84" y="17"/>
                  </a:cubicBezTo>
                  <a:cubicBezTo>
                    <a:pt x="84" y="17"/>
                    <a:pt x="84" y="17"/>
                    <a:pt x="84" y="17"/>
                  </a:cubicBezTo>
                  <a:cubicBezTo>
                    <a:pt x="84" y="17"/>
                    <a:pt x="84" y="17"/>
                    <a:pt x="84" y="17"/>
                  </a:cubicBezTo>
                  <a:cubicBezTo>
                    <a:pt x="84" y="16"/>
                    <a:pt x="84" y="16"/>
                    <a:pt x="85" y="15"/>
                  </a:cubicBezTo>
                  <a:cubicBezTo>
                    <a:pt x="85" y="15"/>
                    <a:pt x="85" y="15"/>
                    <a:pt x="85" y="15"/>
                  </a:cubicBezTo>
                  <a:cubicBezTo>
                    <a:pt x="85" y="15"/>
                    <a:pt x="85" y="15"/>
                    <a:pt x="85" y="15"/>
                  </a:cubicBezTo>
                  <a:cubicBezTo>
                    <a:pt x="85" y="15"/>
                    <a:pt x="85" y="14"/>
                    <a:pt x="85" y="14"/>
                  </a:cubicBezTo>
                  <a:cubicBezTo>
                    <a:pt x="86" y="13"/>
                    <a:pt x="86" y="13"/>
                    <a:pt x="86" y="13"/>
                  </a:cubicBezTo>
                  <a:cubicBezTo>
                    <a:pt x="86" y="13"/>
                    <a:pt x="87" y="12"/>
                    <a:pt x="87" y="12"/>
                  </a:cubicBezTo>
                  <a:cubicBezTo>
                    <a:pt x="87" y="12"/>
                    <a:pt x="87" y="12"/>
                    <a:pt x="88" y="11"/>
                  </a:cubicBezTo>
                  <a:cubicBezTo>
                    <a:pt x="88" y="11"/>
                    <a:pt x="88" y="11"/>
                    <a:pt x="89" y="11"/>
                  </a:cubicBezTo>
                  <a:cubicBezTo>
                    <a:pt x="89" y="10"/>
                    <a:pt x="89" y="10"/>
                    <a:pt x="90" y="10"/>
                  </a:cubicBezTo>
                  <a:cubicBezTo>
                    <a:pt x="90" y="10"/>
                    <a:pt x="90" y="10"/>
                    <a:pt x="90" y="10"/>
                  </a:cubicBezTo>
                  <a:cubicBezTo>
                    <a:pt x="91" y="10"/>
                    <a:pt x="91" y="10"/>
                    <a:pt x="91" y="10"/>
                  </a:cubicBezTo>
                  <a:cubicBezTo>
                    <a:pt x="91" y="10"/>
                    <a:pt x="91" y="10"/>
                    <a:pt x="91" y="10"/>
                  </a:cubicBezTo>
                  <a:cubicBezTo>
                    <a:pt x="114" y="33"/>
                    <a:pt x="114" y="33"/>
                    <a:pt x="114" y="33"/>
                  </a:cubicBezTo>
                  <a:cubicBezTo>
                    <a:pt x="119" y="31"/>
                    <a:pt x="122" y="28"/>
                    <a:pt x="123" y="25"/>
                  </a:cubicBezTo>
                  <a:cubicBezTo>
                    <a:pt x="123" y="22"/>
                    <a:pt x="123" y="22"/>
                    <a:pt x="123" y="22"/>
                  </a:cubicBezTo>
                  <a:cubicBezTo>
                    <a:pt x="123" y="20"/>
                    <a:pt x="123" y="20"/>
                    <a:pt x="123" y="20"/>
                  </a:cubicBezTo>
                  <a:cubicBezTo>
                    <a:pt x="123" y="18"/>
                    <a:pt x="123" y="18"/>
                    <a:pt x="123" y="18"/>
                  </a:cubicBezTo>
                  <a:cubicBezTo>
                    <a:pt x="123" y="16"/>
                    <a:pt x="123" y="16"/>
                    <a:pt x="123" y="16"/>
                  </a:cubicBezTo>
                  <a:cubicBezTo>
                    <a:pt x="122" y="15"/>
                    <a:pt x="122" y="15"/>
                    <a:pt x="122" y="15"/>
                  </a:cubicBezTo>
                  <a:cubicBezTo>
                    <a:pt x="122" y="13"/>
                    <a:pt x="122" y="13"/>
                    <a:pt x="122" y="13"/>
                  </a:cubicBezTo>
                  <a:cubicBezTo>
                    <a:pt x="122" y="12"/>
                    <a:pt x="122" y="12"/>
                    <a:pt x="122" y="12"/>
                  </a:cubicBezTo>
                  <a:cubicBezTo>
                    <a:pt x="122" y="11"/>
                    <a:pt x="122" y="11"/>
                    <a:pt x="122" y="11"/>
                  </a:cubicBezTo>
                  <a:cubicBezTo>
                    <a:pt x="121" y="10"/>
                    <a:pt x="121" y="10"/>
                    <a:pt x="121" y="10"/>
                  </a:cubicBezTo>
                  <a:cubicBezTo>
                    <a:pt x="121" y="9"/>
                    <a:pt x="121" y="9"/>
                    <a:pt x="121" y="9"/>
                  </a:cubicBezTo>
                  <a:cubicBezTo>
                    <a:pt x="121" y="8"/>
                    <a:pt x="121" y="8"/>
                    <a:pt x="121" y="8"/>
                  </a:cubicBezTo>
                  <a:cubicBezTo>
                    <a:pt x="121" y="8"/>
                    <a:pt x="121" y="8"/>
                    <a:pt x="121" y="8"/>
                  </a:cubicBezTo>
                  <a:cubicBezTo>
                    <a:pt x="121" y="8"/>
                    <a:pt x="121" y="8"/>
                    <a:pt x="121" y="8"/>
                  </a:cubicBezTo>
                  <a:cubicBezTo>
                    <a:pt x="120" y="6"/>
                    <a:pt x="120" y="6"/>
                    <a:pt x="120" y="6"/>
                  </a:cubicBezTo>
                  <a:cubicBezTo>
                    <a:pt x="120" y="6"/>
                    <a:pt x="120" y="6"/>
                    <a:pt x="120" y="5"/>
                  </a:cubicBezTo>
                  <a:cubicBezTo>
                    <a:pt x="120" y="5"/>
                    <a:pt x="120" y="4"/>
                    <a:pt x="120" y="4"/>
                  </a:cubicBezTo>
                  <a:cubicBezTo>
                    <a:pt x="120" y="4"/>
                    <a:pt x="119" y="3"/>
                    <a:pt x="119" y="3"/>
                  </a:cubicBezTo>
                  <a:cubicBezTo>
                    <a:pt x="119" y="2"/>
                    <a:pt x="119" y="2"/>
                    <a:pt x="119" y="1"/>
                  </a:cubicBezTo>
                  <a:cubicBezTo>
                    <a:pt x="119" y="1"/>
                    <a:pt x="119" y="1"/>
                    <a:pt x="119" y="0"/>
                  </a:cubicBezTo>
                  <a:cubicBezTo>
                    <a:pt x="119" y="0"/>
                    <a:pt x="119" y="0"/>
                    <a:pt x="119" y="0"/>
                  </a:cubicBezTo>
                  <a:cubicBezTo>
                    <a:pt x="119" y="0"/>
                    <a:pt x="119" y="0"/>
                    <a:pt x="120" y="0"/>
                  </a:cubicBezTo>
                  <a:cubicBezTo>
                    <a:pt x="120" y="0"/>
                    <a:pt x="120" y="0"/>
                    <a:pt x="120" y="0"/>
                  </a:cubicBezTo>
                  <a:cubicBezTo>
                    <a:pt x="120" y="0"/>
                    <a:pt x="121" y="0"/>
                    <a:pt x="121" y="0"/>
                  </a:cubicBezTo>
                  <a:cubicBezTo>
                    <a:pt x="121" y="0"/>
                    <a:pt x="121" y="0"/>
                    <a:pt x="122" y="0"/>
                  </a:cubicBezTo>
                  <a:cubicBezTo>
                    <a:pt x="122" y="0"/>
                    <a:pt x="122" y="0"/>
                    <a:pt x="123" y="0"/>
                  </a:cubicBezTo>
                  <a:cubicBezTo>
                    <a:pt x="123" y="0"/>
                    <a:pt x="123" y="1"/>
                    <a:pt x="124" y="1"/>
                  </a:cubicBezTo>
                  <a:cubicBezTo>
                    <a:pt x="124" y="1"/>
                    <a:pt x="124" y="1"/>
                    <a:pt x="125" y="1"/>
                  </a:cubicBezTo>
                  <a:cubicBezTo>
                    <a:pt x="125" y="2"/>
                    <a:pt x="125" y="2"/>
                    <a:pt x="126" y="2"/>
                  </a:cubicBezTo>
                  <a:cubicBezTo>
                    <a:pt x="126" y="2"/>
                    <a:pt x="127" y="2"/>
                    <a:pt x="127" y="3"/>
                  </a:cubicBezTo>
                  <a:cubicBezTo>
                    <a:pt x="127" y="3"/>
                    <a:pt x="128" y="3"/>
                    <a:pt x="128" y="4"/>
                  </a:cubicBezTo>
                  <a:cubicBezTo>
                    <a:pt x="128" y="4"/>
                    <a:pt x="129" y="4"/>
                    <a:pt x="129" y="4"/>
                  </a:cubicBezTo>
                  <a:cubicBezTo>
                    <a:pt x="130" y="5"/>
                    <a:pt x="130" y="5"/>
                    <a:pt x="130" y="5"/>
                  </a:cubicBezTo>
                  <a:cubicBezTo>
                    <a:pt x="131" y="5"/>
                    <a:pt x="131" y="6"/>
                    <a:pt x="131" y="6"/>
                  </a:cubicBezTo>
                  <a:cubicBezTo>
                    <a:pt x="132" y="6"/>
                    <a:pt x="132" y="7"/>
                    <a:pt x="132" y="7"/>
                  </a:cubicBezTo>
                  <a:cubicBezTo>
                    <a:pt x="132" y="7"/>
                    <a:pt x="132" y="7"/>
                    <a:pt x="132" y="7"/>
                  </a:cubicBezTo>
                  <a:cubicBezTo>
                    <a:pt x="132" y="7"/>
                    <a:pt x="132" y="7"/>
                    <a:pt x="132" y="7"/>
                  </a:cubicBezTo>
                  <a:cubicBezTo>
                    <a:pt x="133" y="7"/>
                    <a:pt x="133" y="7"/>
                    <a:pt x="133" y="8"/>
                  </a:cubicBezTo>
                  <a:cubicBezTo>
                    <a:pt x="133" y="8"/>
                    <a:pt x="133" y="8"/>
                    <a:pt x="133" y="8"/>
                  </a:cubicBezTo>
                  <a:cubicBezTo>
                    <a:pt x="133" y="8"/>
                    <a:pt x="133" y="8"/>
                    <a:pt x="133" y="8"/>
                  </a:cubicBezTo>
                  <a:cubicBezTo>
                    <a:pt x="134" y="8"/>
                    <a:pt x="134" y="9"/>
                    <a:pt x="134" y="9"/>
                  </a:cubicBezTo>
                  <a:cubicBezTo>
                    <a:pt x="134" y="9"/>
                    <a:pt x="134" y="9"/>
                    <a:pt x="134" y="9"/>
                  </a:cubicBezTo>
                  <a:cubicBezTo>
                    <a:pt x="134" y="9"/>
                    <a:pt x="134" y="9"/>
                    <a:pt x="134" y="9"/>
                  </a:cubicBezTo>
                  <a:cubicBezTo>
                    <a:pt x="250" y="125"/>
                    <a:pt x="250" y="125"/>
                    <a:pt x="250" y="125"/>
                  </a:cubicBezTo>
                  <a:cubicBezTo>
                    <a:pt x="251" y="133"/>
                    <a:pt x="252" y="141"/>
                    <a:pt x="252" y="149"/>
                  </a:cubicBezTo>
                  <a:cubicBezTo>
                    <a:pt x="252" y="247"/>
                    <a:pt x="172" y="327"/>
                    <a:pt x="74" y="327"/>
                  </a:cubicBezTo>
                  <a:cubicBezTo>
                    <a:pt x="65" y="327"/>
                    <a:pt x="57" y="326"/>
                    <a:pt x="48" y="325"/>
                  </a:cubicBezTo>
                  <a:close/>
                </a:path>
              </a:pathLst>
            </a:custGeom>
            <a:solidFill>
              <a:srgbClr val="1E3440"/>
            </a:solidFill>
            <a:ln w="9525">
              <a:noFill/>
            </a:ln>
          </p:spPr>
          <p:txBody>
            <a:bodyPr/>
            <a:p>
              <a:endParaRPr altLang="en-US" lang="zh-CN"/>
            </a:p>
          </p:txBody>
        </p:sp>
        <p:sp>
          <p:nvSpPr>
            <p:cNvPr id="1049314" name="Freeform 194"/>
            <p:cNvSpPr>
              <a:spLocks noEditPoints="1"/>
            </p:cNvSpPr>
            <p:nvPr/>
          </p:nvSpPr>
          <p:spPr>
            <a:xfrm>
              <a:off x="450" y="110"/>
              <a:ext cx="648" cy="1332"/>
            </a:xfrm>
            <a:custGeom>
              <a:avLst/>
              <a:ahLst/>
              <a:cxnLst>
                <a:cxn ang="0">
                  <a:pos x="6" y="275"/>
                </a:cxn>
                <a:cxn ang="0">
                  <a:pos x="19" y="254"/>
                </a:cxn>
                <a:cxn ang="0">
                  <a:pos x="20" y="91"/>
                </a:cxn>
                <a:cxn ang="0">
                  <a:pos x="12" y="61"/>
                </a:cxn>
                <a:cxn ang="0">
                  <a:pos x="1" y="43"/>
                </a:cxn>
                <a:cxn ang="0">
                  <a:pos x="6" y="17"/>
                </a:cxn>
                <a:cxn ang="0">
                  <a:pos x="12" y="13"/>
                </a:cxn>
                <a:cxn ang="0">
                  <a:pos x="19" y="35"/>
                </a:cxn>
                <a:cxn ang="0">
                  <a:pos x="43" y="28"/>
                </a:cxn>
                <a:cxn ang="0">
                  <a:pos x="39" y="4"/>
                </a:cxn>
                <a:cxn ang="0">
                  <a:pos x="53" y="10"/>
                </a:cxn>
                <a:cxn ang="0">
                  <a:pos x="64" y="28"/>
                </a:cxn>
                <a:cxn ang="0">
                  <a:pos x="55" y="55"/>
                </a:cxn>
                <a:cxn ang="0">
                  <a:pos x="46" y="88"/>
                </a:cxn>
                <a:cxn ang="0">
                  <a:pos x="44" y="254"/>
                </a:cxn>
                <a:cxn ang="0">
                  <a:pos x="57" y="275"/>
                </a:cxn>
                <a:cxn ang="0">
                  <a:pos x="31" y="301"/>
                </a:cxn>
                <a:cxn ang="0">
                  <a:pos x="6" y="275"/>
                </a:cxn>
                <a:cxn ang="0">
                  <a:pos x="87" y="275"/>
                </a:cxn>
                <a:cxn ang="0">
                  <a:pos x="99" y="254"/>
                </a:cxn>
                <a:cxn ang="0">
                  <a:pos x="100" y="91"/>
                </a:cxn>
                <a:cxn ang="0">
                  <a:pos x="93" y="61"/>
                </a:cxn>
                <a:cxn ang="0">
                  <a:pos x="82" y="43"/>
                </a:cxn>
                <a:cxn ang="0">
                  <a:pos x="86" y="17"/>
                </a:cxn>
                <a:cxn ang="0">
                  <a:pos x="92" y="13"/>
                </a:cxn>
                <a:cxn ang="0">
                  <a:pos x="100" y="35"/>
                </a:cxn>
                <a:cxn ang="0">
                  <a:pos x="124" y="28"/>
                </a:cxn>
                <a:cxn ang="0">
                  <a:pos x="120" y="4"/>
                </a:cxn>
                <a:cxn ang="0">
                  <a:pos x="133" y="10"/>
                </a:cxn>
                <a:cxn ang="0">
                  <a:pos x="144" y="28"/>
                </a:cxn>
                <a:cxn ang="0">
                  <a:pos x="136" y="55"/>
                </a:cxn>
                <a:cxn ang="0">
                  <a:pos x="126" y="88"/>
                </a:cxn>
                <a:cxn ang="0">
                  <a:pos x="125" y="254"/>
                </a:cxn>
                <a:cxn ang="0">
                  <a:pos x="137" y="275"/>
                </a:cxn>
                <a:cxn ang="0">
                  <a:pos x="112" y="301"/>
                </a:cxn>
                <a:cxn ang="0">
                  <a:pos x="87" y="275"/>
                </a:cxn>
                <a:cxn ang="0">
                  <a:pos x="98" y="275"/>
                </a:cxn>
                <a:cxn ang="0">
                  <a:pos x="101" y="269"/>
                </a:cxn>
                <a:cxn ang="0">
                  <a:pos x="105" y="263"/>
                </a:cxn>
                <a:cxn ang="0">
                  <a:pos x="112" y="263"/>
                </a:cxn>
                <a:cxn ang="0">
                  <a:pos x="119" y="263"/>
                </a:cxn>
                <a:cxn ang="0">
                  <a:pos x="123" y="269"/>
                </a:cxn>
                <a:cxn ang="0">
                  <a:pos x="127" y="275"/>
                </a:cxn>
                <a:cxn ang="0">
                  <a:pos x="123" y="282"/>
                </a:cxn>
                <a:cxn ang="0">
                  <a:pos x="119" y="288"/>
                </a:cxn>
                <a:cxn ang="0">
                  <a:pos x="112" y="288"/>
                </a:cxn>
                <a:cxn ang="0">
                  <a:pos x="105" y="288"/>
                </a:cxn>
                <a:cxn ang="0">
                  <a:pos x="101" y="282"/>
                </a:cxn>
                <a:cxn ang="0">
                  <a:pos x="98" y="275"/>
                </a:cxn>
                <a:cxn ang="0">
                  <a:pos x="17" y="275"/>
                </a:cxn>
                <a:cxn ang="0">
                  <a:pos x="21" y="269"/>
                </a:cxn>
                <a:cxn ang="0">
                  <a:pos x="24" y="263"/>
                </a:cxn>
                <a:cxn ang="0">
                  <a:pos x="31" y="263"/>
                </a:cxn>
                <a:cxn ang="0">
                  <a:pos x="39" y="263"/>
                </a:cxn>
                <a:cxn ang="0">
                  <a:pos x="42" y="269"/>
                </a:cxn>
                <a:cxn ang="0">
                  <a:pos x="46" y="275"/>
                </a:cxn>
                <a:cxn ang="0">
                  <a:pos x="42" y="282"/>
                </a:cxn>
                <a:cxn ang="0">
                  <a:pos x="39" y="288"/>
                </a:cxn>
                <a:cxn ang="0">
                  <a:pos x="31" y="288"/>
                </a:cxn>
                <a:cxn ang="0">
                  <a:pos x="24" y="288"/>
                </a:cxn>
                <a:cxn ang="0">
                  <a:pos x="21" y="282"/>
                </a:cxn>
                <a:cxn ang="0">
                  <a:pos x="17" y="275"/>
                </a:cxn>
              </a:cxnLst>
              <a:rect l="0" t="0" r="0" b="0"/>
              <a:pathLst>
                <a:path w="146" h="301">
                  <a:moveTo>
                    <a:pt x="6" y="275"/>
                  </a:moveTo>
                  <a:cubicBezTo>
                    <a:pt x="6" y="264"/>
                    <a:pt x="11" y="258"/>
                    <a:pt x="19" y="254"/>
                  </a:cubicBezTo>
                  <a:cubicBezTo>
                    <a:pt x="20" y="91"/>
                    <a:pt x="20" y="91"/>
                    <a:pt x="20" y="91"/>
                  </a:cubicBezTo>
                  <a:cubicBezTo>
                    <a:pt x="19" y="78"/>
                    <a:pt x="18" y="73"/>
                    <a:pt x="12" y="61"/>
                  </a:cubicBezTo>
                  <a:cubicBezTo>
                    <a:pt x="9" y="55"/>
                    <a:pt x="1" y="50"/>
                    <a:pt x="1" y="43"/>
                  </a:cubicBezTo>
                  <a:cubicBezTo>
                    <a:pt x="0" y="33"/>
                    <a:pt x="1" y="25"/>
                    <a:pt x="6" y="17"/>
                  </a:cubicBezTo>
                  <a:cubicBezTo>
                    <a:pt x="7" y="15"/>
                    <a:pt x="11" y="11"/>
                    <a:pt x="12" y="13"/>
                  </a:cubicBezTo>
                  <a:cubicBezTo>
                    <a:pt x="14" y="22"/>
                    <a:pt x="16" y="33"/>
                    <a:pt x="19" y="35"/>
                  </a:cubicBezTo>
                  <a:cubicBezTo>
                    <a:pt x="25" y="41"/>
                    <a:pt x="42" y="35"/>
                    <a:pt x="43" y="28"/>
                  </a:cubicBezTo>
                  <a:cubicBezTo>
                    <a:pt x="44" y="14"/>
                    <a:pt x="41" y="12"/>
                    <a:pt x="39" y="4"/>
                  </a:cubicBezTo>
                  <a:cubicBezTo>
                    <a:pt x="39" y="0"/>
                    <a:pt x="48" y="6"/>
                    <a:pt x="53" y="10"/>
                  </a:cubicBezTo>
                  <a:cubicBezTo>
                    <a:pt x="58" y="15"/>
                    <a:pt x="63" y="22"/>
                    <a:pt x="64" y="28"/>
                  </a:cubicBezTo>
                  <a:cubicBezTo>
                    <a:pt x="65" y="40"/>
                    <a:pt x="62" y="46"/>
                    <a:pt x="55" y="55"/>
                  </a:cubicBezTo>
                  <a:cubicBezTo>
                    <a:pt x="47" y="65"/>
                    <a:pt x="46" y="75"/>
                    <a:pt x="46" y="88"/>
                  </a:cubicBezTo>
                  <a:cubicBezTo>
                    <a:pt x="44" y="254"/>
                    <a:pt x="44" y="254"/>
                    <a:pt x="44" y="254"/>
                  </a:cubicBezTo>
                  <a:cubicBezTo>
                    <a:pt x="52" y="258"/>
                    <a:pt x="57" y="264"/>
                    <a:pt x="57" y="275"/>
                  </a:cubicBezTo>
                  <a:cubicBezTo>
                    <a:pt x="57" y="287"/>
                    <a:pt x="45" y="301"/>
                    <a:pt x="31" y="301"/>
                  </a:cubicBezTo>
                  <a:cubicBezTo>
                    <a:pt x="17" y="301"/>
                    <a:pt x="6" y="287"/>
                    <a:pt x="6" y="275"/>
                  </a:cubicBezTo>
                  <a:close/>
                  <a:moveTo>
                    <a:pt x="87" y="275"/>
                  </a:moveTo>
                  <a:cubicBezTo>
                    <a:pt x="87" y="264"/>
                    <a:pt x="92" y="258"/>
                    <a:pt x="99" y="254"/>
                  </a:cubicBezTo>
                  <a:cubicBezTo>
                    <a:pt x="100" y="91"/>
                    <a:pt x="100" y="91"/>
                    <a:pt x="100" y="91"/>
                  </a:cubicBezTo>
                  <a:cubicBezTo>
                    <a:pt x="100" y="78"/>
                    <a:pt x="99" y="73"/>
                    <a:pt x="93" y="61"/>
                  </a:cubicBezTo>
                  <a:cubicBezTo>
                    <a:pt x="89" y="55"/>
                    <a:pt x="82" y="50"/>
                    <a:pt x="82" y="43"/>
                  </a:cubicBezTo>
                  <a:cubicBezTo>
                    <a:pt x="81" y="33"/>
                    <a:pt x="82" y="25"/>
                    <a:pt x="86" y="17"/>
                  </a:cubicBezTo>
                  <a:cubicBezTo>
                    <a:pt x="88" y="15"/>
                    <a:pt x="92" y="11"/>
                    <a:pt x="92" y="13"/>
                  </a:cubicBezTo>
                  <a:cubicBezTo>
                    <a:pt x="95" y="22"/>
                    <a:pt x="97" y="33"/>
                    <a:pt x="100" y="35"/>
                  </a:cubicBezTo>
                  <a:cubicBezTo>
                    <a:pt x="106" y="41"/>
                    <a:pt x="123" y="35"/>
                    <a:pt x="124" y="28"/>
                  </a:cubicBezTo>
                  <a:cubicBezTo>
                    <a:pt x="124" y="14"/>
                    <a:pt x="121" y="12"/>
                    <a:pt x="120" y="4"/>
                  </a:cubicBezTo>
                  <a:cubicBezTo>
                    <a:pt x="119" y="0"/>
                    <a:pt x="129" y="6"/>
                    <a:pt x="133" y="10"/>
                  </a:cubicBezTo>
                  <a:cubicBezTo>
                    <a:pt x="139" y="15"/>
                    <a:pt x="143" y="22"/>
                    <a:pt x="144" y="28"/>
                  </a:cubicBezTo>
                  <a:cubicBezTo>
                    <a:pt x="146" y="40"/>
                    <a:pt x="143" y="46"/>
                    <a:pt x="136" y="55"/>
                  </a:cubicBezTo>
                  <a:cubicBezTo>
                    <a:pt x="127" y="65"/>
                    <a:pt x="127" y="75"/>
                    <a:pt x="126" y="88"/>
                  </a:cubicBezTo>
                  <a:cubicBezTo>
                    <a:pt x="125" y="254"/>
                    <a:pt x="125" y="254"/>
                    <a:pt x="125" y="254"/>
                  </a:cubicBezTo>
                  <a:cubicBezTo>
                    <a:pt x="132" y="258"/>
                    <a:pt x="137" y="264"/>
                    <a:pt x="137" y="275"/>
                  </a:cubicBezTo>
                  <a:cubicBezTo>
                    <a:pt x="137" y="287"/>
                    <a:pt x="126" y="301"/>
                    <a:pt x="112" y="301"/>
                  </a:cubicBezTo>
                  <a:cubicBezTo>
                    <a:pt x="98" y="301"/>
                    <a:pt x="87" y="287"/>
                    <a:pt x="87" y="275"/>
                  </a:cubicBezTo>
                  <a:close/>
                  <a:moveTo>
                    <a:pt x="98" y="275"/>
                  </a:moveTo>
                  <a:cubicBezTo>
                    <a:pt x="101" y="269"/>
                    <a:pt x="101" y="269"/>
                    <a:pt x="101" y="269"/>
                  </a:cubicBezTo>
                  <a:cubicBezTo>
                    <a:pt x="105" y="263"/>
                    <a:pt x="105" y="263"/>
                    <a:pt x="105" y="263"/>
                  </a:cubicBezTo>
                  <a:cubicBezTo>
                    <a:pt x="112" y="263"/>
                    <a:pt x="112" y="263"/>
                    <a:pt x="112" y="263"/>
                  </a:cubicBezTo>
                  <a:cubicBezTo>
                    <a:pt x="119" y="263"/>
                    <a:pt x="119" y="263"/>
                    <a:pt x="119" y="263"/>
                  </a:cubicBezTo>
                  <a:cubicBezTo>
                    <a:pt x="123" y="269"/>
                    <a:pt x="123" y="269"/>
                    <a:pt x="123" y="269"/>
                  </a:cubicBezTo>
                  <a:cubicBezTo>
                    <a:pt x="127" y="275"/>
                    <a:pt x="127" y="275"/>
                    <a:pt x="127" y="275"/>
                  </a:cubicBezTo>
                  <a:cubicBezTo>
                    <a:pt x="123" y="282"/>
                    <a:pt x="123" y="282"/>
                    <a:pt x="123" y="282"/>
                  </a:cubicBezTo>
                  <a:cubicBezTo>
                    <a:pt x="119" y="288"/>
                    <a:pt x="119" y="288"/>
                    <a:pt x="119" y="288"/>
                  </a:cubicBezTo>
                  <a:cubicBezTo>
                    <a:pt x="112" y="288"/>
                    <a:pt x="112" y="288"/>
                    <a:pt x="112" y="288"/>
                  </a:cubicBezTo>
                  <a:cubicBezTo>
                    <a:pt x="105" y="288"/>
                    <a:pt x="105" y="288"/>
                    <a:pt x="105" y="288"/>
                  </a:cubicBezTo>
                  <a:cubicBezTo>
                    <a:pt x="101" y="282"/>
                    <a:pt x="101" y="282"/>
                    <a:pt x="101" y="282"/>
                  </a:cubicBezTo>
                  <a:cubicBezTo>
                    <a:pt x="98" y="275"/>
                    <a:pt x="98" y="275"/>
                    <a:pt x="98" y="275"/>
                  </a:cubicBezTo>
                  <a:close/>
                  <a:moveTo>
                    <a:pt x="17" y="275"/>
                  </a:moveTo>
                  <a:cubicBezTo>
                    <a:pt x="21" y="269"/>
                    <a:pt x="21" y="269"/>
                    <a:pt x="21" y="269"/>
                  </a:cubicBezTo>
                  <a:cubicBezTo>
                    <a:pt x="24" y="263"/>
                    <a:pt x="24" y="263"/>
                    <a:pt x="24" y="263"/>
                  </a:cubicBezTo>
                  <a:cubicBezTo>
                    <a:pt x="31" y="263"/>
                    <a:pt x="31" y="263"/>
                    <a:pt x="31" y="263"/>
                  </a:cubicBezTo>
                  <a:cubicBezTo>
                    <a:pt x="39" y="263"/>
                    <a:pt x="39" y="263"/>
                    <a:pt x="39" y="263"/>
                  </a:cubicBezTo>
                  <a:cubicBezTo>
                    <a:pt x="42" y="269"/>
                    <a:pt x="42" y="269"/>
                    <a:pt x="42" y="269"/>
                  </a:cubicBezTo>
                  <a:cubicBezTo>
                    <a:pt x="46" y="275"/>
                    <a:pt x="46" y="275"/>
                    <a:pt x="46" y="275"/>
                  </a:cubicBezTo>
                  <a:cubicBezTo>
                    <a:pt x="42" y="282"/>
                    <a:pt x="42" y="282"/>
                    <a:pt x="42" y="282"/>
                  </a:cubicBezTo>
                  <a:cubicBezTo>
                    <a:pt x="39" y="288"/>
                    <a:pt x="39" y="288"/>
                    <a:pt x="39" y="288"/>
                  </a:cubicBezTo>
                  <a:cubicBezTo>
                    <a:pt x="31" y="288"/>
                    <a:pt x="31" y="288"/>
                    <a:pt x="31" y="288"/>
                  </a:cubicBezTo>
                  <a:cubicBezTo>
                    <a:pt x="24" y="288"/>
                    <a:pt x="24" y="288"/>
                    <a:pt x="24" y="288"/>
                  </a:cubicBezTo>
                  <a:cubicBezTo>
                    <a:pt x="21" y="282"/>
                    <a:pt x="21" y="282"/>
                    <a:pt x="21" y="282"/>
                  </a:cubicBezTo>
                  <a:cubicBezTo>
                    <a:pt x="17" y="275"/>
                    <a:pt x="17" y="275"/>
                    <a:pt x="17" y="275"/>
                  </a:cubicBezTo>
                  <a:close/>
                </a:path>
              </a:pathLst>
            </a:custGeom>
            <a:solidFill>
              <a:srgbClr val="FFFFFF"/>
            </a:solidFill>
            <a:ln w="9525">
              <a:noFill/>
            </a:ln>
          </p:spPr>
          <p:txBody>
            <a:bodyPr/>
            <a:p>
              <a:endParaRPr altLang="en-US" lang="zh-CN"/>
            </a:p>
          </p:txBody>
        </p:sp>
      </p:gr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30" name=""/>
        <p:cNvGrpSpPr/>
        <p:nvPr/>
      </p:nvGrpSpPr>
      <p:grpSpPr>
        <a:xfrm>
          <a:off x="0" y="0"/>
          <a:ext cx="0" cy="0"/>
          <a:chOff x="0" y="0"/>
          <a:chExt cx="0" cy="0"/>
        </a:xfrm>
      </p:grpSpPr>
      <p:sp>
        <p:nvSpPr>
          <p:cNvPr id="1049315" name="Freeform 5"/>
          <p:cNvSpPr>
            <a:spLocks noEditPoints="1"/>
          </p:cNvSpPr>
          <p:nvPr/>
        </p:nvSpPr>
        <p:spPr>
          <a:xfrm>
            <a:off x="6259513" y="820738"/>
            <a:ext cx="127000" cy="230187"/>
          </a:xfrm>
          <a:custGeom>
            <a:avLst/>
            <a:ahLst/>
            <a:cxnLst>
              <a:cxn ang="0">
                <a:pos x="293" y="0"/>
              </a:cxn>
              <a:cxn ang="0">
                <a:pos x="387" y="0"/>
              </a:cxn>
              <a:cxn ang="0">
                <a:pos x="600" y="903"/>
              </a:cxn>
              <a:cxn ang="0">
                <a:pos x="423" y="1100"/>
              </a:cxn>
              <a:cxn ang="0">
                <a:pos x="167" y="1100"/>
              </a:cxn>
              <a:cxn ang="0">
                <a:pos x="0" y="903"/>
              </a:cxn>
              <a:cxn ang="0">
                <a:pos x="204" y="0"/>
              </a:cxn>
              <a:cxn ang="0">
                <a:pos x="149" y="502"/>
              </a:cxn>
              <a:cxn ang="0">
                <a:pos x="208" y="427"/>
              </a:cxn>
              <a:cxn ang="0">
                <a:pos x="254" y="378"/>
              </a:cxn>
              <a:cxn ang="0">
                <a:pos x="261" y="380"/>
              </a:cxn>
              <a:cxn ang="0">
                <a:pos x="240" y="433"/>
              </a:cxn>
              <a:cxn ang="0">
                <a:pos x="193" y="535"/>
              </a:cxn>
              <a:cxn ang="0">
                <a:pos x="173" y="598"/>
              </a:cxn>
              <a:cxn ang="0">
                <a:pos x="175" y="612"/>
              </a:cxn>
              <a:cxn ang="0">
                <a:pos x="187" y="616"/>
              </a:cxn>
              <a:cxn ang="0">
                <a:pos x="222" y="594"/>
              </a:cxn>
              <a:cxn ang="0">
                <a:pos x="317" y="504"/>
              </a:cxn>
              <a:cxn ang="0">
                <a:pos x="383" y="427"/>
              </a:cxn>
              <a:cxn ang="0">
                <a:pos x="405" y="409"/>
              </a:cxn>
              <a:cxn ang="0">
                <a:pos x="385" y="462"/>
              </a:cxn>
              <a:cxn ang="0">
                <a:pos x="320" y="577"/>
              </a:cxn>
              <a:cxn ang="0">
                <a:pos x="250" y="708"/>
              </a:cxn>
              <a:cxn ang="0">
                <a:pos x="242" y="744"/>
              </a:cxn>
              <a:cxn ang="0">
                <a:pos x="246" y="752"/>
              </a:cxn>
              <a:cxn ang="0">
                <a:pos x="271" y="750"/>
              </a:cxn>
              <a:cxn ang="0">
                <a:pos x="328" y="712"/>
              </a:cxn>
              <a:cxn ang="0">
                <a:pos x="433" y="624"/>
              </a:cxn>
              <a:cxn ang="0">
                <a:pos x="452" y="506"/>
              </a:cxn>
              <a:cxn ang="0">
                <a:pos x="425" y="525"/>
              </a:cxn>
              <a:cxn ang="0">
                <a:pos x="346" y="612"/>
              </a:cxn>
              <a:cxn ang="0">
                <a:pos x="326" y="630"/>
              </a:cxn>
              <a:cxn ang="0">
                <a:pos x="374" y="547"/>
              </a:cxn>
              <a:cxn ang="0">
                <a:pos x="431" y="445"/>
              </a:cxn>
              <a:cxn ang="0">
                <a:pos x="448" y="401"/>
              </a:cxn>
              <a:cxn ang="0">
                <a:pos x="446" y="368"/>
              </a:cxn>
              <a:cxn ang="0">
                <a:pos x="431" y="360"/>
              </a:cxn>
              <a:cxn ang="0">
                <a:pos x="407" y="368"/>
              </a:cxn>
              <a:cxn ang="0">
                <a:pos x="356" y="411"/>
              </a:cxn>
              <a:cxn ang="0">
                <a:pos x="267" y="518"/>
              </a:cxn>
              <a:cxn ang="0">
                <a:pos x="210" y="579"/>
              </a:cxn>
              <a:cxn ang="0">
                <a:pos x="189" y="600"/>
              </a:cxn>
              <a:cxn ang="0">
                <a:pos x="200" y="569"/>
              </a:cxn>
              <a:cxn ang="0">
                <a:pos x="257" y="441"/>
              </a:cxn>
              <a:cxn ang="0">
                <a:pos x="277" y="386"/>
              </a:cxn>
              <a:cxn ang="0">
                <a:pos x="281" y="348"/>
              </a:cxn>
              <a:cxn ang="0">
                <a:pos x="273" y="346"/>
              </a:cxn>
              <a:cxn ang="0">
                <a:pos x="224" y="390"/>
              </a:cxn>
              <a:cxn ang="0">
                <a:pos x="141" y="498"/>
              </a:cxn>
              <a:cxn ang="0">
                <a:pos x="275" y="165"/>
              </a:cxn>
              <a:cxn ang="0">
                <a:pos x="285" y="81"/>
              </a:cxn>
              <a:cxn ang="0">
                <a:pos x="179" y="209"/>
              </a:cxn>
              <a:cxn ang="0">
                <a:pos x="104" y="860"/>
              </a:cxn>
              <a:cxn ang="0">
                <a:pos x="486" y="860"/>
              </a:cxn>
              <a:cxn ang="0">
                <a:pos x="411" y="209"/>
              </a:cxn>
            </a:cxnLst>
            <a:rect l="0" t="0" r="0" b="0"/>
            <a:pathLst>
              <a:path w="600" h="1100">
                <a:moveTo>
                  <a:pt x="204" y="0"/>
                </a:moveTo>
                <a:lnTo>
                  <a:pt x="222" y="0"/>
                </a:lnTo>
                <a:lnTo>
                  <a:pt x="293" y="0"/>
                </a:lnTo>
                <a:lnTo>
                  <a:pt x="295" y="0"/>
                </a:lnTo>
                <a:lnTo>
                  <a:pt x="364" y="0"/>
                </a:lnTo>
                <a:lnTo>
                  <a:pt x="387" y="0"/>
                </a:lnTo>
                <a:lnTo>
                  <a:pt x="405" y="165"/>
                </a:lnTo>
                <a:lnTo>
                  <a:pt x="600" y="165"/>
                </a:lnTo>
                <a:lnTo>
                  <a:pt x="600" y="903"/>
                </a:lnTo>
                <a:lnTo>
                  <a:pt x="490" y="903"/>
                </a:lnTo>
                <a:lnTo>
                  <a:pt x="513" y="1100"/>
                </a:lnTo>
                <a:lnTo>
                  <a:pt x="423" y="1100"/>
                </a:lnTo>
                <a:lnTo>
                  <a:pt x="401" y="903"/>
                </a:lnTo>
                <a:lnTo>
                  <a:pt x="189" y="903"/>
                </a:lnTo>
                <a:lnTo>
                  <a:pt x="167" y="1100"/>
                </a:lnTo>
                <a:lnTo>
                  <a:pt x="76" y="1100"/>
                </a:lnTo>
                <a:lnTo>
                  <a:pt x="98" y="903"/>
                </a:lnTo>
                <a:lnTo>
                  <a:pt x="0" y="903"/>
                </a:lnTo>
                <a:lnTo>
                  <a:pt x="0" y="165"/>
                </a:lnTo>
                <a:lnTo>
                  <a:pt x="183" y="165"/>
                </a:lnTo>
                <a:lnTo>
                  <a:pt x="204" y="0"/>
                </a:lnTo>
                <a:lnTo>
                  <a:pt x="204" y="0"/>
                </a:lnTo>
                <a:close/>
                <a:moveTo>
                  <a:pt x="141" y="498"/>
                </a:moveTo>
                <a:lnTo>
                  <a:pt x="149" y="502"/>
                </a:lnTo>
                <a:lnTo>
                  <a:pt x="149" y="502"/>
                </a:lnTo>
                <a:lnTo>
                  <a:pt x="167" y="478"/>
                </a:lnTo>
                <a:lnTo>
                  <a:pt x="208" y="427"/>
                </a:lnTo>
                <a:lnTo>
                  <a:pt x="230" y="403"/>
                </a:lnTo>
                <a:lnTo>
                  <a:pt x="246" y="382"/>
                </a:lnTo>
                <a:lnTo>
                  <a:pt x="254" y="378"/>
                </a:lnTo>
                <a:lnTo>
                  <a:pt x="259" y="374"/>
                </a:lnTo>
                <a:lnTo>
                  <a:pt x="261" y="376"/>
                </a:lnTo>
                <a:lnTo>
                  <a:pt x="261" y="380"/>
                </a:lnTo>
                <a:lnTo>
                  <a:pt x="261" y="380"/>
                </a:lnTo>
                <a:lnTo>
                  <a:pt x="250" y="405"/>
                </a:lnTo>
                <a:lnTo>
                  <a:pt x="240" y="433"/>
                </a:lnTo>
                <a:lnTo>
                  <a:pt x="212" y="494"/>
                </a:lnTo>
                <a:lnTo>
                  <a:pt x="212" y="494"/>
                </a:lnTo>
                <a:lnTo>
                  <a:pt x="193" y="535"/>
                </a:lnTo>
                <a:lnTo>
                  <a:pt x="179" y="569"/>
                </a:lnTo>
                <a:lnTo>
                  <a:pt x="175" y="584"/>
                </a:lnTo>
                <a:lnTo>
                  <a:pt x="173" y="598"/>
                </a:lnTo>
                <a:lnTo>
                  <a:pt x="173" y="606"/>
                </a:lnTo>
                <a:lnTo>
                  <a:pt x="175" y="612"/>
                </a:lnTo>
                <a:lnTo>
                  <a:pt x="175" y="612"/>
                </a:lnTo>
                <a:lnTo>
                  <a:pt x="179" y="616"/>
                </a:lnTo>
                <a:lnTo>
                  <a:pt x="183" y="616"/>
                </a:lnTo>
                <a:lnTo>
                  <a:pt x="187" y="616"/>
                </a:lnTo>
                <a:lnTo>
                  <a:pt x="191" y="614"/>
                </a:lnTo>
                <a:lnTo>
                  <a:pt x="206" y="608"/>
                </a:lnTo>
                <a:lnTo>
                  <a:pt x="222" y="594"/>
                </a:lnTo>
                <a:lnTo>
                  <a:pt x="222" y="594"/>
                </a:lnTo>
                <a:lnTo>
                  <a:pt x="285" y="535"/>
                </a:lnTo>
                <a:lnTo>
                  <a:pt x="317" y="504"/>
                </a:lnTo>
                <a:lnTo>
                  <a:pt x="346" y="470"/>
                </a:lnTo>
                <a:lnTo>
                  <a:pt x="346" y="470"/>
                </a:lnTo>
                <a:lnTo>
                  <a:pt x="383" y="427"/>
                </a:lnTo>
                <a:lnTo>
                  <a:pt x="395" y="415"/>
                </a:lnTo>
                <a:lnTo>
                  <a:pt x="401" y="409"/>
                </a:lnTo>
                <a:lnTo>
                  <a:pt x="405" y="409"/>
                </a:lnTo>
                <a:lnTo>
                  <a:pt x="407" y="413"/>
                </a:lnTo>
                <a:lnTo>
                  <a:pt x="399" y="431"/>
                </a:lnTo>
                <a:lnTo>
                  <a:pt x="385" y="462"/>
                </a:lnTo>
                <a:lnTo>
                  <a:pt x="364" y="500"/>
                </a:lnTo>
                <a:lnTo>
                  <a:pt x="320" y="577"/>
                </a:lnTo>
                <a:lnTo>
                  <a:pt x="320" y="577"/>
                </a:lnTo>
                <a:lnTo>
                  <a:pt x="287" y="636"/>
                </a:lnTo>
                <a:lnTo>
                  <a:pt x="261" y="685"/>
                </a:lnTo>
                <a:lnTo>
                  <a:pt x="250" y="708"/>
                </a:lnTo>
                <a:lnTo>
                  <a:pt x="244" y="726"/>
                </a:lnTo>
                <a:lnTo>
                  <a:pt x="242" y="738"/>
                </a:lnTo>
                <a:lnTo>
                  <a:pt x="242" y="744"/>
                </a:lnTo>
                <a:lnTo>
                  <a:pt x="244" y="748"/>
                </a:lnTo>
                <a:lnTo>
                  <a:pt x="244" y="748"/>
                </a:lnTo>
                <a:lnTo>
                  <a:pt x="246" y="752"/>
                </a:lnTo>
                <a:lnTo>
                  <a:pt x="250" y="754"/>
                </a:lnTo>
                <a:lnTo>
                  <a:pt x="259" y="754"/>
                </a:lnTo>
                <a:lnTo>
                  <a:pt x="271" y="750"/>
                </a:lnTo>
                <a:lnTo>
                  <a:pt x="287" y="742"/>
                </a:lnTo>
                <a:lnTo>
                  <a:pt x="287" y="742"/>
                </a:lnTo>
                <a:lnTo>
                  <a:pt x="328" y="712"/>
                </a:lnTo>
                <a:lnTo>
                  <a:pt x="366" y="681"/>
                </a:lnTo>
                <a:lnTo>
                  <a:pt x="403" y="653"/>
                </a:lnTo>
                <a:lnTo>
                  <a:pt x="433" y="624"/>
                </a:lnTo>
                <a:lnTo>
                  <a:pt x="478" y="579"/>
                </a:lnTo>
                <a:lnTo>
                  <a:pt x="494" y="563"/>
                </a:lnTo>
                <a:lnTo>
                  <a:pt x="452" y="506"/>
                </a:lnTo>
                <a:lnTo>
                  <a:pt x="452" y="506"/>
                </a:lnTo>
                <a:lnTo>
                  <a:pt x="439" y="514"/>
                </a:lnTo>
                <a:lnTo>
                  <a:pt x="425" y="525"/>
                </a:lnTo>
                <a:lnTo>
                  <a:pt x="399" y="553"/>
                </a:lnTo>
                <a:lnTo>
                  <a:pt x="370" y="584"/>
                </a:lnTo>
                <a:lnTo>
                  <a:pt x="346" y="612"/>
                </a:lnTo>
                <a:lnTo>
                  <a:pt x="328" y="634"/>
                </a:lnTo>
                <a:lnTo>
                  <a:pt x="320" y="643"/>
                </a:lnTo>
                <a:lnTo>
                  <a:pt x="326" y="630"/>
                </a:lnTo>
                <a:lnTo>
                  <a:pt x="348" y="594"/>
                </a:lnTo>
                <a:lnTo>
                  <a:pt x="348" y="594"/>
                </a:lnTo>
                <a:lnTo>
                  <a:pt x="374" y="547"/>
                </a:lnTo>
                <a:lnTo>
                  <a:pt x="405" y="496"/>
                </a:lnTo>
                <a:lnTo>
                  <a:pt x="419" y="470"/>
                </a:lnTo>
                <a:lnTo>
                  <a:pt x="431" y="445"/>
                </a:lnTo>
                <a:lnTo>
                  <a:pt x="442" y="421"/>
                </a:lnTo>
                <a:lnTo>
                  <a:pt x="448" y="401"/>
                </a:lnTo>
                <a:lnTo>
                  <a:pt x="448" y="401"/>
                </a:lnTo>
                <a:lnTo>
                  <a:pt x="450" y="382"/>
                </a:lnTo>
                <a:lnTo>
                  <a:pt x="448" y="374"/>
                </a:lnTo>
                <a:lnTo>
                  <a:pt x="446" y="368"/>
                </a:lnTo>
                <a:lnTo>
                  <a:pt x="442" y="364"/>
                </a:lnTo>
                <a:lnTo>
                  <a:pt x="437" y="360"/>
                </a:lnTo>
                <a:lnTo>
                  <a:pt x="431" y="360"/>
                </a:lnTo>
                <a:lnTo>
                  <a:pt x="425" y="360"/>
                </a:lnTo>
                <a:lnTo>
                  <a:pt x="415" y="362"/>
                </a:lnTo>
                <a:lnTo>
                  <a:pt x="407" y="368"/>
                </a:lnTo>
                <a:lnTo>
                  <a:pt x="395" y="374"/>
                </a:lnTo>
                <a:lnTo>
                  <a:pt x="383" y="384"/>
                </a:lnTo>
                <a:lnTo>
                  <a:pt x="356" y="411"/>
                </a:lnTo>
                <a:lnTo>
                  <a:pt x="324" y="449"/>
                </a:lnTo>
                <a:lnTo>
                  <a:pt x="324" y="449"/>
                </a:lnTo>
                <a:lnTo>
                  <a:pt x="267" y="518"/>
                </a:lnTo>
                <a:lnTo>
                  <a:pt x="238" y="551"/>
                </a:lnTo>
                <a:lnTo>
                  <a:pt x="210" y="579"/>
                </a:lnTo>
                <a:lnTo>
                  <a:pt x="210" y="579"/>
                </a:lnTo>
                <a:lnTo>
                  <a:pt x="193" y="596"/>
                </a:lnTo>
                <a:lnTo>
                  <a:pt x="189" y="600"/>
                </a:lnTo>
                <a:lnTo>
                  <a:pt x="189" y="600"/>
                </a:lnTo>
                <a:lnTo>
                  <a:pt x="189" y="598"/>
                </a:lnTo>
                <a:lnTo>
                  <a:pt x="191" y="590"/>
                </a:lnTo>
                <a:lnTo>
                  <a:pt x="200" y="569"/>
                </a:lnTo>
                <a:lnTo>
                  <a:pt x="230" y="502"/>
                </a:lnTo>
                <a:lnTo>
                  <a:pt x="230" y="502"/>
                </a:lnTo>
                <a:lnTo>
                  <a:pt x="257" y="441"/>
                </a:lnTo>
                <a:lnTo>
                  <a:pt x="269" y="411"/>
                </a:lnTo>
                <a:lnTo>
                  <a:pt x="277" y="386"/>
                </a:lnTo>
                <a:lnTo>
                  <a:pt x="277" y="386"/>
                </a:lnTo>
                <a:lnTo>
                  <a:pt x="283" y="364"/>
                </a:lnTo>
                <a:lnTo>
                  <a:pt x="283" y="352"/>
                </a:lnTo>
                <a:lnTo>
                  <a:pt x="281" y="348"/>
                </a:lnTo>
                <a:lnTo>
                  <a:pt x="279" y="346"/>
                </a:lnTo>
                <a:lnTo>
                  <a:pt x="277" y="344"/>
                </a:lnTo>
                <a:lnTo>
                  <a:pt x="273" y="346"/>
                </a:lnTo>
                <a:lnTo>
                  <a:pt x="263" y="352"/>
                </a:lnTo>
                <a:lnTo>
                  <a:pt x="252" y="360"/>
                </a:lnTo>
                <a:lnTo>
                  <a:pt x="224" y="390"/>
                </a:lnTo>
                <a:lnTo>
                  <a:pt x="196" y="425"/>
                </a:lnTo>
                <a:lnTo>
                  <a:pt x="169" y="460"/>
                </a:lnTo>
                <a:lnTo>
                  <a:pt x="141" y="498"/>
                </a:lnTo>
                <a:lnTo>
                  <a:pt x="141" y="498"/>
                </a:lnTo>
                <a:close/>
                <a:moveTo>
                  <a:pt x="285" y="81"/>
                </a:moveTo>
                <a:lnTo>
                  <a:pt x="275" y="165"/>
                </a:lnTo>
                <a:lnTo>
                  <a:pt x="315" y="165"/>
                </a:lnTo>
                <a:lnTo>
                  <a:pt x="305" y="81"/>
                </a:lnTo>
                <a:lnTo>
                  <a:pt x="285" y="81"/>
                </a:lnTo>
                <a:lnTo>
                  <a:pt x="285" y="81"/>
                </a:lnTo>
                <a:close/>
                <a:moveTo>
                  <a:pt x="269" y="209"/>
                </a:moveTo>
                <a:lnTo>
                  <a:pt x="179" y="209"/>
                </a:lnTo>
                <a:lnTo>
                  <a:pt x="43" y="209"/>
                </a:lnTo>
                <a:lnTo>
                  <a:pt x="43" y="860"/>
                </a:lnTo>
                <a:lnTo>
                  <a:pt x="104" y="860"/>
                </a:lnTo>
                <a:lnTo>
                  <a:pt x="193" y="860"/>
                </a:lnTo>
                <a:lnTo>
                  <a:pt x="395" y="860"/>
                </a:lnTo>
                <a:lnTo>
                  <a:pt x="486" y="860"/>
                </a:lnTo>
                <a:lnTo>
                  <a:pt x="555" y="860"/>
                </a:lnTo>
                <a:lnTo>
                  <a:pt x="555" y="209"/>
                </a:lnTo>
                <a:lnTo>
                  <a:pt x="411" y="209"/>
                </a:lnTo>
                <a:lnTo>
                  <a:pt x="320" y="209"/>
                </a:lnTo>
                <a:lnTo>
                  <a:pt x="269" y="209"/>
                </a:lnTo>
                <a:close/>
              </a:path>
            </a:pathLst>
          </a:custGeom>
          <a:solidFill>
            <a:schemeClr val="bg1"/>
          </a:solidFill>
          <a:ln w="9525">
            <a:noFill/>
          </a:ln>
        </p:spPr>
        <p:txBody>
          <a:bodyPr/>
          <a:p>
            <a:endParaRPr altLang="en-US" lang="zh-CN"/>
          </a:p>
        </p:txBody>
      </p:sp>
      <p:sp>
        <p:nvSpPr>
          <p:cNvPr id="1049316" name="Freeform 6"/>
          <p:cNvSpPr>
            <a:spLocks noEditPoints="1"/>
          </p:cNvSpPr>
          <p:nvPr/>
        </p:nvSpPr>
        <p:spPr>
          <a:xfrm>
            <a:off x="2359025" y="820738"/>
            <a:ext cx="180975" cy="185737"/>
          </a:xfrm>
          <a:custGeom>
            <a:avLst/>
            <a:ahLst/>
            <a:cxnLst>
              <a:cxn ang="0">
                <a:pos x="244" y="590"/>
              </a:cxn>
              <a:cxn ang="0">
                <a:pos x="238" y="557"/>
              </a:cxn>
              <a:cxn ang="0">
                <a:pos x="94" y="452"/>
              </a:cxn>
              <a:cxn ang="0">
                <a:pos x="84" y="380"/>
              </a:cxn>
              <a:cxn ang="0">
                <a:pos x="226" y="291"/>
              </a:cxn>
              <a:cxn ang="0">
                <a:pos x="224" y="372"/>
              </a:cxn>
              <a:cxn ang="0">
                <a:pos x="202" y="433"/>
              </a:cxn>
              <a:cxn ang="0">
                <a:pos x="322" y="478"/>
              </a:cxn>
              <a:cxn ang="0">
                <a:pos x="423" y="429"/>
              </a:cxn>
              <a:cxn ang="0">
                <a:pos x="395" y="364"/>
              </a:cxn>
              <a:cxn ang="0">
                <a:pos x="594" y="273"/>
              </a:cxn>
              <a:cxn ang="0">
                <a:pos x="785" y="382"/>
              </a:cxn>
              <a:cxn ang="0">
                <a:pos x="862" y="541"/>
              </a:cxn>
              <a:cxn ang="0">
                <a:pos x="781" y="744"/>
              </a:cxn>
              <a:cxn ang="0">
                <a:pos x="537" y="870"/>
              </a:cxn>
              <a:cxn ang="0">
                <a:pos x="316" y="877"/>
              </a:cxn>
              <a:cxn ang="0">
                <a:pos x="102" y="789"/>
              </a:cxn>
              <a:cxn ang="0">
                <a:pos x="2" y="665"/>
              </a:cxn>
              <a:cxn ang="0">
                <a:pos x="31" y="618"/>
              </a:cxn>
              <a:cxn ang="0">
                <a:pos x="261" y="407"/>
              </a:cxn>
              <a:cxn ang="0">
                <a:pos x="311" y="458"/>
              </a:cxn>
              <a:cxn ang="0">
                <a:pos x="277" y="368"/>
              </a:cxn>
              <a:cxn ang="0">
                <a:pos x="454" y="171"/>
              </a:cxn>
              <a:cxn ang="0">
                <a:pos x="448" y="43"/>
              </a:cxn>
              <a:cxn ang="0">
                <a:pos x="407" y="21"/>
              </a:cxn>
              <a:cxn ang="0">
                <a:pos x="342" y="114"/>
              </a:cxn>
              <a:cxn ang="0">
                <a:pos x="370" y="185"/>
              </a:cxn>
              <a:cxn ang="0">
                <a:pos x="360" y="90"/>
              </a:cxn>
              <a:cxn ang="0">
                <a:pos x="435" y="16"/>
              </a:cxn>
              <a:cxn ang="0">
                <a:pos x="375" y="163"/>
              </a:cxn>
              <a:cxn ang="0">
                <a:pos x="403" y="216"/>
              </a:cxn>
              <a:cxn ang="0">
                <a:pos x="362" y="212"/>
              </a:cxn>
              <a:cxn ang="0">
                <a:pos x="163" y="675"/>
              </a:cxn>
              <a:cxn ang="0">
                <a:pos x="133" y="714"/>
              </a:cxn>
              <a:cxn ang="0">
                <a:pos x="204" y="744"/>
              </a:cxn>
              <a:cxn ang="0">
                <a:pos x="269" y="722"/>
              </a:cxn>
              <a:cxn ang="0">
                <a:pos x="255" y="679"/>
              </a:cxn>
              <a:cxn ang="0">
                <a:pos x="722" y="472"/>
              </a:cxn>
              <a:cxn ang="0">
                <a:pos x="651" y="502"/>
              </a:cxn>
              <a:cxn ang="0">
                <a:pos x="681" y="541"/>
              </a:cxn>
              <a:cxn ang="0">
                <a:pos x="763" y="541"/>
              </a:cxn>
              <a:cxn ang="0">
                <a:pos x="793" y="502"/>
              </a:cxn>
              <a:cxn ang="0">
                <a:pos x="722" y="472"/>
              </a:cxn>
              <a:cxn ang="0">
                <a:pos x="657" y="604"/>
              </a:cxn>
              <a:cxn ang="0">
                <a:pos x="641" y="645"/>
              </a:cxn>
              <a:cxn ang="0">
                <a:pos x="708" y="669"/>
              </a:cxn>
              <a:cxn ang="0">
                <a:pos x="779" y="639"/>
              </a:cxn>
              <a:cxn ang="0">
                <a:pos x="749" y="600"/>
              </a:cxn>
              <a:cxn ang="0">
                <a:pos x="570" y="691"/>
              </a:cxn>
              <a:cxn ang="0">
                <a:pos x="513" y="728"/>
              </a:cxn>
              <a:cxn ang="0">
                <a:pos x="557" y="763"/>
              </a:cxn>
              <a:cxn ang="0">
                <a:pos x="637" y="755"/>
              </a:cxn>
              <a:cxn ang="0">
                <a:pos x="651" y="714"/>
              </a:cxn>
              <a:cxn ang="0">
                <a:pos x="586" y="689"/>
              </a:cxn>
              <a:cxn ang="0">
                <a:pos x="324" y="746"/>
              </a:cxn>
              <a:cxn ang="0">
                <a:pos x="324" y="789"/>
              </a:cxn>
              <a:cxn ang="0">
                <a:pos x="399" y="803"/>
              </a:cxn>
              <a:cxn ang="0">
                <a:pos x="456" y="767"/>
              </a:cxn>
              <a:cxn ang="0">
                <a:pos x="411" y="732"/>
              </a:cxn>
            </a:cxnLst>
            <a:rect l="0" t="0" r="0" b="0"/>
            <a:pathLst>
              <a:path w="862" h="885">
                <a:moveTo>
                  <a:pt x="108" y="610"/>
                </a:moveTo>
                <a:lnTo>
                  <a:pt x="108" y="610"/>
                </a:lnTo>
                <a:lnTo>
                  <a:pt x="165" y="606"/>
                </a:lnTo>
                <a:lnTo>
                  <a:pt x="189" y="604"/>
                </a:lnTo>
                <a:lnTo>
                  <a:pt x="212" y="600"/>
                </a:lnTo>
                <a:lnTo>
                  <a:pt x="230" y="596"/>
                </a:lnTo>
                <a:lnTo>
                  <a:pt x="244" y="590"/>
                </a:lnTo>
                <a:lnTo>
                  <a:pt x="248" y="586"/>
                </a:lnTo>
                <a:lnTo>
                  <a:pt x="250" y="584"/>
                </a:lnTo>
                <a:lnTo>
                  <a:pt x="253" y="578"/>
                </a:lnTo>
                <a:lnTo>
                  <a:pt x="250" y="574"/>
                </a:lnTo>
                <a:lnTo>
                  <a:pt x="250" y="574"/>
                </a:lnTo>
                <a:lnTo>
                  <a:pt x="244" y="565"/>
                </a:lnTo>
                <a:lnTo>
                  <a:pt x="238" y="557"/>
                </a:lnTo>
                <a:lnTo>
                  <a:pt x="216" y="539"/>
                </a:lnTo>
                <a:lnTo>
                  <a:pt x="187" y="521"/>
                </a:lnTo>
                <a:lnTo>
                  <a:pt x="157" y="500"/>
                </a:lnTo>
                <a:lnTo>
                  <a:pt x="157" y="500"/>
                </a:lnTo>
                <a:lnTo>
                  <a:pt x="120" y="474"/>
                </a:lnTo>
                <a:lnTo>
                  <a:pt x="106" y="462"/>
                </a:lnTo>
                <a:lnTo>
                  <a:pt x="94" y="452"/>
                </a:lnTo>
                <a:lnTo>
                  <a:pt x="84" y="439"/>
                </a:lnTo>
                <a:lnTo>
                  <a:pt x="78" y="429"/>
                </a:lnTo>
                <a:lnTo>
                  <a:pt x="74" y="419"/>
                </a:lnTo>
                <a:lnTo>
                  <a:pt x="72" y="409"/>
                </a:lnTo>
                <a:lnTo>
                  <a:pt x="74" y="399"/>
                </a:lnTo>
                <a:lnTo>
                  <a:pt x="78" y="391"/>
                </a:lnTo>
                <a:lnTo>
                  <a:pt x="84" y="380"/>
                </a:lnTo>
                <a:lnTo>
                  <a:pt x="94" y="368"/>
                </a:lnTo>
                <a:lnTo>
                  <a:pt x="106" y="358"/>
                </a:lnTo>
                <a:lnTo>
                  <a:pt x="120" y="348"/>
                </a:lnTo>
                <a:lnTo>
                  <a:pt x="159" y="323"/>
                </a:lnTo>
                <a:lnTo>
                  <a:pt x="159" y="323"/>
                </a:lnTo>
                <a:lnTo>
                  <a:pt x="192" y="307"/>
                </a:lnTo>
                <a:lnTo>
                  <a:pt x="226" y="291"/>
                </a:lnTo>
                <a:lnTo>
                  <a:pt x="263" y="279"/>
                </a:lnTo>
                <a:lnTo>
                  <a:pt x="301" y="269"/>
                </a:lnTo>
                <a:lnTo>
                  <a:pt x="267" y="354"/>
                </a:lnTo>
                <a:lnTo>
                  <a:pt x="267" y="354"/>
                </a:lnTo>
                <a:lnTo>
                  <a:pt x="250" y="360"/>
                </a:lnTo>
                <a:lnTo>
                  <a:pt x="236" y="366"/>
                </a:lnTo>
                <a:lnTo>
                  <a:pt x="224" y="372"/>
                </a:lnTo>
                <a:lnTo>
                  <a:pt x="214" y="382"/>
                </a:lnTo>
                <a:lnTo>
                  <a:pt x="206" y="391"/>
                </a:lnTo>
                <a:lnTo>
                  <a:pt x="200" y="401"/>
                </a:lnTo>
                <a:lnTo>
                  <a:pt x="198" y="411"/>
                </a:lnTo>
                <a:lnTo>
                  <a:pt x="198" y="421"/>
                </a:lnTo>
                <a:lnTo>
                  <a:pt x="198" y="421"/>
                </a:lnTo>
                <a:lnTo>
                  <a:pt x="202" y="433"/>
                </a:lnTo>
                <a:lnTo>
                  <a:pt x="210" y="445"/>
                </a:lnTo>
                <a:lnTo>
                  <a:pt x="222" y="456"/>
                </a:lnTo>
                <a:lnTo>
                  <a:pt x="236" y="464"/>
                </a:lnTo>
                <a:lnTo>
                  <a:pt x="255" y="472"/>
                </a:lnTo>
                <a:lnTo>
                  <a:pt x="275" y="476"/>
                </a:lnTo>
                <a:lnTo>
                  <a:pt x="297" y="478"/>
                </a:lnTo>
                <a:lnTo>
                  <a:pt x="322" y="478"/>
                </a:lnTo>
                <a:lnTo>
                  <a:pt x="322" y="478"/>
                </a:lnTo>
                <a:lnTo>
                  <a:pt x="344" y="474"/>
                </a:lnTo>
                <a:lnTo>
                  <a:pt x="366" y="470"/>
                </a:lnTo>
                <a:lnTo>
                  <a:pt x="385" y="462"/>
                </a:lnTo>
                <a:lnTo>
                  <a:pt x="401" y="454"/>
                </a:lnTo>
                <a:lnTo>
                  <a:pt x="413" y="441"/>
                </a:lnTo>
                <a:lnTo>
                  <a:pt x="423" y="429"/>
                </a:lnTo>
                <a:lnTo>
                  <a:pt x="427" y="417"/>
                </a:lnTo>
                <a:lnTo>
                  <a:pt x="429" y="405"/>
                </a:lnTo>
                <a:lnTo>
                  <a:pt x="429" y="405"/>
                </a:lnTo>
                <a:lnTo>
                  <a:pt x="425" y="393"/>
                </a:lnTo>
                <a:lnTo>
                  <a:pt x="419" y="382"/>
                </a:lnTo>
                <a:lnTo>
                  <a:pt x="409" y="372"/>
                </a:lnTo>
                <a:lnTo>
                  <a:pt x="395" y="364"/>
                </a:lnTo>
                <a:lnTo>
                  <a:pt x="419" y="252"/>
                </a:lnTo>
                <a:lnTo>
                  <a:pt x="419" y="252"/>
                </a:lnTo>
                <a:lnTo>
                  <a:pt x="456" y="252"/>
                </a:lnTo>
                <a:lnTo>
                  <a:pt x="492" y="254"/>
                </a:lnTo>
                <a:lnTo>
                  <a:pt x="527" y="258"/>
                </a:lnTo>
                <a:lnTo>
                  <a:pt x="562" y="265"/>
                </a:lnTo>
                <a:lnTo>
                  <a:pt x="594" y="273"/>
                </a:lnTo>
                <a:lnTo>
                  <a:pt x="627" y="283"/>
                </a:lnTo>
                <a:lnTo>
                  <a:pt x="657" y="295"/>
                </a:lnTo>
                <a:lnTo>
                  <a:pt x="688" y="309"/>
                </a:lnTo>
                <a:lnTo>
                  <a:pt x="714" y="326"/>
                </a:lnTo>
                <a:lnTo>
                  <a:pt x="740" y="342"/>
                </a:lnTo>
                <a:lnTo>
                  <a:pt x="765" y="362"/>
                </a:lnTo>
                <a:lnTo>
                  <a:pt x="785" y="382"/>
                </a:lnTo>
                <a:lnTo>
                  <a:pt x="806" y="403"/>
                </a:lnTo>
                <a:lnTo>
                  <a:pt x="822" y="427"/>
                </a:lnTo>
                <a:lnTo>
                  <a:pt x="836" y="452"/>
                </a:lnTo>
                <a:lnTo>
                  <a:pt x="848" y="478"/>
                </a:lnTo>
                <a:lnTo>
                  <a:pt x="848" y="478"/>
                </a:lnTo>
                <a:lnTo>
                  <a:pt x="856" y="509"/>
                </a:lnTo>
                <a:lnTo>
                  <a:pt x="862" y="541"/>
                </a:lnTo>
                <a:lnTo>
                  <a:pt x="862" y="572"/>
                </a:lnTo>
                <a:lnTo>
                  <a:pt x="858" y="602"/>
                </a:lnTo>
                <a:lnTo>
                  <a:pt x="850" y="633"/>
                </a:lnTo>
                <a:lnTo>
                  <a:pt x="838" y="661"/>
                </a:lnTo>
                <a:lnTo>
                  <a:pt x="822" y="689"/>
                </a:lnTo>
                <a:lnTo>
                  <a:pt x="803" y="718"/>
                </a:lnTo>
                <a:lnTo>
                  <a:pt x="781" y="744"/>
                </a:lnTo>
                <a:lnTo>
                  <a:pt x="755" y="769"/>
                </a:lnTo>
                <a:lnTo>
                  <a:pt x="724" y="791"/>
                </a:lnTo>
                <a:lnTo>
                  <a:pt x="694" y="811"/>
                </a:lnTo>
                <a:lnTo>
                  <a:pt x="657" y="830"/>
                </a:lnTo>
                <a:lnTo>
                  <a:pt x="621" y="846"/>
                </a:lnTo>
                <a:lnTo>
                  <a:pt x="580" y="860"/>
                </a:lnTo>
                <a:lnTo>
                  <a:pt x="537" y="870"/>
                </a:lnTo>
                <a:lnTo>
                  <a:pt x="537" y="870"/>
                </a:lnTo>
                <a:lnTo>
                  <a:pt x="499" y="877"/>
                </a:lnTo>
                <a:lnTo>
                  <a:pt x="462" y="883"/>
                </a:lnTo>
                <a:lnTo>
                  <a:pt x="425" y="885"/>
                </a:lnTo>
                <a:lnTo>
                  <a:pt x="387" y="883"/>
                </a:lnTo>
                <a:lnTo>
                  <a:pt x="352" y="881"/>
                </a:lnTo>
                <a:lnTo>
                  <a:pt x="316" y="877"/>
                </a:lnTo>
                <a:lnTo>
                  <a:pt x="281" y="868"/>
                </a:lnTo>
                <a:lnTo>
                  <a:pt x="246" y="860"/>
                </a:lnTo>
                <a:lnTo>
                  <a:pt x="214" y="850"/>
                </a:lnTo>
                <a:lnTo>
                  <a:pt x="183" y="838"/>
                </a:lnTo>
                <a:lnTo>
                  <a:pt x="155" y="822"/>
                </a:lnTo>
                <a:lnTo>
                  <a:pt x="126" y="805"/>
                </a:lnTo>
                <a:lnTo>
                  <a:pt x="102" y="789"/>
                </a:lnTo>
                <a:lnTo>
                  <a:pt x="78" y="769"/>
                </a:lnTo>
                <a:lnTo>
                  <a:pt x="57" y="748"/>
                </a:lnTo>
                <a:lnTo>
                  <a:pt x="37" y="724"/>
                </a:lnTo>
                <a:lnTo>
                  <a:pt x="37" y="724"/>
                </a:lnTo>
                <a:lnTo>
                  <a:pt x="15" y="691"/>
                </a:lnTo>
                <a:lnTo>
                  <a:pt x="7" y="677"/>
                </a:lnTo>
                <a:lnTo>
                  <a:pt x="2" y="665"/>
                </a:lnTo>
                <a:lnTo>
                  <a:pt x="0" y="653"/>
                </a:lnTo>
                <a:lnTo>
                  <a:pt x="0" y="645"/>
                </a:lnTo>
                <a:lnTo>
                  <a:pt x="2" y="637"/>
                </a:lnTo>
                <a:lnTo>
                  <a:pt x="7" y="631"/>
                </a:lnTo>
                <a:lnTo>
                  <a:pt x="13" y="624"/>
                </a:lnTo>
                <a:lnTo>
                  <a:pt x="21" y="620"/>
                </a:lnTo>
                <a:lnTo>
                  <a:pt x="31" y="618"/>
                </a:lnTo>
                <a:lnTo>
                  <a:pt x="43" y="614"/>
                </a:lnTo>
                <a:lnTo>
                  <a:pt x="74" y="612"/>
                </a:lnTo>
                <a:lnTo>
                  <a:pt x="108" y="610"/>
                </a:lnTo>
                <a:lnTo>
                  <a:pt x="108" y="610"/>
                </a:lnTo>
                <a:close/>
                <a:moveTo>
                  <a:pt x="277" y="368"/>
                </a:moveTo>
                <a:lnTo>
                  <a:pt x="277" y="368"/>
                </a:lnTo>
                <a:lnTo>
                  <a:pt x="261" y="407"/>
                </a:lnTo>
                <a:lnTo>
                  <a:pt x="246" y="445"/>
                </a:lnTo>
                <a:lnTo>
                  <a:pt x="246" y="445"/>
                </a:lnTo>
                <a:lnTo>
                  <a:pt x="261" y="452"/>
                </a:lnTo>
                <a:lnTo>
                  <a:pt x="275" y="456"/>
                </a:lnTo>
                <a:lnTo>
                  <a:pt x="293" y="458"/>
                </a:lnTo>
                <a:lnTo>
                  <a:pt x="311" y="458"/>
                </a:lnTo>
                <a:lnTo>
                  <a:pt x="311" y="458"/>
                </a:lnTo>
                <a:lnTo>
                  <a:pt x="332" y="458"/>
                </a:lnTo>
                <a:lnTo>
                  <a:pt x="352" y="454"/>
                </a:lnTo>
                <a:lnTo>
                  <a:pt x="352" y="454"/>
                </a:lnTo>
                <a:lnTo>
                  <a:pt x="366" y="397"/>
                </a:lnTo>
                <a:lnTo>
                  <a:pt x="366" y="397"/>
                </a:lnTo>
                <a:lnTo>
                  <a:pt x="277" y="368"/>
                </a:lnTo>
                <a:lnTo>
                  <a:pt x="277" y="368"/>
                </a:lnTo>
                <a:close/>
                <a:moveTo>
                  <a:pt x="362" y="191"/>
                </a:moveTo>
                <a:lnTo>
                  <a:pt x="362" y="191"/>
                </a:lnTo>
                <a:lnTo>
                  <a:pt x="403" y="206"/>
                </a:lnTo>
                <a:lnTo>
                  <a:pt x="403" y="206"/>
                </a:lnTo>
                <a:lnTo>
                  <a:pt x="425" y="195"/>
                </a:lnTo>
                <a:lnTo>
                  <a:pt x="442" y="183"/>
                </a:lnTo>
                <a:lnTo>
                  <a:pt x="454" y="171"/>
                </a:lnTo>
                <a:lnTo>
                  <a:pt x="462" y="157"/>
                </a:lnTo>
                <a:lnTo>
                  <a:pt x="466" y="145"/>
                </a:lnTo>
                <a:lnTo>
                  <a:pt x="468" y="128"/>
                </a:lnTo>
                <a:lnTo>
                  <a:pt x="466" y="114"/>
                </a:lnTo>
                <a:lnTo>
                  <a:pt x="464" y="100"/>
                </a:lnTo>
                <a:lnTo>
                  <a:pt x="456" y="69"/>
                </a:lnTo>
                <a:lnTo>
                  <a:pt x="448" y="43"/>
                </a:lnTo>
                <a:lnTo>
                  <a:pt x="446" y="31"/>
                </a:lnTo>
                <a:lnTo>
                  <a:pt x="446" y="18"/>
                </a:lnTo>
                <a:lnTo>
                  <a:pt x="446" y="8"/>
                </a:lnTo>
                <a:lnTo>
                  <a:pt x="450" y="0"/>
                </a:lnTo>
                <a:lnTo>
                  <a:pt x="450" y="0"/>
                </a:lnTo>
                <a:lnTo>
                  <a:pt x="429" y="8"/>
                </a:lnTo>
                <a:lnTo>
                  <a:pt x="407" y="21"/>
                </a:lnTo>
                <a:lnTo>
                  <a:pt x="385" y="37"/>
                </a:lnTo>
                <a:lnTo>
                  <a:pt x="375" y="47"/>
                </a:lnTo>
                <a:lnTo>
                  <a:pt x="364" y="57"/>
                </a:lnTo>
                <a:lnTo>
                  <a:pt x="356" y="69"/>
                </a:lnTo>
                <a:lnTo>
                  <a:pt x="350" y="84"/>
                </a:lnTo>
                <a:lnTo>
                  <a:pt x="344" y="98"/>
                </a:lnTo>
                <a:lnTo>
                  <a:pt x="342" y="114"/>
                </a:lnTo>
                <a:lnTo>
                  <a:pt x="342" y="132"/>
                </a:lnTo>
                <a:lnTo>
                  <a:pt x="346" y="151"/>
                </a:lnTo>
                <a:lnTo>
                  <a:pt x="352" y="171"/>
                </a:lnTo>
                <a:lnTo>
                  <a:pt x="362" y="191"/>
                </a:lnTo>
                <a:lnTo>
                  <a:pt x="362" y="191"/>
                </a:lnTo>
                <a:close/>
                <a:moveTo>
                  <a:pt x="370" y="185"/>
                </a:moveTo>
                <a:lnTo>
                  <a:pt x="370" y="185"/>
                </a:lnTo>
                <a:lnTo>
                  <a:pt x="364" y="169"/>
                </a:lnTo>
                <a:lnTo>
                  <a:pt x="358" y="155"/>
                </a:lnTo>
                <a:lnTo>
                  <a:pt x="356" y="140"/>
                </a:lnTo>
                <a:lnTo>
                  <a:pt x="354" y="126"/>
                </a:lnTo>
                <a:lnTo>
                  <a:pt x="354" y="114"/>
                </a:lnTo>
                <a:lnTo>
                  <a:pt x="356" y="102"/>
                </a:lnTo>
                <a:lnTo>
                  <a:pt x="360" y="90"/>
                </a:lnTo>
                <a:lnTo>
                  <a:pt x="364" y="79"/>
                </a:lnTo>
                <a:lnTo>
                  <a:pt x="370" y="69"/>
                </a:lnTo>
                <a:lnTo>
                  <a:pt x="377" y="61"/>
                </a:lnTo>
                <a:lnTo>
                  <a:pt x="393" y="45"/>
                </a:lnTo>
                <a:lnTo>
                  <a:pt x="413" y="31"/>
                </a:lnTo>
                <a:lnTo>
                  <a:pt x="435" y="16"/>
                </a:lnTo>
                <a:lnTo>
                  <a:pt x="435" y="16"/>
                </a:lnTo>
                <a:lnTo>
                  <a:pt x="415" y="35"/>
                </a:lnTo>
                <a:lnTo>
                  <a:pt x="401" y="53"/>
                </a:lnTo>
                <a:lnTo>
                  <a:pt x="389" y="71"/>
                </a:lnTo>
                <a:lnTo>
                  <a:pt x="379" y="92"/>
                </a:lnTo>
                <a:lnTo>
                  <a:pt x="375" y="114"/>
                </a:lnTo>
                <a:lnTo>
                  <a:pt x="372" y="138"/>
                </a:lnTo>
                <a:lnTo>
                  <a:pt x="375" y="163"/>
                </a:lnTo>
                <a:lnTo>
                  <a:pt x="381" y="189"/>
                </a:lnTo>
                <a:lnTo>
                  <a:pt x="381" y="189"/>
                </a:lnTo>
                <a:lnTo>
                  <a:pt x="370" y="185"/>
                </a:lnTo>
                <a:lnTo>
                  <a:pt x="370" y="185"/>
                </a:lnTo>
                <a:close/>
                <a:moveTo>
                  <a:pt x="283" y="358"/>
                </a:moveTo>
                <a:lnTo>
                  <a:pt x="368" y="387"/>
                </a:lnTo>
                <a:lnTo>
                  <a:pt x="403" y="216"/>
                </a:lnTo>
                <a:lnTo>
                  <a:pt x="358" y="201"/>
                </a:lnTo>
                <a:lnTo>
                  <a:pt x="283" y="358"/>
                </a:lnTo>
                <a:lnTo>
                  <a:pt x="283" y="358"/>
                </a:lnTo>
                <a:close/>
                <a:moveTo>
                  <a:pt x="301" y="350"/>
                </a:moveTo>
                <a:lnTo>
                  <a:pt x="328" y="360"/>
                </a:lnTo>
                <a:lnTo>
                  <a:pt x="377" y="218"/>
                </a:lnTo>
                <a:lnTo>
                  <a:pt x="362" y="212"/>
                </a:lnTo>
                <a:lnTo>
                  <a:pt x="301" y="350"/>
                </a:lnTo>
                <a:lnTo>
                  <a:pt x="301" y="350"/>
                </a:lnTo>
                <a:close/>
                <a:moveTo>
                  <a:pt x="204" y="669"/>
                </a:moveTo>
                <a:lnTo>
                  <a:pt x="204" y="669"/>
                </a:lnTo>
                <a:lnTo>
                  <a:pt x="187" y="669"/>
                </a:lnTo>
                <a:lnTo>
                  <a:pt x="175" y="671"/>
                </a:lnTo>
                <a:lnTo>
                  <a:pt x="163" y="675"/>
                </a:lnTo>
                <a:lnTo>
                  <a:pt x="151" y="679"/>
                </a:lnTo>
                <a:lnTo>
                  <a:pt x="143" y="685"/>
                </a:lnTo>
                <a:lnTo>
                  <a:pt x="137" y="691"/>
                </a:lnTo>
                <a:lnTo>
                  <a:pt x="133" y="700"/>
                </a:lnTo>
                <a:lnTo>
                  <a:pt x="131" y="708"/>
                </a:lnTo>
                <a:lnTo>
                  <a:pt x="131" y="708"/>
                </a:lnTo>
                <a:lnTo>
                  <a:pt x="133" y="714"/>
                </a:lnTo>
                <a:lnTo>
                  <a:pt x="137" y="722"/>
                </a:lnTo>
                <a:lnTo>
                  <a:pt x="143" y="728"/>
                </a:lnTo>
                <a:lnTo>
                  <a:pt x="151" y="734"/>
                </a:lnTo>
                <a:lnTo>
                  <a:pt x="163" y="738"/>
                </a:lnTo>
                <a:lnTo>
                  <a:pt x="175" y="742"/>
                </a:lnTo>
                <a:lnTo>
                  <a:pt x="187" y="744"/>
                </a:lnTo>
                <a:lnTo>
                  <a:pt x="204" y="744"/>
                </a:lnTo>
                <a:lnTo>
                  <a:pt x="204" y="744"/>
                </a:lnTo>
                <a:lnTo>
                  <a:pt x="218" y="744"/>
                </a:lnTo>
                <a:lnTo>
                  <a:pt x="230" y="742"/>
                </a:lnTo>
                <a:lnTo>
                  <a:pt x="242" y="738"/>
                </a:lnTo>
                <a:lnTo>
                  <a:pt x="255" y="734"/>
                </a:lnTo>
                <a:lnTo>
                  <a:pt x="263" y="728"/>
                </a:lnTo>
                <a:lnTo>
                  <a:pt x="269" y="722"/>
                </a:lnTo>
                <a:lnTo>
                  <a:pt x="273" y="714"/>
                </a:lnTo>
                <a:lnTo>
                  <a:pt x="275" y="708"/>
                </a:lnTo>
                <a:lnTo>
                  <a:pt x="275" y="708"/>
                </a:lnTo>
                <a:lnTo>
                  <a:pt x="273" y="700"/>
                </a:lnTo>
                <a:lnTo>
                  <a:pt x="269" y="691"/>
                </a:lnTo>
                <a:lnTo>
                  <a:pt x="263" y="685"/>
                </a:lnTo>
                <a:lnTo>
                  <a:pt x="255" y="679"/>
                </a:lnTo>
                <a:lnTo>
                  <a:pt x="242" y="675"/>
                </a:lnTo>
                <a:lnTo>
                  <a:pt x="230" y="671"/>
                </a:lnTo>
                <a:lnTo>
                  <a:pt x="218" y="669"/>
                </a:lnTo>
                <a:lnTo>
                  <a:pt x="204" y="669"/>
                </a:lnTo>
                <a:lnTo>
                  <a:pt x="204" y="669"/>
                </a:lnTo>
                <a:close/>
                <a:moveTo>
                  <a:pt x="722" y="472"/>
                </a:moveTo>
                <a:lnTo>
                  <a:pt x="722" y="472"/>
                </a:lnTo>
                <a:lnTo>
                  <a:pt x="708" y="474"/>
                </a:lnTo>
                <a:lnTo>
                  <a:pt x="694" y="476"/>
                </a:lnTo>
                <a:lnTo>
                  <a:pt x="681" y="478"/>
                </a:lnTo>
                <a:lnTo>
                  <a:pt x="671" y="484"/>
                </a:lnTo>
                <a:lnTo>
                  <a:pt x="663" y="490"/>
                </a:lnTo>
                <a:lnTo>
                  <a:pt x="655" y="496"/>
                </a:lnTo>
                <a:lnTo>
                  <a:pt x="651" y="502"/>
                </a:lnTo>
                <a:lnTo>
                  <a:pt x="651" y="511"/>
                </a:lnTo>
                <a:lnTo>
                  <a:pt x="651" y="511"/>
                </a:lnTo>
                <a:lnTo>
                  <a:pt x="651" y="519"/>
                </a:lnTo>
                <a:lnTo>
                  <a:pt x="655" y="525"/>
                </a:lnTo>
                <a:lnTo>
                  <a:pt x="663" y="531"/>
                </a:lnTo>
                <a:lnTo>
                  <a:pt x="671" y="537"/>
                </a:lnTo>
                <a:lnTo>
                  <a:pt x="681" y="541"/>
                </a:lnTo>
                <a:lnTo>
                  <a:pt x="694" y="545"/>
                </a:lnTo>
                <a:lnTo>
                  <a:pt x="708" y="547"/>
                </a:lnTo>
                <a:lnTo>
                  <a:pt x="722" y="549"/>
                </a:lnTo>
                <a:lnTo>
                  <a:pt x="722" y="549"/>
                </a:lnTo>
                <a:lnTo>
                  <a:pt x="736" y="547"/>
                </a:lnTo>
                <a:lnTo>
                  <a:pt x="751" y="545"/>
                </a:lnTo>
                <a:lnTo>
                  <a:pt x="763" y="541"/>
                </a:lnTo>
                <a:lnTo>
                  <a:pt x="773" y="537"/>
                </a:lnTo>
                <a:lnTo>
                  <a:pt x="783" y="531"/>
                </a:lnTo>
                <a:lnTo>
                  <a:pt x="789" y="525"/>
                </a:lnTo>
                <a:lnTo>
                  <a:pt x="793" y="519"/>
                </a:lnTo>
                <a:lnTo>
                  <a:pt x="795" y="511"/>
                </a:lnTo>
                <a:lnTo>
                  <a:pt x="795" y="511"/>
                </a:lnTo>
                <a:lnTo>
                  <a:pt x="793" y="502"/>
                </a:lnTo>
                <a:lnTo>
                  <a:pt x="789" y="496"/>
                </a:lnTo>
                <a:lnTo>
                  <a:pt x="783" y="490"/>
                </a:lnTo>
                <a:lnTo>
                  <a:pt x="773" y="484"/>
                </a:lnTo>
                <a:lnTo>
                  <a:pt x="763" y="478"/>
                </a:lnTo>
                <a:lnTo>
                  <a:pt x="751" y="476"/>
                </a:lnTo>
                <a:lnTo>
                  <a:pt x="736" y="474"/>
                </a:lnTo>
                <a:lnTo>
                  <a:pt x="722" y="472"/>
                </a:lnTo>
                <a:lnTo>
                  <a:pt x="722" y="472"/>
                </a:lnTo>
                <a:close/>
                <a:moveTo>
                  <a:pt x="708" y="592"/>
                </a:moveTo>
                <a:lnTo>
                  <a:pt x="708" y="592"/>
                </a:lnTo>
                <a:lnTo>
                  <a:pt x="694" y="594"/>
                </a:lnTo>
                <a:lnTo>
                  <a:pt x="679" y="596"/>
                </a:lnTo>
                <a:lnTo>
                  <a:pt x="667" y="600"/>
                </a:lnTo>
                <a:lnTo>
                  <a:pt x="657" y="604"/>
                </a:lnTo>
                <a:lnTo>
                  <a:pt x="647" y="610"/>
                </a:lnTo>
                <a:lnTo>
                  <a:pt x="641" y="616"/>
                </a:lnTo>
                <a:lnTo>
                  <a:pt x="637" y="622"/>
                </a:lnTo>
                <a:lnTo>
                  <a:pt x="635" y="631"/>
                </a:lnTo>
                <a:lnTo>
                  <a:pt x="635" y="631"/>
                </a:lnTo>
                <a:lnTo>
                  <a:pt x="637" y="639"/>
                </a:lnTo>
                <a:lnTo>
                  <a:pt x="641" y="645"/>
                </a:lnTo>
                <a:lnTo>
                  <a:pt x="647" y="651"/>
                </a:lnTo>
                <a:lnTo>
                  <a:pt x="657" y="657"/>
                </a:lnTo>
                <a:lnTo>
                  <a:pt x="667" y="661"/>
                </a:lnTo>
                <a:lnTo>
                  <a:pt x="679" y="665"/>
                </a:lnTo>
                <a:lnTo>
                  <a:pt x="694" y="667"/>
                </a:lnTo>
                <a:lnTo>
                  <a:pt x="708" y="669"/>
                </a:lnTo>
                <a:lnTo>
                  <a:pt x="708" y="669"/>
                </a:lnTo>
                <a:lnTo>
                  <a:pt x="722" y="667"/>
                </a:lnTo>
                <a:lnTo>
                  <a:pt x="736" y="665"/>
                </a:lnTo>
                <a:lnTo>
                  <a:pt x="749" y="661"/>
                </a:lnTo>
                <a:lnTo>
                  <a:pt x="759" y="657"/>
                </a:lnTo>
                <a:lnTo>
                  <a:pt x="767" y="651"/>
                </a:lnTo>
                <a:lnTo>
                  <a:pt x="775" y="645"/>
                </a:lnTo>
                <a:lnTo>
                  <a:pt x="779" y="639"/>
                </a:lnTo>
                <a:lnTo>
                  <a:pt x="779" y="631"/>
                </a:lnTo>
                <a:lnTo>
                  <a:pt x="779" y="631"/>
                </a:lnTo>
                <a:lnTo>
                  <a:pt x="779" y="622"/>
                </a:lnTo>
                <a:lnTo>
                  <a:pt x="775" y="616"/>
                </a:lnTo>
                <a:lnTo>
                  <a:pt x="767" y="610"/>
                </a:lnTo>
                <a:lnTo>
                  <a:pt x="759" y="604"/>
                </a:lnTo>
                <a:lnTo>
                  <a:pt x="749" y="600"/>
                </a:lnTo>
                <a:lnTo>
                  <a:pt x="736" y="596"/>
                </a:lnTo>
                <a:lnTo>
                  <a:pt x="722" y="594"/>
                </a:lnTo>
                <a:lnTo>
                  <a:pt x="708" y="592"/>
                </a:lnTo>
                <a:lnTo>
                  <a:pt x="708" y="592"/>
                </a:lnTo>
                <a:close/>
                <a:moveTo>
                  <a:pt x="586" y="689"/>
                </a:moveTo>
                <a:lnTo>
                  <a:pt x="586" y="689"/>
                </a:lnTo>
                <a:lnTo>
                  <a:pt x="570" y="691"/>
                </a:lnTo>
                <a:lnTo>
                  <a:pt x="557" y="694"/>
                </a:lnTo>
                <a:lnTo>
                  <a:pt x="545" y="696"/>
                </a:lnTo>
                <a:lnTo>
                  <a:pt x="533" y="702"/>
                </a:lnTo>
                <a:lnTo>
                  <a:pt x="525" y="706"/>
                </a:lnTo>
                <a:lnTo>
                  <a:pt x="519" y="714"/>
                </a:lnTo>
                <a:lnTo>
                  <a:pt x="515" y="720"/>
                </a:lnTo>
                <a:lnTo>
                  <a:pt x="513" y="728"/>
                </a:lnTo>
                <a:lnTo>
                  <a:pt x="513" y="728"/>
                </a:lnTo>
                <a:lnTo>
                  <a:pt x="515" y="736"/>
                </a:lnTo>
                <a:lnTo>
                  <a:pt x="519" y="742"/>
                </a:lnTo>
                <a:lnTo>
                  <a:pt x="525" y="748"/>
                </a:lnTo>
                <a:lnTo>
                  <a:pt x="533" y="755"/>
                </a:lnTo>
                <a:lnTo>
                  <a:pt x="545" y="759"/>
                </a:lnTo>
                <a:lnTo>
                  <a:pt x="557" y="763"/>
                </a:lnTo>
                <a:lnTo>
                  <a:pt x="570" y="765"/>
                </a:lnTo>
                <a:lnTo>
                  <a:pt x="586" y="767"/>
                </a:lnTo>
                <a:lnTo>
                  <a:pt x="586" y="767"/>
                </a:lnTo>
                <a:lnTo>
                  <a:pt x="600" y="765"/>
                </a:lnTo>
                <a:lnTo>
                  <a:pt x="614" y="763"/>
                </a:lnTo>
                <a:lnTo>
                  <a:pt x="627" y="759"/>
                </a:lnTo>
                <a:lnTo>
                  <a:pt x="637" y="755"/>
                </a:lnTo>
                <a:lnTo>
                  <a:pt x="645" y="748"/>
                </a:lnTo>
                <a:lnTo>
                  <a:pt x="651" y="742"/>
                </a:lnTo>
                <a:lnTo>
                  <a:pt x="657" y="736"/>
                </a:lnTo>
                <a:lnTo>
                  <a:pt x="657" y="728"/>
                </a:lnTo>
                <a:lnTo>
                  <a:pt x="657" y="728"/>
                </a:lnTo>
                <a:lnTo>
                  <a:pt x="657" y="720"/>
                </a:lnTo>
                <a:lnTo>
                  <a:pt x="651" y="714"/>
                </a:lnTo>
                <a:lnTo>
                  <a:pt x="645" y="706"/>
                </a:lnTo>
                <a:lnTo>
                  <a:pt x="637" y="702"/>
                </a:lnTo>
                <a:lnTo>
                  <a:pt x="627" y="696"/>
                </a:lnTo>
                <a:lnTo>
                  <a:pt x="614" y="694"/>
                </a:lnTo>
                <a:lnTo>
                  <a:pt x="600" y="691"/>
                </a:lnTo>
                <a:lnTo>
                  <a:pt x="586" y="689"/>
                </a:lnTo>
                <a:lnTo>
                  <a:pt x="586" y="689"/>
                </a:lnTo>
                <a:close/>
                <a:moveTo>
                  <a:pt x="385" y="730"/>
                </a:moveTo>
                <a:lnTo>
                  <a:pt x="385" y="730"/>
                </a:lnTo>
                <a:lnTo>
                  <a:pt x="368" y="730"/>
                </a:lnTo>
                <a:lnTo>
                  <a:pt x="356" y="732"/>
                </a:lnTo>
                <a:lnTo>
                  <a:pt x="344" y="736"/>
                </a:lnTo>
                <a:lnTo>
                  <a:pt x="332" y="740"/>
                </a:lnTo>
                <a:lnTo>
                  <a:pt x="324" y="746"/>
                </a:lnTo>
                <a:lnTo>
                  <a:pt x="318" y="752"/>
                </a:lnTo>
                <a:lnTo>
                  <a:pt x="314" y="759"/>
                </a:lnTo>
                <a:lnTo>
                  <a:pt x="311" y="767"/>
                </a:lnTo>
                <a:lnTo>
                  <a:pt x="311" y="767"/>
                </a:lnTo>
                <a:lnTo>
                  <a:pt x="314" y="775"/>
                </a:lnTo>
                <a:lnTo>
                  <a:pt x="318" y="781"/>
                </a:lnTo>
                <a:lnTo>
                  <a:pt x="324" y="789"/>
                </a:lnTo>
                <a:lnTo>
                  <a:pt x="332" y="793"/>
                </a:lnTo>
                <a:lnTo>
                  <a:pt x="344" y="799"/>
                </a:lnTo>
                <a:lnTo>
                  <a:pt x="356" y="801"/>
                </a:lnTo>
                <a:lnTo>
                  <a:pt x="368" y="803"/>
                </a:lnTo>
                <a:lnTo>
                  <a:pt x="385" y="805"/>
                </a:lnTo>
                <a:lnTo>
                  <a:pt x="385" y="805"/>
                </a:lnTo>
                <a:lnTo>
                  <a:pt x="399" y="803"/>
                </a:lnTo>
                <a:lnTo>
                  <a:pt x="411" y="801"/>
                </a:lnTo>
                <a:lnTo>
                  <a:pt x="423" y="799"/>
                </a:lnTo>
                <a:lnTo>
                  <a:pt x="435" y="793"/>
                </a:lnTo>
                <a:lnTo>
                  <a:pt x="444" y="789"/>
                </a:lnTo>
                <a:lnTo>
                  <a:pt x="450" y="781"/>
                </a:lnTo>
                <a:lnTo>
                  <a:pt x="454" y="775"/>
                </a:lnTo>
                <a:lnTo>
                  <a:pt x="456" y="767"/>
                </a:lnTo>
                <a:lnTo>
                  <a:pt x="456" y="767"/>
                </a:lnTo>
                <a:lnTo>
                  <a:pt x="454" y="759"/>
                </a:lnTo>
                <a:lnTo>
                  <a:pt x="450" y="752"/>
                </a:lnTo>
                <a:lnTo>
                  <a:pt x="444" y="746"/>
                </a:lnTo>
                <a:lnTo>
                  <a:pt x="435" y="740"/>
                </a:lnTo>
                <a:lnTo>
                  <a:pt x="423" y="736"/>
                </a:lnTo>
                <a:lnTo>
                  <a:pt x="411" y="732"/>
                </a:lnTo>
                <a:lnTo>
                  <a:pt x="399" y="730"/>
                </a:lnTo>
                <a:lnTo>
                  <a:pt x="385" y="730"/>
                </a:lnTo>
                <a:lnTo>
                  <a:pt x="385" y="730"/>
                </a:lnTo>
                <a:close/>
              </a:path>
            </a:pathLst>
          </a:custGeom>
          <a:solidFill>
            <a:schemeClr val="bg1"/>
          </a:solidFill>
          <a:ln w="9525">
            <a:noFill/>
          </a:ln>
        </p:spPr>
        <p:txBody>
          <a:bodyPr/>
          <a:p>
            <a:endParaRPr altLang="en-US" lang="zh-CN"/>
          </a:p>
        </p:txBody>
      </p:sp>
      <p:sp>
        <p:nvSpPr>
          <p:cNvPr id="1049317" name="Freeform 7"/>
          <p:cNvSpPr>
            <a:spLocks noEditPoints="1"/>
          </p:cNvSpPr>
          <p:nvPr/>
        </p:nvSpPr>
        <p:spPr>
          <a:xfrm>
            <a:off x="3278188" y="820738"/>
            <a:ext cx="171450" cy="190500"/>
          </a:xfrm>
          <a:custGeom>
            <a:avLst/>
            <a:ahLst/>
            <a:cxnLst>
              <a:cxn ang="0">
                <a:pos x="59" y="86"/>
              </a:cxn>
              <a:cxn ang="0">
                <a:pos x="47" y="94"/>
              </a:cxn>
              <a:cxn ang="0">
                <a:pos x="45" y="114"/>
              </a:cxn>
              <a:cxn ang="0">
                <a:pos x="63" y="126"/>
              </a:cxn>
              <a:cxn ang="0">
                <a:pos x="83" y="106"/>
              </a:cxn>
              <a:cxn ang="0">
                <a:pos x="75" y="90"/>
              </a:cxn>
              <a:cxn ang="0">
                <a:pos x="69" y="0"/>
              </a:cxn>
              <a:cxn ang="0">
                <a:pos x="77" y="29"/>
              </a:cxn>
              <a:cxn ang="0">
                <a:pos x="93" y="236"/>
              </a:cxn>
              <a:cxn ang="0">
                <a:pos x="16" y="102"/>
              </a:cxn>
              <a:cxn ang="0">
                <a:pos x="49" y="29"/>
              </a:cxn>
              <a:cxn ang="0">
                <a:pos x="494" y="65"/>
              </a:cxn>
              <a:cxn ang="0">
                <a:pos x="776" y="65"/>
              </a:cxn>
              <a:cxn ang="0">
                <a:pos x="819" y="295"/>
              </a:cxn>
              <a:cxn ang="0">
                <a:pos x="610" y="494"/>
              </a:cxn>
              <a:cxn ang="0">
                <a:pos x="738" y="791"/>
              </a:cxn>
              <a:cxn ang="0">
                <a:pos x="730" y="834"/>
              </a:cxn>
              <a:cxn ang="0">
                <a:pos x="681" y="877"/>
              </a:cxn>
              <a:cxn ang="0">
                <a:pos x="638" y="877"/>
              </a:cxn>
              <a:cxn ang="0">
                <a:pos x="587" y="834"/>
              </a:cxn>
              <a:cxn ang="0">
                <a:pos x="610" y="494"/>
              </a:cxn>
              <a:cxn ang="0">
                <a:pos x="648" y="787"/>
              </a:cxn>
              <a:cxn ang="0">
                <a:pos x="634" y="810"/>
              </a:cxn>
              <a:cxn ang="0">
                <a:pos x="659" y="832"/>
              </a:cxn>
              <a:cxn ang="0">
                <a:pos x="679" y="818"/>
              </a:cxn>
              <a:cxn ang="0">
                <a:pos x="675" y="793"/>
              </a:cxn>
              <a:cxn ang="0">
                <a:pos x="496" y="316"/>
              </a:cxn>
              <a:cxn ang="0">
                <a:pos x="795" y="387"/>
              </a:cxn>
              <a:cxn ang="0">
                <a:pos x="734" y="431"/>
              </a:cxn>
              <a:cxn ang="0">
                <a:pos x="655" y="482"/>
              </a:cxn>
              <a:cxn ang="0">
                <a:pos x="598" y="456"/>
              </a:cxn>
              <a:cxn ang="0">
                <a:pos x="543" y="401"/>
              </a:cxn>
              <a:cxn ang="0">
                <a:pos x="496" y="316"/>
              </a:cxn>
              <a:cxn ang="0">
                <a:pos x="345" y="340"/>
              </a:cxn>
              <a:cxn ang="0">
                <a:pos x="321" y="106"/>
              </a:cxn>
              <a:cxn ang="0">
                <a:pos x="287" y="106"/>
              </a:cxn>
              <a:cxn ang="0">
                <a:pos x="276" y="110"/>
              </a:cxn>
              <a:cxn ang="0">
                <a:pos x="315" y="67"/>
              </a:cxn>
              <a:cxn ang="0">
                <a:pos x="331" y="114"/>
              </a:cxn>
              <a:cxn ang="0">
                <a:pos x="274" y="126"/>
              </a:cxn>
              <a:cxn ang="0">
                <a:pos x="392" y="316"/>
              </a:cxn>
              <a:cxn ang="0">
                <a:pos x="362" y="328"/>
              </a:cxn>
              <a:cxn ang="0">
                <a:pos x="333" y="316"/>
              </a:cxn>
              <a:cxn ang="0">
                <a:pos x="303" y="328"/>
              </a:cxn>
              <a:cxn ang="0">
                <a:pos x="276" y="316"/>
              </a:cxn>
              <a:cxn ang="0">
                <a:pos x="246" y="328"/>
              </a:cxn>
              <a:cxn ang="0">
                <a:pos x="223" y="316"/>
              </a:cxn>
              <a:cxn ang="0">
                <a:pos x="221" y="873"/>
              </a:cxn>
              <a:cxn ang="0">
                <a:pos x="333" y="340"/>
              </a:cxn>
              <a:cxn ang="0">
                <a:pos x="333" y="340"/>
              </a:cxn>
              <a:cxn ang="0">
                <a:pos x="91" y="246"/>
              </a:cxn>
              <a:cxn ang="0">
                <a:pos x="26" y="409"/>
              </a:cxn>
              <a:cxn ang="0">
                <a:pos x="26" y="409"/>
              </a:cxn>
              <a:cxn ang="0">
                <a:pos x="120" y="431"/>
              </a:cxn>
              <a:cxn ang="0">
                <a:pos x="126" y="614"/>
              </a:cxn>
              <a:cxn ang="0">
                <a:pos x="87" y="848"/>
              </a:cxn>
              <a:cxn ang="0">
                <a:pos x="32" y="793"/>
              </a:cxn>
              <a:cxn ang="0">
                <a:pos x="0" y="557"/>
              </a:cxn>
            </a:cxnLst>
            <a:rect l="0" t="0" r="0" b="0"/>
            <a:pathLst>
              <a:path w="819" h="905">
                <a:moveTo>
                  <a:pt x="53" y="0"/>
                </a:moveTo>
                <a:lnTo>
                  <a:pt x="59" y="0"/>
                </a:lnTo>
                <a:lnTo>
                  <a:pt x="59" y="86"/>
                </a:lnTo>
                <a:lnTo>
                  <a:pt x="59" y="86"/>
                </a:lnTo>
                <a:lnTo>
                  <a:pt x="57" y="88"/>
                </a:lnTo>
                <a:lnTo>
                  <a:pt x="57" y="88"/>
                </a:lnTo>
                <a:lnTo>
                  <a:pt x="51" y="90"/>
                </a:lnTo>
                <a:lnTo>
                  <a:pt x="47" y="94"/>
                </a:lnTo>
                <a:lnTo>
                  <a:pt x="45" y="100"/>
                </a:lnTo>
                <a:lnTo>
                  <a:pt x="45" y="106"/>
                </a:lnTo>
                <a:lnTo>
                  <a:pt x="45" y="106"/>
                </a:lnTo>
                <a:lnTo>
                  <a:pt x="45" y="114"/>
                </a:lnTo>
                <a:lnTo>
                  <a:pt x="49" y="120"/>
                </a:lnTo>
                <a:lnTo>
                  <a:pt x="55" y="124"/>
                </a:lnTo>
                <a:lnTo>
                  <a:pt x="63" y="126"/>
                </a:lnTo>
                <a:lnTo>
                  <a:pt x="63" y="126"/>
                </a:lnTo>
                <a:lnTo>
                  <a:pt x="71" y="124"/>
                </a:lnTo>
                <a:lnTo>
                  <a:pt x="77" y="120"/>
                </a:lnTo>
                <a:lnTo>
                  <a:pt x="81" y="114"/>
                </a:lnTo>
                <a:lnTo>
                  <a:pt x="83" y="106"/>
                </a:lnTo>
                <a:lnTo>
                  <a:pt x="83" y="106"/>
                </a:lnTo>
                <a:lnTo>
                  <a:pt x="81" y="100"/>
                </a:lnTo>
                <a:lnTo>
                  <a:pt x="79" y="94"/>
                </a:lnTo>
                <a:lnTo>
                  <a:pt x="75" y="90"/>
                </a:lnTo>
                <a:lnTo>
                  <a:pt x="69" y="88"/>
                </a:lnTo>
                <a:lnTo>
                  <a:pt x="69" y="88"/>
                </a:lnTo>
                <a:lnTo>
                  <a:pt x="69" y="86"/>
                </a:lnTo>
                <a:lnTo>
                  <a:pt x="69" y="0"/>
                </a:lnTo>
                <a:lnTo>
                  <a:pt x="73" y="0"/>
                </a:lnTo>
                <a:lnTo>
                  <a:pt x="73" y="0"/>
                </a:lnTo>
                <a:lnTo>
                  <a:pt x="75" y="15"/>
                </a:lnTo>
                <a:lnTo>
                  <a:pt x="77" y="29"/>
                </a:lnTo>
                <a:lnTo>
                  <a:pt x="85" y="55"/>
                </a:lnTo>
                <a:lnTo>
                  <a:pt x="97" y="80"/>
                </a:lnTo>
                <a:lnTo>
                  <a:pt x="112" y="102"/>
                </a:lnTo>
                <a:lnTo>
                  <a:pt x="93" y="236"/>
                </a:lnTo>
                <a:lnTo>
                  <a:pt x="63" y="236"/>
                </a:lnTo>
                <a:lnTo>
                  <a:pt x="63" y="236"/>
                </a:lnTo>
                <a:lnTo>
                  <a:pt x="32" y="236"/>
                </a:lnTo>
                <a:lnTo>
                  <a:pt x="16" y="102"/>
                </a:lnTo>
                <a:lnTo>
                  <a:pt x="16" y="102"/>
                </a:lnTo>
                <a:lnTo>
                  <a:pt x="30" y="80"/>
                </a:lnTo>
                <a:lnTo>
                  <a:pt x="41" y="55"/>
                </a:lnTo>
                <a:lnTo>
                  <a:pt x="49" y="29"/>
                </a:lnTo>
                <a:lnTo>
                  <a:pt x="51" y="15"/>
                </a:lnTo>
                <a:lnTo>
                  <a:pt x="53" y="0"/>
                </a:lnTo>
                <a:lnTo>
                  <a:pt x="53" y="0"/>
                </a:lnTo>
                <a:close/>
                <a:moveTo>
                  <a:pt x="494" y="65"/>
                </a:moveTo>
                <a:lnTo>
                  <a:pt x="766" y="65"/>
                </a:lnTo>
                <a:lnTo>
                  <a:pt x="766" y="65"/>
                </a:lnTo>
                <a:lnTo>
                  <a:pt x="770" y="102"/>
                </a:lnTo>
                <a:lnTo>
                  <a:pt x="776" y="65"/>
                </a:lnTo>
                <a:lnTo>
                  <a:pt x="789" y="202"/>
                </a:lnTo>
                <a:lnTo>
                  <a:pt x="803" y="65"/>
                </a:lnTo>
                <a:lnTo>
                  <a:pt x="819" y="65"/>
                </a:lnTo>
                <a:lnTo>
                  <a:pt x="819" y="295"/>
                </a:lnTo>
                <a:lnTo>
                  <a:pt x="494" y="295"/>
                </a:lnTo>
                <a:lnTo>
                  <a:pt x="494" y="65"/>
                </a:lnTo>
                <a:lnTo>
                  <a:pt x="494" y="65"/>
                </a:lnTo>
                <a:close/>
                <a:moveTo>
                  <a:pt x="610" y="494"/>
                </a:moveTo>
                <a:lnTo>
                  <a:pt x="659" y="494"/>
                </a:lnTo>
                <a:lnTo>
                  <a:pt x="659" y="494"/>
                </a:lnTo>
                <a:lnTo>
                  <a:pt x="707" y="494"/>
                </a:lnTo>
                <a:lnTo>
                  <a:pt x="738" y="791"/>
                </a:lnTo>
                <a:lnTo>
                  <a:pt x="738" y="791"/>
                </a:lnTo>
                <a:lnTo>
                  <a:pt x="738" y="808"/>
                </a:lnTo>
                <a:lnTo>
                  <a:pt x="734" y="820"/>
                </a:lnTo>
                <a:lnTo>
                  <a:pt x="730" y="834"/>
                </a:lnTo>
                <a:lnTo>
                  <a:pt x="722" y="846"/>
                </a:lnTo>
                <a:lnTo>
                  <a:pt x="711" y="856"/>
                </a:lnTo>
                <a:lnTo>
                  <a:pt x="697" y="867"/>
                </a:lnTo>
                <a:lnTo>
                  <a:pt x="681" y="877"/>
                </a:lnTo>
                <a:lnTo>
                  <a:pt x="659" y="885"/>
                </a:lnTo>
                <a:lnTo>
                  <a:pt x="659" y="885"/>
                </a:lnTo>
                <a:lnTo>
                  <a:pt x="659" y="885"/>
                </a:lnTo>
                <a:lnTo>
                  <a:pt x="638" y="877"/>
                </a:lnTo>
                <a:lnTo>
                  <a:pt x="620" y="867"/>
                </a:lnTo>
                <a:lnTo>
                  <a:pt x="606" y="856"/>
                </a:lnTo>
                <a:lnTo>
                  <a:pt x="596" y="846"/>
                </a:lnTo>
                <a:lnTo>
                  <a:pt x="587" y="834"/>
                </a:lnTo>
                <a:lnTo>
                  <a:pt x="583" y="820"/>
                </a:lnTo>
                <a:lnTo>
                  <a:pt x="579" y="808"/>
                </a:lnTo>
                <a:lnTo>
                  <a:pt x="579" y="791"/>
                </a:lnTo>
                <a:lnTo>
                  <a:pt x="610" y="494"/>
                </a:lnTo>
                <a:lnTo>
                  <a:pt x="610" y="494"/>
                </a:lnTo>
                <a:close/>
                <a:moveTo>
                  <a:pt x="659" y="785"/>
                </a:moveTo>
                <a:lnTo>
                  <a:pt x="659" y="785"/>
                </a:lnTo>
                <a:lnTo>
                  <a:pt x="648" y="787"/>
                </a:lnTo>
                <a:lnTo>
                  <a:pt x="642" y="793"/>
                </a:lnTo>
                <a:lnTo>
                  <a:pt x="636" y="799"/>
                </a:lnTo>
                <a:lnTo>
                  <a:pt x="634" y="810"/>
                </a:lnTo>
                <a:lnTo>
                  <a:pt x="634" y="810"/>
                </a:lnTo>
                <a:lnTo>
                  <a:pt x="636" y="818"/>
                </a:lnTo>
                <a:lnTo>
                  <a:pt x="642" y="826"/>
                </a:lnTo>
                <a:lnTo>
                  <a:pt x="648" y="830"/>
                </a:lnTo>
                <a:lnTo>
                  <a:pt x="659" y="832"/>
                </a:lnTo>
                <a:lnTo>
                  <a:pt x="659" y="832"/>
                </a:lnTo>
                <a:lnTo>
                  <a:pt x="667" y="830"/>
                </a:lnTo>
                <a:lnTo>
                  <a:pt x="675" y="826"/>
                </a:lnTo>
                <a:lnTo>
                  <a:pt x="679" y="818"/>
                </a:lnTo>
                <a:lnTo>
                  <a:pt x="681" y="810"/>
                </a:lnTo>
                <a:lnTo>
                  <a:pt x="681" y="810"/>
                </a:lnTo>
                <a:lnTo>
                  <a:pt x="679" y="799"/>
                </a:lnTo>
                <a:lnTo>
                  <a:pt x="675" y="793"/>
                </a:lnTo>
                <a:lnTo>
                  <a:pt x="667" y="787"/>
                </a:lnTo>
                <a:lnTo>
                  <a:pt x="659" y="785"/>
                </a:lnTo>
                <a:lnTo>
                  <a:pt x="659" y="785"/>
                </a:lnTo>
                <a:close/>
                <a:moveTo>
                  <a:pt x="496" y="316"/>
                </a:moveTo>
                <a:lnTo>
                  <a:pt x="813" y="316"/>
                </a:lnTo>
                <a:lnTo>
                  <a:pt x="813" y="379"/>
                </a:lnTo>
                <a:lnTo>
                  <a:pt x="813" y="379"/>
                </a:lnTo>
                <a:lnTo>
                  <a:pt x="795" y="387"/>
                </a:lnTo>
                <a:lnTo>
                  <a:pt x="779" y="397"/>
                </a:lnTo>
                <a:lnTo>
                  <a:pt x="760" y="407"/>
                </a:lnTo>
                <a:lnTo>
                  <a:pt x="746" y="419"/>
                </a:lnTo>
                <a:lnTo>
                  <a:pt x="734" y="431"/>
                </a:lnTo>
                <a:lnTo>
                  <a:pt x="722" y="448"/>
                </a:lnTo>
                <a:lnTo>
                  <a:pt x="713" y="464"/>
                </a:lnTo>
                <a:lnTo>
                  <a:pt x="707" y="482"/>
                </a:lnTo>
                <a:lnTo>
                  <a:pt x="655" y="482"/>
                </a:lnTo>
                <a:lnTo>
                  <a:pt x="610" y="482"/>
                </a:lnTo>
                <a:lnTo>
                  <a:pt x="610" y="482"/>
                </a:lnTo>
                <a:lnTo>
                  <a:pt x="606" y="470"/>
                </a:lnTo>
                <a:lnTo>
                  <a:pt x="598" y="456"/>
                </a:lnTo>
                <a:lnTo>
                  <a:pt x="589" y="442"/>
                </a:lnTo>
                <a:lnTo>
                  <a:pt x="575" y="427"/>
                </a:lnTo>
                <a:lnTo>
                  <a:pt x="561" y="415"/>
                </a:lnTo>
                <a:lnTo>
                  <a:pt x="543" y="401"/>
                </a:lnTo>
                <a:lnTo>
                  <a:pt x="520" y="389"/>
                </a:lnTo>
                <a:lnTo>
                  <a:pt x="496" y="379"/>
                </a:lnTo>
                <a:lnTo>
                  <a:pt x="496" y="316"/>
                </a:lnTo>
                <a:lnTo>
                  <a:pt x="496" y="316"/>
                </a:lnTo>
                <a:close/>
                <a:moveTo>
                  <a:pt x="394" y="340"/>
                </a:moveTo>
                <a:lnTo>
                  <a:pt x="394" y="873"/>
                </a:lnTo>
                <a:lnTo>
                  <a:pt x="345" y="873"/>
                </a:lnTo>
                <a:lnTo>
                  <a:pt x="345" y="340"/>
                </a:lnTo>
                <a:lnTo>
                  <a:pt x="394" y="340"/>
                </a:lnTo>
                <a:lnTo>
                  <a:pt x="394" y="340"/>
                </a:lnTo>
                <a:close/>
                <a:moveTo>
                  <a:pt x="287" y="106"/>
                </a:moveTo>
                <a:lnTo>
                  <a:pt x="321" y="106"/>
                </a:lnTo>
                <a:lnTo>
                  <a:pt x="313" y="76"/>
                </a:lnTo>
                <a:lnTo>
                  <a:pt x="293" y="76"/>
                </a:lnTo>
                <a:lnTo>
                  <a:pt x="287" y="106"/>
                </a:lnTo>
                <a:lnTo>
                  <a:pt x="287" y="106"/>
                </a:lnTo>
                <a:close/>
                <a:moveTo>
                  <a:pt x="327" y="114"/>
                </a:moveTo>
                <a:lnTo>
                  <a:pt x="280" y="114"/>
                </a:lnTo>
                <a:lnTo>
                  <a:pt x="274" y="114"/>
                </a:lnTo>
                <a:lnTo>
                  <a:pt x="276" y="110"/>
                </a:lnTo>
                <a:lnTo>
                  <a:pt x="287" y="72"/>
                </a:lnTo>
                <a:lnTo>
                  <a:pt x="287" y="67"/>
                </a:lnTo>
                <a:lnTo>
                  <a:pt x="291" y="67"/>
                </a:lnTo>
                <a:lnTo>
                  <a:pt x="315" y="67"/>
                </a:lnTo>
                <a:lnTo>
                  <a:pt x="319" y="67"/>
                </a:lnTo>
                <a:lnTo>
                  <a:pt x="319" y="72"/>
                </a:lnTo>
                <a:lnTo>
                  <a:pt x="331" y="110"/>
                </a:lnTo>
                <a:lnTo>
                  <a:pt x="331" y="114"/>
                </a:lnTo>
                <a:lnTo>
                  <a:pt x="327" y="114"/>
                </a:lnTo>
                <a:lnTo>
                  <a:pt x="327" y="114"/>
                </a:lnTo>
                <a:close/>
                <a:moveTo>
                  <a:pt x="223" y="316"/>
                </a:moveTo>
                <a:lnTo>
                  <a:pt x="274" y="126"/>
                </a:lnTo>
                <a:lnTo>
                  <a:pt x="333" y="126"/>
                </a:lnTo>
                <a:lnTo>
                  <a:pt x="333" y="126"/>
                </a:lnTo>
                <a:lnTo>
                  <a:pt x="392" y="316"/>
                </a:lnTo>
                <a:lnTo>
                  <a:pt x="392" y="316"/>
                </a:lnTo>
                <a:lnTo>
                  <a:pt x="384" y="320"/>
                </a:lnTo>
                <a:lnTo>
                  <a:pt x="376" y="324"/>
                </a:lnTo>
                <a:lnTo>
                  <a:pt x="370" y="326"/>
                </a:lnTo>
                <a:lnTo>
                  <a:pt x="362" y="328"/>
                </a:lnTo>
                <a:lnTo>
                  <a:pt x="356" y="326"/>
                </a:lnTo>
                <a:lnTo>
                  <a:pt x="348" y="324"/>
                </a:lnTo>
                <a:lnTo>
                  <a:pt x="333" y="316"/>
                </a:lnTo>
                <a:lnTo>
                  <a:pt x="333" y="316"/>
                </a:lnTo>
                <a:lnTo>
                  <a:pt x="325" y="322"/>
                </a:lnTo>
                <a:lnTo>
                  <a:pt x="319" y="326"/>
                </a:lnTo>
                <a:lnTo>
                  <a:pt x="311" y="328"/>
                </a:lnTo>
                <a:lnTo>
                  <a:pt x="303" y="328"/>
                </a:lnTo>
                <a:lnTo>
                  <a:pt x="297" y="328"/>
                </a:lnTo>
                <a:lnTo>
                  <a:pt x="291" y="326"/>
                </a:lnTo>
                <a:lnTo>
                  <a:pt x="282" y="322"/>
                </a:lnTo>
                <a:lnTo>
                  <a:pt x="276" y="316"/>
                </a:lnTo>
                <a:lnTo>
                  <a:pt x="276" y="316"/>
                </a:lnTo>
                <a:lnTo>
                  <a:pt x="260" y="324"/>
                </a:lnTo>
                <a:lnTo>
                  <a:pt x="252" y="326"/>
                </a:lnTo>
                <a:lnTo>
                  <a:pt x="246" y="328"/>
                </a:lnTo>
                <a:lnTo>
                  <a:pt x="238" y="326"/>
                </a:lnTo>
                <a:lnTo>
                  <a:pt x="234" y="324"/>
                </a:lnTo>
                <a:lnTo>
                  <a:pt x="228" y="320"/>
                </a:lnTo>
                <a:lnTo>
                  <a:pt x="223" y="316"/>
                </a:lnTo>
                <a:lnTo>
                  <a:pt x="223" y="316"/>
                </a:lnTo>
                <a:close/>
                <a:moveTo>
                  <a:pt x="270" y="340"/>
                </a:moveTo>
                <a:lnTo>
                  <a:pt x="270" y="873"/>
                </a:lnTo>
                <a:lnTo>
                  <a:pt x="221" y="873"/>
                </a:lnTo>
                <a:lnTo>
                  <a:pt x="221" y="340"/>
                </a:lnTo>
                <a:lnTo>
                  <a:pt x="270" y="340"/>
                </a:lnTo>
                <a:lnTo>
                  <a:pt x="270" y="340"/>
                </a:lnTo>
                <a:close/>
                <a:moveTo>
                  <a:pt x="333" y="340"/>
                </a:moveTo>
                <a:lnTo>
                  <a:pt x="333" y="873"/>
                </a:lnTo>
                <a:lnTo>
                  <a:pt x="282" y="873"/>
                </a:lnTo>
                <a:lnTo>
                  <a:pt x="282" y="340"/>
                </a:lnTo>
                <a:lnTo>
                  <a:pt x="333" y="340"/>
                </a:lnTo>
                <a:lnTo>
                  <a:pt x="333" y="340"/>
                </a:lnTo>
                <a:close/>
                <a:moveTo>
                  <a:pt x="10" y="421"/>
                </a:moveTo>
                <a:lnTo>
                  <a:pt x="118" y="421"/>
                </a:lnTo>
                <a:lnTo>
                  <a:pt x="91" y="246"/>
                </a:lnTo>
                <a:lnTo>
                  <a:pt x="34" y="246"/>
                </a:lnTo>
                <a:lnTo>
                  <a:pt x="10" y="421"/>
                </a:lnTo>
                <a:lnTo>
                  <a:pt x="10" y="421"/>
                </a:lnTo>
                <a:close/>
                <a:moveTo>
                  <a:pt x="26" y="409"/>
                </a:moveTo>
                <a:lnTo>
                  <a:pt x="43" y="257"/>
                </a:lnTo>
                <a:lnTo>
                  <a:pt x="61" y="257"/>
                </a:lnTo>
                <a:lnTo>
                  <a:pt x="61" y="409"/>
                </a:lnTo>
                <a:lnTo>
                  <a:pt x="26" y="409"/>
                </a:lnTo>
                <a:lnTo>
                  <a:pt x="26" y="409"/>
                </a:lnTo>
                <a:close/>
                <a:moveTo>
                  <a:pt x="6" y="431"/>
                </a:moveTo>
                <a:lnTo>
                  <a:pt x="6" y="431"/>
                </a:lnTo>
                <a:lnTo>
                  <a:pt x="120" y="431"/>
                </a:lnTo>
                <a:lnTo>
                  <a:pt x="120" y="431"/>
                </a:lnTo>
                <a:lnTo>
                  <a:pt x="126" y="492"/>
                </a:lnTo>
                <a:lnTo>
                  <a:pt x="128" y="553"/>
                </a:lnTo>
                <a:lnTo>
                  <a:pt x="126" y="614"/>
                </a:lnTo>
                <a:lnTo>
                  <a:pt x="122" y="673"/>
                </a:lnTo>
                <a:lnTo>
                  <a:pt x="114" y="732"/>
                </a:lnTo>
                <a:lnTo>
                  <a:pt x="104" y="791"/>
                </a:lnTo>
                <a:lnTo>
                  <a:pt x="87" y="848"/>
                </a:lnTo>
                <a:lnTo>
                  <a:pt x="69" y="905"/>
                </a:lnTo>
                <a:lnTo>
                  <a:pt x="69" y="905"/>
                </a:lnTo>
                <a:lnTo>
                  <a:pt x="49" y="850"/>
                </a:lnTo>
                <a:lnTo>
                  <a:pt x="32" y="793"/>
                </a:lnTo>
                <a:lnTo>
                  <a:pt x="18" y="736"/>
                </a:lnTo>
                <a:lnTo>
                  <a:pt x="8" y="677"/>
                </a:lnTo>
                <a:lnTo>
                  <a:pt x="2" y="618"/>
                </a:lnTo>
                <a:lnTo>
                  <a:pt x="0" y="557"/>
                </a:lnTo>
                <a:lnTo>
                  <a:pt x="0" y="496"/>
                </a:lnTo>
                <a:lnTo>
                  <a:pt x="6" y="431"/>
                </a:lnTo>
                <a:lnTo>
                  <a:pt x="6" y="431"/>
                </a:lnTo>
                <a:close/>
              </a:path>
            </a:pathLst>
          </a:custGeom>
          <a:solidFill>
            <a:schemeClr val="bg1"/>
          </a:solidFill>
          <a:ln w="9525">
            <a:noFill/>
          </a:ln>
        </p:spPr>
        <p:txBody>
          <a:bodyPr/>
          <a:p>
            <a:endParaRPr altLang="en-US" lang="zh-CN"/>
          </a:p>
        </p:txBody>
      </p:sp>
      <p:sp>
        <p:nvSpPr>
          <p:cNvPr id="1049318" name="Freeform 8"/>
          <p:cNvSpPr>
            <a:spLocks noEditPoints="1"/>
          </p:cNvSpPr>
          <p:nvPr/>
        </p:nvSpPr>
        <p:spPr>
          <a:xfrm>
            <a:off x="1387475" y="820738"/>
            <a:ext cx="209550" cy="206375"/>
          </a:xfrm>
          <a:custGeom>
            <a:avLst/>
            <a:ahLst/>
            <a:cxnLst>
              <a:cxn ang="0">
                <a:pos x="382" y="230"/>
              </a:cxn>
              <a:cxn ang="0">
                <a:pos x="506" y="116"/>
              </a:cxn>
              <a:cxn ang="0">
                <a:pos x="547" y="165"/>
              </a:cxn>
              <a:cxn ang="0">
                <a:pos x="603" y="230"/>
              </a:cxn>
              <a:cxn ang="0">
                <a:pos x="640" y="297"/>
              </a:cxn>
              <a:cxn ang="0">
                <a:pos x="673" y="362"/>
              </a:cxn>
              <a:cxn ang="0">
                <a:pos x="697" y="389"/>
              </a:cxn>
              <a:cxn ang="0">
                <a:pos x="740" y="413"/>
              </a:cxn>
              <a:cxn ang="0">
                <a:pos x="774" y="419"/>
              </a:cxn>
              <a:cxn ang="0">
                <a:pos x="581" y="0"/>
              </a:cxn>
              <a:cxn ang="0">
                <a:pos x="557" y="8"/>
              </a:cxn>
              <a:cxn ang="0">
                <a:pos x="516" y="35"/>
              </a:cxn>
              <a:cxn ang="0">
                <a:pos x="506" y="59"/>
              </a:cxn>
              <a:cxn ang="0">
                <a:pos x="506" y="78"/>
              </a:cxn>
              <a:cxn ang="0">
                <a:pos x="538" y="130"/>
              </a:cxn>
              <a:cxn ang="0">
                <a:pos x="626" y="230"/>
              </a:cxn>
              <a:cxn ang="0">
                <a:pos x="652" y="279"/>
              </a:cxn>
              <a:cxn ang="0">
                <a:pos x="677" y="334"/>
              </a:cxn>
              <a:cxn ang="0">
                <a:pos x="705" y="372"/>
              </a:cxn>
              <a:cxn ang="0">
                <a:pos x="736" y="393"/>
              </a:cxn>
              <a:cxn ang="0">
                <a:pos x="768" y="403"/>
              </a:cxn>
              <a:cxn ang="0">
                <a:pos x="821" y="393"/>
              </a:cxn>
              <a:cxn ang="0">
                <a:pos x="872" y="352"/>
              </a:cxn>
              <a:cxn ang="0">
                <a:pos x="902" y="301"/>
              </a:cxn>
              <a:cxn ang="0">
                <a:pos x="581" y="0"/>
              </a:cxn>
              <a:cxn ang="0">
                <a:pos x="923" y="303"/>
              </a:cxn>
              <a:cxn ang="0">
                <a:pos x="969" y="360"/>
              </a:cxn>
              <a:cxn ang="0">
                <a:pos x="990" y="403"/>
              </a:cxn>
              <a:cxn ang="0">
                <a:pos x="994" y="450"/>
              </a:cxn>
              <a:cxn ang="0">
                <a:pos x="978" y="488"/>
              </a:cxn>
              <a:cxn ang="0">
                <a:pos x="953" y="502"/>
              </a:cxn>
              <a:cxn ang="0">
                <a:pos x="910" y="507"/>
              </a:cxn>
              <a:cxn ang="0">
                <a:pos x="874" y="494"/>
              </a:cxn>
              <a:cxn ang="0">
                <a:pos x="849" y="472"/>
              </a:cxn>
              <a:cxn ang="0">
                <a:pos x="841" y="441"/>
              </a:cxn>
              <a:cxn ang="0">
                <a:pos x="853" y="405"/>
              </a:cxn>
              <a:cxn ang="0">
                <a:pos x="874" y="383"/>
              </a:cxn>
              <a:cxn ang="0">
                <a:pos x="908" y="317"/>
              </a:cxn>
              <a:cxn ang="0">
                <a:pos x="951" y="358"/>
              </a:cxn>
              <a:cxn ang="0">
                <a:pos x="957" y="395"/>
              </a:cxn>
              <a:cxn ang="0">
                <a:pos x="949" y="448"/>
              </a:cxn>
              <a:cxn ang="0">
                <a:pos x="910" y="496"/>
              </a:cxn>
              <a:cxn ang="0">
                <a:pos x="939" y="490"/>
              </a:cxn>
              <a:cxn ang="0">
                <a:pos x="967" y="474"/>
              </a:cxn>
              <a:cxn ang="0">
                <a:pos x="980" y="446"/>
              </a:cxn>
              <a:cxn ang="0">
                <a:pos x="980" y="413"/>
              </a:cxn>
              <a:cxn ang="0">
                <a:pos x="951" y="358"/>
              </a:cxn>
              <a:cxn ang="0">
                <a:pos x="372" y="572"/>
              </a:cxn>
              <a:cxn ang="0">
                <a:pos x="191" y="940"/>
              </a:cxn>
              <a:cxn ang="0">
                <a:pos x="150" y="972"/>
              </a:cxn>
              <a:cxn ang="0">
                <a:pos x="87" y="984"/>
              </a:cxn>
              <a:cxn ang="0">
                <a:pos x="34" y="960"/>
              </a:cxn>
              <a:cxn ang="0">
                <a:pos x="4" y="911"/>
              </a:cxn>
              <a:cxn ang="0">
                <a:pos x="6" y="846"/>
              </a:cxn>
              <a:cxn ang="0">
                <a:pos x="323" y="529"/>
              </a:cxn>
              <a:cxn ang="0">
                <a:pos x="311" y="315"/>
              </a:cxn>
              <a:cxn ang="0">
                <a:pos x="335" y="376"/>
              </a:cxn>
              <a:cxn ang="0">
                <a:pos x="347" y="458"/>
              </a:cxn>
              <a:cxn ang="0">
                <a:pos x="333" y="519"/>
              </a:cxn>
              <a:cxn ang="0">
                <a:pos x="431" y="604"/>
              </a:cxn>
              <a:cxn ang="0">
                <a:pos x="500" y="576"/>
              </a:cxn>
              <a:cxn ang="0">
                <a:pos x="577" y="578"/>
              </a:cxn>
              <a:cxn ang="0">
                <a:pos x="683" y="527"/>
              </a:cxn>
            </a:cxnLst>
            <a:rect l="0" t="0" r="0" b="0"/>
            <a:pathLst>
              <a:path w="994" h="984">
                <a:moveTo>
                  <a:pt x="786" y="419"/>
                </a:moveTo>
                <a:lnTo>
                  <a:pt x="705" y="513"/>
                </a:lnTo>
                <a:lnTo>
                  <a:pt x="382" y="230"/>
                </a:lnTo>
                <a:lnTo>
                  <a:pt x="496" y="98"/>
                </a:lnTo>
                <a:lnTo>
                  <a:pt x="496" y="98"/>
                </a:lnTo>
                <a:lnTo>
                  <a:pt x="506" y="116"/>
                </a:lnTo>
                <a:lnTo>
                  <a:pt x="518" y="132"/>
                </a:lnTo>
                <a:lnTo>
                  <a:pt x="518" y="132"/>
                </a:lnTo>
                <a:lnTo>
                  <a:pt x="547" y="165"/>
                </a:lnTo>
                <a:lnTo>
                  <a:pt x="575" y="198"/>
                </a:lnTo>
                <a:lnTo>
                  <a:pt x="575" y="198"/>
                </a:lnTo>
                <a:lnTo>
                  <a:pt x="603" y="230"/>
                </a:lnTo>
                <a:lnTo>
                  <a:pt x="628" y="263"/>
                </a:lnTo>
                <a:lnTo>
                  <a:pt x="628" y="263"/>
                </a:lnTo>
                <a:lnTo>
                  <a:pt x="640" y="297"/>
                </a:lnTo>
                <a:lnTo>
                  <a:pt x="654" y="330"/>
                </a:lnTo>
                <a:lnTo>
                  <a:pt x="664" y="346"/>
                </a:lnTo>
                <a:lnTo>
                  <a:pt x="673" y="362"/>
                </a:lnTo>
                <a:lnTo>
                  <a:pt x="685" y="374"/>
                </a:lnTo>
                <a:lnTo>
                  <a:pt x="697" y="389"/>
                </a:lnTo>
                <a:lnTo>
                  <a:pt x="697" y="389"/>
                </a:lnTo>
                <a:lnTo>
                  <a:pt x="717" y="403"/>
                </a:lnTo>
                <a:lnTo>
                  <a:pt x="727" y="409"/>
                </a:lnTo>
                <a:lnTo>
                  <a:pt x="740" y="413"/>
                </a:lnTo>
                <a:lnTo>
                  <a:pt x="750" y="417"/>
                </a:lnTo>
                <a:lnTo>
                  <a:pt x="762" y="419"/>
                </a:lnTo>
                <a:lnTo>
                  <a:pt x="774" y="419"/>
                </a:lnTo>
                <a:lnTo>
                  <a:pt x="786" y="419"/>
                </a:lnTo>
                <a:lnTo>
                  <a:pt x="786" y="419"/>
                </a:lnTo>
                <a:close/>
                <a:moveTo>
                  <a:pt x="581" y="0"/>
                </a:moveTo>
                <a:lnTo>
                  <a:pt x="581" y="0"/>
                </a:lnTo>
                <a:lnTo>
                  <a:pt x="569" y="2"/>
                </a:lnTo>
                <a:lnTo>
                  <a:pt x="557" y="8"/>
                </a:lnTo>
                <a:lnTo>
                  <a:pt x="542" y="15"/>
                </a:lnTo>
                <a:lnTo>
                  <a:pt x="528" y="23"/>
                </a:lnTo>
                <a:lnTo>
                  <a:pt x="516" y="35"/>
                </a:lnTo>
                <a:lnTo>
                  <a:pt x="510" y="43"/>
                </a:lnTo>
                <a:lnTo>
                  <a:pt x="508" y="51"/>
                </a:lnTo>
                <a:lnTo>
                  <a:pt x="506" y="59"/>
                </a:lnTo>
                <a:lnTo>
                  <a:pt x="504" y="69"/>
                </a:lnTo>
                <a:lnTo>
                  <a:pt x="504" y="69"/>
                </a:lnTo>
                <a:lnTo>
                  <a:pt x="506" y="78"/>
                </a:lnTo>
                <a:lnTo>
                  <a:pt x="510" y="88"/>
                </a:lnTo>
                <a:lnTo>
                  <a:pt x="522" y="108"/>
                </a:lnTo>
                <a:lnTo>
                  <a:pt x="538" y="130"/>
                </a:lnTo>
                <a:lnTo>
                  <a:pt x="559" y="155"/>
                </a:lnTo>
                <a:lnTo>
                  <a:pt x="605" y="206"/>
                </a:lnTo>
                <a:lnTo>
                  <a:pt x="626" y="230"/>
                </a:lnTo>
                <a:lnTo>
                  <a:pt x="644" y="254"/>
                </a:lnTo>
                <a:lnTo>
                  <a:pt x="644" y="254"/>
                </a:lnTo>
                <a:lnTo>
                  <a:pt x="652" y="279"/>
                </a:lnTo>
                <a:lnTo>
                  <a:pt x="660" y="299"/>
                </a:lnTo>
                <a:lnTo>
                  <a:pt x="668" y="317"/>
                </a:lnTo>
                <a:lnTo>
                  <a:pt x="677" y="334"/>
                </a:lnTo>
                <a:lnTo>
                  <a:pt x="685" y="348"/>
                </a:lnTo>
                <a:lnTo>
                  <a:pt x="695" y="360"/>
                </a:lnTo>
                <a:lnTo>
                  <a:pt x="705" y="372"/>
                </a:lnTo>
                <a:lnTo>
                  <a:pt x="715" y="380"/>
                </a:lnTo>
                <a:lnTo>
                  <a:pt x="725" y="389"/>
                </a:lnTo>
                <a:lnTo>
                  <a:pt x="736" y="393"/>
                </a:lnTo>
                <a:lnTo>
                  <a:pt x="748" y="399"/>
                </a:lnTo>
                <a:lnTo>
                  <a:pt x="758" y="401"/>
                </a:lnTo>
                <a:lnTo>
                  <a:pt x="768" y="403"/>
                </a:lnTo>
                <a:lnTo>
                  <a:pt x="778" y="403"/>
                </a:lnTo>
                <a:lnTo>
                  <a:pt x="801" y="399"/>
                </a:lnTo>
                <a:lnTo>
                  <a:pt x="821" y="393"/>
                </a:lnTo>
                <a:lnTo>
                  <a:pt x="839" y="383"/>
                </a:lnTo>
                <a:lnTo>
                  <a:pt x="858" y="368"/>
                </a:lnTo>
                <a:lnTo>
                  <a:pt x="872" y="352"/>
                </a:lnTo>
                <a:lnTo>
                  <a:pt x="886" y="336"/>
                </a:lnTo>
                <a:lnTo>
                  <a:pt x="896" y="317"/>
                </a:lnTo>
                <a:lnTo>
                  <a:pt x="902" y="301"/>
                </a:lnTo>
                <a:lnTo>
                  <a:pt x="906" y="283"/>
                </a:lnTo>
                <a:lnTo>
                  <a:pt x="581" y="0"/>
                </a:lnTo>
                <a:lnTo>
                  <a:pt x="581" y="0"/>
                </a:lnTo>
                <a:close/>
                <a:moveTo>
                  <a:pt x="914" y="295"/>
                </a:moveTo>
                <a:lnTo>
                  <a:pt x="914" y="295"/>
                </a:lnTo>
                <a:lnTo>
                  <a:pt x="923" y="303"/>
                </a:lnTo>
                <a:lnTo>
                  <a:pt x="945" y="326"/>
                </a:lnTo>
                <a:lnTo>
                  <a:pt x="957" y="342"/>
                </a:lnTo>
                <a:lnTo>
                  <a:pt x="969" y="360"/>
                </a:lnTo>
                <a:lnTo>
                  <a:pt x="980" y="380"/>
                </a:lnTo>
                <a:lnTo>
                  <a:pt x="990" y="403"/>
                </a:lnTo>
                <a:lnTo>
                  <a:pt x="990" y="403"/>
                </a:lnTo>
                <a:lnTo>
                  <a:pt x="994" y="419"/>
                </a:lnTo>
                <a:lnTo>
                  <a:pt x="994" y="435"/>
                </a:lnTo>
                <a:lnTo>
                  <a:pt x="994" y="450"/>
                </a:lnTo>
                <a:lnTo>
                  <a:pt x="990" y="464"/>
                </a:lnTo>
                <a:lnTo>
                  <a:pt x="984" y="478"/>
                </a:lnTo>
                <a:lnTo>
                  <a:pt x="978" y="488"/>
                </a:lnTo>
                <a:lnTo>
                  <a:pt x="967" y="496"/>
                </a:lnTo>
                <a:lnTo>
                  <a:pt x="953" y="502"/>
                </a:lnTo>
                <a:lnTo>
                  <a:pt x="953" y="502"/>
                </a:lnTo>
                <a:lnTo>
                  <a:pt x="939" y="505"/>
                </a:lnTo>
                <a:lnTo>
                  <a:pt x="925" y="507"/>
                </a:lnTo>
                <a:lnTo>
                  <a:pt x="910" y="507"/>
                </a:lnTo>
                <a:lnTo>
                  <a:pt x="896" y="505"/>
                </a:lnTo>
                <a:lnTo>
                  <a:pt x="884" y="500"/>
                </a:lnTo>
                <a:lnTo>
                  <a:pt x="874" y="494"/>
                </a:lnTo>
                <a:lnTo>
                  <a:pt x="864" y="488"/>
                </a:lnTo>
                <a:lnTo>
                  <a:pt x="856" y="480"/>
                </a:lnTo>
                <a:lnTo>
                  <a:pt x="849" y="472"/>
                </a:lnTo>
                <a:lnTo>
                  <a:pt x="843" y="462"/>
                </a:lnTo>
                <a:lnTo>
                  <a:pt x="841" y="452"/>
                </a:lnTo>
                <a:lnTo>
                  <a:pt x="841" y="441"/>
                </a:lnTo>
                <a:lnTo>
                  <a:pt x="843" y="429"/>
                </a:lnTo>
                <a:lnTo>
                  <a:pt x="847" y="417"/>
                </a:lnTo>
                <a:lnTo>
                  <a:pt x="853" y="405"/>
                </a:lnTo>
                <a:lnTo>
                  <a:pt x="864" y="395"/>
                </a:lnTo>
                <a:lnTo>
                  <a:pt x="864" y="395"/>
                </a:lnTo>
                <a:lnTo>
                  <a:pt x="874" y="383"/>
                </a:lnTo>
                <a:lnTo>
                  <a:pt x="884" y="368"/>
                </a:lnTo>
                <a:lnTo>
                  <a:pt x="898" y="344"/>
                </a:lnTo>
                <a:lnTo>
                  <a:pt x="908" y="317"/>
                </a:lnTo>
                <a:lnTo>
                  <a:pt x="914" y="295"/>
                </a:lnTo>
                <a:lnTo>
                  <a:pt x="914" y="295"/>
                </a:lnTo>
                <a:close/>
                <a:moveTo>
                  <a:pt x="951" y="358"/>
                </a:moveTo>
                <a:lnTo>
                  <a:pt x="951" y="358"/>
                </a:lnTo>
                <a:lnTo>
                  <a:pt x="955" y="376"/>
                </a:lnTo>
                <a:lnTo>
                  <a:pt x="957" y="395"/>
                </a:lnTo>
                <a:lnTo>
                  <a:pt x="957" y="413"/>
                </a:lnTo>
                <a:lnTo>
                  <a:pt x="955" y="429"/>
                </a:lnTo>
                <a:lnTo>
                  <a:pt x="949" y="448"/>
                </a:lnTo>
                <a:lnTo>
                  <a:pt x="941" y="464"/>
                </a:lnTo>
                <a:lnTo>
                  <a:pt x="927" y="480"/>
                </a:lnTo>
                <a:lnTo>
                  <a:pt x="910" y="496"/>
                </a:lnTo>
                <a:lnTo>
                  <a:pt x="910" y="496"/>
                </a:lnTo>
                <a:lnTo>
                  <a:pt x="925" y="494"/>
                </a:lnTo>
                <a:lnTo>
                  <a:pt x="939" y="490"/>
                </a:lnTo>
                <a:lnTo>
                  <a:pt x="949" y="486"/>
                </a:lnTo>
                <a:lnTo>
                  <a:pt x="959" y="480"/>
                </a:lnTo>
                <a:lnTo>
                  <a:pt x="967" y="474"/>
                </a:lnTo>
                <a:lnTo>
                  <a:pt x="973" y="466"/>
                </a:lnTo>
                <a:lnTo>
                  <a:pt x="978" y="456"/>
                </a:lnTo>
                <a:lnTo>
                  <a:pt x="980" y="446"/>
                </a:lnTo>
                <a:lnTo>
                  <a:pt x="982" y="435"/>
                </a:lnTo>
                <a:lnTo>
                  <a:pt x="982" y="425"/>
                </a:lnTo>
                <a:lnTo>
                  <a:pt x="980" y="413"/>
                </a:lnTo>
                <a:lnTo>
                  <a:pt x="975" y="403"/>
                </a:lnTo>
                <a:lnTo>
                  <a:pt x="965" y="380"/>
                </a:lnTo>
                <a:lnTo>
                  <a:pt x="951" y="358"/>
                </a:lnTo>
                <a:lnTo>
                  <a:pt x="951" y="358"/>
                </a:lnTo>
                <a:close/>
                <a:moveTo>
                  <a:pt x="323" y="529"/>
                </a:moveTo>
                <a:lnTo>
                  <a:pt x="372" y="572"/>
                </a:lnTo>
                <a:lnTo>
                  <a:pt x="372" y="572"/>
                </a:lnTo>
                <a:lnTo>
                  <a:pt x="422" y="614"/>
                </a:lnTo>
                <a:lnTo>
                  <a:pt x="191" y="940"/>
                </a:lnTo>
                <a:lnTo>
                  <a:pt x="191" y="940"/>
                </a:lnTo>
                <a:lnTo>
                  <a:pt x="170" y="958"/>
                </a:lnTo>
                <a:lnTo>
                  <a:pt x="150" y="972"/>
                </a:lnTo>
                <a:lnTo>
                  <a:pt x="128" y="980"/>
                </a:lnTo>
                <a:lnTo>
                  <a:pt x="107" y="984"/>
                </a:lnTo>
                <a:lnTo>
                  <a:pt x="87" y="984"/>
                </a:lnTo>
                <a:lnTo>
                  <a:pt x="67" y="978"/>
                </a:lnTo>
                <a:lnTo>
                  <a:pt x="50" y="970"/>
                </a:lnTo>
                <a:lnTo>
                  <a:pt x="34" y="960"/>
                </a:lnTo>
                <a:lnTo>
                  <a:pt x="20" y="946"/>
                </a:lnTo>
                <a:lnTo>
                  <a:pt x="10" y="929"/>
                </a:lnTo>
                <a:lnTo>
                  <a:pt x="4" y="911"/>
                </a:lnTo>
                <a:lnTo>
                  <a:pt x="0" y="891"/>
                </a:lnTo>
                <a:lnTo>
                  <a:pt x="0" y="868"/>
                </a:lnTo>
                <a:lnTo>
                  <a:pt x="6" y="846"/>
                </a:lnTo>
                <a:lnTo>
                  <a:pt x="16" y="824"/>
                </a:lnTo>
                <a:lnTo>
                  <a:pt x="32" y="799"/>
                </a:lnTo>
                <a:lnTo>
                  <a:pt x="323" y="529"/>
                </a:lnTo>
                <a:lnTo>
                  <a:pt x="323" y="529"/>
                </a:lnTo>
                <a:close/>
                <a:moveTo>
                  <a:pt x="366" y="250"/>
                </a:moveTo>
                <a:lnTo>
                  <a:pt x="311" y="315"/>
                </a:lnTo>
                <a:lnTo>
                  <a:pt x="311" y="315"/>
                </a:lnTo>
                <a:lnTo>
                  <a:pt x="325" y="346"/>
                </a:lnTo>
                <a:lnTo>
                  <a:pt x="335" y="376"/>
                </a:lnTo>
                <a:lnTo>
                  <a:pt x="343" y="407"/>
                </a:lnTo>
                <a:lnTo>
                  <a:pt x="347" y="433"/>
                </a:lnTo>
                <a:lnTo>
                  <a:pt x="347" y="458"/>
                </a:lnTo>
                <a:lnTo>
                  <a:pt x="345" y="480"/>
                </a:lnTo>
                <a:lnTo>
                  <a:pt x="339" y="500"/>
                </a:lnTo>
                <a:lnTo>
                  <a:pt x="333" y="519"/>
                </a:lnTo>
                <a:lnTo>
                  <a:pt x="378" y="557"/>
                </a:lnTo>
                <a:lnTo>
                  <a:pt x="431" y="604"/>
                </a:lnTo>
                <a:lnTo>
                  <a:pt x="431" y="604"/>
                </a:lnTo>
                <a:lnTo>
                  <a:pt x="453" y="590"/>
                </a:lnTo>
                <a:lnTo>
                  <a:pt x="475" y="580"/>
                </a:lnTo>
                <a:lnTo>
                  <a:pt x="500" y="576"/>
                </a:lnTo>
                <a:lnTo>
                  <a:pt x="526" y="572"/>
                </a:lnTo>
                <a:lnTo>
                  <a:pt x="551" y="574"/>
                </a:lnTo>
                <a:lnTo>
                  <a:pt x="577" y="578"/>
                </a:lnTo>
                <a:lnTo>
                  <a:pt x="601" y="584"/>
                </a:lnTo>
                <a:lnTo>
                  <a:pt x="626" y="592"/>
                </a:lnTo>
                <a:lnTo>
                  <a:pt x="683" y="527"/>
                </a:lnTo>
                <a:lnTo>
                  <a:pt x="366" y="250"/>
                </a:lnTo>
                <a:close/>
              </a:path>
            </a:pathLst>
          </a:custGeom>
          <a:solidFill>
            <a:schemeClr val="bg1"/>
          </a:solidFill>
          <a:ln w="9525">
            <a:noFill/>
          </a:ln>
        </p:spPr>
        <p:txBody>
          <a:bodyPr/>
          <a:p>
            <a:endParaRPr altLang="en-US" lang="zh-CN"/>
          </a:p>
        </p:txBody>
      </p:sp>
      <p:sp>
        <p:nvSpPr>
          <p:cNvPr id="1049319" name="Freeform 9"/>
          <p:cNvSpPr>
            <a:spLocks noEditPoints="1"/>
          </p:cNvSpPr>
          <p:nvPr/>
        </p:nvSpPr>
        <p:spPr>
          <a:xfrm>
            <a:off x="392113" y="820738"/>
            <a:ext cx="223837" cy="212725"/>
          </a:xfrm>
          <a:custGeom>
            <a:avLst/>
            <a:ahLst/>
            <a:cxnLst>
              <a:cxn ang="0">
                <a:pos x="75" y="402"/>
              </a:cxn>
              <a:cxn ang="0">
                <a:pos x="108" y="408"/>
              </a:cxn>
              <a:cxn ang="0">
                <a:pos x="157" y="410"/>
              </a:cxn>
              <a:cxn ang="0">
                <a:pos x="205" y="400"/>
              </a:cxn>
              <a:cxn ang="0">
                <a:pos x="250" y="380"/>
              </a:cxn>
              <a:cxn ang="0">
                <a:pos x="291" y="347"/>
              </a:cxn>
              <a:cxn ang="0">
                <a:pos x="313" y="321"/>
              </a:cxn>
              <a:cxn ang="0">
                <a:pos x="350" y="244"/>
              </a:cxn>
              <a:cxn ang="0">
                <a:pos x="819" y="553"/>
              </a:cxn>
              <a:cxn ang="0">
                <a:pos x="346" y="126"/>
              </a:cxn>
              <a:cxn ang="0">
                <a:pos x="317" y="67"/>
              </a:cxn>
              <a:cxn ang="0">
                <a:pos x="868" y="724"/>
              </a:cxn>
              <a:cxn ang="0">
                <a:pos x="890" y="758"/>
              </a:cxn>
              <a:cxn ang="0">
                <a:pos x="897" y="787"/>
              </a:cxn>
              <a:cxn ang="0">
                <a:pos x="886" y="815"/>
              </a:cxn>
              <a:cxn ang="0">
                <a:pos x="846" y="843"/>
              </a:cxn>
              <a:cxn ang="0">
                <a:pos x="777" y="878"/>
              </a:cxn>
              <a:cxn ang="0">
                <a:pos x="746" y="907"/>
              </a:cxn>
              <a:cxn ang="0">
                <a:pos x="740" y="929"/>
              </a:cxn>
              <a:cxn ang="0">
                <a:pos x="744" y="947"/>
              </a:cxn>
              <a:cxn ang="0">
                <a:pos x="766" y="978"/>
              </a:cxn>
              <a:cxn ang="0">
                <a:pos x="836" y="1008"/>
              </a:cxn>
              <a:cxn ang="0">
                <a:pos x="895" y="1014"/>
              </a:cxn>
              <a:cxn ang="0">
                <a:pos x="982" y="1000"/>
              </a:cxn>
              <a:cxn ang="0">
                <a:pos x="1039" y="963"/>
              </a:cxn>
              <a:cxn ang="0">
                <a:pos x="1049" y="937"/>
              </a:cxn>
              <a:cxn ang="0">
                <a:pos x="1049" y="921"/>
              </a:cxn>
              <a:cxn ang="0">
                <a:pos x="998" y="841"/>
              </a:cxn>
              <a:cxn ang="0">
                <a:pos x="890" y="711"/>
              </a:cxn>
              <a:cxn ang="0">
                <a:pos x="868" y="724"/>
              </a:cxn>
              <a:cxn ang="0">
                <a:pos x="783" y="900"/>
              </a:cxn>
              <a:cxn ang="0">
                <a:pos x="785" y="937"/>
              </a:cxn>
              <a:cxn ang="0">
                <a:pos x="797" y="955"/>
              </a:cxn>
              <a:cxn ang="0">
                <a:pos x="825" y="974"/>
              </a:cxn>
              <a:cxn ang="0">
                <a:pos x="888" y="988"/>
              </a:cxn>
              <a:cxn ang="0">
                <a:pos x="958" y="990"/>
              </a:cxn>
              <a:cxn ang="0">
                <a:pos x="880" y="996"/>
              </a:cxn>
              <a:cxn ang="0">
                <a:pos x="813" y="984"/>
              </a:cxn>
              <a:cxn ang="0">
                <a:pos x="781" y="963"/>
              </a:cxn>
              <a:cxn ang="0">
                <a:pos x="766" y="945"/>
              </a:cxn>
              <a:cxn ang="0">
                <a:pos x="762" y="921"/>
              </a:cxn>
              <a:cxn ang="0">
                <a:pos x="773" y="900"/>
              </a:cxn>
              <a:cxn ang="0">
                <a:pos x="775" y="685"/>
              </a:cxn>
              <a:cxn ang="0">
                <a:pos x="817" y="626"/>
              </a:cxn>
              <a:cxn ang="0">
                <a:pos x="329" y="30"/>
              </a:cxn>
              <a:cxn ang="0">
                <a:pos x="43" y="423"/>
              </a:cxn>
            </a:cxnLst>
            <a:rect l="0" t="0" r="0" b="0"/>
            <a:pathLst>
              <a:path w="1051" h="1014">
                <a:moveTo>
                  <a:pt x="858" y="547"/>
                </a:moveTo>
                <a:lnTo>
                  <a:pt x="705" y="754"/>
                </a:lnTo>
                <a:lnTo>
                  <a:pt x="75" y="402"/>
                </a:lnTo>
                <a:lnTo>
                  <a:pt x="75" y="402"/>
                </a:lnTo>
                <a:lnTo>
                  <a:pt x="92" y="406"/>
                </a:lnTo>
                <a:lnTo>
                  <a:pt x="108" y="408"/>
                </a:lnTo>
                <a:lnTo>
                  <a:pt x="124" y="410"/>
                </a:lnTo>
                <a:lnTo>
                  <a:pt x="140" y="410"/>
                </a:lnTo>
                <a:lnTo>
                  <a:pt x="157" y="410"/>
                </a:lnTo>
                <a:lnTo>
                  <a:pt x="173" y="408"/>
                </a:lnTo>
                <a:lnTo>
                  <a:pt x="189" y="404"/>
                </a:lnTo>
                <a:lnTo>
                  <a:pt x="205" y="400"/>
                </a:lnTo>
                <a:lnTo>
                  <a:pt x="222" y="394"/>
                </a:lnTo>
                <a:lnTo>
                  <a:pt x="236" y="388"/>
                </a:lnTo>
                <a:lnTo>
                  <a:pt x="250" y="380"/>
                </a:lnTo>
                <a:lnTo>
                  <a:pt x="264" y="370"/>
                </a:lnTo>
                <a:lnTo>
                  <a:pt x="279" y="360"/>
                </a:lnTo>
                <a:lnTo>
                  <a:pt x="291" y="347"/>
                </a:lnTo>
                <a:lnTo>
                  <a:pt x="303" y="335"/>
                </a:lnTo>
                <a:lnTo>
                  <a:pt x="313" y="321"/>
                </a:lnTo>
                <a:lnTo>
                  <a:pt x="313" y="321"/>
                </a:lnTo>
                <a:lnTo>
                  <a:pt x="329" y="297"/>
                </a:lnTo>
                <a:lnTo>
                  <a:pt x="342" y="270"/>
                </a:lnTo>
                <a:lnTo>
                  <a:pt x="350" y="244"/>
                </a:lnTo>
                <a:lnTo>
                  <a:pt x="354" y="217"/>
                </a:lnTo>
                <a:lnTo>
                  <a:pt x="791" y="595"/>
                </a:lnTo>
                <a:lnTo>
                  <a:pt x="819" y="553"/>
                </a:lnTo>
                <a:lnTo>
                  <a:pt x="352" y="148"/>
                </a:lnTo>
                <a:lnTo>
                  <a:pt x="352" y="148"/>
                </a:lnTo>
                <a:lnTo>
                  <a:pt x="346" y="126"/>
                </a:lnTo>
                <a:lnTo>
                  <a:pt x="338" y="105"/>
                </a:lnTo>
                <a:lnTo>
                  <a:pt x="327" y="87"/>
                </a:lnTo>
                <a:lnTo>
                  <a:pt x="317" y="67"/>
                </a:lnTo>
                <a:lnTo>
                  <a:pt x="858" y="547"/>
                </a:lnTo>
                <a:lnTo>
                  <a:pt x="858" y="547"/>
                </a:lnTo>
                <a:close/>
                <a:moveTo>
                  <a:pt x="868" y="724"/>
                </a:moveTo>
                <a:lnTo>
                  <a:pt x="868" y="724"/>
                </a:lnTo>
                <a:lnTo>
                  <a:pt x="884" y="748"/>
                </a:lnTo>
                <a:lnTo>
                  <a:pt x="890" y="758"/>
                </a:lnTo>
                <a:lnTo>
                  <a:pt x="895" y="768"/>
                </a:lnTo>
                <a:lnTo>
                  <a:pt x="897" y="778"/>
                </a:lnTo>
                <a:lnTo>
                  <a:pt x="897" y="787"/>
                </a:lnTo>
                <a:lnTo>
                  <a:pt x="897" y="795"/>
                </a:lnTo>
                <a:lnTo>
                  <a:pt x="895" y="801"/>
                </a:lnTo>
                <a:lnTo>
                  <a:pt x="886" y="815"/>
                </a:lnTo>
                <a:lnTo>
                  <a:pt x="876" y="825"/>
                </a:lnTo>
                <a:lnTo>
                  <a:pt x="862" y="835"/>
                </a:lnTo>
                <a:lnTo>
                  <a:pt x="846" y="843"/>
                </a:lnTo>
                <a:lnTo>
                  <a:pt x="809" y="860"/>
                </a:lnTo>
                <a:lnTo>
                  <a:pt x="793" y="868"/>
                </a:lnTo>
                <a:lnTo>
                  <a:pt x="777" y="878"/>
                </a:lnTo>
                <a:lnTo>
                  <a:pt x="762" y="888"/>
                </a:lnTo>
                <a:lnTo>
                  <a:pt x="750" y="898"/>
                </a:lnTo>
                <a:lnTo>
                  <a:pt x="746" y="907"/>
                </a:lnTo>
                <a:lnTo>
                  <a:pt x="744" y="913"/>
                </a:lnTo>
                <a:lnTo>
                  <a:pt x="742" y="921"/>
                </a:lnTo>
                <a:lnTo>
                  <a:pt x="740" y="929"/>
                </a:lnTo>
                <a:lnTo>
                  <a:pt x="740" y="929"/>
                </a:lnTo>
                <a:lnTo>
                  <a:pt x="742" y="937"/>
                </a:lnTo>
                <a:lnTo>
                  <a:pt x="744" y="947"/>
                </a:lnTo>
                <a:lnTo>
                  <a:pt x="748" y="955"/>
                </a:lnTo>
                <a:lnTo>
                  <a:pt x="752" y="963"/>
                </a:lnTo>
                <a:lnTo>
                  <a:pt x="766" y="978"/>
                </a:lnTo>
                <a:lnTo>
                  <a:pt x="787" y="990"/>
                </a:lnTo>
                <a:lnTo>
                  <a:pt x="809" y="1000"/>
                </a:lnTo>
                <a:lnTo>
                  <a:pt x="836" y="1008"/>
                </a:lnTo>
                <a:lnTo>
                  <a:pt x="864" y="1012"/>
                </a:lnTo>
                <a:lnTo>
                  <a:pt x="895" y="1014"/>
                </a:lnTo>
                <a:lnTo>
                  <a:pt x="895" y="1014"/>
                </a:lnTo>
                <a:lnTo>
                  <a:pt x="927" y="1012"/>
                </a:lnTo>
                <a:lnTo>
                  <a:pt x="956" y="1008"/>
                </a:lnTo>
                <a:lnTo>
                  <a:pt x="982" y="1000"/>
                </a:lnTo>
                <a:lnTo>
                  <a:pt x="1004" y="990"/>
                </a:lnTo>
                <a:lnTo>
                  <a:pt x="1025" y="978"/>
                </a:lnTo>
                <a:lnTo>
                  <a:pt x="1039" y="963"/>
                </a:lnTo>
                <a:lnTo>
                  <a:pt x="1043" y="955"/>
                </a:lnTo>
                <a:lnTo>
                  <a:pt x="1047" y="947"/>
                </a:lnTo>
                <a:lnTo>
                  <a:pt x="1049" y="937"/>
                </a:lnTo>
                <a:lnTo>
                  <a:pt x="1051" y="929"/>
                </a:lnTo>
                <a:lnTo>
                  <a:pt x="1051" y="929"/>
                </a:lnTo>
                <a:lnTo>
                  <a:pt x="1049" y="921"/>
                </a:lnTo>
                <a:lnTo>
                  <a:pt x="1043" y="909"/>
                </a:lnTo>
                <a:lnTo>
                  <a:pt x="1025" y="878"/>
                </a:lnTo>
                <a:lnTo>
                  <a:pt x="998" y="841"/>
                </a:lnTo>
                <a:lnTo>
                  <a:pt x="968" y="801"/>
                </a:lnTo>
                <a:lnTo>
                  <a:pt x="909" y="734"/>
                </a:lnTo>
                <a:lnTo>
                  <a:pt x="890" y="711"/>
                </a:lnTo>
                <a:lnTo>
                  <a:pt x="882" y="705"/>
                </a:lnTo>
                <a:lnTo>
                  <a:pt x="868" y="724"/>
                </a:lnTo>
                <a:lnTo>
                  <a:pt x="868" y="724"/>
                </a:lnTo>
                <a:close/>
                <a:moveTo>
                  <a:pt x="789" y="888"/>
                </a:moveTo>
                <a:lnTo>
                  <a:pt x="789" y="888"/>
                </a:lnTo>
                <a:lnTo>
                  <a:pt x="783" y="900"/>
                </a:lnTo>
                <a:lnTo>
                  <a:pt x="781" y="913"/>
                </a:lnTo>
                <a:lnTo>
                  <a:pt x="781" y="925"/>
                </a:lnTo>
                <a:lnTo>
                  <a:pt x="785" y="937"/>
                </a:lnTo>
                <a:lnTo>
                  <a:pt x="785" y="937"/>
                </a:lnTo>
                <a:lnTo>
                  <a:pt x="789" y="947"/>
                </a:lnTo>
                <a:lnTo>
                  <a:pt x="797" y="955"/>
                </a:lnTo>
                <a:lnTo>
                  <a:pt x="805" y="961"/>
                </a:lnTo>
                <a:lnTo>
                  <a:pt x="813" y="968"/>
                </a:lnTo>
                <a:lnTo>
                  <a:pt x="825" y="974"/>
                </a:lnTo>
                <a:lnTo>
                  <a:pt x="836" y="978"/>
                </a:lnTo>
                <a:lnTo>
                  <a:pt x="862" y="984"/>
                </a:lnTo>
                <a:lnTo>
                  <a:pt x="888" y="988"/>
                </a:lnTo>
                <a:lnTo>
                  <a:pt x="913" y="988"/>
                </a:lnTo>
                <a:lnTo>
                  <a:pt x="958" y="990"/>
                </a:lnTo>
                <a:lnTo>
                  <a:pt x="958" y="990"/>
                </a:lnTo>
                <a:lnTo>
                  <a:pt x="935" y="992"/>
                </a:lnTo>
                <a:lnTo>
                  <a:pt x="909" y="994"/>
                </a:lnTo>
                <a:lnTo>
                  <a:pt x="880" y="996"/>
                </a:lnTo>
                <a:lnTo>
                  <a:pt x="854" y="992"/>
                </a:lnTo>
                <a:lnTo>
                  <a:pt x="825" y="988"/>
                </a:lnTo>
                <a:lnTo>
                  <a:pt x="813" y="984"/>
                </a:lnTo>
                <a:lnTo>
                  <a:pt x="803" y="978"/>
                </a:lnTo>
                <a:lnTo>
                  <a:pt x="791" y="972"/>
                </a:lnTo>
                <a:lnTo>
                  <a:pt x="781" y="963"/>
                </a:lnTo>
                <a:lnTo>
                  <a:pt x="773" y="955"/>
                </a:lnTo>
                <a:lnTo>
                  <a:pt x="766" y="945"/>
                </a:lnTo>
                <a:lnTo>
                  <a:pt x="766" y="945"/>
                </a:lnTo>
                <a:lnTo>
                  <a:pt x="762" y="937"/>
                </a:lnTo>
                <a:lnTo>
                  <a:pt x="760" y="929"/>
                </a:lnTo>
                <a:lnTo>
                  <a:pt x="762" y="921"/>
                </a:lnTo>
                <a:lnTo>
                  <a:pt x="764" y="915"/>
                </a:lnTo>
                <a:lnTo>
                  <a:pt x="769" y="907"/>
                </a:lnTo>
                <a:lnTo>
                  <a:pt x="773" y="900"/>
                </a:lnTo>
                <a:lnTo>
                  <a:pt x="789" y="888"/>
                </a:lnTo>
                <a:lnTo>
                  <a:pt x="789" y="888"/>
                </a:lnTo>
                <a:close/>
                <a:moveTo>
                  <a:pt x="775" y="685"/>
                </a:moveTo>
                <a:lnTo>
                  <a:pt x="848" y="724"/>
                </a:lnTo>
                <a:lnTo>
                  <a:pt x="876" y="683"/>
                </a:lnTo>
                <a:lnTo>
                  <a:pt x="817" y="626"/>
                </a:lnTo>
                <a:lnTo>
                  <a:pt x="775" y="685"/>
                </a:lnTo>
                <a:lnTo>
                  <a:pt x="775" y="685"/>
                </a:lnTo>
                <a:close/>
                <a:moveTo>
                  <a:pt x="329" y="30"/>
                </a:moveTo>
                <a:lnTo>
                  <a:pt x="287" y="0"/>
                </a:lnTo>
                <a:lnTo>
                  <a:pt x="0" y="392"/>
                </a:lnTo>
                <a:lnTo>
                  <a:pt x="43" y="423"/>
                </a:lnTo>
                <a:lnTo>
                  <a:pt x="329" y="30"/>
                </a:lnTo>
                <a:close/>
              </a:path>
            </a:pathLst>
          </a:custGeom>
          <a:solidFill>
            <a:schemeClr val="bg1"/>
          </a:solidFill>
          <a:ln w="9525">
            <a:noFill/>
          </a:ln>
        </p:spPr>
        <p:txBody>
          <a:bodyPr/>
          <a:p>
            <a:endParaRPr altLang="en-US" lang="zh-CN"/>
          </a:p>
        </p:txBody>
      </p:sp>
      <p:sp>
        <p:nvSpPr>
          <p:cNvPr id="1049320" name="Freeform 10"/>
          <p:cNvSpPr>
            <a:spLocks noEditPoints="1"/>
          </p:cNvSpPr>
          <p:nvPr/>
        </p:nvSpPr>
        <p:spPr>
          <a:xfrm>
            <a:off x="4171950" y="820738"/>
            <a:ext cx="155575" cy="193675"/>
          </a:xfrm>
          <a:custGeom>
            <a:avLst/>
            <a:ahLst/>
            <a:cxnLst>
              <a:cxn ang="0">
                <a:pos x="668" y="355"/>
              </a:cxn>
              <a:cxn ang="0">
                <a:pos x="703" y="323"/>
              </a:cxn>
              <a:cxn ang="0">
                <a:pos x="674" y="231"/>
              </a:cxn>
              <a:cxn ang="0">
                <a:pos x="624" y="154"/>
              </a:cxn>
              <a:cxn ang="0">
                <a:pos x="555" y="95"/>
              </a:cxn>
              <a:cxn ang="0">
                <a:pos x="469" y="54"/>
              </a:cxn>
              <a:cxn ang="0">
                <a:pos x="374" y="40"/>
              </a:cxn>
              <a:cxn ang="0">
                <a:pos x="309" y="48"/>
              </a:cxn>
              <a:cxn ang="0">
                <a:pos x="221" y="79"/>
              </a:cxn>
              <a:cxn ang="0">
                <a:pos x="146" y="132"/>
              </a:cxn>
              <a:cxn ang="0">
                <a:pos x="89" y="205"/>
              </a:cxn>
              <a:cxn ang="0">
                <a:pos x="52" y="290"/>
              </a:cxn>
              <a:cxn ang="0">
                <a:pos x="71" y="355"/>
              </a:cxn>
              <a:cxn ang="0">
                <a:pos x="79" y="394"/>
              </a:cxn>
              <a:cxn ang="0">
                <a:pos x="664" y="402"/>
              </a:cxn>
              <a:cxn ang="0">
                <a:pos x="662" y="445"/>
              </a:cxn>
              <a:cxn ang="0">
                <a:pos x="648" y="461"/>
              </a:cxn>
              <a:cxn ang="0">
                <a:pos x="622" y="459"/>
              </a:cxn>
              <a:cxn ang="0">
                <a:pos x="579" y="441"/>
              </a:cxn>
              <a:cxn ang="0">
                <a:pos x="555" y="443"/>
              </a:cxn>
              <a:cxn ang="0">
                <a:pos x="546" y="455"/>
              </a:cxn>
              <a:cxn ang="0">
                <a:pos x="538" y="524"/>
              </a:cxn>
              <a:cxn ang="0">
                <a:pos x="526" y="707"/>
              </a:cxn>
              <a:cxn ang="0">
                <a:pos x="512" y="756"/>
              </a:cxn>
              <a:cxn ang="0">
                <a:pos x="502" y="762"/>
              </a:cxn>
              <a:cxn ang="0">
                <a:pos x="494" y="758"/>
              </a:cxn>
              <a:cxn ang="0">
                <a:pos x="479" y="725"/>
              </a:cxn>
              <a:cxn ang="0">
                <a:pos x="471" y="608"/>
              </a:cxn>
              <a:cxn ang="0">
                <a:pos x="463" y="510"/>
              </a:cxn>
              <a:cxn ang="0">
                <a:pos x="447" y="469"/>
              </a:cxn>
              <a:cxn ang="0">
                <a:pos x="431" y="461"/>
              </a:cxn>
              <a:cxn ang="0">
                <a:pos x="410" y="463"/>
              </a:cxn>
              <a:cxn ang="0">
                <a:pos x="388" y="490"/>
              </a:cxn>
              <a:cxn ang="0">
                <a:pos x="353" y="557"/>
              </a:cxn>
              <a:cxn ang="0">
                <a:pos x="325" y="589"/>
              </a:cxn>
              <a:cxn ang="0">
                <a:pos x="276" y="599"/>
              </a:cxn>
              <a:cxn ang="0">
                <a:pos x="237" y="589"/>
              </a:cxn>
              <a:cxn ang="0">
                <a:pos x="185" y="549"/>
              </a:cxn>
              <a:cxn ang="0">
                <a:pos x="138" y="494"/>
              </a:cxn>
              <a:cxn ang="0">
                <a:pos x="79" y="394"/>
              </a:cxn>
              <a:cxn ang="0">
                <a:pos x="26" y="355"/>
              </a:cxn>
              <a:cxn ang="0">
                <a:pos x="28" y="309"/>
              </a:cxn>
              <a:cxn ang="0">
                <a:pos x="52" y="209"/>
              </a:cxn>
              <a:cxn ang="0">
                <a:pos x="105" y="124"/>
              </a:cxn>
              <a:cxn ang="0">
                <a:pos x="178" y="59"/>
              </a:cxn>
              <a:cxn ang="0">
                <a:pos x="268" y="14"/>
              </a:cxn>
              <a:cxn ang="0">
                <a:pos x="372" y="0"/>
              </a:cxn>
              <a:cxn ang="0">
                <a:pos x="441" y="6"/>
              </a:cxn>
              <a:cxn ang="0">
                <a:pos x="536" y="40"/>
              </a:cxn>
              <a:cxn ang="0">
                <a:pos x="616" y="99"/>
              </a:cxn>
              <a:cxn ang="0">
                <a:pos x="674" y="181"/>
              </a:cxn>
              <a:cxn ang="0">
                <a:pos x="709" y="274"/>
              </a:cxn>
              <a:cxn ang="0">
                <a:pos x="717" y="343"/>
              </a:cxn>
              <a:cxn ang="0">
                <a:pos x="740" y="431"/>
              </a:cxn>
              <a:cxn ang="0">
                <a:pos x="121" y="927"/>
              </a:cxn>
              <a:cxn ang="0">
                <a:pos x="0" y="355"/>
              </a:cxn>
            </a:cxnLst>
            <a:rect l="0" t="0" r="0" b="0"/>
            <a:pathLst>
              <a:path w="740" h="927">
                <a:moveTo>
                  <a:pt x="71" y="376"/>
                </a:moveTo>
                <a:lnTo>
                  <a:pt x="668" y="376"/>
                </a:lnTo>
                <a:lnTo>
                  <a:pt x="668" y="355"/>
                </a:lnTo>
                <a:lnTo>
                  <a:pt x="705" y="355"/>
                </a:lnTo>
                <a:lnTo>
                  <a:pt x="705" y="355"/>
                </a:lnTo>
                <a:lnTo>
                  <a:pt x="703" y="323"/>
                </a:lnTo>
                <a:lnTo>
                  <a:pt x="695" y="290"/>
                </a:lnTo>
                <a:lnTo>
                  <a:pt x="687" y="260"/>
                </a:lnTo>
                <a:lnTo>
                  <a:pt x="674" y="231"/>
                </a:lnTo>
                <a:lnTo>
                  <a:pt x="660" y="205"/>
                </a:lnTo>
                <a:lnTo>
                  <a:pt x="642" y="179"/>
                </a:lnTo>
                <a:lnTo>
                  <a:pt x="624" y="154"/>
                </a:lnTo>
                <a:lnTo>
                  <a:pt x="603" y="132"/>
                </a:lnTo>
                <a:lnTo>
                  <a:pt x="579" y="111"/>
                </a:lnTo>
                <a:lnTo>
                  <a:pt x="555" y="95"/>
                </a:lnTo>
                <a:lnTo>
                  <a:pt x="528" y="79"/>
                </a:lnTo>
                <a:lnTo>
                  <a:pt x="500" y="65"/>
                </a:lnTo>
                <a:lnTo>
                  <a:pt x="469" y="54"/>
                </a:lnTo>
                <a:lnTo>
                  <a:pt x="439" y="48"/>
                </a:lnTo>
                <a:lnTo>
                  <a:pt x="406" y="42"/>
                </a:lnTo>
                <a:lnTo>
                  <a:pt x="374" y="40"/>
                </a:lnTo>
                <a:lnTo>
                  <a:pt x="374" y="40"/>
                </a:lnTo>
                <a:lnTo>
                  <a:pt x="341" y="42"/>
                </a:lnTo>
                <a:lnTo>
                  <a:pt x="309" y="48"/>
                </a:lnTo>
                <a:lnTo>
                  <a:pt x="278" y="54"/>
                </a:lnTo>
                <a:lnTo>
                  <a:pt x="250" y="65"/>
                </a:lnTo>
                <a:lnTo>
                  <a:pt x="221" y="79"/>
                </a:lnTo>
                <a:lnTo>
                  <a:pt x="195" y="95"/>
                </a:lnTo>
                <a:lnTo>
                  <a:pt x="168" y="111"/>
                </a:lnTo>
                <a:lnTo>
                  <a:pt x="146" y="132"/>
                </a:lnTo>
                <a:lnTo>
                  <a:pt x="124" y="154"/>
                </a:lnTo>
                <a:lnTo>
                  <a:pt x="105" y="179"/>
                </a:lnTo>
                <a:lnTo>
                  <a:pt x="89" y="205"/>
                </a:lnTo>
                <a:lnTo>
                  <a:pt x="75" y="231"/>
                </a:lnTo>
                <a:lnTo>
                  <a:pt x="63" y="260"/>
                </a:lnTo>
                <a:lnTo>
                  <a:pt x="52" y="290"/>
                </a:lnTo>
                <a:lnTo>
                  <a:pt x="46" y="323"/>
                </a:lnTo>
                <a:lnTo>
                  <a:pt x="42" y="355"/>
                </a:lnTo>
                <a:lnTo>
                  <a:pt x="71" y="355"/>
                </a:lnTo>
                <a:lnTo>
                  <a:pt x="71" y="376"/>
                </a:lnTo>
                <a:lnTo>
                  <a:pt x="71" y="376"/>
                </a:lnTo>
                <a:close/>
                <a:moveTo>
                  <a:pt x="79" y="394"/>
                </a:moveTo>
                <a:lnTo>
                  <a:pt x="662" y="394"/>
                </a:lnTo>
                <a:lnTo>
                  <a:pt x="662" y="394"/>
                </a:lnTo>
                <a:lnTo>
                  <a:pt x="664" y="402"/>
                </a:lnTo>
                <a:lnTo>
                  <a:pt x="666" y="423"/>
                </a:lnTo>
                <a:lnTo>
                  <a:pt x="666" y="433"/>
                </a:lnTo>
                <a:lnTo>
                  <a:pt x="662" y="445"/>
                </a:lnTo>
                <a:lnTo>
                  <a:pt x="656" y="453"/>
                </a:lnTo>
                <a:lnTo>
                  <a:pt x="648" y="461"/>
                </a:lnTo>
                <a:lnTo>
                  <a:pt x="648" y="461"/>
                </a:lnTo>
                <a:lnTo>
                  <a:pt x="642" y="463"/>
                </a:lnTo>
                <a:lnTo>
                  <a:pt x="636" y="463"/>
                </a:lnTo>
                <a:lnTo>
                  <a:pt x="622" y="459"/>
                </a:lnTo>
                <a:lnTo>
                  <a:pt x="607" y="453"/>
                </a:lnTo>
                <a:lnTo>
                  <a:pt x="593" y="447"/>
                </a:lnTo>
                <a:lnTo>
                  <a:pt x="579" y="441"/>
                </a:lnTo>
                <a:lnTo>
                  <a:pt x="565" y="439"/>
                </a:lnTo>
                <a:lnTo>
                  <a:pt x="561" y="441"/>
                </a:lnTo>
                <a:lnTo>
                  <a:pt x="555" y="443"/>
                </a:lnTo>
                <a:lnTo>
                  <a:pt x="550" y="447"/>
                </a:lnTo>
                <a:lnTo>
                  <a:pt x="546" y="455"/>
                </a:lnTo>
                <a:lnTo>
                  <a:pt x="546" y="455"/>
                </a:lnTo>
                <a:lnTo>
                  <a:pt x="544" y="465"/>
                </a:lnTo>
                <a:lnTo>
                  <a:pt x="540" y="481"/>
                </a:lnTo>
                <a:lnTo>
                  <a:pt x="538" y="524"/>
                </a:lnTo>
                <a:lnTo>
                  <a:pt x="532" y="632"/>
                </a:lnTo>
                <a:lnTo>
                  <a:pt x="528" y="685"/>
                </a:lnTo>
                <a:lnTo>
                  <a:pt x="526" y="707"/>
                </a:lnTo>
                <a:lnTo>
                  <a:pt x="522" y="727"/>
                </a:lnTo>
                <a:lnTo>
                  <a:pt x="518" y="744"/>
                </a:lnTo>
                <a:lnTo>
                  <a:pt x="512" y="756"/>
                </a:lnTo>
                <a:lnTo>
                  <a:pt x="510" y="758"/>
                </a:lnTo>
                <a:lnTo>
                  <a:pt x="506" y="760"/>
                </a:lnTo>
                <a:lnTo>
                  <a:pt x="502" y="762"/>
                </a:lnTo>
                <a:lnTo>
                  <a:pt x="498" y="760"/>
                </a:lnTo>
                <a:lnTo>
                  <a:pt x="498" y="760"/>
                </a:lnTo>
                <a:lnTo>
                  <a:pt x="494" y="758"/>
                </a:lnTo>
                <a:lnTo>
                  <a:pt x="489" y="754"/>
                </a:lnTo>
                <a:lnTo>
                  <a:pt x="483" y="742"/>
                </a:lnTo>
                <a:lnTo>
                  <a:pt x="479" y="725"/>
                </a:lnTo>
                <a:lnTo>
                  <a:pt x="475" y="707"/>
                </a:lnTo>
                <a:lnTo>
                  <a:pt x="473" y="660"/>
                </a:lnTo>
                <a:lnTo>
                  <a:pt x="471" y="608"/>
                </a:lnTo>
                <a:lnTo>
                  <a:pt x="469" y="555"/>
                </a:lnTo>
                <a:lnTo>
                  <a:pt x="467" y="530"/>
                </a:lnTo>
                <a:lnTo>
                  <a:pt x="463" y="510"/>
                </a:lnTo>
                <a:lnTo>
                  <a:pt x="457" y="490"/>
                </a:lnTo>
                <a:lnTo>
                  <a:pt x="451" y="475"/>
                </a:lnTo>
                <a:lnTo>
                  <a:pt x="447" y="469"/>
                </a:lnTo>
                <a:lnTo>
                  <a:pt x="443" y="465"/>
                </a:lnTo>
                <a:lnTo>
                  <a:pt x="437" y="461"/>
                </a:lnTo>
                <a:lnTo>
                  <a:pt x="431" y="461"/>
                </a:lnTo>
                <a:lnTo>
                  <a:pt x="431" y="461"/>
                </a:lnTo>
                <a:lnTo>
                  <a:pt x="420" y="461"/>
                </a:lnTo>
                <a:lnTo>
                  <a:pt x="410" y="463"/>
                </a:lnTo>
                <a:lnTo>
                  <a:pt x="402" y="469"/>
                </a:lnTo>
                <a:lnTo>
                  <a:pt x="394" y="479"/>
                </a:lnTo>
                <a:lnTo>
                  <a:pt x="388" y="490"/>
                </a:lnTo>
                <a:lnTo>
                  <a:pt x="382" y="502"/>
                </a:lnTo>
                <a:lnTo>
                  <a:pt x="370" y="530"/>
                </a:lnTo>
                <a:lnTo>
                  <a:pt x="353" y="557"/>
                </a:lnTo>
                <a:lnTo>
                  <a:pt x="345" y="571"/>
                </a:lnTo>
                <a:lnTo>
                  <a:pt x="335" y="581"/>
                </a:lnTo>
                <a:lnTo>
                  <a:pt x="325" y="589"/>
                </a:lnTo>
                <a:lnTo>
                  <a:pt x="311" y="597"/>
                </a:lnTo>
                <a:lnTo>
                  <a:pt x="294" y="599"/>
                </a:lnTo>
                <a:lnTo>
                  <a:pt x="276" y="599"/>
                </a:lnTo>
                <a:lnTo>
                  <a:pt x="276" y="599"/>
                </a:lnTo>
                <a:lnTo>
                  <a:pt x="258" y="597"/>
                </a:lnTo>
                <a:lnTo>
                  <a:pt x="237" y="589"/>
                </a:lnTo>
                <a:lnTo>
                  <a:pt x="219" y="577"/>
                </a:lnTo>
                <a:lnTo>
                  <a:pt x="201" y="565"/>
                </a:lnTo>
                <a:lnTo>
                  <a:pt x="185" y="549"/>
                </a:lnTo>
                <a:lnTo>
                  <a:pt x="168" y="530"/>
                </a:lnTo>
                <a:lnTo>
                  <a:pt x="152" y="512"/>
                </a:lnTo>
                <a:lnTo>
                  <a:pt x="138" y="494"/>
                </a:lnTo>
                <a:lnTo>
                  <a:pt x="113" y="457"/>
                </a:lnTo>
                <a:lnTo>
                  <a:pt x="95" y="425"/>
                </a:lnTo>
                <a:lnTo>
                  <a:pt x="79" y="394"/>
                </a:lnTo>
                <a:lnTo>
                  <a:pt x="79" y="394"/>
                </a:lnTo>
                <a:close/>
                <a:moveTo>
                  <a:pt x="26" y="355"/>
                </a:moveTo>
                <a:lnTo>
                  <a:pt x="26" y="355"/>
                </a:lnTo>
                <a:lnTo>
                  <a:pt x="26" y="343"/>
                </a:lnTo>
                <a:lnTo>
                  <a:pt x="26" y="343"/>
                </a:lnTo>
                <a:lnTo>
                  <a:pt x="28" y="309"/>
                </a:lnTo>
                <a:lnTo>
                  <a:pt x="32" y="274"/>
                </a:lnTo>
                <a:lnTo>
                  <a:pt x="42" y="242"/>
                </a:lnTo>
                <a:lnTo>
                  <a:pt x="52" y="209"/>
                </a:lnTo>
                <a:lnTo>
                  <a:pt x="67" y="181"/>
                </a:lnTo>
                <a:lnTo>
                  <a:pt x="85" y="150"/>
                </a:lnTo>
                <a:lnTo>
                  <a:pt x="105" y="124"/>
                </a:lnTo>
                <a:lnTo>
                  <a:pt x="128" y="99"/>
                </a:lnTo>
                <a:lnTo>
                  <a:pt x="152" y="77"/>
                </a:lnTo>
                <a:lnTo>
                  <a:pt x="178" y="59"/>
                </a:lnTo>
                <a:lnTo>
                  <a:pt x="207" y="40"/>
                </a:lnTo>
                <a:lnTo>
                  <a:pt x="237" y="26"/>
                </a:lnTo>
                <a:lnTo>
                  <a:pt x="268" y="14"/>
                </a:lnTo>
                <a:lnTo>
                  <a:pt x="302" y="6"/>
                </a:lnTo>
                <a:lnTo>
                  <a:pt x="335" y="0"/>
                </a:lnTo>
                <a:lnTo>
                  <a:pt x="372" y="0"/>
                </a:lnTo>
                <a:lnTo>
                  <a:pt x="372" y="0"/>
                </a:lnTo>
                <a:lnTo>
                  <a:pt x="406" y="0"/>
                </a:lnTo>
                <a:lnTo>
                  <a:pt x="441" y="6"/>
                </a:lnTo>
                <a:lnTo>
                  <a:pt x="473" y="14"/>
                </a:lnTo>
                <a:lnTo>
                  <a:pt x="506" y="26"/>
                </a:lnTo>
                <a:lnTo>
                  <a:pt x="536" y="40"/>
                </a:lnTo>
                <a:lnTo>
                  <a:pt x="565" y="59"/>
                </a:lnTo>
                <a:lnTo>
                  <a:pt x="591" y="77"/>
                </a:lnTo>
                <a:lnTo>
                  <a:pt x="616" y="99"/>
                </a:lnTo>
                <a:lnTo>
                  <a:pt x="638" y="124"/>
                </a:lnTo>
                <a:lnTo>
                  <a:pt x="658" y="150"/>
                </a:lnTo>
                <a:lnTo>
                  <a:pt x="674" y="181"/>
                </a:lnTo>
                <a:lnTo>
                  <a:pt x="689" y="209"/>
                </a:lnTo>
                <a:lnTo>
                  <a:pt x="701" y="242"/>
                </a:lnTo>
                <a:lnTo>
                  <a:pt x="709" y="274"/>
                </a:lnTo>
                <a:lnTo>
                  <a:pt x="715" y="309"/>
                </a:lnTo>
                <a:lnTo>
                  <a:pt x="717" y="343"/>
                </a:lnTo>
                <a:lnTo>
                  <a:pt x="717" y="343"/>
                </a:lnTo>
                <a:lnTo>
                  <a:pt x="717" y="355"/>
                </a:lnTo>
                <a:lnTo>
                  <a:pt x="740" y="355"/>
                </a:lnTo>
                <a:lnTo>
                  <a:pt x="740" y="431"/>
                </a:lnTo>
                <a:lnTo>
                  <a:pt x="691" y="431"/>
                </a:lnTo>
                <a:lnTo>
                  <a:pt x="620" y="927"/>
                </a:lnTo>
                <a:lnTo>
                  <a:pt x="121" y="927"/>
                </a:lnTo>
                <a:lnTo>
                  <a:pt x="54" y="431"/>
                </a:lnTo>
                <a:lnTo>
                  <a:pt x="0" y="431"/>
                </a:lnTo>
                <a:lnTo>
                  <a:pt x="0" y="355"/>
                </a:lnTo>
                <a:lnTo>
                  <a:pt x="26" y="355"/>
                </a:lnTo>
                <a:close/>
              </a:path>
            </a:pathLst>
          </a:custGeom>
          <a:solidFill>
            <a:schemeClr val="bg1"/>
          </a:solidFill>
          <a:ln w="9525">
            <a:noFill/>
          </a:ln>
        </p:spPr>
        <p:txBody>
          <a:bodyPr/>
          <a:p>
            <a:endParaRPr altLang="en-US" lang="zh-CN"/>
          </a:p>
        </p:txBody>
      </p:sp>
      <p:sp>
        <p:nvSpPr>
          <p:cNvPr id="1049321" name="Freeform 11"/>
          <p:cNvSpPr>
            <a:spLocks noEditPoints="1"/>
          </p:cNvSpPr>
          <p:nvPr/>
        </p:nvSpPr>
        <p:spPr>
          <a:xfrm>
            <a:off x="6664325" y="820738"/>
            <a:ext cx="238125" cy="179387"/>
          </a:xfrm>
          <a:custGeom>
            <a:avLst/>
            <a:ahLst/>
            <a:cxnLst>
              <a:cxn ang="0">
                <a:pos x="39" y="163"/>
              </a:cxn>
              <a:cxn ang="0">
                <a:pos x="138" y="41"/>
              </a:cxn>
              <a:cxn ang="0">
                <a:pos x="185" y="0"/>
              </a:cxn>
              <a:cxn ang="0">
                <a:pos x="197" y="4"/>
              </a:cxn>
              <a:cxn ang="0">
                <a:pos x="199" y="27"/>
              </a:cxn>
              <a:cxn ang="0">
                <a:pos x="179" y="94"/>
              </a:cxn>
              <a:cxn ang="0">
                <a:pos x="124" y="222"/>
              </a:cxn>
              <a:cxn ang="0">
                <a:pos x="67" y="354"/>
              </a:cxn>
              <a:cxn ang="0">
                <a:pos x="75" y="352"/>
              </a:cxn>
              <a:cxn ang="0">
                <a:pos x="136" y="289"/>
              </a:cxn>
              <a:cxn ang="0">
                <a:pos x="256" y="147"/>
              </a:cxn>
              <a:cxn ang="0">
                <a:pos x="301" y="94"/>
              </a:cxn>
              <a:cxn ang="0">
                <a:pos x="358" y="41"/>
              </a:cxn>
              <a:cxn ang="0">
                <a:pos x="399" y="21"/>
              </a:cxn>
              <a:cxn ang="0">
                <a:pos x="423" y="27"/>
              </a:cxn>
              <a:cxn ang="0">
                <a:pos x="433" y="51"/>
              </a:cxn>
              <a:cxn ang="0">
                <a:pos x="431" y="78"/>
              </a:cxn>
              <a:cxn ang="0">
                <a:pos x="390" y="175"/>
              </a:cxn>
              <a:cxn ang="0">
                <a:pos x="289" y="350"/>
              </a:cxn>
              <a:cxn ang="0">
                <a:pos x="254" y="411"/>
              </a:cxn>
              <a:cxn ang="0">
                <a:pos x="266" y="403"/>
              </a:cxn>
              <a:cxn ang="0">
                <a:pos x="372" y="285"/>
              </a:cxn>
              <a:cxn ang="0">
                <a:pos x="433" y="228"/>
              </a:cxn>
              <a:cxn ang="0">
                <a:pos x="498" y="305"/>
              </a:cxn>
              <a:cxn ang="0">
                <a:pos x="411" y="393"/>
              </a:cxn>
              <a:cxn ang="0">
                <a:pos x="262" y="517"/>
              </a:cxn>
              <a:cxn ang="0">
                <a:pos x="183" y="570"/>
              </a:cxn>
              <a:cxn ang="0">
                <a:pos x="161" y="576"/>
              </a:cxn>
              <a:cxn ang="0">
                <a:pos x="147" y="568"/>
              </a:cxn>
              <a:cxn ang="0">
                <a:pos x="142" y="553"/>
              </a:cxn>
              <a:cxn ang="0">
                <a:pos x="169" y="480"/>
              </a:cxn>
              <a:cxn ang="0">
                <a:pos x="250" y="328"/>
              </a:cxn>
              <a:cxn ang="0">
                <a:pos x="342" y="165"/>
              </a:cxn>
              <a:cxn ang="0">
                <a:pos x="372" y="94"/>
              </a:cxn>
              <a:cxn ang="0">
                <a:pos x="370" y="90"/>
              </a:cxn>
              <a:cxn ang="0">
                <a:pos x="340" y="116"/>
              </a:cxn>
              <a:cxn ang="0">
                <a:pos x="271" y="200"/>
              </a:cxn>
              <a:cxn ang="0">
                <a:pos x="114" y="348"/>
              </a:cxn>
              <a:cxn ang="0">
                <a:pos x="81" y="374"/>
              </a:cxn>
              <a:cxn ang="0">
                <a:pos x="59" y="382"/>
              </a:cxn>
              <a:cxn ang="0">
                <a:pos x="49" y="376"/>
              </a:cxn>
              <a:cxn ang="0">
                <a:pos x="45" y="354"/>
              </a:cxn>
              <a:cxn ang="0">
                <a:pos x="75" y="267"/>
              </a:cxn>
              <a:cxn ang="0">
                <a:pos x="138" y="124"/>
              </a:cxn>
              <a:cxn ang="0">
                <a:pos x="167" y="51"/>
              </a:cxn>
              <a:cxn ang="0">
                <a:pos x="165" y="41"/>
              </a:cxn>
              <a:cxn ang="0">
                <a:pos x="124" y="80"/>
              </a:cxn>
              <a:cxn ang="0">
                <a:pos x="10" y="222"/>
              </a:cxn>
              <a:cxn ang="0">
                <a:pos x="565" y="423"/>
              </a:cxn>
              <a:cxn ang="0">
                <a:pos x="712" y="287"/>
              </a:cxn>
              <a:cxn ang="0">
                <a:pos x="736" y="291"/>
              </a:cxn>
              <a:cxn ang="0">
                <a:pos x="1100" y="681"/>
              </a:cxn>
              <a:cxn ang="0">
                <a:pos x="1094" y="706"/>
              </a:cxn>
              <a:cxn ang="0">
                <a:pos x="946" y="842"/>
              </a:cxn>
              <a:cxn ang="0">
                <a:pos x="923" y="838"/>
              </a:cxn>
              <a:cxn ang="0">
                <a:pos x="559" y="448"/>
              </a:cxn>
              <a:cxn ang="0">
                <a:pos x="565" y="423"/>
              </a:cxn>
              <a:cxn ang="0">
                <a:pos x="476" y="238"/>
              </a:cxn>
              <a:cxn ang="0">
                <a:pos x="565" y="397"/>
              </a:cxn>
              <a:cxn ang="0">
                <a:pos x="590" y="263"/>
              </a:cxn>
              <a:cxn ang="0">
                <a:pos x="968" y="844"/>
              </a:cxn>
              <a:cxn ang="0">
                <a:pos x="1104" y="716"/>
              </a:cxn>
            </a:cxnLst>
            <a:rect l="0" t="0" r="0" b="0"/>
            <a:pathLst>
              <a:path w="1118" h="858">
                <a:moveTo>
                  <a:pt x="0" y="214"/>
                </a:moveTo>
                <a:lnTo>
                  <a:pt x="0" y="214"/>
                </a:lnTo>
                <a:lnTo>
                  <a:pt x="39" y="163"/>
                </a:lnTo>
                <a:lnTo>
                  <a:pt x="75" y="114"/>
                </a:lnTo>
                <a:lnTo>
                  <a:pt x="118" y="63"/>
                </a:lnTo>
                <a:lnTo>
                  <a:pt x="138" y="41"/>
                </a:lnTo>
                <a:lnTo>
                  <a:pt x="157" y="23"/>
                </a:lnTo>
                <a:lnTo>
                  <a:pt x="173" y="8"/>
                </a:lnTo>
                <a:lnTo>
                  <a:pt x="185" y="0"/>
                </a:lnTo>
                <a:lnTo>
                  <a:pt x="191" y="0"/>
                </a:lnTo>
                <a:lnTo>
                  <a:pt x="195" y="0"/>
                </a:lnTo>
                <a:lnTo>
                  <a:pt x="197" y="4"/>
                </a:lnTo>
                <a:lnTo>
                  <a:pt x="199" y="8"/>
                </a:lnTo>
                <a:lnTo>
                  <a:pt x="199" y="17"/>
                </a:lnTo>
                <a:lnTo>
                  <a:pt x="199" y="27"/>
                </a:lnTo>
                <a:lnTo>
                  <a:pt x="191" y="57"/>
                </a:lnTo>
                <a:lnTo>
                  <a:pt x="191" y="57"/>
                </a:lnTo>
                <a:lnTo>
                  <a:pt x="179" y="94"/>
                </a:lnTo>
                <a:lnTo>
                  <a:pt x="163" y="134"/>
                </a:lnTo>
                <a:lnTo>
                  <a:pt x="124" y="222"/>
                </a:lnTo>
                <a:lnTo>
                  <a:pt x="124" y="222"/>
                </a:lnTo>
                <a:lnTo>
                  <a:pt x="81" y="313"/>
                </a:lnTo>
                <a:lnTo>
                  <a:pt x="71" y="346"/>
                </a:lnTo>
                <a:lnTo>
                  <a:pt x="67" y="354"/>
                </a:lnTo>
                <a:lnTo>
                  <a:pt x="67" y="358"/>
                </a:lnTo>
                <a:lnTo>
                  <a:pt x="67" y="358"/>
                </a:lnTo>
                <a:lnTo>
                  <a:pt x="75" y="352"/>
                </a:lnTo>
                <a:lnTo>
                  <a:pt x="98" y="330"/>
                </a:lnTo>
                <a:lnTo>
                  <a:pt x="98" y="330"/>
                </a:lnTo>
                <a:lnTo>
                  <a:pt x="136" y="289"/>
                </a:lnTo>
                <a:lnTo>
                  <a:pt x="177" y="244"/>
                </a:lnTo>
                <a:lnTo>
                  <a:pt x="218" y="195"/>
                </a:lnTo>
                <a:lnTo>
                  <a:pt x="256" y="147"/>
                </a:lnTo>
                <a:lnTo>
                  <a:pt x="256" y="147"/>
                </a:lnTo>
                <a:lnTo>
                  <a:pt x="281" y="118"/>
                </a:lnTo>
                <a:lnTo>
                  <a:pt x="301" y="94"/>
                </a:lnTo>
                <a:lnTo>
                  <a:pt x="321" y="71"/>
                </a:lnTo>
                <a:lnTo>
                  <a:pt x="342" y="55"/>
                </a:lnTo>
                <a:lnTo>
                  <a:pt x="358" y="41"/>
                </a:lnTo>
                <a:lnTo>
                  <a:pt x="372" y="31"/>
                </a:lnTo>
                <a:lnTo>
                  <a:pt x="386" y="25"/>
                </a:lnTo>
                <a:lnTo>
                  <a:pt x="399" y="21"/>
                </a:lnTo>
                <a:lnTo>
                  <a:pt x="409" y="21"/>
                </a:lnTo>
                <a:lnTo>
                  <a:pt x="417" y="23"/>
                </a:lnTo>
                <a:lnTo>
                  <a:pt x="423" y="27"/>
                </a:lnTo>
                <a:lnTo>
                  <a:pt x="429" y="33"/>
                </a:lnTo>
                <a:lnTo>
                  <a:pt x="431" y="41"/>
                </a:lnTo>
                <a:lnTo>
                  <a:pt x="433" y="51"/>
                </a:lnTo>
                <a:lnTo>
                  <a:pt x="433" y="63"/>
                </a:lnTo>
                <a:lnTo>
                  <a:pt x="431" y="78"/>
                </a:lnTo>
                <a:lnTo>
                  <a:pt x="431" y="78"/>
                </a:lnTo>
                <a:lnTo>
                  <a:pt x="423" y="106"/>
                </a:lnTo>
                <a:lnTo>
                  <a:pt x="409" y="141"/>
                </a:lnTo>
                <a:lnTo>
                  <a:pt x="390" y="175"/>
                </a:lnTo>
                <a:lnTo>
                  <a:pt x="370" y="212"/>
                </a:lnTo>
                <a:lnTo>
                  <a:pt x="327" y="285"/>
                </a:lnTo>
                <a:lnTo>
                  <a:pt x="289" y="350"/>
                </a:lnTo>
                <a:lnTo>
                  <a:pt x="289" y="350"/>
                </a:lnTo>
                <a:lnTo>
                  <a:pt x="260" y="401"/>
                </a:lnTo>
                <a:lnTo>
                  <a:pt x="254" y="411"/>
                </a:lnTo>
                <a:lnTo>
                  <a:pt x="254" y="415"/>
                </a:lnTo>
                <a:lnTo>
                  <a:pt x="258" y="413"/>
                </a:lnTo>
                <a:lnTo>
                  <a:pt x="266" y="403"/>
                </a:lnTo>
                <a:lnTo>
                  <a:pt x="295" y="372"/>
                </a:lnTo>
                <a:lnTo>
                  <a:pt x="332" y="330"/>
                </a:lnTo>
                <a:lnTo>
                  <a:pt x="372" y="285"/>
                </a:lnTo>
                <a:lnTo>
                  <a:pt x="395" y="263"/>
                </a:lnTo>
                <a:lnTo>
                  <a:pt x="413" y="244"/>
                </a:lnTo>
                <a:lnTo>
                  <a:pt x="433" y="228"/>
                </a:lnTo>
                <a:lnTo>
                  <a:pt x="449" y="218"/>
                </a:lnTo>
                <a:lnTo>
                  <a:pt x="449" y="254"/>
                </a:lnTo>
                <a:lnTo>
                  <a:pt x="498" y="305"/>
                </a:lnTo>
                <a:lnTo>
                  <a:pt x="498" y="305"/>
                </a:lnTo>
                <a:lnTo>
                  <a:pt x="474" y="330"/>
                </a:lnTo>
                <a:lnTo>
                  <a:pt x="411" y="393"/>
                </a:lnTo>
                <a:lnTo>
                  <a:pt x="368" y="431"/>
                </a:lnTo>
                <a:lnTo>
                  <a:pt x="317" y="474"/>
                </a:lnTo>
                <a:lnTo>
                  <a:pt x="262" y="517"/>
                </a:lnTo>
                <a:lnTo>
                  <a:pt x="203" y="559"/>
                </a:lnTo>
                <a:lnTo>
                  <a:pt x="203" y="559"/>
                </a:lnTo>
                <a:lnTo>
                  <a:pt x="183" y="570"/>
                </a:lnTo>
                <a:lnTo>
                  <a:pt x="175" y="574"/>
                </a:lnTo>
                <a:lnTo>
                  <a:pt x="167" y="576"/>
                </a:lnTo>
                <a:lnTo>
                  <a:pt x="161" y="576"/>
                </a:lnTo>
                <a:lnTo>
                  <a:pt x="155" y="574"/>
                </a:lnTo>
                <a:lnTo>
                  <a:pt x="149" y="572"/>
                </a:lnTo>
                <a:lnTo>
                  <a:pt x="147" y="568"/>
                </a:lnTo>
                <a:lnTo>
                  <a:pt x="147" y="568"/>
                </a:lnTo>
                <a:lnTo>
                  <a:pt x="142" y="561"/>
                </a:lnTo>
                <a:lnTo>
                  <a:pt x="142" y="553"/>
                </a:lnTo>
                <a:lnTo>
                  <a:pt x="147" y="535"/>
                </a:lnTo>
                <a:lnTo>
                  <a:pt x="155" y="509"/>
                </a:lnTo>
                <a:lnTo>
                  <a:pt x="169" y="480"/>
                </a:lnTo>
                <a:lnTo>
                  <a:pt x="185" y="446"/>
                </a:lnTo>
                <a:lnTo>
                  <a:pt x="205" y="409"/>
                </a:lnTo>
                <a:lnTo>
                  <a:pt x="250" y="328"/>
                </a:lnTo>
                <a:lnTo>
                  <a:pt x="250" y="328"/>
                </a:lnTo>
                <a:lnTo>
                  <a:pt x="313" y="218"/>
                </a:lnTo>
                <a:lnTo>
                  <a:pt x="342" y="165"/>
                </a:lnTo>
                <a:lnTo>
                  <a:pt x="364" y="122"/>
                </a:lnTo>
                <a:lnTo>
                  <a:pt x="370" y="106"/>
                </a:lnTo>
                <a:lnTo>
                  <a:pt x="372" y="94"/>
                </a:lnTo>
                <a:lnTo>
                  <a:pt x="372" y="92"/>
                </a:lnTo>
                <a:lnTo>
                  <a:pt x="372" y="90"/>
                </a:lnTo>
                <a:lnTo>
                  <a:pt x="370" y="90"/>
                </a:lnTo>
                <a:lnTo>
                  <a:pt x="366" y="90"/>
                </a:lnTo>
                <a:lnTo>
                  <a:pt x="356" y="100"/>
                </a:lnTo>
                <a:lnTo>
                  <a:pt x="340" y="116"/>
                </a:lnTo>
                <a:lnTo>
                  <a:pt x="289" y="177"/>
                </a:lnTo>
                <a:lnTo>
                  <a:pt x="289" y="177"/>
                </a:lnTo>
                <a:lnTo>
                  <a:pt x="271" y="200"/>
                </a:lnTo>
                <a:lnTo>
                  <a:pt x="248" y="224"/>
                </a:lnTo>
                <a:lnTo>
                  <a:pt x="203" y="269"/>
                </a:lnTo>
                <a:lnTo>
                  <a:pt x="114" y="348"/>
                </a:lnTo>
                <a:lnTo>
                  <a:pt x="114" y="348"/>
                </a:lnTo>
                <a:lnTo>
                  <a:pt x="92" y="368"/>
                </a:lnTo>
                <a:lnTo>
                  <a:pt x="81" y="374"/>
                </a:lnTo>
                <a:lnTo>
                  <a:pt x="73" y="378"/>
                </a:lnTo>
                <a:lnTo>
                  <a:pt x="65" y="380"/>
                </a:lnTo>
                <a:lnTo>
                  <a:pt x="59" y="382"/>
                </a:lnTo>
                <a:lnTo>
                  <a:pt x="53" y="380"/>
                </a:lnTo>
                <a:lnTo>
                  <a:pt x="49" y="376"/>
                </a:lnTo>
                <a:lnTo>
                  <a:pt x="49" y="376"/>
                </a:lnTo>
                <a:lnTo>
                  <a:pt x="45" y="372"/>
                </a:lnTo>
                <a:lnTo>
                  <a:pt x="45" y="368"/>
                </a:lnTo>
                <a:lnTo>
                  <a:pt x="45" y="354"/>
                </a:lnTo>
                <a:lnTo>
                  <a:pt x="49" y="338"/>
                </a:lnTo>
                <a:lnTo>
                  <a:pt x="55" y="315"/>
                </a:lnTo>
                <a:lnTo>
                  <a:pt x="75" y="267"/>
                </a:lnTo>
                <a:lnTo>
                  <a:pt x="100" y="210"/>
                </a:lnTo>
                <a:lnTo>
                  <a:pt x="100" y="210"/>
                </a:lnTo>
                <a:lnTo>
                  <a:pt x="138" y="124"/>
                </a:lnTo>
                <a:lnTo>
                  <a:pt x="155" y="86"/>
                </a:lnTo>
                <a:lnTo>
                  <a:pt x="167" y="51"/>
                </a:lnTo>
                <a:lnTo>
                  <a:pt x="167" y="51"/>
                </a:lnTo>
                <a:lnTo>
                  <a:pt x="167" y="43"/>
                </a:lnTo>
                <a:lnTo>
                  <a:pt x="167" y="41"/>
                </a:lnTo>
                <a:lnTo>
                  <a:pt x="165" y="41"/>
                </a:lnTo>
                <a:lnTo>
                  <a:pt x="159" y="45"/>
                </a:lnTo>
                <a:lnTo>
                  <a:pt x="149" y="53"/>
                </a:lnTo>
                <a:lnTo>
                  <a:pt x="124" y="80"/>
                </a:lnTo>
                <a:lnTo>
                  <a:pt x="96" y="116"/>
                </a:lnTo>
                <a:lnTo>
                  <a:pt x="39" y="187"/>
                </a:lnTo>
                <a:lnTo>
                  <a:pt x="10" y="222"/>
                </a:lnTo>
                <a:lnTo>
                  <a:pt x="0" y="214"/>
                </a:lnTo>
                <a:lnTo>
                  <a:pt x="0" y="214"/>
                </a:lnTo>
                <a:close/>
                <a:moveTo>
                  <a:pt x="565" y="423"/>
                </a:moveTo>
                <a:lnTo>
                  <a:pt x="706" y="291"/>
                </a:lnTo>
                <a:lnTo>
                  <a:pt x="706" y="291"/>
                </a:lnTo>
                <a:lnTo>
                  <a:pt x="712" y="287"/>
                </a:lnTo>
                <a:lnTo>
                  <a:pt x="720" y="285"/>
                </a:lnTo>
                <a:lnTo>
                  <a:pt x="730" y="287"/>
                </a:lnTo>
                <a:lnTo>
                  <a:pt x="736" y="291"/>
                </a:lnTo>
                <a:lnTo>
                  <a:pt x="1096" y="673"/>
                </a:lnTo>
                <a:lnTo>
                  <a:pt x="1096" y="673"/>
                </a:lnTo>
                <a:lnTo>
                  <a:pt x="1100" y="681"/>
                </a:lnTo>
                <a:lnTo>
                  <a:pt x="1102" y="690"/>
                </a:lnTo>
                <a:lnTo>
                  <a:pt x="1098" y="698"/>
                </a:lnTo>
                <a:lnTo>
                  <a:pt x="1094" y="706"/>
                </a:lnTo>
                <a:lnTo>
                  <a:pt x="954" y="836"/>
                </a:lnTo>
                <a:lnTo>
                  <a:pt x="954" y="836"/>
                </a:lnTo>
                <a:lnTo>
                  <a:pt x="946" y="842"/>
                </a:lnTo>
                <a:lnTo>
                  <a:pt x="937" y="844"/>
                </a:lnTo>
                <a:lnTo>
                  <a:pt x="929" y="842"/>
                </a:lnTo>
                <a:lnTo>
                  <a:pt x="923" y="838"/>
                </a:lnTo>
                <a:lnTo>
                  <a:pt x="563" y="454"/>
                </a:lnTo>
                <a:lnTo>
                  <a:pt x="563" y="454"/>
                </a:lnTo>
                <a:lnTo>
                  <a:pt x="559" y="448"/>
                </a:lnTo>
                <a:lnTo>
                  <a:pt x="557" y="439"/>
                </a:lnTo>
                <a:lnTo>
                  <a:pt x="559" y="429"/>
                </a:lnTo>
                <a:lnTo>
                  <a:pt x="565" y="423"/>
                </a:lnTo>
                <a:lnTo>
                  <a:pt x="565" y="423"/>
                </a:lnTo>
                <a:close/>
                <a:moveTo>
                  <a:pt x="494" y="159"/>
                </a:moveTo>
                <a:lnTo>
                  <a:pt x="476" y="238"/>
                </a:lnTo>
                <a:lnTo>
                  <a:pt x="541" y="309"/>
                </a:lnTo>
                <a:lnTo>
                  <a:pt x="508" y="338"/>
                </a:lnTo>
                <a:lnTo>
                  <a:pt x="565" y="397"/>
                </a:lnTo>
                <a:lnTo>
                  <a:pt x="679" y="289"/>
                </a:lnTo>
                <a:lnTo>
                  <a:pt x="624" y="230"/>
                </a:lnTo>
                <a:lnTo>
                  <a:pt x="590" y="263"/>
                </a:lnTo>
                <a:lnTo>
                  <a:pt x="494" y="159"/>
                </a:lnTo>
                <a:lnTo>
                  <a:pt x="494" y="159"/>
                </a:lnTo>
                <a:close/>
                <a:moveTo>
                  <a:pt x="968" y="844"/>
                </a:moveTo>
                <a:lnTo>
                  <a:pt x="980" y="858"/>
                </a:lnTo>
                <a:lnTo>
                  <a:pt x="1118" y="730"/>
                </a:lnTo>
                <a:lnTo>
                  <a:pt x="1104" y="716"/>
                </a:lnTo>
                <a:lnTo>
                  <a:pt x="968" y="844"/>
                </a:lnTo>
                <a:close/>
              </a:path>
            </a:pathLst>
          </a:custGeom>
          <a:solidFill>
            <a:schemeClr val="bg1"/>
          </a:solidFill>
          <a:ln w="9525">
            <a:noFill/>
          </a:ln>
        </p:spPr>
        <p:txBody>
          <a:bodyPr/>
          <a:p>
            <a:endParaRPr altLang="en-US" lang="zh-CN"/>
          </a:p>
        </p:txBody>
      </p:sp>
      <p:sp>
        <p:nvSpPr>
          <p:cNvPr id="1049322" name="Freeform 12"/>
          <p:cNvSpPr>
            <a:spLocks noEditPoints="1"/>
          </p:cNvSpPr>
          <p:nvPr/>
        </p:nvSpPr>
        <p:spPr>
          <a:xfrm>
            <a:off x="1874838" y="820738"/>
            <a:ext cx="206375" cy="184150"/>
          </a:xfrm>
          <a:custGeom>
            <a:avLst/>
            <a:ahLst/>
            <a:cxnLst>
              <a:cxn ang="0">
                <a:pos x="541" y="525"/>
              </a:cxn>
              <a:cxn ang="0">
                <a:pos x="545" y="726"/>
              </a:cxn>
              <a:cxn ang="0">
                <a:pos x="484" y="834"/>
              </a:cxn>
              <a:cxn ang="0">
                <a:pos x="331" y="879"/>
              </a:cxn>
              <a:cxn ang="0">
                <a:pos x="197" y="814"/>
              </a:cxn>
              <a:cxn ang="0">
                <a:pos x="146" y="728"/>
              </a:cxn>
              <a:cxn ang="0">
                <a:pos x="151" y="667"/>
              </a:cxn>
              <a:cxn ang="0">
                <a:pos x="279" y="590"/>
              </a:cxn>
              <a:cxn ang="0">
                <a:pos x="433" y="533"/>
              </a:cxn>
              <a:cxn ang="0">
                <a:pos x="458" y="474"/>
              </a:cxn>
              <a:cxn ang="0">
                <a:pos x="368" y="452"/>
              </a:cxn>
              <a:cxn ang="0">
                <a:pos x="161" y="490"/>
              </a:cxn>
              <a:cxn ang="0">
                <a:pos x="51" y="474"/>
              </a:cxn>
              <a:cxn ang="0">
                <a:pos x="8" y="415"/>
              </a:cxn>
              <a:cxn ang="0">
                <a:pos x="2" y="334"/>
              </a:cxn>
              <a:cxn ang="0">
                <a:pos x="33" y="277"/>
              </a:cxn>
              <a:cxn ang="0">
                <a:pos x="144" y="263"/>
              </a:cxn>
              <a:cxn ang="0">
                <a:pos x="352" y="309"/>
              </a:cxn>
              <a:cxn ang="0">
                <a:pos x="419" y="285"/>
              </a:cxn>
              <a:cxn ang="0">
                <a:pos x="411" y="220"/>
              </a:cxn>
              <a:cxn ang="0">
                <a:pos x="340" y="134"/>
              </a:cxn>
              <a:cxn ang="0">
                <a:pos x="342" y="65"/>
              </a:cxn>
              <a:cxn ang="0">
                <a:pos x="431" y="4"/>
              </a:cxn>
              <a:cxn ang="0">
                <a:pos x="553" y="17"/>
              </a:cxn>
              <a:cxn ang="0">
                <a:pos x="598" y="80"/>
              </a:cxn>
              <a:cxn ang="0">
                <a:pos x="547" y="228"/>
              </a:cxn>
              <a:cxn ang="0">
                <a:pos x="557" y="293"/>
              </a:cxn>
              <a:cxn ang="0">
                <a:pos x="622" y="297"/>
              </a:cxn>
              <a:cxn ang="0">
                <a:pos x="704" y="222"/>
              </a:cxn>
              <a:cxn ang="0">
                <a:pos x="758" y="173"/>
              </a:cxn>
              <a:cxn ang="0">
                <a:pos x="846" y="177"/>
              </a:cxn>
              <a:cxn ang="0">
                <a:pos x="954" y="283"/>
              </a:cxn>
              <a:cxn ang="0">
                <a:pos x="976" y="368"/>
              </a:cxn>
              <a:cxn ang="0">
                <a:pos x="937" y="427"/>
              </a:cxn>
              <a:cxn ang="0">
                <a:pos x="858" y="450"/>
              </a:cxn>
              <a:cxn ang="0">
                <a:pos x="767" y="419"/>
              </a:cxn>
              <a:cxn ang="0">
                <a:pos x="691" y="423"/>
              </a:cxn>
              <a:cxn ang="0">
                <a:pos x="742" y="476"/>
              </a:cxn>
              <a:cxn ang="0">
                <a:pos x="880" y="521"/>
              </a:cxn>
              <a:cxn ang="0">
                <a:pos x="954" y="574"/>
              </a:cxn>
              <a:cxn ang="0">
                <a:pos x="948" y="633"/>
              </a:cxn>
              <a:cxn ang="0">
                <a:pos x="834" y="696"/>
              </a:cxn>
              <a:cxn ang="0">
                <a:pos x="724" y="694"/>
              </a:cxn>
              <a:cxn ang="0">
                <a:pos x="632" y="620"/>
              </a:cxn>
              <a:cxn ang="0">
                <a:pos x="588" y="496"/>
              </a:cxn>
              <a:cxn ang="0">
                <a:pos x="498" y="685"/>
              </a:cxn>
              <a:cxn ang="0">
                <a:pos x="431" y="791"/>
              </a:cxn>
              <a:cxn ang="0">
                <a:pos x="325" y="816"/>
              </a:cxn>
              <a:cxn ang="0">
                <a:pos x="331" y="832"/>
              </a:cxn>
              <a:cxn ang="0">
                <a:pos x="431" y="820"/>
              </a:cxn>
              <a:cxn ang="0">
                <a:pos x="492" y="714"/>
              </a:cxn>
              <a:cxn ang="0">
                <a:pos x="891" y="641"/>
              </a:cxn>
              <a:cxn ang="0">
                <a:pos x="919" y="602"/>
              </a:cxn>
              <a:cxn ang="0">
                <a:pos x="876" y="551"/>
              </a:cxn>
              <a:cxn ang="0">
                <a:pos x="850" y="547"/>
              </a:cxn>
              <a:cxn ang="0">
                <a:pos x="880" y="596"/>
              </a:cxn>
              <a:cxn ang="0">
                <a:pos x="852" y="653"/>
              </a:cxn>
            </a:cxnLst>
            <a:rect l="0" t="0" r="0" b="0"/>
            <a:pathLst>
              <a:path w="978" h="879">
                <a:moveTo>
                  <a:pt x="569" y="492"/>
                </a:moveTo>
                <a:lnTo>
                  <a:pt x="569" y="492"/>
                </a:lnTo>
                <a:lnTo>
                  <a:pt x="559" y="498"/>
                </a:lnTo>
                <a:lnTo>
                  <a:pt x="551" y="507"/>
                </a:lnTo>
                <a:lnTo>
                  <a:pt x="545" y="515"/>
                </a:lnTo>
                <a:lnTo>
                  <a:pt x="541" y="525"/>
                </a:lnTo>
                <a:lnTo>
                  <a:pt x="539" y="537"/>
                </a:lnTo>
                <a:lnTo>
                  <a:pt x="537" y="551"/>
                </a:lnTo>
                <a:lnTo>
                  <a:pt x="537" y="582"/>
                </a:lnTo>
                <a:lnTo>
                  <a:pt x="543" y="651"/>
                </a:lnTo>
                <a:lnTo>
                  <a:pt x="545" y="690"/>
                </a:lnTo>
                <a:lnTo>
                  <a:pt x="545" y="726"/>
                </a:lnTo>
                <a:lnTo>
                  <a:pt x="545" y="726"/>
                </a:lnTo>
                <a:lnTo>
                  <a:pt x="541" y="751"/>
                </a:lnTo>
                <a:lnTo>
                  <a:pt x="533" y="775"/>
                </a:lnTo>
                <a:lnTo>
                  <a:pt x="519" y="795"/>
                </a:lnTo>
                <a:lnTo>
                  <a:pt x="504" y="816"/>
                </a:lnTo>
                <a:lnTo>
                  <a:pt x="484" y="834"/>
                </a:lnTo>
                <a:lnTo>
                  <a:pt x="464" y="848"/>
                </a:lnTo>
                <a:lnTo>
                  <a:pt x="439" y="860"/>
                </a:lnTo>
                <a:lnTo>
                  <a:pt x="415" y="870"/>
                </a:lnTo>
                <a:lnTo>
                  <a:pt x="386" y="877"/>
                </a:lnTo>
                <a:lnTo>
                  <a:pt x="360" y="879"/>
                </a:lnTo>
                <a:lnTo>
                  <a:pt x="331" y="879"/>
                </a:lnTo>
                <a:lnTo>
                  <a:pt x="303" y="873"/>
                </a:lnTo>
                <a:lnTo>
                  <a:pt x="275" y="864"/>
                </a:lnTo>
                <a:lnTo>
                  <a:pt x="248" y="852"/>
                </a:lnTo>
                <a:lnTo>
                  <a:pt x="222" y="834"/>
                </a:lnTo>
                <a:lnTo>
                  <a:pt x="210" y="824"/>
                </a:lnTo>
                <a:lnTo>
                  <a:pt x="197" y="814"/>
                </a:lnTo>
                <a:lnTo>
                  <a:pt x="197" y="814"/>
                </a:lnTo>
                <a:lnTo>
                  <a:pt x="185" y="797"/>
                </a:lnTo>
                <a:lnTo>
                  <a:pt x="173" y="779"/>
                </a:lnTo>
                <a:lnTo>
                  <a:pt x="173" y="779"/>
                </a:lnTo>
                <a:lnTo>
                  <a:pt x="157" y="753"/>
                </a:lnTo>
                <a:lnTo>
                  <a:pt x="146" y="728"/>
                </a:lnTo>
                <a:lnTo>
                  <a:pt x="144" y="716"/>
                </a:lnTo>
                <a:lnTo>
                  <a:pt x="142" y="706"/>
                </a:lnTo>
                <a:lnTo>
                  <a:pt x="142" y="696"/>
                </a:lnTo>
                <a:lnTo>
                  <a:pt x="144" y="685"/>
                </a:lnTo>
                <a:lnTo>
                  <a:pt x="146" y="675"/>
                </a:lnTo>
                <a:lnTo>
                  <a:pt x="151" y="667"/>
                </a:lnTo>
                <a:lnTo>
                  <a:pt x="159" y="653"/>
                </a:lnTo>
                <a:lnTo>
                  <a:pt x="173" y="639"/>
                </a:lnTo>
                <a:lnTo>
                  <a:pt x="191" y="626"/>
                </a:lnTo>
                <a:lnTo>
                  <a:pt x="210" y="616"/>
                </a:lnTo>
                <a:lnTo>
                  <a:pt x="232" y="606"/>
                </a:lnTo>
                <a:lnTo>
                  <a:pt x="279" y="590"/>
                </a:lnTo>
                <a:lnTo>
                  <a:pt x="376" y="563"/>
                </a:lnTo>
                <a:lnTo>
                  <a:pt x="376" y="563"/>
                </a:lnTo>
                <a:lnTo>
                  <a:pt x="392" y="557"/>
                </a:lnTo>
                <a:lnTo>
                  <a:pt x="407" y="549"/>
                </a:lnTo>
                <a:lnTo>
                  <a:pt x="421" y="541"/>
                </a:lnTo>
                <a:lnTo>
                  <a:pt x="433" y="533"/>
                </a:lnTo>
                <a:lnTo>
                  <a:pt x="443" y="523"/>
                </a:lnTo>
                <a:lnTo>
                  <a:pt x="451" y="513"/>
                </a:lnTo>
                <a:lnTo>
                  <a:pt x="458" y="502"/>
                </a:lnTo>
                <a:lnTo>
                  <a:pt x="460" y="492"/>
                </a:lnTo>
                <a:lnTo>
                  <a:pt x="460" y="482"/>
                </a:lnTo>
                <a:lnTo>
                  <a:pt x="458" y="474"/>
                </a:lnTo>
                <a:lnTo>
                  <a:pt x="451" y="466"/>
                </a:lnTo>
                <a:lnTo>
                  <a:pt x="441" y="460"/>
                </a:lnTo>
                <a:lnTo>
                  <a:pt x="429" y="454"/>
                </a:lnTo>
                <a:lnTo>
                  <a:pt x="413" y="452"/>
                </a:lnTo>
                <a:lnTo>
                  <a:pt x="392" y="450"/>
                </a:lnTo>
                <a:lnTo>
                  <a:pt x="368" y="452"/>
                </a:lnTo>
                <a:lnTo>
                  <a:pt x="368" y="452"/>
                </a:lnTo>
                <a:lnTo>
                  <a:pt x="340" y="456"/>
                </a:lnTo>
                <a:lnTo>
                  <a:pt x="311" y="460"/>
                </a:lnTo>
                <a:lnTo>
                  <a:pt x="250" y="474"/>
                </a:lnTo>
                <a:lnTo>
                  <a:pt x="189" y="486"/>
                </a:lnTo>
                <a:lnTo>
                  <a:pt x="161" y="490"/>
                </a:lnTo>
                <a:lnTo>
                  <a:pt x="132" y="492"/>
                </a:lnTo>
                <a:lnTo>
                  <a:pt x="106" y="492"/>
                </a:lnTo>
                <a:lnTo>
                  <a:pt x="81" y="488"/>
                </a:lnTo>
                <a:lnTo>
                  <a:pt x="71" y="484"/>
                </a:lnTo>
                <a:lnTo>
                  <a:pt x="61" y="480"/>
                </a:lnTo>
                <a:lnTo>
                  <a:pt x="51" y="474"/>
                </a:lnTo>
                <a:lnTo>
                  <a:pt x="41" y="468"/>
                </a:lnTo>
                <a:lnTo>
                  <a:pt x="33" y="460"/>
                </a:lnTo>
                <a:lnTo>
                  <a:pt x="24" y="452"/>
                </a:lnTo>
                <a:lnTo>
                  <a:pt x="18" y="439"/>
                </a:lnTo>
                <a:lnTo>
                  <a:pt x="12" y="427"/>
                </a:lnTo>
                <a:lnTo>
                  <a:pt x="8" y="415"/>
                </a:lnTo>
                <a:lnTo>
                  <a:pt x="4" y="399"/>
                </a:lnTo>
                <a:lnTo>
                  <a:pt x="2" y="383"/>
                </a:lnTo>
                <a:lnTo>
                  <a:pt x="0" y="362"/>
                </a:lnTo>
                <a:lnTo>
                  <a:pt x="0" y="362"/>
                </a:lnTo>
                <a:lnTo>
                  <a:pt x="2" y="348"/>
                </a:lnTo>
                <a:lnTo>
                  <a:pt x="2" y="334"/>
                </a:lnTo>
                <a:lnTo>
                  <a:pt x="4" y="322"/>
                </a:lnTo>
                <a:lnTo>
                  <a:pt x="8" y="309"/>
                </a:lnTo>
                <a:lnTo>
                  <a:pt x="12" y="299"/>
                </a:lnTo>
                <a:lnTo>
                  <a:pt x="18" y="291"/>
                </a:lnTo>
                <a:lnTo>
                  <a:pt x="24" y="283"/>
                </a:lnTo>
                <a:lnTo>
                  <a:pt x="33" y="277"/>
                </a:lnTo>
                <a:lnTo>
                  <a:pt x="41" y="273"/>
                </a:lnTo>
                <a:lnTo>
                  <a:pt x="51" y="269"/>
                </a:lnTo>
                <a:lnTo>
                  <a:pt x="69" y="263"/>
                </a:lnTo>
                <a:lnTo>
                  <a:pt x="94" y="261"/>
                </a:lnTo>
                <a:lnTo>
                  <a:pt x="118" y="261"/>
                </a:lnTo>
                <a:lnTo>
                  <a:pt x="144" y="263"/>
                </a:lnTo>
                <a:lnTo>
                  <a:pt x="171" y="269"/>
                </a:lnTo>
                <a:lnTo>
                  <a:pt x="226" y="281"/>
                </a:lnTo>
                <a:lnTo>
                  <a:pt x="281" y="295"/>
                </a:lnTo>
                <a:lnTo>
                  <a:pt x="331" y="305"/>
                </a:lnTo>
                <a:lnTo>
                  <a:pt x="331" y="305"/>
                </a:lnTo>
                <a:lnTo>
                  <a:pt x="352" y="309"/>
                </a:lnTo>
                <a:lnTo>
                  <a:pt x="370" y="309"/>
                </a:lnTo>
                <a:lnTo>
                  <a:pt x="384" y="307"/>
                </a:lnTo>
                <a:lnTo>
                  <a:pt x="397" y="303"/>
                </a:lnTo>
                <a:lnTo>
                  <a:pt x="407" y="299"/>
                </a:lnTo>
                <a:lnTo>
                  <a:pt x="413" y="291"/>
                </a:lnTo>
                <a:lnTo>
                  <a:pt x="419" y="285"/>
                </a:lnTo>
                <a:lnTo>
                  <a:pt x="421" y="275"/>
                </a:lnTo>
                <a:lnTo>
                  <a:pt x="423" y="265"/>
                </a:lnTo>
                <a:lnTo>
                  <a:pt x="421" y="254"/>
                </a:lnTo>
                <a:lnTo>
                  <a:pt x="419" y="242"/>
                </a:lnTo>
                <a:lnTo>
                  <a:pt x="415" y="232"/>
                </a:lnTo>
                <a:lnTo>
                  <a:pt x="411" y="220"/>
                </a:lnTo>
                <a:lnTo>
                  <a:pt x="403" y="210"/>
                </a:lnTo>
                <a:lnTo>
                  <a:pt x="386" y="187"/>
                </a:lnTo>
                <a:lnTo>
                  <a:pt x="386" y="187"/>
                </a:lnTo>
                <a:lnTo>
                  <a:pt x="366" y="167"/>
                </a:lnTo>
                <a:lnTo>
                  <a:pt x="346" y="145"/>
                </a:lnTo>
                <a:lnTo>
                  <a:pt x="340" y="134"/>
                </a:lnTo>
                <a:lnTo>
                  <a:pt x="334" y="124"/>
                </a:lnTo>
                <a:lnTo>
                  <a:pt x="331" y="112"/>
                </a:lnTo>
                <a:lnTo>
                  <a:pt x="331" y="100"/>
                </a:lnTo>
                <a:lnTo>
                  <a:pt x="331" y="100"/>
                </a:lnTo>
                <a:lnTo>
                  <a:pt x="334" y="82"/>
                </a:lnTo>
                <a:lnTo>
                  <a:pt x="342" y="65"/>
                </a:lnTo>
                <a:lnTo>
                  <a:pt x="352" y="51"/>
                </a:lnTo>
                <a:lnTo>
                  <a:pt x="364" y="39"/>
                </a:lnTo>
                <a:lnTo>
                  <a:pt x="378" y="27"/>
                </a:lnTo>
                <a:lnTo>
                  <a:pt x="395" y="19"/>
                </a:lnTo>
                <a:lnTo>
                  <a:pt x="413" y="10"/>
                </a:lnTo>
                <a:lnTo>
                  <a:pt x="431" y="4"/>
                </a:lnTo>
                <a:lnTo>
                  <a:pt x="451" y="2"/>
                </a:lnTo>
                <a:lnTo>
                  <a:pt x="472" y="0"/>
                </a:lnTo>
                <a:lnTo>
                  <a:pt x="494" y="0"/>
                </a:lnTo>
                <a:lnTo>
                  <a:pt x="514" y="4"/>
                </a:lnTo>
                <a:lnTo>
                  <a:pt x="533" y="10"/>
                </a:lnTo>
                <a:lnTo>
                  <a:pt x="553" y="17"/>
                </a:lnTo>
                <a:lnTo>
                  <a:pt x="569" y="27"/>
                </a:lnTo>
                <a:lnTo>
                  <a:pt x="586" y="41"/>
                </a:lnTo>
                <a:lnTo>
                  <a:pt x="586" y="41"/>
                </a:lnTo>
                <a:lnTo>
                  <a:pt x="592" y="53"/>
                </a:lnTo>
                <a:lnTo>
                  <a:pt x="596" y="67"/>
                </a:lnTo>
                <a:lnTo>
                  <a:pt x="598" y="80"/>
                </a:lnTo>
                <a:lnTo>
                  <a:pt x="596" y="94"/>
                </a:lnTo>
                <a:lnTo>
                  <a:pt x="594" y="108"/>
                </a:lnTo>
                <a:lnTo>
                  <a:pt x="590" y="120"/>
                </a:lnTo>
                <a:lnTo>
                  <a:pt x="580" y="149"/>
                </a:lnTo>
                <a:lnTo>
                  <a:pt x="557" y="202"/>
                </a:lnTo>
                <a:lnTo>
                  <a:pt x="547" y="228"/>
                </a:lnTo>
                <a:lnTo>
                  <a:pt x="545" y="240"/>
                </a:lnTo>
                <a:lnTo>
                  <a:pt x="545" y="252"/>
                </a:lnTo>
                <a:lnTo>
                  <a:pt x="545" y="252"/>
                </a:lnTo>
                <a:lnTo>
                  <a:pt x="547" y="271"/>
                </a:lnTo>
                <a:lnTo>
                  <a:pt x="551" y="283"/>
                </a:lnTo>
                <a:lnTo>
                  <a:pt x="557" y="293"/>
                </a:lnTo>
                <a:lnTo>
                  <a:pt x="565" y="301"/>
                </a:lnTo>
                <a:lnTo>
                  <a:pt x="575" y="305"/>
                </a:lnTo>
                <a:lnTo>
                  <a:pt x="586" y="307"/>
                </a:lnTo>
                <a:lnTo>
                  <a:pt x="598" y="307"/>
                </a:lnTo>
                <a:lnTo>
                  <a:pt x="610" y="303"/>
                </a:lnTo>
                <a:lnTo>
                  <a:pt x="622" y="297"/>
                </a:lnTo>
                <a:lnTo>
                  <a:pt x="636" y="289"/>
                </a:lnTo>
                <a:lnTo>
                  <a:pt x="651" y="279"/>
                </a:lnTo>
                <a:lnTo>
                  <a:pt x="665" y="267"/>
                </a:lnTo>
                <a:lnTo>
                  <a:pt x="677" y="254"/>
                </a:lnTo>
                <a:lnTo>
                  <a:pt x="691" y="238"/>
                </a:lnTo>
                <a:lnTo>
                  <a:pt x="704" y="222"/>
                </a:lnTo>
                <a:lnTo>
                  <a:pt x="716" y="204"/>
                </a:lnTo>
                <a:lnTo>
                  <a:pt x="716" y="204"/>
                </a:lnTo>
                <a:lnTo>
                  <a:pt x="722" y="195"/>
                </a:lnTo>
                <a:lnTo>
                  <a:pt x="732" y="185"/>
                </a:lnTo>
                <a:lnTo>
                  <a:pt x="744" y="179"/>
                </a:lnTo>
                <a:lnTo>
                  <a:pt x="758" y="173"/>
                </a:lnTo>
                <a:lnTo>
                  <a:pt x="775" y="167"/>
                </a:lnTo>
                <a:lnTo>
                  <a:pt x="793" y="165"/>
                </a:lnTo>
                <a:lnTo>
                  <a:pt x="813" y="167"/>
                </a:lnTo>
                <a:lnTo>
                  <a:pt x="832" y="171"/>
                </a:lnTo>
                <a:lnTo>
                  <a:pt x="832" y="171"/>
                </a:lnTo>
                <a:lnTo>
                  <a:pt x="846" y="177"/>
                </a:lnTo>
                <a:lnTo>
                  <a:pt x="860" y="185"/>
                </a:lnTo>
                <a:lnTo>
                  <a:pt x="872" y="193"/>
                </a:lnTo>
                <a:lnTo>
                  <a:pt x="887" y="204"/>
                </a:lnTo>
                <a:lnTo>
                  <a:pt x="911" y="228"/>
                </a:lnTo>
                <a:lnTo>
                  <a:pt x="933" y="254"/>
                </a:lnTo>
                <a:lnTo>
                  <a:pt x="954" y="283"/>
                </a:lnTo>
                <a:lnTo>
                  <a:pt x="968" y="311"/>
                </a:lnTo>
                <a:lnTo>
                  <a:pt x="976" y="336"/>
                </a:lnTo>
                <a:lnTo>
                  <a:pt x="978" y="348"/>
                </a:lnTo>
                <a:lnTo>
                  <a:pt x="978" y="358"/>
                </a:lnTo>
                <a:lnTo>
                  <a:pt x="978" y="358"/>
                </a:lnTo>
                <a:lnTo>
                  <a:pt x="976" y="368"/>
                </a:lnTo>
                <a:lnTo>
                  <a:pt x="974" y="378"/>
                </a:lnTo>
                <a:lnTo>
                  <a:pt x="968" y="391"/>
                </a:lnTo>
                <a:lnTo>
                  <a:pt x="962" y="401"/>
                </a:lnTo>
                <a:lnTo>
                  <a:pt x="956" y="409"/>
                </a:lnTo>
                <a:lnTo>
                  <a:pt x="945" y="419"/>
                </a:lnTo>
                <a:lnTo>
                  <a:pt x="937" y="427"/>
                </a:lnTo>
                <a:lnTo>
                  <a:pt x="925" y="433"/>
                </a:lnTo>
                <a:lnTo>
                  <a:pt x="913" y="439"/>
                </a:lnTo>
                <a:lnTo>
                  <a:pt x="901" y="446"/>
                </a:lnTo>
                <a:lnTo>
                  <a:pt x="889" y="448"/>
                </a:lnTo>
                <a:lnTo>
                  <a:pt x="874" y="450"/>
                </a:lnTo>
                <a:lnTo>
                  <a:pt x="858" y="450"/>
                </a:lnTo>
                <a:lnTo>
                  <a:pt x="844" y="448"/>
                </a:lnTo>
                <a:lnTo>
                  <a:pt x="828" y="444"/>
                </a:lnTo>
                <a:lnTo>
                  <a:pt x="813" y="437"/>
                </a:lnTo>
                <a:lnTo>
                  <a:pt x="813" y="437"/>
                </a:lnTo>
                <a:lnTo>
                  <a:pt x="787" y="425"/>
                </a:lnTo>
                <a:lnTo>
                  <a:pt x="767" y="419"/>
                </a:lnTo>
                <a:lnTo>
                  <a:pt x="746" y="413"/>
                </a:lnTo>
                <a:lnTo>
                  <a:pt x="728" y="411"/>
                </a:lnTo>
                <a:lnTo>
                  <a:pt x="714" y="411"/>
                </a:lnTo>
                <a:lnTo>
                  <a:pt x="704" y="415"/>
                </a:lnTo>
                <a:lnTo>
                  <a:pt x="695" y="419"/>
                </a:lnTo>
                <a:lnTo>
                  <a:pt x="691" y="423"/>
                </a:lnTo>
                <a:lnTo>
                  <a:pt x="689" y="431"/>
                </a:lnTo>
                <a:lnTo>
                  <a:pt x="691" y="439"/>
                </a:lnTo>
                <a:lnTo>
                  <a:pt x="697" y="448"/>
                </a:lnTo>
                <a:lnTo>
                  <a:pt x="708" y="458"/>
                </a:lnTo>
                <a:lnTo>
                  <a:pt x="724" y="468"/>
                </a:lnTo>
                <a:lnTo>
                  <a:pt x="742" y="476"/>
                </a:lnTo>
                <a:lnTo>
                  <a:pt x="765" y="486"/>
                </a:lnTo>
                <a:lnTo>
                  <a:pt x="793" y="494"/>
                </a:lnTo>
                <a:lnTo>
                  <a:pt x="793" y="494"/>
                </a:lnTo>
                <a:lnTo>
                  <a:pt x="828" y="502"/>
                </a:lnTo>
                <a:lnTo>
                  <a:pt x="856" y="513"/>
                </a:lnTo>
                <a:lnTo>
                  <a:pt x="880" y="521"/>
                </a:lnTo>
                <a:lnTo>
                  <a:pt x="903" y="531"/>
                </a:lnTo>
                <a:lnTo>
                  <a:pt x="903" y="531"/>
                </a:lnTo>
                <a:lnTo>
                  <a:pt x="925" y="543"/>
                </a:lnTo>
                <a:lnTo>
                  <a:pt x="943" y="559"/>
                </a:lnTo>
                <a:lnTo>
                  <a:pt x="950" y="565"/>
                </a:lnTo>
                <a:lnTo>
                  <a:pt x="954" y="574"/>
                </a:lnTo>
                <a:lnTo>
                  <a:pt x="958" y="582"/>
                </a:lnTo>
                <a:lnTo>
                  <a:pt x="960" y="588"/>
                </a:lnTo>
                <a:lnTo>
                  <a:pt x="960" y="596"/>
                </a:lnTo>
                <a:lnTo>
                  <a:pt x="960" y="604"/>
                </a:lnTo>
                <a:lnTo>
                  <a:pt x="956" y="618"/>
                </a:lnTo>
                <a:lnTo>
                  <a:pt x="948" y="633"/>
                </a:lnTo>
                <a:lnTo>
                  <a:pt x="935" y="647"/>
                </a:lnTo>
                <a:lnTo>
                  <a:pt x="919" y="659"/>
                </a:lnTo>
                <a:lnTo>
                  <a:pt x="901" y="671"/>
                </a:lnTo>
                <a:lnTo>
                  <a:pt x="880" y="681"/>
                </a:lnTo>
                <a:lnTo>
                  <a:pt x="858" y="690"/>
                </a:lnTo>
                <a:lnTo>
                  <a:pt x="834" y="696"/>
                </a:lnTo>
                <a:lnTo>
                  <a:pt x="807" y="700"/>
                </a:lnTo>
                <a:lnTo>
                  <a:pt x="781" y="700"/>
                </a:lnTo>
                <a:lnTo>
                  <a:pt x="754" y="698"/>
                </a:lnTo>
                <a:lnTo>
                  <a:pt x="754" y="698"/>
                </a:lnTo>
                <a:lnTo>
                  <a:pt x="738" y="696"/>
                </a:lnTo>
                <a:lnTo>
                  <a:pt x="724" y="694"/>
                </a:lnTo>
                <a:lnTo>
                  <a:pt x="710" y="687"/>
                </a:lnTo>
                <a:lnTo>
                  <a:pt x="697" y="683"/>
                </a:lnTo>
                <a:lnTo>
                  <a:pt x="675" y="671"/>
                </a:lnTo>
                <a:lnTo>
                  <a:pt x="659" y="655"/>
                </a:lnTo>
                <a:lnTo>
                  <a:pt x="645" y="639"/>
                </a:lnTo>
                <a:lnTo>
                  <a:pt x="632" y="620"/>
                </a:lnTo>
                <a:lnTo>
                  <a:pt x="624" y="600"/>
                </a:lnTo>
                <a:lnTo>
                  <a:pt x="618" y="582"/>
                </a:lnTo>
                <a:lnTo>
                  <a:pt x="608" y="545"/>
                </a:lnTo>
                <a:lnTo>
                  <a:pt x="600" y="515"/>
                </a:lnTo>
                <a:lnTo>
                  <a:pt x="594" y="504"/>
                </a:lnTo>
                <a:lnTo>
                  <a:pt x="588" y="496"/>
                </a:lnTo>
                <a:lnTo>
                  <a:pt x="584" y="494"/>
                </a:lnTo>
                <a:lnTo>
                  <a:pt x="580" y="492"/>
                </a:lnTo>
                <a:lnTo>
                  <a:pt x="569" y="492"/>
                </a:lnTo>
                <a:lnTo>
                  <a:pt x="569" y="492"/>
                </a:lnTo>
                <a:close/>
                <a:moveTo>
                  <a:pt x="498" y="685"/>
                </a:moveTo>
                <a:lnTo>
                  <a:pt x="498" y="685"/>
                </a:lnTo>
                <a:lnTo>
                  <a:pt x="486" y="716"/>
                </a:lnTo>
                <a:lnTo>
                  <a:pt x="472" y="744"/>
                </a:lnTo>
                <a:lnTo>
                  <a:pt x="464" y="757"/>
                </a:lnTo>
                <a:lnTo>
                  <a:pt x="453" y="769"/>
                </a:lnTo>
                <a:lnTo>
                  <a:pt x="443" y="781"/>
                </a:lnTo>
                <a:lnTo>
                  <a:pt x="431" y="791"/>
                </a:lnTo>
                <a:lnTo>
                  <a:pt x="419" y="799"/>
                </a:lnTo>
                <a:lnTo>
                  <a:pt x="405" y="805"/>
                </a:lnTo>
                <a:lnTo>
                  <a:pt x="386" y="812"/>
                </a:lnTo>
                <a:lnTo>
                  <a:pt x="368" y="814"/>
                </a:lnTo>
                <a:lnTo>
                  <a:pt x="348" y="816"/>
                </a:lnTo>
                <a:lnTo>
                  <a:pt x="325" y="816"/>
                </a:lnTo>
                <a:lnTo>
                  <a:pt x="299" y="812"/>
                </a:lnTo>
                <a:lnTo>
                  <a:pt x="273" y="807"/>
                </a:lnTo>
                <a:lnTo>
                  <a:pt x="273" y="807"/>
                </a:lnTo>
                <a:lnTo>
                  <a:pt x="293" y="818"/>
                </a:lnTo>
                <a:lnTo>
                  <a:pt x="313" y="826"/>
                </a:lnTo>
                <a:lnTo>
                  <a:pt x="331" y="832"/>
                </a:lnTo>
                <a:lnTo>
                  <a:pt x="350" y="836"/>
                </a:lnTo>
                <a:lnTo>
                  <a:pt x="368" y="838"/>
                </a:lnTo>
                <a:lnTo>
                  <a:pt x="386" y="836"/>
                </a:lnTo>
                <a:lnTo>
                  <a:pt x="403" y="834"/>
                </a:lnTo>
                <a:lnTo>
                  <a:pt x="417" y="828"/>
                </a:lnTo>
                <a:lnTo>
                  <a:pt x="431" y="820"/>
                </a:lnTo>
                <a:lnTo>
                  <a:pt x="445" y="809"/>
                </a:lnTo>
                <a:lnTo>
                  <a:pt x="458" y="795"/>
                </a:lnTo>
                <a:lnTo>
                  <a:pt x="468" y="779"/>
                </a:lnTo>
                <a:lnTo>
                  <a:pt x="478" y="761"/>
                </a:lnTo>
                <a:lnTo>
                  <a:pt x="486" y="738"/>
                </a:lnTo>
                <a:lnTo>
                  <a:pt x="492" y="714"/>
                </a:lnTo>
                <a:lnTo>
                  <a:pt x="498" y="685"/>
                </a:lnTo>
                <a:lnTo>
                  <a:pt x="498" y="685"/>
                </a:lnTo>
                <a:close/>
                <a:moveTo>
                  <a:pt x="852" y="653"/>
                </a:moveTo>
                <a:lnTo>
                  <a:pt x="852" y="653"/>
                </a:lnTo>
                <a:lnTo>
                  <a:pt x="878" y="647"/>
                </a:lnTo>
                <a:lnTo>
                  <a:pt x="891" y="641"/>
                </a:lnTo>
                <a:lnTo>
                  <a:pt x="901" y="635"/>
                </a:lnTo>
                <a:lnTo>
                  <a:pt x="907" y="629"/>
                </a:lnTo>
                <a:lnTo>
                  <a:pt x="913" y="620"/>
                </a:lnTo>
                <a:lnTo>
                  <a:pt x="917" y="612"/>
                </a:lnTo>
                <a:lnTo>
                  <a:pt x="919" y="602"/>
                </a:lnTo>
                <a:lnTo>
                  <a:pt x="919" y="602"/>
                </a:lnTo>
                <a:lnTo>
                  <a:pt x="917" y="594"/>
                </a:lnTo>
                <a:lnTo>
                  <a:pt x="915" y="586"/>
                </a:lnTo>
                <a:lnTo>
                  <a:pt x="911" y="578"/>
                </a:lnTo>
                <a:lnTo>
                  <a:pt x="907" y="572"/>
                </a:lnTo>
                <a:lnTo>
                  <a:pt x="893" y="561"/>
                </a:lnTo>
                <a:lnTo>
                  <a:pt x="876" y="551"/>
                </a:lnTo>
                <a:lnTo>
                  <a:pt x="858" y="545"/>
                </a:lnTo>
                <a:lnTo>
                  <a:pt x="840" y="539"/>
                </a:lnTo>
                <a:lnTo>
                  <a:pt x="807" y="531"/>
                </a:lnTo>
                <a:lnTo>
                  <a:pt x="807" y="531"/>
                </a:lnTo>
                <a:lnTo>
                  <a:pt x="830" y="539"/>
                </a:lnTo>
                <a:lnTo>
                  <a:pt x="850" y="547"/>
                </a:lnTo>
                <a:lnTo>
                  <a:pt x="866" y="559"/>
                </a:lnTo>
                <a:lnTo>
                  <a:pt x="872" y="565"/>
                </a:lnTo>
                <a:lnTo>
                  <a:pt x="876" y="572"/>
                </a:lnTo>
                <a:lnTo>
                  <a:pt x="880" y="580"/>
                </a:lnTo>
                <a:lnTo>
                  <a:pt x="880" y="588"/>
                </a:lnTo>
                <a:lnTo>
                  <a:pt x="880" y="596"/>
                </a:lnTo>
                <a:lnTo>
                  <a:pt x="880" y="606"/>
                </a:lnTo>
                <a:lnTo>
                  <a:pt x="876" y="616"/>
                </a:lnTo>
                <a:lnTo>
                  <a:pt x="870" y="629"/>
                </a:lnTo>
                <a:lnTo>
                  <a:pt x="862" y="641"/>
                </a:lnTo>
                <a:lnTo>
                  <a:pt x="852" y="653"/>
                </a:lnTo>
                <a:lnTo>
                  <a:pt x="852" y="653"/>
                </a:lnTo>
                <a:close/>
              </a:path>
            </a:pathLst>
          </a:custGeom>
          <a:solidFill>
            <a:schemeClr val="bg1"/>
          </a:solidFill>
          <a:ln w="9525">
            <a:noFill/>
          </a:ln>
        </p:spPr>
        <p:txBody>
          <a:bodyPr/>
          <a:p>
            <a:endParaRPr altLang="en-US" lang="zh-CN"/>
          </a:p>
        </p:txBody>
      </p:sp>
      <p:sp>
        <p:nvSpPr>
          <p:cNvPr id="1049323" name="Freeform 13"/>
          <p:cNvSpPr>
            <a:spLocks noEditPoints="1"/>
          </p:cNvSpPr>
          <p:nvPr/>
        </p:nvSpPr>
        <p:spPr>
          <a:xfrm>
            <a:off x="4603750" y="820738"/>
            <a:ext cx="144463" cy="193675"/>
          </a:xfrm>
          <a:custGeom>
            <a:avLst/>
            <a:ahLst/>
            <a:cxnLst>
              <a:cxn ang="0">
                <a:pos x="327" y="216"/>
              </a:cxn>
              <a:cxn ang="0">
                <a:pos x="410" y="250"/>
              </a:cxn>
              <a:cxn ang="0">
                <a:pos x="402" y="307"/>
              </a:cxn>
              <a:cxn ang="0">
                <a:pos x="372" y="372"/>
              </a:cxn>
              <a:cxn ang="0">
                <a:pos x="335" y="407"/>
              </a:cxn>
              <a:cxn ang="0">
                <a:pos x="278" y="435"/>
              </a:cxn>
              <a:cxn ang="0">
                <a:pos x="246" y="387"/>
              </a:cxn>
              <a:cxn ang="0">
                <a:pos x="266" y="362"/>
              </a:cxn>
              <a:cxn ang="0">
                <a:pos x="272" y="297"/>
              </a:cxn>
              <a:cxn ang="0">
                <a:pos x="252" y="256"/>
              </a:cxn>
              <a:cxn ang="0">
                <a:pos x="205" y="116"/>
              </a:cxn>
              <a:cxn ang="0">
                <a:pos x="215" y="63"/>
              </a:cxn>
              <a:cxn ang="0">
                <a:pos x="246" y="27"/>
              </a:cxn>
              <a:cxn ang="0">
                <a:pos x="293" y="19"/>
              </a:cxn>
              <a:cxn ang="0">
                <a:pos x="370" y="39"/>
              </a:cxn>
              <a:cxn ang="0">
                <a:pos x="486" y="84"/>
              </a:cxn>
              <a:cxn ang="0">
                <a:pos x="553" y="92"/>
              </a:cxn>
              <a:cxn ang="0">
                <a:pos x="571" y="88"/>
              </a:cxn>
              <a:cxn ang="0">
                <a:pos x="604" y="63"/>
              </a:cxn>
              <a:cxn ang="0">
                <a:pos x="628" y="12"/>
              </a:cxn>
              <a:cxn ang="0">
                <a:pos x="677" y="14"/>
              </a:cxn>
              <a:cxn ang="0">
                <a:pos x="658" y="65"/>
              </a:cxn>
              <a:cxn ang="0">
                <a:pos x="616" y="118"/>
              </a:cxn>
              <a:cxn ang="0">
                <a:pos x="577" y="136"/>
              </a:cxn>
              <a:cxn ang="0">
                <a:pos x="504" y="136"/>
              </a:cxn>
              <a:cxn ang="0">
                <a:pos x="429" y="114"/>
              </a:cxn>
              <a:cxn ang="0">
                <a:pos x="386" y="98"/>
              </a:cxn>
              <a:cxn ang="0">
                <a:pos x="303" y="67"/>
              </a:cxn>
              <a:cxn ang="0">
                <a:pos x="274" y="67"/>
              </a:cxn>
              <a:cxn ang="0">
                <a:pos x="260" y="80"/>
              </a:cxn>
              <a:cxn ang="0">
                <a:pos x="280" y="193"/>
              </a:cxn>
              <a:cxn ang="0">
                <a:pos x="205" y="116"/>
              </a:cxn>
              <a:cxn ang="0">
                <a:pos x="445" y="234"/>
              </a:cxn>
              <a:cxn ang="0">
                <a:pos x="441" y="299"/>
              </a:cxn>
              <a:cxn ang="0">
                <a:pos x="408" y="383"/>
              </a:cxn>
              <a:cxn ang="0">
                <a:pos x="368" y="431"/>
              </a:cxn>
              <a:cxn ang="0">
                <a:pos x="297" y="474"/>
              </a:cxn>
              <a:cxn ang="0">
                <a:pos x="232" y="484"/>
              </a:cxn>
              <a:cxn ang="0">
                <a:pos x="150" y="466"/>
              </a:cxn>
              <a:cxn ang="0">
                <a:pos x="81" y="417"/>
              </a:cxn>
              <a:cxn ang="0">
                <a:pos x="45" y="362"/>
              </a:cxn>
              <a:cxn ang="0">
                <a:pos x="20" y="277"/>
              </a:cxn>
              <a:cxn ang="0">
                <a:pos x="20" y="232"/>
              </a:cxn>
              <a:cxn ang="0">
                <a:pos x="0" y="718"/>
              </a:cxn>
              <a:cxn ang="0">
                <a:pos x="28" y="805"/>
              </a:cxn>
              <a:cxn ang="0">
                <a:pos x="85" y="873"/>
              </a:cxn>
              <a:cxn ang="0">
                <a:pos x="164" y="917"/>
              </a:cxn>
              <a:cxn ang="0">
                <a:pos x="234" y="927"/>
              </a:cxn>
              <a:cxn ang="0">
                <a:pos x="303" y="917"/>
              </a:cxn>
              <a:cxn ang="0">
                <a:pos x="382" y="873"/>
              </a:cxn>
              <a:cxn ang="0">
                <a:pos x="439" y="805"/>
              </a:cxn>
              <a:cxn ang="0">
                <a:pos x="465" y="718"/>
              </a:cxn>
              <a:cxn ang="0">
                <a:pos x="59" y="228"/>
              </a:cxn>
              <a:cxn ang="0">
                <a:pos x="177" y="212"/>
              </a:cxn>
              <a:cxn ang="0">
                <a:pos x="209" y="256"/>
              </a:cxn>
              <a:cxn ang="0">
                <a:pos x="189" y="297"/>
              </a:cxn>
              <a:cxn ang="0">
                <a:pos x="195" y="362"/>
              </a:cxn>
              <a:cxn ang="0">
                <a:pos x="215" y="389"/>
              </a:cxn>
              <a:cxn ang="0">
                <a:pos x="185" y="433"/>
              </a:cxn>
              <a:cxn ang="0">
                <a:pos x="132" y="407"/>
              </a:cxn>
              <a:cxn ang="0">
                <a:pos x="97" y="372"/>
              </a:cxn>
              <a:cxn ang="0">
                <a:pos x="65" y="307"/>
              </a:cxn>
              <a:cxn ang="0">
                <a:pos x="59" y="250"/>
              </a:cxn>
            </a:cxnLst>
            <a:rect l="0" t="0" r="0" b="0"/>
            <a:pathLst>
              <a:path w="677" h="927">
                <a:moveTo>
                  <a:pt x="246" y="212"/>
                </a:moveTo>
                <a:lnTo>
                  <a:pt x="246" y="212"/>
                </a:lnTo>
                <a:lnTo>
                  <a:pt x="286" y="214"/>
                </a:lnTo>
                <a:lnTo>
                  <a:pt x="327" y="216"/>
                </a:lnTo>
                <a:lnTo>
                  <a:pt x="368" y="222"/>
                </a:lnTo>
                <a:lnTo>
                  <a:pt x="408" y="230"/>
                </a:lnTo>
                <a:lnTo>
                  <a:pt x="408" y="230"/>
                </a:lnTo>
                <a:lnTo>
                  <a:pt x="410" y="250"/>
                </a:lnTo>
                <a:lnTo>
                  <a:pt x="410" y="250"/>
                </a:lnTo>
                <a:lnTo>
                  <a:pt x="410" y="271"/>
                </a:lnTo>
                <a:lnTo>
                  <a:pt x="406" y="289"/>
                </a:lnTo>
                <a:lnTo>
                  <a:pt x="402" y="307"/>
                </a:lnTo>
                <a:lnTo>
                  <a:pt x="396" y="326"/>
                </a:lnTo>
                <a:lnTo>
                  <a:pt x="390" y="342"/>
                </a:lnTo>
                <a:lnTo>
                  <a:pt x="380" y="358"/>
                </a:lnTo>
                <a:lnTo>
                  <a:pt x="372" y="372"/>
                </a:lnTo>
                <a:lnTo>
                  <a:pt x="360" y="385"/>
                </a:lnTo>
                <a:lnTo>
                  <a:pt x="360" y="385"/>
                </a:lnTo>
                <a:lnTo>
                  <a:pt x="347" y="397"/>
                </a:lnTo>
                <a:lnTo>
                  <a:pt x="335" y="407"/>
                </a:lnTo>
                <a:lnTo>
                  <a:pt x="323" y="417"/>
                </a:lnTo>
                <a:lnTo>
                  <a:pt x="309" y="425"/>
                </a:lnTo>
                <a:lnTo>
                  <a:pt x="295" y="431"/>
                </a:lnTo>
                <a:lnTo>
                  <a:pt x="278" y="435"/>
                </a:lnTo>
                <a:lnTo>
                  <a:pt x="262" y="439"/>
                </a:lnTo>
                <a:lnTo>
                  <a:pt x="246" y="439"/>
                </a:lnTo>
                <a:lnTo>
                  <a:pt x="246" y="387"/>
                </a:lnTo>
                <a:lnTo>
                  <a:pt x="246" y="387"/>
                </a:lnTo>
                <a:lnTo>
                  <a:pt x="252" y="383"/>
                </a:lnTo>
                <a:lnTo>
                  <a:pt x="258" y="378"/>
                </a:lnTo>
                <a:lnTo>
                  <a:pt x="262" y="370"/>
                </a:lnTo>
                <a:lnTo>
                  <a:pt x="266" y="362"/>
                </a:lnTo>
                <a:lnTo>
                  <a:pt x="272" y="342"/>
                </a:lnTo>
                <a:lnTo>
                  <a:pt x="274" y="319"/>
                </a:lnTo>
                <a:lnTo>
                  <a:pt x="274" y="319"/>
                </a:lnTo>
                <a:lnTo>
                  <a:pt x="272" y="297"/>
                </a:lnTo>
                <a:lnTo>
                  <a:pt x="266" y="277"/>
                </a:lnTo>
                <a:lnTo>
                  <a:pt x="262" y="269"/>
                </a:lnTo>
                <a:lnTo>
                  <a:pt x="258" y="263"/>
                </a:lnTo>
                <a:lnTo>
                  <a:pt x="252" y="256"/>
                </a:lnTo>
                <a:lnTo>
                  <a:pt x="246" y="252"/>
                </a:lnTo>
                <a:lnTo>
                  <a:pt x="246" y="212"/>
                </a:lnTo>
                <a:lnTo>
                  <a:pt x="246" y="212"/>
                </a:lnTo>
                <a:close/>
                <a:moveTo>
                  <a:pt x="205" y="116"/>
                </a:moveTo>
                <a:lnTo>
                  <a:pt x="205" y="116"/>
                </a:lnTo>
                <a:lnTo>
                  <a:pt x="207" y="96"/>
                </a:lnTo>
                <a:lnTo>
                  <a:pt x="209" y="78"/>
                </a:lnTo>
                <a:lnTo>
                  <a:pt x="215" y="63"/>
                </a:lnTo>
                <a:lnTo>
                  <a:pt x="221" y="51"/>
                </a:lnTo>
                <a:lnTo>
                  <a:pt x="221" y="51"/>
                </a:lnTo>
                <a:lnTo>
                  <a:pt x="232" y="37"/>
                </a:lnTo>
                <a:lnTo>
                  <a:pt x="246" y="27"/>
                </a:lnTo>
                <a:lnTo>
                  <a:pt x="260" y="21"/>
                </a:lnTo>
                <a:lnTo>
                  <a:pt x="278" y="19"/>
                </a:lnTo>
                <a:lnTo>
                  <a:pt x="278" y="19"/>
                </a:lnTo>
                <a:lnTo>
                  <a:pt x="293" y="19"/>
                </a:lnTo>
                <a:lnTo>
                  <a:pt x="307" y="21"/>
                </a:lnTo>
                <a:lnTo>
                  <a:pt x="339" y="29"/>
                </a:lnTo>
                <a:lnTo>
                  <a:pt x="339" y="29"/>
                </a:lnTo>
                <a:lnTo>
                  <a:pt x="370" y="39"/>
                </a:lnTo>
                <a:lnTo>
                  <a:pt x="404" y="53"/>
                </a:lnTo>
                <a:lnTo>
                  <a:pt x="404" y="53"/>
                </a:lnTo>
                <a:lnTo>
                  <a:pt x="445" y="69"/>
                </a:lnTo>
                <a:lnTo>
                  <a:pt x="486" y="84"/>
                </a:lnTo>
                <a:lnTo>
                  <a:pt x="486" y="84"/>
                </a:lnTo>
                <a:lnTo>
                  <a:pt x="508" y="88"/>
                </a:lnTo>
                <a:lnTo>
                  <a:pt x="530" y="92"/>
                </a:lnTo>
                <a:lnTo>
                  <a:pt x="553" y="92"/>
                </a:lnTo>
                <a:lnTo>
                  <a:pt x="563" y="90"/>
                </a:lnTo>
                <a:lnTo>
                  <a:pt x="571" y="88"/>
                </a:lnTo>
                <a:lnTo>
                  <a:pt x="571" y="88"/>
                </a:lnTo>
                <a:lnTo>
                  <a:pt x="571" y="88"/>
                </a:lnTo>
                <a:lnTo>
                  <a:pt x="581" y="84"/>
                </a:lnTo>
                <a:lnTo>
                  <a:pt x="589" y="78"/>
                </a:lnTo>
                <a:lnTo>
                  <a:pt x="597" y="71"/>
                </a:lnTo>
                <a:lnTo>
                  <a:pt x="604" y="63"/>
                </a:lnTo>
                <a:lnTo>
                  <a:pt x="612" y="53"/>
                </a:lnTo>
                <a:lnTo>
                  <a:pt x="618" y="41"/>
                </a:lnTo>
                <a:lnTo>
                  <a:pt x="624" y="27"/>
                </a:lnTo>
                <a:lnTo>
                  <a:pt x="628" y="12"/>
                </a:lnTo>
                <a:lnTo>
                  <a:pt x="632" y="0"/>
                </a:lnTo>
                <a:lnTo>
                  <a:pt x="644" y="4"/>
                </a:lnTo>
                <a:lnTo>
                  <a:pt x="667" y="10"/>
                </a:lnTo>
                <a:lnTo>
                  <a:pt x="677" y="14"/>
                </a:lnTo>
                <a:lnTo>
                  <a:pt x="675" y="25"/>
                </a:lnTo>
                <a:lnTo>
                  <a:pt x="675" y="25"/>
                </a:lnTo>
                <a:lnTo>
                  <a:pt x="667" y="47"/>
                </a:lnTo>
                <a:lnTo>
                  <a:pt x="658" y="65"/>
                </a:lnTo>
                <a:lnTo>
                  <a:pt x="648" y="82"/>
                </a:lnTo>
                <a:lnTo>
                  <a:pt x="638" y="96"/>
                </a:lnTo>
                <a:lnTo>
                  <a:pt x="628" y="108"/>
                </a:lnTo>
                <a:lnTo>
                  <a:pt x="616" y="118"/>
                </a:lnTo>
                <a:lnTo>
                  <a:pt x="604" y="126"/>
                </a:lnTo>
                <a:lnTo>
                  <a:pt x="589" y="132"/>
                </a:lnTo>
                <a:lnTo>
                  <a:pt x="589" y="132"/>
                </a:lnTo>
                <a:lnTo>
                  <a:pt x="577" y="136"/>
                </a:lnTo>
                <a:lnTo>
                  <a:pt x="563" y="139"/>
                </a:lnTo>
                <a:lnTo>
                  <a:pt x="549" y="141"/>
                </a:lnTo>
                <a:lnTo>
                  <a:pt x="532" y="141"/>
                </a:lnTo>
                <a:lnTo>
                  <a:pt x="504" y="136"/>
                </a:lnTo>
                <a:lnTo>
                  <a:pt x="471" y="128"/>
                </a:lnTo>
                <a:lnTo>
                  <a:pt x="471" y="128"/>
                </a:lnTo>
                <a:lnTo>
                  <a:pt x="429" y="114"/>
                </a:lnTo>
                <a:lnTo>
                  <a:pt x="429" y="114"/>
                </a:lnTo>
                <a:lnTo>
                  <a:pt x="386" y="98"/>
                </a:lnTo>
                <a:lnTo>
                  <a:pt x="386" y="98"/>
                </a:lnTo>
                <a:lnTo>
                  <a:pt x="386" y="98"/>
                </a:lnTo>
                <a:lnTo>
                  <a:pt x="386" y="98"/>
                </a:lnTo>
                <a:lnTo>
                  <a:pt x="386" y="98"/>
                </a:lnTo>
                <a:lnTo>
                  <a:pt x="356" y="84"/>
                </a:lnTo>
                <a:lnTo>
                  <a:pt x="327" y="73"/>
                </a:lnTo>
                <a:lnTo>
                  <a:pt x="303" y="67"/>
                </a:lnTo>
                <a:lnTo>
                  <a:pt x="291" y="65"/>
                </a:lnTo>
                <a:lnTo>
                  <a:pt x="280" y="65"/>
                </a:lnTo>
                <a:lnTo>
                  <a:pt x="280" y="65"/>
                </a:lnTo>
                <a:lnTo>
                  <a:pt x="274" y="67"/>
                </a:lnTo>
                <a:lnTo>
                  <a:pt x="268" y="69"/>
                </a:lnTo>
                <a:lnTo>
                  <a:pt x="264" y="73"/>
                </a:lnTo>
                <a:lnTo>
                  <a:pt x="260" y="80"/>
                </a:lnTo>
                <a:lnTo>
                  <a:pt x="260" y="80"/>
                </a:lnTo>
                <a:lnTo>
                  <a:pt x="254" y="96"/>
                </a:lnTo>
                <a:lnTo>
                  <a:pt x="252" y="116"/>
                </a:lnTo>
                <a:lnTo>
                  <a:pt x="264" y="116"/>
                </a:lnTo>
                <a:lnTo>
                  <a:pt x="280" y="193"/>
                </a:lnTo>
                <a:lnTo>
                  <a:pt x="179" y="193"/>
                </a:lnTo>
                <a:lnTo>
                  <a:pt x="193" y="116"/>
                </a:lnTo>
                <a:lnTo>
                  <a:pt x="205" y="116"/>
                </a:lnTo>
                <a:lnTo>
                  <a:pt x="205" y="116"/>
                </a:lnTo>
                <a:close/>
                <a:moveTo>
                  <a:pt x="465" y="238"/>
                </a:moveTo>
                <a:lnTo>
                  <a:pt x="465" y="238"/>
                </a:lnTo>
                <a:lnTo>
                  <a:pt x="445" y="234"/>
                </a:lnTo>
                <a:lnTo>
                  <a:pt x="445" y="234"/>
                </a:lnTo>
                <a:lnTo>
                  <a:pt x="445" y="252"/>
                </a:lnTo>
                <a:lnTo>
                  <a:pt x="445" y="252"/>
                </a:lnTo>
                <a:lnTo>
                  <a:pt x="445" y="277"/>
                </a:lnTo>
                <a:lnTo>
                  <a:pt x="441" y="299"/>
                </a:lnTo>
                <a:lnTo>
                  <a:pt x="437" y="322"/>
                </a:lnTo>
                <a:lnTo>
                  <a:pt x="429" y="342"/>
                </a:lnTo>
                <a:lnTo>
                  <a:pt x="421" y="362"/>
                </a:lnTo>
                <a:lnTo>
                  <a:pt x="408" y="383"/>
                </a:lnTo>
                <a:lnTo>
                  <a:pt x="396" y="401"/>
                </a:lnTo>
                <a:lnTo>
                  <a:pt x="384" y="417"/>
                </a:lnTo>
                <a:lnTo>
                  <a:pt x="384" y="417"/>
                </a:lnTo>
                <a:lnTo>
                  <a:pt x="368" y="431"/>
                </a:lnTo>
                <a:lnTo>
                  <a:pt x="351" y="446"/>
                </a:lnTo>
                <a:lnTo>
                  <a:pt x="335" y="458"/>
                </a:lnTo>
                <a:lnTo>
                  <a:pt x="315" y="466"/>
                </a:lnTo>
                <a:lnTo>
                  <a:pt x="297" y="474"/>
                </a:lnTo>
                <a:lnTo>
                  <a:pt x="276" y="480"/>
                </a:lnTo>
                <a:lnTo>
                  <a:pt x="254" y="484"/>
                </a:lnTo>
                <a:lnTo>
                  <a:pt x="232" y="484"/>
                </a:lnTo>
                <a:lnTo>
                  <a:pt x="232" y="484"/>
                </a:lnTo>
                <a:lnTo>
                  <a:pt x="211" y="484"/>
                </a:lnTo>
                <a:lnTo>
                  <a:pt x="189" y="480"/>
                </a:lnTo>
                <a:lnTo>
                  <a:pt x="169" y="474"/>
                </a:lnTo>
                <a:lnTo>
                  <a:pt x="150" y="466"/>
                </a:lnTo>
                <a:lnTo>
                  <a:pt x="130" y="458"/>
                </a:lnTo>
                <a:lnTo>
                  <a:pt x="114" y="446"/>
                </a:lnTo>
                <a:lnTo>
                  <a:pt x="97" y="431"/>
                </a:lnTo>
                <a:lnTo>
                  <a:pt x="81" y="417"/>
                </a:lnTo>
                <a:lnTo>
                  <a:pt x="81" y="417"/>
                </a:lnTo>
                <a:lnTo>
                  <a:pt x="69" y="401"/>
                </a:lnTo>
                <a:lnTo>
                  <a:pt x="57" y="383"/>
                </a:lnTo>
                <a:lnTo>
                  <a:pt x="45" y="362"/>
                </a:lnTo>
                <a:lnTo>
                  <a:pt x="36" y="342"/>
                </a:lnTo>
                <a:lnTo>
                  <a:pt x="28" y="322"/>
                </a:lnTo>
                <a:lnTo>
                  <a:pt x="24" y="299"/>
                </a:lnTo>
                <a:lnTo>
                  <a:pt x="20" y="277"/>
                </a:lnTo>
                <a:lnTo>
                  <a:pt x="20" y="252"/>
                </a:lnTo>
                <a:lnTo>
                  <a:pt x="20" y="252"/>
                </a:lnTo>
                <a:lnTo>
                  <a:pt x="20" y="232"/>
                </a:lnTo>
                <a:lnTo>
                  <a:pt x="20" y="232"/>
                </a:lnTo>
                <a:lnTo>
                  <a:pt x="0" y="238"/>
                </a:lnTo>
                <a:lnTo>
                  <a:pt x="0" y="694"/>
                </a:lnTo>
                <a:lnTo>
                  <a:pt x="0" y="694"/>
                </a:lnTo>
                <a:lnTo>
                  <a:pt x="0" y="718"/>
                </a:lnTo>
                <a:lnTo>
                  <a:pt x="4" y="740"/>
                </a:lnTo>
                <a:lnTo>
                  <a:pt x="10" y="763"/>
                </a:lnTo>
                <a:lnTo>
                  <a:pt x="18" y="785"/>
                </a:lnTo>
                <a:lnTo>
                  <a:pt x="28" y="805"/>
                </a:lnTo>
                <a:lnTo>
                  <a:pt x="38" y="824"/>
                </a:lnTo>
                <a:lnTo>
                  <a:pt x="53" y="842"/>
                </a:lnTo>
                <a:lnTo>
                  <a:pt x="67" y="858"/>
                </a:lnTo>
                <a:lnTo>
                  <a:pt x="85" y="873"/>
                </a:lnTo>
                <a:lnTo>
                  <a:pt x="101" y="887"/>
                </a:lnTo>
                <a:lnTo>
                  <a:pt x="122" y="899"/>
                </a:lnTo>
                <a:lnTo>
                  <a:pt x="142" y="909"/>
                </a:lnTo>
                <a:lnTo>
                  <a:pt x="164" y="917"/>
                </a:lnTo>
                <a:lnTo>
                  <a:pt x="187" y="921"/>
                </a:lnTo>
                <a:lnTo>
                  <a:pt x="209" y="925"/>
                </a:lnTo>
                <a:lnTo>
                  <a:pt x="234" y="927"/>
                </a:lnTo>
                <a:lnTo>
                  <a:pt x="234" y="927"/>
                </a:lnTo>
                <a:lnTo>
                  <a:pt x="234" y="927"/>
                </a:lnTo>
                <a:lnTo>
                  <a:pt x="256" y="925"/>
                </a:lnTo>
                <a:lnTo>
                  <a:pt x="280" y="921"/>
                </a:lnTo>
                <a:lnTo>
                  <a:pt x="303" y="917"/>
                </a:lnTo>
                <a:lnTo>
                  <a:pt x="323" y="909"/>
                </a:lnTo>
                <a:lnTo>
                  <a:pt x="343" y="899"/>
                </a:lnTo>
                <a:lnTo>
                  <a:pt x="364" y="887"/>
                </a:lnTo>
                <a:lnTo>
                  <a:pt x="382" y="873"/>
                </a:lnTo>
                <a:lnTo>
                  <a:pt x="398" y="858"/>
                </a:lnTo>
                <a:lnTo>
                  <a:pt x="412" y="842"/>
                </a:lnTo>
                <a:lnTo>
                  <a:pt x="427" y="824"/>
                </a:lnTo>
                <a:lnTo>
                  <a:pt x="439" y="805"/>
                </a:lnTo>
                <a:lnTo>
                  <a:pt x="447" y="785"/>
                </a:lnTo>
                <a:lnTo>
                  <a:pt x="455" y="763"/>
                </a:lnTo>
                <a:lnTo>
                  <a:pt x="461" y="740"/>
                </a:lnTo>
                <a:lnTo>
                  <a:pt x="465" y="718"/>
                </a:lnTo>
                <a:lnTo>
                  <a:pt x="465" y="694"/>
                </a:lnTo>
                <a:lnTo>
                  <a:pt x="465" y="238"/>
                </a:lnTo>
                <a:lnTo>
                  <a:pt x="465" y="238"/>
                </a:lnTo>
                <a:close/>
                <a:moveTo>
                  <a:pt x="59" y="228"/>
                </a:moveTo>
                <a:lnTo>
                  <a:pt x="59" y="228"/>
                </a:lnTo>
                <a:lnTo>
                  <a:pt x="99" y="222"/>
                </a:lnTo>
                <a:lnTo>
                  <a:pt x="138" y="216"/>
                </a:lnTo>
                <a:lnTo>
                  <a:pt x="177" y="212"/>
                </a:lnTo>
                <a:lnTo>
                  <a:pt x="215" y="212"/>
                </a:lnTo>
                <a:lnTo>
                  <a:pt x="215" y="252"/>
                </a:lnTo>
                <a:lnTo>
                  <a:pt x="215" y="252"/>
                </a:lnTo>
                <a:lnTo>
                  <a:pt x="209" y="256"/>
                </a:lnTo>
                <a:lnTo>
                  <a:pt x="205" y="261"/>
                </a:lnTo>
                <a:lnTo>
                  <a:pt x="199" y="269"/>
                </a:lnTo>
                <a:lnTo>
                  <a:pt x="195" y="277"/>
                </a:lnTo>
                <a:lnTo>
                  <a:pt x="189" y="297"/>
                </a:lnTo>
                <a:lnTo>
                  <a:pt x="187" y="319"/>
                </a:lnTo>
                <a:lnTo>
                  <a:pt x="187" y="319"/>
                </a:lnTo>
                <a:lnTo>
                  <a:pt x="189" y="344"/>
                </a:lnTo>
                <a:lnTo>
                  <a:pt x="195" y="362"/>
                </a:lnTo>
                <a:lnTo>
                  <a:pt x="199" y="370"/>
                </a:lnTo>
                <a:lnTo>
                  <a:pt x="205" y="378"/>
                </a:lnTo>
                <a:lnTo>
                  <a:pt x="209" y="385"/>
                </a:lnTo>
                <a:lnTo>
                  <a:pt x="215" y="389"/>
                </a:lnTo>
                <a:lnTo>
                  <a:pt x="215" y="439"/>
                </a:lnTo>
                <a:lnTo>
                  <a:pt x="215" y="439"/>
                </a:lnTo>
                <a:lnTo>
                  <a:pt x="201" y="437"/>
                </a:lnTo>
                <a:lnTo>
                  <a:pt x="185" y="433"/>
                </a:lnTo>
                <a:lnTo>
                  <a:pt x="171" y="429"/>
                </a:lnTo>
                <a:lnTo>
                  <a:pt x="156" y="423"/>
                </a:lnTo>
                <a:lnTo>
                  <a:pt x="144" y="415"/>
                </a:lnTo>
                <a:lnTo>
                  <a:pt x="132" y="407"/>
                </a:lnTo>
                <a:lnTo>
                  <a:pt x="120" y="397"/>
                </a:lnTo>
                <a:lnTo>
                  <a:pt x="108" y="385"/>
                </a:lnTo>
                <a:lnTo>
                  <a:pt x="108" y="385"/>
                </a:lnTo>
                <a:lnTo>
                  <a:pt x="97" y="372"/>
                </a:lnTo>
                <a:lnTo>
                  <a:pt x="87" y="358"/>
                </a:lnTo>
                <a:lnTo>
                  <a:pt x="79" y="342"/>
                </a:lnTo>
                <a:lnTo>
                  <a:pt x="71" y="326"/>
                </a:lnTo>
                <a:lnTo>
                  <a:pt x="65" y="307"/>
                </a:lnTo>
                <a:lnTo>
                  <a:pt x="61" y="289"/>
                </a:lnTo>
                <a:lnTo>
                  <a:pt x="59" y="271"/>
                </a:lnTo>
                <a:lnTo>
                  <a:pt x="59" y="250"/>
                </a:lnTo>
                <a:lnTo>
                  <a:pt x="59" y="250"/>
                </a:lnTo>
                <a:lnTo>
                  <a:pt x="59" y="228"/>
                </a:lnTo>
                <a:lnTo>
                  <a:pt x="59" y="228"/>
                </a:lnTo>
                <a:close/>
              </a:path>
            </a:pathLst>
          </a:custGeom>
          <a:solidFill>
            <a:schemeClr val="bg1"/>
          </a:solidFill>
          <a:ln w="9525">
            <a:noFill/>
          </a:ln>
        </p:spPr>
        <p:txBody>
          <a:bodyPr/>
          <a:p>
            <a:endParaRPr altLang="en-US" lang="zh-CN"/>
          </a:p>
        </p:txBody>
      </p:sp>
      <p:sp>
        <p:nvSpPr>
          <p:cNvPr id="1049324" name="Freeform 14"/>
          <p:cNvSpPr>
            <a:spLocks noEditPoints="1"/>
          </p:cNvSpPr>
          <p:nvPr/>
        </p:nvSpPr>
        <p:spPr>
          <a:xfrm>
            <a:off x="893763" y="820738"/>
            <a:ext cx="214312" cy="153987"/>
          </a:xfrm>
          <a:custGeom>
            <a:avLst/>
            <a:ahLst/>
            <a:cxnLst>
              <a:cxn ang="0">
                <a:pos x="852" y="0"/>
              </a:cxn>
              <a:cxn ang="0">
                <a:pos x="892" y="14"/>
              </a:cxn>
              <a:cxn ang="0">
                <a:pos x="921" y="46"/>
              </a:cxn>
              <a:cxn ang="0">
                <a:pos x="927" y="494"/>
              </a:cxn>
              <a:cxn ang="0">
                <a:pos x="921" y="520"/>
              </a:cxn>
              <a:cxn ang="0">
                <a:pos x="900" y="551"/>
              </a:cxn>
              <a:cxn ang="0">
                <a:pos x="868" y="567"/>
              </a:cxn>
              <a:cxn ang="0">
                <a:pos x="0" y="738"/>
              </a:cxn>
              <a:cxn ang="0">
                <a:pos x="134" y="567"/>
              </a:cxn>
              <a:cxn ang="0">
                <a:pos x="112" y="557"/>
              </a:cxn>
              <a:cxn ang="0">
                <a:pos x="89" y="530"/>
              </a:cxn>
              <a:cxn ang="0">
                <a:pos x="79" y="494"/>
              </a:cxn>
              <a:cxn ang="0">
                <a:pos x="81" y="61"/>
              </a:cxn>
              <a:cxn ang="0">
                <a:pos x="101" y="22"/>
              </a:cxn>
              <a:cxn ang="0">
                <a:pos x="140" y="2"/>
              </a:cxn>
              <a:cxn ang="0">
                <a:pos x="583" y="152"/>
              </a:cxn>
              <a:cxn ang="0">
                <a:pos x="583" y="185"/>
              </a:cxn>
              <a:cxn ang="0">
                <a:pos x="583" y="233"/>
              </a:cxn>
              <a:cxn ang="0">
                <a:pos x="602" y="233"/>
              </a:cxn>
              <a:cxn ang="0">
                <a:pos x="602" y="185"/>
              </a:cxn>
              <a:cxn ang="0">
                <a:pos x="602" y="152"/>
              </a:cxn>
              <a:cxn ang="0">
                <a:pos x="634" y="168"/>
              </a:cxn>
              <a:cxn ang="0">
                <a:pos x="634" y="201"/>
              </a:cxn>
              <a:cxn ang="0">
                <a:pos x="650" y="256"/>
              </a:cxn>
              <a:cxn ang="0">
                <a:pos x="667" y="201"/>
              </a:cxn>
              <a:cxn ang="0">
                <a:pos x="683" y="233"/>
              </a:cxn>
              <a:cxn ang="0">
                <a:pos x="699" y="233"/>
              </a:cxn>
              <a:cxn ang="0">
                <a:pos x="732" y="217"/>
              </a:cxn>
              <a:cxn ang="0">
                <a:pos x="732" y="274"/>
              </a:cxn>
              <a:cxn ang="0">
                <a:pos x="748" y="233"/>
              </a:cxn>
              <a:cxn ang="0">
                <a:pos x="780" y="250"/>
              </a:cxn>
              <a:cxn ang="0">
                <a:pos x="764" y="217"/>
              </a:cxn>
              <a:cxn ang="0">
                <a:pos x="732" y="201"/>
              </a:cxn>
              <a:cxn ang="0">
                <a:pos x="683" y="201"/>
              </a:cxn>
              <a:cxn ang="0">
                <a:pos x="650" y="185"/>
              </a:cxn>
              <a:cxn ang="0">
                <a:pos x="650" y="152"/>
              </a:cxn>
              <a:cxn ang="0">
                <a:pos x="618" y="136"/>
              </a:cxn>
              <a:cxn ang="0">
                <a:pos x="583" y="152"/>
              </a:cxn>
              <a:cxn ang="0">
                <a:pos x="764" y="435"/>
              </a:cxn>
              <a:cxn ang="0">
                <a:pos x="780" y="341"/>
              </a:cxn>
              <a:cxn ang="0">
                <a:pos x="780" y="250"/>
              </a:cxn>
              <a:cxn ang="0">
                <a:pos x="764" y="384"/>
              </a:cxn>
              <a:cxn ang="0">
                <a:pos x="624" y="435"/>
              </a:cxn>
              <a:cxn ang="0">
                <a:pos x="608" y="368"/>
              </a:cxn>
              <a:cxn ang="0">
                <a:pos x="575" y="333"/>
              </a:cxn>
              <a:cxn ang="0">
                <a:pos x="559" y="301"/>
              </a:cxn>
              <a:cxn ang="0">
                <a:pos x="567" y="264"/>
              </a:cxn>
              <a:cxn ang="0">
                <a:pos x="526" y="264"/>
              </a:cxn>
              <a:cxn ang="0">
                <a:pos x="543" y="317"/>
              </a:cxn>
              <a:cxn ang="0">
                <a:pos x="575" y="333"/>
              </a:cxn>
              <a:cxn ang="0">
                <a:pos x="591" y="402"/>
              </a:cxn>
              <a:cxn ang="0">
                <a:pos x="624" y="435"/>
              </a:cxn>
              <a:cxn ang="0">
                <a:pos x="748" y="435"/>
              </a:cxn>
              <a:cxn ang="0">
                <a:pos x="567" y="280"/>
              </a:cxn>
              <a:cxn ang="0">
                <a:pos x="602" y="303"/>
              </a:cxn>
              <a:cxn ang="0">
                <a:pos x="583" y="264"/>
              </a:cxn>
              <a:cxn ang="0">
                <a:pos x="449" y="620"/>
              </a:cxn>
              <a:cxn ang="0">
                <a:pos x="557" y="620"/>
              </a:cxn>
              <a:cxn ang="0">
                <a:pos x="150" y="79"/>
              </a:cxn>
              <a:cxn ang="0">
                <a:pos x="856" y="79"/>
              </a:cxn>
            </a:cxnLst>
            <a:rect l="0" t="0" r="0" b="0"/>
            <a:pathLst>
              <a:path w="1012" h="738">
                <a:moveTo>
                  <a:pt x="154" y="0"/>
                </a:moveTo>
                <a:lnTo>
                  <a:pt x="852" y="0"/>
                </a:lnTo>
                <a:lnTo>
                  <a:pt x="852" y="0"/>
                </a:lnTo>
                <a:lnTo>
                  <a:pt x="866" y="2"/>
                </a:lnTo>
                <a:lnTo>
                  <a:pt x="880" y="6"/>
                </a:lnTo>
                <a:lnTo>
                  <a:pt x="892" y="14"/>
                </a:lnTo>
                <a:lnTo>
                  <a:pt x="904" y="22"/>
                </a:lnTo>
                <a:lnTo>
                  <a:pt x="913" y="34"/>
                </a:lnTo>
                <a:lnTo>
                  <a:pt x="921" y="46"/>
                </a:lnTo>
                <a:lnTo>
                  <a:pt x="925" y="61"/>
                </a:lnTo>
                <a:lnTo>
                  <a:pt x="927" y="75"/>
                </a:lnTo>
                <a:lnTo>
                  <a:pt x="927" y="494"/>
                </a:lnTo>
                <a:lnTo>
                  <a:pt x="927" y="494"/>
                </a:lnTo>
                <a:lnTo>
                  <a:pt x="925" y="508"/>
                </a:lnTo>
                <a:lnTo>
                  <a:pt x="921" y="520"/>
                </a:lnTo>
                <a:lnTo>
                  <a:pt x="917" y="532"/>
                </a:lnTo>
                <a:lnTo>
                  <a:pt x="908" y="543"/>
                </a:lnTo>
                <a:lnTo>
                  <a:pt x="900" y="551"/>
                </a:lnTo>
                <a:lnTo>
                  <a:pt x="890" y="559"/>
                </a:lnTo>
                <a:lnTo>
                  <a:pt x="880" y="565"/>
                </a:lnTo>
                <a:lnTo>
                  <a:pt x="868" y="567"/>
                </a:lnTo>
                <a:lnTo>
                  <a:pt x="1012" y="673"/>
                </a:lnTo>
                <a:lnTo>
                  <a:pt x="1012" y="738"/>
                </a:lnTo>
                <a:lnTo>
                  <a:pt x="0" y="738"/>
                </a:lnTo>
                <a:lnTo>
                  <a:pt x="0" y="673"/>
                </a:lnTo>
                <a:lnTo>
                  <a:pt x="134" y="567"/>
                </a:lnTo>
                <a:lnTo>
                  <a:pt x="134" y="567"/>
                </a:lnTo>
                <a:lnTo>
                  <a:pt x="134" y="567"/>
                </a:lnTo>
                <a:lnTo>
                  <a:pt x="124" y="563"/>
                </a:lnTo>
                <a:lnTo>
                  <a:pt x="112" y="557"/>
                </a:lnTo>
                <a:lnTo>
                  <a:pt x="103" y="549"/>
                </a:lnTo>
                <a:lnTo>
                  <a:pt x="95" y="540"/>
                </a:lnTo>
                <a:lnTo>
                  <a:pt x="89" y="530"/>
                </a:lnTo>
                <a:lnTo>
                  <a:pt x="83" y="518"/>
                </a:lnTo>
                <a:lnTo>
                  <a:pt x="81" y="508"/>
                </a:lnTo>
                <a:lnTo>
                  <a:pt x="79" y="494"/>
                </a:lnTo>
                <a:lnTo>
                  <a:pt x="79" y="75"/>
                </a:lnTo>
                <a:lnTo>
                  <a:pt x="79" y="75"/>
                </a:lnTo>
                <a:lnTo>
                  <a:pt x="81" y="61"/>
                </a:lnTo>
                <a:lnTo>
                  <a:pt x="85" y="46"/>
                </a:lnTo>
                <a:lnTo>
                  <a:pt x="93" y="34"/>
                </a:lnTo>
                <a:lnTo>
                  <a:pt x="101" y="22"/>
                </a:lnTo>
                <a:lnTo>
                  <a:pt x="114" y="14"/>
                </a:lnTo>
                <a:lnTo>
                  <a:pt x="126" y="6"/>
                </a:lnTo>
                <a:lnTo>
                  <a:pt x="140" y="2"/>
                </a:lnTo>
                <a:lnTo>
                  <a:pt x="154" y="0"/>
                </a:lnTo>
                <a:lnTo>
                  <a:pt x="154" y="0"/>
                </a:lnTo>
                <a:close/>
                <a:moveTo>
                  <a:pt x="583" y="152"/>
                </a:moveTo>
                <a:lnTo>
                  <a:pt x="583" y="168"/>
                </a:lnTo>
                <a:lnTo>
                  <a:pt x="583" y="168"/>
                </a:lnTo>
                <a:lnTo>
                  <a:pt x="583" y="185"/>
                </a:lnTo>
                <a:lnTo>
                  <a:pt x="583" y="201"/>
                </a:lnTo>
                <a:lnTo>
                  <a:pt x="583" y="217"/>
                </a:lnTo>
                <a:lnTo>
                  <a:pt x="583" y="233"/>
                </a:lnTo>
                <a:lnTo>
                  <a:pt x="583" y="250"/>
                </a:lnTo>
                <a:lnTo>
                  <a:pt x="602" y="250"/>
                </a:lnTo>
                <a:lnTo>
                  <a:pt x="602" y="233"/>
                </a:lnTo>
                <a:lnTo>
                  <a:pt x="602" y="217"/>
                </a:lnTo>
                <a:lnTo>
                  <a:pt x="602" y="201"/>
                </a:lnTo>
                <a:lnTo>
                  <a:pt x="602" y="185"/>
                </a:lnTo>
                <a:lnTo>
                  <a:pt x="602" y="168"/>
                </a:lnTo>
                <a:lnTo>
                  <a:pt x="602" y="168"/>
                </a:lnTo>
                <a:lnTo>
                  <a:pt x="602" y="152"/>
                </a:lnTo>
                <a:lnTo>
                  <a:pt x="618" y="152"/>
                </a:lnTo>
                <a:lnTo>
                  <a:pt x="634" y="152"/>
                </a:lnTo>
                <a:lnTo>
                  <a:pt x="634" y="168"/>
                </a:lnTo>
                <a:lnTo>
                  <a:pt x="634" y="168"/>
                </a:lnTo>
                <a:lnTo>
                  <a:pt x="634" y="185"/>
                </a:lnTo>
                <a:lnTo>
                  <a:pt x="634" y="201"/>
                </a:lnTo>
                <a:lnTo>
                  <a:pt x="634" y="217"/>
                </a:lnTo>
                <a:lnTo>
                  <a:pt x="634" y="256"/>
                </a:lnTo>
                <a:lnTo>
                  <a:pt x="650" y="256"/>
                </a:lnTo>
                <a:lnTo>
                  <a:pt x="650" y="217"/>
                </a:lnTo>
                <a:lnTo>
                  <a:pt x="650" y="201"/>
                </a:lnTo>
                <a:lnTo>
                  <a:pt x="667" y="201"/>
                </a:lnTo>
                <a:lnTo>
                  <a:pt x="683" y="201"/>
                </a:lnTo>
                <a:lnTo>
                  <a:pt x="683" y="217"/>
                </a:lnTo>
                <a:lnTo>
                  <a:pt x="683" y="233"/>
                </a:lnTo>
                <a:lnTo>
                  <a:pt x="683" y="262"/>
                </a:lnTo>
                <a:lnTo>
                  <a:pt x="699" y="262"/>
                </a:lnTo>
                <a:lnTo>
                  <a:pt x="699" y="233"/>
                </a:lnTo>
                <a:lnTo>
                  <a:pt x="699" y="217"/>
                </a:lnTo>
                <a:lnTo>
                  <a:pt x="715" y="217"/>
                </a:lnTo>
                <a:lnTo>
                  <a:pt x="732" y="217"/>
                </a:lnTo>
                <a:lnTo>
                  <a:pt x="732" y="233"/>
                </a:lnTo>
                <a:lnTo>
                  <a:pt x="732" y="250"/>
                </a:lnTo>
                <a:lnTo>
                  <a:pt x="732" y="274"/>
                </a:lnTo>
                <a:lnTo>
                  <a:pt x="748" y="274"/>
                </a:lnTo>
                <a:lnTo>
                  <a:pt x="748" y="250"/>
                </a:lnTo>
                <a:lnTo>
                  <a:pt x="748" y="233"/>
                </a:lnTo>
                <a:lnTo>
                  <a:pt x="764" y="233"/>
                </a:lnTo>
                <a:lnTo>
                  <a:pt x="764" y="250"/>
                </a:lnTo>
                <a:lnTo>
                  <a:pt x="780" y="250"/>
                </a:lnTo>
                <a:lnTo>
                  <a:pt x="780" y="233"/>
                </a:lnTo>
                <a:lnTo>
                  <a:pt x="764" y="233"/>
                </a:lnTo>
                <a:lnTo>
                  <a:pt x="764" y="217"/>
                </a:lnTo>
                <a:lnTo>
                  <a:pt x="748" y="217"/>
                </a:lnTo>
                <a:lnTo>
                  <a:pt x="732" y="217"/>
                </a:lnTo>
                <a:lnTo>
                  <a:pt x="732" y="201"/>
                </a:lnTo>
                <a:lnTo>
                  <a:pt x="715" y="201"/>
                </a:lnTo>
                <a:lnTo>
                  <a:pt x="699" y="201"/>
                </a:lnTo>
                <a:lnTo>
                  <a:pt x="683" y="201"/>
                </a:lnTo>
                <a:lnTo>
                  <a:pt x="683" y="185"/>
                </a:lnTo>
                <a:lnTo>
                  <a:pt x="667" y="185"/>
                </a:lnTo>
                <a:lnTo>
                  <a:pt x="650" y="185"/>
                </a:lnTo>
                <a:lnTo>
                  <a:pt x="650" y="168"/>
                </a:lnTo>
                <a:lnTo>
                  <a:pt x="650" y="168"/>
                </a:lnTo>
                <a:lnTo>
                  <a:pt x="650" y="152"/>
                </a:lnTo>
                <a:lnTo>
                  <a:pt x="634" y="152"/>
                </a:lnTo>
                <a:lnTo>
                  <a:pt x="634" y="136"/>
                </a:lnTo>
                <a:lnTo>
                  <a:pt x="618" y="136"/>
                </a:lnTo>
                <a:lnTo>
                  <a:pt x="602" y="136"/>
                </a:lnTo>
                <a:lnTo>
                  <a:pt x="602" y="152"/>
                </a:lnTo>
                <a:lnTo>
                  <a:pt x="583" y="152"/>
                </a:lnTo>
                <a:lnTo>
                  <a:pt x="583" y="152"/>
                </a:lnTo>
                <a:close/>
                <a:moveTo>
                  <a:pt x="748" y="435"/>
                </a:moveTo>
                <a:lnTo>
                  <a:pt x="764" y="435"/>
                </a:lnTo>
                <a:lnTo>
                  <a:pt x="764" y="384"/>
                </a:lnTo>
                <a:lnTo>
                  <a:pt x="780" y="384"/>
                </a:lnTo>
                <a:lnTo>
                  <a:pt x="780" y="341"/>
                </a:lnTo>
                <a:lnTo>
                  <a:pt x="797" y="341"/>
                </a:lnTo>
                <a:lnTo>
                  <a:pt x="797" y="250"/>
                </a:lnTo>
                <a:lnTo>
                  <a:pt x="780" y="250"/>
                </a:lnTo>
                <a:lnTo>
                  <a:pt x="780" y="341"/>
                </a:lnTo>
                <a:lnTo>
                  <a:pt x="764" y="341"/>
                </a:lnTo>
                <a:lnTo>
                  <a:pt x="764" y="384"/>
                </a:lnTo>
                <a:lnTo>
                  <a:pt x="748" y="384"/>
                </a:lnTo>
                <a:lnTo>
                  <a:pt x="748" y="435"/>
                </a:lnTo>
                <a:lnTo>
                  <a:pt x="624" y="435"/>
                </a:lnTo>
                <a:lnTo>
                  <a:pt x="624" y="402"/>
                </a:lnTo>
                <a:lnTo>
                  <a:pt x="608" y="402"/>
                </a:lnTo>
                <a:lnTo>
                  <a:pt x="608" y="368"/>
                </a:lnTo>
                <a:lnTo>
                  <a:pt x="591" y="368"/>
                </a:lnTo>
                <a:lnTo>
                  <a:pt x="591" y="333"/>
                </a:lnTo>
                <a:lnTo>
                  <a:pt x="575" y="333"/>
                </a:lnTo>
                <a:lnTo>
                  <a:pt x="575" y="317"/>
                </a:lnTo>
                <a:lnTo>
                  <a:pt x="559" y="317"/>
                </a:lnTo>
                <a:lnTo>
                  <a:pt x="559" y="301"/>
                </a:lnTo>
                <a:lnTo>
                  <a:pt x="543" y="301"/>
                </a:lnTo>
                <a:lnTo>
                  <a:pt x="543" y="264"/>
                </a:lnTo>
                <a:lnTo>
                  <a:pt x="567" y="264"/>
                </a:lnTo>
                <a:lnTo>
                  <a:pt x="567" y="248"/>
                </a:lnTo>
                <a:lnTo>
                  <a:pt x="526" y="248"/>
                </a:lnTo>
                <a:lnTo>
                  <a:pt x="526" y="264"/>
                </a:lnTo>
                <a:lnTo>
                  <a:pt x="526" y="301"/>
                </a:lnTo>
                <a:lnTo>
                  <a:pt x="543" y="301"/>
                </a:lnTo>
                <a:lnTo>
                  <a:pt x="543" y="317"/>
                </a:lnTo>
                <a:lnTo>
                  <a:pt x="559" y="317"/>
                </a:lnTo>
                <a:lnTo>
                  <a:pt x="559" y="333"/>
                </a:lnTo>
                <a:lnTo>
                  <a:pt x="575" y="333"/>
                </a:lnTo>
                <a:lnTo>
                  <a:pt x="575" y="368"/>
                </a:lnTo>
                <a:lnTo>
                  <a:pt x="591" y="368"/>
                </a:lnTo>
                <a:lnTo>
                  <a:pt x="591" y="402"/>
                </a:lnTo>
                <a:lnTo>
                  <a:pt x="608" y="402"/>
                </a:lnTo>
                <a:lnTo>
                  <a:pt x="608" y="435"/>
                </a:lnTo>
                <a:lnTo>
                  <a:pt x="624" y="435"/>
                </a:lnTo>
                <a:lnTo>
                  <a:pt x="624" y="451"/>
                </a:lnTo>
                <a:lnTo>
                  <a:pt x="748" y="451"/>
                </a:lnTo>
                <a:lnTo>
                  <a:pt x="748" y="435"/>
                </a:lnTo>
                <a:lnTo>
                  <a:pt x="748" y="435"/>
                </a:lnTo>
                <a:close/>
                <a:moveTo>
                  <a:pt x="567" y="264"/>
                </a:moveTo>
                <a:lnTo>
                  <a:pt x="567" y="280"/>
                </a:lnTo>
                <a:lnTo>
                  <a:pt x="583" y="280"/>
                </a:lnTo>
                <a:lnTo>
                  <a:pt x="583" y="303"/>
                </a:lnTo>
                <a:lnTo>
                  <a:pt x="602" y="303"/>
                </a:lnTo>
                <a:lnTo>
                  <a:pt x="602" y="250"/>
                </a:lnTo>
                <a:lnTo>
                  <a:pt x="583" y="250"/>
                </a:lnTo>
                <a:lnTo>
                  <a:pt x="583" y="264"/>
                </a:lnTo>
                <a:lnTo>
                  <a:pt x="567" y="264"/>
                </a:lnTo>
                <a:lnTo>
                  <a:pt x="567" y="264"/>
                </a:lnTo>
                <a:close/>
                <a:moveTo>
                  <a:pt x="449" y="620"/>
                </a:moveTo>
                <a:lnTo>
                  <a:pt x="416" y="683"/>
                </a:lnTo>
                <a:lnTo>
                  <a:pt x="593" y="683"/>
                </a:lnTo>
                <a:lnTo>
                  <a:pt x="557" y="620"/>
                </a:lnTo>
                <a:lnTo>
                  <a:pt x="449" y="620"/>
                </a:lnTo>
                <a:lnTo>
                  <a:pt x="449" y="620"/>
                </a:lnTo>
                <a:close/>
                <a:moveTo>
                  <a:pt x="150" y="79"/>
                </a:moveTo>
                <a:lnTo>
                  <a:pt x="150" y="506"/>
                </a:lnTo>
                <a:lnTo>
                  <a:pt x="856" y="506"/>
                </a:lnTo>
                <a:lnTo>
                  <a:pt x="856" y="79"/>
                </a:lnTo>
                <a:lnTo>
                  <a:pt x="150" y="79"/>
                </a:lnTo>
                <a:close/>
              </a:path>
            </a:pathLst>
          </a:custGeom>
          <a:solidFill>
            <a:schemeClr val="bg1"/>
          </a:solidFill>
          <a:ln w="9525">
            <a:noFill/>
          </a:ln>
        </p:spPr>
        <p:txBody>
          <a:bodyPr/>
          <a:p>
            <a:endParaRPr altLang="en-US" lang="zh-CN"/>
          </a:p>
        </p:txBody>
      </p:sp>
      <p:sp>
        <p:nvSpPr>
          <p:cNvPr id="1049325" name="Freeform 15"/>
          <p:cNvSpPr>
            <a:spLocks noEditPoints="1"/>
          </p:cNvSpPr>
          <p:nvPr/>
        </p:nvSpPr>
        <p:spPr>
          <a:xfrm>
            <a:off x="5443538" y="820738"/>
            <a:ext cx="131762" cy="201612"/>
          </a:xfrm>
          <a:custGeom>
            <a:avLst/>
            <a:ahLst/>
            <a:cxnLst>
              <a:cxn ang="0">
                <a:pos x="171" y="277"/>
              </a:cxn>
              <a:cxn ang="0">
                <a:pos x="250" y="317"/>
              </a:cxn>
              <a:cxn ang="0">
                <a:pos x="338" y="260"/>
              </a:cxn>
              <a:cxn ang="0">
                <a:pos x="320" y="205"/>
              </a:cxn>
              <a:cxn ang="0">
                <a:pos x="259" y="207"/>
              </a:cxn>
              <a:cxn ang="0">
                <a:pos x="177" y="222"/>
              </a:cxn>
              <a:cxn ang="0">
                <a:pos x="509" y="909"/>
              </a:cxn>
              <a:cxn ang="0">
                <a:pos x="362" y="496"/>
              </a:cxn>
              <a:cxn ang="0">
                <a:pos x="379" y="569"/>
              </a:cxn>
              <a:cxn ang="0">
                <a:pos x="421" y="608"/>
              </a:cxn>
              <a:cxn ang="0">
                <a:pos x="470" y="600"/>
              </a:cxn>
              <a:cxn ang="0">
                <a:pos x="494" y="647"/>
              </a:cxn>
              <a:cxn ang="0">
                <a:pos x="448" y="838"/>
              </a:cxn>
              <a:cxn ang="0">
                <a:pos x="273" y="781"/>
              </a:cxn>
              <a:cxn ang="0">
                <a:pos x="285" y="557"/>
              </a:cxn>
              <a:cxn ang="0">
                <a:pos x="303" y="468"/>
              </a:cxn>
              <a:cxn ang="0">
                <a:pos x="627" y="718"/>
              </a:cxn>
              <a:cxn ang="0">
                <a:pos x="610" y="805"/>
              </a:cxn>
              <a:cxn ang="0">
                <a:pos x="503" y="821"/>
              </a:cxn>
              <a:cxn ang="0">
                <a:pos x="570" y="691"/>
              </a:cxn>
              <a:cxn ang="0">
                <a:pos x="218" y="720"/>
              </a:cxn>
              <a:cxn ang="0">
                <a:pos x="57" y="821"/>
              </a:cxn>
              <a:cxn ang="0">
                <a:pos x="11" y="795"/>
              </a:cxn>
              <a:cxn ang="0">
                <a:pos x="0" y="45"/>
              </a:cxn>
              <a:cxn ang="0">
                <a:pos x="45" y="0"/>
              </a:cxn>
              <a:cxn ang="0">
                <a:pos x="602" y="10"/>
              </a:cxn>
              <a:cxn ang="0">
                <a:pos x="627" y="114"/>
              </a:cxn>
              <a:cxn ang="0">
                <a:pos x="287" y="230"/>
              </a:cxn>
              <a:cxn ang="0">
                <a:pos x="299" y="242"/>
              </a:cxn>
              <a:cxn ang="0">
                <a:pos x="281" y="254"/>
              </a:cxn>
              <a:cxn ang="0">
                <a:pos x="277" y="234"/>
              </a:cxn>
              <a:cxn ang="0">
                <a:pos x="216" y="232"/>
              </a:cxn>
              <a:cxn ang="0">
                <a:pos x="220" y="252"/>
              </a:cxn>
              <a:cxn ang="0">
                <a:pos x="198" y="248"/>
              </a:cxn>
              <a:cxn ang="0">
                <a:pos x="210" y="230"/>
              </a:cxn>
              <a:cxn ang="0">
                <a:pos x="305" y="110"/>
              </a:cxn>
              <a:cxn ang="0">
                <a:pos x="311" y="114"/>
              </a:cxn>
              <a:cxn ang="0">
                <a:pos x="316" y="116"/>
              </a:cxn>
              <a:cxn ang="0">
                <a:pos x="320" y="120"/>
              </a:cxn>
              <a:cxn ang="0">
                <a:pos x="324" y="122"/>
              </a:cxn>
              <a:cxn ang="0">
                <a:pos x="328" y="126"/>
              </a:cxn>
              <a:cxn ang="0">
                <a:pos x="332" y="128"/>
              </a:cxn>
              <a:cxn ang="0">
                <a:pos x="336" y="132"/>
              </a:cxn>
              <a:cxn ang="0">
                <a:pos x="368" y="183"/>
              </a:cxn>
              <a:cxn ang="0">
                <a:pos x="375" y="234"/>
              </a:cxn>
              <a:cxn ang="0">
                <a:pos x="344" y="366"/>
              </a:cxn>
              <a:cxn ang="0">
                <a:pos x="255" y="333"/>
              </a:cxn>
              <a:cxn ang="0">
                <a:pos x="163" y="360"/>
              </a:cxn>
              <a:cxn ang="0">
                <a:pos x="126" y="218"/>
              </a:cxn>
              <a:cxn ang="0">
                <a:pos x="139" y="171"/>
              </a:cxn>
              <a:cxn ang="0">
                <a:pos x="238" y="98"/>
              </a:cxn>
              <a:cxn ang="0">
                <a:pos x="299" y="108"/>
              </a:cxn>
              <a:cxn ang="0">
                <a:pos x="163" y="382"/>
              </a:cxn>
              <a:cxn ang="0">
                <a:pos x="110" y="488"/>
              </a:cxn>
            </a:cxnLst>
            <a:rect l="0" t="0" r="0" b="0"/>
            <a:pathLst>
              <a:path w="627" h="960">
                <a:moveTo>
                  <a:pt x="155" y="222"/>
                </a:moveTo>
                <a:lnTo>
                  <a:pt x="155" y="222"/>
                </a:lnTo>
                <a:lnTo>
                  <a:pt x="155" y="222"/>
                </a:lnTo>
                <a:lnTo>
                  <a:pt x="157" y="242"/>
                </a:lnTo>
                <a:lnTo>
                  <a:pt x="163" y="260"/>
                </a:lnTo>
                <a:lnTo>
                  <a:pt x="171" y="277"/>
                </a:lnTo>
                <a:lnTo>
                  <a:pt x="183" y="291"/>
                </a:lnTo>
                <a:lnTo>
                  <a:pt x="198" y="301"/>
                </a:lnTo>
                <a:lnTo>
                  <a:pt x="214" y="311"/>
                </a:lnTo>
                <a:lnTo>
                  <a:pt x="230" y="315"/>
                </a:lnTo>
                <a:lnTo>
                  <a:pt x="250" y="317"/>
                </a:lnTo>
                <a:lnTo>
                  <a:pt x="250" y="317"/>
                </a:lnTo>
                <a:lnTo>
                  <a:pt x="269" y="315"/>
                </a:lnTo>
                <a:lnTo>
                  <a:pt x="287" y="311"/>
                </a:lnTo>
                <a:lnTo>
                  <a:pt x="303" y="301"/>
                </a:lnTo>
                <a:lnTo>
                  <a:pt x="318" y="291"/>
                </a:lnTo>
                <a:lnTo>
                  <a:pt x="330" y="277"/>
                </a:lnTo>
                <a:lnTo>
                  <a:pt x="338" y="260"/>
                </a:lnTo>
                <a:lnTo>
                  <a:pt x="344" y="242"/>
                </a:lnTo>
                <a:lnTo>
                  <a:pt x="346" y="222"/>
                </a:lnTo>
                <a:lnTo>
                  <a:pt x="346" y="222"/>
                </a:lnTo>
                <a:lnTo>
                  <a:pt x="346" y="222"/>
                </a:lnTo>
                <a:lnTo>
                  <a:pt x="332" y="213"/>
                </a:lnTo>
                <a:lnTo>
                  <a:pt x="320" y="205"/>
                </a:lnTo>
                <a:lnTo>
                  <a:pt x="307" y="195"/>
                </a:lnTo>
                <a:lnTo>
                  <a:pt x="297" y="185"/>
                </a:lnTo>
                <a:lnTo>
                  <a:pt x="297" y="185"/>
                </a:lnTo>
                <a:lnTo>
                  <a:pt x="287" y="193"/>
                </a:lnTo>
                <a:lnTo>
                  <a:pt x="273" y="201"/>
                </a:lnTo>
                <a:lnTo>
                  <a:pt x="259" y="207"/>
                </a:lnTo>
                <a:lnTo>
                  <a:pt x="244" y="213"/>
                </a:lnTo>
                <a:lnTo>
                  <a:pt x="228" y="218"/>
                </a:lnTo>
                <a:lnTo>
                  <a:pt x="212" y="220"/>
                </a:lnTo>
                <a:lnTo>
                  <a:pt x="196" y="222"/>
                </a:lnTo>
                <a:lnTo>
                  <a:pt x="177" y="222"/>
                </a:lnTo>
                <a:lnTo>
                  <a:pt x="177" y="222"/>
                </a:lnTo>
                <a:lnTo>
                  <a:pt x="155" y="222"/>
                </a:lnTo>
                <a:lnTo>
                  <a:pt x="155" y="222"/>
                </a:lnTo>
                <a:close/>
                <a:moveTo>
                  <a:pt x="492" y="844"/>
                </a:moveTo>
                <a:lnTo>
                  <a:pt x="283" y="895"/>
                </a:lnTo>
                <a:lnTo>
                  <a:pt x="297" y="960"/>
                </a:lnTo>
                <a:lnTo>
                  <a:pt x="509" y="909"/>
                </a:lnTo>
                <a:lnTo>
                  <a:pt x="492" y="844"/>
                </a:lnTo>
                <a:lnTo>
                  <a:pt x="492" y="844"/>
                </a:lnTo>
                <a:close/>
                <a:moveTo>
                  <a:pt x="352" y="417"/>
                </a:moveTo>
                <a:lnTo>
                  <a:pt x="352" y="417"/>
                </a:lnTo>
                <a:lnTo>
                  <a:pt x="358" y="457"/>
                </a:lnTo>
                <a:lnTo>
                  <a:pt x="362" y="496"/>
                </a:lnTo>
                <a:lnTo>
                  <a:pt x="364" y="537"/>
                </a:lnTo>
                <a:lnTo>
                  <a:pt x="360" y="577"/>
                </a:lnTo>
                <a:lnTo>
                  <a:pt x="360" y="577"/>
                </a:lnTo>
                <a:lnTo>
                  <a:pt x="372" y="584"/>
                </a:lnTo>
                <a:lnTo>
                  <a:pt x="372" y="584"/>
                </a:lnTo>
                <a:lnTo>
                  <a:pt x="379" y="569"/>
                </a:lnTo>
                <a:lnTo>
                  <a:pt x="387" y="555"/>
                </a:lnTo>
                <a:lnTo>
                  <a:pt x="387" y="555"/>
                </a:lnTo>
                <a:lnTo>
                  <a:pt x="417" y="561"/>
                </a:lnTo>
                <a:lnTo>
                  <a:pt x="417" y="561"/>
                </a:lnTo>
                <a:lnTo>
                  <a:pt x="421" y="586"/>
                </a:lnTo>
                <a:lnTo>
                  <a:pt x="421" y="608"/>
                </a:lnTo>
                <a:lnTo>
                  <a:pt x="427" y="610"/>
                </a:lnTo>
                <a:lnTo>
                  <a:pt x="427" y="610"/>
                </a:lnTo>
                <a:lnTo>
                  <a:pt x="431" y="602"/>
                </a:lnTo>
                <a:lnTo>
                  <a:pt x="438" y="592"/>
                </a:lnTo>
                <a:lnTo>
                  <a:pt x="438" y="592"/>
                </a:lnTo>
                <a:lnTo>
                  <a:pt x="470" y="600"/>
                </a:lnTo>
                <a:lnTo>
                  <a:pt x="470" y="600"/>
                </a:lnTo>
                <a:lnTo>
                  <a:pt x="472" y="618"/>
                </a:lnTo>
                <a:lnTo>
                  <a:pt x="472" y="634"/>
                </a:lnTo>
                <a:lnTo>
                  <a:pt x="472" y="634"/>
                </a:lnTo>
                <a:lnTo>
                  <a:pt x="494" y="647"/>
                </a:lnTo>
                <a:lnTo>
                  <a:pt x="494" y="647"/>
                </a:lnTo>
                <a:lnTo>
                  <a:pt x="492" y="677"/>
                </a:lnTo>
                <a:lnTo>
                  <a:pt x="486" y="706"/>
                </a:lnTo>
                <a:lnTo>
                  <a:pt x="476" y="756"/>
                </a:lnTo>
                <a:lnTo>
                  <a:pt x="462" y="799"/>
                </a:lnTo>
                <a:lnTo>
                  <a:pt x="448" y="838"/>
                </a:lnTo>
                <a:lnTo>
                  <a:pt x="448" y="838"/>
                </a:lnTo>
                <a:lnTo>
                  <a:pt x="311" y="856"/>
                </a:lnTo>
                <a:lnTo>
                  <a:pt x="311" y="856"/>
                </a:lnTo>
                <a:lnTo>
                  <a:pt x="303" y="846"/>
                </a:lnTo>
                <a:lnTo>
                  <a:pt x="297" y="836"/>
                </a:lnTo>
                <a:lnTo>
                  <a:pt x="283" y="811"/>
                </a:lnTo>
                <a:lnTo>
                  <a:pt x="273" y="781"/>
                </a:lnTo>
                <a:lnTo>
                  <a:pt x="263" y="748"/>
                </a:lnTo>
                <a:lnTo>
                  <a:pt x="257" y="714"/>
                </a:lnTo>
                <a:lnTo>
                  <a:pt x="250" y="675"/>
                </a:lnTo>
                <a:lnTo>
                  <a:pt x="246" y="636"/>
                </a:lnTo>
                <a:lnTo>
                  <a:pt x="246" y="596"/>
                </a:lnTo>
                <a:lnTo>
                  <a:pt x="285" y="557"/>
                </a:lnTo>
                <a:lnTo>
                  <a:pt x="287" y="638"/>
                </a:lnTo>
                <a:lnTo>
                  <a:pt x="303" y="630"/>
                </a:lnTo>
                <a:lnTo>
                  <a:pt x="303" y="630"/>
                </a:lnTo>
                <a:lnTo>
                  <a:pt x="299" y="577"/>
                </a:lnTo>
                <a:lnTo>
                  <a:pt x="299" y="523"/>
                </a:lnTo>
                <a:lnTo>
                  <a:pt x="303" y="468"/>
                </a:lnTo>
                <a:lnTo>
                  <a:pt x="307" y="441"/>
                </a:lnTo>
                <a:lnTo>
                  <a:pt x="314" y="417"/>
                </a:lnTo>
                <a:lnTo>
                  <a:pt x="314" y="417"/>
                </a:lnTo>
                <a:lnTo>
                  <a:pt x="352" y="417"/>
                </a:lnTo>
                <a:lnTo>
                  <a:pt x="352" y="417"/>
                </a:lnTo>
                <a:close/>
                <a:moveTo>
                  <a:pt x="627" y="718"/>
                </a:moveTo>
                <a:lnTo>
                  <a:pt x="627" y="764"/>
                </a:lnTo>
                <a:lnTo>
                  <a:pt x="627" y="764"/>
                </a:lnTo>
                <a:lnTo>
                  <a:pt x="627" y="775"/>
                </a:lnTo>
                <a:lnTo>
                  <a:pt x="623" y="787"/>
                </a:lnTo>
                <a:lnTo>
                  <a:pt x="616" y="795"/>
                </a:lnTo>
                <a:lnTo>
                  <a:pt x="610" y="805"/>
                </a:lnTo>
                <a:lnTo>
                  <a:pt x="602" y="811"/>
                </a:lnTo>
                <a:lnTo>
                  <a:pt x="592" y="817"/>
                </a:lnTo>
                <a:lnTo>
                  <a:pt x="580" y="819"/>
                </a:lnTo>
                <a:lnTo>
                  <a:pt x="570" y="821"/>
                </a:lnTo>
                <a:lnTo>
                  <a:pt x="503" y="821"/>
                </a:lnTo>
                <a:lnTo>
                  <a:pt x="503" y="821"/>
                </a:lnTo>
                <a:lnTo>
                  <a:pt x="519" y="771"/>
                </a:lnTo>
                <a:lnTo>
                  <a:pt x="525" y="746"/>
                </a:lnTo>
                <a:lnTo>
                  <a:pt x="531" y="720"/>
                </a:lnTo>
                <a:lnTo>
                  <a:pt x="570" y="720"/>
                </a:lnTo>
                <a:lnTo>
                  <a:pt x="570" y="703"/>
                </a:lnTo>
                <a:lnTo>
                  <a:pt x="570" y="691"/>
                </a:lnTo>
                <a:lnTo>
                  <a:pt x="570" y="152"/>
                </a:lnTo>
                <a:lnTo>
                  <a:pt x="570" y="114"/>
                </a:lnTo>
                <a:lnTo>
                  <a:pt x="570" y="75"/>
                </a:lnTo>
                <a:lnTo>
                  <a:pt x="59" y="75"/>
                </a:lnTo>
                <a:lnTo>
                  <a:pt x="59" y="720"/>
                </a:lnTo>
                <a:lnTo>
                  <a:pt x="218" y="720"/>
                </a:lnTo>
                <a:lnTo>
                  <a:pt x="218" y="720"/>
                </a:lnTo>
                <a:lnTo>
                  <a:pt x="222" y="746"/>
                </a:lnTo>
                <a:lnTo>
                  <a:pt x="228" y="773"/>
                </a:lnTo>
                <a:lnTo>
                  <a:pt x="236" y="797"/>
                </a:lnTo>
                <a:lnTo>
                  <a:pt x="244" y="821"/>
                </a:lnTo>
                <a:lnTo>
                  <a:pt x="57" y="821"/>
                </a:lnTo>
                <a:lnTo>
                  <a:pt x="57" y="821"/>
                </a:lnTo>
                <a:lnTo>
                  <a:pt x="45" y="819"/>
                </a:lnTo>
                <a:lnTo>
                  <a:pt x="35" y="817"/>
                </a:lnTo>
                <a:lnTo>
                  <a:pt x="25" y="811"/>
                </a:lnTo>
                <a:lnTo>
                  <a:pt x="17" y="805"/>
                </a:lnTo>
                <a:lnTo>
                  <a:pt x="11" y="795"/>
                </a:lnTo>
                <a:lnTo>
                  <a:pt x="4" y="787"/>
                </a:lnTo>
                <a:lnTo>
                  <a:pt x="0" y="775"/>
                </a:lnTo>
                <a:lnTo>
                  <a:pt x="0" y="764"/>
                </a:lnTo>
                <a:lnTo>
                  <a:pt x="0" y="57"/>
                </a:lnTo>
                <a:lnTo>
                  <a:pt x="0" y="57"/>
                </a:lnTo>
                <a:lnTo>
                  <a:pt x="0" y="45"/>
                </a:lnTo>
                <a:lnTo>
                  <a:pt x="4" y="35"/>
                </a:lnTo>
                <a:lnTo>
                  <a:pt x="11" y="24"/>
                </a:lnTo>
                <a:lnTo>
                  <a:pt x="17" y="16"/>
                </a:lnTo>
                <a:lnTo>
                  <a:pt x="25" y="10"/>
                </a:lnTo>
                <a:lnTo>
                  <a:pt x="35" y="4"/>
                </a:lnTo>
                <a:lnTo>
                  <a:pt x="45" y="0"/>
                </a:lnTo>
                <a:lnTo>
                  <a:pt x="57" y="0"/>
                </a:lnTo>
                <a:lnTo>
                  <a:pt x="570" y="0"/>
                </a:lnTo>
                <a:lnTo>
                  <a:pt x="570" y="0"/>
                </a:lnTo>
                <a:lnTo>
                  <a:pt x="580" y="0"/>
                </a:lnTo>
                <a:lnTo>
                  <a:pt x="592" y="4"/>
                </a:lnTo>
                <a:lnTo>
                  <a:pt x="602" y="10"/>
                </a:lnTo>
                <a:lnTo>
                  <a:pt x="610" y="16"/>
                </a:lnTo>
                <a:lnTo>
                  <a:pt x="616" y="24"/>
                </a:lnTo>
                <a:lnTo>
                  <a:pt x="623" y="35"/>
                </a:lnTo>
                <a:lnTo>
                  <a:pt x="627" y="45"/>
                </a:lnTo>
                <a:lnTo>
                  <a:pt x="627" y="57"/>
                </a:lnTo>
                <a:lnTo>
                  <a:pt x="627" y="114"/>
                </a:lnTo>
                <a:lnTo>
                  <a:pt x="627" y="152"/>
                </a:lnTo>
                <a:lnTo>
                  <a:pt x="627" y="691"/>
                </a:lnTo>
                <a:lnTo>
                  <a:pt x="627" y="703"/>
                </a:lnTo>
                <a:lnTo>
                  <a:pt x="627" y="718"/>
                </a:lnTo>
                <a:lnTo>
                  <a:pt x="627" y="718"/>
                </a:lnTo>
                <a:close/>
                <a:moveTo>
                  <a:pt x="287" y="230"/>
                </a:moveTo>
                <a:lnTo>
                  <a:pt x="287" y="230"/>
                </a:lnTo>
                <a:lnTo>
                  <a:pt x="291" y="232"/>
                </a:lnTo>
                <a:lnTo>
                  <a:pt x="295" y="234"/>
                </a:lnTo>
                <a:lnTo>
                  <a:pt x="299" y="238"/>
                </a:lnTo>
                <a:lnTo>
                  <a:pt x="299" y="242"/>
                </a:lnTo>
                <a:lnTo>
                  <a:pt x="299" y="242"/>
                </a:lnTo>
                <a:lnTo>
                  <a:pt x="299" y="248"/>
                </a:lnTo>
                <a:lnTo>
                  <a:pt x="295" y="252"/>
                </a:lnTo>
                <a:lnTo>
                  <a:pt x="291" y="254"/>
                </a:lnTo>
                <a:lnTo>
                  <a:pt x="287" y="256"/>
                </a:lnTo>
                <a:lnTo>
                  <a:pt x="287" y="256"/>
                </a:lnTo>
                <a:lnTo>
                  <a:pt x="281" y="254"/>
                </a:lnTo>
                <a:lnTo>
                  <a:pt x="277" y="252"/>
                </a:lnTo>
                <a:lnTo>
                  <a:pt x="275" y="248"/>
                </a:lnTo>
                <a:lnTo>
                  <a:pt x="275" y="242"/>
                </a:lnTo>
                <a:lnTo>
                  <a:pt x="275" y="242"/>
                </a:lnTo>
                <a:lnTo>
                  <a:pt x="275" y="238"/>
                </a:lnTo>
                <a:lnTo>
                  <a:pt x="277" y="234"/>
                </a:lnTo>
                <a:lnTo>
                  <a:pt x="281" y="232"/>
                </a:lnTo>
                <a:lnTo>
                  <a:pt x="287" y="230"/>
                </a:lnTo>
                <a:lnTo>
                  <a:pt x="287" y="230"/>
                </a:lnTo>
                <a:close/>
                <a:moveTo>
                  <a:pt x="210" y="230"/>
                </a:moveTo>
                <a:lnTo>
                  <a:pt x="210" y="230"/>
                </a:lnTo>
                <a:lnTo>
                  <a:pt x="216" y="232"/>
                </a:lnTo>
                <a:lnTo>
                  <a:pt x="220" y="234"/>
                </a:lnTo>
                <a:lnTo>
                  <a:pt x="222" y="238"/>
                </a:lnTo>
                <a:lnTo>
                  <a:pt x="222" y="242"/>
                </a:lnTo>
                <a:lnTo>
                  <a:pt x="222" y="242"/>
                </a:lnTo>
                <a:lnTo>
                  <a:pt x="222" y="248"/>
                </a:lnTo>
                <a:lnTo>
                  <a:pt x="220" y="252"/>
                </a:lnTo>
                <a:lnTo>
                  <a:pt x="216" y="254"/>
                </a:lnTo>
                <a:lnTo>
                  <a:pt x="210" y="256"/>
                </a:lnTo>
                <a:lnTo>
                  <a:pt x="210" y="256"/>
                </a:lnTo>
                <a:lnTo>
                  <a:pt x="206" y="254"/>
                </a:lnTo>
                <a:lnTo>
                  <a:pt x="202" y="252"/>
                </a:lnTo>
                <a:lnTo>
                  <a:pt x="198" y="248"/>
                </a:lnTo>
                <a:lnTo>
                  <a:pt x="198" y="242"/>
                </a:lnTo>
                <a:lnTo>
                  <a:pt x="198" y="242"/>
                </a:lnTo>
                <a:lnTo>
                  <a:pt x="198" y="238"/>
                </a:lnTo>
                <a:lnTo>
                  <a:pt x="202" y="234"/>
                </a:lnTo>
                <a:lnTo>
                  <a:pt x="206" y="232"/>
                </a:lnTo>
                <a:lnTo>
                  <a:pt x="210" y="230"/>
                </a:lnTo>
                <a:lnTo>
                  <a:pt x="210" y="230"/>
                </a:lnTo>
                <a:close/>
                <a:moveTo>
                  <a:pt x="299" y="108"/>
                </a:moveTo>
                <a:lnTo>
                  <a:pt x="299" y="108"/>
                </a:lnTo>
                <a:lnTo>
                  <a:pt x="299" y="108"/>
                </a:lnTo>
                <a:lnTo>
                  <a:pt x="305" y="110"/>
                </a:lnTo>
                <a:lnTo>
                  <a:pt x="305" y="110"/>
                </a:lnTo>
                <a:lnTo>
                  <a:pt x="305" y="110"/>
                </a:lnTo>
                <a:lnTo>
                  <a:pt x="307" y="112"/>
                </a:lnTo>
                <a:lnTo>
                  <a:pt x="307" y="112"/>
                </a:lnTo>
                <a:lnTo>
                  <a:pt x="307" y="112"/>
                </a:lnTo>
                <a:lnTo>
                  <a:pt x="311" y="114"/>
                </a:lnTo>
                <a:lnTo>
                  <a:pt x="311" y="114"/>
                </a:lnTo>
                <a:lnTo>
                  <a:pt x="311" y="114"/>
                </a:lnTo>
                <a:lnTo>
                  <a:pt x="314" y="114"/>
                </a:lnTo>
                <a:lnTo>
                  <a:pt x="314" y="116"/>
                </a:lnTo>
                <a:lnTo>
                  <a:pt x="314" y="116"/>
                </a:lnTo>
                <a:lnTo>
                  <a:pt x="316" y="116"/>
                </a:lnTo>
                <a:lnTo>
                  <a:pt x="316" y="116"/>
                </a:lnTo>
                <a:lnTo>
                  <a:pt x="316" y="116"/>
                </a:lnTo>
                <a:lnTo>
                  <a:pt x="318" y="118"/>
                </a:lnTo>
                <a:lnTo>
                  <a:pt x="318" y="118"/>
                </a:lnTo>
                <a:lnTo>
                  <a:pt x="318" y="118"/>
                </a:lnTo>
                <a:lnTo>
                  <a:pt x="320" y="118"/>
                </a:lnTo>
                <a:lnTo>
                  <a:pt x="320" y="120"/>
                </a:lnTo>
                <a:lnTo>
                  <a:pt x="320" y="120"/>
                </a:lnTo>
                <a:lnTo>
                  <a:pt x="322" y="120"/>
                </a:lnTo>
                <a:lnTo>
                  <a:pt x="322" y="120"/>
                </a:lnTo>
                <a:lnTo>
                  <a:pt x="322" y="120"/>
                </a:lnTo>
                <a:lnTo>
                  <a:pt x="324" y="122"/>
                </a:lnTo>
                <a:lnTo>
                  <a:pt x="324" y="122"/>
                </a:lnTo>
                <a:lnTo>
                  <a:pt x="324" y="122"/>
                </a:lnTo>
                <a:lnTo>
                  <a:pt x="326" y="122"/>
                </a:lnTo>
                <a:lnTo>
                  <a:pt x="326" y="124"/>
                </a:lnTo>
                <a:lnTo>
                  <a:pt x="326" y="124"/>
                </a:lnTo>
                <a:lnTo>
                  <a:pt x="328" y="124"/>
                </a:lnTo>
                <a:lnTo>
                  <a:pt x="328" y="126"/>
                </a:lnTo>
                <a:lnTo>
                  <a:pt x="328" y="126"/>
                </a:lnTo>
                <a:lnTo>
                  <a:pt x="330" y="126"/>
                </a:lnTo>
                <a:lnTo>
                  <a:pt x="330" y="126"/>
                </a:lnTo>
                <a:lnTo>
                  <a:pt x="332" y="128"/>
                </a:lnTo>
                <a:lnTo>
                  <a:pt x="332" y="128"/>
                </a:lnTo>
                <a:lnTo>
                  <a:pt x="332" y="128"/>
                </a:lnTo>
                <a:lnTo>
                  <a:pt x="334" y="130"/>
                </a:lnTo>
                <a:lnTo>
                  <a:pt x="334" y="130"/>
                </a:lnTo>
                <a:lnTo>
                  <a:pt x="334" y="130"/>
                </a:lnTo>
                <a:lnTo>
                  <a:pt x="336" y="130"/>
                </a:lnTo>
                <a:lnTo>
                  <a:pt x="336" y="132"/>
                </a:lnTo>
                <a:lnTo>
                  <a:pt x="336" y="132"/>
                </a:lnTo>
                <a:lnTo>
                  <a:pt x="336" y="132"/>
                </a:lnTo>
                <a:lnTo>
                  <a:pt x="336" y="132"/>
                </a:lnTo>
                <a:lnTo>
                  <a:pt x="352" y="150"/>
                </a:lnTo>
                <a:lnTo>
                  <a:pt x="358" y="161"/>
                </a:lnTo>
                <a:lnTo>
                  <a:pt x="364" y="173"/>
                </a:lnTo>
                <a:lnTo>
                  <a:pt x="368" y="183"/>
                </a:lnTo>
                <a:lnTo>
                  <a:pt x="372" y="195"/>
                </a:lnTo>
                <a:lnTo>
                  <a:pt x="375" y="207"/>
                </a:lnTo>
                <a:lnTo>
                  <a:pt x="375" y="222"/>
                </a:lnTo>
                <a:lnTo>
                  <a:pt x="375" y="222"/>
                </a:lnTo>
                <a:lnTo>
                  <a:pt x="375" y="234"/>
                </a:lnTo>
                <a:lnTo>
                  <a:pt x="375" y="234"/>
                </a:lnTo>
                <a:lnTo>
                  <a:pt x="375" y="234"/>
                </a:lnTo>
                <a:lnTo>
                  <a:pt x="375" y="234"/>
                </a:lnTo>
                <a:lnTo>
                  <a:pt x="372" y="376"/>
                </a:lnTo>
                <a:lnTo>
                  <a:pt x="354" y="376"/>
                </a:lnTo>
                <a:lnTo>
                  <a:pt x="354" y="376"/>
                </a:lnTo>
                <a:lnTo>
                  <a:pt x="344" y="366"/>
                </a:lnTo>
                <a:lnTo>
                  <a:pt x="330" y="356"/>
                </a:lnTo>
                <a:lnTo>
                  <a:pt x="318" y="348"/>
                </a:lnTo>
                <a:lnTo>
                  <a:pt x="301" y="342"/>
                </a:lnTo>
                <a:lnTo>
                  <a:pt x="287" y="338"/>
                </a:lnTo>
                <a:lnTo>
                  <a:pt x="271" y="333"/>
                </a:lnTo>
                <a:lnTo>
                  <a:pt x="255" y="333"/>
                </a:lnTo>
                <a:lnTo>
                  <a:pt x="238" y="333"/>
                </a:lnTo>
                <a:lnTo>
                  <a:pt x="224" y="335"/>
                </a:lnTo>
                <a:lnTo>
                  <a:pt x="208" y="340"/>
                </a:lnTo>
                <a:lnTo>
                  <a:pt x="192" y="344"/>
                </a:lnTo>
                <a:lnTo>
                  <a:pt x="177" y="352"/>
                </a:lnTo>
                <a:lnTo>
                  <a:pt x="163" y="360"/>
                </a:lnTo>
                <a:lnTo>
                  <a:pt x="151" y="372"/>
                </a:lnTo>
                <a:lnTo>
                  <a:pt x="139" y="384"/>
                </a:lnTo>
                <a:lnTo>
                  <a:pt x="126" y="399"/>
                </a:lnTo>
                <a:lnTo>
                  <a:pt x="126" y="218"/>
                </a:lnTo>
                <a:lnTo>
                  <a:pt x="126" y="218"/>
                </a:lnTo>
                <a:lnTo>
                  <a:pt x="126" y="218"/>
                </a:lnTo>
                <a:lnTo>
                  <a:pt x="126" y="218"/>
                </a:lnTo>
                <a:lnTo>
                  <a:pt x="126" y="218"/>
                </a:lnTo>
                <a:lnTo>
                  <a:pt x="126" y="216"/>
                </a:lnTo>
                <a:lnTo>
                  <a:pt x="126" y="216"/>
                </a:lnTo>
                <a:lnTo>
                  <a:pt x="131" y="191"/>
                </a:lnTo>
                <a:lnTo>
                  <a:pt x="139" y="171"/>
                </a:lnTo>
                <a:lnTo>
                  <a:pt x="151" y="150"/>
                </a:lnTo>
                <a:lnTo>
                  <a:pt x="165" y="132"/>
                </a:lnTo>
                <a:lnTo>
                  <a:pt x="183" y="118"/>
                </a:lnTo>
                <a:lnTo>
                  <a:pt x="204" y="108"/>
                </a:lnTo>
                <a:lnTo>
                  <a:pt x="226" y="100"/>
                </a:lnTo>
                <a:lnTo>
                  <a:pt x="238" y="98"/>
                </a:lnTo>
                <a:lnTo>
                  <a:pt x="250" y="98"/>
                </a:lnTo>
                <a:lnTo>
                  <a:pt x="250" y="98"/>
                </a:lnTo>
                <a:lnTo>
                  <a:pt x="263" y="98"/>
                </a:lnTo>
                <a:lnTo>
                  <a:pt x="275" y="100"/>
                </a:lnTo>
                <a:lnTo>
                  <a:pt x="299" y="108"/>
                </a:lnTo>
                <a:lnTo>
                  <a:pt x="299" y="108"/>
                </a:lnTo>
                <a:close/>
                <a:moveTo>
                  <a:pt x="110" y="488"/>
                </a:moveTo>
                <a:lnTo>
                  <a:pt x="240" y="488"/>
                </a:lnTo>
                <a:lnTo>
                  <a:pt x="196" y="362"/>
                </a:lnTo>
                <a:lnTo>
                  <a:pt x="196" y="362"/>
                </a:lnTo>
                <a:lnTo>
                  <a:pt x="177" y="370"/>
                </a:lnTo>
                <a:lnTo>
                  <a:pt x="163" y="382"/>
                </a:lnTo>
                <a:lnTo>
                  <a:pt x="149" y="396"/>
                </a:lnTo>
                <a:lnTo>
                  <a:pt x="139" y="413"/>
                </a:lnTo>
                <a:lnTo>
                  <a:pt x="129" y="429"/>
                </a:lnTo>
                <a:lnTo>
                  <a:pt x="120" y="447"/>
                </a:lnTo>
                <a:lnTo>
                  <a:pt x="114" y="468"/>
                </a:lnTo>
                <a:lnTo>
                  <a:pt x="110" y="488"/>
                </a:lnTo>
                <a:lnTo>
                  <a:pt x="110" y="488"/>
                </a:lnTo>
                <a:close/>
              </a:path>
            </a:pathLst>
          </a:custGeom>
          <a:solidFill>
            <a:schemeClr val="bg1"/>
          </a:solidFill>
          <a:ln w="9525">
            <a:noFill/>
          </a:ln>
        </p:spPr>
        <p:txBody>
          <a:bodyPr/>
          <a:p>
            <a:endParaRPr altLang="en-US" lang="zh-CN"/>
          </a:p>
        </p:txBody>
      </p:sp>
      <p:sp>
        <p:nvSpPr>
          <p:cNvPr id="1049326" name="Freeform 16"/>
          <p:cNvSpPr>
            <a:spLocks noEditPoints="1"/>
          </p:cNvSpPr>
          <p:nvPr/>
        </p:nvSpPr>
        <p:spPr>
          <a:xfrm>
            <a:off x="2817813" y="820738"/>
            <a:ext cx="180975" cy="217487"/>
          </a:xfrm>
          <a:custGeom>
            <a:avLst/>
            <a:ahLst/>
            <a:cxnLst>
              <a:cxn ang="0">
                <a:pos x="697" y="191"/>
              </a:cxn>
              <a:cxn ang="0">
                <a:pos x="191" y="321"/>
              </a:cxn>
              <a:cxn ang="0">
                <a:pos x="356" y="986"/>
              </a:cxn>
              <a:cxn ang="0">
                <a:pos x="390" y="974"/>
              </a:cxn>
              <a:cxn ang="0">
                <a:pos x="457" y="913"/>
              </a:cxn>
              <a:cxn ang="0">
                <a:pos x="486" y="893"/>
              </a:cxn>
              <a:cxn ang="0">
                <a:pos x="490" y="901"/>
              </a:cxn>
              <a:cxn ang="0">
                <a:pos x="482" y="962"/>
              </a:cxn>
              <a:cxn ang="0">
                <a:pos x="462" y="1007"/>
              </a:cxn>
              <a:cxn ang="0">
                <a:pos x="433" y="1031"/>
              </a:cxn>
              <a:cxn ang="0">
                <a:pos x="396" y="1031"/>
              </a:cxn>
              <a:cxn ang="0">
                <a:pos x="358" y="1000"/>
              </a:cxn>
              <a:cxn ang="0">
                <a:pos x="417" y="795"/>
              </a:cxn>
              <a:cxn ang="0">
                <a:pos x="443" y="828"/>
              </a:cxn>
              <a:cxn ang="0">
                <a:pos x="480" y="848"/>
              </a:cxn>
              <a:cxn ang="0">
                <a:pos x="514" y="838"/>
              </a:cxn>
              <a:cxn ang="0">
                <a:pos x="543" y="807"/>
              </a:cxn>
              <a:cxn ang="0">
                <a:pos x="557" y="756"/>
              </a:cxn>
              <a:cxn ang="0">
                <a:pos x="561" y="714"/>
              </a:cxn>
              <a:cxn ang="0">
                <a:pos x="553" y="708"/>
              </a:cxn>
              <a:cxn ang="0">
                <a:pos x="508" y="746"/>
              </a:cxn>
              <a:cxn ang="0">
                <a:pos x="449" y="793"/>
              </a:cxn>
              <a:cxn ang="0">
                <a:pos x="417" y="795"/>
              </a:cxn>
              <a:cxn ang="0">
                <a:pos x="234" y="878"/>
              </a:cxn>
              <a:cxn ang="0">
                <a:pos x="272" y="919"/>
              </a:cxn>
              <a:cxn ang="0">
                <a:pos x="309" y="929"/>
              </a:cxn>
              <a:cxn ang="0">
                <a:pos x="342" y="913"/>
              </a:cxn>
              <a:cxn ang="0">
                <a:pos x="366" y="874"/>
              </a:cxn>
              <a:cxn ang="0">
                <a:pos x="378" y="817"/>
              </a:cxn>
              <a:cxn ang="0">
                <a:pos x="376" y="791"/>
              </a:cxn>
              <a:cxn ang="0">
                <a:pos x="362" y="793"/>
              </a:cxn>
              <a:cxn ang="0">
                <a:pos x="303" y="850"/>
              </a:cxn>
              <a:cxn ang="0">
                <a:pos x="256" y="878"/>
              </a:cxn>
              <a:cxn ang="0">
                <a:pos x="234" y="878"/>
              </a:cxn>
              <a:cxn ang="0">
                <a:pos x="22" y="785"/>
              </a:cxn>
              <a:cxn ang="0">
                <a:pos x="53" y="805"/>
              </a:cxn>
              <a:cxn ang="0">
                <a:pos x="142" y="820"/>
              </a:cxn>
              <a:cxn ang="0">
                <a:pos x="175" y="828"/>
              </a:cxn>
              <a:cxn ang="0">
                <a:pos x="171" y="836"/>
              </a:cxn>
              <a:cxn ang="0">
                <a:pos x="120" y="868"/>
              </a:cxn>
              <a:cxn ang="0">
                <a:pos x="73" y="883"/>
              </a:cxn>
              <a:cxn ang="0">
                <a:pos x="35" y="874"/>
              </a:cxn>
              <a:cxn ang="0">
                <a:pos x="12" y="846"/>
              </a:cxn>
              <a:cxn ang="0">
                <a:pos x="12" y="797"/>
              </a:cxn>
              <a:cxn ang="0">
                <a:pos x="317" y="787"/>
              </a:cxn>
              <a:cxn ang="0">
                <a:pos x="0" y="600"/>
              </a:cxn>
              <a:cxn ang="0">
                <a:pos x="100" y="293"/>
              </a:cxn>
              <a:cxn ang="0">
                <a:pos x="537" y="12"/>
              </a:cxn>
              <a:cxn ang="0">
                <a:pos x="850" y="393"/>
              </a:cxn>
              <a:cxn ang="0">
                <a:pos x="274" y="675"/>
              </a:cxn>
              <a:cxn ang="0">
                <a:pos x="325" y="515"/>
              </a:cxn>
            </a:cxnLst>
            <a:rect l="0" t="0" r="0" b="0"/>
            <a:pathLst>
              <a:path w="850" h="1035">
                <a:moveTo>
                  <a:pt x="191" y="321"/>
                </a:moveTo>
                <a:lnTo>
                  <a:pt x="368" y="427"/>
                </a:lnTo>
                <a:lnTo>
                  <a:pt x="697" y="191"/>
                </a:lnTo>
                <a:lnTo>
                  <a:pt x="520" y="90"/>
                </a:lnTo>
                <a:lnTo>
                  <a:pt x="191" y="321"/>
                </a:lnTo>
                <a:lnTo>
                  <a:pt x="191" y="321"/>
                </a:lnTo>
                <a:close/>
                <a:moveTo>
                  <a:pt x="346" y="984"/>
                </a:moveTo>
                <a:lnTo>
                  <a:pt x="346" y="984"/>
                </a:lnTo>
                <a:lnTo>
                  <a:pt x="356" y="986"/>
                </a:lnTo>
                <a:lnTo>
                  <a:pt x="368" y="984"/>
                </a:lnTo>
                <a:lnTo>
                  <a:pt x="378" y="980"/>
                </a:lnTo>
                <a:lnTo>
                  <a:pt x="390" y="974"/>
                </a:lnTo>
                <a:lnTo>
                  <a:pt x="415" y="956"/>
                </a:lnTo>
                <a:lnTo>
                  <a:pt x="437" y="933"/>
                </a:lnTo>
                <a:lnTo>
                  <a:pt x="457" y="913"/>
                </a:lnTo>
                <a:lnTo>
                  <a:pt x="474" y="899"/>
                </a:lnTo>
                <a:lnTo>
                  <a:pt x="480" y="895"/>
                </a:lnTo>
                <a:lnTo>
                  <a:pt x="486" y="893"/>
                </a:lnTo>
                <a:lnTo>
                  <a:pt x="488" y="895"/>
                </a:lnTo>
                <a:lnTo>
                  <a:pt x="490" y="901"/>
                </a:lnTo>
                <a:lnTo>
                  <a:pt x="490" y="901"/>
                </a:lnTo>
                <a:lnTo>
                  <a:pt x="490" y="923"/>
                </a:lnTo>
                <a:lnTo>
                  <a:pt x="486" y="944"/>
                </a:lnTo>
                <a:lnTo>
                  <a:pt x="482" y="962"/>
                </a:lnTo>
                <a:lnTo>
                  <a:pt x="478" y="980"/>
                </a:lnTo>
                <a:lnTo>
                  <a:pt x="470" y="994"/>
                </a:lnTo>
                <a:lnTo>
                  <a:pt x="462" y="1007"/>
                </a:lnTo>
                <a:lnTo>
                  <a:pt x="453" y="1019"/>
                </a:lnTo>
                <a:lnTo>
                  <a:pt x="443" y="1027"/>
                </a:lnTo>
                <a:lnTo>
                  <a:pt x="433" y="1031"/>
                </a:lnTo>
                <a:lnTo>
                  <a:pt x="421" y="1035"/>
                </a:lnTo>
                <a:lnTo>
                  <a:pt x="409" y="1035"/>
                </a:lnTo>
                <a:lnTo>
                  <a:pt x="396" y="1031"/>
                </a:lnTo>
                <a:lnTo>
                  <a:pt x="384" y="1025"/>
                </a:lnTo>
                <a:lnTo>
                  <a:pt x="372" y="1015"/>
                </a:lnTo>
                <a:lnTo>
                  <a:pt x="358" y="1000"/>
                </a:lnTo>
                <a:lnTo>
                  <a:pt x="346" y="984"/>
                </a:lnTo>
                <a:lnTo>
                  <a:pt x="346" y="984"/>
                </a:lnTo>
                <a:close/>
                <a:moveTo>
                  <a:pt x="417" y="795"/>
                </a:moveTo>
                <a:lnTo>
                  <a:pt x="417" y="795"/>
                </a:lnTo>
                <a:lnTo>
                  <a:pt x="429" y="813"/>
                </a:lnTo>
                <a:lnTo>
                  <a:pt x="443" y="828"/>
                </a:lnTo>
                <a:lnTo>
                  <a:pt x="455" y="838"/>
                </a:lnTo>
                <a:lnTo>
                  <a:pt x="468" y="844"/>
                </a:lnTo>
                <a:lnTo>
                  <a:pt x="480" y="848"/>
                </a:lnTo>
                <a:lnTo>
                  <a:pt x="492" y="848"/>
                </a:lnTo>
                <a:lnTo>
                  <a:pt x="504" y="844"/>
                </a:lnTo>
                <a:lnTo>
                  <a:pt x="514" y="838"/>
                </a:lnTo>
                <a:lnTo>
                  <a:pt x="525" y="830"/>
                </a:lnTo>
                <a:lnTo>
                  <a:pt x="535" y="820"/>
                </a:lnTo>
                <a:lnTo>
                  <a:pt x="543" y="807"/>
                </a:lnTo>
                <a:lnTo>
                  <a:pt x="549" y="791"/>
                </a:lnTo>
                <a:lnTo>
                  <a:pt x="555" y="775"/>
                </a:lnTo>
                <a:lnTo>
                  <a:pt x="557" y="756"/>
                </a:lnTo>
                <a:lnTo>
                  <a:pt x="561" y="736"/>
                </a:lnTo>
                <a:lnTo>
                  <a:pt x="561" y="714"/>
                </a:lnTo>
                <a:lnTo>
                  <a:pt x="561" y="714"/>
                </a:lnTo>
                <a:lnTo>
                  <a:pt x="559" y="708"/>
                </a:lnTo>
                <a:lnTo>
                  <a:pt x="557" y="706"/>
                </a:lnTo>
                <a:lnTo>
                  <a:pt x="553" y="708"/>
                </a:lnTo>
                <a:lnTo>
                  <a:pt x="545" y="712"/>
                </a:lnTo>
                <a:lnTo>
                  <a:pt x="529" y="726"/>
                </a:lnTo>
                <a:lnTo>
                  <a:pt x="508" y="746"/>
                </a:lnTo>
                <a:lnTo>
                  <a:pt x="486" y="769"/>
                </a:lnTo>
                <a:lnTo>
                  <a:pt x="462" y="787"/>
                </a:lnTo>
                <a:lnTo>
                  <a:pt x="449" y="793"/>
                </a:lnTo>
                <a:lnTo>
                  <a:pt x="439" y="797"/>
                </a:lnTo>
                <a:lnTo>
                  <a:pt x="427" y="797"/>
                </a:lnTo>
                <a:lnTo>
                  <a:pt x="417" y="795"/>
                </a:lnTo>
                <a:lnTo>
                  <a:pt x="417" y="795"/>
                </a:lnTo>
                <a:close/>
                <a:moveTo>
                  <a:pt x="234" y="878"/>
                </a:moveTo>
                <a:lnTo>
                  <a:pt x="234" y="878"/>
                </a:lnTo>
                <a:lnTo>
                  <a:pt x="246" y="897"/>
                </a:lnTo>
                <a:lnTo>
                  <a:pt x="260" y="909"/>
                </a:lnTo>
                <a:lnTo>
                  <a:pt x="272" y="919"/>
                </a:lnTo>
                <a:lnTo>
                  <a:pt x="285" y="927"/>
                </a:lnTo>
                <a:lnTo>
                  <a:pt x="297" y="929"/>
                </a:lnTo>
                <a:lnTo>
                  <a:pt x="309" y="929"/>
                </a:lnTo>
                <a:lnTo>
                  <a:pt x="321" y="927"/>
                </a:lnTo>
                <a:lnTo>
                  <a:pt x="331" y="921"/>
                </a:lnTo>
                <a:lnTo>
                  <a:pt x="342" y="913"/>
                </a:lnTo>
                <a:lnTo>
                  <a:pt x="352" y="903"/>
                </a:lnTo>
                <a:lnTo>
                  <a:pt x="358" y="889"/>
                </a:lnTo>
                <a:lnTo>
                  <a:pt x="366" y="874"/>
                </a:lnTo>
                <a:lnTo>
                  <a:pt x="372" y="858"/>
                </a:lnTo>
                <a:lnTo>
                  <a:pt x="374" y="838"/>
                </a:lnTo>
                <a:lnTo>
                  <a:pt x="378" y="817"/>
                </a:lnTo>
                <a:lnTo>
                  <a:pt x="378" y="797"/>
                </a:lnTo>
                <a:lnTo>
                  <a:pt x="378" y="797"/>
                </a:lnTo>
                <a:lnTo>
                  <a:pt x="376" y="791"/>
                </a:lnTo>
                <a:lnTo>
                  <a:pt x="374" y="789"/>
                </a:lnTo>
                <a:lnTo>
                  <a:pt x="368" y="789"/>
                </a:lnTo>
                <a:lnTo>
                  <a:pt x="362" y="793"/>
                </a:lnTo>
                <a:lnTo>
                  <a:pt x="346" y="809"/>
                </a:lnTo>
                <a:lnTo>
                  <a:pt x="325" y="830"/>
                </a:lnTo>
                <a:lnTo>
                  <a:pt x="303" y="850"/>
                </a:lnTo>
                <a:lnTo>
                  <a:pt x="279" y="868"/>
                </a:lnTo>
                <a:lnTo>
                  <a:pt x="266" y="874"/>
                </a:lnTo>
                <a:lnTo>
                  <a:pt x="256" y="878"/>
                </a:lnTo>
                <a:lnTo>
                  <a:pt x="244" y="881"/>
                </a:lnTo>
                <a:lnTo>
                  <a:pt x="234" y="878"/>
                </a:lnTo>
                <a:lnTo>
                  <a:pt x="234" y="878"/>
                </a:lnTo>
                <a:close/>
                <a:moveTo>
                  <a:pt x="18" y="777"/>
                </a:moveTo>
                <a:lnTo>
                  <a:pt x="18" y="777"/>
                </a:lnTo>
                <a:lnTo>
                  <a:pt x="22" y="785"/>
                </a:lnTo>
                <a:lnTo>
                  <a:pt x="30" y="793"/>
                </a:lnTo>
                <a:lnTo>
                  <a:pt x="41" y="799"/>
                </a:lnTo>
                <a:lnTo>
                  <a:pt x="53" y="805"/>
                </a:lnTo>
                <a:lnTo>
                  <a:pt x="83" y="811"/>
                </a:lnTo>
                <a:lnTo>
                  <a:pt x="114" y="815"/>
                </a:lnTo>
                <a:lnTo>
                  <a:pt x="142" y="820"/>
                </a:lnTo>
                <a:lnTo>
                  <a:pt x="165" y="824"/>
                </a:lnTo>
                <a:lnTo>
                  <a:pt x="171" y="826"/>
                </a:lnTo>
                <a:lnTo>
                  <a:pt x="175" y="828"/>
                </a:lnTo>
                <a:lnTo>
                  <a:pt x="175" y="832"/>
                </a:lnTo>
                <a:lnTo>
                  <a:pt x="171" y="836"/>
                </a:lnTo>
                <a:lnTo>
                  <a:pt x="171" y="836"/>
                </a:lnTo>
                <a:lnTo>
                  <a:pt x="155" y="850"/>
                </a:lnTo>
                <a:lnTo>
                  <a:pt x="136" y="860"/>
                </a:lnTo>
                <a:lnTo>
                  <a:pt x="120" y="868"/>
                </a:lnTo>
                <a:lnTo>
                  <a:pt x="104" y="876"/>
                </a:lnTo>
                <a:lnTo>
                  <a:pt x="87" y="881"/>
                </a:lnTo>
                <a:lnTo>
                  <a:pt x="73" y="883"/>
                </a:lnTo>
                <a:lnTo>
                  <a:pt x="59" y="881"/>
                </a:lnTo>
                <a:lnTo>
                  <a:pt x="45" y="878"/>
                </a:lnTo>
                <a:lnTo>
                  <a:pt x="35" y="874"/>
                </a:lnTo>
                <a:lnTo>
                  <a:pt x="24" y="866"/>
                </a:lnTo>
                <a:lnTo>
                  <a:pt x="18" y="858"/>
                </a:lnTo>
                <a:lnTo>
                  <a:pt x="12" y="846"/>
                </a:lnTo>
                <a:lnTo>
                  <a:pt x="10" y="832"/>
                </a:lnTo>
                <a:lnTo>
                  <a:pt x="8" y="815"/>
                </a:lnTo>
                <a:lnTo>
                  <a:pt x="12" y="797"/>
                </a:lnTo>
                <a:lnTo>
                  <a:pt x="18" y="777"/>
                </a:lnTo>
                <a:lnTo>
                  <a:pt x="18" y="777"/>
                </a:lnTo>
                <a:close/>
                <a:moveTo>
                  <a:pt x="317" y="787"/>
                </a:moveTo>
                <a:lnTo>
                  <a:pt x="276" y="763"/>
                </a:lnTo>
                <a:lnTo>
                  <a:pt x="26" y="614"/>
                </a:lnTo>
                <a:lnTo>
                  <a:pt x="0" y="600"/>
                </a:lnTo>
                <a:lnTo>
                  <a:pt x="10" y="571"/>
                </a:lnTo>
                <a:lnTo>
                  <a:pt x="85" y="338"/>
                </a:lnTo>
                <a:lnTo>
                  <a:pt x="100" y="293"/>
                </a:lnTo>
                <a:lnTo>
                  <a:pt x="496" y="14"/>
                </a:lnTo>
                <a:lnTo>
                  <a:pt x="516" y="0"/>
                </a:lnTo>
                <a:lnTo>
                  <a:pt x="537" y="12"/>
                </a:lnTo>
                <a:lnTo>
                  <a:pt x="785" y="155"/>
                </a:lnTo>
                <a:lnTo>
                  <a:pt x="836" y="183"/>
                </a:lnTo>
                <a:lnTo>
                  <a:pt x="850" y="393"/>
                </a:lnTo>
                <a:lnTo>
                  <a:pt x="317" y="787"/>
                </a:lnTo>
                <a:lnTo>
                  <a:pt x="317" y="787"/>
                </a:lnTo>
                <a:close/>
                <a:moveTo>
                  <a:pt x="274" y="675"/>
                </a:moveTo>
                <a:lnTo>
                  <a:pt x="89" y="565"/>
                </a:lnTo>
                <a:lnTo>
                  <a:pt x="142" y="405"/>
                </a:lnTo>
                <a:lnTo>
                  <a:pt x="325" y="515"/>
                </a:lnTo>
                <a:lnTo>
                  <a:pt x="274" y="675"/>
                </a:lnTo>
                <a:close/>
              </a:path>
            </a:pathLst>
          </a:custGeom>
          <a:solidFill>
            <a:schemeClr val="bg1"/>
          </a:solidFill>
          <a:ln w="9525">
            <a:noFill/>
          </a:ln>
        </p:spPr>
        <p:txBody>
          <a:bodyPr/>
          <a:p>
            <a:endParaRPr altLang="en-US" lang="zh-CN"/>
          </a:p>
        </p:txBody>
      </p:sp>
      <p:sp>
        <p:nvSpPr>
          <p:cNvPr id="1049327" name="Freeform 17"/>
          <p:cNvSpPr/>
          <p:nvPr/>
        </p:nvSpPr>
        <p:spPr>
          <a:xfrm>
            <a:off x="5853113" y="820738"/>
            <a:ext cx="127000" cy="201612"/>
          </a:xfrm>
          <a:custGeom>
            <a:avLst/>
            <a:ahLst/>
            <a:cxnLst>
              <a:cxn ang="0">
                <a:pos x="270" y="0"/>
              </a:cxn>
              <a:cxn ang="0">
                <a:pos x="270" y="252"/>
              </a:cxn>
              <a:cxn ang="0">
                <a:pos x="246" y="262"/>
              </a:cxn>
              <a:cxn ang="0">
                <a:pos x="226" y="282"/>
              </a:cxn>
              <a:cxn ang="0">
                <a:pos x="211" y="307"/>
              </a:cxn>
              <a:cxn ang="0">
                <a:pos x="207" y="335"/>
              </a:cxn>
              <a:cxn ang="0">
                <a:pos x="209" y="353"/>
              </a:cxn>
              <a:cxn ang="0">
                <a:pos x="222" y="384"/>
              </a:cxn>
              <a:cxn ang="0">
                <a:pos x="246" y="408"/>
              </a:cxn>
              <a:cxn ang="0">
                <a:pos x="277" y="421"/>
              </a:cxn>
              <a:cxn ang="0">
                <a:pos x="295" y="423"/>
              </a:cxn>
              <a:cxn ang="0">
                <a:pos x="329" y="414"/>
              </a:cxn>
              <a:cxn ang="0">
                <a:pos x="356" y="396"/>
              </a:cxn>
              <a:cxn ang="0">
                <a:pos x="374" y="370"/>
              </a:cxn>
              <a:cxn ang="0">
                <a:pos x="382" y="335"/>
              </a:cxn>
              <a:cxn ang="0">
                <a:pos x="380" y="321"/>
              </a:cxn>
              <a:cxn ang="0">
                <a:pos x="372" y="294"/>
              </a:cxn>
              <a:cxn ang="0">
                <a:pos x="356" y="272"/>
              </a:cxn>
              <a:cxn ang="0">
                <a:pos x="333" y="256"/>
              </a:cxn>
              <a:cxn ang="0">
                <a:pos x="321" y="0"/>
              </a:cxn>
              <a:cxn ang="0">
                <a:pos x="407" y="0"/>
              </a:cxn>
              <a:cxn ang="0">
                <a:pos x="598" y="343"/>
              </a:cxn>
              <a:cxn ang="0">
                <a:pos x="565" y="398"/>
              </a:cxn>
              <a:cxn ang="0">
                <a:pos x="537" y="457"/>
              </a:cxn>
              <a:cxn ang="0">
                <a:pos x="516" y="516"/>
              </a:cxn>
              <a:cxn ang="0">
                <a:pos x="500" y="579"/>
              </a:cxn>
              <a:cxn ang="0">
                <a:pos x="608" y="699"/>
              </a:cxn>
              <a:cxn ang="0">
                <a:pos x="533" y="959"/>
              </a:cxn>
              <a:cxn ang="0">
                <a:pos x="250" y="701"/>
              </a:cxn>
              <a:cxn ang="0">
                <a:pos x="157" y="959"/>
              </a:cxn>
              <a:cxn ang="0">
                <a:pos x="69" y="699"/>
              </a:cxn>
              <a:cxn ang="0">
                <a:pos x="14" y="579"/>
              </a:cxn>
              <a:cxn ang="0">
                <a:pos x="100" y="579"/>
              </a:cxn>
              <a:cxn ang="0">
                <a:pos x="83" y="516"/>
              </a:cxn>
              <a:cxn ang="0">
                <a:pos x="63" y="457"/>
              </a:cxn>
              <a:cxn ang="0">
                <a:pos x="35" y="398"/>
              </a:cxn>
              <a:cxn ang="0">
                <a:pos x="0" y="343"/>
              </a:cxn>
              <a:cxn ang="0">
                <a:pos x="193" y="0"/>
              </a:cxn>
            </a:cxnLst>
            <a:rect l="0" t="0" r="0" b="0"/>
            <a:pathLst>
              <a:path w="608" h="959">
                <a:moveTo>
                  <a:pt x="193" y="0"/>
                </a:moveTo>
                <a:lnTo>
                  <a:pt x="270" y="0"/>
                </a:lnTo>
                <a:lnTo>
                  <a:pt x="270" y="252"/>
                </a:lnTo>
                <a:lnTo>
                  <a:pt x="270" y="252"/>
                </a:lnTo>
                <a:lnTo>
                  <a:pt x="256" y="256"/>
                </a:lnTo>
                <a:lnTo>
                  <a:pt x="246" y="262"/>
                </a:lnTo>
                <a:lnTo>
                  <a:pt x="234" y="272"/>
                </a:lnTo>
                <a:lnTo>
                  <a:pt x="226" y="282"/>
                </a:lnTo>
                <a:lnTo>
                  <a:pt x="218" y="294"/>
                </a:lnTo>
                <a:lnTo>
                  <a:pt x="211" y="307"/>
                </a:lnTo>
                <a:lnTo>
                  <a:pt x="207" y="321"/>
                </a:lnTo>
                <a:lnTo>
                  <a:pt x="207" y="335"/>
                </a:lnTo>
                <a:lnTo>
                  <a:pt x="207" y="335"/>
                </a:lnTo>
                <a:lnTo>
                  <a:pt x="209" y="353"/>
                </a:lnTo>
                <a:lnTo>
                  <a:pt x="214" y="370"/>
                </a:lnTo>
                <a:lnTo>
                  <a:pt x="222" y="384"/>
                </a:lnTo>
                <a:lnTo>
                  <a:pt x="232" y="396"/>
                </a:lnTo>
                <a:lnTo>
                  <a:pt x="246" y="408"/>
                </a:lnTo>
                <a:lnTo>
                  <a:pt x="260" y="414"/>
                </a:lnTo>
                <a:lnTo>
                  <a:pt x="277" y="421"/>
                </a:lnTo>
                <a:lnTo>
                  <a:pt x="295" y="423"/>
                </a:lnTo>
                <a:lnTo>
                  <a:pt x="295" y="423"/>
                </a:lnTo>
                <a:lnTo>
                  <a:pt x="311" y="421"/>
                </a:lnTo>
                <a:lnTo>
                  <a:pt x="329" y="414"/>
                </a:lnTo>
                <a:lnTo>
                  <a:pt x="344" y="408"/>
                </a:lnTo>
                <a:lnTo>
                  <a:pt x="356" y="396"/>
                </a:lnTo>
                <a:lnTo>
                  <a:pt x="366" y="384"/>
                </a:lnTo>
                <a:lnTo>
                  <a:pt x="374" y="370"/>
                </a:lnTo>
                <a:lnTo>
                  <a:pt x="380" y="353"/>
                </a:lnTo>
                <a:lnTo>
                  <a:pt x="382" y="335"/>
                </a:lnTo>
                <a:lnTo>
                  <a:pt x="382" y="335"/>
                </a:lnTo>
                <a:lnTo>
                  <a:pt x="380" y="321"/>
                </a:lnTo>
                <a:lnTo>
                  <a:pt x="378" y="307"/>
                </a:lnTo>
                <a:lnTo>
                  <a:pt x="372" y="294"/>
                </a:lnTo>
                <a:lnTo>
                  <a:pt x="364" y="282"/>
                </a:lnTo>
                <a:lnTo>
                  <a:pt x="356" y="272"/>
                </a:lnTo>
                <a:lnTo>
                  <a:pt x="346" y="264"/>
                </a:lnTo>
                <a:lnTo>
                  <a:pt x="333" y="256"/>
                </a:lnTo>
                <a:lnTo>
                  <a:pt x="321" y="252"/>
                </a:lnTo>
                <a:lnTo>
                  <a:pt x="321" y="0"/>
                </a:lnTo>
                <a:lnTo>
                  <a:pt x="407" y="0"/>
                </a:lnTo>
                <a:lnTo>
                  <a:pt x="407" y="0"/>
                </a:lnTo>
                <a:lnTo>
                  <a:pt x="598" y="343"/>
                </a:lnTo>
                <a:lnTo>
                  <a:pt x="598" y="343"/>
                </a:lnTo>
                <a:lnTo>
                  <a:pt x="581" y="372"/>
                </a:lnTo>
                <a:lnTo>
                  <a:pt x="565" y="398"/>
                </a:lnTo>
                <a:lnTo>
                  <a:pt x="551" y="429"/>
                </a:lnTo>
                <a:lnTo>
                  <a:pt x="537" y="457"/>
                </a:lnTo>
                <a:lnTo>
                  <a:pt x="527" y="488"/>
                </a:lnTo>
                <a:lnTo>
                  <a:pt x="516" y="516"/>
                </a:lnTo>
                <a:lnTo>
                  <a:pt x="508" y="549"/>
                </a:lnTo>
                <a:lnTo>
                  <a:pt x="500" y="579"/>
                </a:lnTo>
                <a:lnTo>
                  <a:pt x="608" y="579"/>
                </a:lnTo>
                <a:lnTo>
                  <a:pt x="608" y="699"/>
                </a:lnTo>
                <a:lnTo>
                  <a:pt x="533" y="699"/>
                </a:lnTo>
                <a:lnTo>
                  <a:pt x="533" y="959"/>
                </a:lnTo>
                <a:lnTo>
                  <a:pt x="250" y="959"/>
                </a:lnTo>
                <a:lnTo>
                  <a:pt x="250" y="701"/>
                </a:lnTo>
                <a:lnTo>
                  <a:pt x="157" y="701"/>
                </a:lnTo>
                <a:lnTo>
                  <a:pt x="157" y="959"/>
                </a:lnTo>
                <a:lnTo>
                  <a:pt x="69" y="959"/>
                </a:lnTo>
                <a:lnTo>
                  <a:pt x="69" y="699"/>
                </a:lnTo>
                <a:lnTo>
                  <a:pt x="14" y="699"/>
                </a:lnTo>
                <a:lnTo>
                  <a:pt x="14" y="579"/>
                </a:lnTo>
                <a:lnTo>
                  <a:pt x="100" y="579"/>
                </a:lnTo>
                <a:lnTo>
                  <a:pt x="100" y="579"/>
                </a:lnTo>
                <a:lnTo>
                  <a:pt x="92" y="549"/>
                </a:lnTo>
                <a:lnTo>
                  <a:pt x="83" y="516"/>
                </a:lnTo>
                <a:lnTo>
                  <a:pt x="73" y="488"/>
                </a:lnTo>
                <a:lnTo>
                  <a:pt x="63" y="457"/>
                </a:lnTo>
                <a:lnTo>
                  <a:pt x="49" y="429"/>
                </a:lnTo>
                <a:lnTo>
                  <a:pt x="35" y="398"/>
                </a:lnTo>
                <a:lnTo>
                  <a:pt x="18" y="372"/>
                </a:lnTo>
                <a:lnTo>
                  <a:pt x="0" y="343"/>
                </a:lnTo>
                <a:lnTo>
                  <a:pt x="0" y="343"/>
                </a:lnTo>
                <a:lnTo>
                  <a:pt x="193" y="0"/>
                </a:lnTo>
                <a:lnTo>
                  <a:pt x="193" y="0"/>
                </a:lnTo>
                <a:close/>
              </a:path>
            </a:pathLst>
          </a:custGeom>
          <a:solidFill>
            <a:schemeClr val="bg1"/>
          </a:solidFill>
          <a:ln w="9525">
            <a:noFill/>
          </a:ln>
        </p:spPr>
        <p:txBody>
          <a:bodyPr/>
          <a:p>
            <a:endParaRPr altLang="en-US" lang="zh-CN"/>
          </a:p>
        </p:txBody>
      </p:sp>
      <p:sp>
        <p:nvSpPr>
          <p:cNvPr id="1049328" name="Freeform 18"/>
          <p:cNvSpPr>
            <a:spLocks noEditPoints="1"/>
          </p:cNvSpPr>
          <p:nvPr/>
        </p:nvSpPr>
        <p:spPr>
          <a:xfrm>
            <a:off x="3727450" y="820738"/>
            <a:ext cx="165100" cy="190500"/>
          </a:xfrm>
          <a:custGeom>
            <a:avLst/>
            <a:ahLst/>
            <a:cxnLst>
              <a:cxn ang="0">
                <a:pos x="339" y="885"/>
              </a:cxn>
              <a:cxn ang="0">
                <a:pos x="299" y="852"/>
              </a:cxn>
              <a:cxn ang="0">
                <a:pos x="254" y="838"/>
              </a:cxn>
              <a:cxn ang="0">
                <a:pos x="207" y="842"/>
              </a:cxn>
              <a:cxn ang="0">
                <a:pos x="158" y="862"/>
              </a:cxn>
              <a:cxn ang="0">
                <a:pos x="0" y="911"/>
              </a:cxn>
              <a:cxn ang="0">
                <a:pos x="28" y="752"/>
              </a:cxn>
              <a:cxn ang="0">
                <a:pos x="63" y="675"/>
              </a:cxn>
              <a:cxn ang="0">
                <a:pos x="73" y="622"/>
              </a:cxn>
              <a:cxn ang="0">
                <a:pos x="67" y="572"/>
              </a:cxn>
              <a:cxn ang="0">
                <a:pos x="40" y="525"/>
              </a:cxn>
              <a:cxn ang="0">
                <a:pos x="26" y="413"/>
              </a:cxn>
              <a:cxn ang="0">
                <a:pos x="61" y="366"/>
              </a:cxn>
              <a:cxn ang="0">
                <a:pos x="73" y="315"/>
              </a:cxn>
              <a:cxn ang="0">
                <a:pos x="69" y="262"/>
              </a:cxn>
              <a:cxn ang="0">
                <a:pos x="49" y="208"/>
              </a:cxn>
              <a:cxn ang="0">
                <a:pos x="0" y="0"/>
              </a:cxn>
              <a:cxn ang="0">
                <a:pos x="124" y="27"/>
              </a:cxn>
              <a:cxn ang="0">
                <a:pos x="191" y="63"/>
              </a:cxn>
              <a:cxn ang="0">
                <a:pos x="240" y="73"/>
              </a:cxn>
              <a:cxn ang="0">
                <a:pos x="284" y="67"/>
              </a:cxn>
              <a:cxn ang="0">
                <a:pos x="327" y="39"/>
              </a:cxn>
              <a:cxn ang="0">
                <a:pos x="427" y="27"/>
              </a:cxn>
              <a:cxn ang="0">
                <a:pos x="467" y="59"/>
              </a:cxn>
              <a:cxn ang="0">
                <a:pos x="512" y="73"/>
              </a:cxn>
              <a:cxn ang="0">
                <a:pos x="559" y="69"/>
              </a:cxn>
              <a:cxn ang="0">
                <a:pos x="610" y="49"/>
              </a:cxn>
              <a:cxn ang="0">
                <a:pos x="778" y="2"/>
              </a:cxn>
              <a:cxn ang="0">
                <a:pos x="752" y="169"/>
              </a:cxn>
              <a:cxn ang="0">
                <a:pos x="717" y="244"/>
              </a:cxn>
              <a:cxn ang="0">
                <a:pos x="707" y="299"/>
              </a:cxn>
              <a:cxn ang="0">
                <a:pos x="713" y="350"/>
              </a:cxn>
              <a:cxn ang="0">
                <a:pos x="740" y="397"/>
              </a:cxn>
              <a:cxn ang="0">
                <a:pos x="754" y="508"/>
              </a:cxn>
              <a:cxn ang="0">
                <a:pos x="719" y="555"/>
              </a:cxn>
              <a:cxn ang="0">
                <a:pos x="707" y="604"/>
              </a:cxn>
              <a:cxn ang="0">
                <a:pos x="711" y="657"/>
              </a:cxn>
              <a:cxn ang="0">
                <a:pos x="732" y="714"/>
              </a:cxn>
              <a:cxn ang="0">
                <a:pos x="778" y="909"/>
              </a:cxn>
              <a:cxn ang="0">
                <a:pos x="644" y="885"/>
              </a:cxn>
              <a:cxn ang="0">
                <a:pos x="575" y="848"/>
              </a:cxn>
              <a:cxn ang="0">
                <a:pos x="528" y="838"/>
              </a:cxn>
              <a:cxn ang="0">
                <a:pos x="482" y="844"/>
              </a:cxn>
              <a:cxn ang="0">
                <a:pos x="439" y="870"/>
              </a:cxn>
              <a:cxn ang="0">
                <a:pos x="634" y="151"/>
              </a:cxn>
              <a:cxn ang="0">
                <a:pos x="146" y="151"/>
              </a:cxn>
              <a:cxn ang="0">
                <a:pos x="634" y="761"/>
              </a:cxn>
              <a:cxn ang="0">
                <a:pos x="634" y="151"/>
              </a:cxn>
            </a:cxnLst>
            <a:rect l="0" t="0" r="0" b="0"/>
            <a:pathLst>
              <a:path w="778" h="911">
                <a:moveTo>
                  <a:pt x="427" y="885"/>
                </a:moveTo>
                <a:lnTo>
                  <a:pt x="339" y="885"/>
                </a:lnTo>
                <a:lnTo>
                  <a:pt x="339" y="885"/>
                </a:lnTo>
                <a:lnTo>
                  <a:pt x="327" y="870"/>
                </a:lnTo>
                <a:lnTo>
                  <a:pt x="313" y="860"/>
                </a:lnTo>
                <a:lnTo>
                  <a:pt x="299" y="852"/>
                </a:lnTo>
                <a:lnTo>
                  <a:pt x="284" y="844"/>
                </a:lnTo>
                <a:lnTo>
                  <a:pt x="270" y="840"/>
                </a:lnTo>
                <a:lnTo>
                  <a:pt x="254" y="838"/>
                </a:lnTo>
                <a:lnTo>
                  <a:pt x="240" y="838"/>
                </a:lnTo>
                <a:lnTo>
                  <a:pt x="223" y="840"/>
                </a:lnTo>
                <a:lnTo>
                  <a:pt x="207" y="842"/>
                </a:lnTo>
                <a:lnTo>
                  <a:pt x="191" y="848"/>
                </a:lnTo>
                <a:lnTo>
                  <a:pt x="175" y="854"/>
                </a:lnTo>
                <a:lnTo>
                  <a:pt x="158" y="862"/>
                </a:lnTo>
                <a:lnTo>
                  <a:pt x="124" y="885"/>
                </a:lnTo>
                <a:lnTo>
                  <a:pt x="87" y="911"/>
                </a:lnTo>
                <a:lnTo>
                  <a:pt x="0" y="911"/>
                </a:lnTo>
                <a:lnTo>
                  <a:pt x="2" y="793"/>
                </a:lnTo>
                <a:lnTo>
                  <a:pt x="2" y="793"/>
                </a:lnTo>
                <a:lnTo>
                  <a:pt x="28" y="752"/>
                </a:lnTo>
                <a:lnTo>
                  <a:pt x="49" y="714"/>
                </a:lnTo>
                <a:lnTo>
                  <a:pt x="57" y="694"/>
                </a:lnTo>
                <a:lnTo>
                  <a:pt x="63" y="675"/>
                </a:lnTo>
                <a:lnTo>
                  <a:pt x="69" y="657"/>
                </a:lnTo>
                <a:lnTo>
                  <a:pt x="73" y="641"/>
                </a:lnTo>
                <a:lnTo>
                  <a:pt x="73" y="622"/>
                </a:lnTo>
                <a:lnTo>
                  <a:pt x="73" y="604"/>
                </a:lnTo>
                <a:lnTo>
                  <a:pt x="71" y="588"/>
                </a:lnTo>
                <a:lnTo>
                  <a:pt x="67" y="572"/>
                </a:lnTo>
                <a:lnTo>
                  <a:pt x="61" y="555"/>
                </a:lnTo>
                <a:lnTo>
                  <a:pt x="51" y="539"/>
                </a:lnTo>
                <a:lnTo>
                  <a:pt x="40" y="525"/>
                </a:lnTo>
                <a:lnTo>
                  <a:pt x="26" y="508"/>
                </a:lnTo>
                <a:lnTo>
                  <a:pt x="26" y="413"/>
                </a:lnTo>
                <a:lnTo>
                  <a:pt x="26" y="413"/>
                </a:lnTo>
                <a:lnTo>
                  <a:pt x="40" y="397"/>
                </a:lnTo>
                <a:lnTo>
                  <a:pt x="51" y="382"/>
                </a:lnTo>
                <a:lnTo>
                  <a:pt x="61" y="366"/>
                </a:lnTo>
                <a:lnTo>
                  <a:pt x="67" y="350"/>
                </a:lnTo>
                <a:lnTo>
                  <a:pt x="71" y="334"/>
                </a:lnTo>
                <a:lnTo>
                  <a:pt x="73" y="315"/>
                </a:lnTo>
                <a:lnTo>
                  <a:pt x="73" y="299"/>
                </a:lnTo>
                <a:lnTo>
                  <a:pt x="73" y="281"/>
                </a:lnTo>
                <a:lnTo>
                  <a:pt x="69" y="262"/>
                </a:lnTo>
                <a:lnTo>
                  <a:pt x="63" y="244"/>
                </a:lnTo>
                <a:lnTo>
                  <a:pt x="57" y="226"/>
                </a:lnTo>
                <a:lnTo>
                  <a:pt x="49" y="208"/>
                </a:lnTo>
                <a:lnTo>
                  <a:pt x="28" y="169"/>
                </a:lnTo>
                <a:lnTo>
                  <a:pt x="2" y="128"/>
                </a:lnTo>
                <a:lnTo>
                  <a:pt x="0" y="0"/>
                </a:lnTo>
                <a:lnTo>
                  <a:pt x="87" y="0"/>
                </a:lnTo>
                <a:lnTo>
                  <a:pt x="87" y="0"/>
                </a:lnTo>
                <a:lnTo>
                  <a:pt x="124" y="27"/>
                </a:lnTo>
                <a:lnTo>
                  <a:pt x="158" y="49"/>
                </a:lnTo>
                <a:lnTo>
                  <a:pt x="175" y="57"/>
                </a:lnTo>
                <a:lnTo>
                  <a:pt x="191" y="63"/>
                </a:lnTo>
                <a:lnTo>
                  <a:pt x="207" y="69"/>
                </a:lnTo>
                <a:lnTo>
                  <a:pt x="223" y="71"/>
                </a:lnTo>
                <a:lnTo>
                  <a:pt x="240" y="73"/>
                </a:lnTo>
                <a:lnTo>
                  <a:pt x="254" y="73"/>
                </a:lnTo>
                <a:lnTo>
                  <a:pt x="270" y="71"/>
                </a:lnTo>
                <a:lnTo>
                  <a:pt x="284" y="67"/>
                </a:lnTo>
                <a:lnTo>
                  <a:pt x="299" y="59"/>
                </a:lnTo>
                <a:lnTo>
                  <a:pt x="313" y="51"/>
                </a:lnTo>
                <a:lnTo>
                  <a:pt x="327" y="39"/>
                </a:lnTo>
                <a:lnTo>
                  <a:pt x="339" y="27"/>
                </a:lnTo>
                <a:lnTo>
                  <a:pt x="427" y="27"/>
                </a:lnTo>
                <a:lnTo>
                  <a:pt x="427" y="27"/>
                </a:lnTo>
                <a:lnTo>
                  <a:pt x="439" y="39"/>
                </a:lnTo>
                <a:lnTo>
                  <a:pt x="453" y="51"/>
                </a:lnTo>
                <a:lnTo>
                  <a:pt x="467" y="59"/>
                </a:lnTo>
                <a:lnTo>
                  <a:pt x="482" y="67"/>
                </a:lnTo>
                <a:lnTo>
                  <a:pt x="498" y="71"/>
                </a:lnTo>
                <a:lnTo>
                  <a:pt x="512" y="73"/>
                </a:lnTo>
                <a:lnTo>
                  <a:pt x="528" y="73"/>
                </a:lnTo>
                <a:lnTo>
                  <a:pt x="543" y="71"/>
                </a:lnTo>
                <a:lnTo>
                  <a:pt x="559" y="69"/>
                </a:lnTo>
                <a:lnTo>
                  <a:pt x="575" y="63"/>
                </a:lnTo>
                <a:lnTo>
                  <a:pt x="591" y="57"/>
                </a:lnTo>
                <a:lnTo>
                  <a:pt x="610" y="49"/>
                </a:lnTo>
                <a:lnTo>
                  <a:pt x="644" y="27"/>
                </a:lnTo>
                <a:lnTo>
                  <a:pt x="679" y="0"/>
                </a:lnTo>
                <a:lnTo>
                  <a:pt x="778" y="2"/>
                </a:lnTo>
                <a:lnTo>
                  <a:pt x="778" y="128"/>
                </a:lnTo>
                <a:lnTo>
                  <a:pt x="778" y="128"/>
                </a:lnTo>
                <a:lnTo>
                  <a:pt x="752" y="169"/>
                </a:lnTo>
                <a:lnTo>
                  <a:pt x="732" y="208"/>
                </a:lnTo>
                <a:lnTo>
                  <a:pt x="724" y="226"/>
                </a:lnTo>
                <a:lnTo>
                  <a:pt x="717" y="244"/>
                </a:lnTo>
                <a:lnTo>
                  <a:pt x="711" y="262"/>
                </a:lnTo>
                <a:lnTo>
                  <a:pt x="707" y="281"/>
                </a:lnTo>
                <a:lnTo>
                  <a:pt x="707" y="299"/>
                </a:lnTo>
                <a:lnTo>
                  <a:pt x="707" y="315"/>
                </a:lnTo>
                <a:lnTo>
                  <a:pt x="709" y="334"/>
                </a:lnTo>
                <a:lnTo>
                  <a:pt x="713" y="350"/>
                </a:lnTo>
                <a:lnTo>
                  <a:pt x="719" y="366"/>
                </a:lnTo>
                <a:lnTo>
                  <a:pt x="730" y="382"/>
                </a:lnTo>
                <a:lnTo>
                  <a:pt x="740" y="397"/>
                </a:lnTo>
                <a:lnTo>
                  <a:pt x="754" y="413"/>
                </a:lnTo>
                <a:lnTo>
                  <a:pt x="754" y="508"/>
                </a:lnTo>
                <a:lnTo>
                  <a:pt x="754" y="508"/>
                </a:lnTo>
                <a:lnTo>
                  <a:pt x="740" y="525"/>
                </a:lnTo>
                <a:lnTo>
                  <a:pt x="730" y="539"/>
                </a:lnTo>
                <a:lnTo>
                  <a:pt x="719" y="555"/>
                </a:lnTo>
                <a:lnTo>
                  <a:pt x="713" y="572"/>
                </a:lnTo>
                <a:lnTo>
                  <a:pt x="709" y="588"/>
                </a:lnTo>
                <a:lnTo>
                  <a:pt x="707" y="604"/>
                </a:lnTo>
                <a:lnTo>
                  <a:pt x="707" y="622"/>
                </a:lnTo>
                <a:lnTo>
                  <a:pt x="707" y="641"/>
                </a:lnTo>
                <a:lnTo>
                  <a:pt x="711" y="657"/>
                </a:lnTo>
                <a:lnTo>
                  <a:pt x="717" y="675"/>
                </a:lnTo>
                <a:lnTo>
                  <a:pt x="724" y="694"/>
                </a:lnTo>
                <a:lnTo>
                  <a:pt x="732" y="714"/>
                </a:lnTo>
                <a:lnTo>
                  <a:pt x="752" y="752"/>
                </a:lnTo>
                <a:lnTo>
                  <a:pt x="778" y="793"/>
                </a:lnTo>
                <a:lnTo>
                  <a:pt x="778" y="909"/>
                </a:lnTo>
                <a:lnTo>
                  <a:pt x="679" y="911"/>
                </a:lnTo>
                <a:lnTo>
                  <a:pt x="679" y="911"/>
                </a:lnTo>
                <a:lnTo>
                  <a:pt x="644" y="885"/>
                </a:lnTo>
                <a:lnTo>
                  <a:pt x="610" y="862"/>
                </a:lnTo>
                <a:lnTo>
                  <a:pt x="591" y="854"/>
                </a:lnTo>
                <a:lnTo>
                  <a:pt x="575" y="848"/>
                </a:lnTo>
                <a:lnTo>
                  <a:pt x="559" y="842"/>
                </a:lnTo>
                <a:lnTo>
                  <a:pt x="543" y="840"/>
                </a:lnTo>
                <a:lnTo>
                  <a:pt x="528" y="838"/>
                </a:lnTo>
                <a:lnTo>
                  <a:pt x="512" y="838"/>
                </a:lnTo>
                <a:lnTo>
                  <a:pt x="498" y="840"/>
                </a:lnTo>
                <a:lnTo>
                  <a:pt x="482" y="844"/>
                </a:lnTo>
                <a:lnTo>
                  <a:pt x="467" y="852"/>
                </a:lnTo>
                <a:lnTo>
                  <a:pt x="453" y="860"/>
                </a:lnTo>
                <a:lnTo>
                  <a:pt x="439" y="870"/>
                </a:lnTo>
                <a:lnTo>
                  <a:pt x="427" y="885"/>
                </a:lnTo>
                <a:lnTo>
                  <a:pt x="427" y="885"/>
                </a:lnTo>
                <a:close/>
                <a:moveTo>
                  <a:pt x="634" y="151"/>
                </a:moveTo>
                <a:lnTo>
                  <a:pt x="634" y="151"/>
                </a:lnTo>
                <a:lnTo>
                  <a:pt x="146" y="151"/>
                </a:lnTo>
                <a:lnTo>
                  <a:pt x="146" y="151"/>
                </a:lnTo>
                <a:lnTo>
                  <a:pt x="146" y="761"/>
                </a:lnTo>
                <a:lnTo>
                  <a:pt x="146" y="761"/>
                </a:lnTo>
                <a:lnTo>
                  <a:pt x="634" y="761"/>
                </a:lnTo>
                <a:lnTo>
                  <a:pt x="634" y="761"/>
                </a:lnTo>
                <a:lnTo>
                  <a:pt x="634" y="151"/>
                </a:lnTo>
                <a:lnTo>
                  <a:pt x="634" y="151"/>
                </a:lnTo>
                <a:close/>
              </a:path>
            </a:pathLst>
          </a:custGeom>
          <a:solidFill>
            <a:schemeClr val="bg1"/>
          </a:solidFill>
          <a:ln w="9525">
            <a:noFill/>
          </a:ln>
        </p:spPr>
        <p:txBody>
          <a:bodyPr/>
          <a:p>
            <a:endParaRPr altLang="en-US" lang="zh-CN"/>
          </a:p>
        </p:txBody>
      </p:sp>
      <p:sp>
        <p:nvSpPr>
          <p:cNvPr id="1049329" name="Freeform 19"/>
          <p:cNvSpPr>
            <a:spLocks noEditPoints="1"/>
          </p:cNvSpPr>
          <p:nvPr/>
        </p:nvSpPr>
        <p:spPr>
          <a:xfrm>
            <a:off x="5026025" y="820738"/>
            <a:ext cx="139700" cy="209550"/>
          </a:xfrm>
          <a:custGeom>
            <a:avLst/>
            <a:ahLst/>
            <a:cxnLst>
              <a:cxn ang="0">
                <a:pos x="143" y="238"/>
              </a:cxn>
              <a:cxn ang="0">
                <a:pos x="143" y="238"/>
              </a:cxn>
              <a:cxn ang="0">
                <a:pos x="175" y="226"/>
              </a:cxn>
              <a:cxn ang="0">
                <a:pos x="208" y="215"/>
              </a:cxn>
              <a:cxn ang="0">
                <a:pos x="208" y="154"/>
              </a:cxn>
              <a:cxn ang="0">
                <a:pos x="240" y="154"/>
              </a:cxn>
              <a:cxn ang="0">
                <a:pos x="254" y="0"/>
              </a:cxn>
              <a:cxn ang="0">
                <a:pos x="405" y="0"/>
              </a:cxn>
              <a:cxn ang="0">
                <a:pos x="421" y="154"/>
              </a:cxn>
              <a:cxn ang="0">
                <a:pos x="454" y="154"/>
              </a:cxn>
              <a:cxn ang="0">
                <a:pos x="454" y="215"/>
              </a:cxn>
              <a:cxn ang="0">
                <a:pos x="454" y="215"/>
              </a:cxn>
              <a:cxn ang="0">
                <a:pos x="486" y="226"/>
              </a:cxn>
              <a:cxn ang="0">
                <a:pos x="519" y="238"/>
              </a:cxn>
              <a:cxn ang="0">
                <a:pos x="529" y="327"/>
              </a:cxn>
              <a:cxn ang="0">
                <a:pos x="256" y="327"/>
              </a:cxn>
              <a:cxn ang="0">
                <a:pos x="256" y="476"/>
              </a:cxn>
              <a:cxn ang="0">
                <a:pos x="543" y="476"/>
              </a:cxn>
              <a:cxn ang="0">
                <a:pos x="590" y="905"/>
              </a:cxn>
              <a:cxn ang="0">
                <a:pos x="655" y="905"/>
              </a:cxn>
              <a:cxn ang="0">
                <a:pos x="655" y="1000"/>
              </a:cxn>
              <a:cxn ang="0">
                <a:pos x="0" y="1000"/>
              </a:cxn>
              <a:cxn ang="0">
                <a:pos x="0" y="905"/>
              </a:cxn>
              <a:cxn ang="0">
                <a:pos x="69" y="905"/>
              </a:cxn>
              <a:cxn ang="0">
                <a:pos x="143" y="238"/>
              </a:cxn>
              <a:cxn ang="0">
                <a:pos x="143" y="238"/>
              </a:cxn>
              <a:cxn ang="0">
                <a:pos x="511" y="905"/>
              </a:cxn>
              <a:cxn ang="0">
                <a:pos x="511" y="905"/>
              </a:cxn>
              <a:cxn ang="0">
                <a:pos x="496" y="880"/>
              </a:cxn>
              <a:cxn ang="0">
                <a:pos x="478" y="860"/>
              </a:cxn>
              <a:cxn ang="0">
                <a:pos x="456" y="842"/>
              </a:cxn>
              <a:cxn ang="0">
                <a:pos x="433" y="827"/>
              </a:cxn>
              <a:cxn ang="0">
                <a:pos x="409" y="817"/>
              </a:cxn>
              <a:cxn ang="0">
                <a:pos x="383" y="809"/>
              </a:cxn>
              <a:cxn ang="0">
                <a:pos x="354" y="803"/>
              </a:cxn>
              <a:cxn ang="0">
                <a:pos x="328" y="801"/>
              </a:cxn>
              <a:cxn ang="0">
                <a:pos x="299" y="803"/>
              </a:cxn>
              <a:cxn ang="0">
                <a:pos x="273" y="807"/>
              </a:cxn>
              <a:cxn ang="0">
                <a:pos x="246" y="815"/>
              </a:cxn>
              <a:cxn ang="0">
                <a:pos x="222" y="825"/>
              </a:cxn>
              <a:cxn ang="0">
                <a:pos x="198" y="842"/>
              </a:cxn>
              <a:cxn ang="0">
                <a:pos x="177" y="858"/>
              </a:cxn>
              <a:cxn ang="0">
                <a:pos x="159" y="880"/>
              </a:cxn>
              <a:cxn ang="0">
                <a:pos x="145" y="905"/>
              </a:cxn>
              <a:cxn ang="0">
                <a:pos x="511" y="905"/>
              </a:cxn>
            </a:cxnLst>
            <a:rect l="0" t="0" r="0" b="0"/>
            <a:pathLst>
              <a:path w="655" h="1000">
                <a:moveTo>
                  <a:pt x="143" y="238"/>
                </a:moveTo>
                <a:lnTo>
                  <a:pt x="143" y="238"/>
                </a:lnTo>
                <a:lnTo>
                  <a:pt x="175" y="226"/>
                </a:lnTo>
                <a:lnTo>
                  <a:pt x="208" y="215"/>
                </a:lnTo>
                <a:lnTo>
                  <a:pt x="208" y="154"/>
                </a:lnTo>
                <a:lnTo>
                  <a:pt x="240" y="154"/>
                </a:lnTo>
                <a:lnTo>
                  <a:pt x="254" y="0"/>
                </a:lnTo>
                <a:lnTo>
                  <a:pt x="405" y="0"/>
                </a:lnTo>
                <a:lnTo>
                  <a:pt x="421" y="154"/>
                </a:lnTo>
                <a:lnTo>
                  <a:pt x="454" y="154"/>
                </a:lnTo>
                <a:lnTo>
                  <a:pt x="454" y="215"/>
                </a:lnTo>
                <a:lnTo>
                  <a:pt x="454" y="215"/>
                </a:lnTo>
                <a:lnTo>
                  <a:pt x="486" y="226"/>
                </a:lnTo>
                <a:lnTo>
                  <a:pt x="519" y="238"/>
                </a:lnTo>
                <a:lnTo>
                  <a:pt x="529" y="327"/>
                </a:lnTo>
                <a:lnTo>
                  <a:pt x="256" y="327"/>
                </a:lnTo>
                <a:lnTo>
                  <a:pt x="256" y="476"/>
                </a:lnTo>
                <a:lnTo>
                  <a:pt x="543" y="476"/>
                </a:lnTo>
                <a:lnTo>
                  <a:pt x="590" y="905"/>
                </a:lnTo>
                <a:lnTo>
                  <a:pt x="655" y="905"/>
                </a:lnTo>
                <a:lnTo>
                  <a:pt x="655" y="1000"/>
                </a:lnTo>
                <a:lnTo>
                  <a:pt x="0" y="1000"/>
                </a:lnTo>
                <a:lnTo>
                  <a:pt x="0" y="905"/>
                </a:lnTo>
                <a:lnTo>
                  <a:pt x="69" y="905"/>
                </a:lnTo>
                <a:lnTo>
                  <a:pt x="143" y="238"/>
                </a:lnTo>
                <a:lnTo>
                  <a:pt x="143" y="238"/>
                </a:lnTo>
                <a:close/>
                <a:moveTo>
                  <a:pt x="511" y="905"/>
                </a:moveTo>
                <a:lnTo>
                  <a:pt x="511" y="905"/>
                </a:lnTo>
                <a:lnTo>
                  <a:pt x="496" y="880"/>
                </a:lnTo>
                <a:lnTo>
                  <a:pt x="478" y="860"/>
                </a:lnTo>
                <a:lnTo>
                  <a:pt x="456" y="842"/>
                </a:lnTo>
                <a:lnTo>
                  <a:pt x="433" y="827"/>
                </a:lnTo>
                <a:lnTo>
                  <a:pt x="409" y="817"/>
                </a:lnTo>
                <a:lnTo>
                  <a:pt x="383" y="809"/>
                </a:lnTo>
                <a:lnTo>
                  <a:pt x="354" y="803"/>
                </a:lnTo>
                <a:lnTo>
                  <a:pt x="328" y="801"/>
                </a:lnTo>
                <a:lnTo>
                  <a:pt x="299" y="803"/>
                </a:lnTo>
                <a:lnTo>
                  <a:pt x="273" y="807"/>
                </a:lnTo>
                <a:lnTo>
                  <a:pt x="246" y="815"/>
                </a:lnTo>
                <a:lnTo>
                  <a:pt x="222" y="825"/>
                </a:lnTo>
                <a:lnTo>
                  <a:pt x="198" y="842"/>
                </a:lnTo>
                <a:lnTo>
                  <a:pt x="177" y="858"/>
                </a:lnTo>
                <a:lnTo>
                  <a:pt x="159" y="880"/>
                </a:lnTo>
                <a:lnTo>
                  <a:pt x="145" y="905"/>
                </a:lnTo>
                <a:lnTo>
                  <a:pt x="511" y="905"/>
                </a:lnTo>
                <a:close/>
              </a:path>
            </a:pathLst>
          </a:custGeom>
          <a:solidFill>
            <a:schemeClr val="bg1"/>
          </a:solidFill>
          <a:ln w="9525">
            <a:noFill/>
          </a:ln>
        </p:spPr>
        <p:txBody>
          <a:bodyPr/>
          <a:p>
            <a:endParaRPr altLang="en-US" lang="zh-CN"/>
          </a:p>
        </p:txBody>
      </p:sp>
      <p:sp>
        <p:nvSpPr>
          <p:cNvPr id="1049330" name="Freeform 5"/>
          <p:cNvSpPr>
            <a:spLocks noEditPoints="1"/>
          </p:cNvSpPr>
          <p:nvPr/>
        </p:nvSpPr>
        <p:spPr>
          <a:xfrm>
            <a:off x="4133850" y="1196975"/>
            <a:ext cx="203200" cy="206375"/>
          </a:xfrm>
          <a:custGeom>
            <a:avLst/>
            <a:ahLst/>
            <a:cxnLst>
              <a:cxn ang="0">
                <a:pos x="803" y="514"/>
              </a:cxn>
              <a:cxn ang="0">
                <a:pos x="860" y="431"/>
              </a:cxn>
              <a:cxn ang="0">
                <a:pos x="484" y="490"/>
              </a:cxn>
              <a:cxn ang="0">
                <a:pos x="445" y="441"/>
              </a:cxn>
              <a:cxn ang="0">
                <a:pos x="500" y="399"/>
              </a:cxn>
              <a:cxn ang="0">
                <a:pos x="476" y="385"/>
              </a:cxn>
              <a:cxn ang="0">
                <a:pos x="397" y="462"/>
              </a:cxn>
              <a:cxn ang="0">
                <a:pos x="484" y="522"/>
              </a:cxn>
              <a:cxn ang="0">
                <a:pos x="585" y="478"/>
              </a:cxn>
              <a:cxn ang="0">
                <a:pos x="617" y="375"/>
              </a:cxn>
              <a:cxn ang="0">
                <a:pos x="512" y="279"/>
              </a:cxn>
              <a:cxn ang="0">
                <a:pos x="370" y="308"/>
              </a:cxn>
              <a:cxn ang="0">
                <a:pos x="277" y="470"/>
              </a:cxn>
              <a:cxn ang="0">
                <a:pos x="342" y="589"/>
              </a:cxn>
              <a:cxn ang="0">
                <a:pos x="492" y="630"/>
              </a:cxn>
              <a:cxn ang="0">
                <a:pos x="528" y="686"/>
              </a:cxn>
              <a:cxn ang="0">
                <a:pos x="413" y="698"/>
              </a:cxn>
              <a:cxn ang="0">
                <a:pos x="212" y="528"/>
              </a:cxn>
              <a:cxn ang="0">
                <a:pos x="216" y="377"/>
              </a:cxn>
              <a:cxn ang="0">
                <a:pos x="433" y="207"/>
              </a:cxn>
              <a:cxn ang="0">
                <a:pos x="567" y="219"/>
              </a:cxn>
              <a:cxn ang="0">
                <a:pos x="694" y="381"/>
              </a:cxn>
              <a:cxn ang="0">
                <a:pos x="664" y="498"/>
              </a:cxn>
              <a:cxn ang="0">
                <a:pos x="490" y="597"/>
              </a:cxn>
              <a:cxn ang="0">
                <a:pos x="388" y="573"/>
              </a:cxn>
              <a:cxn ang="0">
                <a:pos x="322" y="468"/>
              </a:cxn>
              <a:cxn ang="0">
                <a:pos x="362" y="360"/>
              </a:cxn>
              <a:cxn ang="0">
                <a:pos x="469" y="310"/>
              </a:cxn>
              <a:cxn ang="0">
                <a:pos x="573" y="393"/>
              </a:cxn>
              <a:cxn ang="0">
                <a:pos x="534" y="472"/>
              </a:cxn>
              <a:cxn ang="0">
                <a:pos x="749" y="354"/>
              </a:cxn>
              <a:cxn ang="0">
                <a:pos x="868" y="257"/>
              </a:cxn>
              <a:cxn ang="0">
                <a:pos x="712" y="255"/>
              </a:cxn>
              <a:cxn ang="0">
                <a:pos x="668" y="209"/>
              </a:cxn>
              <a:cxn ang="0">
                <a:pos x="712" y="77"/>
              </a:cxn>
              <a:cxn ang="0">
                <a:pos x="573" y="170"/>
              </a:cxn>
              <a:cxn ang="0">
                <a:pos x="516" y="122"/>
              </a:cxn>
              <a:cxn ang="0">
                <a:pos x="465" y="12"/>
              </a:cxn>
              <a:cxn ang="0">
                <a:pos x="419" y="168"/>
              </a:cxn>
              <a:cxn ang="0">
                <a:pos x="334" y="126"/>
              </a:cxn>
              <a:cxn ang="0">
                <a:pos x="233" y="89"/>
              </a:cxn>
              <a:cxn ang="0">
                <a:pos x="279" y="225"/>
              </a:cxn>
              <a:cxn ang="0">
                <a:pos x="174" y="227"/>
              </a:cxn>
              <a:cxn ang="0">
                <a:pos x="83" y="271"/>
              </a:cxn>
              <a:cxn ang="0">
                <a:pos x="166" y="494"/>
              </a:cxn>
              <a:cxn ang="0">
                <a:pos x="87" y="403"/>
              </a:cxn>
              <a:cxn ang="0">
                <a:pos x="48" y="490"/>
              </a:cxn>
              <a:cxn ang="0">
                <a:pos x="225" y="634"/>
              </a:cxn>
              <a:cxn ang="0">
                <a:pos x="97" y="609"/>
              </a:cxn>
              <a:cxn ang="0">
                <a:pos x="131" y="688"/>
              </a:cxn>
              <a:cxn ang="0">
                <a:pos x="324" y="717"/>
              </a:cxn>
              <a:cxn ang="0">
                <a:pos x="220" y="785"/>
              </a:cxn>
              <a:cxn ang="0">
                <a:pos x="299" y="814"/>
              </a:cxn>
              <a:cxn ang="0">
                <a:pos x="447" y="749"/>
              </a:cxn>
              <a:cxn ang="0">
                <a:pos x="423" y="875"/>
              </a:cxn>
              <a:cxn ang="0">
                <a:pos x="502" y="832"/>
              </a:cxn>
              <a:cxn ang="0">
                <a:pos x="573" y="709"/>
              </a:cxn>
              <a:cxn ang="0">
                <a:pos x="642" y="826"/>
              </a:cxn>
              <a:cxn ang="0">
                <a:pos x="678" y="733"/>
              </a:cxn>
              <a:cxn ang="0">
                <a:pos x="670" y="630"/>
              </a:cxn>
              <a:cxn ang="0">
                <a:pos x="810" y="684"/>
              </a:cxn>
              <a:cxn ang="0">
                <a:pos x="777" y="573"/>
              </a:cxn>
            </a:cxnLst>
            <a:rect l="0" t="0" r="0" b="0"/>
            <a:pathLst>
              <a:path w="901" h="913">
                <a:moveTo>
                  <a:pt x="735" y="419"/>
                </a:moveTo>
                <a:lnTo>
                  <a:pt x="735" y="419"/>
                </a:lnTo>
                <a:lnTo>
                  <a:pt x="737" y="441"/>
                </a:lnTo>
                <a:lnTo>
                  <a:pt x="737" y="464"/>
                </a:lnTo>
                <a:lnTo>
                  <a:pt x="735" y="488"/>
                </a:lnTo>
                <a:lnTo>
                  <a:pt x="733" y="510"/>
                </a:lnTo>
                <a:lnTo>
                  <a:pt x="733" y="510"/>
                </a:lnTo>
                <a:lnTo>
                  <a:pt x="751" y="514"/>
                </a:lnTo>
                <a:lnTo>
                  <a:pt x="765" y="516"/>
                </a:lnTo>
                <a:lnTo>
                  <a:pt x="779" y="518"/>
                </a:lnTo>
                <a:lnTo>
                  <a:pt x="791" y="516"/>
                </a:lnTo>
                <a:lnTo>
                  <a:pt x="803" y="514"/>
                </a:lnTo>
                <a:lnTo>
                  <a:pt x="814" y="512"/>
                </a:lnTo>
                <a:lnTo>
                  <a:pt x="830" y="504"/>
                </a:lnTo>
                <a:lnTo>
                  <a:pt x="846" y="496"/>
                </a:lnTo>
                <a:lnTo>
                  <a:pt x="862" y="490"/>
                </a:lnTo>
                <a:lnTo>
                  <a:pt x="870" y="488"/>
                </a:lnTo>
                <a:lnTo>
                  <a:pt x="878" y="486"/>
                </a:lnTo>
                <a:lnTo>
                  <a:pt x="889" y="488"/>
                </a:lnTo>
                <a:lnTo>
                  <a:pt x="901" y="490"/>
                </a:lnTo>
                <a:lnTo>
                  <a:pt x="901" y="490"/>
                </a:lnTo>
                <a:lnTo>
                  <a:pt x="889" y="468"/>
                </a:lnTo>
                <a:lnTo>
                  <a:pt x="876" y="447"/>
                </a:lnTo>
                <a:lnTo>
                  <a:pt x="860" y="431"/>
                </a:lnTo>
                <a:lnTo>
                  <a:pt x="850" y="423"/>
                </a:lnTo>
                <a:lnTo>
                  <a:pt x="842" y="419"/>
                </a:lnTo>
                <a:lnTo>
                  <a:pt x="832" y="413"/>
                </a:lnTo>
                <a:lnTo>
                  <a:pt x="820" y="411"/>
                </a:lnTo>
                <a:lnTo>
                  <a:pt x="808" y="409"/>
                </a:lnTo>
                <a:lnTo>
                  <a:pt x="795" y="407"/>
                </a:lnTo>
                <a:lnTo>
                  <a:pt x="781" y="409"/>
                </a:lnTo>
                <a:lnTo>
                  <a:pt x="767" y="411"/>
                </a:lnTo>
                <a:lnTo>
                  <a:pt x="751" y="415"/>
                </a:lnTo>
                <a:lnTo>
                  <a:pt x="735" y="419"/>
                </a:lnTo>
                <a:lnTo>
                  <a:pt x="735" y="419"/>
                </a:lnTo>
                <a:close/>
                <a:moveTo>
                  <a:pt x="484" y="490"/>
                </a:moveTo>
                <a:lnTo>
                  <a:pt x="484" y="490"/>
                </a:lnTo>
                <a:lnTo>
                  <a:pt x="476" y="490"/>
                </a:lnTo>
                <a:lnTo>
                  <a:pt x="467" y="490"/>
                </a:lnTo>
                <a:lnTo>
                  <a:pt x="461" y="486"/>
                </a:lnTo>
                <a:lnTo>
                  <a:pt x="455" y="482"/>
                </a:lnTo>
                <a:lnTo>
                  <a:pt x="451" y="478"/>
                </a:lnTo>
                <a:lnTo>
                  <a:pt x="447" y="472"/>
                </a:lnTo>
                <a:lnTo>
                  <a:pt x="443" y="464"/>
                </a:lnTo>
                <a:lnTo>
                  <a:pt x="443" y="458"/>
                </a:lnTo>
                <a:lnTo>
                  <a:pt x="443" y="458"/>
                </a:lnTo>
                <a:lnTo>
                  <a:pt x="443" y="449"/>
                </a:lnTo>
                <a:lnTo>
                  <a:pt x="445" y="441"/>
                </a:lnTo>
                <a:lnTo>
                  <a:pt x="447" y="435"/>
                </a:lnTo>
                <a:lnTo>
                  <a:pt x="451" y="429"/>
                </a:lnTo>
                <a:lnTo>
                  <a:pt x="457" y="425"/>
                </a:lnTo>
                <a:lnTo>
                  <a:pt x="461" y="421"/>
                </a:lnTo>
                <a:lnTo>
                  <a:pt x="469" y="417"/>
                </a:lnTo>
                <a:lnTo>
                  <a:pt x="478" y="417"/>
                </a:lnTo>
                <a:lnTo>
                  <a:pt x="478" y="417"/>
                </a:lnTo>
                <a:lnTo>
                  <a:pt x="486" y="413"/>
                </a:lnTo>
                <a:lnTo>
                  <a:pt x="494" y="409"/>
                </a:lnTo>
                <a:lnTo>
                  <a:pt x="494" y="409"/>
                </a:lnTo>
                <a:lnTo>
                  <a:pt x="498" y="403"/>
                </a:lnTo>
                <a:lnTo>
                  <a:pt x="500" y="399"/>
                </a:lnTo>
                <a:lnTo>
                  <a:pt x="500" y="399"/>
                </a:lnTo>
                <a:lnTo>
                  <a:pt x="500" y="399"/>
                </a:lnTo>
                <a:lnTo>
                  <a:pt x="498" y="399"/>
                </a:lnTo>
                <a:lnTo>
                  <a:pt x="498" y="399"/>
                </a:lnTo>
                <a:lnTo>
                  <a:pt x="498" y="393"/>
                </a:lnTo>
                <a:lnTo>
                  <a:pt x="494" y="389"/>
                </a:lnTo>
                <a:lnTo>
                  <a:pt x="494" y="389"/>
                </a:lnTo>
                <a:lnTo>
                  <a:pt x="486" y="385"/>
                </a:lnTo>
                <a:lnTo>
                  <a:pt x="476" y="385"/>
                </a:lnTo>
                <a:lnTo>
                  <a:pt x="476" y="385"/>
                </a:lnTo>
                <a:lnTo>
                  <a:pt x="476" y="385"/>
                </a:lnTo>
                <a:lnTo>
                  <a:pt x="476" y="385"/>
                </a:lnTo>
                <a:lnTo>
                  <a:pt x="476" y="385"/>
                </a:lnTo>
                <a:lnTo>
                  <a:pt x="457" y="387"/>
                </a:lnTo>
                <a:lnTo>
                  <a:pt x="441" y="393"/>
                </a:lnTo>
                <a:lnTo>
                  <a:pt x="427" y="401"/>
                </a:lnTo>
                <a:lnTo>
                  <a:pt x="417" y="411"/>
                </a:lnTo>
                <a:lnTo>
                  <a:pt x="417" y="411"/>
                </a:lnTo>
                <a:lnTo>
                  <a:pt x="407" y="421"/>
                </a:lnTo>
                <a:lnTo>
                  <a:pt x="401" y="433"/>
                </a:lnTo>
                <a:lnTo>
                  <a:pt x="397" y="447"/>
                </a:lnTo>
                <a:lnTo>
                  <a:pt x="397" y="462"/>
                </a:lnTo>
                <a:lnTo>
                  <a:pt x="397" y="462"/>
                </a:lnTo>
                <a:lnTo>
                  <a:pt x="397" y="462"/>
                </a:lnTo>
                <a:lnTo>
                  <a:pt x="397" y="462"/>
                </a:lnTo>
                <a:lnTo>
                  <a:pt x="397" y="462"/>
                </a:lnTo>
                <a:lnTo>
                  <a:pt x="399" y="474"/>
                </a:lnTo>
                <a:lnTo>
                  <a:pt x="405" y="486"/>
                </a:lnTo>
                <a:lnTo>
                  <a:pt x="413" y="498"/>
                </a:lnTo>
                <a:lnTo>
                  <a:pt x="423" y="506"/>
                </a:lnTo>
                <a:lnTo>
                  <a:pt x="423" y="506"/>
                </a:lnTo>
                <a:lnTo>
                  <a:pt x="435" y="514"/>
                </a:lnTo>
                <a:lnTo>
                  <a:pt x="449" y="520"/>
                </a:lnTo>
                <a:lnTo>
                  <a:pt x="465" y="522"/>
                </a:lnTo>
                <a:lnTo>
                  <a:pt x="484" y="522"/>
                </a:lnTo>
                <a:lnTo>
                  <a:pt x="484" y="522"/>
                </a:lnTo>
                <a:lnTo>
                  <a:pt x="484" y="522"/>
                </a:lnTo>
                <a:lnTo>
                  <a:pt x="484" y="522"/>
                </a:lnTo>
                <a:lnTo>
                  <a:pt x="484" y="522"/>
                </a:lnTo>
                <a:lnTo>
                  <a:pt x="500" y="520"/>
                </a:lnTo>
                <a:lnTo>
                  <a:pt x="514" y="518"/>
                </a:lnTo>
                <a:lnTo>
                  <a:pt x="528" y="514"/>
                </a:lnTo>
                <a:lnTo>
                  <a:pt x="540" y="508"/>
                </a:lnTo>
                <a:lnTo>
                  <a:pt x="552" y="502"/>
                </a:lnTo>
                <a:lnTo>
                  <a:pt x="565" y="494"/>
                </a:lnTo>
                <a:lnTo>
                  <a:pt x="575" y="486"/>
                </a:lnTo>
                <a:lnTo>
                  <a:pt x="585" y="478"/>
                </a:lnTo>
                <a:lnTo>
                  <a:pt x="585" y="478"/>
                </a:lnTo>
                <a:lnTo>
                  <a:pt x="601" y="458"/>
                </a:lnTo>
                <a:lnTo>
                  <a:pt x="607" y="447"/>
                </a:lnTo>
                <a:lnTo>
                  <a:pt x="611" y="435"/>
                </a:lnTo>
                <a:lnTo>
                  <a:pt x="615" y="425"/>
                </a:lnTo>
                <a:lnTo>
                  <a:pt x="617" y="413"/>
                </a:lnTo>
                <a:lnTo>
                  <a:pt x="619" y="401"/>
                </a:lnTo>
                <a:lnTo>
                  <a:pt x="619" y="389"/>
                </a:lnTo>
                <a:lnTo>
                  <a:pt x="619" y="389"/>
                </a:lnTo>
                <a:lnTo>
                  <a:pt x="619" y="387"/>
                </a:lnTo>
                <a:lnTo>
                  <a:pt x="619" y="387"/>
                </a:lnTo>
                <a:lnTo>
                  <a:pt x="619" y="387"/>
                </a:lnTo>
                <a:lnTo>
                  <a:pt x="617" y="375"/>
                </a:lnTo>
                <a:lnTo>
                  <a:pt x="615" y="362"/>
                </a:lnTo>
                <a:lnTo>
                  <a:pt x="611" y="352"/>
                </a:lnTo>
                <a:lnTo>
                  <a:pt x="605" y="342"/>
                </a:lnTo>
                <a:lnTo>
                  <a:pt x="599" y="332"/>
                </a:lnTo>
                <a:lnTo>
                  <a:pt x="591" y="322"/>
                </a:lnTo>
                <a:lnTo>
                  <a:pt x="573" y="306"/>
                </a:lnTo>
                <a:lnTo>
                  <a:pt x="573" y="306"/>
                </a:lnTo>
                <a:lnTo>
                  <a:pt x="563" y="300"/>
                </a:lnTo>
                <a:lnTo>
                  <a:pt x="550" y="294"/>
                </a:lnTo>
                <a:lnTo>
                  <a:pt x="538" y="288"/>
                </a:lnTo>
                <a:lnTo>
                  <a:pt x="526" y="283"/>
                </a:lnTo>
                <a:lnTo>
                  <a:pt x="512" y="279"/>
                </a:lnTo>
                <a:lnTo>
                  <a:pt x="498" y="277"/>
                </a:lnTo>
                <a:lnTo>
                  <a:pt x="484" y="277"/>
                </a:lnTo>
                <a:lnTo>
                  <a:pt x="469" y="277"/>
                </a:lnTo>
                <a:lnTo>
                  <a:pt x="469" y="277"/>
                </a:lnTo>
                <a:lnTo>
                  <a:pt x="467" y="277"/>
                </a:lnTo>
                <a:lnTo>
                  <a:pt x="467" y="277"/>
                </a:lnTo>
                <a:lnTo>
                  <a:pt x="467" y="277"/>
                </a:lnTo>
                <a:lnTo>
                  <a:pt x="447" y="279"/>
                </a:lnTo>
                <a:lnTo>
                  <a:pt x="427" y="285"/>
                </a:lnTo>
                <a:lnTo>
                  <a:pt x="407" y="292"/>
                </a:lnTo>
                <a:lnTo>
                  <a:pt x="388" y="298"/>
                </a:lnTo>
                <a:lnTo>
                  <a:pt x="370" y="308"/>
                </a:lnTo>
                <a:lnTo>
                  <a:pt x="354" y="318"/>
                </a:lnTo>
                <a:lnTo>
                  <a:pt x="340" y="330"/>
                </a:lnTo>
                <a:lnTo>
                  <a:pt x="326" y="342"/>
                </a:lnTo>
                <a:lnTo>
                  <a:pt x="326" y="342"/>
                </a:lnTo>
                <a:lnTo>
                  <a:pt x="314" y="356"/>
                </a:lnTo>
                <a:lnTo>
                  <a:pt x="303" y="371"/>
                </a:lnTo>
                <a:lnTo>
                  <a:pt x="293" y="387"/>
                </a:lnTo>
                <a:lnTo>
                  <a:pt x="287" y="401"/>
                </a:lnTo>
                <a:lnTo>
                  <a:pt x="281" y="419"/>
                </a:lnTo>
                <a:lnTo>
                  <a:pt x="277" y="435"/>
                </a:lnTo>
                <a:lnTo>
                  <a:pt x="275" y="454"/>
                </a:lnTo>
                <a:lnTo>
                  <a:pt x="277" y="470"/>
                </a:lnTo>
                <a:lnTo>
                  <a:pt x="277" y="470"/>
                </a:lnTo>
                <a:lnTo>
                  <a:pt x="277" y="472"/>
                </a:lnTo>
                <a:lnTo>
                  <a:pt x="277" y="472"/>
                </a:lnTo>
                <a:lnTo>
                  <a:pt x="277" y="472"/>
                </a:lnTo>
                <a:lnTo>
                  <a:pt x="279" y="490"/>
                </a:lnTo>
                <a:lnTo>
                  <a:pt x="283" y="506"/>
                </a:lnTo>
                <a:lnTo>
                  <a:pt x="289" y="522"/>
                </a:lnTo>
                <a:lnTo>
                  <a:pt x="297" y="537"/>
                </a:lnTo>
                <a:lnTo>
                  <a:pt x="305" y="553"/>
                </a:lnTo>
                <a:lnTo>
                  <a:pt x="318" y="565"/>
                </a:lnTo>
                <a:lnTo>
                  <a:pt x="330" y="577"/>
                </a:lnTo>
                <a:lnTo>
                  <a:pt x="342" y="589"/>
                </a:lnTo>
                <a:lnTo>
                  <a:pt x="342" y="589"/>
                </a:lnTo>
                <a:lnTo>
                  <a:pt x="358" y="599"/>
                </a:lnTo>
                <a:lnTo>
                  <a:pt x="374" y="607"/>
                </a:lnTo>
                <a:lnTo>
                  <a:pt x="391" y="615"/>
                </a:lnTo>
                <a:lnTo>
                  <a:pt x="409" y="622"/>
                </a:lnTo>
                <a:lnTo>
                  <a:pt x="429" y="626"/>
                </a:lnTo>
                <a:lnTo>
                  <a:pt x="447" y="630"/>
                </a:lnTo>
                <a:lnTo>
                  <a:pt x="467" y="630"/>
                </a:lnTo>
                <a:lnTo>
                  <a:pt x="490" y="630"/>
                </a:lnTo>
                <a:lnTo>
                  <a:pt x="490" y="630"/>
                </a:lnTo>
                <a:lnTo>
                  <a:pt x="492" y="630"/>
                </a:lnTo>
                <a:lnTo>
                  <a:pt x="492" y="630"/>
                </a:lnTo>
                <a:lnTo>
                  <a:pt x="500" y="630"/>
                </a:lnTo>
                <a:lnTo>
                  <a:pt x="506" y="632"/>
                </a:lnTo>
                <a:lnTo>
                  <a:pt x="514" y="634"/>
                </a:lnTo>
                <a:lnTo>
                  <a:pt x="520" y="638"/>
                </a:lnTo>
                <a:lnTo>
                  <a:pt x="524" y="644"/>
                </a:lnTo>
                <a:lnTo>
                  <a:pt x="528" y="650"/>
                </a:lnTo>
                <a:lnTo>
                  <a:pt x="530" y="656"/>
                </a:lnTo>
                <a:lnTo>
                  <a:pt x="532" y="664"/>
                </a:lnTo>
                <a:lnTo>
                  <a:pt x="532" y="664"/>
                </a:lnTo>
                <a:lnTo>
                  <a:pt x="532" y="672"/>
                </a:lnTo>
                <a:lnTo>
                  <a:pt x="530" y="678"/>
                </a:lnTo>
                <a:lnTo>
                  <a:pt x="528" y="686"/>
                </a:lnTo>
                <a:lnTo>
                  <a:pt x="522" y="690"/>
                </a:lnTo>
                <a:lnTo>
                  <a:pt x="518" y="696"/>
                </a:lnTo>
                <a:lnTo>
                  <a:pt x="512" y="700"/>
                </a:lnTo>
                <a:lnTo>
                  <a:pt x="506" y="702"/>
                </a:lnTo>
                <a:lnTo>
                  <a:pt x="498" y="705"/>
                </a:lnTo>
                <a:lnTo>
                  <a:pt x="494" y="705"/>
                </a:lnTo>
                <a:lnTo>
                  <a:pt x="494" y="705"/>
                </a:lnTo>
                <a:lnTo>
                  <a:pt x="494" y="705"/>
                </a:lnTo>
                <a:lnTo>
                  <a:pt x="494" y="705"/>
                </a:lnTo>
                <a:lnTo>
                  <a:pt x="467" y="705"/>
                </a:lnTo>
                <a:lnTo>
                  <a:pt x="439" y="702"/>
                </a:lnTo>
                <a:lnTo>
                  <a:pt x="413" y="698"/>
                </a:lnTo>
                <a:lnTo>
                  <a:pt x="388" y="692"/>
                </a:lnTo>
                <a:lnTo>
                  <a:pt x="364" y="684"/>
                </a:lnTo>
                <a:lnTo>
                  <a:pt x="340" y="674"/>
                </a:lnTo>
                <a:lnTo>
                  <a:pt x="318" y="662"/>
                </a:lnTo>
                <a:lnTo>
                  <a:pt x="297" y="648"/>
                </a:lnTo>
                <a:lnTo>
                  <a:pt x="297" y="648"/>
                </a:lnTo>
                <a:lnTo>
                  <a:pt x="279" y="632"/>
                </a:lnTo>
                <a:lnTo>
                  <a:pt x="261" y="613"/>
                </a:lnTo>
                <a:lnTo>
                  <a:pt x="245" y="595"/>
                </a:lnTo>
                <a:lnTo>
                  <a:pt x="233" y="573"/>
                </a:lnTo>
                <a:lnTo>
                  <a:pt x="220" y="553"/>
                </a:lnTo>
                <a:lnTo>
                  <a:pt x="212" y="528"/>
                </a:lnTo>
                <a:lnTo>
                  <a:pt x="206" y="504"/>
                </a:lnTo>
                <a:lnTo>
                  <a:pt x="202" y="478"/>
                </a:lnTo>
                <a:lnTo>
                  <a:pt x="202" y="478"/>
                </a:lnTo>
                <a:lnTo>
                  <a:pt x="202" y="478"/>
                </a:lnTo>
                <a:lnTo>
                  <a:pt x="202" y="476"/>
                </a:lnTo>
                <a:lnTo>
                  <a:pt x="202" y="476"/>
                </a:lnTo>
                <a:lnTo>
                  <a:pt x="202" y="476"/>
                </a:lnTo>
                <a:lnTo>
                  <a:pt x="202" y="476"/>
                </a:lnTo>
                <a:lnTo>
                  <a:pt x="202" y="449"/>
                </a:lnTo>
                <a:lnTo>
                  <a:pt x="204" y="425"/>
                </a:lnTo>
                <a:lnTo>
                  <a:pt x="208" y="401"/>
                </a:lnTo>
                <a:lnTo>
                  <a:pt x="216" y="377"/>
                </a:lnTo>
                <a:lnTo>
                  <a:pt x="227" y="352"/>
                </a:lnTo>
                <a:lnTo>
                  <a:pt x="241" y="332"/>
                </a:lnTo>
                <a:lnTo>
                  <a:pt x="255" y="310"/>
                </a:lnTo>
                <a:lnTo>
                  <a:pt x="271" y="292"/>
                </a:lnTo>
                <a:lnTo>
                  <a:pt x="271" y="292"/>
                </a:lnTo>
                <a:lnTo>
                  <a:pt x="291" y="273"/>
                </a:lnTo>
                <a:lnTo>
                  <a:pt x="312" y="257"/>
                </a:lnTo>
                <a:lnTo>
                  <a:pt x="332" y="243"/>
                </a:lnTo>
                <a:lnTo>
                  <a:pt x="356" y="231"/>
                </a:lnTo>
                <a:lnTo>
                  <a:pt x="380" y="221"/>
                </a:lnTo>
                <a:lnTo>
                  <a:pt x="407" y="213"/>
                </a:lnTo>
                <a:lnTo>
                  <a:pt x="433" y="207"/>
                </a:lnTo>
                <a:lnTo>
                  <a:pt x="461" y="203"/>
                </a:lnTo>
                <a:lnTo>
                  <a:pt x="461" y="203"/>
                </a:lnTo>
                <a:lnTo>
                  <a:pt x="461" y="203"/>
                </a:lnTo>
                <a:lnTo>
                  <a:pt x="463" y="203"/>
                </a:lnTo>
                <a:lnTo>
                  <a:pt x="463" y="203"/>
                </a:lnTo>
                <a:lnTo>
                  <a:pt x="463" y="203"/>
                </a:lnTo>
                <a:lnTo>
                  <a:pt x="463" y="203"/>
                </a:lnTo>
                <a:lnTo>
                  <a:pt x="486" y="203"/>
                </a:lnTo>
                <a:lnTo>
                  <a:pt x="506" y="205"/>
                </a:lnTo>
                <a:lnTo>
                  <a:pt x="528" y="207"/>
                </a:lnTo>
                <a:lnTo>
                  <a:pt x="548" y="213"/>
                </a:lnTo>
                <a:lnTo>
                  <a:pt x="567" y="219"/>
                </a:lnTo>
                <a:lnTo>
                  <a:pt x="585" y="227"/>
                </a:lnTo>
                <a:lnTo>
                  <a:pt x="601" y="237"/>
                </a:lnTo>
                <a:lnTo>
                  <a:pt x="617" y="247"/>
                </a:lnTo>
                <a:lnTo>
                  <a:pt x="617" y="247"/>
                </a:lnTo>
                <a:lnTo>
                  <a:pt x="633" y="259"/>
                </a:lnTo>
                <a:lnTo>
                  <a:pt x="648" y="273"/>
                </a:lnTo>
                <a:lnTo>
                  <a:pt x="660" y="290"/>
                </a:lnTo>
                <a:lnTo>
                  <a:pt x="670" y="306"/>
                </a:lnTo>
                <a:lnTo>
                  <a:pt x="678" y="324"/>
                </a:lnTo>
                <a:lnTo>
                  <a:pt x="686" y="342"/>
                </a:lnTo>
                <a:lnTo>
                  <a:pt x="690" y="360"/>
                </a:lnTo>
                <a:lnTo>
                  <a:pt x="694" y="381"/>
                </a:lnTo>
                <a:lnTo>
                  <a:pt x="694" y="381"/>
                </a:lnTo>
                <a:lnTo>
                  <a:pt x="694" y="381"/>
                </a:lnTo>
                <a:lnTo>
                  <a:pt x="694" y="383"/>
                </a:lnTo>
                <a:lnTo>
                  <a:pt x="694" y="383"/>
                </a:lnTo>
                <a:lnTo>
                  <a:pt x="694" y="383"/>
                </a:lnTo>
                <a:lnTo>
                  <a:pt x="694" y="383"/>
                </a:lnTo>
                <a:lnTo>
                  <a:pt x="694" y="403"/>
                </a:lnTo>
                <a:lnTo>
                  <a:pt x="692" y="423"/>
                </a:lnTo>
                <a:lnTo>
                  <a:pt x="688" y="443"/>
                </a:lnTo>
                <a:lnTo>
                  <a:pt x="682" y="462"/>
                </a:lnTo>
                <a:lnTo>
                  <a:pt x="674" y="480"/>
                </a:lnTo>
                <a:lnTo>
                  <a:pt x="664" y="498"/>
                </a:lnTo>
                <a:lnTo>
                  <a:pt x="652" y="514"/>
                </a:lnTo>
                <a:lnTo>
                  <a:pt x="637" y="528"/>
                </a:lnTo>
                <a:lnTo>
                  <a:pt x="637" y="528"/>
                </a:lnTo>
                <a:lnTo>
                  <a:pt x="623" y="543"/>
                </a:lnTo>
                <a:lnTo>
                  <a:pt x="607" y="555"/>
                </a:lnTo>
                <a:lnTo>
                  <a:pt x="591" y="565"/>
                </a:lnTo>
                <a:lnTo>
                  <a:pt x="573" y="575"/>
                </a:lnTo>
                <a:lnTo>
                  <a:pt x="552" y="583"/>
                </a:lnTo>
                <a:lnTo>
                  <a:pt x="532" y="589"/>
                </a:lnTo>
                <a:lnTo>
                  <a:pt x="512" y="595"/>
                </a:lnTo>
                <a:lnTo>
                  <a:pt x="490" y="597"/>
                </a:lnTo>
                <a:lnTo>
                  <a:pt x="490" y="597"/>
                </a:lnTo>
                <a:lnTo>
                  <a:pt x="490" y="597"/>
                </a:lnTo>
                <a:lnTo>
                  <a:pt x="488" y="597"/>
                </a:lnTo>
                <a:lnTo>
                  <a:pt x="488" y="597"/>
                </a:lnTo>
                <a:lnTo>
                  <a:pt x="488" y="597"/>
                </a:lnTo>
                <a:lnTo>
                  <a:pt x="488" y="597"/>
                </a:lnTo>
                <a:lnTo>
                  <a:pt x="474" y="597"/>
                </a:lnTo>
                <a:lnTo>
                  <a:pt x="457" y="597"/>
                </a:lnTo>
                <a:lnTo>
                  <a:pt x="443" y="595"/>
                </a:lnTo>
                <a:lnTo>
                  <a:pt x="429" y="591"/>
                </a:lnTo>
                <a:lnTo>
                  <a:pt x="415" y="587"/>
                </a:lnTo>
                <a:lnTo>
                  <a:pt x="401" y="581"/>
                </a:lnTo>
                <a:lnTo>
                  <a:pt x="388" y="573"/>
                </a:lnTo>
                <a:lnTo>
                  <a:pt x="378" y="565"/>
                </a:lnTo>
                <a:lnTo>
                  <a:pt x="378" y="565"/>
                </a:lnTo>
                <a:lnTo>
                  <a:pt x="366" y="557"/>
                </a:lnTo>
                <a:lnTo>
                  <a:pt x="356" y="547"/>
                </a:lnTo>
                <a:lnTo>
                  <a:pt x="348" y="534"/>
                </a:lnTo>
                <a:lnTo>
                  <a:pt x="340" y="522"/>
                </a:lnTo>
                <a:lnTo>
                  <a:pt x="334" y="510"/>
                </a:lnTo>
                <a:lnTo>
                  <a:pt x="328" y="496"/>
                </a:lnTo>
                <a:lnTo>
                  <a:pt x="324" y="482"/>
                </a:lnTo>
                <a:lnTo>
                  <a:pt x="322" y="468"/>
                </a:lnTo>
                <a:lnTo>
                  <a:pt x="322" y="468"/>
                </a:lnTo>
                <a:lnTo>
                  <a:pt x="322" y="468"/>
                </a:lnTo>
                <a:lnTo>
                  <a:pt x="322" y="466"/>
                </a:lnTo>
                <a:lnTo>
                  <a:pt x="322" y="466"/>
                </a:lnTo>
                <a:lnTo>
                  <a:pt x="322" y="466"/>
                </a:lnTo>
                <a:lnTo>
                  <a:pt x="322" y="466"/>
                </a:lnTo>
                <a:lnTo>
                  <a:pt x="322" y="451"/>
                </a:lnTo>
                <a:lnTo>
                  <a:pt x="324" y="437"/>
                </a:lnTo>
                <a:lnTo>
                  <a:pt x="326" y="421"/>
                </a:lnTo>
                <a:lnTo>
                  <a:pt x="332" y="409"/>
                </a:lnTo>
                <a:lnTo>
                  <a:pt x="336" y="395"/>
                </a:lnTo>
                <a:lnTo>
                  <a:pt x="344" y="383"/>
                </a:lnTo>
                <a:lnTo>
                  <a:pt x="352" y="371"/>
                </a:lnTo>
                <a:lnTo>
                  <a:pt x="362" y="360"/>
                </a:lnTo>
                <a:lnTo>
                  <a:pt x="362" y="360"/>
                </a:lnTo>
                <a:lnTo>
                  <a:pt x="372" y="350"/>
                </a:lnTo>
                <a:lnTo>
                  <a:pt x="384" y="340"/>
                </a:lnTo>
                <a:lnTo>
                  <a:pt x="397" y="332"/>
                </a:lnTo>
                <a:lnTo>
                  <a:pt x="409" y="326"/>
                </a:lnTo>
                <a:lnTo>
                  <a:pt x="423" y="320"/>
                </a:lnTo>
                <a:lnTo>
                  <a:pt x="439" y="316"/>
                </a:lnTo>
                <a:lnTo>
                  <a:pt x="453" y="312"/>
                </a:lnTo>
                <a:lnTo>
                  <a:pt x="469" y="310"/>
                </a:lnTo>
                <a:lnTo>
                  <a:pt x="469" y="310"/>
                </a:lnTo>
                <a:lnTo>
                  <a:pt x="469" y="310"/>
                </a:lnTo>
                <a:lnTo>
                  <a:pt x="469" y="310"/>
                </a:lnTo>
                <a:lnTo>
                  <a:pt x="469" y="310"/>
                </a:lnTo>
                <a:lnTo>
                  <a:pt x="469" y="310"/>
                </a:lnTo>
                <a:lnTo>
                  <a:pt x="469" y="310"/>
                </a:lnTo>
                <a:lnTo>
                  <a:pt x="490" y="310"/>
                </a:lnTo>
                <a:lnTo>
                  <a:pt x="506" y="314"/>
                </a:lnTo>
                <a:lnTo>
                  <a:pt x="524" y="320"/>
                </a:lnTo>
                <a:lnTo>
                  <a:pt x="538" y="330"/>
                </a:lnTo>
                <a:lnTo>
                  <a:pt x="538" y="330"/>
                </a:lnTo>
                <a:lnTo>
                  <a:pt x="552" y="342"/>
                </a:lnTo>
                <a:lnTo>
                  <a:pt x="563" y="356"/>
                </a:lnTo>
                <a:lnTo>
                  <a:pt x="569" y="373"/>
                </a:lnTo>
                <a:lnTo>
                  <a:pt x="573" y="393"/>
                </a:lnTo>
                <a:lnTo>
                  <a:pt x="573" y="393"/>
                </a:lnTo>
                <a:lnTo>
                  <a:pt x="573" y="393"/>
                </a:lnTo>
                <a:lnTo>
                  <a:pt x="573" y="393"/>
                </a:lnTo>
                <a:lnTo>
                  <a:pt x="573" y="393"/>
                </a:lnTo>
                <a:lnTo>
                  <a:pt x="573" y="393"/>
                </a:lnTo>
                <a:lnTo>
                  <a:pt x="573" y="393"/>
                </a:lnTo>
                <a:lnTo>
                  <a:pt x="573" y="411"/>
                </a:lnTo>
                <a:lnTo>
                  <a:pt x="567" y="429"/>
                </a:lnTo>
                <a:lnTo>
                  <a:pt x="559" y="445"/>
                </a:lnTo>
                <a:lnTo>
                  <a:pt x="548" y="460"/>
                </a:lnTo>
                <a:lnTo>
                  <a:pt x="548" y="460"/>
                </a:lnTo>
                <a:lnTo>
                  <a:pt x="534" y="472"/>
                </a:lnTo>
                <a:lnTo>
                  <a:pt x="518" y="482"/>
                </a:lnTo>
                <a:lnTo>
                  <a:pt x="502" y="488"/>
                </a:lnTo>
                <a:lnTo>
                  <a:pt x="484" y="490"/>
                </a:lnTo>
                <a:lnTo>
                  <a:pt x="484" y="490"/>
                </a:lnTo>
                <a:close/>
                <a:moveTo>
                  <a:pt x="688" y="279"/>
                </a:moveTo>
                <a:lnTo>
                  <a:pt x="688" y="279"/>
                </a:lnTo>
                <a:lnTo>
                  <a:pt x="700" y="298"/>
                </a:lnTo>
                <a:lnTo>
                  <a:pt x="712" y="318"/>
                </a:lnTo>
                <a:lnTo>
                  <a:pt x="723" y="338"/>
                </a:lnTo>
                <a:lnTo>
                  <a:pt x="731" y="358"/>
                </a:lnTo>
                <a:lnTo>
                  <a:pt x="731" y="358"/>
                </a:lnTo>
                <a:lnTo>
                  <a:pt x="749" y="354"/>
                </a:lnTo>
                <a:lnTo>
                  <a:pt x="765" y="348"/>
                </a:lnTo>
                <a:lnTo>
                  <a:pt x="777" y="342"/>
                </a:lnTo>
                <a:lnTo>
                  <a:pt x="787" y="334"/>
                </a:lnTo>
                <a:lnTo>
                  <a:pt x="795" y="328"/>
                </a:lnTo>
                <a:lnTo>
                  <a:pt x="803" y="320"/>
                </a:lnTo>
                <a:lnTo>
                  <a:pt x="814" y="304"/>
                </a:lnTo>
                <a:lnTo>
                  <a:pt x="824" y="290"/>
                </a:lnTo>
                <a:lnTo>
                  <a:pt x="834" y="277"/>
                </a:lnTo>
                <a:lnTo>
                  <a:pt x="840" y="271"/>
                </a:lnTo>
                <a:lnTo>
                  <a:pt x="846" y="265"/>
                </a:lnTo>
                <a:lnTo>
                  <a:pt x="856" y="261"/>
                </a:lnTo>
                <a:lnTo>
                  <a:pt x="868" y="257"/>
                </a:lnTo>
                <a:lnTo>
                  <a:pt x="868" y="257"/>
                </a:lnTo>
                <a:lnTo>
                  <a:pt x="846" y="243"/>
                </a:lnTo>
                <a:lnTo>
                  <a:pt x="824" y="233"/>
                </a:lnTo>
                <a:lnTo>
                  <a:pt x="801" y="227"/>
                </a:lnTo>
                <a:lnTo>
                  <a:pt x="791" y="225"/>
                </a:lnTo>
                <a:lnTo>
                  <a:pt x="781" y="225"/>
                </a:lnTo>
                <a:lnTo>
                  <a:pt x="769" y="227"/>
                </a:lnTo>
                <a:lnTo>
                  <a:pt x="757" y="229"/>
                </a:lnTo>
                <a:lnTo>
                  <a:pt x="747" y="233"/>
                </a:lnTo>
                <a:lnTo>
                  <a:pt x="735" y="239"/>
                </a:lnTo>
                <a:lnTo>
                  <a:pt x="723" y="247"/>
                </a:lnTo>
                <a:lnTo>
                  <a:pt x="712" y="255"/>
                </a:lnTo>
                <a:lnTo>
                  <a:pt x="700" y="267"/>
                </a:lnTo>
                <a:lnTo>
                  <a:pt x="688" y="279"/>
                </a:lnTo>
                <a:lnTo>
                  <a:pt x="688" y="279"/>
                </a:lnTo>
                <a:close/>
                <a:moveTo>
                  <a:pt x="569" y="188"/>
                </a:moveTo>
                <a:lnTo>
                  <a:pt x="569" y="188"/>
                </a:lnTo>
                <a:lnTo>
                  <a:pt x="589" y="196"/>
                </a:lnTo>
                <a:lnTo>
                  <a:pt x="607" y="209"/>
                </a:lnTo>
                <a:lnTo>
                  <a:pt x="627" y="221"/>
                </a:lnTo>
                <a:lnTo>
                  <a:pt x="646" y="235"/>
                </a:lnTo>
                <a:lnTo>
                  <a:pt x="646" y="235"/>
                </a:lnTo>
                <a:lnTo>
                  <a:pt x="658" y="221"/>
                </a:lnTo>
                <a:lnTo>
                  <a:pt x="668" y="209"/>
                </a:lnTo>
                <a:lnTo>
                  <a:pt x="676" y="196"/>
                </a:lnTo>
                <a:lnTo>
                  <a:pt x="682" y="186"/>
                </a:lnTo>
                <a:lnTo>
                  <a:pt x="686" y="174"/>
                </a:lnTo>
                <a:lnTo>
                  <a:pt x="688" y="164"/>
                </a:lnTo>
                <a:lnTo>
                  <a:pt x="690" y="146"/>
                </a:lnTo>
                <a:lnTo>
                  <a:pt x="690" y="130"/>
                </a:lnTo>
                <a:lnTo>
                  <a:pt x="692" y="111"/>
                </a:lnTo>
                <a:lnTo>
                  <a:pt x="694" y="103"/>
                </a:lnTo>
                <a:lnTo>
                  <a:pt x="698" y="95"/>
                </a:lnTo>
                <a:lnTo>
                  <a:pt x="704" y="87"/>
                </a:lnTo>
                <a:lnTo>
                  <a:pt x="712" y="77"/>
                </a:lnTo>
                <a:lnTo>
                  <a:pt x="712" y="77"/>
                </a:lnTo>
                <a:lnTo>
                  <a:pt x="686" y="77"/>
                </a:lnTo>
                <a:lnTo>
                  <a:pt x="664" y="79"/>
                </a:lnTo>
                <a:lnTo>
                  <a:pt x="642" y="85"/>
                </a:lnTo>
                <a:lnTo>
                  <a:pt x="631" y="89"/>
                </a:lnTo>
                <a:lnTo>
                  <a:pt x="621" y="93"/>
                </a:lnTo>
                <a:lnTo>
                  <a:pt x="611" y="101"/>
                </a:lnTo>
                <a:lnTo>
                  <a:pt x="603" y="107"/>
                </a:lnTo>
                <a:lnTo>
                  <a:pt x="595" y="117"/>
                </a:lnTo>
                <a:lnTo>
                  <a:pt x="589" y="128"/>
                </a:lnTo>
                <a:lnTo>
                  <a:pt x="583" y="140"/>
                </a:lnTo>
                <a:lnTo>
                  <a:pt x="577" y="154"/>
                </a:lnTo>
                <a:lnTo>
                  <a:pt x="573" y="170"/>
                </a:lnTo>
                <a:lnTo>
                  <a:pt x="569" y="188"/>
                </a:lnTo>
                <a:lnTo>
                  <a:pt x="569" y="188"/>
                </a:lnTo>
                <a:close/>
                <a:moveTo>
                  <a:pt x="419" y="168"/>
                </a:moveTo>
                <a:lnTo>
                  <a:pt x="419" y="168"/>
                </a:lnTo>
                <a:lnTo>
                  <a:pt x="441" y="166"/>
                </a:lnTo>
                <a:lnTo>
                  <a:pt x="463" y="166"/>
                </a:lnTo>
                <a:lnTo>
                  <a:pt x="486" y="166"/>
                </a:lnTo>
                <a:lnTo>
                  <a:pt x="508" y="170"/>
                </a:lnTo>
                <a:lnTo>
                  <a:pt x="508" y="170"/>
                </a:lnTo>
                <a:lnTo>
                  <a:pt x="512" y="152"/>
                </a:lnTo>
                <a:lnTo>
                  <a:pt x="516" y="136"/>
                </a:lnTo>
                <a:lnTo>
                  <a:pt x="516" y="122"/>
                </a:lnTo>
                <a:lnTo>
                  <a:pt x="516" y="109"/>
                </a:lnTo>
                <a:lnTo>
                  <a:pt x="514" y="97"/>
                </a:lnTo>
                <a:lnTo>
                  <a:pt x="510" y="87"/>
                </a:lnTo>
                <a:lnTo>
                  <a:pt x="502" y="71"/>
                </a:lnTo>
                <a:lnTo>
                  <a:pt x="494" y="55"/>
                </a:lnTo>
                <a:lnTo>
                  <a:pt x="488" y="41"/>
                </a:lnTo>
                <a:lnTo>
                  <a:pt x="486" y="30"/>
                </a:lnTo>
                <a:lnTo>
                  <a:pt x="486" y="22"/>
                </a:lnTo>
                <a:lnTo>
                  <a:pt x="486" y="12"/>
                </a:lnTo>
                <a:lnTo>
                  <a:pt x="488" y="0"/>
                </a:lnTo>
                <a:lnTo>
                  <a:pt x="488" y="0"/>
                </a:lnTo>
                <a:lnTo>
                  <a:pt x="465" y="12"/>
                </a:lnTo>
                <a:lnTo>
                  <a:pt x="445" y="26"/>
                </a:lnTo>
                <a:lnTo>
                  <a:pt x="429" y="41"/>
                </a:lnTo>
                <a:lnTo>
                  <a:pt x="423" y="51"/>
                </a:lnTo>
                <a:lnTo>
                  <a:pt x="417" y="61"/>
                </a:lnTo>
                <a:lnTo>
                  <a:pt x="413" y="71"/>
                </a:lnTo>
                <a:lnTo>
                  <a:pt x="409" y="81"/>
                </a:lnTo>
                <a:lnTo>
                  <a:pt x="407" y="93"/>
                </a:lnTo>
                <a:lnTo>
                  <a:pt x="407" y="105"/>
                </a:lnTo>
                <a:lnTo>
                  <a:pt x="407" y="120"/>
                </a:lnTo>
                <a:lnTo>
                  <a:pt x="409" y="134"/>
                </a:lnTo>
                <a:lnTo>
                  <a:pt x="413" y="150"/>
                </a:lnTo>
                <a:lnTo>
                  <a:pt x="419" y="168"/>
                </a:lnTo>
                <a:lnTo>
                  <a:pt x="419" y="168"/>
                </a:lnTo>
                <a:close/>
                <a:moveTo>
                  <a:pt x="279" y="225"/>
                </a:moveTo>
                <a:lnTo>
                  <a:pt x="279" y="225"/>
                </a:lnTo>
                <a:lnTo>
                  <a:pt x="297" y="213"/>
                </a:lnTo>
                <a:lnTo>
                  <a:pt x="316" y="200"/>
                </a:lnTo>
                <a:lnTo>
                  <a:pt x="336" y="190"/>
                </a:lnTo>
                <a:lnTo>
                  <a:pt x="358" y="182"/>
                </a:lnTo>
                <a:lnTo>
                  <a:pt x="358" y="182"/>
                </a:lnTo>
                <a:lnTo>
                  <a:pt x="352" y="164"/>
                </a:lnTo>
                <a:lnTo>
                  <a:pt x="346" y="148"/>
                </a:lnTo>
                <a:lnTo>
                  <a:pt x="340" y="136"/>
                </a:lnTo>
                <a:lnTo>
                  <a:pt x="334" y="126"/>
                </a:lnTo>
                <a:lnTo>
                  <a:pt x="326" y="117"/>
                </a:lnTo>
                <a:lnTo>
                  <a:pt x="318" y="109"/>
                </a:lnTo>
                <a:lnTo>
                  <a:pt x="303" y="99"/>
                </a:lnTo>
                <a:lnTo>
                  <a:pt x="289" y="89"/>
                </a:lnTo>
                <a:lnTo>
                  <a:pt x="275" y="79"/>
                </a:lnTo>
                <a:lnTo>
                  <a:pt x="269" y="73"/>
                </a:lnTo>
                <a:lnTo>
                  <a:pt x="263" y="65"/>
                </a:lnTo>
                <a:lnTo>
                  <a:pt x="259" y="57"/>
                </a:lnTo>
                <a:lnTo>
                  <a:pt x="255" y="45"/>
                </a:lnTo>
                <a:lnTo>
                  <a:pt x="255" y="45"/>
                </a:lnTo>
                <a:lnTo>
                  <a:pt x="243" y="67"/>
                </a:lnTo>
                <a:lnTo>
                  <a:pt x="233" y="89"/>
                </a:lnTo>
                <a:lnTo>
                  <a:pt x="225" y="109"/>
                </a:lnTo>
                <a:lnTo>
                  <a:pt x="225" y="122"/>
                </a:lnTo>
                <a:lnTo>
                  <a:pt x="225" y="132"/>
                </a:lnTo>
                <a:lnTo>
                  <a:pt x="225" y="144"/>
                </a:lnTo>
                <a:lnTo>
                  <a:pt x="227" y="154"/>
                </a:lnTo>
                <a:lnTo>
                  <a:pt x="231" y="166"/>
                </a:lnTo>
                <a:lnTo>
                  <a:pt x="237" y="178"/>
                </a:lnTo>
                <a:lnTo>
                  <a:pt x="245" y="190"/>
                </a:lnTo>
                <a:lnTo>
                  <a:pt x="255" y="200"/>
                </a:lnTo>
                <a:lnTo>
                  <a:pt x="265" y="213"/>
                </a:lnTo>
                <a:lnTo>
                  <a:pt x="279" y="225"/>
                </a:lnTo>
                <a:lnTo>
                  <a:pt x="279" y="225"/>
                </a:lnTo>
                <a:close/>
                <a:moveTo>
                  <a:pt x="186" y="344"/>
                </a:moveTo>
                <a:lnTo>
                  <a:pt x="186" y="344"/>
                </a:lnTo>
                <a:lnTo>
                  <a:pt x="196" y="324"/>
                </a:lnTo>
                <a:lnTo>
                  <a:pt x="206" y="304"/>
                </a:lnTo>
                <a:lnTo>
                  <a:pt x="218" y="285"/>
                </a:lnTo>
                <a:lnTo>
                  <a:pt x="233" y="267"/>
                </a:lnTo>
                <a:lnTo>
                  <a:pt x="233" y="267"/>
                </a:lnTo>
                <a:lnTo>
                  <a:pt x="218" y="255"/>
                </a:lnTo>
                <a:lnTo>
                  <a:pt x="206" y="245"/>
                </a:lnTo>
                <a:lnTo>
                  <a:pt x="194" y="237"/>
                </a:lnTo>
                <a:lnTo>
                  <a:pt x="184" y="231"/>
                </a:lnTo>
                <a:lnTo>
                  <a:pt x="174" y="227"/>
                </a:lnTo>
                <a:lnTo>
                  <a:pt x="164" y="225"/>
                </a:lnTo>
                <a:lnTo>
                  <a:pt x="146" y="223"/>
                </a:lnTo>
                <a:lnTo>
                  <a:pt x="127" y="223"/>
                </a:lnTo>
                <a:lnTo>
                  <a:pt x="111" y="221"/>
                </a:lnTo>
                <a:lnTo>
                  <a:pt x="103" y="219"/>
                </a:lnTo>
                <a:lnTo>
                  <a:pt x="93" y="215"/>
                </a:lnTo>
                <a:lnTo>
                  <a:pt x="85" y="209"/>
                </a:lnTo>
                <a:lnTo>
                  <a:pt x="77" y="200"/>
                </a:lnTo>
                <a:lnTo>
                  <a:pt x="77" y="200"/>
                </a:lnTo>
                <a:lnTo>
                  <a:pt x="75" y="227"/>
                </a:lnTo>
                <a:lnTo>
                  <a:pt x="77" y="249"/>
                </a:lnTo>
                <a:lnTo>
                  <a:pt x="83" y="271"/>
                </a:lnTo>
                <a:lnTo>
                  <a:pt x="87" y="281"/>
                </a:lnTo>
                <a:lnTo>
                  <a:pt x="93" y="292"/>
                </a:lnTo>
                <a:lnTo>
                  <a:pt x="99" y="302"/>
                </a:lnTo>
                <a:lnTo>
                  <a:pt x="107" y="310"/>
                </a:lnTo>
                <a:lnTo>
                  <a:pt x="115" y="318"/>
                </a:lnTo>
                <a:lnTo>
                  <a:pt x="127" y="324"/>
                </a:lnTo>
                <a:lnTo>
                  <a:pt x="140" y="330"/>
                </a:lnTo>
                <a:lnTo>
                  <a:pt x="154" y="336"/>
                </a:lnTo>
                <a:lnTo>
                  <a:pt x="168" y="340"/>
                </a:lnTo>
                <a:lnTo>
                  <a:pt x="186" y="344"/>
                </a:lnTo>
                <a:lnTo>
                  <a:pt x="186" y="344"/>
                </a:lnTo>
                <a:close/>
                <a:moveTo>
                  <a:pt x="166" y="494"/>
                </a:moveTo>
                <a:lnTo>
                  <a:pt x="166" y="494"/>
                </a:lnTo>
                <a:lnTo>
                  <a:pt x="164" y="472"/>
                </a:lnTo>
                <a:lnTo>
                  <a:pt x="164" y="449"/>
                </a:lnTo>
                <a:lnTo>
                  <a:pt x="166" y="427"/>
                </a:lnTo>
                <a:lnTo>
                  <a:pt x="168" y="405"/>
                </a:lnTo>
                <a:lnTo>
                  <a:pt x="168" y="405"/>
                </a:lnTo>
                <a:lnTo>
                  <a:pt x="150" y="399"/>
                </a:lnTo>
                <a:lnTo>
                  <a:pt x="133" y="397"/>
                </a:lnTo>
                <a:lnTo>
                  <a:pt x="119" y="397"/>
                </a:lnTo>
                <a:lnTo>
                  <a:pt x="107" y="397"/>
                </a:lnTo>
                <a:lnTo>
                  <a:pt x="97" y="399"/>
                </a:lnTo>
                <a:lnTo>
                  <a:pt x="87" y="403"/>
                </a:lnTo>
                <a:lnTo>
                  <a:pt x="69" y="409"/>
                </a:lnTo>
                <a:lnTo>
                  <a:pt x="54" y="419"/>
                </a:lnTo>
                <a:lnTo>
                  <a:pt x="38" y="425"/>
                </a:lnTo>
                <a:lnTo>
                  <a:pt x="30" y="427"/>
                </a:lnTo>
                <a:lnTo>
                  <a:pt x="20" y="427"/>
                </a:lnTo>
                <a:lnTo>
                  <a:pt x="10" y="427"/>
                </a:lnTo>
                <a:lnTo>
                  <a:pt x="0" y="425"/>
                </a:lnTo>
                <a:lnTo>
                  <a:pt x="0" y="425"/>
                </a:lnTo>
                <a:lnTo>
                  <a:pt x="10" y="447"/>
                </a:lnTo>
                <a:lnTo>
                  <a:pt x="24" y="466"/>
                </a:lnTo>
                <a:lnTo>
                  <a:pt x="40" y="484"/>
                </a:lnTo>
                <a:lnTo>
                  <a:pt x="48" y="490"/>
                </a:lnTo>
                <a:lnTo>
                  <a:pt x="59" y="496"/>
                </a:lnTo>
                <a:lnTo>
                  <a:pt x="69" y="500"/>
                </a:lnTo>
                <a:lnTo>
                  <a:pt x="79" y="504"/>
                </a:lnTo>
                <a:lnTo>
                  <a:pt x="91" y="506"/>
                </a:lnTo>
                <a:lnTo>
                  <a:pt x="105" y="506"/>
                </a:lnTo>
                <a:lnTo>
                  <a:pt x="119" y="506"/>
                </a:lnTo>
                <a:lnTo>
                  <a:pt x="133" y="504"/>
                </a:lnTo>
                <a:lnTo>
                  <a:pt x="150" y="500"/>
                </a:lnTo>
                <a:lnTo>
                  <a:pt x="166" y="494"/>
                </a:lnTo>
                <a:lnTo>
                  <a:pt x="166" y="494"/>
                </a:lnTo>
                <a:close/>
                <a:moveTo>
                  <a:pt x="225" y="634"/>
                </a:moveTo>
                <a:lnTo>
                  <a:pt x="225" y="634"/>
                </a:lnTo>
                <a:lnTo>
                  <a:pt x="210" y="615"/>
                </a:lnTo>
                <a:lnTo>
                  <a:pt x="198" y="597"/>
                </a:lnTo>
                <a:lnTo>
                  <a:pt x="188" y="577"/>
                </a:lnTo>
                <a:lnTo>
                  <a:pt x="180" y="555"/>
                </a:lnTo>
                <a:lnTo>
                  <a:pt x="180" y="555"/>
                </a:lnTo>
                <a:lnTo>
                  <a:pt x="162" y="561"/>
                </a:lnTo>
                <a:lnTo>
                  <a:pt x="148" y="567"/>
                </a:lnTo>
                <a:lnTo>
                  <a:pt x="135" y="573"/>
                </a:lnTo>
                <a:lnTo>
                  <a:pt x="125" y="579"/>
                </a:lnTo>
                <a:lnTo>
                  <a:pt x="115" y="587"/>
                </a:lnTo>
                <a:lnTo>
                  <a:pt x="109" y="593"/>
                </a:lnTo>
                <a:lnTo>
                  <a:pt x="97" y="609"/>
                </a:lnTo>
                <a:lnTo>
                  <a:pt x="89" y="624"/>
                </a:lnTo>
                <a:lnTo>
                  <a:pt x="79" y="638"/>
                </a:lnTo>
                <a:lnTo>
                  <a:pt x="73" y="644"/>
                </a:lnTo>
                <a:lnTo>
                  <a:pt x="65" y="650"/>
                </a:lnTo>
                <a:lnTo>
                  <a:pt x="54" y="654"/>
                </a:lnTo>
                <a:lnTo>
                  <a:pt x="44" y="658"/>
                </a:lnTo>
                <a:lnTo>
                  <a:pt x="44" y="658"/>
                </a:lnTo>
                <a:lnTo>
                  <a:pt x="65" y="670"/>
                </a:lnTo>
                <a:lnTo>
                  <a:pt x="87" y="680"/>
                </a:lnTo>
                <a:lnTo>
                  <a:pt x="109" y="688"/>
                </a:lnTo>
                <a:lnTo>
                  <a:pt x="119" y="688"/>
                </a:lnTo>
                <a:lnTo>
                  <a:pt x="131" y="688"/>
                </a:lnTo>
                <a:lnTo>
                  <a:pt x="142" y="688"/>
                </a:lnTo>
                <a:lnTo>
                  <a:pt x="154" y="686"/>
                </a:lnTo>
                <a:lnTo>
                  <a:pt x="166" y="682"/>
                </a:lnTo>
                <a:lnTo>
                  <a:pt x="176" y="676"/>
                </a:lnTo>
                <a:lnTo>
                  <a:pt x="188" y="668"/>
                </a:lnTo>
                <a:lnTo>
                  <a:pt x="200" y="658"/>
                </a:lnTo>
                <a:lnTo>
                  <a:pt x="212" y="648"/>
                </a:lnTo>
                <a:lnTo>
                  <a:pt x="225" y="634"/>
                </a:lnTo>
                <a:lnTo>
                  <a:pt x="225" y="634"/>
                </a:lnTo>
                <a:close/>
                <a:moveTo>
                  <a:pt x="344" y="727"/>
                </a:moveTo>
                <a:lnTo>
                  <a:pt x="344" y="727"/>
                </a:lnTo>
                <a:lnTo>
                  <a:pt x="324" y="717"/>
                </a:lnTo>
                <a:lnTo>
                  <a:pt x="303" y="707"/>
                </a:lnTo>
                <a:lnTo>
                  <a:pt x="285" y="694"/>
                </a:lnTo>
                <a:lnTo>
                  <a:pt x="267" y="680"/>
                </a:lnTo>
                <a:lnTo>
                  <a:pt x="267" y="680"/>
                </a:lnTo>
                <a:lnTo>
                  <a:pt x="253" y="692"/>
                </a:lnTo>
                <a:lnTo>
                  <a:pt x="243" y="707"/>
                </a:lnTo>
                <a:lnTo>
                  <a:pt x="235" y="717"/>
                </a:lnTo>
                <a:lnTo>
                  <a:pt x="231" y="729"/>
                </a:lnTo>
                <a:lnTo>
                  <a:pt x="227" y="739"/>
                </a:lnTo>
                <a:lnTo>
                  <a:pt x="225" y="749"/>
                </a:lnTo>
                <a:lnTo>
                  <a:pt x="223" y="767"/>
                </a:lnTo>
                <a:lnTo>
                  <a:pt x="220" y="785"/>
                </a:lnTo>
                <a:lnTo>
                  <a:pt x="218" y="802"/>
                </a:lnTo>
                <a:lnTo>
                  <a:pt x="216" y="810"/>
                </a:lnTo>
                <a:lnTo>
                  <a:pt x="212" y="818"/>
                </a:lnTo>
                <a:lnTo>
                  <a:pt x="206" y="828"/>
                </a:lnTo>
                <a:lnTo>
                  <a:pt x="198" y="836"/>
                </a:lnTo>
                <a:lnTo>
                  <a:pt x="198" y="836"/>
                </a:lnTo>
                <a:lnTo>
                  <a:pt x="225" y="836"/>
                </a:lnTo>
                <a:lnTo>
                  <a:pt x="249" y="836"/>
                </a:lnTo>
                <a:lnTo>
                  <a:pt x="271" y="830"/>
                </a:lnTo>
                <a:lnTo>
                  <a:pt x="281" y="826"/>
                </a:lnTo>
                <a:lnTo>
                  <a:pt x="291" y="820"/>
                </a:lnTo>
                <a:lnTo>
                  <a:pt x="299" y="814"/>
                </a:lnTo>
                <a:lnTo>
                  <a:pt x="308" y="806"/>
                </a:lnTo>
                <a:lnTo>
                  <a:pt x="316" y="796"/>
                </a:lnTo>
                <a:lnTo>
                  <a:pt x="324" y="785"/>
                </a:lnTo>
                <a:lnTo>
                  <a:pt x="330" y="773"/>
                </a:lnTo>
                <a:lnTo>
                  <a:pt x="334" y="759"/>
                </a:lnTo>
                <a:lnTo>
                  <a:pt x="340" y="745"/>
                </a:lnTo>
                <a:lnTo>
                  <a:pt x="344" y="727"/>
                </a:lnTo>
                <a:lnTo>
                  <a:pt x="344" y="727"/>
                </a:lnTo>
                <a:close/>
                <a:moveTo>
                  <a:pt x="494" y="747"/>
                </a:moveTo>
                <a:lnTo>
                  <a:pt x="494" y="747"/>
                </a:lnTo>
                <a:lnTo>
                  <a:pt x="471" y="749"/>
                </a:lnTo>
                <a:lnTo>
                  <a:pt x="447" y="749"/>
                </a:lnTo>
                <a:lnTo>
                  <a:pt x="425" y="747"/>
                </a:lnTo>
                <a:lnTo>
                  <a:pt x="403" y="745"/>
                </a:lnTo>
                <a:lnTo>
                  <a:pt x="403" y="745"/>
                </a:lnTo>
                <a:lnTo>
                  <a:pt x="399" y="763"/>
                </a:lnTo>
                <a:lnTo>
                  <a:pt x="397" y="779"/>
                </a:lnTo>
                <a:lnTo>
                  <a:pt x="395" y="794"/>
                </a:lnTo>
                <a:lnTo>
                  <a:pt x="397" y="806"/>
                </a:lnTo>
                <a:lnTo>
                  <a:pt x="399" y="816"/>
                </a:lnTo>
                <a:lnTo>
                  <a:pt x="401" y="826"/>
                </a:lnTo>
                <a:lnTo>
                  <a:pt x="409" y="842"/>
                </a:lnTo>
                <a:lnTo>
                  <a:pt x="417" y="858"/>
                </a:lnTo>
                <a:lnTo>
                  <a:pt x="423" y="875"/>
                </a:lnTo>
                <a:lnTo>
                  <a:pt x="425" y="883"/>
                </a:lnTo>
                <a:lnTo>
                  <a:pt x="427" y="893"/>
                </a:lnTo>
                <a:lnTo>
                  <a:pt x="425" y="903"/>
                </a:lnTo>
                <a:lnTo>
                  <a:pt x="423" y="913"/>
                </a:lnTo>
                <a:lnTo>
                  <a:pt x="423" y="913"/>
                </a:lnTo>
                <a:lnTo>
                  <a:pt x="445" y="901"/>
                </a:lnTo>
                <a:lnTo>
                  <a:pt x="465" y="889"/>
                </a:lnTo>
                <a:lnTo>
                  <a:pt x="482" y="873"/>
                </a:lnTo>
                <a:lnTo>
                  <a:pt x="488" y="864"/>
                </a:lnTo>
                <a:lnTo>
                  <a:pt x="494" y="854"/>
                </a:lnTo>
                <a:lnTo>
                  <a:pt x="500" y="844"/>
                </a:lnTo>
                <a:lnTo>
                  <a:pt x="502" y="832"/>
                </a:lnTo>
                <a:lnTo>
                  <a:pt x="504" y="822"/>
                </a:lnTo>
                <a:lnTo>
                  <a:pt x="506" y="808"/>
                </a:lnTo>
                <a:lnTo>
                  <a:pt x="504" y="794"/>
                </a:lnTo>
                <a:lnTo>
                  <a:pt x="502" y="779"/>
                </a:lnTo>
                <a:lnTo>
                  <a:pt x="498" y="763"/>
                </a:lnTo>
                <a:lnTo>
                  <a:pt x="494" y="747"/>
                </a:lnTo>
                <a:lnTo>
                  <a:pt x="494" y="747"/>
                </a:lnTo>
                <a:close/>
                <a:moveTo>
                  <a:pt x="631" y="674"/>
                </a:moveTo>
                <a:lnTo>
                  <a:pt x="631" y="674"/>
                </a:lnTo>
                <a:lnTo>
                  <a:pt x="613" y="686"/>
                </a:lnTo>
                <a:lnTo>
                  <a:pt x="593" y="698"/>
                </a:lnTo>
                <a:lnTo>
                  <a:pt x="573" y="709"/>
                </a:lnTo>
                <a:lnTo>
                  <a:pt x="552" y="719"/>
                </a:lnTo>
                <a:lnTo>
                  <a:pt x="552" y="719"/>
                </a:lnTo>
                <a:lnTo>
                  <a:pt x="557" y="735"/>
                </a:lnTo>
                <a:lnTo>
                  <a:pt x="563" y="751"/>
                </a:lnTo>
                <a:lnTo>
                  <a:pt x="569" y="763"/>
                </a:lnTo>
                <a:lnTo>
                  <a:pt x="577" y="773"/>
                </a:lnTo>
                <a:lnTo>
                  <a:pt x="583" y="781"/>
                </a:lnTo>
                <a:lnTo>
                  <a:pt x="591" y="790"/>
                </a:lnTo>
                <a:lnTo>
                  <a:pt x="607" y="800"/>
                </a:lnTo>
                <a:lnTo>
                  <a:pt x="621" y="810"/>
                </a:lnTo>
                <a:lnTo>
                  <a:pt x="635" y="820"/>
                </a:lnTo>
                <a:lnTo>
                  <a:pt x="642" y="826"/>
                </a:lnTo>
                <a:lnTo>
                  <a:pt x="646" y="834"/>
                </a:lnTo>
                <a:lnTo>
                  <a:pt x="650" y="842"/>
                </a:lnTo>
                <a:lnTo>
                  <a:pt x="654" y="854"/>
                </a:lnTo>
                <a:lnTo>
                  <a:pt x="654" y="854"/>
                </a:lnTo>
                <a:lnTo>
                  <a:pt x="668" y="832"/>
                </a:lnTo>
                <a:lnTo>
                  <a:pt x="678" y="812"/>
                </a:lnTo>
                <a:lnTo>
                  <a:pt x="684" y="790"/>
                </a:lnTo>
                <a:lnTo>
                  <a:pt x="686" y="777"/>
                </a:lnTo>
                <a:lnTo>
                  <a:pt x="686" y="767"/>
                </a:lnTo>
                <a:lnTo>
                  <a:pt x="684" y="755"/>
                </a:lnTo>
                <a:lnTo>
                  <a:pt x="682" y="745"/>
                </a:lnTo>
                <a:lnTo>
                  <a:pt x="678" y="733"/>
                </a:lnTo>
                <a:lnTo>
                  <a:pt x="672" y="721"/>
                </a:lnTo>
                <a:lnTo>
                  <a:pt x="666" y="711"/>
                </a:lnTo>
                <a:lnTo>
                  <a:pt x="656" y="698"/>
                </a:lnTo>
                <a:lnTo>
                  <a:pt x="644" y="686"/>
                </a:lnTo>
                <a:lnTo>
                  <a:pt x="631" y="674"/>
                </a:lnTo>
                <a:lnTo>
                  <a:pt x="631" y="674"/>
                </a:lnTo>
                <a:close/>
                <a:moveTo>
                  <a:pt x="716" y="553"/>
                </a:moveTo>
                <a:lnTo>
                  <a:pt x="716" y="553"/>
                </a:lnTo>
                <a:lnTo>
                  <a:pt x="708" y="573"/>
                </a:lnTo>
                <a:lnTo>
                  <a:pt x="696" y="593"/>
                </a:lnTo>
                <a:lnTo>
                  <a:pt x="684" y="611"/>
                </a:lnTo>
                <a:lnTo>
                  <a:pt x="670" y="630"/>
                </a:lnTo>
                <a:lnTo>
                  <a:pt x="670" y="630"/>
                </a:lnTo>
                <a:lnTo>
                  <a:pt x="684" y="644"/>
                </a:lnTo>
                <a:lnTo>
                  <a:pt x="696" y="654"/>
                </a:lnTo>
                <a:lnTo>
                  <a:pt x="708" y="660"/>
                </a:lnTo>
                <a:lnTo>
                  <a:pt x="718" y="666"/>
                </a:lnTo>
                <a:lnTo>
                  <a:pt x="729" y="670"/>
                </a:lnTo>
                <a:lnTo>
                  <a:pt x="739" y="672"/>
                </a:lnTo>
                <a:lnTo>
                  <a:pt x="759" y="674"/>
                </a:lnTo>
                <a:lnTo>
                  <a:pt x="775" y="674"/>
                </a:lnTo>
                <a:lnTo>
                  <a:pt x="793" y="676"/>
                </a:lnTo>
                <a:lnTo>
                  <a:pt x="801" y="680"/>
                </a:lnTo>
                <a:lnTo>
                  <a:pt x="810" y="684"/>
                </a:lnTo>
                <a:lnTo>
                  <a:pt x="818" y="688"/>
                </a:lnTo>
                <a:lnTo>
                  <a:pt x="826" y="696"/>
                </a:lnTo>
                <a:lnTo>
                  <a:pt x="826" y="696"/>
                </a:lnTo>
                <a:lnTo>
                  <a:pt x="828" y="672"/>
                </a:lnTo>
                <a:lnTo>
                  <a:pt x="826" y="648"/>
                </a:lnTo>
                <a:lnTo>
                  <a:pt x="820" y="626"/>
                </a:lnTo>
                <a:lnTo>
                  <a:pt x="816" y="615"/>
                </a:lnTo>
                <a:lnTo>
                  <a:pt x="812" y="605"/>
                </a:lnTo>
                <a:lnTo>
                  <a:pt x="803" y="597"/>
                </a:lnTo>
                <a:lnTo>
                  <a:pt x="795" y="587"/>
                </a:lnTo>
                <a:lnTo>
                  <a:pt x="787" y="581"/>
                </a:lnTo>
                <a:lnTo>
                  <a:pt x="777" y="573"/>
                </a:lnTo>
                <a:lnTo>
                  <a:pt x="765" y="567"/>
                </a:lnTo>
                <a:lnTo>
                  <a:pt x="751" y="561"/>
                </a:lnTo>
                <a:lnTo>
                  <a:pt x="735" y="557"/>
                </a:lnTo>
                <a:lnTo>
                  <a:pt x="716" y="553"/>
                </a:lnTo>
                <a:lnTo>
                  <a:pt x="716" y="553"/>
                </a:lnTo>
                <a:close/>
              </a:path>
            </a:pathLst>
          </a:custGeom>
          <a:solidFill>
            <a:schemeClr val="bg1"/>
          </a:solidFill>
          <a:ln w="9525">
            <a:noFill/>
          </a:ln>
        </p:spPr>
        <p:txBody>
          <a:bodyPr/>
          <a:p>
            <a:endParaRPr altLang="en-US" lang="zh-CN"/>
          </a:p>
        </p:txBody>
      </p:sp>
      <p:sp>
        <p:nvSpPr>
          <p:cNvPr id="1049331" name="Freeform 6"/>
          <p:cNvSpPr>
            <a:spLocks noEditPoints="1"/>
          </p:cNvSpPr>
          <p:nvPr/>
        </p:nvSpPr>
        <p:spPr>
          <a:xfrm>
            <a:off x="3221038" y="1196975"/>
            <a:ext cx="215900" cy="214313"/>
          </a:xfrm>
          <a:custGeom>
            <a:avLst/>
            <a:ahLst/>
            <a:cxnLst>
              <a:cxn ang="0">
                <a:pos x="107" y="773"/>
              </a:cxn>
              <a:cxn ang="0">
                <a:pos x="0" y="471"/>
              </a:cxn>
              <a:cxn ang="0">
                <a:pos x="81" y="208"/>
              </a:cxn>
              <a:cxn ang="0">
                <a:pos x="332" y="22"/>
              </a:cxn>
              <a:cxn ang="0">
                <a:pos x="552" y="8"/>
              </a:cxn>
              <a:cxn ang="0">
                <a:pos x="730" y="77"/>
              </a:cxn>
              <a:cxn ang="0">
                <a:pos x="886" y="247"/>
              </a:cxn>
              <a:cxn ang="0">
                <a:pos x="943" y="496"/>
              </a:cxn>
              <a:cxn ang="0">
                <a:pos x="805" y="805"/>
              </a:cxn>
              <a:cxn ang="0">
                <a:pos x="520" y="941"/>
              </a:cxn>
              <a:cxn ang="0">
                <a:pos x="366" y="933"/>
              </a:cxn>
              <a:cxn ang="0">
                <a:pos x="615" y="95"/>
              </a:cxn>
              <a:cxn ang="0">
                <a:pos x="447" y="69"/>
              </a:cxn>
              <a:cxn ang="0">
                <a:pos x="410" y="146"/>
              </a:cxn>
              <a:cxn ang="0">
                <a:pos x="346" y="186"/>
              </a:cxn>
              <a:cxn ang="0">
                <a:pos x="265" y="263"/>
              </a:cxn>
              <a:cxn ang="0">
                <a:pos x="220" y="309"/>
              </a:cxn>
              <a:cxn ang="0">
                <a:pos x="174" y="273"/>
              </a:cxn>
              <a:cxn ang="0">
                <a:pos x="137" y="344"/>
              </a:cxn>
              <a:cxn ang="0">
                <a:pos x="194" y="340"/>
              </a:cxn>
              <a:cxn ang="0">
                <a:pos x="198" y="403"/>
              </a:cxn>
              <a:cxn ang="0">
                <a:pos x="230" y="429"/>
              </a:cxn>
              <a:cxn ang="0">
                <a:pos x="362" y="455"/>
              </a:cxn>
              <a:cxn ang="0">
                <a:pos x="461" y="520"/>
              </a:cxn>
              <a:cxn ang="0">
                <a:pos x="502" y="550"/>
              </a:cxn>
              <a:cxn ang="0">
                <a:pos x="400" y="724"/>
              </a:cxn>
              <a:cxn ang="0">
                <a:pos x="332" y="812"/>
              </a:cxn>
              <a:cxn ang="0">
                <a:pos x="297" y="820"/>
              </a:cxn>
              <a:cxn ang="0">
                <a:pos x="267" y="690"/>
              </a:cxn>
              <a:cxn ang="0">
                <a:pos x="247" y="611"/>
              </a:cxn>
              <a:cxn ang="0">
                <a:pos x="194" y="506"/>
              </a:cxn>
              <a:cxn ang="0">
                <a:pos x="180" y="437"/>
              </a:cxn>
              <a:cxn ang="0">
                <a:pos x="157" y="401"/>
              </a:cxn>
              <a:cxn ang="0">
                <a:pos x="109" y="334"/>
              </a:cxn>
              <a:cxn ang="0">
                <a:pos x="87" y="350"/>
              </a:cxn>
              <a:cxn ang="0">
                <a:pos x="76" y="552"/>
              </a:cxn>
              <a:cxn ang="0">
                <a:pos x="214" y="783"/>
              </a:cxn>
              <a:cxn ang="0">
                <a:pos x="471" y="876"/>
              </a:cxn>
              <a:cxn ang="0">
                <a:pos x="757" y="757"/>
              </a:cxn>
              <a:cxn ang="0">
                <a:pos x="872" y="514"/>
              </a:cxn>
              <a:cxn ang="0">
                <a:pos x="825" y="279"/>
              </a:cxn>
              <a:cxn ang="0">
                <a:pos x="767" y="263"/>
              </a:cxn>
              <a:cxn ang="0">
                <a:pos x="722" y="249"/>
              </a:cxn>
              <a:cxn ang="0">
                <a:pos x="657" y="204"/>
              </a:cxn>
              <a:cxn ang="0">
                <a:pos x="613" y="247"/>
              </a:cxn>
              <a:cxn ang="0">
                <a:pos x="574" y="233"/>
              </a:cxn>
              <a:cxn ang="0">
                <a:pos x="591" y="190"/>
              </a:cxn>
              <a:cxn ang="0">
                <a:pos x="625" y="143"/>
              </a:cxn>
              <a:cxn ang="0">
                <a:pos x="560" y="425"/>
              </a:cxn>
              <a:cxn ang="0">
                <a:pos x="641" y="465"/>
              </a:cxn>
              <a:cxn ang="0">
                <a:pos x="708" y="496"/>
              </a:cxn>
              <a:cxn ang="0">
                <a:pos x="726" y="658"/>
              </a:cxn>
              <a:cxn ang="0">
                <a:pos x="761" y="704"/>
              </a:cxn>
              <a:cxn ang="0">
                <a:pos x="844" y="506"/>
              </a:cxn>
              <a:cxn ang="0">
                <a:pos x="815" y="332"/>
              </a:cxn>
              <a:cxn ang="0">
                <a:pos x="702" y="279"/>
              </a:cxn>
              <a:cxn ang="0">
                <a:pos x="641" y="259"/>
              </a:cxn>
              <a:cxn ang="0">
                <a:pos x="583" y="285"/>
              </a:cxn>
              <a:cxn ang="0">
                <a:pos x="546" y="346"/>
              </a:cxn>
            </a:cxnLst>
            <a:rect l="0" t="0" r="0" b="0"/>
            <a:pathLst>
              <a:path w="943" h="943">
                <a:moveTo>
                  <a:pt x="277" y="903"/>
                </a:moveTo>
                <a:lnTo>
                  <a:pt x="277" y="903"/>
                </a:lnTo>
                <a:lnTo>
                  <a:pt x="238" y="882"/>
                </a:lnTo>
                <a:lnTo>
                  <a:pt x="202" y="860"/>
                </a:lnTo>
                <a:lnTo>
                  <a:pt x="170" y="834"/>
                </a:lnTo>
                <a:lnTo>
                  <a:pt x="137" y="805"/>
                </a:lnTo>
                <a:lnTo>
                  <a:pt x="137" y="805"/>
                </a:lnTo>
                <a:lnTo>
                  <a:pt x="107" y="773"/>
                </a:lnTo>
                <a:lnTo>
                  <a:pt x="81" y="737"/>
                </a:lnTo>
                <a:lnTo>
                  <a:pt x="56" y="696"/>
                </a:lnTo>
                <a:lnTo>
                  <a:pt x="36" y="656"/>
                </a:lnTo>
                <a:lnTo>
                  <a:pt x="20" y="613"/>
                </a:lnTo>
                <a:lnTo>
                  <a:pt x="10" y="567"/>
                </a:lnTo>
                <a:lnTo>
                  <a:pt x="2" y="520"/>
                </a:lnTo>
                <a:lnTo>
                  <a:pt x="0" y="496"/>
                </a:lnTo>
                <a:lnTo>
                  <a:pt x="0" y="471"/>
                </a:lnTo>
                <a:lnTo>
                  <a:pt x="0" y="471"/>
                </a:lnTo>
                <a:lnTo>
                  <a:pt x="0" y="447"/>
                </a:lnTo>
                <a:lnTo>
                  <a:pt x="2" y="423"/>
                </a:lnTo>
                <a:lnTo>
                  <a:pt x="10" y="376"/>
                </a:lnTo>
                <a:lnTo>
                  <a:pt x="20" y="332"/>
                </a:lnTo>
                <a:lnTo>
                  <a:pt x="36" y="289"/>
                </a:lnTo>
                <a:lnTo>
                  <a:pt x="56" y="247"/>
                </a:lnTo>
                <a:lnTo>
                  <a:pt x="81" y="208"/>
                </a:lnTo>
                <a:lnTo>
                  <a:pt x="107" y="172"/>
                </a:lnTo>
                <a:lnTo>
                  <a:pt x="137" y="137"/>
                </a:lnTo>
                <a:lnTo>
                  <a:pt x="137" y="137"/>
                </a:lnTo>
                <a:lnTo>
                  <a:pt x="172" y="107"/>
                </a:lnTo>
                <a:lnTo>
                  <a:pt x="208" y="81"/>
                </a:lnTo>
                <a:lnTo>
                  <a:pt x="247" y="56"/>
                </a:lnTo>
                <a:lnTo>
                  <a:pt x="287" y="36"/>
                </a:lnTo>
                <a:lnTo>
                  <a:pt x="332" y="22"/>
                </a:lnTo>
                <a:lnTo>
                  <a:pt x="376" y="10"/>
                </a:lnTo>
                <a:lnTo>
                  <a:pt x="423" y="2"/>
                </a:lnTo>
                <a:lnTo>
                  <a:pt x="447" y="0"/>
                </a:lnTo>
                <a:lnTo>
                  <a:pt x="471" y="0"/>
                </a:lnTo>
                <a:lnTo>
                  <a:pt x="471" y="0"/>
                </a:lnTo>
                <a:lnTo>
                  <a:pt x="512" y="2"/>
                </a:lnTo>
                <a:lnTo>
                  <a:pt x="552" y="8"/>
                </a:lnTo>
                <a:lnTo>
                  <a:pt x="552" y="8"/>
                </a:lnTo>
                <a:lnTo>
                  <a:pt x="574" y="12"/>
                </a:lnTo>
                <a:lnTo>
                  <a:pt x="599" y="18"/>
                </a:lnTo>
                <a:lnTo>
                  <a:pt x="643" y="32"/>
                </a:lnTo>
                <a:lnTo>
                  <a:pt x="643" y="32"/>
                </a:lnTo>
                <a:lnTo>
                  <a:pt x="666" y="42"/>
                </a:lnTo>
                <a:lnTo>
                  <a:pt x="688" y="52"/>
                </a:lnTo>
                <a:lnTo>
                  <a:pt x="710" y="65"/>
                </a:lnTo>
                <a:lnTo>
                  <a:pt x="730" y="77"/>
                </a:lnTo>
                <a:lnTo>
                  <a:pt x="751" y="91"/>
                </a:lnTo>
                <a:lnTo>
                  <a:pt x="769" y="105"/>
                </a:lnTo>
                <a:lnTo>
                  <a:pt x="787" y="121"/>
                </a:lnTo>
                <a:lnTo>
                  <a:pt x="805" y="137"/>
                </a:lnTo>
                <a:lnTo>
                  <a:pt x="805" y="137"/>
                </a:lnTo>
                <a:lnTo>
                  <a:pt x="836" y="172"/>
                </a:lnTo>
                <a:lnTo>
                  <a:pt x="862" y="208"/>
                </a:lnTo>
                <a:lnTo>
                  <a:pt x="886" y="247"/>
                </a:lnTo>
                <a:lnTo>
                  <a:pt x="906" y="289"/>
                </a:lnTo>
                <a:lnTo>
                  <a:pt x="923" y="332"/>
                </a:lnTo>
                <a:lnTo>
                  <a:pt x="933" y="376"/>
                </a:lnTo>
                <a:lnTo>
                  <a:pt x="941" y="423"/>
                </a:lnTo>
                <a:lnTo>
                  <a:pt x="943" y="447"/>
                </a:lnTo>
                <a:lnTo>
                  <a:pt x="943" y="471"/>
                </a:lnTo>
                <a:lnTo>
                  <a:pt x="943" y="471"/>
                </a:lnTo>
                <a:lnTo>
                  <a:pt x="943" y="496"/>
                </a:lnTo>
                <a:lnTo>
                  <a:pt x="941" y="520"/>
                </a:lnTo>
                <a:lnTo>
                  <a:pt x="933" y="567"/>
                </a:lnTo>
                <a:lnTo>
                  <a:pt x="923" y="613"/>
                </a:lnTo>
                <a:lnTo>
                  <a:pt x="906" y="656"/>
                </a:lnTo>
                <a:lnTo>
                  <a:pt x="886" y="696"/>
                </a:lnTo>
                <a:lnTo>
                  <a:pt x="862" y="737"/>
                </a:lnTo>
                <a:lnTo>
                  <a:pt x="836" y="773"/>
                </a:lnTo>
                <a:lnTo>
                  <a:pt x="805" y="805"/>
                </a:lnTo>
                <a:lnTo>
                  <a:pt x="805" y="805"/>
                </a:lnTo>
                <a:lnTo>
                  <a:pt x="771" y="836"/>
                </a:lnTo>
                <a:lnTo>
                  <a:pt x="734" y="864"/>
                </a:lnTo>
                <a:lnTo>
                  <a:pt x="696" y="886"/>
                </a:lnTo>
                <a:lnTo>
                  <a:pt x="655" y="907"/>
                </a:lnTo>
                <a:lnTo>
                  <a:pt x="611" y="923"/>
                </a:lnTo>
                <a:lnTo>
                  <a:pt x="566" y="935"/>
                </a:lnTo>
                <a:lnTo>
                  <a:pt x="520" y="941"/>
                </a:lnTo>
                <a:lnTo>
                  <a:pt x="496" y="943"/>
                </a:lnTo>
                <a:lnTo>
                  <a:pt x="471" y="943"/>
                </a:lnTo>
                <a:lnTo>
                  <a:pt x="471" y="943"/>
                </a:lnTo>
                <a:lnTo>
                  <a:pt x="445" y="943"/>
                </a:lnTo>
                <a:lnTo>
                  <a:pt x="419" y="941"/>
                </a:lnTo>
                <a:lnTo>
                  <a:pt x="392" y="937"/>
                </a:lnTo>
                <a:lnTo>
                  <a:pt x="366" y="933"/>
                </a:lnTo>
                <a:lnTo>
                  <a:pt x="366" y="933"/>
                </a:lnTo>
                <a:lnTo>
                  <a:pt x="323" y="921"/>
                </a:lnTo>
                <a:lnTo>
                  <a:pt x="301" y="913"/>
                </a:lnTo>
                <a:lnTo>
                  <a:pt x="277" y="903"/>
                </a:lnTo>
                <a:lnTo>
                  <a:pt x="277" y="903"/>
                </a:lnTo>
                <a:close/>
                <a:moveTo>
                  <a:pt x="657" y="113"/>
                </a:moveTo>
                <a:lnTo>
                  <a:pt x="657" y="113"/>
                </a:lnTo>
                <a:lnTo>
                  <a:pt x="635" y="103"/>
                </a:lnTo>
                <a:lnTo>
                  <a:pt x="615" y="95"/>
                </a:lnTo>
                <a:lnTo>
                  <a:pt x="591" y="87"/>
                </a:lnTo>
                <a:lnTo>
                  <a:pt x="568" y="81"/>
                </a:lnTo>
                <a:lnTo>
                  <a:pt x="544" y="75"/>
                </a:lnTo>
                <a:lnTo>
                  <a:pt x="520" y="71"/>
                </a:lnTo>
                <a:lnTo>
                  <a:pt x="496" y="69"/>
                </a:lnTo>
                <a:lnTo>
                  <a:pt x="471" y="69"/>
                </a:lnTo>
                <a:lnTo>
                  <a:pt x="471" y="69"/>
                </a:lnTo>
                <a:lnTo>
                  <a:pt x="447" y="69"/>
                </a:lnTo>
                <a:lnTo>
                  <a:pt x="421" y="71"/>
                </a:lnTo>
                <a:lnTo>
                  <a:pt x="421" y="71"/>
                </a:lnTo>
                <a:lnTo>
                  <a:pt x="421" y="117"/>
                </a:lnTo>
                <a:lnTo>
                  <a:pt x="421" y="117"/>
                </a:lnTo>
                <a:lnTo>
                  <a:pt x="421" y="131"/>
                </a:lnTo>
                <a:lnTo>
                  <a:pt x="419" y="139"/>
                </a:lnTo>
                <a:lnTo>
                  <a:pt x="415" y="143"/>
                </a:lnTo>
                <a:lnTo>
                  <a:pt x="410" y="146"/>
                </a:lnTo>
                <a:lnTo>
                  <a:pt x="398" y="148"/>
                </a:lnTo>
                <a:lnTo>
                  <a:pt x="392" y="150"/>
                </a:lnTo>
                <a:lnTo>
                  <a:pt x="386" y="152"/>
                </a:lnTo>
                <a:lnTo>
                  <a:pt x="386" y="152"/>
                </a:lnTo>
                <a:lnTo>
                  <a:pt x="372" y="162"/>
                </a:lnTo>
                <a:lnTo>
                  <a:pt x="362" y="172"/>
                </a:lnTo>
                <a:lnTo>
                  <a:pt x="352" y="182"/>
                </a:lnTo>
                <a:lnTo>
                  <a:pt x="346" y="186"/>
                </a:lnTo>
                <a:lnTo>
                  <a:pt x="340" y="188"/>
                </a:lnTo>
                <a:lnTo>
                  <a:pt x="340" y="188"/>
                </a:lnTo>
                <a:lnTo>
                  <a:pt x="332" y="192"/>
                </a:lnTo>
                <a:lnTo>
                  <a:pt x="321" y="200"/>
                </a:lnTo>
                <a:lnTo>
                  <a:pt x="299" y="222"/>
                </a:lnTo>
                <a:lnTo>
                  <a:pt x="277" y="247"/>
                </a:lnTo>
                <a:lnTo>
                  <a:pt x="265" y="263"/>
                </a:lnTo>
                <a:lnTo>
                  <a:pt x="265" y="263"/>
                </a:lnTo>
                <a:lnTo>
                  <a:pt x="257" y="275"/>
                </a:lnTo>
                <a:lnTo>
                  <a:pt x="249" y="291"/>
                </a:lnTo>
                <a:lnTo>
                  <a:pt x="238" y="305"/>
                </a:lnTo>
                <a:lnTo>
                  <a:pt x="234" y="312"/>
                </a:lnTo>
                <a:lnTo>
                  <a:pt x="228" y="314"/>
                </a:lnTo>
                <a:lnTo>
                  <a:pt x="228" y="314"/>
                </a:lnTo>
                <a:lnTo>
                  <a:pt x="222" y="314"/>
                </a:lnTo>
                <a:lnTo>
                  <a:pt x="220" y="309"/>
                </a:lnTo>
                <a:lnTo>
                  <a:pt x="214" y="297"/>
                </a:lnTo>
                <a:lnTo>
                  <a:pt x="210" y="289"/>
                </a:lnTo>
                <a:lnTo>
                  <a:pt x="206" y="283"/>
                </a:lnTo>
                <a:lnTo>
                  <a:pt x="198" y="277"/>
                </a:lnTo>
                <a:lnTo>
                  <a:pt x="186" y="273"/>
                </a:lnTo>
                <a:lnTo>
                  <a:pt x="186" y="273"/>
                </a:lnTo>
                <a:lnTo>
                  <a:pt x="178" y="273"/>
                </a:lnTo>
                <a:lnTo>
                  <a:pt x="174" y="273"/>
                </a:lnTo>
                <a:lnTo>
                  <a:pt x="168" y="275"/>
                </a:lnTo>
                <a:lnTo>
                  <a:pt x="164" y="277"/>
                </a:lnTo>
                <a:lnTo>
                  <a:pt x="155" y="287"/>
                </a:lnTo>
                <a:lnTo>
                  <a:pt x="149" y="297"/>
                </a:lnTo>
                <a:lnTo>
                  <a:pt x="145" y="309"/>
                </a:lnTo>
                <a:lnTo>
                  <a:pt x="141" y="324"/>
                </a:lnTo>
                <a:lnTo>
                  <a:pt x="137" y="344"/>
                </a:lnTo>
                <a:lnTo>
                  <a:pt x="137" y="344"/>
                </a:lnTo>
                <a:lnTo>
                  <a:pt x="137" y="352"/>
                </a:lnTo>
                <a:lnTo>
                  <a:pt x="141" y="354"/>
                </a:lnTo>
                <a:lnTo>
                  <a:pt x="147" y="356"/>
                </a:lnTo>
                <a:lnTo>
                  <a:pt x="153" y="354"/>
                </a:lnTo>
                <a:lnTo>
                  <a:pt x="172" y="348"/>
                </a:lnTo>
                <a:lnTo>
                  <a:pt x="188" y="342"/>
                </a:lnTo>
                <a:lnTo>
                  <a:pt x="188" y="342"/>
                </a:lnTo>
                <a:lnTo>
                  <a:pt x="194" y="340"/>
                </a:lnTo>
                <a:lnTo>
                  <a:pt x="196" y="342"/>
                </a:lnTo>
                <a:lnTo>
                  <a:pt x="196" y="346"/>
                </a:lnTo>
                <a:lnTo>
                  <a:pt x="196" y="350"/>
                </a:lnTo>
                <a:lnTo>
                  <a:pt x="194" y="360"/>
                </a:lnTo>
                <a:lnTo>
                  <a:pt x="192" y="368"/>
                </a:lnTo>
                <a:lnTo>
                  <a:pt x="192" y="368"/>
                </a:lnTo>
                <a:lnTo>
                  <a:pt x="196" y="390"/>
                </a:lnTo>
                <a:lnTo>
                  <a:pt x="198" y="403"/>
                </a:lnTo>
                <a:lnTo>
                  <a:pt x="198" y="417"/>
                </a:lnTo>
                <a:lnTo>
                  <a:pt x="198" y="417"/>
                </a:lnTo>
                <a:lnTo>
                  <a:pt x="198" y="423"/>
                </a:lnTo>
                <a:lnTo>
                  <a:pt x="202" y="429"/>
                </a:lnTo>
                <a:lnTo>
                  <a:pt x="208" y="435"/>
                </a:lnTo>
                <a:lnTo>
                  <a:pt x="216" y="441"/>
                </a:lnTo>
                <a:lnTo>
                  <a:pt x="216" y="441"/>
                </a:lnTo>
                <a:lnTo>
                  <a:pt x="230" y="429"/>
                </a:lnTo>
                <a:lnTo>
                  <a:pt x="245" y="419"/>
                </a:lnTo>
                <a:lnTo>
                  <a:pt x="255" y="415"/>
                </a:lnTo>
                <a:lnTo>
                  <a:pt x="263" y="415"/>
                </a:lnTo>
                <a:lnTo>
                  <a:pt x="271" y="415"/>
                </a:lnTo>
                <a:lnTo>
                  <a:pt x="281" y="417"/>
                </a:lnTo>
                <a:lnTo>
                  <a:pt x="281" y="417"/>
                </a:lnTo>
                <a:lnTo>
                  <a:pt x="336" y="441"/>
                </a:lnTo>
                <a:lnTo>
                  <a:pt x="362" y="455"/>
                </a:lnTo>
                <a:lnTo>
                  <a:pt x="372" y="463"/>
                </a:lnTo>
                <a:lnTo>
                  <a:pt x="380" y="471"/>
                </a:lnTo>
                <a:lnTo>
                  <a:pt x="380" y="471"/>
                </a:lnTo>
                <a:lnTo>
                  <a:pt x="388" y="478"/>
                </a:lnTo>
                <a:lnTo>
                  <a:pt x="398" y="486"/>
                </a:lnTo>
                <a:lnTo>
                  <a:pt x="423" y="500"/>
                </a:lnTo>
                <a:lnTo>
                  <a:pt x="445" y="512"/>
                </a:lnTo>
                <a:lnTo>
                  <a:pt x="461" y="520"/>
                </a:lnTo>
                <a:lnTo>
                  <a:pt x="461" y="520"/>
                </a:lnTo>
                <a:lnTo>
                  <a:pt x="473" y="526"/>
                </a:lnTo>
                <a:lnTo>
                  <a:pt x="487" y="532"/>
                </a:lnTo>
                <a:lnTo>
                  <a:pt x="496" y="536"/>
                </a:lnTo>
                <a:lnTo>
                  <a:pt x="500" y="540"/>
                </a:lnTo>
                <a:lnTo>
                  <a:pt x="504" y="546"/>
                </a:lnTo>
                <a:lnTo>
                  <a:pt x="502" y="550"/>
                </a:lnTo>
                <a:lnTo>
                  <a:pt x="502" y="550"/>
                </a:lnTo>
                <a:lnTo>
                  <a:pt x="491" y="571"/>
                </a:lnTo>
                <a:lnTo>
                  <a:pt x="473" y="601"/>
                </a:lnTo>
                <a:lnTo>
                  <a:pt x="473" y="601"/>
                </a:lnTo>
                <a:lnTo>
                  <a:pt x="459" y="629"/>
                </a:lnTo>
                <a:lnTo>
                  <a:pt x="439" y="670"/>
                </a:lnTo>
                <a:lnTo>
                  <a:pt x="427" y="690"/>
                </a:lnTo>
                <a:lnTo>
                  <a:pt x="415" y="708"/>
                </a:lnTo>
                <a:lnTo>
                  <a:pt x="400" y="724"/>
                </a:lnTo>
                <a:lnTo>
                  <a:pt x="388" y="739"/>
                </a:lnTo>
                <a:lnTo>
                  <a:pt x="388" y="739"/>
                </a:lnTo>
                <a:lnTo>
                  <a:pt x="366" y="755"/>
                </a:lnTo>
                <a:lnTo>
                  <a:pt x="354" y="769"/>
                </a:lnTo>
                <a:lnTo>
                  <a:pt x="346" y="781"/>
                </a:lnTo>
                <a:lnTo>
                  <a:pt x="338" y="795"/>
                </a:lnTo>
                <a:lnTo>
                  <a:pt x="338" y="795"/>
                </a:lnTo>
                <a:lnTo>
                  <a:pt x="332" y="812"/>
                </a:lnTo>
                <a:lnTo>
                  <a:pt x="327" y="824"/>
                </a:lnTo>
                <a:lnTo>
                  <a:pt x="325" y="832"/>
                </a:lnTo>
                <a:lnTo>
                  <a:pt x="323" y="834"/>
                </a:lnTo>
                <a:lnTo>
                  <a:pt x="319" y="834"/>
                </a:lnTo>
                <a:lnTo>
                  <a:pt x="319" y="834"/>
                </a:lnTo>
                <a:lnTo>
                  <a:pt x="313" y="832"/>
                </a:lnTo>
                <a:lnTo>
                  <a:pt x="305" y="826"/>
                </a:lnTo>
                <a:lnTo>
                  <a:pt x="297" y="820"/>
                </a:lnTo>
                <a:lnTo>
                  <a:pt x="297" y="820"/>
                </a:lnTo>
                <a:lnTo>
                  <a:pt x="289" y="793"/>
                </a:lnTo>
                <a:lnTo>
                  <a:pt x="283" y="773"/>
                </a:lnTo>
                <a:lnTo>
                  <a:pt x="281" y="755"/>
                </a:lnTo>
                <a:lnTo>
                  <a:pt x="281" y="755"/>
                </a:lnTo>
                <a:lnTo>
                  <a:pt x="279" y="737"/>
                </a:lnTo>
                <a:lnTo>
                  <a:pt x="273" y="712"/>
                </a:lnTo>
                <a:lnTo>
                  <a:pt x="267" y="690"/>
                </a:lnTo>
                <a:lnTo>
                  <a:pt x="265" y="674"/>
                </a:lnTo>
                <a:lnTo>
                  <a:pt x="265" y="674"/>
                </a:lnTo>
                <a:lnTo>
                  <a:pt x="265" y="660"/>
                </a:lnTo>
                <a:lnTo>
                  <a:pt x="261" y="641"/>
                </a:lnTo>
                <a:lnTo>
                  <a:pt x="257" y="623"/>
                </a:lnTo>
                <a:lnTo>
                  <a:pt x="251" y="615"/>
                </a:lnTo>
                <a:lnTo>
                  <a:pt x="247" y="611"/>
                </a:lnTo>
                <a:lnTo>
                  <a:pt x="247" y="611"/>
                </a:lnTo>
                <a:lnTo>
                  <a:pt x="232" y="597"/>
                </a:lnTo>
                <a:lnTo>
                  <a:pt x="218" y="581"/>
                </a:lnTo>
                <a:lnTo>
                  <a:pt x="206" y="565"/>
                </a:lnTo>
                <a:lnTo>
                  <a:pt x="202" y="556"/>
                </a:lnTo>
                <a:lnTo>
                  <a:pt x="200" y="548"/>
                </a:lnTo>
                <a:lnTo>
                  <a:pt x="200" y="548"/>
                </a:lnTo>
                <a:lnTo>
                  <a:pt x="198" y="530"/>
                </a:lnTo>
                <a:lnTo>
                  <a:pt x="194" y="506"/>
                </a:lnTo>
                <a:lnTo>
                  <a:pt x="194" y="494"/>
                </a:lnTo>
                <a:lnTo>
                  <a:pt x="194" y="480"/>
                </a:lnTo>
                <a:lnTo>
                  <a:pt x="196" y="469"/>
                </a:lnTo>
                <a:lnTo>
                  <a:pt x="202" y="459"/>
                </a:lnTo>
                <a:lnTo>
                  <a:pt x="202" y="459"/>
                </a:lnTo>
                <a:lnTo>
                  <a:pt x="208" y="451"/>
                </a:lnTo>
                <a:lnTo>
                  <a:pt x="208" y="451"/>
                </a:lnTo>
                <a:lnTo>
                  <a:pt x="180" y="437"/>
                </a:lnTo>
                <a:lnTo>
                  <a:pt x="180" y="437"/>
                </a:lnTo>
                <a:lnTo>
                  <a:pt x="172" y="429"/>
                </a:lnTo>
                <a:lnTo>
                  <a:pt x="166" y="421"/>
                </a:lnTo>
                <a:lnTo>
                  <a:pt x="164" y="415"/>
                </a:lnTo>
                <a:lnTo>
                  <a:pt x="162" y="407"/>
                </a:lnTo>
                <a:lnTo>
                  <a:pt x="162" y="407"/>
                </a:lnTo>
                <a:lnTo>
                  <a:pt x="159" y="405"/>
                </a:lnTo>
                <a:lnTo>
                  <a:pt x="157" y="401"/>
                </a:lnTo>
                <a:lnTo>
                  <a:pt x="149" y="395"/>
                </a:lnTo>
                <a:lnTo>
                  <a:pt x="123" y="378"/>
                </a:lnTo>
                <a:lnTo>
                  <a:pt x="123" y="378"/>
                </a:lnTo>
                <a:lnTo>
                  <a:pt x="117" y="374"/>
                </a:lnTo>
                <a:lnTo>
                  <a:pt x="113" y="368"/>
                </a:lnTo>
                <a:lnTo>
                  <a:pt x="111" y="364"/>
                </a:lnTo>
                <a:lnTo>
                  <a:pt x="109" y="358"/>
                </a:lnTo>
                <a:lnTo>
                  <a:pt x="109" y="334"/>
                </a:lnTo>
                <a:lnTo>
                  <a:pt x="109" y="334"/>
                </a:lnTo>
                <a:lnTo>
                  <a:pt x="109" y="316"/>
                </a:lnTo>
                <a:lnTo>
                  <a:pt x="111" y="301"/>
                </a:lnTo>
                <a:lnTo>
                  <a:pt x="115" y="283"/>
                </a:lnTo>
                <a:lnTo>
                  <a:pt x="115" y="283"/>
                </a:lnTo>
                <a:lnTo>
                  <a:pt x="103" y="305"/>
                </a:lnTo>
                <a:lnTo>
                  <a:pt x="95" y="326"/>
                </a:lnTo>
                <a:lnTo>
                  <a:pt x="87" y="350"/>
                </a:lnTo>
                <a:lnTo>
                  <a:pt x="81" y="372"/>
                </a:lnTo>
                <a:lnTo>
                  <a:pt x="74" y="397"/>
                </a:lnTo>
                <a:lnTo>
                  <a:pt x="70" y="421"/>
                </a:lnTo>
                <a:lnTo>
                  <a:pt x="68" y="447"/>
                </a:lnTo>
                <a:lnTo>
                  <a:pt x="68" y="471"/>
                </a:lnTo>
                <a:lnTo>
                  <a:pt x="68" y="471"/>
                </a:lnTo>
                <a:lnTo>
                  <a:pt x="70" y="514"/>
                </a:lnTo>
                <a:lnTo>
                  <a:pt x="76" y="552"/>
                </a:lnTo>
                <a:lnTo>
                  <a:pt x="87" y="593"/>
                </a:lnTo>
                <a:lnTo>
                  <a:pt x="99" y="629"/>
                </a:lnTo>
                <a:lnTo>
                  <a:pt x="117" y="664"/>
                </a:lnTo>
                <a:lnTo>
                  <a:pt x="137" y="698"/>
                </a:lnTo>
                <a:lnTo>
                  <a:pt x="159" y="729"/>
                </a:lnTo>
                <a:lnTo>
                  <a:pt x="186" y="757"/>
                </a:lnTo>
                <a:lnTo>
                  <a:pt x="186" y="757"/>
                </a:lnTo>
                <a:lnTo>
                  <a:pt x="214" y="783"/>
                </a:lnTo>
                <a:lnTo>
                  <a:pt x="247" y="807"/>
                </a:lnTo>
                <a:lnTo>
                  <a:pt x="279" y="828"/>
                </a:lnTo>
                <a:lnTo>
                  <a:pt x="313" y="844"/>
                </a:lnTo>
                <a:lnTo>
                  <a:pt x="352" y="858"/>
                </a:lnTo>
                <a:lnTo>
                  <a:pt x="390" y="868"/>
                </a:lnTo>
                <a:lnTo>
                  <a:pt x="431" y="874"/>
                </a:lnTo>
                <a:lnTo>
                  <a:pt x="471" y="876"/>
                </a:lnTo>
                <a:lnTo>
                  <a:pt x="471" y="876"/>
                </a:lnTo>
                <a:lnTo>
                  <a:pt x="512" y="874"/>
                </a:lnTo>
                <a:lnTo>
                  <a:pt x="552" y="868"/>
                </a:lnTo>
                <a:lnTo>
                  <a:pt x="591" y="858"/>
                </a:lnTo>
                <a:lnTo>
                  <a:pt x="629" y="844"/>
                </a:lnTo>
                <a:lnTo>
                  <a:pt x="664" y="828"/>
                </a:lnTo>
                <a:lnTo>
                  <a:pt x="698" y="807"/>
                </a:lnTo>
                <a:lnTo>
                  <a:pt x="728" y="783"/>
                </a:lnTo>
                <a:lnTo>
                  <a:pt x="757" y="757"/>
                </a:lnTo>
                <a:lnTo>
                  <a:pt x="757" y="757"/>
                </a:lnTo>
                <a:lnTo>
                  <a:pt x="783" y="729"/>
                </a:lnTo>
                <a:lnTo>
                  <a:pt x="805" y="698"/>
                </a:lnTo>
                <a:lnTo>
                  <a:pt x="825" y="664"/>
                </a:lnTo>
                <a:lnTo>
                  <a:pt x="844" y="629"/>
                </a:lnTo>
                <a:lnTo>
                  <a:pt x="858" y="593"/>
                </a:lnTo>
                <a:lnTo>
                  <a:pt x="866" y="552"/>
                </a:lnTo>
                <a:lnTo>
                  <a:pt x="872" y="514"/>
                </a:lnTo>
                <a:lnTo>
                  <a:pt x="876" y="471"/>
                </a:lnTo>
                <a:lnTo>
                  <a:pt x="876" y="471"/>
                </a:lnTo>
                <a:lnTo>
                  <a:pt x="874" y="437"/>
                </a:lnTo>
                <a:lnTo>
                  <a:pt x="870" y="405"/>
                </a:lnTo>
                <a:lnTo>
                  <a:pt x="862" y="370"/>
                </a:lnTo>
                <a:lnTo>
                  <a:pt x="854" y="340"/>
                </a:lnTo>
                <a:lnTo>
                  <a:pt x="842" y="309"/>
                </a:lnTo>
                <a:lnTo>
                  <a:pt x="825" y="279"/>
                </a:lnTo>
                <a:lnTo>
                  <a:pt x="809" y="253"/>
                </a:lnTo>
                <a:lnTo>
                  <a:pt x="791" y="226"/>
                </a:lnTo>
                <a:lnTo>
                  <a:pt x="791" y="226"/>
                </a:lnTo>
                <a:lnTo>
                  <a:pt x="779" y="243"/>
                </a:lnTo>
                <a:lnTo>
                  <a:pt x="771" y="259"/>
                </a:lnTo>
                <a:lnTo>
                  <a:pt x="771" y="259"/>
                </a:lnTo>
                <a:lnTo>
                  <a:pt x="769" y="261"/>
                </a:lnTo>
                <a:lnTo>
                  <a:pt x="767" y="263"/>
                </a:lnTo>
                <a:lnTo>
                  <a:pt x="763" y="263"/>
                </a:lnTo>
                <a:lnTo>
                  <a:pt x="759" y="263"/>
                </a:lnTo>
                <a:lnTo>
                  <a:pt x="751" y="259"/>
                </a:lnTo>
                <a:lnTo>
                  <a:pt x="745" y="253"/>
                </a:lnTo>
                <a:lnTo>
                  <a:pt x="745" y="253"/>
                </a:lnTo>
                <a:lnTo>
                  <a:pt x="740" y="251"/>
                </a:lnTo>
                <a:lnTo>
                  <a:pt x="736" y="249"/>
                </a:lnTo>
                <a:lnTo>
                  <a:pt x="722" y="249"/>
                </a:lnTo>
                <a:lnTo>
                  <a:pt x="708" y="249"/>
                </a:lnTo>
                <a:lnTo>
                  <a:pt x="698" y="247"/>
                </a:lnTo>
                <a:lnTo>
                  <a:pt x="698" y="247"/>
                </a:lnTo>
                <a:lnTo>
                  <a:pt x="694" y="245"/>
                </a:lnTo>
                <a:lnTo>
                  <a:pt x="690" y="241"/>
                </a:lnTo>
                <a:lnTo>
                  <a:pt x="678" y="229"/>
                </a:lnTo>
                <a:lnTo>
                  <a:pt x="657" y="204"/>
                </a:lnTo>
                <a:lnTo>
                  <a:pt x="657" y="204"/>
                </a:lnTo>
                <a:lnTo>
                  <a:pt x="653" y="200"/>
                </a:lnTo>
                <a:lnTo>
                  <a:pt x="649" y="202"/>
                </a:lnTo>
                <a:lnTo>
                  <a:pt x="645" y="204"/>
                </a:lnTo>
                <a:lnTo>
                  <a:pt x="641" y="208"/>
                </a:lnTo>
                <a:lnTo>
                  <a:pt x="635" y="220"/>
                </a:lnTo>
                <a:lnTo>
                  <a:pt x="627" y="229"/>
                </a:lnTo>
                <a:lnTo>
                  <a:pt x="627" y="229"/>
                </a:lnTo>
                <a:lnTo>
                  <a:pt x="613" y="247"/>
                </a:lnTo>
                <a:lnTo>
                  <a:pt x="603" y="255"/>
                </a:lnTo>
                <a:lnTo>
                  <a:pt x="599" y="257"/>
                </a:lnTo>
                <a:lnTo>
                  <a:pt x="593" y="259"/>
                </a:lnTo>
                <a:lnTo>
                  <a:pt x="593" y="259"/>
                </a:lnTo>
                <a:lnTo>
                  <a:pt x="587" y="255"/>
                </a:lnTo>
                <a:lnTo>
                  <a:pt x="583" y="251"/>
                </a:lnTo>
                <a:lnTo>
                  <a:pt x="579" y="243"/>
                </a:lnTo>
                <a:lnTo>
                  <a:pt x="574" y="233"/>
                </a:lnTo>
                <a:lnTo>
                  <a:pt x="570" y="214"/>
                </a:lnTo>
                <a:lnTo>
                  <a:pt x="568" y="206"/>
                </a:lnTo>
                <a:lnTo>
                  <a:pt x="581" y="218"/>
                </a:lnTo>
                <a:lnTo>
                  <a:pt x="581" y="218"/>
                </a:lnTo>
                <a:lnTo>
                  <a:pt x="587" y="208"/>
                </a:lnTo>
                <a:lnTo>
                  <a:pt x="589" y="198"/>
                </a:lnTo>
                <a:lnTo>
                  <a:pt x="591" y="190"/>
                </a:lnTo>
                <a:lnTo>
                  <a:pt x="591" y="190"/>
                </a:lnTo>
                <a:lnTo>
                  <a:pt x="591" y="186"/>
                </a:lnTo>
                <a:lnTo>
                  <a:pt x="593" y="184"/>
                </a:lnTo>
                <a:lnTo>
                  <a:pt x="605" y="184"/>
                </a:lnTo>
                <a:lnTo>
                  <a:pt x="605" y="184"/>
                </a:lnTo>
                <a:lnTo>
                  <a:pt x="607" y="184"/>
                </a:lnTo>
                <a:lnTo>
                  <a:pt x="611" y="180"/>
                </a:lnTo>
                <a:lnTo>
                  <a:pt x="615" y="168"/>
                </a:lnTo>
                <a:lnTo>
                  <a:pt x="625" y="143"/>
                </a:lnTo>
                <a:lnTo>
                  <a:pt x="625" y="143"/>
                </a:lnTo>
                <a:lnTo>
                  <a:pt x="629" y="137"/>
                </a:lnTo>
                <a:lnTo>
                  <a:pt x="635" y="129"/>
                </a:lnTo>
                <a:lnTo>
                  <a:pt x="657" y="113"/>
                </a:lnTo>
                <a:lnTo>
                  <a:pt x="657" y="113"/>
                </a:lnTo>
                <a:close/>
                <a:moveTo>
                  <a:pt x="546" y="399"/>
                </a:moveTo>
                <a:lnTo>
                  <a:pt x="546" y="399"/>
                </a:lnTo>
                <a:lnTo>
                  <a:pt x="560" y="425"/>
                </a:lnTo>
                <a:lnTo>
                  <a:pt x="572" y="445"/>
                </a:lnTo>
                <a:lnTo>
                  <a:pt x="585" y="461"/>
                </a:lnTo>
                <a:lnTo>
                  <a:pt x="585" y="461"/>
                </a:lnTo>
                <a:lnTo>
                  <a:pt x="587" y="465"/>
                </a:lnTo>
                <a:lnTo>
                  <a:pt x="593" y="467"/>
                </a:lnTo>
                <a:lnTo>
                  <a:pt x="605" y="467"/>
                </a:lnTo>
                <a:lnTo>
                  <a:pt x="623" y="467"/>
                </a:lnTo>
                <a:lnTo>
                  <a:pt x="641" y="465"/>
                </a:lnTo>
                <a:lnTo>
                  <a:pt x="676" y="461"/>
                </a:lnTo>
                <a:lnTo>
                  <a:pt x="690" y="459"/>
                </a:lnTo>
                <a:lnTo>
                  <a:pt x="698" y="459"/>
                </a:lnTo>
                <a:lnTo>
                  <a:pt x="698" y="459"/>
                </a:lnTo>
                <a:lnTo>
                  <a:pt x="702" y="461"/>
                </a:lnTo>
                <a:lnTo>
                  <a:pt x="704" y="465"/>
                </a:lnTo>
                <a:lnTo>
                  <a:pt x="706" y="478"/>
                </a:lnTo>
                <a:lnTo>
                  <a:pt x="708" y="496"/>
                </a:lnTo>
                <a:lnTo>
                  <a:pt x="710" y="506"/>
                </a:lnTo>
                <a:lnTo>
                  <a:pt x="716" y="518"/>
                </a:lnTo>
                <a:lnTo>
                  <a:pt x="716" y="518"/>
                </a:lnTo>
                <a:lnTo>
                  <a:pt x="718" y="524"/>
                </a:lnTo>
                <a:lnTo>
                  <a:pt x="720" y="534"/>
                </a:lnTo>
                <a:lnTo>
                  <a:pt x="722" y="560"/>
                </a:lnTo>
                <a:lnTo>
                  <a:pt x="724" y="625"/>
                </a:lnTo>
                <a:lnTo>
                  <a:pt x="726" y="658"/>
                </a:lnTo>
                <a:lnTo>
                  <a:pt x="728" y="686"/>
                </a:lnTo>
                <a:lnTo>
                  <a:pt x="732" y="706"/>
                </a:lnTo>
                <a:lnTo>
                  <a:pt x="736" y="712"/>
                </a:lnTo>
                <a:lnTo>
                  <a:pt x="740" y="716"/>
                </a:lnTo>
                <a:lnTo>
                  <a:pt x="740" y="716"/>
                </a:lnTo>
                <a:lnTo>
                  <a:pt x="745" y="716"/>
                </a:lnTo>
                <a:lnTo>
                  <a:pt x="749" y="714"/>
                </a:lnTo>
                <a:lnTo>
                  <a:pt x="761" y="704"/>
                </a:lnTo>
                <a:lnTo>
                  <a:pt x="775" y="692"/>
                </a:lnTo>
                <a:lnTo>
                  <a:pt x="787" y="674"/>
                </a:lnTo>
                <a:lnTo>
                  <a:pt x="811" y="637"/>
                </a:lnTo>
                <a:lnTo>
                  <a:pt x="825" y="611"/>
                </a:lnTo>
                <a:lnTo>
                  <a:pt x="825" y="611"/>
                </a:lnTo>
                <a:lnTo>
                  <a:pt x="830" y="597"/>
                </a:lnTo>
                <a:lnTo>
                  <a:pt x="834" y="573"/>
                </a:lnTo>
                <a:lnTo>
                  <a:pt x="844" y="506"/>
                </a:lnTo>
                <a:lnTo>
                  <a:pt x="852" y="439"/>
                </a:lnTo>
                <a:lnTo>
                  <a:pt x="856" y="397"/>
                </a:lnTo>
                <a:lnTo>
                  <a:pt x="856" y="397"/>
                </a:lnTo>
                <a:lnTo>
                  <a:pt x="856" y="390"/>
                </a:lnTo>
                <a:lnTo>
                  <a:pt x="852" y="382"/>
                </a:lnTo>
                <a:lnTo>
                  <a:pt x="844" y="366"/>
                </a:lnTo>
                <a:lnTo>
                  <a:pt x="832" y="350"/>
                </a:lnTo>
                <a:lnTo>
                  <a:pt x="815" y="332"/>
                </a:lnTo>
                <a:lnTo>
                  <a:pt x="787" y="301"/>
                </a:lnTo>
                <a:lnTo>
                  <a:pt x="771" y="287"/>
                </a:lnTo>
                <a:lnTo>
                  <a:pt x="771" y="287"/>
                </a:lnTo>
                <a:lnTo>
                  <a:pt x="761" y="285"/>
                </a:lnTo>
                <a:lnTo>
                  <a:pt x="740" y="283"/>
                </a:lnTo>
                <a:lnTo>
                  <a:pt x="718" y="281"/>
                </a:lnTo>
                <a:lnTo>
                  <a:pt x="702" y="279"/>
                </a:lnTo>
                <a:lnTo>
                  <a:pt x="702" y="279"/>
                </a:lnTo>
                <a:lnTo>
                  <a:pt x="690" y="273"/>
                </a:lnTo>
                <a:lnTo>
                  <a:pt x="680" y="267"/>
                </a:lnTo>
                <a:lnTo>
                  <a:pt x="672" y="261"/>
                </a:lnTo>
                <a:lnTo>
                  <a:pt x="664" y="257"/>
                </a:lnTo>
                <a:lnTo>
                  <a:pt x="664" y="257"/>
                </a:lnTo>
                <a:lnTo>
                  <a:pt x="657" y="257"/>
                </a:lnTo>
                <a:lnTo>
                  <a:pt x="649" y="257"/>
                </a:lnTo>
                <a:lnTo>
                  <a:pt x="641" y="259"/>
                </a:lnTo>
                <a:lnTo>
                  <a:pt x="631" y="259"/>
                </a:lnTo>
                <a:lnTo>
                  <a:pt x="631" y="259"/>
                </a:lnTo>
                <a:lnTo>
                  <a:pt x="619" y="259"/>
                </a:lnTo>
                <a:lnTo>
                  <a:pt x="609" y="263"/>
                </a:lnTo>
                <a:lnTo>
                  <a:pt x="593" y="273"/>
                </a:lnTo>
                <a:lnTo>
                  <a:pt x="593" y="273"/>
                </a:lnTo>
                <a:lnTo>
                  <a:pt x="587" y="277"/>
                </a:lnTo>
                <a:lnTo>
                  <a:pt x="583" y="285"/>
                </a:lnTo>
                <a:lnTo>
                  <a:pt x="574" y="301"/>
                </a:lnTo>
                <a:lnTo>
                  <a:pt x="574" y="301"/>
                </a:lnTo>
                <a:lnTo>
                  <a:pt x="566" y="314"/>
                </a:lnTo>
                <a:lnTo>
                  <a:pt x="552" y="328"/>
                </a:lnTo>
                <a:lnTo>
                  <a:pt x="552" y="328"/>
                </a:lnTo>
                <a:lnTo>
                  <a:pt x="548" y="332"/>
                </a:lnTo>
                <a:lnTo>
                  <a:pt x="546" y="336"/>
                </a:lnTo>
                <a:lnTo>
                  <a:pt x="546" y="346"/>
                </a:lnTo>
                <a:lnTo>
                  <a:pt x="550" y="366"/>
                </a:lnTo>
                <a:lnTo>
                  <a:pt x="550" y="366"/>
                </a:lnTo>
                <a:lnTo>
                  <a:pt x="550" y="378"/>
                </a:lnTo>
                <a:lnTo>
                  <a:pt x="548" y="388"/>
                </a:lnTo>
                <a:lnTo>
                  <a:pt x="546" y="399"/>
                </a:lnTo>
                <a:lnTo>
                  <a:pt x="546" y="399"/>
                </a:lnTo>
                <a:close/>
              </a:path>
            </a:pathLst>
          </a:custGeom>
          <a:solidFill>
            <a:schemeClr val="bg1"/>
          </a:solidFill>
          <a:ln w="9525">
            <a:noFill/>
          </a:ln>
        </p:spPr>
        <p:txBody>
          <a:bodyPr/>
          <a:p>
            <a:endParaRPr altLang="en-US" lang="zh-CN"/>
          </a:p>
        </p:txBody>
      </p:sp>
      <p:sp>
        <p:nvSpPr>
          <p:cNvPr id="1049332" name="Freeform 7"/>
          <p:cNvSpPr>
            <a:spLocks noEditPoints="1"/>
          </p:cNvSpPr>
          <p:nvPr/>
        </p:nvSpPr>
        <p:spPr>
          <a:xfrm>
            <a:off x="3681413" y="1196975"/>
            <a:ext cx="204787" cy="184150"/>
          </a:xfrm>
          <a:custGeom>
            <a:avLst/>
            <a:ahLst/>
            <a:cxnLst>
              <a:cxn ang="0">
                <a:pos x="543" y="696"/>
              </a:cxn>
              <a:cxn ang="0">
                <a:pos x="592" y="745"/>
              </a:cxn>
              <a:cxn ang="0">
                <a:pos x="138" y="449"/>
              </a:cxn>
              <a:cxn ang="0">
                <a:pos x="126" y="433"/>
              </a:cxn>
              <a:cxn ang="0">
                <a:pos x="223" y="405"/>
              </a:cxn>
              <a:cxn ang="0">
                <a:pos x="383" y="427"/>
              </a:cxn>
              <a:cxn ang="0">
                <a:pos x="391" y="441"/>
              </a:cxn>
              <a:cxn ang="0">
                <a:pos x="345" y="441"/>
              </a:cxn>
              <a:cxn ang="0">
                <a:pos x="197" y="433"/>
              </a:cxn>
              <a:cxn ang="0">
                <a:pos x="138" y="370"/>
              </a:cxn>
              <a:cxn ang="0">
                <a:pos x="126" y="354"/>
              </a:cxn>
              <a:cxn ang="0">
                <a:pos x="223" y="326"/>
              </a:cxn>
              <a:cxn ang="0">
                <a:pos x="383" y="348"/>
              </a:cxn>
              <a:cxn ang="0">
                <a:pos x="391" y="362"/>
              </a:cxn>
              <a:cxn ang="0">
                <a:pos x="345" y="362"/>
              </a:cxn>
              <a:cxn ang="0">
                <a:pos x="197" y="354"/>
              </a:cxn>
              <a:cxn ang="0">
                <a:pos x="138" y="299"/>
              </a:cxn>
              <a:cxn ang="0">
                <a:pos x="126" y="281"/>
              </a:cxn>
              <a:cxn ang="0">
                <a:pos x="223" y="255"/>
              </a:cxn>
              <a:cxn ang="0">
                <a:pos x="383" y="275"/>
              </a:cxn>
              <a:cxn ang="0">
                <a:pos x="391" y="291"/>
              </a:cxn>
              <a:cxn ang="0">
                <a:pos x="345" y="289"/>
              </a:cxn>
              <a:cxn ang="0">
                <a:pos x="197" y="283"/>
              </a:cxn>
              <a:cxn ang="0">
                <a:pos x="138" y="225"/>
              </a:cxn>
              <a:cxn ang="0">
                <a:pos x="126" y="206"/>
              </a:cxn>
              <a:cxn ang="0">
                <a:pos x="223" y="178"/>
              </a:cxn>
              <a:cxn ang="0">
                <a:pos x="383" y="200"/>
              </a:cxn>
              <a:cxn ang="0">
                <a:pos x="391" y="214"/>
              </a:cxn>
              <a:cxn ang="0">
                <a:pos x="345" y="214"/>
              </a:cxn>
              <a:cxn ang="0">
                <a:pos x="197" y="206"/>
              </a:cxn>
              <a:cxn ang="0">
                <a:pos x="138" y="156"/>
              </a:cxn>
              <a:cxn ang="0">
                <a:pos x="126" y="138"/>
              </a:cxn>
              <a:cxn ang="0">
                <a:pos x="223" y="111"/>
              </a:cxn>
              <a:cxn ang="0">
                <a:pos x="383" y="131"/>
              </a:cxn>
              <a:cxn ang="0">
                <a:pos x="391" y="148"/>
              </a:cxn>
              <a:cxn ang="0">
                <a:pos x="345" y="146"/>
              </a:cxn>
              <a:cxn ang="0">
                <a:pos x="197" y="140"/>
              </a:cxn>
              <a:cxn ang="0">
                <a:pos x="877" y="125"/>
              </a:cxn>
              <a:cxn ang="0">
                <a:pos x="905" y="156"/>
              </a:cxn>
              <a:cxn ang="0">
                <a:pos x="899" y="702"/>
              </a:cxn>
              <a:cxn ang="0">
                <a:pos x="626" y="721"/>
              </a:cxn>
              <a:cxn ang="0">
                <a:pos x="620" y="806"/>
              </a:cxn>
              <a:cxn ang="0">
                <a:pos x="492" y="808"/>
              </a:cxn>
              <a:cxn ang="0">
                <a:pos x="468" y="810"/>
              </a:cxn>
              <a:cxn ang="0">
                <a:pos x="31" y="719"/>
              </a:cxn>
              <a:cxn ang="0">
                <a:pos x="0" y="690"/>
              </a:cxn>
              <a:cxn ang="0">
                <a:pos x="9" y="138"/>
              </a:cxn>
              <a:cxn ang="0">
                <a:pos x="33" y="67"/>
              </a:cxn>
              <a:cxn ang="0">
                <a:pos x="102" y="26"/>
              </a:cxn>
              <a:cxn ang="0">
                <a:pos x="260" y="0"/>
              </a:cxn>
              <a:cxn ang="0">
                <a:pos x="381" y="18"/>
              </a:cxn>
              <a:cxn ang="0">
                <a:pos x="527" y="16"/>
              </a:cxn>
              <a:cxn ang="0">
                <a:pos x="652" y="0"/>
              </a:cxn>
              <a:cxn ang="0">
                <a:pos x="806" y="28"/>
              </a:cxn>
              <a:cxn ang="0">
                <a:pos x="869" y="67"/>
              </a:cxn>
              <a:cxn ang="0">
                <a:pos x="626" y="557"/>
              </a:cxn>
              <a:cxn ang="0">
                <a:pos x="816" y="593"/>
              </a:cxn>
              <a:cxn ang="0">
                <a:pos x="652" y="53"/>
              </a:cxn>
              <a:cxn ang="0">
                <a:pos x="260" y="53"/>
              </a:cxn>
              <a:cxn ang="0">
                <a:pos x="130" y="73"/>
              </a:cxn>
              <a:cxn ang="0">
                <a:pos x="130" y="575"/>
              </a:cxn>
              <a:cxn ang="0">
                <a:pos x="260" y="557"/>
              </a:cxn>
              <a:cxn ang="0">
                <a:pos x="424" y="91"/>
              </a:cxn>
            </a:cxnLst>
            <a:rect l="0" t="0" r="0" b="0"/>
            <a:pathLst>
              <a:path w="907" h="814">
                <a:moveTo>
                  <a:pt x="496" y="73"/>
                </a:moveTo>
                <a:lnTo>
                  <a:pt x="496" y="751"/>
                </a:lnTo>
                <a:lnTo>
                  <a:pt x="533" y="702"/>
                </a:lnTo>
                <a:lnTo>
                  <a:pt x="533" y="702"/>
                </a:lnTo>
                <a:lnTo>
                  <a:pt x="539" y="698"/>
                </a:lnTo>
                <a:lnTo>
                  <a:pt x="543" y="696"/>
                </a:lnTo>
                <a:lnTo>
                  <a:pt x="551" y="698"/>
                </a:lnTo>
                <a:lnTo>
                  <a:pt x="557" y="700"/>
                </a:lnTo>
                <a:lnTo>
                  <a:pt x="557" y="700"/>
                </a:lnTo>
                <a:lnTo>
                  <a:pt x="559" y="702"/>
                </a:lnTo>
                <a:lnTo>
                  <a:pt x="559" y="702"/>
                </a:lnTo>
                <a:lnTo>
                  <a:pt x="592" y="745"/>
                </a:lnTo>
                <a:lnTo>
                  <a:pt x="592" y="46"/>
                </a:lnTo>
                <a:lnTo>
                  <a:pt x="496" y="73"/>
                </a:lnTo>
                <a:lnTo>
                  <a:pt x="496" y="73"/>
                </a:lnTo>
                <a:close/>
                <a:moveTo>
                  <a:pt x="142" y="449"/>
                </a:moveTo>
                <a:lnTo>
                  <a:pt x="142" y="449"/>
                </a:lnTo>
                <a:lnTo>
                  <a:pt x="138" y="449"/>
                </a:lnTo>
                <a:lnTo>
                  <a:pt x="132" y="449"/>
                </a:lnTo>
                <a:lnTo>
                  <a:pt x="130" y="447"/>
                </a:lnTo>
                <a:lnTo>
                  <a:pt x="126" y="443"/>
                </a:lnTo>
                <a:lnTo>
                  <a:pt x="126" y="443"/>
                </a:lnTo>
                <a:lnTo>
                  <a:pt x="126" y="437"/>
                </a:lnTo>
                <a:lnTo>
                  <a:pt x="126" y="433"/>
                </a:lnTo>
                <a:lnTo>
                  <a:pt x="130" y="429"/>
                </a:lnTo>
                <a:lnTo>
                  <a:pt x="134" y="427"/>
                </a:lnTo>
                <a:lnTo>
                  <a:pt x="134" y="427"/>
                </a:lnTo>
                <a:lnTo>
                  <a:pt x="162" y="417"/>
                </a:lnTo>
                <a:lnTo>
                  <a:pt x="193" y="409"/>
                </a:lnTo>
                <a:lnTo>
                  <a:pt x="223" y="405"/>
                </a:lnTo>
                <a:lnTo>
                  <a:pt x="254" y="405"/>
                </a:lnTo>
                <a:lnTo>
                  <a:pt x="254" y="405"/>
                </a:lnTo>
                <a:lnTo>
                  <a:pt x="286" y="405"/>
                </a:lnTo>
                <a:lnTo>
                  <a:pt x="318" y="409"/>
                </a:lnTo>
                <a:lnTo>
                  <a:pt x="351" y="417"/>
                </a:lnTo>
                <a:lnTo>
                  <a:pt x="383" y="427"/>
                </a:lnTo>
                <a:lnTo>
                  <a:pt x="383" y="427"/>
                </a:lnTo>
                <a:lnTo>
                  <a:pt x="387" y="429"/>
                </a:lnTo>
                <a:lnTo>
                  <a:pt x="389" y="433"/>
                </a:lnTo>
                <a:lnTo>
                  <a:pt x="391" y="437"/>
                </a:lnTo>
                <a:lnTo>
                  <a:pt x="391" y="441"/>
                </a:lnTo>
                <a:lnTo>
                  <a:pt x="391" y="441"/>
                </a:lnTo>
                <a:lnTo>
                  <a:pt x="389" y="445"/>
                </a:lnTo>
                <a:lnTo>
                  <a:pt x="385" y="449"/>
                </a:lnTo>
                <a:lnTo>
                  <a:pt x="381" y="449"/>
                </a:lnTo>
                <a:lnTo>
                  <a:pt x="375" y="449"/>
                </a:lnTo>
                <a:lnTo>
                  <a:pt x="375" y="449"/>
                </a:lnTo>
                <a:lnTo>
                  <a:pt x="345" y="441"/>
                </a:lnTo>
                <a:lnTo>
                  <a:pt x="314" y="433"/>
                </a:lnTo>
                <a:lnTo>
                  <a:pt x="284" y="429"/>
                </a:lnTo>
                <a:lnTo>
                  <a:pt x="254" y="429"/>
                </a:lnTo>
                <a:lnTo>
                  <a:pt x="254" y="429"/>
                </a:lnTo>
                <a:lnTo>
                  <a:pt x="225" y="429"/>
                </a:lnTo>
                <a:lnTo>
                  <a:pt x="197" y="433"/>
                </a:lnTo>
                <a:lnTo>
                  <a:pt x="168" y="441"/>
                </a:lnTo>
                <a:lnTo>
                  <a:pt x="142" y="449"/>
                </a:lnTo>
                <a:lnTo>
                  <a:pt x="142" y="449"/>
                </a:lnTo>
                <a:close/>
                <a:moveTo>
                  <a:pt x="142" y="370"/>
                </a:moveTo>
                <a:lnTo>
                  <a:pt x="142" y="370"/>
                </a:lnTo>
                <a:lnTo>
                  <a:pt x="138" y="370"/>
                </a:lnTo>
                <a:lnTo>
                  <a:pt x="132" y="370"/>
                </a:lnTo>
                <a:lnTo>
                  <a:pt x="130" y="368"/>
                </a:lnTo>
                <a:lnTo>
                  <a:pt x="126" y="364"/>
                </a:lnTo>
                <a:lnTo>
                  <a:pt x="126" y="364"/>
                </a:lnTo>
                <a:lnTo>
                  <a:pt x="126" y="358"/>
                </a:lnTo>
                <a:lnTo>
                  <a:pt x="126" y="354"/>
                </a:lnTo>
                <a:lnTo>
                  <a:pt x="130" y="350"/>
                </a:lnTo>
                <a:lnTo>
                  <a:pt x="134" y="348"/>
                </a:lnTo>
                <a:lnTo>
                  <a:pt x="134" y="348"/>
                </a:lnTo>
                <a:lnTo>
                  <a:pt x="162" y="338"/>
                </a:lnTo>
                <a:lnTo>
                  <a:pt x="193" y="330"/>
                </a:lnTo>
                <a:lnTo>
                  <a:pt x="223" y="326"/>
                </a:lnTo>
                <a:lnTo>
                  <a:pt x="254" y="324"/>
                </a:lnTo>
                <a:lnTo>
                  <a:pt x="254" y="324"/>
                </a:lnTo>
                <a:lnTo>
                  <a:pt x="286" y="326"/>
                </a:lnTo>
                <a:lnTo>
                  <a:pt x="318" y="330"/>
                </a:lnTo>
                <a:lnTo>
                  <a:pt x="351" y="338"/>
                </a:lnTo>
                <a:lnTo>
                  <a:pt x="383" y="348"/>
                </a:lnTo>
                <a:lnTo>
                  <a:pt x="383" y="348"/>
                </a:lnTo>
                <a:lnTo>
                  <a:pt x="387" y="350"/>
                </a:lnTo>
                <a:lnTo>
                  <a:pt x="389" y="354"/>
                </a:lnTo>
                <a:lnTo>
                  <a:pt x="391" y="358"/>
                </a:lnTo>
                <a:lnTo>
                  <a:pt x="391" y="362"/>
                </a:lnTo>
                <a:lnTo>
                  <a:pt x="391" y="362"/>
                </a:lnTo>
                <a:lnTo>
                  <a:pt x="389" y="366"/>
                </a:lnTo>
                <a:lnTo>
                  <a:pt x="385" y="370"/>
                </a:lnTo>
                <a:lnTo>
                  <a:pt x="381" y="370"/>
                </a:lnTo>
                <a:lnTo>
                  <a:pt x="375" y="370"/>
                </a:lnTo>
                <a:lnTo>
                  <a:pt x="375" y="370"/>
                </a:lnTo>
                <a:lnTo>
                  <a:pt x="345" y="362"/>
                </a:lnTo>
                <a:lnTo>
                  <a:pt x="314" y="354"/>
                </a:lnTo>
                <a:lnTo>
                  <a:pt x="284" y="350"/>
                </a:lnTo>
                <a:lnTo>
                  <a:pt x="254" y="350"/>
                </a:lnTo>
                <a:lnTo>
                  <a:pt x="254" y="350"/>
                </a:lnTo>
                <a:lnTo>
                  <a:pt x="225" y="350"/>
                </a:lnTo>
                <a:lnTo>
                  <a:pt x="197" y="354"/>
                </a:lnTo>
                <a:lnTo>
                  <a:pt x="168" y="360"/>
                </a:lnTo>
                <a:lnTo>
                  <a:pt x="142" y="370"/>
                </a:lnTo>
                <a:lnTo>
                  <a:pt x="142" y="370"/>
                </a:lnTo>
                <a:close/>
                <a:moveTo>
                  <a:pt x="142" y="299"/>
                </a:moveTo>
                <a:lnTo>
                  <a:pt x="142" y="299"/>
                </a:lnTo>
                <a:lnTo>
                  <a:pt x="138" y="299"/>
                </a:lnTo>
                <a:lnTo>
                  <a:pt x="132" y="297"/>
                </a:lnTo>
                <a:lnTo>
                  <a:pt x="130" y="295"/>
                </a:lnTo>
                <a:lnTo>
                  <a:pt x="126" y="291"/>
                </a:lnTo>
                <a:lnTo>
                  <a:pt x="126" y="291"/>
                </a:lnTo>
                <a:lnTo>
                  <a:pt x="126" y="287"/>
                </a:lnTo>
                <a:lnTo>
                  <a:pt x="126" y="281"/>
                </a:lnTo>
                <a:lnTo>
                  <a:pt x="130" y="277"/>
                </a:lnTo>
                <a:lnTo>
                  <a:pt x="134" y="275"/>
                </a:lnTo>
                <a:lnTo>
                  <a:pt x="134" y="275"/>
                </a:lnTo>
                <a:lnTo>
                  <a:pt x="162" y="265"/>
                </a:lnTo>
                <a:lnTo>
                  <a:pt x="193" y="259"/>
                </a:lnTo>
                <a:lnTo>
                  <a:pt x="223" y="255"/>
                </a:lnTo>
                <a:lnTo>
                  <a:pt x="254" y="253"/>
                </a:lnTo>
                <a:lnTo>
                  <a:pt x="254" y="253"/>
                </a:lnTo>
                <a:lnTo>
                  <a:pt x="286" y="255"/>
                </a:lnTo>
                <a:lnTo>
                  <a:pt x="318" y="259"/>
                </a:lnTo>
                <a:lnTo>
                  <a:pt x="351" y="265"/>
                </a:lnTo>
                <a:lnTo>
                  <a:pt x="383" y="275"/>
                </a:lnTo>
                <a:lnTo>
                  <a:pt x="383" y="275"/>
                </a:lnTo>
                <a:lnTo>
                  <a:pt x="387" y="277"/>
                </a:lnTo>
                <a:lnTo>
                  <a:pt x="389" y="281"/>
                </a:lnTo>
                <a:lnTo>
                  <a:pt x="391" y="285"/>
                </a:lnTo>
                <a:lnTo>
                  <a:pt x="391" y="291"/>
                </a:lnTo>
                <a:lnTo>
                  <a:pt x="391" y="291"/>
                </a:lnTo>
                <a:lnTo>
                  <a:pt x="389" y="295"/>
                </a:lnTo>
                <a:lnTo>
                  <a:pt x="385" y="297"/>
                </a:lnTo>
                <a:lnTo>
                  <a:pt x="381" y="299"/>
                </a:lnTo>
                <a:lnTo>
                  <a:pt x="375" y="299"/>
                </a:lnTo>
                <a:lnTo>
                  <a:pt x="375" y="299"/>
                </a:lnTo>
                <a:lnTo>
                  <a:pt x="345" y="289"/>
                </a:lnTo>
                <a:lnTo>
                  <a:pt x="314" y="283"/>
                </a:lnTo>
                <a:lnTo>
                  <a:pt x="284" y="279"/>
                </a:lnTo>
                <a:lnTo>
                  <a:pt x="254" y="277"/>
                </a:lnTo>
                <a:lnTo>
                  <a:pt x="254" y="277"/>
                </a:lnTo>
                <a:lnTo>
                  <a:pt x="225" y="279"/>
                </a:lnTo>
                <a:lnTo>
                  <a:pt x="197" y="283"/>
                </a:lnTo>
                <a:lnTo>
                  <a:pt x="168" y="289"/>
                </a:lnTo>
                <a:lnTo>
                  <a:pt x="142" y="299"/>
                </a:lnTo>
                <a:lnTo>
                  <a:pt x="142" y="299"/>
                </a:lnTo>
                <a:close/>
                <a:moveTo>
                  <a:pt x="142" y="223"/>
                </a:moveTo>
                <a:lnTo>
                  <a:pt x="142" y="223"/>
                </a:lnTo>
                <a:lnTo>
                  <a:pt x="138" y="225"/>
                </a:lnTo>
                <a:lnTo>
                  <a:pt x="132" y="223"/>
                </a:lnTo>
                <a:lnTo>
                  <a:pt x="130" y="221"/>
                </a:lnTo>
                <a:lnTo>
                  <a:pt x="126" y="216"/>
                </a:lnTo>
                <a:lnTo>
                  <a:pt x="126" y="216"/>
                </a:lnTo>
                <a:lnTo>
                  <a:pt x="126" y="210"/>
                </a:lnTo>
                <a:lnTo>
                  <a:pt x="126" y="206"/>
                </a:lnTo>
                <a:lnTo>
                  <a:pt x="130" y="202"/>
                </a:lnTo>
                <a:lnTo>
                  <a:pt x="134" y="200"/>
                </a:lnTo>
                <a:lnTo>
                  <a:pt x="134" y="200"/>
                </a:lnTo>
                <a:lnTo>
                  <a:pt x="162" y="190"/>
                </a:lnTo>
                <a:lnTo>
                  <a:pt x="193" y="182"/>
                </a:lnTo>
                <a:lnTo>
                  <a:pt x="223" y="178"/>
                </a:lnTo>
                <a:lnTo>
                  <a:pt x="254" y="178"/>
                </a:lnTo>
                <a:lnTo>
                  <a:pt x="254" y="178"/>
                </a:lnTo>
                <a:lnTo>
                  <a:pt x="286" y="178"/>
                </a:lnTo>
                <a:lnTo>
                  <a:pt x="318" y="184"/>
                </a:lnTo>
                <a:lnTo>
                  <a:pt x="351" y="190"/>
                </a:lnTo>
                <a:lnTo>
                  <a:pt x="383" y="200"/>
                </a:lnTo>
                <a:lnTo>
                  <a:pt x="383" y="200"/>
                </a:lnTo>
                <a:lnTo>
                  <a:pt x="387" y="202"/>
                </a:lnTo>
                <a:lnTo>
                  <a:pt x="389" y="206"/>
                </a:lnTo>
                <a:lnTo>
                  <a:pt x="391" y="210"/>
                </a:lnTo>
                <a:lnTo>
                  <a:pt x="391" y="214"/>
                </a:lnTo>
                <a:lnTo>
                  <a:pt x="391" y="214"/>
                </a:lnTo>
                <a:lnTo>
                  <a:pt x="389" y="221"/>
                </a:lnTo>
                <a:lnTo>
                  <a:pt x="385" y="223"/>
                </a:lnTo>
                <a:lnTo>
                  <a:pt x="381" y="225"/>
                </a:lnTo>
                <a:lnTo>
                  <a:pt x="375" y="223"/>
                </a:lnTo>
                <a:lnTo>
                  <a:pt x="375" y="223"/>
                </a:lnTo>
                <a:lnTo>
                  <a:pt x="345" y="214"/>
                </a:lnTo>
                <a:lnTo>
                  <a:pt x="314" y="208"/>
                </a:lnTo>
                <a:lnTo>
                  <a:pt x="284" y="204"/>
                </a:lnTo>
                <a:lnTo>
                  <a:pt x="254" y="202"/>
                </a:lnTo>
                <a:lnTo>
                  <a:pt x="254" y="202"/>
                </a:lnTo>
                <a:lnTo>
                  <a:pt x="225" y="204"/>
                </a:lnTo>
                <a:lnTo>
                  <a:pt x="197" y="206"/>
                </a:lnTo>
                <a:lnTo>
                  <a:pt x="168" y="214"/>
                </a:lnTo>
                <a:lnTo>
                  <a:pt x="142" y="223"/>
                </a:lnTo>
                <a:lnTo>
                  <a:pt x="142" y="223"/>
                </a:lnTo>
                <a:close/>
                <a:moveTo>
                  <a:pt x="142" y="154"/>
                </a:moveTo>
                <a:lnTo>
                  <a:pt x="142" y="154"/>
                </a:lnTo>
                <a:lnTo>
                  <a:pt x="138" y="156"/>
                </a:lnTo>
                <a:lnTo>
                  <a:pt x="132" y="154"/>
                </a:lnTo>
                <a:lnTo>
                  <a:pt x="130" y="152"/>
                </a:lnTo>
                <a:lnTo>
                  <a:pt x="126" y="148"/>
                </a:lnTo>
                <a:lnTo>
                  <a:pt x="126" y="148"/>
                </a:lnTo>
                <a:lnTo>
                  <a:pt x="126" y="144"/>
                </a:lnTo>
                <a:lnTo>
                  <a:pt x="126" y="138"/>
                </a:lnTo>
                <a:lnTo>
                  <a:pt x="130" y="134"/>
                </a:lnTo>
                <a:lnTo>
                  <a:pt x="134" y="131"/>
                </a:lnTo>
                <a:lnTo>
                  <a:pt x="134" y="131"/>
                </a:lnTo>
                <a:lnTo>
                  <a:pt x="162" y="121"/>
                </a:lnTo>
                <a:lnTo>
                  <a:pt x="193" y="115"/>
                </a:lnTo>
                <a:lnTo>
                  <a:pt x="223" y="111"/>
                </a:lnTo>
                <a:lnTo>
                  <a:pt x="254" y="109"/>
                </a:lnTo>
                <a:lnTo>
                  <a:pt x="254" y="109"/>
                </a:lnTo>
                <a:lnTo>
                  <a:pt x="286" y="111"/>
                </a:lnTo>
                <a:lnTo>
                  <a:pt x="318" y="115"/>
                </a:lnTo>
                <a:lnTo>
                  <a:pt x="351" y="121"/>
                </a:lnTo>
                <a:lnTo>
                  <a:pt x="383" y="131"/>
                </a:lnTo>
                <a:lnTo>
                  <a:pt x="383" y="131"/>
                </a:lnTo>
                <a:lnTo>
                  <a:pt x="387" y="134"/>
                </a:lnTo>
                <a:lnTo>
                  <a:pt x="389" y="138"/>
                </a:lnTo>
                <a:lnTo>
                  <a:pt x="391" y="142"/>
                </a:lnTo>
                <a:lnTo>
                  <a:pt x="391" y="148"/>
                </a:lnTo>
                <a:lnTo>
                  <a:pt x="391" y="148"/>
                </a:lnTo>
                <a:lnTo>
                  <a:pt x="389" y="152"/>
                </a:lnTo>
                <a:lnTo>
                  <a:pt x="385" y="154"/>
                </a:lnTo>
                <a:lnTo>
                  <a:pt x="381" y="156"/>
                </a:lnTo>
                <a:lnTo>
                  <a:pt x="375" y="156"/>
                </a:lnTo>
                <a:lnTo>
                  <a:pt x="375" y="156"/>
                </a:lnTo>
                <a:lnTo>
                  <a:pt x="345" y="146"/>
                </a:lnTo>
                <a:lnTo>
                  <a:pt x="314" y="140"/>
                </a:lnTo>
                <a:lnTo>
                  <a:pt x="284" y="136"/>
                </a:lnTo>
                <a:lnTo>
                  <a:pt x="254" y="134"/>
                </a:lnTo>
                <a:lnTo>
                  <a:pt x="254" y="134"/>
                </a:lnTo>
                <a:lnTo>
                  <a:pt x="225" y="136"/>
                </a:lnTo>
                <a:lnTo>
                  <a:pt x="197" y="140"/>
                </a:lnTo>
                <a:lnTo>
                  <a:pt x="168" y="146"/>
                </a:lnTo>
                <a:lnTo>
                  <a:pt x="142" y="154"/>
                </a:lnTo>
                <a:lnTo>
                  <a:pt x="142" y="154"/>
                </a:lnTo>
                <a:close/>
                <a:moveTo>
                  <a:pt x="871" y="125"/>
                </a:moveTo>
                <a:lnTo>
                  <a:pt x="871" y="125"/>
                </a:lnTo>
                <a:lnTo>
                  <a:pt x="877" y="125"/>
                </a:lnTo>
                <a:lnTo>
                  <a:pt x="885" y="129"/>
                </a:lnTo>
                <a:lnTo>
                  <a:pt x="891" y="131"/>
                </a:lnTo>
                <a:lnTo>
                  <a:pt x="895" y="138"/>
                </a:lnTo>
                <a:lnTo>
                  <a:pt x="901" y="142"/>
                </a:lnTo>
                <a:lnTo>
                  <a:pt x="903" y="150"/>
                </a:lnTo>
                <a:lnTo>
                  <a:pt x="905" y="156"/>
                </a:lnTo>
                <a:lnTo>
                  <a:pt x="907" y="164"/>
                </a:lnTo>
                <a:lnTo>
                  <a:pt x="907" y="682"/>
                </a:lnTo>
                <a:lnTo>
                  <a:pt x="907" y="682"/>
                </a:lnTo>
                <a:lnTo>
                  <a:pt x="905" y="690"/>
                </a:lnTo>
                <a:lnTo>
                  <a:pt x="903" y="696"/>
                </a:lnTo>
                <a:lnTo>
                  <a:pt x="899" y="702"/>
                </a:lnTo>
                <a:lnTo>
                  <a:pt x="895" y="708"/>
                </a:lnTo>
                <a:lnTo>
                  <a:pt x="889" y="712"/>
                </a:lnTo>
                <a:lnTo>
                  <a:pt x="883" y="716"/>
                </a:lnTo>
                <a:lnTo>
                  <a:pt x="877" y="719"/>
                </a:lnTo>
                <a:lnTo>
                  <a:pt x="869" y="721"/>
                </a:lnTo>
                <a:lnTo>
                  <a:pt x="626" y="721"/>
                </a:lnTo>
                <a:lnTo>
                  <a:pt x="626" y="793"/>
                </a:lnTo>
                <a:lnTo>
                  <a:pt x="626" y="793"/>
                </a:lnTo>
                <a:lnTo>
                  <a:pt x="626" y="793"/>
                </a:lnTo>
                <a:lnTo>
                  <a:pt x="624" y="799"/>
                </a:lnTo>
                <a:lnTo>
                  <a:pt x="620" y="806"/>
                </a:lnTo>
                <a:lnTo>
                  <a:pt x="620" y="806"/>
                </a:lnTo>
                <a:lnTo>
                  <a:pt x="614" y="808"/>
                </a:lnTo>
                <a:lnTo>
                  <a:pt x="608" y="810"/>
                </a:lnTo>
                <a:lnTo>
                  <a:pt x="602" y="808"/>
                </a:lnTo>
                <a:lnTo>
                  <a:pt x="596" y="804"/>
                </a:lnTo>
                <a:lnTo>
                  <a:pt x="545" y="741"/>
                </a:lnTo>
                <a:lnTo>
                  <a:pt x="492" y="808"/>
                </a:lnTo>
                <a:lnTo>
                  <a:pt x="492" y="808"/>
                </a:lnTo>
                <a:lnTo>
                  <a:pt x="486" y="812"/>
                </a:lnTo>
                <a:lnTo>
                  <a:pt x="478" y="814"/>
                </a:lnTo>
                <a:lnTo>
                  <a:pt x="478" y="814"/>
                </a:lnTo>
                <a:lnTo>
                  <a:pt x="472" y="814"/>
                </a:lnTo>
                <a:lnTo>
                  <a:pt x="468" y="810"/>
                </a:lnTo>
                <a:lnTo>
                  <a:pt x="464" y="804"/>
                </a:lnTo>
                <a:lnTo>
                  <a:pt x="462" y="797"/>
                </a:lnTo>
                <a:lnTo>
                  <a:pt x="462" y="721"/>
                </a:lnTo>
                <a:lnTo>
                  <a:pt x="39" y="721"/>
                </a:lnTo>
                <a:lnTo>
                  <a:pt x="39" y="721"/>
                </a:lnTo>
                <a:lnTo>
                  <a:pt x="31" y="719"/>
                </a:lnTo>
                <a:lnTo>
                  <a:pt x="23" y="716"/>
                </a:lnTo>
                <a:lnTo>
                  <a:pt x="17" y="712"/>
                </a:lnTo>
                <a:lnTo>
                  <a:pt x="11" y="708"/>
                </a:lnTo>
                <a:lnTo>
                  <a:pt x="7" y="702"/>
                </a:lnTo>
                <a:lnTo>
                  <a:pt x="3" y="696"/>
                </a:lnTo>
                <a:lnTo>
                  <a:pt x="0" y="690"/>
                </a:lnTo>
                <a:lnTo>
                  <a:pt x="0" y="682"/>
                </a:lnTo>
                <a:lnTo>
                  <a:pt x="0" y="164"/>
                </a:lnTo>
                <a:lnTo>
                  <a:pt x="0" y="164"/>
                </a:lnTo>
                <a:lnTo>
                  <a:pt x="0" y="156"/>
                </a:lnTo>
                <a:lnTo>
                  <a:pt x="3" y="150"/>
                </a:lnTo>
                <a:lnTo>
                  <a:pt x="9" y="138"/>
                </a:lnTo>
                <a:lnTo>
                  <a:pt x="21" y="129"/>
                </a:lnTo>
                <a:lnTo>
                  <a:pt x="27" y="127"/>
                </a:lnTo>
                <a:lnTo>
                  <a:pt x="33" y="125"/>
                </a:lnTo>
                <a:lnTo>
                  <a:pt x="33" y="75"/>
                </a:lnTo>
                <a:lnTo>
                  <a:pt x="33" y="75"/>
                </a:lnTo>
                <a:lnTo>
                  <a:pt x="33" y="67"/>
                </a:lnTo>
                <a:lnTo>
                  <a:pt x="37" y="61"/>
                </a:lnTo>
                <a:lnTo>
                  <a:pt x="43" y="55"/>
                </a:lnTo>
                <a:lnTo>
                  <a:pt x="49" y="51"/>
                </a:lnTo>
                <a:lnTo>
                  <a:pt x="49" y="51"/>
                </a:lnTo>
                <a:lnTo>
                  <a:pt x="75" y="38"/>
                </a:lnTo>
                <a:lnTo>
                  <a:pt x="102" y="26"/>
                </a:lnTo>
                <a:lnTo>
                  <a:pt x="128" y="18"/>
                </a:lnTo>
                <a:lnTo>
                  <a:pt x="154" y="10"/>
                </a:lnTo>
                <a:lnTo>
                  <a:pt x="181" y="6"/>
                </a:lnTo>
                <a:lnTo>
                  <a:pt x="207" y="2"/>
                </a:lnTo>
                <a:lnTo>
                  <a:pt x="233" y="0"/>
                </a:lnTo>
                <a:lnTo>
                  <a:pt x="260" y="0"/>
                </a:lnTo>
                <a:lnTo>
                  <a:pt x="260" y="0"/>
                </a:lnTo>
                <a:lnTo>
                  <a:pt x="284" y="0"/>
                </a:lnTo>
                <a:lnTo>
                  <a:pt x="308" y="2"/>
                </a:lnTo>
                <a:lnTo>
                  <a:pt x="332" y="6"/>
                </a:lnTo>
                <a:lnTo>
                  <a:pt x="357" y="12"/>
                </a:lnTo>
                <a:lnTo>
                  <a:pt x="381" y="18"/>
                </a:lnTo>
                <a:lnTo>
                  <a:pt x="403" y="26"/>
                </a:lnTo>
                <a:lnTo>
                  <a:pt x="452" y="46"/>
                </a:lnTo>
                <a:lnTo>
                  <a:pt x="452" y="46"/>
                </a:lnTo>
                <a:lnTo>
                  <a:pt x="476" y="34"/>
                </a:lnTo>
                <a:lnTo>
                  <a:pt x="503" y="24"/>
                </a:lnTo>
                <a:lnTo>
                  <a:pt x="527" y="16"/>
                </a:lnTo>
                <a:lnTo>
                  <a:pt x="553" y="10"/>
                </a:lnTo>
                <a:lnTo>
                  <a:pt x="577" y="4"/>
                </a:lnTo>
                <a:lnTo>
                  <a:pt x="604" y="2"/>
                </a:lnTo>
                <a:lnTo>
                  <a:pt x="628" y="0"/>
                </a:lnTo>
                <a:lnTo>
                  <a:pt x="652" y="0"/>
                </a:lnTo>
                <a:lnTo>
                  <a:pt x="652" y="0"/>
                </a:lnTo>
                <a:lnTo>
                  <a:pt x="679" y="0"/>
                </a:lnTo>
                <a:lnTo>
                  <a:pt x="705" y="4"/>
                </a:lnTo>
                <a:lnTo>
                  <a:pt x="729" y="8"/>
                </a:lnTo>
                <a:lnTo>
                  <a:pt x="756" y="14"/>
                </a:lnTo>
                <a:lnTo>
                  <a:pt x="780" y="20"/>
                </a:lnTo>
                <a:lnTo>
                  <a:pt x="806" y="28"/>
                </a:lnTo>
                <a:lnTo>
                  <a:pt x="830" y="38"/>
                </a:lnTo>
                <a:lnTo>
                  <a:pt x="855" y="51"/>
                </a:lnTo>
                <a:lnTo>
                  <a:pt x="855" y="51"/>
                </a:lnTo>
                <a:lnTo>
                  <a:pt x="863" y="55"/>
                </a:lnTo>
                <a:lnTo>
                  <a:pt x="867" y="61"/>
                </a:lnTo>
                <a:lnTo>
                  <a:pt x="869" y="67"/>
                </a:lnTo>
                <a:lnTo>
                  <a:pt x="871" y="75"/>
                </a:lnTo>
                <a:lnTo>
                  <a:pt x="871" y="75"/>
                </a:lnTo>
                <a:lnTo>
                  <a:pt x="871" y="125"/>
                </a:lnTo>
                <a:lnTo>
                  <a:pt x="871" y="125"/>
                </a:lnTo>
                <a:close/>
                <a:moveTo>
                  <a:pt x="626" y="557"/>
                </a:moveTo>
                <a:lnTo>
                  <a:pt x="626" y="557"/>
                </a:lnTo>
                <a:lnTo>
                  <a:pt x="652" y="557"/>
                </a:lnTo>
                <a:lnTo>
                  <a:pt x="652" y="557"/>
                </a:lnTo>
                <a:lnTo>
                  <a:pt x="695" y="559"/>
                </a:lnTo>
                <a:lnTo>
                  <a:pt x="735" y="567"/>
                </a:lnTo>
                <a:lnTo>
                  <a:pt x="776" y="577"/>
                </a:lnTo>
                <a:lnTo>
                  <a:pt x="816" y="593"/>
                </a:lnTo>
                <a:lnTo>
                  <a:pt x="816" y="91"/>
                </a:lnTo>
                <a:lnTo>
                  <a:pt x="816" y="91"/>
                </a:lnTo>
                <a:lnTo>
                  <a:pt x="776" y="75"/>
                </a:lnTo>
                <a:lnTo>
                  <a:pt x="735" y="63"/>
                </a:lnTo>
                <a:lnTo>
                  <a:pt x="693" y="55"/>
                </a:lnTo>
                <a:lnTo>
                  <a:pt x="652" y="53"/>
                </a:lnTo>
                <a:lnTo>
                  <a:pt x="652" y="53"/>
                </a:lnTo>
                <a:lnTo>
                  <a:pt x="626" y="53"/>
                </a:lnTo>
                <a:lnTo>
                  <a:pt x="626" y="557"/>
                </a:lnTo>
                <a:lnTo>
                  <a:pt x="626" y="557"/>
                </a:lnTo>
                <a:close/>
                <a:moveTo>
                  <a:pt x="260" y="53"/>
                </a:moveTo>
                <a:lnTo>
                  <a:pt x="260" y="53"/>
                </a:lnTo>
                <a:lnTo>
                  <a:pt x="237" y="53"/>
                </a:lnTo>
                <a:lnTo>
                  <a:pt x="217" y="55"/>
                </a:lnTo>
                <a:lnTo>
                  <a:pt x="195" y="57"/>
                </a:lnTo>
                <a:lnTo>
                  <a:pt x="173" y="61"/>
                </a:lnTo>
                <a:lnTo>
                  <a:pt x="152" y="67"/>
                </a:lnTo>
                <a:lnTo>
                  <a:pt x="130" y="73"/>
                </a:lnTo>
                <a:lnTo>
                  <a:pt x="108" y="81"/>
                </a:lnTo>
                <a:lnTo>
                  <a:pt x="85" y="91"/>
                </a:lnTo>
                <a:lnTo>
                  <a:pt x="85" y="593"/>
                </a:lnTo>
                <a:lnTo>
                  <a:pt x="85" y="593"/>
                </a:lnTo>
                <a:lnTo>
                  <a:pt x="108" y="583"/>
                </a:lnTo>
                <a:lnTo>
                  <a:pt x="130" y="575"/>
                </a:lnTo>
                <a:lnTo>
                  <a:pt x="152" y="569"/>
                </a:lnTo>
                <a:lnTo>
                  <a:pt x="173" y="565"/>
                </a:lnTo>
                <a:lnTo>
                  <a:pt x="195" y="561"/>
                </a:lnTo>
                <a:lnTo>
                  <a:pt x="217" y="557"/>
                </a:lnTo>
                <a:lnTo>
                  <a:pt x="260" y="557"/>
                </a:lnTo>
                <a:lnTo>
                  <a:pt x="260" y="557"/>
                </a:lnTo>
                <a:lnTo>
                  <a:pt x="302" y="559"/>
                </a:lnTo>
                <a:lnTo>
                  <a:pt x="343" y="567"/>
                </a:lnTo>
                <a:lnTo>
                  <a:pt x="383" y="577"/>
                </a:lnTo>
                <a:lnTo>
                  <a:pt x="424" y="593"/>
                </a:lnTo>
                <a:lnTo>
                  <a:pt x="424" y="91"/>
                </a:lnTo>
                <a:lnTo>
                  <a:pt x="424" y="91"/>
                </a:lnTo>
                <a:lnTo>
                  <a:pt x="383" y="75"/>
                </a:lnTo>
                <a:lnTo>
                  <a:pt x="343" y="63"/>
                </a:lnTo>
                <a:lnTo>
                  <a:pt x="300" y="55"/>
                </a:lnTo>
                <a:lnTo>
                  <a:pt x="260" y="53"/>
                </a:lnTo>
                <a:lnTo>
                  <a:pt x="260" y="53"/>
                </a:lnTo>
                <a:close/>
              </a:path>
            </a:pathLst>
          </a:custGeom>
          <a:solidFill>
            <a:schemeClr val="bg1"/>
          </a:solidFill>
          <a:ln w="9525">
            <a:noFill/>
          </a:ln>
        </p:spPr>
        <p:txBody>
          <a:bodyPr/>
          <a:p>
            <a:endParaRPr altLang="en-US" lang="zh-CN"/>
          </a:p>
        </p:txBody>
      </p:sp>
      <p:sp>
        <p:nvSpPr>
          <p:cNvPr id="1049333" name="Freeform 8"/>
          <p:cNvSpPr>
            <a:spLocks noEditPoints="1"/>
          </p:cNvSpPr>
          <p:nvPr/>
        </p:nvSpPr>
        <p:spPr>
          <a:xfrm>
            <a:off x="1822450" y="1196975"/>
            <a:ext cx="225425" cy="161925"/>
          </a:xfrm>
          <a:custGeom>
            <a:avLst/>
            <a:ahLst/>
            <a:cxnLst>
              <a:cxn ang="0">
                <a:pos x="830" y="77"/>
              </a:cxn>
              <a:cxn ang="0">
                <a:pos x="146" y="492"/>
              </a:cxn>
              <a:cxn ang="0">
                <a:pos x="146" y="77"/>
              </a:cxn>
              <a:cxn ang="0">
                <a:pos x="225" y="419"/>
              </a:cxn>
              <a:cxn ang="0">
                <a:pos x="771" y="375"/>
              </a:cxn>
              <a:cxn ang="0">
                <a:pos x="225" y="375"/>
              </a:cxn>
              <a:cxn ang="0">
                <a:pos x="427" y="310"/>
              </a:cxn>
              <a:cxn ang="0">
                <a:pos x="771" y="266"/>
              </a:cxn>
              <a:cxn ang="0">
                <a:pos x="427" y="266"/>
              </a:cxn>
              <a:cxn ang="0">
                <a:pos x="427" y="205"/>
              </a:cxn>
              <a:cxn ang="0">
                <a:pos x="771" y="160"/>
              </a:cxn>
              <a:cxn ang="0">
                <a:pos x="427" y="160"/>
              </a:cxn>
              <a:cxn ang="0">
                <a:pos x="225" y="324"/>
              </a:cxn>
              <a:cxn ang="0">
                <a:pos x="368" y="146"/>
              </a:cxn>
              <a:cxn ang="0">
                <a:pos x="225" y="146"/>
              </a:cxn>
              <a:cxn ang="0">
                <a:pos x="540" y="602"/>
              </a:cxn>
              <a:cxn ang="0">
                <a:pos x="405" y="662"/>
              </a:cxn>
              <a:cxn ang="0">
                <a:pos x="435" y="602"/>
              </a:cxn>
              <a:cxn ang="0">
                <a:pos x="150" y="0"/>
              </a:cxn>
              <a:cxn ang="0">
                <a:pos x="121" y="6"/>
              </a:cxn>
              <a:cxn ang="0">
                <a:pos x="99" y="23"/>
              </a:cxn>
              <a:cxn ang="0">
                <a:pos x="83" y="45"/>
              </a:cxn>
              <a:cxn ang="0">
                <a:pos x="77" y="73"/>
              </a:cxn>
              <a:cxn ang="0">
                <a:pos x="77" y="480"/>
              </a:cxn>
              <a:cxn ang="0">
                <a:pos x="81" y="504"/>
              </a:cxn>
              <a:cxn ang="0">
                <a:pos x="93" y="525"/>
              </a:cxn>
              <a:cxn ang="0">
                <a:pos x="109" y="541"/>
              </a:cxn>
              <a:cxn ang="0">
                <a:pos x="129" y="551"/>
              </a:cxn>
              <a:cxn ang="0">
                <a:pos x="0" y="654"/>
              </a:cxn>
              <a:cxn ang="0">
                <a:pos x="982" y="717"/>
              </a:cxn>
              <a:cxn ang="0">
                <a:pos x="842" y="551"/>
              </a:cxn>
              <a:cxn ang="0">
                <a:pos x="852" y="547"/>
              </a:cxn>
              <a:cxn ang="0">
                <a:pos x="874" y="535"/>
              </a:cxn>
              <a:cxn ang="0">
                <a:pos x="889" y="517"/>
              </a:cxn>
              <a:cxn ang="0">
                <a:pos x="897" y="492"/>
              </a:cxn>
              <a:cxn ang="0">
                <a:pos x="899" y="73"/>
              </a:cxn>
              <a:cxn ang="0">
                <a:pos x="897" y="59"/>
              </a:cxn>
              <a:cxn ang="0">
                <a:pos x="887" y="33"/>
              </a:cxn>
              <a:cxn ang="0">
                <a:pos x="866" y="13"/>
              </a:cxn>
              <a:cxn ang="0">
                <a:pos x="840" y="2"/>
              </a:cxn>
              <a:cxn ang="0">
                <a:pos x="150" y="0"/>
              </a:cxn>
            </a:cxnLst>
            <a:rect l="0" t="0" r="0" b="0"/>
            <a:pathLst>
              <a:path w="982" h="717">
                <a:moveTo>
                  <a:pt x="146" y="77"/>
                </a:moveTo>
                <a:lnTo>
                  <a:pt x="830" y="77"/>
                </a:lnTo>
                <a:lnTo>
                  <a:pt x="830" y="492"/>
                </a:lnTo>
                <a:lnTo>
                  <a:pt x="146" y="492"/>
                </a:lnTo>
                <a:lnTo>
                  <a:pt x="146" y="77"/>
                </a:lnTo>
                <a:lnTo>
                  <a:pt x="146" y="77"/>
                </a:lnTo>
                <a:close/>
                <a:moveTo>
                  <a:pt x="225" y="375"/>
                </a:moveTo>
                <a:lnTo>
                  <a:pt x="225" y="419"/>
                </a:lnTo>
                <a:lnTo>
                  <a:pt x="771" y="419"/>
                </a:lnTo>
                <a:lnTo>
                  <a:pt x="771" y="375"/>
                </a:lnTo>
                <a:lnTo>
                  <a:pt x="225" y="375"/>
                </a:lnTo>
                <a:lnTo>
                  <a:pt x="225" y="375"/>
                </a:lnTo>
                <a:close/>
                <a:moveTo>
                  <a:pt x="427" y="266"/>
                </a:moveTo>
                <a:lnTo>
                  <a:pt x="427" y="310"/>
                </a:lnTo>
                <a:lnTo>
                  <a:pt x="771" y="310"/>
                </a:lnTo>
                <a:lnTo>
                  <a:pt x="771" y="266"/>
                </a:lnTo>
                <a:lnTo>
                  <a:pt x="427" y="266"/>
                </a:lnTo>
                <a:lnTo>
                  <a:pt x="427" y="266"/>
                </a:lnTo>
                <a:close/>
                <a:moveTo>
                  <a:pt x="427" y="160"/>
                </a:moveTo>
                <a:lnTo>
                  <a:pt x="427" y="205"/>
                </a:lnTo>
                <a:lnTo>
                  <a:pt x="771" y="205"/>
                </a:lnTo>
                <a:lnTo>
                  <a:pt x="771" y="160"/>
                </a:lnTo>
                <a:lnTo>
                  <a:pt x="427" y="160"/>
                </a:lnTo>
                <a:lnTo>
                  <a:pt x="427" y="160"/>
                </a:lnTo>
                <a:close/>
                <a:moveTo>
                  <a:pt x="225" y="146"/>
                </a:moveTo>
                <a:lnTo>
                  <a:pt x="225" y="324"/>
                </a:lnTo>
                <a:lnTo>
                  <a:pt x="368" y="324"/>
                </a:lnTo>
                <a:lnTo>
                  <a:pt x="368" y="146"/>
                </a:lnTo>
                <a:lnTo>
                  <a:pt x="225" y="146"/>
                </a:lnTo>
                <a:lnTo>
                  <a:pt x="225" y="146"/>
                </a:lnTo>
                <a:close/>
                <a:moveTo>
                  <a:pt x="435" y="602"/>
                </a:moveTo>
                <a:lnTo>
                  <a:pt x="540" y="602"/>
                </a:lnTo>
                <a:lnTo>
                  <a:pt x="577" y="662"/>
                </a:lnTo>
                <a:lnTo>
                  <a:pt x="405" y="662"/>
                </a:lnTo>
                <a:lnTo>
                  <a:pt x="435" y="602"/>
                </a:lnTo>
                <a:lnTo>
                  <a:pt x="435" y="602"/>
                </a:lnTo>
                <a:close/>
                <a:moveTo>
                  <a:pt x="150" y="0"/>
                </a:moveTo>
                <a:lnTo>
                  <a:pt x="150" y="0"/>
                </a:lnTo>
                <a:lnTo>
                  <a:pt x="135" y="2"/>
                </a:lnTo>
                <a:lnTo>
                  <a:pt x="121" y="6"/>
                </a:lnTo>
                <a:lnTo>
                  <a:pt x="109" y="13"/>
                </a:lnTo>
                <a:lnTo>
                  <a:pt x="99" y="23"/>
                </a:lnTo>
                <a:lnTo>
                  <a:pt x="89" y="33"/>
                </a:lnTo>
                <a:lnTo>
                  <a:pt x="83" y="45"/>
                </a:lnTo>
                <a:lnTo>
                  <a:pt x="79" y="59"/>
                </a:lnTo>
                <a:lnTo>
                  <a:pt x="77" y="73"/>
                </a:lnTo>
                <a:lnTo>
                  <a:pt x="77" y="480"/>
                </a:lnTo>
                <a:lnTo>
                  <a:pt x="77" y="480"/>
                </a:lnTo>
                <a:lnTo>
                  <a:pt x="79" y="492"/>
                </a:lnTo>
                <a:lnTo>
                  <a:pt x="81" y="504"/>
                </a:lnTo>
                <a:lnTo>
                  <a:pt x="85" y="515"/>
                </a:lnTo>
                <a:lnTo>
                  <a:pt x="93" y="525"/>
                </a:lnTo>
                <a:lnTo>
                  <a:pt x="99" y="533"/>
                </a:lnTo>
                <a:lnTo>
                  <a:pt x="109" y="541"/>
                </a:lnTo>
                <a:lnTo>
                  <a:pt x="119" y="547"/>
                </a:lnTo>
                <a:lnTo>
                  <a:pt x="129" y="551"/>
                </a:lnTo>
                <a:lnTo>
                  <a:pt x="129" y="551"/>
                </a:lnTo>
                <a:lnTo>
                  <a:pt x="0" y="654"/>
                </a:lnTo>
                <a:lnTo>
                  <a:pt x="0" y="717"/>
                </a:lnTo>
                <a:lnTo>
                  <a:pt x="982" y="717"/>
                </a:lnTo>
                <a:lnTo>
                  <a:pt x="982" y="654"/>
                </a:lnTo>
                <a:lnTo>
                  <a:pt x="842" y="551"/>
                </a:lnTo>
                <a:lnTo>
                  <a:pt x="842" y="551"/>
                </a:lnTo>
                <a:lnTo>
                  <a:pt x="852" y="547"/>
                </a:lnTo>
                <a:lnTo>
                  <a:pt x="864" y="543"/>
                </a:lnTo>
                <a:lnTo>
                  <a:pt x="874" y="535"/>
                </a:lnTo>
                <a:lnTo>
                  <a:pt x="882" y="527"/>
                </a:lnTo>
                <a:lnTo>
                  <a:pt x="889" y="517"/>
                </a:lnTo>
                <a:lnTo>
                  <a:pt x="895" y="504"/>
                </a:lnTo>
                <a:lnTo>
                  <a:pt x="897" y="492"/>
                </a:lnTo>
                <a:lnTo>
                  <a:pt x="899" y="480"/>
                </a:lnTo>
                <a:lnTo>
                  <a:pt x="899" y="73"/>
                </a:lnTo>
                <a:lnTo>
                  <a:pt x="899" y="73"/>
                </a:lnTo>
                <a:lnTo>
                  <a:pt x="897" y="59"/>
                </a:lnTo>
                <a:lnTo>
                  <a:pt x="893" y="45"/>
                </a:lnTo>
                <a:lnTo>
                  <a:pt x="887" y="33"/>
                </a:lnTo>
                <a:lnTo>
                  <a:pt x="876" y="23"/>
                </a:lnTo>
                <a:lnTo>
                  <a:pt x="866" y="13"/>
                </a:lnTo>
                <a:lnTo>
                  <a:pt x="854" y="6"/>
                </a:lnTo>
                <a:lnTo>
                  <a:pt x="840" y="2"/>
                </a:lnTo>
                <a:lnTo>
                  <a:pt x="826" y="0"/>
                </a:lnTo>
                <a:lnTo>
                  <a:pt x="150" y="0"/>
                </a:lnTo>
                <a:close/>
              </a:path>
            </a:pathLst>
          </a:custGeom>
          <a:solidFill>
            <a:schemeClr val="bg1"/>
          </a:solidFill>
          <a:ln w="9525">
            <a:noFill/>
          </a:ln>
        </p:spPr>
        <p:txBody>
          <a:bodyPr/>
          <a:p>
            <a:endParaRPr altLang="en-US" lang="zh-CN"/>
          </a:p>
        </p:txBody>
      </p:sp>
      <p:sp>
        <p:nvSpPr>
          <p:cNvPr id="1049334" name="Freeform 9"/>
          <p:cNvSpPr>
            <a:spLocks noEditPoints="1"/>
          </p:cNvSpPr>
          <p:nvPr/>
        </p:nvSpPr>
        <p:spPr>
          <a:xfrm>
            <a:off x="5880100" y="1196975"/>
            <a:ext cx="157163" cy="219075"/>
          </a:xfrm>
          <a:custGeom>
            <a:avLst/>
            <a:ahLst/>
            <a:cxnLst>
              <a:cxn ang="0">
                <a:pos x="443" y="556"/>
              </a:cxn>
              <a:cxn ang="0">
                <a:pos x="482" y="627"/>
              </a:cxn>
              <a:cxn ang="0">
                <a:pos x="530" y="659"/>
              </a:cxn>
              <a:cxn ang="0">
                <a:pos x="589" y="680"/>
              </a:cxn>
              <a:cxn ang="0">
                <a:pos x="654" y="720"/>
              </a:cxn>
              <a:cxn ang="0">
                <a:pos x="680" y="761"/>
              </a:cxn>
              <a:cxn ang="0">
                <a:pos x="688" y="829"/>
              </a:cxn>
              <a:cxn ang="0">
                <a:pos x="670" y="878"/>
              </a:cxn>
              <a:cxn ang="0">
                <a:pos x="640" y="917"/>
              </a:cxn>
              <a:cxn ang="0">
                <a:pos x="583" y="949"/>
              </a:cxn>
              <a:cxn ang="0">
                <a:pos x="532" y="953"/>
              </a:cxn>
              <a:cxn ang="0">
                <a:pos x="478" y="933"/>
              </a:cxn>
              <a:cxn ang="0">
                <a:pos x="445" y="890"/>
              </a:cxn>
              <a:cxn ang="0">
                <a:pos x="421" y="793"/>
              </a:cxn>
              <a:cxn ang="0">
                <a:pos x="403" y="714"/>
              </a:cxn>
              <a:cxn ang="0">
                <a:pos x="358" y="558"/>
              </a:cxn>
              <a:cxn ang="0">
                <a:pos x="298" y="601"/>
              </a:cxn>
              <a:cxn ang="0">
                <a:pos x="255" y="688"/>
              </a:cxn>
              <a:cxn ang="0">
                <a:pos x="215" y="819"/>
              </a:cxn>
              <a:cxn ang="0">
                <a:pos x="209" y="866"/>
              </a:cxn>
              <a:cxn ang="0">
                <a:pos x="190" y="927"/>
              </a:cxn>
              <a:cxn ang="0">
                <a:pos x="152" y="961"/>
              </a:cxn>
              <a:cxn ang="0">
                <a:pos x="101" y="969"/>
              </a:cxn>
              <a:cxn ang="0">
                <a:pos x="43" y="955"/>
              </a:cxn>
              <a:cxn ang="0">
                <a:pos x="10" y="931"/>
              </a:cxn>
              <a:cxn ang="0">
                <a:pos x="0" y="886"/>
              </a:cxn>
              <a:cxn ang="0">
                <a:pos x="6" y="825"/>
              </a:cxn>
              <a:cxn ang="0">
                <a:pos x="18" y="748"/>
              </a:cxn>
              <a:cxn ang="0">
                <a:pos x="55" y="668"/>
              </a:cxn>
              <a:cxn ang="0">
                <a:pos x="93" y="629"/>
              </a:cxn>
              <a:cxn ang="0">
                <a:pos x="162" y="605"/>
              </a:cxn>
              <a:cxn ang="0">
                <a:pos x="229" y="558"/>
              </a:cxn>
              <a:cxn ang="0">
                <a:pos x="269" y="502"/>
              </a:cxn>
              <a:cxn ang="0">
                <a:pos x="184" y="246"/>
              </a:cxn>
              <a:cxn ang="0">
                <a:pos x="160" y="115"/>
              </a:cxn>
              <a:cxn ang="0">
                <a:pos x="172" y="26"/>
              </a:cxn>
              <a:cxn ang="0">
                <a:pos x="263" y="165"/>
              </a:cxn>
              <a:cxn ang="0">
                <a:pos x="468" y="22"/>
              </a:cxn>
              <a:cxn ang="0">
                <a:pos x="480" y="113"/>
              </a:cxn>
              <a:cxn ang="0">
                <a:pos x="458" y="259"/>
              </a:cxn>
              <a:cxn ang="0">
                <a:pos x="387" y="467"/>
              </a:cxn>
              <a:cxn ang="0">
                <a:pos x="138" y="805"/>
              </a:cxn>
              <a:cxn ang="0">
                <a:pos x="160" y="712"/>
              </a:cxn>
              <a:cxn ang="0">
                <a:pos x="146" y="690"/>
              </a:cxn>
              <a:cxn ang="0">
                <a:pos x="117" y="716"/>
              </a:cxn>
              <a:cxn ang="0">
                <a:pos x="91" y="793"/>
              </a:cxn>
              <a:cxn ang="0">
                <a:pos x="83" y="848"/>
              </a:cxn>
              <a:cxn ang="0">
                <a:pos x="87" y="884"/>
              </a:cxn>
              <a:cxn ang="0">
                <a:pos x="105" y="888"/>
              </a:cxn>
              <a:cxn ang="0">
                <a:pos x="128" y="868"/>
              </a:cxn>
              <a:cxn ang="0">
                <a:pos x="134" y="831"/>
              </a:cxn>
              <a:cxn ang="0">
                <a:pos x="498" y="781"/>
              </a:cxn>
              <a:cxn ang="0">
                <a:pos x="520" y="856"/>
              </a:cxn>
              <a:cxn ang="0">
                <a:pos x="551" y="876"/>
              </a:cxn>
              <a:cxn ang="0">
                <a:pos x="587" y="858"/>
              </a:cxn>
              <a:cxn ang="0">
                <a:pos x="609" y="817"/>
              </a:cxn>
              <a:cxn ang="0">
                <a:pos x="607" y="791"/>
              </a:cxn>
              <a:cxn ang="0">
                <a:pos x="561" y="746"/>
              </a:cxn>
              <a:cxn ang="0">
                <a:pos x="514" y="734"/>
              </a:cxn>
              <a:cxn ang="0">
                <a:pos x="498" y="765"/>
              </a:cxn>
            </a:cxnLst>
            <a:rect l="0" t="0" r="0" b="0"/>
            <a:pathLst>
              <a:path w="690" h="969">
                <a:moveTo>
                  <a:pt x="415" y="493"/>
                </a:moveTo>
                <a:lnTo>
                  <a:pt x="415" y="493"/>
                </a:lnTo>
                <a:lnTo>
                  <a:pt x="431" y="526"/>
                </a:lnTo>
                <a:lnTo>
                  <a:pt x="443" y="556"/>
                </a:lnTo>
                <a:lnTo>
                  <a:pt x="453" y="582"/>
                </a:lnTo>
                <a:lnTo>
                  <a:pt x="466" y="607"/>
                </a:lnTo>
                <a:lnTo>
                  <a:pt x="474" y="617"/>
                </a:lnTo>
                <a:lnTo>
                  <a:pt x="482" y="627"/>
                </a:lnTo>
                <a:lnTo>
                  <a:pt x="492" y="635"/>
                </a:lnTo>
                <a:lnTo>
                  <a:pt x="502" y="643"/>
                </a:lnTo>
                <a:lnTo>
                  <a:pt x="516" y="651"/>
                </a:lnTo>
                <a:lnTo>
                  <a:pt x="530" y="659"/>
                </a:lnTo>
                <a:lnTo>
                  <a:pt x="547" y="665"/>
                </a:lnTo>
                <a:lnTo>
                  <a:pt x="567" y="672"/>
                </a:lnTo>
                <a:lnTo>
                  <a:pt x="567" y="672"/>
                </a:lnTo>
                <a:lnTo>
                  <a:pt x="589" y="680"/>
                </a:lnTo>
                <a:lnTo>
                  <a:pt x="609" y="688"/>
                </a:lnTo>
                <a:lnTo>
                  <a:pt x="626" y="698"/>
                </a:lnTo>
                <a:lnTo>
                  <a:pt x="642" y="708"/>
                </a:lnTo>
                <a:lnTo>
                  <a:pt x="654" y="720"/>
                </a:lnTo>
                <a:lnTo>
                  <a:pt x="664" y="732"/>
                </a:lnTo>
                <a:lnTo>
                  <a:pt x="672" y="746"/>
                </a:lnTo>
                <a:lnTo>
                  <a:pt x="680" y="761"/>
                </a:lnTo>
                <a:lnTo>
                  <a:pt x="680" y="761"/>
                </a:lnTo>
                <a:lnTo>
                  <a:pt x="686" y="777"/>
                </a:lnTo>
                <a:lnTo>
                  <a:pt x="688" y="795"/>
                </a:lnTo>
                <a:lnTo>
                  <a:pt x="690" y="813"/>
                </a:lnTo>
                <a:lnTo>
                  <a:pt x="688" y="829"/>
                </a:lnTo>
                <a:lnTo>
                  <a:pt x="688" y="829"/>
                </a:lnTo>
                <a:lnTo>
                  <a:pt x="684" y="848"/>
                </a:lnTo>
                <a:lnTo>
                  <a:pt x="678" y="862"/>
                </a:lnTo>
                <a:lnTo>
                  <a:pt x="670" y="878"/>
                </a:lnTo>
                <a:lnTo>
                  <a:pt x="662" y="892"/>
                </a:lnTo>
                <a:lnTo>
                  <a:pt x="662" y="892"/>
                </a:lnTo>
                <a:lnTo>
                  <a:pt x="652" y="904"/>
                </a:lnTo>
                <a:lnTo>
                  <a:pt x="640" y="917"/>
                </a:lnTo>
                <a:lnTo>
                  <a:pt x="628" y="929"/>
                </a:lnTo>
                <a:lnTo>
                  <a:pt x="613" y="937"/>
                </a:lnTo>
                <a:lnTo>
                  <a:pt x="599" y="945"/>
                </a:lnTo>
                <a:lnTo>
                  <a:pt x="583" y="949"/>
                </a:lnTo>
                <a:lnTo>
                  <a:pt x="569" y="953"/>
                </a:lnTo>
                <a:lnTo>
                  <a:pt x="553" y="955"/>
                </a:lnTo>
                <a:lnTo>
                  <a:pt x="553" y="955"/>
                </a:lnTo>
                <a:lnTo>
                  <a:pt x="532" y="953"/>
                </a:lnTo>
                <a:lnTo>
                  <a:pt x="516" y="951"/>
                </a:lnTo>
                <a:lnTo>
                  <a:pt x="502" y="947"/>
                </a:lnTo>
                <a:lnTo>
                  <a:pt x="490" y="941"/>
                </a:lnTo>
                <a:lnTo>
                  <a:pt x="478" y="933"/>
                </a:lnTo>
                <a:lnTo>
                  <a:pt x="468" y="923"/>
                </a:lnTo>
                <a:lnTo>
                  <a:pt x="460" y="912"/>
                </a:lnTo>
                <a:lnTo>
                  <a:pt x="451" y="902"/>
                </a:lnTo>
                <a:lnTo>
                  <a:pt x="445" y="890"/>
                </a:lnTo>
                <a:lnTo>
                  <a:pt x="439" y="876"/>
                </a:lnTo>
                <a:lnTo>
                  <a:pt x="431" y="850"/>
                </a:lnTo>
                <a:lnTo>
                  <a:pt x="425" y="821"/>
                </a:lnTo>
                <a:lnTo>
                  <a:pt x="421" y="793"/>
                </a:lnTo>
                <a:lnTo>
                  <a:pt x="421" y="793"/>
                </a:lnTo>
                <a:lnTo>
                  <a:pt x="415" y="763"/>
                </a:lnTo>
                <a:lnTo>
                  <a:pt x="415" y="763"/>
                </a:lnTo>
                <a:lnTo>
                  <a:pt x="403" y="714"/>
                </a:lnTo>
                <a:lnTo>
                  <a:pt x="389" y="665"/>
                </a:lnTo>
                <a:lnTo>
                  <a:pt x="370" y="617"/>
                </a:lnTo>
                <a:lnTo>
                  <a:pt x="350" y="570"/>
                </a:lnTo>
                <a:lnTo>
                  <a:pt x="358" y="558"/>
                </a:lnTo>
                <a:lnTo>
                  <a:pt x="358" y="558"/>
                </a:lnTo>
                <a:lnTo>
                  <a:pt x="334" y="544"/>
                </a:lnTo>
                <a:lnTo>
                  <a:pt x="292" y="591"/>
                </a:lnTo>
                <a:lnTo>
                  <a:pt x="298" y="601"/>
                </a:lnTo>
                <a:lnTo>
                  <a:pt x="298" y="601"/>
                </a:lnTo>
                <a:lnTo>
                  <a:pt x="275" y="641"/>
                </a:lnTo>
                <a:lnTo>
                  <a:pt x="255" y="688"/>
                </a:lnTo>
                <a:lnTo>
                  <a:pt x="255" y="688"/>
                </a:lnTo>
                <a:lnTo>
                  <a:pt x="243" y="718"/>
                </a:lnTo>
                <a:lnTo>
                  <a:pt x="233" y="748"/>
                </a:lnTo>
                <a:lnTo>
                  <a:pt x="223" y="783"/>
                </a:lnTo>
                <a:lnTo>
                  <a:pt x="215" y="819"/>
                </a:lnTo>
                <a:lnTo>
                  <a:pt x="215" y="819"/>
                </a:lnTo>
                <a:lnTo>
                  <a:pt x="213" y="840"/>
                </a:lnTo>
                <a:lnTo>
                  <a:pt x="213" y="840"/>
                </a:lnTo>
                <a:lnTo>
                  <a:pt x="209" y="866"/>
                </a:lnTo>
                <a:lnTo>
                  <a:pt x="209" y="866"/>
                </a:lnTo>
                <a:lnTo>
                  <a:pt x="204" y="888"/>
                </a:lnTo>
                <a:lnTo>
                  <a:pt x="198" y="908"/>
                </a:lnTo>
                <a:lnTo>
                  <a:pt x="190" y="927"/>
                </a:lnTo>
                <a:lnTo>
                  <a:pt x="178" y="945"/>
                </a:lnTo>
                <a:lnTo>
                  <a:pt x="170" y="951"/>
                </a:lnTo>
                <a:lnTo>
                  <a:pt x="162" y="957"/>
                </a:lnTo>
                <a:lnTo>
                  <a:pt x="152" y="961"/>
                </a:lnTo>
                <a:lnTo>
                  <a:pt x="142" y="965"/>
                </a:lnTo>
                <a:lnTo>
                  <a:pt x="130" y="969"/>
                </a:lnTo>
                <a:lnTo>
                  <a:pt x="117" y="969"/>
                </a:lnTo>
                <a:lnTo>
                  <a:pt x="101" y="969"/>
                </a:lnTo>
                <a:lnTo>
                  <a:pt x="85" y="967"/>
                </a:lnTo>
                <a:lnTo>
                  <a:pt x="85" y="967"/>
                </a:lnTo>
                <a:lnTo>
                  <a:pt x="55" y="959"/>
                </a:lnTo>
                <a:lnTo>
                  <a:pt x="43" y="955"/>
                </a:lnTo>
                <a:lnTo>
                  <a:pt x="32" y="951"/>
                </a:lnTo>
                <a:lnTo>
                  <a:pt x="24" y="945"/>
                </a:lnTo>
                <a:lnTo>
                  <a:pt x="16" y="937"/>
                </a:lnTo>
                <a:lnTo>
                  <a:pt x="10" y="931"/>
                </a:lnTo>
                <a:lnTo>
                  <a:pt x="6" y="923"/>
                </a:lnTo>
                <a:lnTo>
                  <a:pt x="4" y="914"/>
                </a:lnTo>
                <a:lnTo>
                  <a:pt x="2" y="904"/>
                </a:lnTo>
                <a:lnTo>
                  <a:pt x="0" y="886"/>
                </a:lnTo>
                <a:lnTo>
                  <a:pt x="2" y="864"/>
                </a:lnTo>
                <a:lnTo>
                  <a:pt x="4" y="840"/>
                </a:lnTo>
                <a:lnTo>
                  <a:pt x="4" y="840"/>
                </a:lnTo>
                <a:lnTo>
                  <a:pt x="6" y="825"/>
                </a:lnTo>
                <a:lnTo>
                  <a:pt x="6" y="825"/>
                </a:lnTo>
                <a:lnTo>
                  <a:pt x="8" y="799"/>
                </a:lnTo>
                <a:lnTo>
                  <a:pt x="14" y="773"/>
                </a:lnTo>
                <a:lnTo>
                  <a:pt x="18" y="748"/>
                </a:lnTo>
                <a:lnTo>
                  <a:pt x="26" y="726"/>
                </a:lnTo>
                <a:lnTo>
                  <a:pt x="34" y="704"/>
                </a:lnTo>
                <a:lnTo>
                  <a:pt x="43" y="686"/>
                </a:lnTo>
                <a:lnTo>
                  <a:pt x="55" y="668"/>
                </a:lnTo>
                <a:lnTo>
                  <a:pt x="65" y="653"/>
                </a:lnTo>
                <a:lnTo>
                  <a:pt x="65" y="653"/>
                </a:lnTo>
                <a:lnTo>
                  <a:pt x="79" y="639"/>
                </a:lnTo>
                <a:lnTo>
                  <a:pt x="93" y="629"/>
                </a:lnTo>
                <a:lnTo>
                  <a:pt x="109" y="619"/>
                </a:lnTo>
                <a:lnTo>
                  <a:pt x="126" y="613"/>
                </a:lnTo>
                <a:lnTo>
                  <a:pt x="144" y="607"/>
                </a:lnTo>
                <a:lnTo>
                  <a:pt x="162" y="605"/>
                </a:lnTo>
                <a:lnTo>
                  <a:pt x="182" y="605"/>
                </a:lnTo>
                <a:lnTo>
                  <a:pt x="204" y="609"/>
                </a:lnTo>
                <a:lnTo>
                  <a:pt x="204" y="609"/>
                </a:lnTo>
                <a:lnTo>
                  <a:pt x="229" y="558"/>
                </a:lnTo>
                <a:lnTo>
                  <a:pt x="229" y="558"/>
                </a:lnTo>
                <a:lnTo>
                  <a:pt x="249" y="518"/>
                </a:lnTo>
                <a:lnTo>
                  <a:pt x="257" y="532"/>
                </a:lnTo>
                <a:lnTo>
                  <a:pt x="269" y="502"/>
                </a:lnTo>
                <a:lnTo>
                  <a:pt x="269" y="502"/>
                </a:lnTo>
                <a:lnTo>
                  <a:pt x="235" y="410"/>
                </a:lnTo>
                <a:lnTo>
                  <a:pt x="207" y="325"/>
                </a:lnTo>
                <a:lnTo>
                  <a:pt x="184" y="246"/>
                </a:lnTo>
                <a:lnTo>
                  <a:pt x="174" y="210"/>
                </a:lnTo>
                <a:lnTo>
                  <a:pt x="168" y="178"/>
                </a:lnTo>
                <a:lnTo>
                  <a:pt x="162" y="145"/>
                </a:lnTo>
                <a:lnTo>
                  <a:pt x="160" y="115"/>
                </a:lnTo>
                <a:lnTo>
                  <a:pt x="160" y="89"/>
                </a:lnTo>
                <a:lnTo>
                  <a:pt x="162" y="64"/>
                </a:lnTo>
                <a:lnTo>
                  <a:pt x="166" y="44"/>
                </a:lnTo>
                <a:lnTo>
                  <a:pt x="172" y="26"/>
                </a:lnTo>
                <a:lnTo>
                  <a:pt x="182" y="10"/>
                </a:lnTo>
                <a:lnTo>
                  <a:pt x="196" y="0"/>
                </a:lnTo>
                <a:lnTo>
                  <a:pt x="196" y="0"/>
                </a:lnTo>
                <a:lnTo>
                  <a:pt x="263" y="165"/>
                </a:lnTo>
                <a:lnTo>
                  <a:pt x="332" y="336"/>
                </a:lnTo>
                <a:lnTo>
                  <a:pt x="462" y="2"/>
                </a:lnTo>
                <a:lnTo>
                  <a:pt x="462" y="2"/>
                </a:lnTo>
                <a:lnTo>
                  <a:pt x="468" y="22"/>
                </a:lnTo>
                <a:lnTo>
                  <a:pt x="474" y="42"/>
                </a:lnTo>
                <a:lnTo>
                  <a:pt x="478" y="64"/>
                </a:lnTo>
                <a:lnTo>
                  <a:pt x="480" y="89"/>
                </a:lnTo>
                <a:lnTo>
                  <a:pt x="480" y="113"/>
                </a:lnTo>
                <a:lnTo>
                  <a:pt x="480" y="139"/>
                </a:lnTo>
                <a:lnTo>
                  <a:pt x="476" y="168"/>
                </a:lnTo>
                <a:lnTo>
                  <a:pt x="472" y="196"/>
                </a:lnTo>
                <a:lnTo>
                  <a:pt x="458" y="259"/>
                </a:lnTo>
                <a:lnTo>
                  <a:pt x="439" y="325"/>
                </a:lnTo>
                <a:lnTo>
                  <a:pt x="415" y="394"/>
                </a:lnTo>
                <a:lnTo>
                  <a:pt x="387" y="467"/>
                </a:lnTo>
                <a:lnTo>
                  <a:pt x="387" y="467"/>
                </a:lnTo>
                <a:lnTo>
                  <a:pt x="403" y="506"/>
                </a:lnTo>
                <a:lnTo>
                  <a:pt x="415" y="493"/>
                </a:lnTo>
                <a:lnTo>
                  <a:pt x="415" y="493"/>
                </a:lnTo>
                <a:close/>
                <a:moveTo>
                  <a:pt x="138" y="805"/>
                </a:moveTo>
                <a:lnTo>
                  <a:pt x="138" y="805"/>
                </a:lnTo>
                <a:lnTo>
                  <a:pt x="144" y="773"/>
                </a:lnTo>
                <a:lnTo>
                  <a:pt x="152" y="742"/>
                </a:lnTo>
                <a:lnTo>
                  <a:pt x="160" y="712"/>
                </a:lnTo>
                <a:lnTo>
                  <a:pt x="170" y="686"/>
                </a:lnTo>
                <a:lnTo>
                  <a:pt x="170" y="686"/>
                </a:lnTo>
                <a:lnTo>
                  <a:pt x="156" y="686"/>
                </a:lnTo>
                <a:lnTo>
                  <a:pt x="146" y="690"/>
                </a:lnTo>
                <a:lnTo>
                  <a:pt x="134" y="696"/>
                </a:lnTo>
                <a:lnTo>
                  <a:pt x="126" y="706"/>
                </a:lnTo>
                <a:lnTo>
                  <a:pt x="126" y="706"/>
                </a:lnTo>
                <a:lnTo>
                  <a:pt x="117" y="716"/>
                </a:lnTo>
                <a:lnTo>
                  <a:pt x="111" y="728"/>
                </a:lnTo>
                <a:lnTo>
                  <a:pt x="105" y="740"/>
                </a:lnTo>
                <a:lnTo>
                  <a:pt x="99" y="757"/>
                </a:lnTo>
                <a:lnTo>
                  <a:pt x="91" y="793"/>
                </a:lnTo>
                <a:lnTo>
                  <a:pt x="85" y="834"/>
                </a:lnTo>
                <a:lnTo>
                  <a:pt x="85" y="834"/>
                </a:lnTo>
                <a:lnTo>
                  <a:pt x="83" y="848"/>
                </a:lnTo>
                <a:lnTo>
                  <a:pt x="83" y="848"/>
                </a:lnTo>
                <a:lnTo>
                  <a:pt x="81" y="864"/>
                </a:lnTo>
                <a:lnTo>
                  <a:pt x="83" y="876"/>
                </a:lnTo>
                <a:lnTo>
                  <a:pt x="85" y="880"/>
                </a:lnTo>
                <a:lnTo>
                  <a:pt x="87" y="884"/>
                </a:lnTo>
                <a:lnTo>
                  <a:pt x="91" y="886"/>
                </a:lnTo>
                <a:lnTo>
                  <a:pt x="99" y="888"/>
                </a:lnTo>
                <a:lnTo>
                  <a:pt x="99" y="888"/>
                </a:lnTo>
                <a:lnTo>
                  <a:pt x="105" y="888"/>
                </a:lnTo>
                <a:lnTo>
                  <a:pt x="111" y="888"/>
                </a:lnTo>
                <a:lnTo>
                  <a:pt x="117" y="884"/>
                </a:lnTo>
                <a:lnTo>
                  <a:pt x="121" y="880"/>
                </a:lnTo>
                <a:lnTo>
                  <a:pt x="128" y="868"/>
                </a:lnTo>
                <a:lnTo>
                  <a:pt x="130" y="854"/>
                </a:lnTo>
                <a:lnTo>
                  <a:pt x="130" y="854"/>
                </a:lnTo>
                <a:lnTo>
                  <a:pt x="134" y="831"/>
                </a:lnTo>
                <a:lnTo>
                  <a:pt x="134" y="831"/>
                </a:lnTo>
                <a:lnTo>
                  <a:pt x="138" y="805"/>
                </a:lnTo>
                <a:lnTo>
                  <a:pt x="138" y="805"/>
                </a:lnTo>
                <a:close/>
                <a:moveTo>
                  <a:pt x="498" y="781"/>
                </a:moveTo>
                <a:lnTo>
                  <a:pt x="498" y="781"/>
                </a:lnTo>
                <a:lnTo>
                  <a:pt x="504" y="813"/>
                </a:lnTo>
                <a:lnTo>
                  <a:pt x="508" y="829"/>
                </a:lnTo>
                <a:lnTo>
                  <a:pt x="514" y="844"/>
                </a:lnTo>
                <a:lnTo>
                  <a:pt x="520" y="856"/>
                </a:lnTo>
                <a:lnTo>
                  <a:pt x="528" y="866"/>
                </a:lnTo>
                <a:lnTo>
                  <a:pt x="539" y="874"/>
                </a:lnTo>
                <a:lnTo>
                  <a:pt x="545" y="874"/>
                </a:lnTo>
                <a:lnTo>
                  <a:pt x="551" y="876"/>
                </a:lnTo>
                <a:lnTo>
                  <a:pt x="551" y="876"/>
                </a:lnTo>
                <a:lnTo>
                  <a:pt x="565" y="874"/>
                </a:lnTo>
                <a:lnTo>
                  <a:pt x="577" y="868"/>
                </a:lnTo>
                <a:lnTo>
                  <a:pt x="587" y="858"/>
                </a:lnTo>
                <a:lnTo>
                  <a:pt x="597" y="846"/>
                </a:lnTo>
                <a:lnTo>
                  <a:pt x="597" y="846"/>
                </a:lnTo>
                <a:lnTo>
                  <a:pt x="605" y="831"/>
                </a:lnTo>
                <a:lnTo>
                  <a:pt x="609" y="817"/>
                </a:lnTo>
                <a:lnTo>
                  <a:pt x="609" y="817"/>
                </a:lnTo>
                <a:lnTo>
                  <a:pt x="609" y="803"/>
                </a:lnTo>
                <a:lnTo>
                  <a:pt x="607" y="791"/>
                </a:lnTo>
                <a:lnTo>
                  <a:pt x="607" y="791"/>
                </a:lnTo>
                <a:lnTo>
                  <a:pt x="603" y="783"/>
                </a:lnTo>
                <a:lnTo>
                  <a:pt x="597" y="775"/>
                </a:lnTo>
                <a:lnTo>
                  <a:pt x="581" y="761"/>
                </a:lnTo>
                <a:lnTo>
                  <a:pt x="561" y="746"/>
                </a:lnTo>
                <a:lnTo>
                  <a:pt x="541" y="738"/>
                </a:lnTo>
                <a:lnTo>
                  <a:pt x="530" y="734"/>
                </a:lnTo>
                <a:lnTo>
                  <a:pt x="522" y="734"/>
                </a:lnTo>
                <a:lnTo>
                  <a:pt x="514" y="734"/>
                </a:lnTo>
                <a:lnTo>
                  <a:pt x="506" y="738"/>
                </a:lnTo>
                <a:lnTo>
                  <a:pt x="502" y="744"/>
                </a:lnTo>
                <a:lnTo>
                  <a:pt x="498" y="753"/>
                </a:lnTo>
                <a:lnTo>
                  <a:pt x="498" y="765"/>
                </a:lnTo>
                <a:lnTo>
                  <a:pt x="498" y="781"/>
                </a:lnTo>
                <a:lnTo>
                  <a:pt x="498" y="781"/>
                </a:lnTo>
                <a:close/>
              </a:path>
            </a:pathLst>
          </a:custGeom>
          <a:solidFill>
            <a:schemeClr val="bg1"/>
          </a:solidFill>
          <a:ln w="9525">
            <a:noFill/>
          </a:ln>
        </p:spPr>
        <p:txBody>
          <a:bodyPr/>
          <a:p>
            <a:endParaRPr altLang="en-US" lang="zh-CN"/>
          </a:p>
        </p:txBody>
      </p:sp>
      <p:sp>
        <p:nvSpPr>
          <p:cNvPr id="1049335" name="Freeform 10"/>
          <p:cNvSpPr>
            <a:spLocks noEditPoints="1"/>
          </p:cNvSpPr>
          <p:nvPr/>
        </p:nvSpPr>
        <p:spPr>
          <a:xfrm>
            <a:off x="2759075" y="1196975"/>
            <a:ext cx="217488" cy="190500"/>
          </a:xfrm>
          <a:custGeom>
            <a:avLst/>
            <a:ahLst/>
            <a:cxnLst>
              <a:cxn ang="0">
                <a:pos x="348" y="755"/>
              </a:cxn>
              <a:cxn ang="0">
                <a:pos x="170" y="621"/>
              </a:cxn>
              <a:cxn ang="0">
                <a:pos x="68" y="498"/>
              </a:cxn>
              <a:cxn ang="0">
                <a:pos x="8" y="344"/>
              </a:cxn>
              <a:cxn ang="0">
                <a:pos x="14" y="174"/>
              </a:cxn>
              <a:cxn ang="0">
                <a:pos x="66" y="85"/>
              </a:cxn>
              <a:cxn ang="0">
                <a:pos x="149" y="22"/>
              </a:cxn>
              <a:cxn ang="0">
                <a:pos x="269" y="0"/>
              </a:cxn>
              <a:cxn ang="0">
                <a:pos x="370" y="22"/>
              </a:cxn>
              <a:cxn ang="0">
                <a:pos x="469" y="85"/>
              </a:cxn>
              <a:cxn ang="0">
                <a:pos x="512" y="64"/>
              </a:cxn>
              <a:cxn ang="0">
                <a:pos x="637" y="6"/>
              </a:cxn>
              <a:cxn ang="0">
                <a:pos x="738" y="2"/>
              </a:cxn>
              <a:cxn ang="0">
                <a:pos x="848" y="46"/>
              </a:cxn>
              <a:cxn ang="0">
                <a:pos x="892" y="85"/>
              </a:cxn>
              <a:cxn ang="0">
                <a:pos x="953" y="208"/>
              </a:cxn>
              <a:cxn ang="0">
                <a:pos x="949" y="344"/>
              </a:cxn>
              <a:cxn ang="0">
                <a:pos x="866" y="532"/>
              </a:cxn>
              <a:cxn ang="0">
                <a:pos x="755" y="650"/>
              </a:cxn>
              <a:cxn ang="0">
                <a:pos x="574" y="781"/>
              </a:cxn>
              <a:cxn ang="0">
                <a:pos x="131" y="439"/>
              </a:cxn>
              <a:cxn ang="0">
                <a:pos x="226" y="558"/>
              </a:cxn>
              <a:cxn ang="0">
                <a:pos x="358" y="660"/>
              </a:cxn>
              <a:cxn ang="0">
                <a:pos x="508" y="726"/>
              </a:cxn>
              <a:cxn ang="0">
                <a:pos x="700" y="585"/>
              </a:cxn>
              <a:cxn ang="0">
                <a:pos x="813" y="461"/>
              </a:cxn>
              <a:cxn ang="0">
                <a:pos x="815" y="388"/>
              </a:cxn>
              <a:cxn ang="0">
                <a:pos x="777" y="372"/>
              </a:cxn>
              <a:cxn ang="0">
                <a:pos x="738" y="431"/>
              </a:cxn>
              <a:cxn ang="0">
                <a:pos x="710" y="530"/>
              </a:cxn>
              <a:cxn ang="0">
                <a:pos x="676" y="542"/>
              </a:cxn>
              <a:cxn ang="0">
                <a:pos x="647" y="494"/>
              </a:cxn>
              <a:cxn ang="0">
                <a:pos x="615" y="358"/>
              </a:cxn>
              <a:cxn ang="0">
                <a:pos x="595" y="356"/>
              </a:cxn>
              <a:cxn ang="0">
                <a:pos x="536" y="433"/>
              </a:cxn>
              <a:cxn ang="0">
                <a:pos x="492" y="443"/>
              </a:cxn>
              <a:cxn ang="0">
                <a:pos x="457" y="415"/>
              </a:cxn>
              <a:cxn ang="0">
                <a:pos x="421" y="346"/>
              </a:cxn>
              <a:cxn ang="0">
                <a:pos x="390" y="334"/>
              </a:cxn>
              <a:cxn ang="0">
                <a:pos x="360" y="394"/>
              </a:cxn>
              <a:cxn ang="0">
                <a:pos x="321" y="475"/>
              </a:cxn>
              <a:cxn ang="0">
                <a:pos x="285" y="479"/>
              </a:cxn>
              <a:cxn ang="0">
                <a:pos x="234" y="421"/>
              </a:cxn>
              <a:cxn ang="0">
                <a:pos x="206" y="390"/>
              </a:cxn>
              <a:cxn ang="0">
                <a:pos x="155" y="427"/>
              </a:cxn>
              <a:cxn ang="0">
                <a:pos x="230" y="85"/>
              </a:cxn>
              <a:cxn ang="0">
                <a:pos x="160" y="119"/>
              </a:cxn>
              <a:cxn ang="0">
                <a:pos x="113" y="194"/>
              </a:cxn>
              <a:cxn ang="0">
                <a:pos x="105" y="289"/>
              </a:cxn>
              <a:cxn ang="0">
                <a:pos x="125" y="366"/>
              </a:cxn>
              <a:cxn ang="0">
                <a:pos x="172" y="176"/>
              </a:cxn>
              <a:cxn ang="0">
                <a:pos x="504" y="467"/>
              </a:cxn>
              <a:cxn ang="0">
                <a:pos x="477" y="481"/>
              </a:cxn>
              <a:cxn ang="0">
                <a:pos x="465" y="516"/>
              </a:cxn>
              <a:cxn ang="0">
                <a:pos x="481" y="556"/>
              </a:cxn>
              <a:cxn ang="0">
                <a:pos x="512" y="564"/>
              </a:cxn>
              <a:cxn ang="0">
                <a:pos x="538" y="536"/>
              </a:cxn>
              <a:cxn ang="0">
                <a:pos x="538" y="498"/>
              </a:cxn>
              <a:cxn ang="0">
                <a:pos x="512" y="467"/>
              </a:cxn>
            </a:cxnLst>
            <a:rect l="0" t="0" r="0" b="0"/>
            <a:pathLst>
              <a:path w="957" h="838">
                <a:moveTo>
                  <a:pt x="449" y="838"/>
                </a:moveTo>
                <a:lnTo>
                  <a:pt x="449" y="838"/>
                </a:lnTo>
                <a:lnTo>
                  <a:pt x="419" y="809"/>
                </a:lnTo>
                <a:lnTo>
                  <a:pt x="384" y="781"/>
                </a:lnTo>
                <a:lnTo>
                  <a:pt x="348" y="755"/>
                </a:lnTo>
                <a:lnTo>
                  <a:pt x="309" y="728"/>
                </a:lnTo>
                <a:lnTo>
                  <a:pt x="309" y="728"/>
                </a:lnTo>
                <a:lnTo>
                  <a:pt x="238" y="676"/>
                </a:lnTo>
                <a:lnTo>
                  <a:pt x="204" y="650"/>
                </a:lnTo>
                <a:lnTo>
                  <a:pt x="170" y="621"/>
                </a:lnTo>
                <a:lnTo>
                  <a:pt x="170" y="621"/>
                </a:lnTo>
                <a:lnTo>
                  <a:pt x="143" y="595"/>
                </a:lnTo>
                <a:lnTo>
                  <a:pt x="117" y="564"/>
                </a:lnTo>
                <a:lnTo>
                  <a:pt x="93" y="532"/>
                </a:lnTo>
                <a:lnTo>
                  <a:pt x="68" y="498"/>
                </a:lnTo>
                <a:lnTo>
                  <a:pt x="48" y="461"/>
                </a:lnTo>
                <a:lnTo>
                  <a:pt x="32" y="423"/>
                </a:lnTo>
                <a:lnTo>
                  <a:pt x="18" y="384"/>
                </a:lnTo>
                <a:lnTo>
                  <a:pt x="8" y="344"/>
                </a:lnTo>
                <a:lnTo>
                  <a:pt x="8" y="344"/>
                </a:lnTo>
                <a:lnTo>
                  <a:pt x="2" y="309"/>
                </a:lnTo>
                <a:lnTo>
                  <a:pt x="0" y="275"/>
                </a:lnTo>
                <a:lnTo>
                  <a:pt x="0" y="241"/>
                </a:lnTo>
                <a:lnTo>
                  <a:pt x="6" y="208"/>
                </a:lnTo>
                <a:lnTo>
                  <a:pt x="14" y="174"/>
                </a:lnTo>
                <a:lnTo>
                  <a:pt x="26" y="143"/>
                </a:lnTo>
                <a:lnTo>
                  <a:pt x="44" y="113"/>
                </a:lnTo>
                <a:lnTo>
                  <a:pt x="54" y="99"/>
                </a:lnTo>
                <a:lnTo>
                  <a:pt x="66" y="85"/>
                </a:lnTo>
                <a:lnTo>
                  <a:pt x="66" y="85"/>
                </a:lnTo>
                <a:lnTo>
                  <a:pt x="91" y="60"/>
                </a:lnTo>
                <a:lnTo>
                  <a:pt x="91" y="60"/>
                </a:lnTo>
                <a:lnTo>
                  <a:pt x="109" y="46"/>
                </a:lnTo>
                <a:lnTo>
                  <a:pt x="129" y="34"/>
                </a:lnTo>
                <a:lnTo>
                  <a:pt x="149" y="22"/>
                </a:lnTo>
                <a:lnTo>
                  <a:pt x="172" y="14"/>
                </a:lnTo>
                <a:lnTo>
                  <a:pt x="196" y="6"/>
                </a:lnTo>
                <a:lnTo>
                  <a:pt x="220" y="2"/>
                </a:lnTo>
                <a:lnTo>
                  <a:pt x="245" y="0"/>
                </a:lnTo>
                <a:lnTo>
                  <a:pt x="269" y="0"/>
                </a:lnTo>
                <a:lnTo>
                  <a:pt x="269" y="0"/>
                </a:lnTo>
                <a:lnTo>
                  <a:pt x="293" y="2"/>
                </a:lnTo>
                <a:lnTo>
                  <a:pt x="319" y="6"/>
                </a:lnTo>
                <a:lnTo>
                  <a:pt x="344" y="12"/>
                </a:lnTo>
                <a:lnTo>
                  <a:pt x="370" y="22"/>
                </a:lnTo>
                <a:lnTo>
                  <a:pt x="394" y="32"/>
                </a:lnTo>
                <a:lnTo>
                  <a:pt x="421" y="46"/>
                </a:lnTo>
                <a:lnTo>
                  <a:pt x="445" y="64"/>
                </a:lnTo>
                <a:lnTo>
                  <a:pt x="469" y="85"/>
                </a:lnTo>
                <a:lnTo>
                  <a:pt x="469" y="85"/>
                </a:lnTo>
                <a:lnTo>
                  <a:pt x="479" y="93"/>
                </a:lnTo>
                <a:lnTo>
                  <a:pt x="479" y="93"/>
                </a:lnTo>
                <a:lnTo>
                  <a:pt x="489" y="85"/>
                </a:lnTo>
                <a:lnTo>
                  <a:pt x="489" y="85"/>
                </a:lnTo>
                <a:lnTo>
                  <a:pt x="512" y="64"/>
                </a:lnTo>
                <a:lnTo>
                  <a:pt x="538" y="46"/>
                </a:lnTo>
                <a:lnTo>
                  <a:pt x="562" y="32"/>
                </a:lnTo>
                <a:lnTo>
                  <a:pt x="587" y="22"/>
                </a:lnTo>
                <a:lnTo>
                  <a:pt x="613" y="12"/>
                </a:lnTo>
                <a:lnTo>
                  <a:pt x="637" y="6"/>
                </a:lnTo>
                <a:lnTo>
                  <a:pt x="664" y="2"/>
                </a:lnTo>
                <a:lnTo>
                  <a:pt x="688" y="0"/>
                </a:lnTo>
                <a:lnTo>
                  <a:pt x="688" y="0"/>
                </a:lnTo>
                <a:lnTo>
                  <a:pt x="714" y="0"/>
                </a:lnTo>
                <a:lnTo>
                  <a:pt x="738" y="2"/>
                </a:lnTo>
                <a:lnTo>
                  <a:pt x="763" y="6"/>
                </a:lnTo>
                <a:lnTo>
                  <a:pt x="785" y="14"/>
                </a:lnTo>
                <a:lnTo>
                  <a:pt x="807" y="22"/>
                </a:lnTo>
                <a:lnTo>
                  <a:pt x="828" y="34"/>
                </a:lnTo>
                <a:lnTo>
                  <a:pt x="848" y="46"/>
                </a:lnTo>
                <a:lnTo>
                  <a:pt x="868" y="60"/>
                </a:lnTo>
                <a:lnTo>
                  <a:pt x="868" y="60"/>
                </a:lnTo>
                <a:lnTo>
                  <a:pt x="880" y="73"/>
                </a:lnTo>
                <a:lnTo>
                  <a:pt x="892" y="85"/>
                </a:lnTo>
                <a:lnTo>
                  <a:pt x="892" y="85"/>
                </a:lnTo>
                <a:lnTo>
                  <a:pt x="902" y="99"/>
                </a:lnTo>
                <a:lnTo>
                  <a:pt x="913" y="113"/>
                </a:lnTo>
                <a:lnTo>
                  <a:pt x="931" y="143"/>
                </a:lnTo>
                <a:lnTo>
                  <a:pt x="943" y="174"/>
                </a:lnTo>
                <a:lnTo>
                  <a:pt x="953" y="208"/>
                </a:lnTo>
                <a:lnTo>
                  <a:pt x="957" y="241"/>
                </a:lnTo>
                <a:lnTo>
                  <a:pt x="957" y="275"/>
                </a:lnTo>
                <a:lnTo>
                  <a:pt x="955" y="309"/>
                </a:lnTo>
                <a:lnTo>
                  <a:pt x="949" y="344"/>
                </a:lnTo>
                <a:lnTo>
                  <a:pt x="949" y="344"/>
                </a:lnTo>
                <a:lnTo>
                  <a:pt x="939" y="384"/>
                </a:lnTo>
                <a:lnTo>
                  <a:pt x="925" y="423"/>
                </a:lnTo>
                <a:lnTo>
                  <a:pt x="909" y="461"/>
                </a:lnTo>
                <a:lnTo>
                  <a:pt x="888" y="498"/>
                </a:lnTo>
                <a:lnTo>
                  <a:pt x="866" y="532"/>
                </a:lnTo>
                <a:lnTo>
                  <a:pt x="842" y="564"/>
                </a:lnTo>
                <a:lnTo>
                  <a:pt x="815" y="595"/>
                </a:lnTo>
                <a:lnTo>
                  <a:pt x="787" y="621"/>
                </a:lnTo>
                <a:lnTo>
                  <a:pt x="787" y="621"/>
                </a:lnTo>
                <a:lnTo>
                  <a:pt x="755" y="650"/>
                </a:lnTo>
                <a:lnTo>
                  <a:pt x="718" y="676"/>
                </a:lnTo>
                <a:lnTo>
                  <a:pt x="647" y="728"/>
                </a:lnTo>
                <a:lnTo>
                  <a:pt x="647" y="728"/>
                </a:lnTo>
                <a:lnTo>
                  <a:pt x="611" y="755"/>
                </a:lnTo>
                <a:lnTo>
                  <a:pt x="574" y="781"/>
                </a:lnTo>
                <a:lnTo>
                  <a:pt x="540" y="809"/>
                </a:lnTo>
                <a:lnTo>
                  <a:pt x="508" y="838"/>
                </a:lnTo>
                <a:lnTo>
                  <a:pt x="449" y="838"/>
                </a:lnTo>
                <a:lnTo>
                  <a:pt x="449" y="838"/>
                </a:lnTo>
                <a:close/>
                <a:moveTo>
                  <a:pt x="131" y="439"/>
                </a:moveTo>
                <a:lnTo>
                  <a:pt x="131" y="439"/>
                </a:lnTo>
                <a:lnTo>
                  <a:pt x="151" y="473"/>
                </a:lnTo>
                <a:lnTo>
                  <a:pt x="176" y="504"/>
                </a:lnTo>
                <a:lnTo>
                  <a:pt x="200" y="534"/>
                </a:lnTo>
                <a:lnTo>
                  <a:pt x="226" y="558"/>
                </a:lnTo>
                <a:lnTo>
                  <a:pt x="226" y="558"/>
                </a:lnTo>
                <a:lnTo>
                  <a:pt x="257" y="585"/>
                </a:lnTo>
                <a:lnTo>
                  <a:pt x="289" y="611"/>
                </a:lnTo>
                <a:lnTo>
                  <a:pt x="358" y="660"/>
                </a:lnTo>
                <a:lnTo>
                  <a:pt x="358" y="660"/>
                </a:lnTo>
                <a:lnTo>
                  <a:pt x="421" y="704"/>
                </a:lnTo>
                <a:lnTo>
                  <a:pt x="451" y="726"/>
                </a:lnTo>
                <a:lnTo>
                  <a:pt x="479" y="751"/>
                </a:lnTo>
                <a:lnTo>
                  <a:pt x="479" y="751"/>
                </a:lnTo>
                <a:lnTo>
                  <a:pt x="508" y="726"/>
                </a:lnTo>
                <a:lnTo>
                  <a:pt x="538" y="704"/>
                </a:lnTo>
                <a:lnTo>
                  <a:pt x="601" y="660"/>
                </a:lnTo>
                <a:lnTo>
                  <a:pt x="601" y="660"/>
                </a:lnTo>
                <a:lnTo>
                  <a:pt x="668" y="611"/>
                </a:lnTo>
                <a:lnTo>
                  <a:pt x="700" y="585"/>
                </a:lnTo>
                <a:lnTo>
                  <a:pt x="732" y="558"/>
                </a:lnTo>
                <a:lnTo>
                  <a:pt x="732" y="558"/>
                </a:lnTo>
                <a:lnTo>
                  <a:pt x="761" y="530"/>
                </a:lnTo>
                <a:lnTo>
                  <a:pt x="789" y="498"/>
                </a:lnTo>
                <a:lnTo>
                  <a:pt x="813" y="461"/>
                </a:lnTo>
                <a:lnTo>
                  <a:pt x="834" y="423"/>
                </a:lnTo>
                <a:lnTo>
                  <a:pt x="834" y="423"/>
                </a:lnTo>
                <a:lnTo>
                  <a:pt x="828" y="405"/>
                </a:lnTo>
                <a:lnTo>
                  <a:pt x="821" y="396"/>
                </a:lnTo>
                <a:lnTo>
                  <a:pt x="815" y="388"/>
                </a:lnTo>
                <a:lnTo>
                  <a:pt x="809" y="380"/>
                </a:lnTo>
                <a:lnTo>
                  <a:pt x="799" y="376"/>
                </a:lnTo>
                <a:lnTo>
                  <a:pt x="789" y="372"/>
                </a:lnTo>
                <a:lnTo>
                  <a:pt x="777" y="372"/>
                </a:lnTo>
                <a:lnTo>
                  <a:pt x="777" y="372"/>
                </a:lnTo>
                <a:lnTo>
                  <a:pt x="769" y="376"/>
                </a:lnTo>
                <a:lnTo>
                  <a:pt x="761" y="382"/>
                </a:lnTo>
                <a:lnTo>
                  <a:pt x="753" y="390"/>
                </a:lnTo>
                <a:lnTo>
                  <a:pt x="749" y="403"/>
                </a:lnTo>
                <a:lnTo>
                  <a:pt x="738" y="431"/>
                </a:lnTo>
                <a:lnTo>
                  <a:pt x="732" y="461"/>
                </a:lnTo>
                <a:lnTo>
                  <a:pt x="724" y="494"/>
                </a:lnTo>
                <a:lnTo>
                  <a:pt x="720" y="508"/>
                </a:lnTo>
                <a:lnTo>
                  <a:pt x="716" y="520"/>
                </a:lnTo>
                <a:lnTo>
                  <a:pt x="710" y="530"/>
                </a:lnTo>
                <a:lnTo>
                  <a:pt x="704" y="538"/>
                </a:lnTo>
                <a:lnTo>
                  <a:pt x="696" y="544"/>
                </a:lnTo>
                <a:lnTo>
                  <a:pt x="686" y="544"/>
                </a:lnTo>
                <a:lnTo>
                  <a:pt x="686" y="544"/>
                </a:lnTo>
                <a:lnTo>
                  <a:pt x="676" y="542"/>
                </a:lnTo>
                <a:lnTo>
                  <a:pt x="668" y="536"/>
                </a:lnTo>
                <a:lnTo>
                  <a:pt x="662" y="528"/>
                </a:lnTo>
                <a:lnTo>
                  <a:pt x="655" y="518"/>
                </a:lnTo>
                <a:lnTo>
                  <a:pt x="651" y="506"/>
                </a:lnTo>
                <a:lnTo>
                  <a:pt x="647" y="494"/>
                </a:lnTo>
                <a:lnTo>
                  <a:pt x="641" y="463"/>
                </a:lnTo>
                <a:lnTo>
                  <a:pt x="631" y="403"/>
                </a:lnTo>
                <a:lnTo>
                  <a:pt x="625" y="376"/>
                </a:lnTo>
                <a:lnTo>
                  <a:pt x="621" y="366"/>
                </a:lnTo>
                <a:lnTo>
                  <a:pt x="615" y="358"/>
                </a:lnTo>
                <a:lnTo>
                  <a:pt x="615" y="358"/>
                </a:lnTo>
                <a:lnTo>
                  <a:pt x="611" y="352"/>
                </a:lnTo>
                <a:lnTo>
                  <a:pt x="605" y="352"/>
                </a:lnTo>
                <a:lnTo>
                  <a:pt x="599" y="352"/>
                </a:lnTo>
                <a:lnTo>
                  <a:pt x="595" y="356"/>
                </a:lnTo>
                <a:lnTo>
                  <a:pt x="585" y="370"/>
                </a:lnTo>
                <a:lnTo>
                  <a:pt x="572" y="388"/>
                </a:lnTo>
                <a:lnTo>
                  <a:pt x="560" y="407"/>
                </a:lnTo>
                <a:lnTo>
                  <a:pt x="544" y="425"/>
                </a:lnTo>
                <a:lnTo>
                  <a:pt x="536" y="433"/>
                </a:lnTo>
                <a:lnTo>
                  <a:pt x="526" y="439"/>
                </a:lnTo>
                <a:lnTo>
                  <a:pt x="516" y="443"/>
                </a:lnTo>
                <a:lnTo>
                  <a:pt x="504" y="443"/>
                </a:lnTo>
                <a:lnTo>
                  <a:pt x="504" y="443"/>
                </a:lnTo>
                <a:lnTo>
                  <a:pt x="492" y="443"/>
                </a:lnTo>
                <a:lnTo>
                  <a:pt x="483" y="439"/>
                </a:lnTo>
                <a:lnTo>
                  <a:pt x="475" y="435"/>
                </a:lnTo>
                <a:lnTo>
                  <a:pt x="467" y="429"/>
                </a:lnTo>
                <a:lnTo>
                  <a:pt x="461" y="421"/>
                </a:lnTo>
                <a:lnTo>
                  <a:pt x="457" y="415"/>
                </a:lnTo>
                <a:lnTo>
                  <a:pt x="449" y="396"/>
                </a:lnTo>
                <a:lnTo>
                  <a:pt x="441" y="378"/>
                </a:lnTo>
                <a:lnTo>
                  <a:pt x="433" y="360"/>
                </a:lnTo>
                <a:lnTo>
                  <a:pt x="427" y="352"/>
                </a:lnTo>
                <a:lnTo>
                  <a:pt x="421" y="346"/>
                </a:lnTo>
                <a:lnTo>
                  <a:pt x="415" y="340"/>
                </a:lnTo>
                <a:lnTo>
                  <a:pt x="406" y="334"/>
                </a:lnTo>
                <a:lnTo>
                  <a:pt x="406" y="334"/>
                </a:lnTo>
                <a:lnTo>
                  <a:pt x="398" y="332"/>
                </a:lnTo>
                <a:lnTo>
                  <a:pt x="390" y="334"/>
                </a:lnTo>
                <a:lnTo>
                  <a:pt x="384" y="340"/>
                </a:lnTo>
                <a:lnTo>
                  <a:pt x="378" y="346"/>
                </a:lnTo>
                <a:lnTo>
                  <a:pt x="374" y="356"/>
                </a:lnTo>
                <a:lnTo>
                  <a:pt x="368" y="368"/>
                </a:lnTo>
                <a:lnTo>
                  <a:pt x="360" y="394"/>
                </a:lnTo>
                <a:lnTo>
                  <a:pt x="352" y="423"/>
                </a:lnTo>
                <a:lnTo>
                  <a:pt x="342" y="449"/>
                </a:lnTo>
                <a:lnTo>
                  <a:pt x="336" y="459"/>
                </a:lnTo>
                <a:lnTo>
                  <a:pt x="330" y="469"/>
                </a:lnTo>
                <a:lnTo>
                  <a:pt x="321" y="475"/>
                </a:lnTo>
                <a:lnTo>
                  <a:pt x="311" y="479"/>
                </a:lnTo>
                <a:lnTo>
                  <a:pt x="311" y="479"/>
                </a:lnTo>
                <a:lnTo>
                  <a:pt x="303" y="481"/>
                </a:lnTo>
                <a:lnTo>
                  <a:pt x="293" y="481"/>
                </a:lnTo>
                <a:lnTo>
                  <a:pt x="285" y="479"/>
                </a:lnTo>
                <a:lnTo>
                  <a:pt x="279" y="477"/>
                </a:lnTo>
                <a:lnTo>
                  <a:pt x="271" y="471"/>
                </a:lnTo>
                <a:lnTo>
                  <a:pt x="265" y="465"/>
                </a:lnTo>
                <a:lnTo>
                  <a:pt x="253" y="451"/>
                </a:lnTo>
                <a:lnTo>
                  <a:pt x="234" y="421"/>
                </a:lnTo>
                <a:lnTo>
                  <a:pt x="224" y="407"/>
                </a:lnTo>
                <a:lnTo>
                  <a:pt x="216" y="394"/>
                </a:lnTo>
                <a:lnTo>
                  <a:pt x="216" y="394"/>
                </a:lnTo>
                <a:lnTo>
                  <a:pt x="212" y="392"/>
                </a:lnTo>
                <a:lnTo>
                  <a:pt x="206" y="390"/>
                </a:lnTo>
                <a:lnTo>
                  <a:pt x="202" y="390"/>
                </a:lnTo>
                <a:lnTo>
                  <a:pt x="198" y="392"/>
                </a:lnTo>
                <a:lnTo>
                  <a:pt x="188" y="399"/>
                </a:lnTo>
                <a:lnTo>
                  <a:pt x="178" y="407"/>
                </a:lnTo>
                <a:lnTo>
                  <a:pt x="155" y="427"/>
                </a:lnTo>
                <a:lnTo>
                  <a:pt x="143" y="435"/>
                </a:lnTo>
                <a:lnTo>
                  <a:pt x="131" y="439"/>
                </a:lnTo>
                <a:lnTo>
                  <a:pt x="131" y="439"/>
                </a:lnTo>
                <a:close/>
                <a:moveTo>
                  <a:pt x="230" y="85"/>
                </a:moveTo>
                <a:lnTo>
                  <a:pt x="230" y="85"/>
                </a:lnTo>
                <a:lnTo>
                  <a:pt x="208" y="89"/>
                </a:lnTo>
                <a:lnTo>
                  <a:pt x="188" y="97"/>
                </a:lnTo>
                <a:lnTo>
                  <a:pt x="188" y="97"/>
                </a:lnTo>
                <a:lnTo>
                  <a:pt x="174" y="107"/>
                </a:lnTo>
                <a:lnTo>
                  <a:pt x="160" y="119"/>
                </a:lnTo>
                <a:lnTo>
                  <a:pt x="147" y="131"/>
                </a:lnTo>
                <a:lnTo>
                  <a:pt x="137" y="145"/>
                </a:lnTo>
                <a:lnTo>
                  <a:pt x="127" y="162"/>
                </a:lnTo>
                <a:lnTo>
                  <a:pt x="119" y="178"/>
                </a:lnTo>
                <a:lnTo>
                  <a:pt x="113" y="194"/>
                </a:lnTo>
                <a:lnTo>
                  <a:pt x="109" y="212"/>
                </a:lnTo>
                <a:lnTo>
                  <a:pt x="107" y="230"/>
                </a:lnTo>
                <a:lnTo>
                  <a:pt x="105" y="251"/>
                </a:lnTo>
                <a:lnTo>
                  <a:pt x="105" y="269"/>
                </a:lnTo>
                <a:lnTo>
                  <a:pt x="105" y="289"/>
                </a:lnTo>
                <a:lnTo>
                  <a:pt x="109" y="307"/>
                </a:lnTo>
                <a:lnTo>
                  <a:pt x="113" y="328"/>
                </a:lnTo>
                <a:lnTo>
                  <a:pt x="119" y="346"/>
                </a:lnTo>
                <a:lnTo>
                  <a:pt x="125" y="366"/>
                </a:lnTo>
                <a:lnTo>
                  <a:pt x="125" y="366"/>
                </a:lnTo>
                <a:lnTo>
                  <a:pt x="129" y="324"/>
                </a:lnTo>
                <a:lnTo>
                  <a:pt x="137" y="285"/>
                </a:lnTo>
                <a:lnTo>
                  <a:pt x="145" y="247"/>
                </a:lnTo>
                <a:lnTo>
                  <a:pt x="157" y="210"/>
                </a:lnTo>
                <a:lnTo>
                  <a:pt x="172" y="176"/>
                </a:lnTo>
                <a:lnTo>
                  <a:pt x="188" y="143"/>
                </a:lnTo>
                <a:lnTo>
                  <a:pt x="208" y="113"/>
                </a:lnTo>
                <a:lnTo>
                  <a:pt x="230" y="85"/>
                </a:lnTo>
                <a:lnTo>
                  <a:pt x="230" y="85"/>
                </a:lnTo>
                <a:close/>
                <a:moveTo>
                  <a:pt x="504" y="467"/>
                </a:moveTo>
                <a:lnTo>
                  <a:pt x="504" y="467"/>
                </a:lnTo>
                <a:lnTo>
                  <a:pt x="496" y="467"/>
                </a:lnTo>
                <a:lnTo>
                  <a:pt x="489" y="471"/>
                </a:lnTo>
                <a:lnTo>
                  <a:pt x="481" y="475"/>
                </a:lnTo>
                <a:lnTo>
                  <a:pt x="477" y="481"/>
                </a:lnTo>
                <a:lnTo>
                  <a:pt x="471" y="488"/>
                </a:lnTo>
                <a:lnTo>
                  <a:pt x="469" y="498"/>
                </a:lnTo>
                <a:lnTo>
                  <a:pt x="465" y="506"/>
                </a:lnTo>
                <a:lnTo>
                  <a:pt x="465" y="516"/>
                </a:lnTo>
                <a:lnTo>
                  <a:pt x="465" y="516"/>
                </a:lnTo>
                <a:lnTo>
                  <a:pt x="465" y="526"/>
                </a:lnTo>
                <a:lnTo>
                  <a:pt x="469" y="536"/>
                </a:lnTo>
                <a:lnTo>
                  <a:pt x="471" y="544"/>
                </a:lnTo>
                <a:lnTo>
                  <a:pt x="477" y="550"/>
                </a:lnTo>
                <a:lnTo>
                  <a:pt x="481" y="556"/>
                </a:lnTo>
                <a:lnTo>
                  <a:pt x="489" y="560"/>
                </a:lnTo>
                <a:lnTo>
                  <a:pt x="496" y="564"/>
                </a:lnTo>
                <a:lnTo>
                  <a:pt x="504" y="564"/>
                </a:lnTo>
                <a:lnTo>
                  <a:pt x="504" y="564"/>
                </a:lnTo>
                <a:lnTo>
                  <a:pt x="512" y="564"/>
                </a:lnTo>
                <a:lnTo>
                  <a:pt x="518" y="560"/>
                </a:lnTo>
                <a:lnTo>
                  <a:pt x="526" y="556"/>
                </a:lnTo>
                <a:lnTo>
                  <a:pt x="530" y="550"/>
                </a:lnTo>
                <a:lnTo>
                  <a:pt x="536" y="544"/>
                </a:lnTo>
                <a:lnTo>
                  <a:pt x="538" y="536"/>
                </a:lnTo>
                <a:lnTo>
                  <a:pt x="542" y="526"/>
                </a:lnTo>
                <a:lnTo>
                  <a:pt x="542" y="516"/>
                </a:lnTo>
                <a:lnTo>
                  <a:pt x="542" y="516"/>
                </a:lnTo>
                <a:lnTo>
                  <a:pt x="542" y="506"/>
                </a:lnTo>
                <a:lnTo>
                  <a:pt x="538" y="498"/>
                </a:lnTo>
                <a:lnTo>
                  <a:pt x="536" y="488"/>
                </a:lnTo>
                <a:lnTo>
                  <a:pt x="530" y="481"/>
                </a:lnTo>
                <a:lnTo>
                  <a:pt x="526" y="475"/>
                </a:lnTo>
                <a:lnTo>
                  <a:pt x="518" y="471"/>
                </a:lnTo>
                <a:lnTo>
                  <a:pt x="512" y="467"/>
                </a:lnTo>
                <a:lnTo>
                  <a:pt x="504" y="467"/>
                </a:lnTo>
                <a:lnTo>
                  <a:pt x="504" y="467"/>
                </a:lnTo>
                <a:close/>
              </a:path>
            </a:pathLst>
          </a:custGeom>
          <a:solidFill>
            <a:schemeClr val="bg1"/>
          </a:solidFill>
          <a:ln w="9525">
            <a:noFill/>
          </a:ln>
        </p:spPr>
        <p:txBody>
          <a:bodyPr/>
          <a:p>
            <a:endParaRPr altLang="en-US" lang="zh-CN"/>
          </a:p>
        </p:txBody>
      </p:sp>
      <p:sp>
        <p:nvSpPr>
          <p:cNvPr id="1049336" name="Freeform 11"/>
          <p:cNvSpPr>
            <a:spLocks noEditPoints="1"/>
          </p:cNvSpPr>
          <p:nvPr/>
        </p:nvSpPr>
        <p:spPr>
          <a:xfrm>
            <a:off x="385763" y="1196975"/>
            <a:ext cx="239712" cy="203200"/>
          </a:xfrm>
          <a:custGeom>
            <a:avLst/>
            <a:ahLst/>
            <a:cxnLst>
              <a:cxn ang="0">
                <a:pos x="581" y="105"/>
              </a:cxn>
              <a:cxn ang="0">
                <a:pos x="706" y="158"/>
              </a:cxn>
              <a:cxn ang="0">
                <a:pos x="799" y="253"/>
              </a:cxn>
              <a:cxn ang="0">
                <a:pos x="852" y="377"/>
              </a:cxn>
              <a:cxn ang="0">
                <a:pos x="858" y="480"/>
              </a:cxn>
              <a:cxn ang="0">
                <a:pos x="810" y="480"/>
              </a:cxn>
              <a:cxn ang="0">
                <a:pos x="805" y="387"/>
              </a:cxn>
              <a:cxn ang="0">
                <a:pos x="759" y="279"/>
              </a:cxn>
              <a:cxn ang="0">
                <a:pos x="678" y="198"/>
              </a:cxn>
              <a:cxn ang="0">
                <a:pos x="571" y="154"/>
              </a:cxn>
              <a:cxn ang="0">
                <a:pos x="480" y="148"/>
              </a:cxn>
              <a:cxn ang="0">
                <a:pos x="368" y="182"/>
              </a:cxn>
              <a:cxn ang="0">
                <a:pos x="279" y="257"/>
              </a:cxn>
              <a:cxn ang="0">
                <a:pos x="225" y="358"/>
              </a:cxn>
              <a:cxn ang="0">
                <a:pos x="210" y="447"/>
              </a:cxn>
              <a:cxn ang="0">
                <a:pos x="168" y="510"/>
              </a:cxn>
              <a:cxn ang="0">
                <a:pos x="164" y="411"/>
              </a:cxn>
              <a:cxn ang="0">
                <a:pos x="204" y="281"/>
              </a:cxn>
              <a:cxn ang="0">
                <a:pos x="289" y="178"/>
              </a:cxn>
              <a:cxn ang="0">
                <a:pos x="407" y="113"/>
              </a:cxn>
              <a:cxn ang="0">
                <a:pos x="510" y="99"/>
              </a:cxn>
              <a:cxn ang="0">
                <a:pos x="998" y="526"/>
              </a:cxn>
              <a:cxn ang="0">
                <a:pos x="886" y="717"/>
              </a:cxn>
              <a:cxn ang="0">
                <a:pos x="735" y="794"/>
              </a:cxn>
              <a:cxn ang="0">
                <a:pos x="137" y="717"/>
              </a:cxn>
              <a:cxn ang="0">
                <a:pos x="36" y="526"/>
              </a:cxn>
              <a:cxn ang="0">
                <a:pos x="220" y="526"/>
              </a:cxn>
              <a:cxn ang="0">
                <a:pos x="765" y="569"/>
              </a:cxn>
              <a:cxn ang="0">
                <a:pos x="850" y="526"/>
              </a:cxn>
              <a:cxn ang="0">
                <a:pos x="652" y="824"/>
              </a:cxn>
              <a:cxn ang="0">
                <a:pos x="459" y="846"/>
              </a:cxn>
              <a:cxn ang="0">
                <a:pos x="293" y="812"/>
              </a:cxn>
              <a:cxn ang="0">
                <a:pos x="872" y="510"/>
              </a:cxn>
              <a:cxn ang="0">
                <a:pos x="955" y="393"/>
              </a:cxn>
              <a:cxn ang="0">
                <a:pos x="878" y="192"/>
              </a:cxn>
              <a:cxn ang="0">
                <a:pos x="718" y="51"/>
              </a:cxn>
              <a:cxn ang="0">
                <a:pos x="512" y="0"/>
              </a:cxn>
              <a:cxn ang="0">
                <a:pos x="303" y="51"/>
              </a:cxn>
              <a:cxn ang="0">
                <a:pos x="144" y="192"/>
              </a:cxn>
              <a:cxn ang="0">
                <a:pos x="69" y="393"/>
              </a:cxn>
              <a:cxn ang="0">
                <a:pos x="150" y="510"/>
              </a:cxn>
              <a:cxn ang="0">
                <a:pos x="144" y="447"/>
              </a:cxn>
              <a:cxn ang="0">
                <a:pos x="174" y="306"/>
              </a:cxn>
              <a:cxn ang="0">
                <a:pos x="251" y="188"/>
              </a:cxn>
              <a:cxn ang="0">
                <a:pos x="368" y="109"/>
              </a:cxn>
              <a:cxn ang="0">
                <a:pos x="510" y="81"/>
              </a:cxn>
              <a:cxn ang="0">
                <a:pos x="619" y="97"/>
              </a:cxn>
              <a:cxn ang="0">
                <a:pos x="743" y="164"/>
              </a:cxn>
              <a:cxn ang="0">
                <a:pos x="832" y="273"/>
              </a:cxn>
              <a:cxn ang="0">
                <a:pos x="874" y="409"/>
              </a:cxn>
              <a:cxn ang="0">
                <a:pos x="872" y="510"/>
              </a:cxn>
              <a:cxn ang="0">
                <a:pos x="886" y="692"/>
              </a:cxn>
              <a:cxn ang="0">
                <a:pos x="856" y="555"/>
              </a:cxn>
              <a:cxn ang="0">
                <a:pos x="137" y="569"/>
              </a:cxn>
              <a:cxn ang="0">
                <a:pos x="164" y="555"/>
              </a:cxn>
              <a:cxn ang="0">
                <a:pos x="99" y="674"/>
              </a:cxn>
            </a:cxnLst>
            <a:rect l="0" t="0" r="0" b="0"/>
            <a:pathLst>
              <a:path w="1042" h="893">
                <a:moveTo>
                  <a:pt x="510" y="99"/>
                </a:moveTo>
                <a:lnTo>
                  <a:pt x="510" y="99"/>
                </a:lnTo>
                <a:lnTo>
                  <a:pt x="546" y="101"/>
                </a:lnTo>
                <a:lnTo>
                  <a:pt x="581" y="105"/>
                </a:lnTo>
                <a:lnTo>
                  <a:pt x="615" y="113"/>
                </a:lnTo>
                <a:lnTo>
                  <a:pt x="646" y="125"/>
                </a:lnTo>
                <a:lnTo>
                  <a:pt x="676" y="142"/>
                </a:lnTo>
                <a:lnTo>
                  <a:pt x="706" y="158"/>
                </a:lnTo>
                <a:lnTo>
                  <a:pt x="733" y="178"/>
                </a:lnTo>
                <a:lnTo>
                  <a:pt x="757" y="200"/>
                </a:lnTo>
                <a:lnTo>
                  <a:pt x="779" y="225"/>
                </a:lnTo>
                <a:lnTo>
                  <a:pt x="799" y="253"/>
                </a:lnTo>
                <a:lnTo>
                  <a:pt x="818" y="281"/>
                </a:lnTo>
                <a:lnTo>
                  <a:pt x="832" y="312"/>
                </a:lnTo>
                <a:lnTo>
                  <a:pt x="844" y="344"/>
                </a:lnTo>
                <a:lnTo>
                  <a:pt x="852" y="377"/>
                </a:lnTo>
                <a:lnTo>
                  <a:pt x="858" y="411"/>
                </a:lnTo>
                <a:lnTo>
                  <a:pt x="860" y="447"/>
                </a:lnTo>
                <a:lnTo>
                  <a:pt x="860" y="447"/>
                </a:lnTo>
                <a:lnTo>
                  <a:pt x="858" y="480"/>
                </a:lnTo>
                <a:lnTo>
                  <a:pt x="854" y="510"/>
                </a:lnTo>
                <a:lnTo>
                  <a:pt x="805" y="510"/>
                </a:lnTo>
                <a:lnTo>
                  <a:pt x="805" y="510"/>
                </a:lnTo>
                <a:lnTo>
                  <a:pt x="810" y="480"/>
                </a:lnTo>
                <a:lnTo>
                  <a:pt x="812" y="447"/>
                </a:lnTo>
                <a:lnTo>
                  <a:pt x="812" y="447"/>
                </a:lnTo>
                <a:lnTo>
                  <a:pt x="810" y="417"/>
                </a:lnTo>
                <a:lnTo>
                  <a:pt x="805" y="387"/>
                </a:lnTo>
                <a:lnTo>
                  <a:pt x="797" y="358"/>
                </a:lnTo>
                <a:lnTo>
                  <a:pt x="787" y="330"/>
                </a:lnTo>
                <a:lnTo>
                  <a:pt x="775" y="304"/>
                </a:lnTo>
                <a:lnTo>
                  <a:pt x="759" y="279"/>
                </a:lnTo>
                <a:lnTo>
                  <a:pt x="743" y="257"/>
                </a:lnTo>
                <a:lnTo>
                  <a:pt x="722" y="235"/>
                </a:lnTo>
                <a:lnTo>
                  <a:pt x="702" y="215"/>
                </a:lnTo>
                <a:lnTo>
                  <a:pt x="678" y="198"/>
                </a:lnTo>
                <a:lnTo>
                  <a:pt x="654" y="182"/>
                </a:lnTo>
                <a:lnTo>
                  <a:pt x="627" y="170"/>
                </a:lnTo>
                <a:lnTo>
                  <a:pt x="599" y="160"/>
                </a:lnTo>
                <a:lnTo>
                  <a:pt x="571" y="154"/>
                </a:lnTo>
                <a:lnTo>
                  <a:pt x="542" y="148"/>
                </a:lnTo>
                <a:lnTo>
                  <a:pt x="510" y="148"/>
                </a:lnTo>
                <a:lnTo>
                  <a:pt x="510" y="148"/>
                </a:lnTo>
                <a:lnTo>
                  <a:pt x="480" y="148"/>
                </a:lnTo>
                <a:lnTo>
                  <a:pt x="449" y="154"/>
                </a:lnTo>
                <a:lnTo>
                  <a:pt x="421" y="160"/>
                </a:lnTo>
                <a:lnTo>
                  <a:pt x="395" y="170"/>
                </a:lnTo>
                <a:lnTo>
                  <a:pt x="368" y="182"/>
                </a:lnTo>
                <a:lnTo>
                  <a:pt x="342" y="198"/>
                </a:lnTo>
                <a:lnTo>
                  <a:pt x="320" y="215"/>
                </a:lnTo>
                <a:lnTo>
                  <a:pt x="297" y="235"/>
                </a:lnTo>
                <a:lnTo>
                  <a:pt x="279" y="257"/>
                </a:lnTo>
                <a:lnTo>
                  <a:pt x="261" y="279"/>
                </a:lnTo>
                <a:lnTo>
                  <a:pt x="247" y="304"/>
                </a:lnTo>
                <a:lnTo>
                  <a:pt x="235" y="330"/>
                </a:lnTo>
                <a:lnTo>
                  <a:pt x="225" y="358"/>
                </a:lnTo>
                <a:lnTo>
                  <a:pt x="216" y="387"/>
                </a:lnTo>
                <a:lnTo>
                  <a:pt x="212" y="417"/>
                </a:lnTo>
                <a:lnTo>
                  <a:pt x="210" y="447"/>
                </a:lnTo>
                <a:lnTo>
                  <a:pt x="210" y="447"/>
                </a:lnTo>
                <a:lnTo>
                  <a:pt x="212" y="480"/>
                </a:lnTo>
                <a:lnTo>
                  <a:pt x="216" y="510"/>
                </a:lnTo>
                <a:lnTo>
                  <a:pt x="168" y="510"/>
                </a:lnTo>
                <a:lnTo>
                  <a:pt x="168" y="510"/>
                </a:lnTo>
                <a:lnTo>
                  <a:pt x="164" y="480"/>
                </a:lnTo>
                <a:lnTo>
                  <a:pt x="162" y="447"/>
                </a:lnTo>
                <a:lnTo>
                  <a:pt x="162" y="447"/>
                </a:lnTo>
                <a:lnTo>
                  <a:pt x="164" y="411"/>
                </a:lnTo>
                <a:lnTo>
                  <a:pt x="170" y="377"/>
                </a:lnTo>
                <a:lnTo>
                  <a:pt x="178" y="344"/>
                </a:lnTo>
                <a:lnTo>
                  <a:pt x="190" y="312"/>
                </a:lnTo>
                <a:lnTo>
                  <a:pt x="204" y="281"/>
                </a:lnTo>
                <a:lnTo>
                  <a:pt x="222" y="253"/>
                </a:lnTo>
                <a:lnTo>
                  <a:pt x="241" y="225"/>
                </a:lnTo>
                <a:lnTo>
                  <a:pt x="265" y="200"/>
                </a:lnTo>
                <a:lnTo>
                  <a:pt x="289" y="178"/>
                </a:lnTo>
                <a:lnTo>
                  <a:pt x="316" y="158"/>
                </a:lnTo>
                <a:lnTo>
                  <a:pt x="344" y="142"/>
                </a:lnTo>
                <a:lnTo>
                  <a:pt x="374" y="125"/>
                </a:lnTo>
                <a:lnTo>
                  <a:pt x="407" y="113"/>
                </a:lnTo>
                <a:lnTo>
                  <a:pt x="441" y="105"/>
                </a:lnTo>
                <a:lnTo>
                  <a:pt x="476" y="101"/>
                </a:lnTo>
                <a:lnTo>
                  <a:pt x="510" y="99"/>
                </a:lnTo>
                <a:lnTo>
                  <a:pt x="510" y="99"/>
                </a:lnTo>
                <a:close/>
                <a:moveTo>
                  <a:pt x="850" y="526"/>
                </a:moveTo>
                <a:lnTo>
                  <a:pt x="868" y="526"/>
                </a:lnTo>
                <a:lnTo>
                  <a:pt x="925" y="526"/>
                </a:lnTo>
                <a:lnTo>
                  <a:pt x="998" y="526"/>
                </a:lnTo>
                <a:lnTo>
                  <a:pt x="1042" y="526"/>
                </a:lnTo>
                <a:lnTo>
                  <a:pt x="978" y="668"/>
                </a:lnTo>
                <a:lnTo>
                  <a:pt x="1042" y="717"/>
                </a:lnTo>
                <a:lnTo>
                  <a:pt x="886" y="717"/>
                </a:lnTo>
                <a:lnTo>
                  <a:pt x="886" y="794"/>
                </a:lnTo>
                <a:lnTo>
                  <a:pt x="856" y="794"/>
                </a:lnTo>
                <a:lnTo>
                  <a:pt x="735" y="794"/>
                </a:lnTo>
                <a:lnTo>
                  <a:pt x="735" y="794"/>
                </a:lnTo>
                <a:lnTo>
                  <a:pt x="287" y="794"/>
                </a:lnTo>
                <a:lnTo>
                  <a:pt x="194" y="794"/>
                </a:lnTo>
                <a:lnTo>
                  <a:pt x="137" y="794"/>
                </a:lnTo>
                <a:lnTo>
                  <a:pt x="137" y="717"/>
                </a:lnTo>
                <a:lnTo>
                  <a:pt x="0" y="717"/>
                </a:lnTo>
                <a:lnTo>
                  <a:pt x="65" y="668"/>
                </a:lnTo>
                <a:lnTo>
                  <a:pt x="0" y="526"/>
                </a:lnTo>
                <a:lnTo>
                  <a:pt x="36" y="526"/>
                </a:lnTo>
                <a:lnTo>
                  <a:pt x="103" y="526"/>
                </a:lnTo>
                <a:lnTo>
                  <a:pt x="154" y="526"/>
                </a:lnTo>
                <a:lnTo>
                  <a:pt x="172" y="526"/>
                </a:lnTo>
                <a:lnTo>
                  <a:pt x="220" y="526"/>
                </a:lnTo>
                <a:lnTo>
                  <a:pt x="233" y="526"/>
                </a:lnTo>
                <a:lnTo>
                  <a:pt x="257" y="526"/>
                </a:lnTo>
                <a:lnTo>
                  <a:pt x="257" y="569"/>
                </a:lnTo>
                <a:lnTo>
                  <a:pt x="765" y="569"/>
                </a:lnTo>
                <a:lnTo>
                  <a:pt x="765" y="526"/>
                </a:lnTo>
                <a:lnTo>
                  <a:pt x="789" y="526"/>
                </a:lnTo>
                <a:lnTo>
                  <a:pt x="801" y="526"/>
                </a:lnTo>
                <a:lnTo>
                  <a:pt x="850" y="526"/>
                </a:lnTo>
                <a:lnTo>
                  <a:pt x="850" y="526"/>
                </a:lnTo>
                <a:close/>
                <a:moveTo>
                  <a:pt x="729" y="812"/>
                </a:moveTo>
                <a:lnTo>
                  <a:pt x="718" y="842"/>
                </a:lnTo>
                <a:lnTo>
                  <a:pt x="652" y="824"/>
                </a:lnTo>
                <a:lnTo>
                  <a:pt x="619" y="881"/>
                </a:lnTo>
                <a:lnTo>
                  <a:pt x="556" y="846"/>
                </a:lnTo>
                <a:lnTo>
                  <a:pt x="512" y="893"/>
                </a:lnTo>
                <a:lnTo>
                  <a:pt x="459" y="846"/>
                </a:lnTo>
                <a:lnTo>
                  <a:pt x="405" y="881"/>
                </a:lnTo>
                <a:lnTo>
                  <a:pt x="366" y="822"/>
                </a:lnTo>
                <a:lnTo>
                  <a:pt x="303" y="842"/>
                </a:lnTo>
                <a:lnTo>
                  <a:pt x="293" y="812"/>
                </a:lnTo>
                <a:lnTo>
                  <a:pt x="293" y="812"/>
                </a:lnTo>
                <a:lnTo>
                  <a:pt x="729" y="812"/>
                </a:lnTo>
                <a:lnTo>
                  <a:pt x="729" y="812"/>
                </a:lnTo>
                <a:close/>
                <a:moveTo>
                  <a:pt x="872" y="510"/>
                </a:moveTo>
                <a:lnTo>
                  <a:pt x="945" y="510"/>
                </a:lnTo>
                <a:lnTo>
                  <a:pt x="957" y="500"/>
                </a:lnTo>
                <a:lnTo>
                  <a:pt x="915" y="449"/>
                </a:lnTo>
                <a:lnTo>
                  <a:pt x="955" y="393"/>
                </a:lnTo>
                <a:lnTo>
                  <a:pt x="903" y="352"/>
                </a:lnTo>
                <a:lnTo>
                  <a:pt x="929" y="287"/>
                </a:lnTo>
                <a:lnTo>
                  <a:pt x="870" y="261"/>
                </a:lnTo>
                <a:lnTo>
                  <a:pt x="878" y="192"/>
                </a:lnTo>
                <a:lnTo>
                  <a:pt x="816" y="182"/>
                </a:lnTo>
                <a:lnTo>
                  <a:pt x="808" y="111"/>
                </a:lnTo>
                <a:lnTo>
                  <a:pt x="743" y="117"/>
                </a:lnTo>
                <a:lnTo>
                  <a:pt x="718" y="51"/>
                </a:lnTo>
                <a:lnTo>
                  <a:pt x="658" y="71"/>
                </a:lnTo>
                <a:lnTo>
                  <a:pt x="619" y="12"/>
                </a:lnTo>
                <a:lnTo>
                  <a:pt x="563" y="47"/>
                </a:lnTo>
                <a:lnTo>
                  <a:pt x="512" y="0"/>
                </a:lnTo>
                <a:lnTo>
                  <a:pt x="465" y="47"/>
                </a:lnTo>
                <a:lnTo>
                  <a:pt x="405" y="12"/>
                </a:lnTo>
                <a:lnTo>
                  <a:pt x="372" y="69"/>
                </a:lnTo>
                <a:lnTo>
                  <a:pt x="303" y="51"/>
                </a:lnTo>
                <a:lnTo>
                  <a:pt x="285" y="113"/>
                </a:lnTo>
                <a:lnTo>
                  <a:pt x="216" y="111"/>
                </a:lnTo>
                <a:lnTo>
                  <a:pt x="212" y="176"/>
                </a:lnTo>
                <a:lnTo>
                  <a:pt x="144" y="192"/>
                </a:lnTo>
                <a:lnTo>
                  <a:pt x="156" y="257"/>
                </a:lnTo>
                <a:lnTo>
                  <a:pt x="95" y="287"/>
                </a:lnTo>
                <a:lnTo>
                  <a:pt x="121" y="346"/>
                </a:lnTo>
                <a:lnTo>
                  <a:pt x="69" y="393"/>
                </a:lnTo>
                <a:lnTo>
                  <a:pt x="109" y="443"/>
                </a:lnTo>
                <a:lnTo>
                  <a:pt x="69" y="500"/>
                </a:lnTo>
                <a:lnTo>
                  <a:pt x="81" y="510"/>
                </a:lnTo>
                <a:lnTo>
                  <a:pt x="150" y="510"/>
                </a:lnTo>
                <a:lnTo>
                  <a:pt x="150" y="510"/>
                </a:lnTo>
                <a:lnTo>
                  <a:pt x="146" y="480"/>
                </a:lnTo>
                <a:lnTo>
                  <a:pt x="144" y="447"/>
                </a:lnTo>
                <a:lnTo>
                  <a:pt x="144" y="447"/>
                </a:lnTo>
                <a:lnTo>
                  <a:pt x="146" y="409"/>
                </a:lnTo>
                <a:lnTo>
                  <a:pt x="152" y="372"/>
                </a:lnTo>
                <a:lnTo>
                  <a:pt x="162" y="338"/>
                </a:lnTo>
                <a:lnTo>
                  <a:pt x="174" y="306"/>
                </a:lnTo>
                <a:lnTo>
                  <a:pt x="188" y="273"/>
                </a:lnTo>
                <a:lnTo>
                  <a:pt x="206" y="243"/>
                </a:lnTo>
                <a:lnTo>
                  <a:pt x="229" y="215"/>
                </a:lnTo>
                <a:lnTo>
                  <a:pt x="251" y="188"/>
                </a:lnTo>
                <a:lnTo>
                  <a:pt x="277" y="164"/>
                </a:lnTo>
                <a:lnTo>
                  <a:pt x="305" y="144"/>
                </a:lnTo>
                <a:lnTo>
                  <a:pt x="336" y="125"/>
                </a:lnTo>
                <a:lnTo>
                  <a:pt x="368" y="109"/>
                </a:lnTo>
                <a:lnTo>
                  <a:pt x="403" y="97"/>
                </a:lnTo>
                <a:lnTo>
                  <a:pt x="437" y="89"/>
                </a:lnTo>
                <a:lnTo>
                  <a:pt x="473" y="83"/>
                </a:lnTo>
                <a:lnTo>
                  <a:pt x="510" y="81"/>
                </a:lnTo>
                <a:lnTo>
                  <a:pt x="510" y="81"/>
                </a:lnTo>
                <a:lnTo>
                  <a:pt x="548" y="83"/>
                </a:lnTo>
                <a:lnTo>
                  <a:pt x="585" y="89"/>
                </a:lnTo>
                <a:lnTo>
                  <a:pt x="619" y="97"/>
                </a:lnTo>
                <a:lnTo>
                  <a:pt x="654" y="109"/>
                </a:lnTo>
                <a:lnTo>
                  <a:pt x="686" y="125"/>
                </a:lnTo>
                <a:lnTo>
                  <a:pt x="716" y="144"/>
                </a:lnTo>
                <a:lnTo>
                  <a:pt x="743" y="164"/>
                </a:lnTo>
                <a:lnTo>
                  <a:pt x="769" y="188"/>
                </a:lnTo>
                <a:lnTo>
                  <a:pt x="793" y="215"/>
                </a:lnTo>
                <a:lnTo>
                  <a:pt x="814" y="243"/>
                </a:lnTo>
                <a:lnTo>
                  <a:pt x="832" y="273"/>
                </a:lnTo>
                <a:lnTo>
                  <a:pt x="848" y="306"/>
                </a:lnTo>
                <a:lnTo>
                  <a:pt x="860" y="338"/>
                </a:lnTo>
                <a:lnTo>
                  <a:pt x="870" y="372"/>
                </a:lnTo>
                <a:lnTo>
                  <a:pt x="874" y="409"/>
                </a:lnTo>
                <a:lnTo>
                  <a:pt x="876" y="447"/>
                </a:lnTo>
                <a:lnTo>
                  <a:pt x="876" y="447"/>
                </a:lnTo>
                <a:lnTo>
                  <a:pt x="876" y="480"/>
                </a:lnTo>
                <a:lnTo>
                  <a:pt x="872" y="510"/>
                </a:lnTo>
                <a:lnTo>
                  <a:pt x="872" y="510"/>
                </a:lnTo>
                <a:close/>
                <a:moveTo>
                  <a:pt x="884" y="569"/>
                </a:moveTo>
                <a:lnTo>
                  <a:pt x="886" y="569"/>
                </a:lnTo>
                <a:lnTo>
                  <a:pt x="886" y="692"/>
                </a:lnTo>
                <a:lnTo>
                  <a:pt x="963" y="692"/>
                </a:lnTo>
                <a:lnTo>
                  <a:pt x="941" y="674"/>
                </a:lnTo>
                <a:lnTo>
                  <a:pt x="996" y="555"/>
                </a:lnTo>
                <a:lnTo>
                  <a:pt x="856" y="555"/>
                </a:lnTo>
                <a:lnTo>
                  <a:pt x="884" y="569"/>
                </a:lnTo>
                <a:lnTo>
                  <a:pt x="884" y="569"/>
                </a:lnTo>
                <a:close/>
                <a:moveTo>
                  <a:pt x="137" y="692"/>
                </a:moveTo>
                <a:lnTo>
                  <a:pt x="137" y="569"/>
                </a:lnTo>
                <a:lnTo>
                  <a:pt x="137" y="569"/>
                </a:lnTo>
                <a:lnTo>
                  <a:pt x="137" y="569"/>
                </a:lnTo>
                <a:lnTo>
                  <a:pt x="137" y="569"/>
                </a:lnTo>
                <a:lnTo>
                  <a:pt x="164" y="555"/>
                </a:lnTo>
                <a:lnTo>
                  <a:pt x="160" y="555"/>
                </a:lnTo>
                <a:lnTo>
                  <a:pt x="113" y="555"/>
                </a:lnTo>
                <a:lnTo>
                  <a:pt x="44" y="555"/>
                </a:lnTo>
                <a:lnTo>
                  <a:pt x="99" y="674"/>
                </a:lnTo>
                <a:lnTo>
                  <a:pt x="79" y="692"/>
                </a:lnTo>
                <a:lnTo>
                  <a:pt x="137" y="692"/>
                </a:lnTo>
                <a:close/>
              </a:path>
            </a:pathLst>
          </a:custGeom>
          <a:solidFill>
            <a:schemeClr val="bg1"/>
          </a:solidFill>
          <a:ln w="9525">
            <a:noFill/>
          </a:ln>
        </p:spPr>
        <p:txBody>
          <a:bodyPr/>
          <a:p>
            <a:endParaRPr altLang="en-US" lang="zh-CN"/>
          </a:p>
        </p:txBody>
      </p:sp>
      <p:sp>
        <p:nvSpPr>
          <p:cNvPr id="1049337" name="Freeform 12"/>
          <p:cNvSpPr>
            <a:spLocks noEditPoints="1"/>
          </p:cNvSpPr>
          <p:nvPr/>
        </p:nvSpPr>
        <p:spPr>
          <a:xfrm>
            <a:off x="1349375" y="1196975"/>
            <a:ext cx="230188" cy="227013"/>
          </a:xfrm>
          <a:custGeom>
            <a:avLst/>
            <a:ahLst/>
            <a:cxnLst>
              <a:cxn ang="0">
                <a:pos x="721" y="301"/>
              </a:cxn>
              <a:cxn ang="0">
                <a:pos x="741" y="427"/>
              </a:cxn>
              <a:cxn ang="0">
                <a:pos x="696" y="546"/>
              </a:cxn>
              <a:cxn ang="0">
                <a:pos x="257" y="469"/>
              </a:cxn>
              <a:cxn ang="0">
                <a:pos x="255" y="342"/>
              </a:cxn>
              <a:cxn ang="0">
                <a:pos x="320" y="228"/>
              </a:cxn>
              <a:cxn ang="0">
                <a:pos x="425" y="168"/>
              </a:cxn>
              <a:cxn ang="0">
                <a:pos x="565" y="168"/>
              </a:cxn>
              <a:cxn ang="0">
                <a:pos x="670" y="228"/>
              </a:cxn>
              <a:cxn ang="0">
                <a:pos x="921" y="680"/>
              </a:cxn>
              <a:cxn ang="0">
                <a:pos x="512" y="749"/>
              </a:cxn>
              <a:cxn ang="0">
                <a:pos x="492" y="0"/>
              </a:cxn>
              <a:cxn ang="0">
                <a:pos x="547" y="77"/>
              </a:cxn>
              <a:cxn ang="0">
                <a:pos x="494" y="121"/>
              </a:cxn>
              <a:cxn ang="0">
                <a:pos x="451" y="91"/>
              </a:cxn>
              <a:cxn ang="0">
                <a:pos x="492" y="0"/>
              </a:cxn>
              <a:cxn ang="0">
                <a:pos x="231" y="164"/>
              </a:cxn>
              <a:cxn ang="0">
                <a:pos x="261" y="243"/>
              </a:cxn>
              <a:cxn ang="0">
                <a:pos x="334" y="172"/>
              </a:cxn>
              <a:cxn ang="0">
                <a:pos x="249" y="117"/>
              </a:cxn>
              <a:cxn ang="0">
                <a:pos x="103" y="388"/>
              </a:cxn>
              <a:cxn ang="0">
                <a:pos x="200" y="350"/>
              </a:cxn>
              <a:cxn ang="0">
                <a:pos x="213" y="429"/>
              </a:cxn>
              <a:cxn ang="0">
                <a:pos x="152" y="431"/>
              </a:cxn>
              <a:cxn ang="0">
                <a:pos x="899" y="402"/>
              </a:cxn>
              <a:cxn ang="0">
                <a:pos x="824" y="455"/>
              </a:cxn>
              <a:cxn ang="0">
                <a:pos x="777" y="404"/>
              </a:cxn>
              <a:cxn ang="0">
                <a:pos x="808" y="360"/>
              </a:cxn>
              <a:cxn ang="0">
                <a:pos x="899" y="402"/>
              </a:cxn>
              <a:cxn ang="0">
                <a:pos x="385" y="143"/>
              </a:cxn>
              <a:cxn ang="0">
                <a:pos x="166" y="271"/>
              </a:cxn>
              <a:cxn ang="0">
                <a:pos x="239" y="283"/>
              </a:cxn>
              <a:cxn ang="0">
                <a:pos x="247" y="540"/>
              </a:cxn>
              <a:cxn ang="0">
                <a:pos x="168" y="542"/>
              </a:cxn>
              <a:cxn ang="0">
                <a:pos x="757" y="512"/>
              </a:cxn>
              <a:cxn ang="0">
                <a:pos x="820" y="265"/>
              </a:cxn>
              <a:cxn ang="0">
                <a:pos x="761" y="307"/>
              </a:cxn>
              <a:cxn ang="0">
                <a:pos x="573" y="133"/>
              </a:cxn>
              <a:cxn ang="0">
                <a:pos x="628" y="75"/>
              </a:cxn>
              <a:cxn ang="0">
                <a:pos x="735" y="139"/>
              </a:cxn>
              <a:cxn ang="0">
                <a:pos x="656" y="172"/>
              </a:cxn>
              <a:cxn ang="0">
                <a:pos x="727" y="243"/>
              </a:cxn>
              <a:cxn ang="0">
                <a:pos x="781" y="158"/>
              </a:cxn>
              <a:cxn ang="0">
                <a:pos x="429" y="243"/>
              </a:cxn>
              <a:cxn ang="0">
                <a:pos x="563" y="253"/>
              </a:cxn>
              <a:cxn ang="0">
                <a:pos x="670" y="334"/>
              </a:cxn>
              <a:cxn ang="0">
                <a:pos x="702" y="344"/>
              </a:cxn>
              <a:cxn ang="0">
                <a:pos x="599" y="222"/>
              </a:cxn>
              <a:cxn ang="0">
                <a:pos x="451" y="214"/>
              </a:cxn>
              <a:cxn ang="0">
                <a:pos x="332" y="518"/>
              </a:cxn>
              <a:cxn ang="0">
                <a:pos x="294" y="380"/>
              </a:cxn>
              <a:cxn ang="0">
                <a:pos x="281" y="338"/>
              </a:cxn>
              <a:cxn ang="0">
                <a:pos x="285" y="459"/>
              </a:cxn>
              <a:cxn ang="0">
                <a:pos x="332" y="518"/>
              </a:cxn>
              <a:cxn ang="0">
                <a:pos x="368" y="257"/>
              </a:cxn>
              <a:cxn ang="0">
                <a:pos x="417" y="198"/>
              </a:cxn>
              <a:cxn ang="0">
                <a:pos x="326" y="271"/>
              </a:cxn>
              <a:cxn ang="0">
                <a:pos x="304" y="358"/>
              </a:cxn>
            </a:cxnLst>
            <a:rect l="0" t="0" r="0" b="0"/>
            <a:pathLst>
              <a:path w="1008" h="1000">
                <a:moveTo>
                  <a:pt x="670" y="228"/>
                </a:moveTo>
                <a:lnTo>
                  <a:pt x="670" y="228"/>
                </a:lnTo>
                <a:lnTo>
                  <a:pt x="684" y="247"/>
                </a:lnTo>
                <a:lnTo>
                  <a:pt x="698" y="263"/>
                </a:lnTo>
                <a:lnTo>
                  <a:pt x="711" y="283"/>
                </a:lnTo>
                <a:lnTo>
                  <a:pt x="721" y="301"/>
                </a:lnTo>
                <a:lnTo>
                  <a:pt x="727" y="321"/>
                </a:lnTo>
                <a:lnTo>
                  <a:pt x="735" y="342"/>
                </a:lnTo>
                <a:lnTo>
                  <a:pt x="739" y="364"/>
                </a:lnTo>
                <a:lnTo>
                  <a:pt x="741" y="384"/>
                </a:lnTo>
                <a:lnTo>
                  <a:pt x="741" y="404"/>
                </a:lnTo>
                <a:lnTo>
                  <a:pt x="741" y="427"/>
                </a:lnTo>
                <a:lnTo>
                  <a:pt x="737" y="447"/>
                </a:lnTo>
                <a:lnTo>
                  <a:pt x="733" y="469"/>
                </a:lnTo>
                <a:lnTo>
                  <a:pt x="727" y="489"/>
                </a:lnTo>
                <a:lnTo>
                  <a:pt x="719" y="508"/>
                </a:lnTo>
                <a:lnTo>
                  <a:pt x="709" y="528"/>
                </a:lnTo>
                <a:lnTo>
                  <a:pt x="696" y="546"/>
                </a:lnTo>
                <a:lnTo>
                  <a:pt x="294" y="546"/>
                </a:lnTo>
                <a:lnTo>
                  <a:pt x="294" y="546"/>
                </a:lnTo>
                <a:lnTo>
                  <a:pt x="281" y="528"/>
                </a:lnTo>
                <a:lnTo>
                  <a:pt x="271" y="510"/>
                </a:lnTo>
                <a:lnTo>
                  <a:pt x="263" y="489"/>
                </a:lnTo>
                <a:lnTo>
                  <a:pt x="257" y="469"/>
                </a:lnTo>
                <a:lnTo>
                  <a:pt x="251" y="447"/>
                </a:lnTo>
                <a:lnTo>
                  <a:pt x="249" y="427"/>
                </a:lnTo>
                <a:lnTo>
                  <a:pt x="247" y="406"/>
                </a:lnTo>
                <a:lnTo>
                  <a:pt x="249" y="384"/>
                </a:lnTo>
                <a:lnTo>
                  <a:pt x="251" y="364"/>
                </a:lnTo>
                <a:lnTo>
                  <a:pt x="255" y="342"/>
                </a:lnTo>
                <a:lnTo>
                  <a:pt x="261" y="321"/>
                </a:lnTo>
                <a:lnTo>
                  <a:pt x="269" y="301"/>
                </a:lnTo>
                <a:lnTo>
                  <a:pt x="279" y="283"/>
                </a:lnTo>
                <a:lnTo>
                  <a:pt x="292" y="263"/>
                </a:lnTo>
                <a:lnTo>
                  <a:pt x="306" y="247"/>
                </a:lnTo>
                <a:lnTo>
                  <a:pt x="320" y="228"/>
                </a:lnTo>
                <a:lnTo>
                  <a:pt x="320" y="228"/>
                </a:lnTo>
                <a:lnTo>
                  <a:pt x="338" y="212"/>
                </a:lnTo>
                <a:lnTo>
                  <a:pt x="358" y="198"/>
                </a:lnTo>
                <a:lnTo>
                  <a:pt x="381" y="186"/>
                </a:lnTo>
                <a:lnTo>
                  <a:pt x="403" y="176"/>
                </a:lnTo>
                <a:lnTo>
                  <a:pt x="425" y="168"/>
                </a:lnTo>
                <a:lnTo>
                  <a:pt x="447" y="162"/>
                </a:lnTo>
                <a:lnTo>
                  <a:pt x="472" y="158"/>
                </a:lnTo>
                <a:lnTo>
                  <a:pt x="494" y="158"/>
                </a:lnTo>
                <a:lnTo>
                  <a:pt x="518" y="158"/>
                </a:lnTo>
                <a:lnTo>
                  <a:pt x="543" y="162"/>
                </a:lnTo>
                <a:lnTo>
                  <a:pt x="565" y="168"/>
                </a:lnTo>
                <a:lnTo>
                  <a:pt x="587" y="176"/>
                </a:lnTo>
                <a:lnTo>
                  <a:pt x="609" y="186"/>
                </a:lnTo>
                <a:lnTo>
                  <a:pt x="632" y="198"/>
                </a:lnTo>
                <a:lnTo>
                  <a:pt x="650" y="212"/>
                </a:lnTo>
                <a:lnTo>
                  <a:pt x="670" y="228"/>
                </a:lnTo>
                <a:lnTo>
                  <a:pt x="670" y="228"/>
                </a:lnTo>
                <a:close/>
                <a:moveTo>
                  <a:pt x="245" y="884"/>
                </a:moveTo>
                <a:lnTo>
                  <a:pt x="265" y="1000"/>
                </a:lnTo>
                <a:lnTo>
                  <a:pt x="767" y="904"/>
                </a:lnTo>
                <a:lnTo>
                  <a:pt x="757" y="809"/>
                </a:lnTo>
                <a:lnTo>
                  <a:pt x="901" y="803"/>
                </a:lnTo>
                <a:lnTo>
                  <a:pt x="921" y="680"/>
                </a:lnTo>
                <a:lnTo>
                  <a:pt x="589" y="672"/>
                </a:lnTo>
                <a:lnTo>
                  <a:pt x="1008" y="641"/>
                </a:lnTo>
                <a:lnTo>
                  <a:pt x="1006" y="593"/>
                </a:lnTo>
                <a:lnTo>
                  <a:pt x="0" y="595"/>
                </a:lnTo>
                <a:lnTo>
                  <a:pt x="10" y="688"/>
                </a:lnTo>
                <a:lnTo>
                  <a:pt x="512" y="749"/>
                </a:lnTo>
                <a:lnTo>
                  <a:pt x="316" y="755"/>
                </a:lnTo>
                <a:lnTo>
                  <a:pt x="326" y="821"/>
                </a:lnTo>
                <a:lnTo>
                  <a:pt x="587" y="813"/>
                </a:lnTo>
                <a:lnTo>
                  <a:pt x="245" y="884"/>
                </a:lnTo>
                <a:lnTo>
                  <a:pt x="245" y="884"/>
                </a:lnTo>
                <a:close/>
                <a:moveTo>
                  <a:pt x="492" y="0"/>
                </a:moveTo>
                <a:lnTo>
                  <a:pt x="492" y="0"/>
                </a:lnTo>
                <a:lnTo>
                  <a:pt x="510" y="12"/>
                </a:lnTo>
                <a:lnTo>
                  <a:pt x="524" y="26"/>
                </a:lnTo>
                <a:lnTo>
                  <a:pt x="534" y="42"/>
                </a:lnTo>
                <a:lnTo>
                  <a:pt x="543" y="58"/>
                </a:lnTo>
                <a:lnTo>
                  <a:pt x="547" y="77"/>
                </a:lnTo>
                <a:lnTo>
                  <a:pt x="549" y="93"/>
                </a:lnTo>
                <a:lnTo>
                  <a:pt x="549" y="109"/>
                </a:lnTo>
                <a:lnTo>
                  <a:pt x="545" y="125"/>
                </a:lnTo>
                <a:lnTo>
                  <a:pt x="545" y="125"/>
                </a:lnTo>
                <a:lnTo>
                  <a:pt x="520" y="121"/>
                </a:lnTo>
                <a:lnTo>
                  <a:pt x="494" y="121"/>
                </a:lnTo>
                <a:lnTo>
                  <a:pt x="494" y="121"/>
                </a:lnTo>
                <a:lnTo>
                  <a:pt x="470" y="121"/>
                </a:lnTo>
                <a:lnTo>
                  <a:pt x="443" y="125"/>
                </a:lnTo>
                <a:lnTo>
                  <a:pt x="443" y="125"/>
                </a:lnTo>
                <a:lnTo>
                  <a:pt x="445" y="107"/>
                </a:lnTo>
                <a:lnTo>
                  <a:pt x="451" y="91"/>
                </a:lnTo>
                <a:lnTo>
                  <a:pt x="460" y="75"/>
                </a:lnTo>
                <a:lnTo>
                  <a:pt x="468" y="60"/>
                </a:lnTo>
                <a:lnTo>
                  <a:pt x="478" y="46"/>
                </a:lnTo>
                <a:lnTo>
                  <a:pt x="486" y="32"/>
                </a:lnTo>
                <a:lnTo>
                  <a:pt x="492" y="18"/>
                </a:lnTo>
                <a:lnTo>
                  <a:pt x="492" y="0"/>
                </a:lnTo>
                <a:lnTo>
                  <a:pt x="492" y="0"/>
                </a:lnTo>
                <a:close/>
                <a:moveTo>
                  <a:pt x="209" y="119"/>
                </a:moveTo>
                <a:lnTo>
                  <a:pt x="209" y="119"/>
                </a:lnTo>
                <a:lnTo>
                  <a:pt x="219" y="133"/>
                </a:lnTo>
                <a:lnTo>
                  <a:pt x="225" y="147"/>
                </a:lnTo>
                <a:lnTo>
                  <a:pt x="231" y="164"/>
                </a:lnTo>
                <a:lnTo>
                  <a:pt x="233" y="180"/>
                </a:lnTo>
                <a:lnTo>
                  <a:pt x="237" y="196"/>
                </a:lnTo>
                <a:lnTo>
                  <a:pt x="243" y="212"/>
                </a:lnTo>
                <a:lnTo>
                  <a:pt x="249" y="228"/>
                </a:lnTo>
                <a:lnTo>
                  <a:pt x="261" y="243"/>
                </a:lnTo>
                <a:lnTo>
                  <a:pt x="261" y="243"/>
                </a:lnTo>
                <a:lnTo>
                  <a:pt x="277" y="222"/>
                </a:lnTo>
                <a:lnTo>
                  <a:pt x="294" y="204"/>
                </a:lnTo>
                <a:lnTo>
                  <a:pt x="294" y="204"/>
                </a:lnTo>
                <a:lnTo>
                  <a:pt x="314" y="186"/>
                </a:lnTo>
                <a:lnTo>
                  <a:pt x="334" y="172"/>
                </a:lnTo>
                <a:lnTo>
                  <a:pt x="334" y="172"/>
                </a:lnTo>
                <a:lnTo>
                  <a:pt x="324" y="158"/>
                </a:lnTo>
                <a:lnTo>
                  <a:pt x="312" y="145"/>
                </a:lnTo>
                <a:lnTo>
                  <a:pt x="300" y="135"/>
                </a:lnTo>
                <a:lnTo>
                  <a:pt x="283" y="127"/>
                </a:lnTo>
                <a:lnTo>
                  <a:pt x="267" y="121"/>
                </a:lnTo>
                <a:lnTo>
                  <a:pt x="249" y="117"/>
                </a:lnTo>
                <a:lnTo>
                  <a:pt x="229" y="117"/>
                </a:lnTo>
                <a:lnTo>
                  <a:pt x="209" y="119"/>
                </a:lnTo>
                <a:lnTo>
                  <a:pt x="209" y="119"/>
                </a:lnTo>
                <a:close/>
                <a:moveTo>
                  <a:pt x="91" y="406"/>
                </a:moveTo>
                <a:lnTo>
                  <a:pt x="91" y="406"/>
                </a:lnTo>
                <a:lnTo>
                  <a:pt x="103" y="388"/>
                </a:lnTo>
                <a:lnTo>
                  <a:pt x="117" y="374"/>
                </a:lnTo>
                <a:lnTo>
                  <a:pt x="134" y="364"/>
                </a:lnTo>
                <a:lnTo>
                  <a:pt x="150" y="356"/>
                </a:lnTo>
                <a:lnTo>
                  <a:pt x="166" y="352"/>
                </a:lnTo>
                <a:lnTo>
                  <a:pt x="184" y="350"/>
                </a:lnTo>
                <a:lnTo>
                  <a:pt x="200" y="350"/>
                </a:lnTo>
                <a:lnTo>
                  <a:pt x="217" y="354"/>
                </a:lnTo>
                <a:lnTo>
                  <a:pt x="217" y="354"/>
                </a:lnTo>
                <a:lnTo>
                  <a:pt x="213" y="378"/>
                </a:lnTo>
                <a:lnTo>
                  <a:pt x="211" y="404"/>
                </a:lnTo>
                <a:lnTo>
                  <a:pt x="211" y="404"/>
                </a:lnTo>
                <a:lnTo>
                  <a:pt x="213" y="429"/>
                </a:lnTo>
                <a:lnTo>
                  <a:pt x="217" y="455"/>
                </a:lnTo>
                <a:lnTo>
                  <a:pt x="217" y="455"/>
                </a:lnTo>
                <a:lnTo>
                  <a:pt x="198" y="453"/>
                </a:lnTo>
                <a:lnTo>
                  <a:pt x="180" y="447"/>
                </a:lnTo>
                <a:lnTo>
                  <a:pt x="166" y="439"/>
                </a:lnTo>
                <a:lnTo>
                  <a:pt x="152" y="431"/>
                </a:lnTo>
                <a:lnTo>
                  <a:pt x="138" y="421"/>
                </a:lnTo>
                <a:lnTo>
                  <a:pt x="123" y="413"/>
                </a:lnTo>
                <a:lnTo>
                  <a:pt x="107" y="409"/>
                </a:lnTo>
                <a:lnTo>
                  <a:pt x="91" y="406"/>
                </a:lnTo>
                <a:lnTo>
                  <a:pt x="91" y="406"/>
                </a:lnTo>
                <a:close/>
                <a:moveTo>
                  <a:pt x="899" y="402"/>
                </a:moveTo>
                <a:lnTo>
                  <a:pt x="899" y="402"/>
                </a:lnTo>
                <a:lnTo>
                  <a:pt x="887" y="419"/>
                </a:lnTo>
                <a:lnTo>
                  <a:pt x="872" y="433"/>
                </a:lnTo>
                <a:lnTo>
                  <a:pt x="856" y="443"/>
                </a:lnTo>
                <a:lnTo>
                  <a:pt x="840" y="451"/>
                </a:lnTo>
                <a:lnTo>
                  <a:pt x="824" y="455"/>
                </a:lnTo>
                <a:lnTo>
                  <a:pt x="806" y="457"/>
                </a:lnTo>
                <a:lnTo>
                  <a:pt x="789" y="457"/>
                </a:lnTo>
                <a:lnTo>
                  <a:pt x="773" y="455"/>
                </a:lnTo>
                <a:lnTo>
                  <a:pt x="773" y="455"/>
                </a:lnTo>
                <a:lnTo>
                  <a:pt x="777" y="429"/>
                </a:lnTo>
                <a:lnTo>
                  <a:pt x="777" y="404"/>
                </a:lnTo>
                <a:lnTo>
                  <a:pt x="777" y="404"/>
                </a:lnTo>
                <a:lnTo>
                  <a:pt x="777" y="378"/>
                </a:lnTo>
                <a:lnTo>
                  <a:pt x="773" y="354"/>
                </a:lnTo>
                <a:lnTo>
                  <a:pt x="773" y="354"/>
                </a:lnTo>
                <a:lnTo>
                  <a:pt x="792" y="354"/>
                </a:lnTo>
                <a:lnTo>
                  <a:pt x="808" y="360"/>
                </a:lnTo>
                <a:lnTo>
                  <a:pt x="824" y="368"/>
                </a:lnTo>
                <a:lnTo>
                  <a:pt x="838" y="378"/>
                </a:lnTo>
                <a:lnTo>
                  <a:pt x="852" y="386"/>
                </a:lnTo>
                <a:lnTo>
                  <a:pt x="866" y="394"/>
                </a:lnTo>
                <a:lnTo>
                  <a:pt x="883" y="400"/>
                </a:lnTo>
                <a:lnTo>
                  <a:pt x="899" y="402"/>
                </a:lnTo>
                <a:lnTo>
                  <a:pt x="899" y="402"/>
                </a:lnTo>
                <a:close/>
                <a:moveTo>
                  <a:pt x="356" y="79"/>
                </a:moveTo>
                <a:lnTo>
                  <a:pt x="358" y="155"/>
                </a:lnTo>
                <a:lnTo>
                  <a:pt x="358" y="155"/>
                </a:lnTo>
                <a:lnTo>
                  <a:pt x="370" y="149"/>
                </a:lnTo>
                <a:lnTo>
                  <a:pt x="385" y="143"/>
                </a:lnTo>
                <a:lnTo>
                  <a:pt x="385" y="143"/>
                </a:lnTo>
                <a:lnTo>
                  <a:pt x="399" y="137"/>
                </a:lnTo>
                <a:lnTo>
                  <a:pt x="413" y="133"/>
                </a:lnTo>
                <a:lnTo>
                  <a:pt x="356" y="79"/>
                </a:lnTo>
                <a:lnTo>
                  <a:pt x="356" y="79"/>
                </a:lnTo>
                <a:close/>
                <a:moveTo>
                  <a:pt x="166" y="271"/>
                </a:moveTo>
                <a:lnTo>
                  <a:pt x="223" y="326"/>
                </a:lnTo>
                <a:lnTo>
                  <a:pt x="223" y="326"/>
                </a:lnTo>
                <a:lnTo>
                  <a:pt x="227" y="311"/>
                </a:lnTo>
                <a:lnTo>
                  <a:pt x="233" y="297"/>
                </a:lnTo>
                <a:lnTo>
                  <a:pt x="233" y="297"/>
                </a:lnTo>
                <a:lnTo>
                  <a:pt x="239" y="283"/>
                </a:lnTo>
                <a:lnTo>
                  <a:pt x="245" y="271"/>
                </a:lnTo>
                <a:lnTo>
                  <a:pt x="166" y="271"/>
                </a:lnTo>
                <a:lnTo>
                  <a:pt x="166" y="271"/>
                </a:lnTo>
                <a:close/>
                <a:moveTo>
                  <a:pt x="168" y="542"/>
                </a:moveTo>
                <a:lnTo>
                  <a:pt x="247" y="540"/>
                </a:lnTo>
                <a:lnTo>
                  <a:pt x="247" y="540"/>
                </a:lnTo>
                <a:lnTo>
                  <a:pt x="239" y="528"/>
                </a:lnTo>
                <a:lnTo>
                  <a:pt x="233" y="514"/>
                </a:lnTo>
                <a:lnTo>
                  <a:pt x="233" y="514"/>
                </a:lnTo>
                <a:lnTo>
                  <a:pt x="229" y="500"/>
                </a:lnTo>
                <a:lnTo>
                  <a:pt x="225" y="485"/>
                </a:lnTo>
                <a:lnTo>
                  <a:pt x="168" y="542"/>
                </a:lnTo>
                <a:lnTo>
                  <a:pt x="168" y="542"/>
                </a:lnTo>
                <a:close/>
                <a:moveTo>
                  <a:pt x="824" y="536"/>
                </a:moveTo>
                <a:lnTo>
                  <a:pt x="767" y="483"/>
                </a:lnTo>
                <a:lnTo>
                  <a:pt x="767" y="483"/>
                </a:lnTo>
                <a:lnTo>
                  <a:pt x="763" y="498"/>
                </a:lnTo>
                <a:lnTo>
                  <a:pt x="757" y="512"/>
                </a:lnTo>
                <a:lnTo>
                  <a:pt x="757" y="512"/>
                </a:lnTo>
                <a:lnTo>
                  <a:pt x="751" y="524"/>
                </a:lnTo>
                <a:lnTo>
                  <a:pt x="745" y="538"/>
                </a:lnTo>
                <a:lnTo>
                  <a:pt x="824" y="536"/>
                </a:lnTo>
                <a:lnTo>
                  <a:pt x="824" y="536"/>
                </a:lnTo>
                <a:close/>
                <a:moveTo>
                  <a:pt x="820" y="265"/>
                </a:moveTo>
                <a:lnTo>
                  <a:pt x="743" y="267"/>
                </a:lnTo>
                <a:lnTo>
                  <a:pt x="743" y="267"/>
                </a:lnTo>
                <a:lnTo>
                  <a:pt x="749" y="281"/>
                </a:lnTo>
                <a:lnTo>
                  <a:pt x="757" y="293"/>
                </a:lnTo>
                <a:lnTo>
                  <a:pt x="757" y="293"/>
                </a:lnTo>
                <a:lnTo>
                  <a:pt x="761" y="307"/>
                </a:lnTo>
                <a:lnTo>
                  <a:pt x="765" y="321"/>
                </a:lnTo>
                <a:lnTo>
                  <a:pt x="820" y="265"/>
                </a:lnTo>
                <a:lnTo>
                  <a:pt x="820" y="265"/>
                </a:lnTo>
                <a:close/>
                <a:moveTo>
                  <a:pt x="628" y="75"/>
                </a:moveTo>
                <a:lnTo>
                  <a:pt x="573" y="133"/>
                </a:lnTo>
                <a:lnTo>
                  <a:pt x="573" y="133"/>
                </a:lnTo>
                <a:lnTo>
                  <a:pt x="587" y="135"/>
                </a:lnTo>
                <a:lnTo>
                  <a:pt x="601" y="141"/>
                </a:lnTo>
                <a:lnTo>
                  <a:pt x="601" y="141"/>
                </a:lnTo>
                <a:lnTo>
                  <a:pt x="615" y="147"/>
                </a:lnTo>
                <a:lnTo>
                  <a:pt x="628" y="153"/>
                </a:lnTo>
                <a:lnTo>
                  <a:pt x="628" y="75"/>
                </a:lnTo>
                <a:lnTo>
                  <a:pt x="628" y="75"/>
                </a:lnTo>
                <a:close/>
                <a:moveTo>
                  <a:pt x="779" y="117"/>
                </a:moveTo>
                <a:lnTo>
                  <a:pt x="779" y="117"/>
                </a:lnTo>
                <a:lnTo>
                  <a:pt x="765" y="127"/>
                </a:lnTo>
                <a:lnTo>
                  <a:pt x="751" y="135"/>
                </a:lnTo>
                <a:lnTo>
                  <a:pt x="735" y="139"/>
                </a:lnTo>
                <a:lnTo>
                  <a:pt x="719" y="143"/>
                </a:lnTo>
                <a:lnTo>
                  <a:pt x="702" y="145"/>
                </a:lnTo>
                <a:lnTo>
                  <a:pt x="686" y="151"/>
                </a:lnTo>
                <a:lnTo>
                  <a:pt x="670" y="160"/>
                </a:lnTo>
                <a:lnTo>
                  <a:pt x="656" y="172"/>
                </a:lnTo>
                <a:lnTo>
                  <a:pt x="656" y="172"/>
                </a:lnTo>
                <a:lnTo>
                  <a:pt x="676" y="186"/>
                </a:lnTo>
                <a:lnTo>
                  <a:pt x="694" y="204"/>
                </a:lnTo>
                <a:lnTo>
                  <a:pt x="694" y="204"/>
                </a:lnTo>
                <a:lnTo>
                  <a:pt x="713" y="222"/>
                </a:lnTo>
                <a:lnTo>
                  <a:pt x="727" y="243"/>
                </a:lnTo>
                <a:lnTo>
                  <a:pt x="727" y="243"/>
                </a:lnTo>
                <a:lnTo>
                  <a:pt x="741" y="232"/>
                </a:lnTo>
                <a:lnTo>
                  <a:pt x="753" y="222"/>
                </a:lnTo>
                <a:lnTo>
                  <a:pt x="763" y="208"/>
                </a:lnTo>
                <a:lnTo>
                  <a:pt x="771" y="194"/>
                </a:lnTo>
                <a:lnTo>
                  <a:pt x="779" y="176"/>
                </a:lnTo>
                <a:lnTo>
                  <a:pt x="781" y="158"/>
                </a:lnTo>
                <a:lnTo>
                  <a:pt x="783" y="137"/>
                </a:lnTo>
                <a:lnTo>
                  <a:pt x="779" y="117"/>
                </a:lnTo>
                <a:lnTo>
                  <a:pt x="779" y="117"/>
                </a:lnTo>
                <a:close/>
                <a:moveTo>
                  <a:pt x="405" y="249"/>
                </a:moveTo>
                <a:lnTo>
                  <a:pt x="405" y="249"/>
                </a:lnTo>
                <a:lnTo>
                  <a:pt x="429" y="243"/>
                </a:lnTo>
                <a:lnTo>
                  <a:pt x="453" y="238"/>
                </a:lnTo>
                <a:lnTo>
                  <a:pt x="478" y="236"/>
                </a:lnTo>
                <a:lnTo>
                  <a:pt x="500" y="236"/>
                </a:lnTo>
                <a:lnTo>
                  <a:pt x="522" y="241"/>
                </a:lnTo>
                <a:lnTo>
                  <a:pt x="543" y="245"/>
                </a:lnTo>
                <a:lnTo>
                  <a:pt x="563" y="253"/>
                </a:lnTo>
                <a:lnTo>
                  <a:pt x="583" y="261"/>
                </a:lnTo>
                <a:lnTo>
                  <a:pt x="601" y="271"/>
                </a:lnTo>
                <a:lnTo>
                  <a:pt x="619" y="285"/>
                </a:lnTo>
                <a:lnTo>
                  <a:pt x="638" y="299"/>
                </a:lnTo>
                <a:lnTo>
                  <a:pt x="654" y="315"/>
                </a:lnTo>
                <a:lnTo>
                  <a:pt x="670" y="334"/>
                </a:lnTo>
                <a:lnTo>
                  <a:pt x="686" y="354"/>
                </a:lnTo>
                <a:lnTo>
                  <a:pt x="700" y="376"/>
                </a:lnTo>
                <a:lnTo>
                  <a:pt x="715" y="398"/>
                </a:lnTo>
                <a:lnTo>
                  <a:pt x="715" y="398"/>
                </a:lnTo>
                <a:lnTo>
                  <a:pt x="711" y="370"/>
                </a:lnTo>
                <a:lnTo>
                  <a:pt x="702" y="344"/>
                </a:lnTo>
                <a:lnTo>
                  <a:pt x="692" y="317"/>
                </a:lnTo>
                <a:lnTo>
                  <a:pt x="678" y="293"/>
                </a:lnTo>
                <a:lnTo>
                  <a:pt x="660" y="273"/>
                </a:lnTo>
                <a:lnTo>
                  <a:pt x="642" y="253"/>
                </a:lnTo>
                <a:lnTo>
                  <a:pt x="621" y="236"/>
                </a:lnTo>
                <a:lnTo>
                  <a:pt x="599" y="222"/>
                </a:lnTo>
                <a:lnTo>
                  <a:pt x="575" y="210"/>
                </a:lnTo>
                <a:lnTo>
                  <a:pt x="551" y="202"/>
                </a:lnTo>
                <a:lnTo>
                  <a:pt x="524" y="200"/>
                </a:lnTo>
                <a:lnTo>
                  <a:pt x="500" y="200"/>
                </a:lnTo>
                <a:lnTo>
                  <a:pt x="476" y="204"/>
                </a:lnTo>
                <a:lnTo>
                  <a:pt x="451" y="214"/>
                </a:lnTo>
                <a:lnTo>
                  <a:pt x="439" y="222"/>
                </a:lnTo>
                <a:lnTo>
                  <a:pt x="427" y="228"/>
                </a:lnTo>
                <a:lnTo>
                  <a:pt x="415" y="238"/>
                </a:lnTo>
                <a:lnTo>
                  <a:pt x="405" y="249"/>
                </a:lnTo>
                <a:lnTo>
                  <a:pt x="405" y="249"/>
                </a:lnTo>
                <a:close/>
                <a:moveTo>
                  <a:pt x="332" y="518"/>
                </a:moveTo>
                <a:lnTo>
                  <a:pt x="332" y="518"/>
                </a:lnTo>
                <a:lnTo>
                  <a:pt x="320" y="485"/>
                </a:lnTo>
                <a:lnTo>
                  <a:pt x="310" y="455"/>
                </a:lnTo>
                <a:lnTo>
                  <a:pt x="302" y="429"/>
                </a:lnTo>
                <a:lnTo>
                  <a:pt x="298" y="402"/>
                </a:lnTo>
                <a:lnTo>
                  <a:pt x="294" y="380"/>
                </a:lnTo>
                <a:lnTo>
                  <a:pt x="294" y="358"/>
                </a:lnTo>
                <a:lnTo>
                  <a:pt x="296" y="315"/>
                </a:lnTo>
                <a:lnTo>
                  <a:pt x="296" y="315"/>
                </a:lnTo>
                <a:lnTo>
                  <a:pt x="289" y="321"/>
                </a:lnTo>
                <a:lnTo>
                  <a:pt x="285" y="328"/>
                </a:lnTo>
                <a:lnTo>
                  <a:pt x="281" y="338"/>
                </a:lnTo>
                <a:lnTo>
                  <a:pt x="279" y="350"/>
                </a:lnTo>
                <a:lnTo>
                  <a:pt x="275" y="378"/>
                </a:lnTo>
                <a:lnTo>
                  <a:pt x="275" y="411"/>
                </a:lnTo>
                <a:lnTo>
                  <a:pt x="277" y="427"/>
                </a:lnTo>
                <a:lnTo>
                  <a:pt x="279" y="443"/>
                </a:lnTo>
                <a:lnTo>
                  <a:pt x="285" y="459"/>
                </a:lnTo>
                <a:lnTo>
                  <a:pt x="292" y="475"/>
                </a:lnTo>
                <a:lnTo>
                  <a:pt x="300" y="487"/>
                </a:lnTo>
                <a:lnTo>
                  <a:pt x="308" y="500"/>
                </a:lnTo>
                <a:lnTo>
                  <a:pt x="320" y="510"/>
                </a:lnTo>
                <a:lnTo>
                  <a:pt x="332" y="518"/>
                </a:lnTo>
                <a:lnTo>
                  <a:pt x="332" y="518"/>
                </a:lnTo>
                <a:close/>
                <a:moveTo>
                  <a:pt x="304" y="358"/>
                </a:moveTo>
                <a:lnTo>
                  <a:pt x="304" y="358"/>
                </a:lnTo>
                <a:lnTo>
                  <a:pt x="320" y="328"/>
                </a:lnTo>
                <a:lnTo>
                  <a:pt x="336" y="299"/>
                </a:lnTo>
                <a:lnTo>
                  <a:pt x="352" y="277"/>
                </a:lnTo>
                <a:lnTo>
                  <a:pt x="368" y="257"/>
                </a:lnTo>
                <a:lnTo>
                  <a:pt x="385" y="238"/>
                </a:lnTo>
                <a:lnTo>
                  <a:pt x="401" y="224"/>
                </a:lnTo>
                <a:lnTo>
                  <a:pt x="433" y="198"/>
                </a:lnTo>
                <a:lnTo>
                  <a:pt x="433" y="198"/>
                </a:lnTo>
                <a:lnTo>
                  <a:pt x="427" y="198"/>
                </a:lnTo>
                <a:lnTo>
                  <a:pt x="417" y="198"/>
                </a:lnTo>
                <a:lnTo>
                  <a:pt x="407" y="202"/>
                </a:lnTo>
                <a:lnTo>
                  <a:pt x="397" y="208"/>
                </a:lnTo>
                <a:lnTo>
                  <a:pt x="372" y="222"/>
                </a:lnTo>
                <a:lnTo>
                  <a:pt x="348" y="245"/>
                </a:lnTo>
                <a:lnTo>
                  <a:pt x="336" y="257"/>
                </a:lnTo>
                <a:lnTo>
                  <a:pt x="326" y="271"/>
                </a:lnTo>
                <a:lnTo>
                  <a:pt x="318" y="283"/>
                </a:lnTo>
                <a:lnTo>
                  <a:pt x="310" y="299"/>
                </a:lnTo>
                <a:lnTo>
                  <a:pt x="306" y="313"/>
                </a:lnTo>
                <a:lnTo>
                  <a:pt x="302" y="328"/>
                </a:lnTo>
                <a:lnTo>
                  <a:pt x="302" y="344"/>
                </a:lnTo>
                <a:lnTo>
                  <a:pt x="304" y="358"/>
                </a:lnTo>
                <a:lnTo>
                  <a:pt x="304" y="358"/>
                </a:lnTo>
                <a:close/>
              </a:path>
            </a:pathLst>
          </a:custGeom>
          <a:solidFill>
            <a:schemeClr val="bg1"/>
          </a:solidFill>
          <a:ln w="9525">
            <a:noFill/>
          </a:ln>
        </p:spPr>
        <p:txBody>
          <a:bodyPr/>
          <a:p>
            <a:endParaRPr altLang="en-US" lang="zh-CN"/>
          </a:p>
        </p:txBody>
      </p:sp>
      <p:sp>
        <p:nvSpPr>
          <p:cNvPr id="1049338" name="Freeform 13"/>
          <p:cNvSpPr>
            <a:spLocks noEditPoints="1"/>
          </p:cNvSpPr>
          <p:nvPr/>
        </p:nvSpPr>
        <p:spPr>
          <a:xfrm>
            <a:off x="5462588" y="1196975"/>
            <a:ext cx="173037" cy="234950"/>
          </a:xfrm>
          <a:custGeom>
            <a:avLst/>
            <a:ahLst/>
            <a:cxnLst>
              <a:cxn ang="0">
                <a:pos x="606" y="447"/>
              </a:cxn>
              <a:cxn ang="0">
                <a:pos x="527" y="528"/>
              </a:cxn>
              <a:cxn ang="0">
                <a:pos x="448" y="431"/>
              </a:cxn>
              <a:cxn ang="0">
                <a:pos x="377" y="0"/>
              </a:cxn>
              <a:cxn ang="0">
                <a:pos x="112" y="72"/>
              </a:cxn>
              <a:cxn ang="0">
                <a:pos x="2" y="334"/>
              </a:cxn>
              <a:cxn ang="0">
                <a:pos x="57" y="635"/>
              </a:cxn>
              <a:cxn ang="0">
                <a:pos x="205" y="981"/>
              </a:cxn>
              <a:cxn ang="0">
                <a:pos x="381" y="1036"/>
              </a:cxn>
              <a:cxn ang="0">
                <a:pos x="600" y="941"/>
              </a:cxn>
              <a:cxn ang="0">
                <a:pos x="723" y="579"/>
              </a:cxn>
              <a:cxn ang="0">
                <a:pos x="733" y="433"/>
              </a:cxn>
              <a:cxn ang="0">
                <a:pos x="658" y="415"/>
              </a:cxn>
              <a:cxn ang="0">
                <a:pos x="721" y="317"/>
              </a:cxn>
              <a:cxn ang="0">
                <a:pos x="729" y="279"/>
              </a:cxn>
              <a:cxn ang="0">
                <a:pos x="679" y="305"/>
              </a:cxn>
              <a:cxn ang="0">
                <a:pos x="610" y="313"/>
              </a:cxn>
              <a:cxn ang="0">
                <a:pos x="571" y="253"/>
              </a:cxn>
              <a:cxn ang="0">
                <a:pos x="498" y="236"/>
              </a:cxn>
              <a:cxn ang="0">
                <a:pos x="575" y="166"/>
              </a:cxn>
              <a:cxn ang="0">
                <a:pos x="486" y="103"/>
              </a:cxn>
              <a:cxn ang="0">
                <a:pos x="555" y="81"/>
              </a:cxn>
              <a:cxn ang="0">
                <a:pos x="533" y="16"/>
              </a:cxn>
              <a:cxn ang="0">
                <a:pos x="175" y="787"/>
              </a:cxn>
              <a:cxn ang="0">
                <a:pos x="264" y="730"/>
              </a:cxn>
              <a:cxn ang="0">
                <a:pos x="377" y="787"/>
              </a:cxn>
              <a:cxn ang="0">
                <a:pos x="393" y="720"/>
              </a:cxn>
              <a:cxn ang="0">
                <a:pos x="557" y="738"/>
              </a:cxn>
              <a:cxn ang="0">
                <a:pos x="575" y="742"/>
              </a:cxn>
              <a:cxn ang="0">
                <a:pos x="557" y="852"/>
              </a:cxn>
              <a:cxn ang="0">
                <a:pos x="468" y="801"/>
              </a:cxn>
              <a:cxn ang="0">
                <a:pos x="452" y="880"/>
              </a:cxn>
              <a:cxn ang="0">
                <a:pos x="304" y="878"/>
              </a:cxn>
              <a:cxn ang="0">
                <a:pos x="211" y="801"/>
              </a:cxn>
              <a:cxn ang="0">
                <a:pos x="195" y="844"/>
              </a:cxn>
              <a:cxn ang="0">
                <a:pos x="156" y="89"/>
              </a:cxn>
              <a:cxn ang="0">
                <a:pos x="223" y="87"/>
              </a:cxn>
              <a:cxn ang="0">
                <a:pos x="207" y="218"/>
              </a:cxn>
              <a:cxn ang="0">
                <a:pos x="245" y="257"/>
              </a:cxn>
              <a:cxn ang="0">
                <a:pos x="219" y="279"/>
              </a:cxn>
              <a:cxn ang="0">
                <a:pos x="195" y="321"/>
              </a:cxn>
              <a:cxn ang="0">
                <a:pos x="162" y="336"/>
              </a:cxn>
              <a:cxn ang="0">
                <a:pos x="120" y="315"/>
              </a:cxn>
              <a:cxn ang="0">
                <a:pos x="75" y="311"/>
              </a:cxn>
              <a:cxn ang="0">
                <a:pos x="104" y="253"/>
              </a:cxn>
              <a:cxn ang="0">
                <a:pos x="51" y="212"/>
              </a:cxn>
              <a:cxn ang="0">
                <a:pos x="110" y="202"/>
              </a:cxn>
              <a:cxn ang="0">
                <a:pos x="136" y="153"/>
              </a:cxn>
              <a:cxn ang="0">
                <a:pos x="173" y="176"/>
              </a:cxn>
              <a:cxn ang="0">
                <a:pos x="217" y="194"/>
              </a:cxn>
              <a:cxn ang="0">
                <a:pos x="102" y="352"/>
              </a:cxn>
              <a:cxn ang="0">
                <a:pos x="29" y="441"/>
              </a:cxn>
              <a:cxn ang="0">
                <a:pos x="71" y="344"/>
              </a:cxn>
              <a:cxn ang="0">
                <a:pos x="300" y="417"/>
              </a:cxn>
              <a:cxn ang="0">
                <a:pos x="243" y="526"/>
              </a:cxn>
              <a:cxn ang="0">
                <a:pos x="146" y="447"/>
              </a:cxn>
              <a:cxn ang="0">
                <a:pos x="227" y="368"/>
              </a:cxn>
              <a:cxn ang="0">
                <a:pos x="361" y="651"/>
              </a:cxn>
              <a:cxn ang="0">
                <a:pos x="361" y="550"/>
              </a:cxn>
              <a:cxn ang="0">
                <a:pos x="434" y="627"/>
              </a:cxn>
            </a:cxnLst>
            <a:rect l="0" t="0" r="0" b="0"/>
            <a:pathLst>
              <a:path w="751" h="1036">
                <a:moveTo>
                  <a:pt x="527" y="368"/>
                </a:moveTo>
                <a:lnTo>
                  <a:pt x="527" y="368"/>
                </a:lnTo>
                <a:lnTo>
                  <a:pt x="543" y="368"/>
                </a:lnTo>
                <a:lnTo>
                  <a:pt x="557" y="374"/>
                </a:lnTo>
                <a:lnTo>
                  <a:pt x="571" y="380"/>
                </a:lnTo>
                <a:lnTo>
                  <a:pt x="583" y="390"/>
                </a:lnTo>
                <a:lnTo>
                  <a:pt x="592" y="402"/>
                </a:lnTo>
                <a:lnTo>
                  <a:pt x="600" y="417"/>
                </a:lnTo>
                <a:lnTo>
                  <a:pt x="604" y="431"/>
                </a:lnTo>
                <a:lnTo>
                  <a:pt x="606" y="447"/>
                </a:lnTo>
                <a:lnTo>
                  <a:pt x="606" y="447"/>
                </a:lnTo>
                <a:lnTo>
                  <a:pt x="604" y="463"/>
                </a:lnTo>
                <a:lnTo>
                  <a:pt x="600" y="479"/>
                </a:lnTo>
                <a:lnTo>
                  <a:pt x="592" y="491"/>
                </a:lnTo>
                <a:lnTo>
                  <a:pt x="583" y="504"/>
                </a:lnTo>
                <a:lnTo>
                  <a:pt x="571" y="514"/>
                </a:lnTo>
                <a:lnTo>
                  <a:pt x="557" y="522"/>
                </a:lnTo>
                <a:lnTo>
                  <a:pt x="543" y="526"/>
                </a:lnTo>
                <a:lnTo>
                  <a:pt x="527" y="528"/>
                </a:lnTo>
                <a:lnTo>
                  <a:pt x="527" y="528"/>
                </a:lnTo>
                <a:lnTo>
                  <a:pt x="511" y="526"/>
                </a:lnTo>
                <a:lnTo>
                  <a:pt x="494" y="522"/>
                </a:lnTo>
                <a:lnTo>
                  <a:pt x="480" y="514"/>
                </a:lnTo>
                <a:lnTo>
                  <a:pt x="470" y="504"/>
                </a:lnTo>
                <a:lnTo>
                  <a:pt x="460" y="491"/>
                </a:lnTo>
                <a:lnTo>
                  <a:pt x="452" y="479"/>
                </a:lnTo>
                <a:lnTo>
                  <a:pt x="448" y="463"/>
                </a:lnTo>
                <a:lnTo>
                  <a:pt x="446" y="447"/>
                </a:lnTo>
                <a:lnTo>
                  <a:pt x="446" y="447"/>
                </a:lnTo>
                <a:lnTo>
                  <a:pt x="448" y="431"/>
                </a:lnTo>
                <a:lnTo>
                  <a:pt x="452" y="417"/>
                </a:lnTo>
                <a:lnTo>
                  <a:pt x="460" y="402"/>
                </a:lnTo>
                <a:lnTo>
                  <a:pt x="470" y="390"/>
                </a:lnTo>
                <a:lnTo>
                  <a:pt x="480" y="380"/>
                </a:lnTo>
                <a:lnTo>
                  <a:pt x="494" y="374"/>
                </a:lnTo>
                <a:lnTo>
                  <a:pt x="511" y="368"/>
                </a:lnTo>
                <a:lnTo>
                  <a:pt x="527" y="368"/>
                </a:lnTo>
                <a:lnTo>
                  <a:pt x="527" y="368"/>
                </a:lnTo>
                <a:close/>
                <a:moveTo>
                  <a:pt x="377" y="0"/>
                </a:moveTo>
                <a:lnTo>
                  <a:pt x="377" y="0"/>
                </a:lnTo>
                <a:lnTo>
                  <a:pt x="318" y="2"/>
                </a:lnTo>
                <a:lnTo>
                  <a:pt x="266" y="10"/>
                </a:lnTo>
                <a:lnTo>
                  <a:pt x="241" y="14"/>
                </a:lnTo>
                <a:lnTo>
                  <a:pt x="219" y="20"/>
                </a:lnTo>
                <a:lnTo>
                  <a:pt x="197" y="26"/>
                </a:lnTo>
                <a:lnTo>
                  <a:pt x="177" y="34"/>
                </a:lnTo>
                <a:lnTo>
                  <a:pt x="158" y="42"/>
                </a:lnTo>
                <a:lnTo>
                  <a:pt x="142" y="52"/>
                </a:lnTo>
                <a:lnTo>
                  <a:pt x="126" y="62"/>
                </a:lnTo>
                <a:lnTo>
                  <a:pt x="112" y="72"/>
                </a:lnTo>
                <a:lnTo>
                  <a:pt x="98" y="85"/>
                </a:lnTo>
                <a:lnTo>
                  <a:pt x="85" y="97"/>
                </a:lnTo>
                <a:lnTo>
                  <a:pt x="73" y="109"/>
                </a:lnTo>
                <a:lnTo>
                  <a:pt x="63" y="123"/>
                </a:lnTo>
                <a:lnTo>
                  <a:pt x="45" y="153"/>
                </a:lnTo>
                <a:lnTo>
                  <a:pt x="31" y="186"/>
                </a:lnTo>
                <a:lnTo>
                  <a:pt x="21" y="220"/>
                </a:lnTo>
                <a:lnTo>
                  <a:pt x="13" y="257"/>
                </a:lnTo>
                <a:lnTo>
                  <a:pt x="7" y="295"/>
                </a:lnTo>
                <a:lnTo>
                  <a:pt x="2" y="334"/>
                </a:lnTo>
                <a:lnTo>
                  <a:pt x="0" y="376"/>
                </a:lnTo>
                <a:lnTo>
                  <a:pt x="0" y="419"/>
                </a:lnTo>
                <a:lnTo>
                  <a:pt x="0" y="419"/>
                </a:lnTo>
                <a:lnTo>
                  <a:pt x="2" y="453"/>
                </a:lnTo>
                <a:lnTo>
                  <a:pt x="5" y="485"/>
                </a:lnTo>
                <a:lnTo>
                  <a:pt x="11" y="518"/>
                </a:lnTo>
                <a:lnTo>
                  <a:pt x="21" y="550"/>
                </a:lnTo>
                <a:lnTo>
                  <a:pt x="31" y="579"/>
                </a:lnTo>
                <a:lnTo>
                  <a:pt x="43" y="607"/>
                </a:lnTo>
                <a:lnTo>
                  <a:pt x="57" y="635"/>
                </a:lnTo>
                <a:lnTo>
                  <a:pt x="73" y="659"/>
                </a:lnTo>
                <a:lnTo>
                  <a:pt x="112" y="657"/>
                </a:lnTo>
                <a:lnTo>
                  <a:pt x="112" y="657"/>
                </a:lnTo>
                <a:lnTo>
                  <a:pt x="108" y="876"/>
                </a:lnTo>
                <a:lnTo>
                  <a:pt x="108" y="876"/>
                </a:lnTo>
                <a:lnTo>
                  <a:pt x="124" y="898"/>
                </a:lnTo>
                <a:lnTo>
                  <a:pt x="140" y="921"/>
                </a:lnTo>
                <a:lnTo>
                  <a:pt x="158" y="941"/>
                </a:lnTo>
                <a:lnTo>
                  <a:pt x="181" y="961"/>
                </a:lnTo>
                <a:lnTo>
                  <a:pt x="205" y="981"/>
                </a:lnTo>
                <a:lnTo>
                  <a:pt x="233" y="1002"/>
                </a:lnTo>
                <a:lnTo>
                  <a:pt x="266" y="1020"/>
                </a:lnTo>
                <a:lnTo>
                  <a:pt x="304" y="1036"/>
                </a:lnTo>
                <a:lnTo>
                  <a:pt x="377" y="1036"/>
                </a:lnTo>
                <a:lnTo>
                  <a:pt x="377" y="1036"/>
                </a:lnTo>
                <a:lnTo>
                  <a:pt x="379" y="1036"/>
                </a:lnTo>
                <a:lnTo>
                  <a:pt x="379" y="1036"/>
                </a:lnTo>
                <a:lnTo>
                  <a:pt x="379" y="1036"/>
                </a:lnTo>
                <a:lnTo>
                  <a:pt x="379" y="1036"/>
                </a:lnTo>
                <a:lnTo>
                  <a:pt x="381" y="1036"/>
                </a:lnTo>
                <a:lnTo>
                  <a:pt x="381" y="1036"/>
                </a:lnTo>
                <a:lnTo>
                  <a:pt x="381" y="1036"/>
                </a:lnTo>
                <a:lnTo>
                  <a:pt x="383" y="1036"/>
                </a:lnTo>
                <a:lnTo>
                  <a:pt x="456" y="1036"/>
                </a:lnTo>
                <a:lnTo>
                  <a:pt x="456" y="1036"/>
                </a:lnTo>
                <a:lnTo>
                  <a:pt x="494" y="1020"/>
                </a:lnTo>
                <a:lnTo>
                  <a:pt x="527" y="1002"/>
                </a:lnTo>
                <a:lnTo>
                  <a:pt x="555" y="981"/>
                </a:lnTo>
                <a:lnTo>
                  <a:pt x="579" y="961"/>
                </a:lnTo>
                <a:lnTo>
                  <a:pt x="600" y="941"/>
                </a:lnTo>
                <a:lnTo>
                  <a:pt x="620" y="921"/>
                </a:lnTo>
                <a:lnTo>
                  <a:pt x="636" y="898"/>
                </a:lnTo>
                <a:lnTo>
                  <a:pt x="652" y="876"/>
                </a:lnTo>
                <a:lnTo>
                  <a:pt x="652" y="876"/>
                </a:lnTo>
                <a:lnTo>
                  <a:pt x="648" y="657"/>
                </a:lnTo>
                <a:lnTo>
                  <a:pt x="679" y="659"/>
                </a:lnTo>
                <a:lnTo>
                  <a:pt x="679" y="659"/>
                </a:lnTo>
                <a:lnTo>
                  <a:pt x="695" y="633"/>
                </a:lnTo>
                <a:lnTo>
                  <a:pt x="711" y="607"/>
                </a:lnTo>
                <a:lnTo>
                  <a:pt x="723" y="579"/>
                </a:lnTo>
                <a:lnTo>
                  <a:pt x="733" y="548"/>
                </a:lnTo>
                <a:lnTo>
                  <a:pt x="741" y="518"/>
                </a:lnTo>
                <a:lnTo>
                  <a:pt x="747" y="485"/>
                </a:lnTo>
                <a:lnTo>
                  <a:pt x="751" y="453"/>
                </a:lnTo>
                <a:lnTo>
                  <a:pt x="751" y="419"/>
                </a:lnTo>
                <a:lnTo>
                  <a:pt x="751" y="419"/>
                </a:lnTo>
                <a:lnTo>
                  <a:pt x="751" y="390"/>
                </a:lnTo>
                <a:lnTo>
                  <a:pt x="751" y="390"/>
                </a:lnTo>
                <a:lnTo>
                  <a:pt x="743" y="413"/>
                </a:lnTo>
                <a:lnTo>
                  <a:pt x="733" y="433"/>
                </a:lnTo>
                <a:lnTo>
                  <a:pt x="723" y="451"/>
                </a:lnTo>
                <a:lnTo>
                  <a:pt x="711" y="467"/>
                </a:lnTo>
                <a:lnTo>
                  <a:pt x="693" y="487"/>
                </a:lnTo>
                <a:lnTo>
                  <a:pt x="685" y="496"/>
                </a:lnTo>
                <a:lnTo>
                  <a:pt x="685" y="496"/>
                </a:lnTo>
                <a:lnTo>
                  <a:pt x="679" y="487"/>
                </a:lnTo>
                <a:lnTo>
                  <a:pt x="668" y="463"/>
                </a:lnTo>
                <a:lnTo>
                  <a:pt x="662" y="449"/>
                </a:lnTo>
                <a:lnTo>
                  <a:pt x="660" y="433"/>
                </a:lnTo>
                <a:lnTo>
                  <a:pt x="658" y="415"/>
                </a:lnTo>
                <a:lnTo>
                  <a:pt x="660" y="396"/>
                </a:lnTo>
                <a:lnTo>
                  <a:pt x="660" y="396"/>
                </a:lnTo>
                <a:lnTo>
                  <a:pt x="666" y="380"/>
                </a:lnTo>
                <a:lnTo>
                  <a:pt x="673" y="364"/>
                </a:lnTo>
                <a:lnTo>
                  <a:pt x="685" y="336"/>
                </a:lnTo>
                <a:lnTo>
                  <a:pt x="697" y="317"/>
                </a:lnTo>
                <a:lnTo>
                  <a:pt x="701" y="309"/>
                </a:lnTo>
                <a:lnTo>
                  <a:pt x="701" y="309"/>
                </a:lnTo>
                <a:lnTo>
                  <a:pt x="707" y="311"/>
                </a:lnTo>
                <a:lnTo>
                  <a:pt x="721" y="317"/>
                </a:lnTo>
                <a:lnTo>
                  <a:pt x="729" y="323"/>
                </a:lnTo>
                <a:lnTo>
                  <a:pt x="737" y="330"/>
                </a:lnTo>
                <a:lnTo>
                  <a:pt x="745" y="338"/>
                </a:lnTo>
                <a:lnTo>
                  <a:pt x="751" y="348"/>
                </a:lnTo>
                <a:lnTo>
                  <a:pt x="751" y="348"/>
                </a:lnTo>
                <a:lnTo>
                  <a:pt x="749" y="315"/>
                </a:lnTo>
                <a:lnTo>
                  <a:pt x="745" y="287"/>
                </a:lnTo>
                <a:lnTo>
                  <a:pt x="745" y="287"/>
                </a:lnTo>
                <a:lnTo>
                  <a:pt x="737" y="283"/>
                </a:lnTo>
                <a:lnTo>
                  <a:pt x="729" y="279"/>
                </a:lnTo>
                <a:lnTo>
                  <a:pt x="721" y="273"/>
                </a:lnTo>
                <a:lnTo>
                  <a:pt x="713" y="265"/>
                </a:lnTo>
                <a:lnTo>
                  <a:pt x="713" y="265"/>
                </a:lnTo>
                <a:lnTo>
                  <a:pt x="681" y="222"/>
                </a:lnTo>
                <a:lnTo>
                  <a:pt x="681" y="222"/>
                </a:lnTo>
                <a:lnTo>
                  <a:pt x="685" y="253"/>
                </a:lnTo>
                <a:lnTo>
                  <a:pt x="685" y="281"/>
                </a:lnTo>
                <a:lnTo>
                  <a:pt x="685" y="281"/>
                </a:lnTo>
                <a:lnTo>
                  <a:pt x="681" y="295"/>
                </a:lnTo>
                <a:lnTo>
                  <a:pt x="679" y="305"/>
                </a:lnTo>
                <a:lnTo>
                  <a:pt x="673" y="315"/>
                </a:lnTo>
                <a:lnTo>
                  <a:pt x="666" y="321"/>
                </a:lnTo>
                <a:lnTo>
                  <a:pt x="658" y="328"/>
                </a:lnTo>
                <a:lnTo>
                  <a:pt x="652" y="330"/>
                </a:lnTo>
                <a:lnTo>
                  <a:pt x="644" y="332"/>
                </a:lnTo>
                <a:lnTo>
                  <a:pt x="636" y="332"/>
                </a:lnTo>
                <a:lnTo>
                  <a:pt x="628" y="330"/>
                </a:lnTo>
                <a:lnTo>
                  <a:pt x="620" y="325"/>
                </a:lnTo>
                <a:lnTo>
                  <a:pt x="614" y="319"/>
                </a:lnTo>
                <a:lnTo>
                  <a:pt x="610" y="313"/>
                </a:lnTo>
                <a:lnTo>
                  <a:pt x="606" y="303"/>
                </a:lnTo>
                <a:lnTo>
                  <a:pt x="602" y="293"/>
                </a:lnTo>
                <a:lnTo>
                  <a:pt x="602" y="283"/>
                </a:lnTo>
                <a:lnTo>
                  <a:pt x="604" y="269"/>
                </a:lnTo>
                <a:lnTo>
                  <a:pt x="604" y="269"/>
                </a:lnTo>
                <a:lnTo>
                  <a:pt x="610" y="245"/>
                </a:lnTo>
                <a:lnTo>
                  <a:pt x="620" y="214"/>
                </a:lnTo>
                <a:lnTo>
                  <a:pt x="620" y="214"/>
                </a:lnTo>
                <a:lnTo>
                  <a:pt x="594" y="236"/>
                </a:lnTo>
                <a:lnTo>
                  <a:pt x="571" y="253"/>
                </a:lnTo>
                <a:lnTo>
                  <a:pt x="571" y="253"/>
                </a:lnTo>
                <a:lnTo>
                  <a:pt x="559" y="259"/>
                </a:lnTo>
                <a:lnTo>
                  <a:pt x="547" y="263"/>
                </a:lnTo>
                <a:lnTo>
                  <a:pt x="537" y="265"/>
                </a:lnTo>
                <a:lnTo>
                  <a:pt x="527" y="263"/>
                </a:lnTo>
                <a:lnTo>
                  <a:pt x="519" y="261"/>
                </a:lnTo>
                <a:lnTo>
                  <a:pt x="511" y="257"/>
                </a:lnTo>
                <a:lnTo>
                  <a:pt x="507" y="251"/>
                </a:lnTo>
                <a:lnTo>
                  <a:pt x="500" y="245"/>
                </a:lnTo>
                <a:lnTo>
                  <a:pt x="498" y="236"/>
                </a:lnTo>
                <a:lnTo>
                  <a:pt x="496" y="228"/>
                </a:lnTo>
                <a:lnTo>
                  <a:pt x="498" y="220"/>
                </a:lnTo>
                <a:lnTo>
                  <a:pt x="500" y="212"/>
                </a:lnTo>
                <a:lnTo>
                  <a:pt x="505" y="204"/>
                </a:lnTo>
                <a:lnTo>
                  <a:pt x="513" y="196"/>
                </a:lnTo>
                <a:lnTo>
                  <a:pt x="521" y="188"/>
                </a:lnTo>
                <a:lnTo>
                  <a:pt x="533" y="182"/>
                </a:lnTo>
                <a:lnTo>
                  <a:pt x="533" y="182"/>
                </a:lnTo>
                <a:lnTo>
                  <a:pt x="575" y="166"/>
                </a:lnTo>
                <a:lnTo>
                  <a:pt x="575" y="166"/>
                </a:lnTo>
                <a:lnTo>
                  <a:pt x="549" y="162"/>
                </a:lnTo>
                <a:lnTo>
                  <a:pt x="525" y="155"/>
                </a:lnTo>
                <a:lnTo>
                  <a:pt x="525" y="155"/>
                </a:lnTo>
                <a:lnTo>
                  <a:pt x="513" y="149"/>
                </a:lnTo>
                <a:lnTo>
                  <a:pt x="503" y="143"/>
                </a:lnTo>
                <a:lnTo>
                  <a:pt x="494" y="135"/>
                </a:lnTo>
                <a:lnTo>
                  <a:pt x="490" y="127"/>
                </a:lnTo>
                <a:lnTo>
                  <a:pt x="486" y="119"/>
                </a:lnTo>
                <a:lnTo>
                  <a:pt x="484" y="111"/>
                </a:lnTo>
                <a:lnTo>
                  <a:pt x="486" y="103"/>
                </a:lnTo>
                <a:lnTo>
                  <a:pt x="488" y="95"/>
                </a:lnTo>
                <a:lnTo>
                  <a:pt x="492" y="89"/>
                </a:lnTo>
                <a:lnTo>
                  <a:pt x="496" y="83"/>
                </a:lnTo>
                <a:lnTo>
                  <a:pt x="505" y="79"/>
                </a:lnTo>
                <a:lnTo>
                  <a:pt x="513" y="74"/>
                </a:lnTo>
                <a:lnTo>
                  <a:pt x="523" y="72"/>
                </a:lnTo>
                <a:lnTo>
                  <a:pt x="533" y="72"/>
                </a:lnTo>
                <a:lnTo>
                  <a:pt x="543" y="74"/>
                </a:lnTo>
                <a:lnTo>
                  <a:pt x="555" y="81"/>
                </a:lnTo>
                <a:lnTo>
                  <a:pt x="555" y="81"/>
                </a:lnTo>
                <a:lnTo>
                  <a:pt x="604" y="105"/>
                </a:lnTo>
                <a:lnTo>
                  <a:pt x="604" y="105"/>
                </a:lnTo>
                <a:lnTo>
                  <a:pt x="588" y="79"/>
                </a:lnTo>
                <a:lnTo>
                  <a:pt x="577" y="52"/>
                </a:lnTo>
                <a:lnTo>
                  <a:pt x="577" y="52"/>
                </a:lnTo>
                <a:lnTo>
                  <a:pt x="573" y="40"/>
                </a:lnTo>
                <a:lnTo>
                  <a:pt x="573" y="30"/>
                </a:lnTo>
                <a:lnTo>
                  <a:pt x="573" y="30"/>
                </a:lnTo>
                <a:lnTo>
                  <a:pt x="553" y="24"/>
                </a:lnTo>
                <a:lnTo>
                  <a:pt x="533" y="16"/>
                </a:lnTo>
                <a:lnTo>
                  <a:pt x="511" y="12"/>
                </a:lnTo>
                <a:lnTo>
                  <a:pt x="486" y="8"/>
                </a:lnTo>
                <a:lnTo>
                  <a:pt x="434" y="2"/>
                </a:lnTo>
                <a:lnTo>
                  <a:pt x="377" y="0"/>
                </a:lnTo>
                <a:lnTo>
                  <a:pt x="377" y="0"/>
                </a:lnTo>
                <a:close/>
                <a:moveTo>
                  <a:pt x="175" y="749"/>
                </a:moveTo>
                <a:lnTo>
                  <a:pt x="175" y="749"/>
                </a:lnTo>
                <a:lnTo>
                  <a:pt x="195" y="742"/>
                </a:lnTo>
                <a:lnTo>
                  <a:pt x="195" y="787"/>
                </a:lnTo>
                <a:lnTo>
                  <a:pt x="175" y="787"/>
                </a:lnTo>
                <a:lnTo>
                  <a:pt x="175" y="749"/>
                </a:lnTo>
                <a:lnTo>
                  <a:pt x="175" y="749"/>
                </a:lnTo>
                <a:close/>
                <a:moveTo>
                  <a:pt x="211" y="738"/>
                </a:moveTo>
                <a:lnTo>
                  <a:pt x="211" y="738"/>
                </a:lnTo>
                <a:lnTo>
                  <a:pt x="245" y="732"/>
                </a:lnTo>
                <a:lnTo>
                  <a:pt x="245" y="787"/>
                </a:lnTo>
                <a:lnTo>
                  <a:pt x="211" y="787"/>
                </a:lnTo>
                <a:lnTo>
                  <a:pt x="211" y="738"/>
                </a:lnTo>
                <a:lnTo>
                  <a:pt x="211" y="738"/>
                </a:lnTo>
                <a:close/>
                <a:moveTo>
                  <a:pt x="264" y="730"/>
                </a:moveTo>
                <a:lnTo>
                  <a:pt x="264" y="730"/>
                </a:lnTo>
                <a:lnTo>
                  <a:pt x="304" y="724"/>
                </a:lnTo>
                <a:lnTo>
                  <a:pt x="304" y="787"/>
                </a:lnTo>
                <a:lnTo>
                  <a:pt x="264" y="787"/>
                </a:lnTo>
                <a:lnTo>
                  <a:pt x="264" y="730"/>
                </a:lnTo>
                <a:lnTo>
                  <a:pt x="264" y="730"/>
                </a:lnTo>
                <a:close/>
                <a:moveTo>
                  <a:pt x="320" y="724"/>
                </a:moveTo>
                <a:lnTo>
                  <a:pt x="320" y="724"/>
                </a:lnTo>
                <a:lnTo>
                  <a:pt x="377" y="720"/>
                </a:lnTo>
                <a:lnTo>
                  <a:pt x="377" y="787"/>
                </a:lnTo>
                <a:lnTo>
                  <a:pt x="320" y="787"/>
                </a:lnTo>
                <a:lnTo>
                  <a:pt x="320" y="724"/>
                </a:lnTo>
                <a:lnTo>
                  <a:pt x="320" y="724"/>
                </a:lnTo>
                <a:close/>
                <a:moveTo>
                  <a:pt x="393" y="720"/>
                </a:moveTo>
                <a:lnTo>
                  <a:pt x="393" y="720"/>
                </a:lnTo>
                <a:lnTo>
                  <a:pt x="452" y="724"/>
                </a:lnTo>
                <a:lnTo>
                  <a:pt x="452" y="787"/>
                </a:lnTo>
                <a:lnTo>
                  <a:pt x="393" y="787"/>
                </a:lnTo>
                <a:lnTo>
                  <a:pt x="393" y="720"/>
                </a:lnTo>
                <a:lnTo>
                  <a:pt x="393" y="720"/>
                </a:lnTo>
                <a:close/>
                <a:moveTo>
                  <a:pt x="468" y="724"/>
                </a:moveTo>
                <a:lnTo>
                  <a:pt x="468" y="724"/>
                </a:lnTo>
                <a:lnTo>
                  <a:pt x="515" y="730"/>
                </a:lnTo>
                <a:lnTo>
                  <a:pt x="515" y="787"/>
                </a:lnTo>
                <a:lnTo>
                  <a:pt x="468" y="787"/>
                </a:lnTo>
                <a:lnTo>
                  <a:pt x="468" y="724"/>
                </a:lnTo>
                <a:lnTo>
                  <a:pt x="468" y="724"/>
                </a:lnTo>
                <a:close/>
                <a:moveTo>
                  <a:pt x="533" y="734"/>
                </a:moveTo>
                <a:lnTo>
                  <a:pt x="533" y="734"/>
                </a:lnTo>
                <a:lnTo>
                  <a:pt x="557" y="738"/>
                </a:lnTo>
                <a:lnTo>
                  <a:pt x="557" y="787"/>
                </a:lnTo>
                <a:lnTo>
                  <a:pt x="533" y="787"/>
                </a:lnTo>
                <a:lnTo>
                  <a:pt x="533" y="734"/>
                </a:lnTo>
                <a:lnTo>
                  <a:pt x="533" y="734"/>
                </a:lnTo>
                <a:close/>
                <a:moveTo>
                  <a:pt x="575" y="742"/>
                </a:moveTo>
                <a:lnTo>
                  <a:pt x="575" y="742"/>
                </a:lnTo>
                <a:lnTo>
                  <a:pt x="594" y="749"/>
                </a:lnTo>
                <a:lnTo>
                  <a:pt x="594" y="787"/>
                </a:lnTo>
                <a:lnTo>
                  <a:pt x="575" y="787"/>
                </a:lnTo>
                <a:lnTo>
                  <a:pt x="575" y="742"/>
                </a:lnTo>
                <a:lnTo>
                  <a:pt x="575" y="742"/>
                </a:lnTo>
                <a:close/>
                <a:moveTo>
                  <a:pt x="594" y="801"/>
                </a:moveTo>
                <a:lnTo>
                  <a:pt x="594" y="836"/>
                </a:lnTo>
                <a:lnTo>
                  <a:pt x="594" y="836"/>
                </a:lnTo>
                <a:lnTo>
                  <a:pt x="575" y="844"/>
                </a:lnTo>
                <a:lnTo>
                  <a:pt x="575" y="801"/>
                </a:lnTo>
                <a:lnTo>
                  <a:pt x="594" y="801"/>
                </a:lnTo>
                <a:lnTo>
                  <a:pt x="594" y="801"/>
                </a:lnTo>
                <a:close/>
                <a:moveTo>
                  <a:pt x="557" y="852"/>
                </a:moveTo>
                <a:lnTo>
                  <a:pt x="557" y="852"/>
                </a:lnTo>
                <a:lnTo>
                  <a:pt x="533" y="860"/>
                </a:lnTo>
                <a:lnTo>
                  <a:pt x="533" y="801"/>
                </a:lnTo>
                <a:lnTo>
                  <a:pt x="557" y="801"/>
                </a:lnTo>
                <a:lnTo>
                  <a:pt x="557" y="852"/>
                </a:lnTo>
                <a:lnTo>
                  <a:pt x="557" y="852"/>
                </a:lnTo>
                <a:close/>
                <a:moveTo>
                  <a:pt x="515" y="866"/>
                </a:moveTo>
                <a:lnTo>
                  <a:pt x="515" y="866"/>
                </a:lnTo>
                <a:lnTo>
                  <a:pt x="492" y="872"/>
                </a:lnTo>
                <a:lnTo>
                  <a:pt x="468" y="876"/>
                </a:lnTo>
                <a:lnTo>
                  <a:pt x="468" y="801"/>
                </a:lnTo>
                <a:lnTo>
                  <a:pt x="515" y="801"/>
                </a:lnTo>
                <a:lnTo>
                  <a:pt x="515" y="866"/>
                </a:lnTo>
                <a:lnTo>
                  <a:pt x="515" y="866"/>
                </a:lnTo>
                <a:close/>
                <a:moveTo>
                  <a:pt x="452" y="880"/>
                </a:moveTo>
                <a:lnTo>
                  <a:pt x="452" y="880"/>
                </a:lnTo>
                <a:lnTo>
                  <a:pt x="424" y="882"/>
                </a:lnTo>
                <a:lnTo>
                  <a:pt x="393" y="884"/>
                </a:lnTo>
                <a:lnTo>
                  <a:pt x="393" y="801"/>
                </a:lnTo>
                <a:lnTo>
                  <a:pt x="452" y="801"/>
                </a:lnTo>
                <a:lnTo>
                  <a:pt x="452" y="880"/>
                </a:lnTo>
                <a:lnTo>
                  <a:pt x="452" y="880"/>
                </a:lnTo>
                <a:close/>
                <a:moveTo>
                  <a:pt x="377" y="884"/>
                </a:moveTo>
                <a:lnTo>
                  <a:pt x="377" y="884"/>
                </a:lnTo>
                <a:lnTo>
                  <a:pt x="349" y="882"/>
                </a:lnTo>
                <a:lnTo>
                  <a:pt x="320" y="880"/>
                </a:lnTo>
                <a:lnTo>
                  <a:pt x="320" y="801"/>
                </a:lnTo>
                <a:lnTo>
                  <a:pt x="377" y="801"/>
                </a:lnTo>
                <a:lnTo>
                  <a:pt x="377" y="884"/>
                </a:lnTo>
                <a:lnTo>
                  <a:pt x="377" y="884"/>
                </a:lnTo>
                <a:close/>
                <a:moveTo>
                  <a:pt x="304" y="878"/>
                </a:moveTo>
                <a:lnTo>
                  <a:pt x="304" y="878"/>
                </a:lnTo>
                <a:lnTo>
                  <a:pt x="264" y="868"/>
                </a:lnTo>
                <a:lnTo>
                  <a:pt x="264" y="801"/>
                </a:lnTo>
                <a:lnTo>
                  <a:pt x="304" y="801"/>
                </a:lnTo>
                <a:lnTo>
                  <a:pt x="304" y="878"/>
                </a:lnTo>
                <a:lnTo>
                  <a:pt x="304" y="878"/>
                </a:lnTo>
                <a:close/>
                <a:moveTo>
                  <a:pt x="245" y="864"/>
                </a:moveTo>
                <a:lnTo>
                  <a:pt x="245" y="864"/>
                </a:lnTo>
                <a:lnTo>
                  <a:pt x="211" y="852"/>
                </a:lnTo>
                <a:lnTo>
                  <a:pt x="211" y="801"/>
                </a:lnTo>
                <a:lnTo>
                  <a:pt x="245" y="801"/>
                </a:lnTo>
                <a:lnTo>
                  <a:pt x="245" y="864"/>
                </a:lnTo>
                <a:lnTo>
                  <a:pt x="245" y="864"/>
                </a:lnTo>
                <a:close/>
                <a:moveTo>
                  <a:pt x="195" y="844"/>
                </a:moveTo>
                <a:lnTo>
                  <a:pt x="195" y="844"/>
                </a:lnTo>
                <a:lnTo>
                  <a:pt x="175" y="836"/>
                </a:lnTo>
                <a:lnTo>
                  <a:pt x="175" y="801"/>
                </a:lnTo>
                <a:lnTo>
                  <a:pt x="195" y="801"/>
                </a:lnTo>
                <a:lnTo>
                  <a:pt x="195" y="844"/>
                </a:lnTo>
                <a:lnTo>
                  <a:pt x="195" y="844"/>
                </a:lnTo>
                <a:close/>
                <a:moveTo>
                  <a:pt x="168" y="149"/>
                </a:moveTo>
                <a:lnTo>
                  <a:pt x="168" y="149"/>
                </a:lnTo>
                <a:lnTo>
                  <a:pt x="162" y="145"/>
                </a:lnTo>
                <a:lnTo>
                  <a:pt x="156" y="139"/>
                </a:lnTo>
                <a:lnTo>
                  <a:pt x="152" y="131"/>
                </a:lnTo>
                <a:lnTo>
                  <a:pt x="148" y="123"/>
                </a:lnTo>
                <a:lnTo>
                  <a:pt x="148" y="113"/>
                </a:lnTo>
                <a:lnTo>
                  <a:pt x="150" y="101"/>
                </a:lnTo>
                <a:lnTo>
                  <a:pt x="156" y="89"/>
                </a:lnTo>
                <a:lnTo>
                  <a:pt x="156" y="89"/>
                </a:lnTo>
                <a:lnTo>
                  <a:pt x="168" y="79"/>
                </a:lnTo>
                <a:lnTo>
                  <a:pt x="179" y="68"/>
                </a:lnTo>
                <a:lnTo>
                  <a:pt x="201" y="54"/>
                </a:lnTo>
                <a:lnTo>
                  <a:pt x="219" y="46"/>
                </a:lnTo>
                <a:lnTo>
                  <a:pt x="225" y="42"/>
                </a:lnTo>
                <a:lnTo>
                  <a:pt x="225" y="42"/>
                </a:lnTo>
                <a:lnTo>
                  <a:pt x="227" y="50"/>
                </a:lnTo>
                <a:lnTo>
                  <a:pt x="227" y="66"/>
                </a:lnTo>
                <a:lnTo>
                  <a:pt x="225" y="76"/>
                </a:lnTo>
                <a:lnTo>
                  <a:pt x="223" y="87"/>
                </a:lnTo>
                <a:lnTo>
                  <a:pt x="219" y="99"/>
                </a:lnTo>
                <a:lnTo>
                  <a:pt x="213" y="109"/>
                </a:lnTo>
                <a:lnTo>
                  <a:pt x="213" y="109"/>
                </a:lnTo>
                <a:lnTo>
                  <a:pt x="199" y="125"/>
                </a:lnTo>
                <a:lnTo>
                  <a:pt x="183" y="139"/>
                </a:lnTo>
                <a:lnTo>
                  <a:pt x="168" y="149"/>
                </a:lnTo>
                <a:lnTo>
                  <a:pt x="168" y="149"/>
                </a:lnTo>
                <a:close/>
                <a:moveTo>
                  <a:pt x="193" y="222"/>
                </a:moveTo>
                <a:lnTo>
                  <a:pt x="193" y="222"/>
                </a:lnTo>
                <a:lnTo>
                  <a:pt x="207" y="218"/>
                </a:lnTo>
                <a:lnTo>
                  <a:pt x="219" y="216"/>
                </a:lnTo>
                <a:lnTo>
                  <a:pt x="219" y="216"/>
                </a:lnTo>
                <a:lnTo>
                  <a:pt x="227" y="216"/>
                </a:lnTo>
                <a:lnTo>
                  <a:pt x="233" y="218"/>
                </a:lnTo>
                <a:lnTo>
                  <a:pt x="239" y="220"/>
                </a:lnTo>
                <a:lnTo>
                  <a:pt x="245" y="222"/>
                </a:lnTo>
                <a:lnTo>
                  <a:pt x="251" y="230"/>
                </a:lnTo>
                <a:lnTo>
                  <a:pt x="254" y="240"/>
                </a:lnTo>
                <a:lnTo>
                  <a:pt x="251" y="249"/>
                </a:lnTo>
                <a:lnTo>
                  <a:pt x="245" y="257"/>
                </a:lnTo>
                <a:lnTo>
                  <a:pt x="241" y="261"/>
                </a:lnTo>
                <a:lnTo>
                  <a:pt x="235" y="263"/>
                </a:lnTo>
                <a:lnTo>
                  <a:pt x="229" y="265"/>
                </a:lnTo>
                <a:lnTo>
                  <a:pt x="221" y="265"/>
                </a:lnTo>
                <a:lnTo>
                  <a:pt x="221" y="265"/>
                </a:lnTo>
                <a:lnTo>
                  <a:pt x="197" y="263"/>
                </a:lnTo>
                <a:lnTo>
                  <a:pt x="197" y="263"/>
                </a:lnTo>
                <a:lnTo>
                  <a:pt x="209" y="271"/>
                </a:lnTo>
                <a:lnTo>
                  <a:pt x="219" y="279"/>
                </a:lnTo>
                <a:lnTo>
                  <a:pt x="219" y="279"/>
                </a:lnTo>
                <a:lnTo>
                  <a:pt x="223" y="285"/>
                </a:lnTo>
                <a:lnTo>
                  <a:pt x="227" y="291"/>
                </a:lnTo>
                <a:lnTo>
                  <a:pt x="231" y="297"/>
                </a:lnTo>
                <a:lnTo>
                  <a:pt x="231" y="301"/>
                </a:lnTo>
                <a:lnTo>
                  <a:pt x="229" y="311"/>
                </a:lnTo>
                <a:lnTo>
                  <a:pt x="225" y="319"/>
                </a:lnTo>
                <a:lnTo>
                  <a:pt x="217" y="325"/>
                </a:lnTo>
                <a:lnTo>
                  <a:pt x="207" y="325"/>
                </a:lnTo>
                <a:lnTo>
                  <a:pt x="201" y="323"/>
                </a:lnTo>
                <a:lnTo>
                  <a:pt x="195" y="321"/>
                </a:lnTo>
                <a:lnTo>
                  <a:pt x="191" y="317"/>
                </a:lnTo>
                <a:lnTo>
                  <a:pt x="185" y="311"/>
                </a:lnTo>
                <a:lnTo>
                  <a:pt x="185" y="311"/>
                </a:lnTo>
                <a:lnTo>
                  <a:pt x="164" y="287"/>
                </a:lnTo>
                <a:lnTo>
                  <a:pt x="164" y="287"/>
                </a:lnTo>
                <a:lnTo>
                  <a:pt x="166" y="305"/>
                </a:lnTo>
                <a:lnTo>
                  <a:pt x="166" y="321"/>
                </a:lnTo>
                <a:lnTo>
                  <a:pt x="166" y="321"/>
                </a:lnTo>
                <a:lnTo>
                  <a:pt x="166" y="330"/>
                </a:lnTo>
                <a:lnTo>
                  <a:pt x="162" y="336"/>
                </a:lnTo>
                <a:lnTo>
                  <a:pt x="160" y="342"/>
                </a:lnTo>
                <a:lnTo>
                  <a:pt x="156" y="346"/>
                </a:lnTo>
                <a:lnTo>
                  <a:pt x="148" y="352"/>
                </a:lnTo>
                <a:lnTo>
                  <a:pt x="138" y="352"/>
                </a:lnTo>
                <a:lnTo>
                  <a:pt x="130" y="348"/>
                </a:lnTo>
                <a:lnTo>
                  <a:pt x="122" y="340"/>
                </a:lnTo>
                <a:lnTo>
                  <a:pt x="120" y="336"/>
                </a:lnTo>
                <a:lnTo>
                  <a:pt x="120" y="330"/>
                </a:lnTo>
                <a:lnTo>
                  <a:pt x="118" y="321"/>
                </a:lnTo>
                <a:lnTo>
                  <a:pt x="120" y="315"/>
                </a:lnTo>
                <a:lnTo>
                  <a:pt x="120" y="315"/>
                </a:lnTo>
                <a:lnTo>
                  <a:pt x="128" y="283"/>
                </a:lnTo>
                <a:lnTo>
                  <a:pt x="128" y="283"/>
                </a:lnTo>
                <a:lnTo>
                  <a:pt x="114" y="295"/>
                </a:lnTo>
                <a:lnTo>
                  <a:pt x="100" y="305"/>
                </a:lnTo>
                <a:lnTo>
                  <a:pt x="100" y="305"/>
                </a:lnTo>
                <a:lnTo>
                  <a:pt x="94" y="309"/>
                </a:lnTo>
                <a:lnTo>
                  <a:pt x="85" y="311"/>
                </a:lnTo>
                <a:lnTo>
                  <a:pt x="79" y="311"/>
                </a:lnTo>
                <a:lnTo>
                  <a:pt x="75" y="311"/>
                </a:lnTo>
                <a:lnTo>
                  <a:pt x="65" y="307"/>
                </a:lnTo>
                <a:lnTo>
                  <a:pt x="59" y="299"/>
                </a:lnTo>
                <a:lnTo>
                  <a:pt x="57" y="291"/>
                </a:lnTo>
                <a:lnTo>
                  <a:pt x="59" y="281"/>
                </a:lnTo>
                <a:lnTo>
                  <a:pt x="61" y="277"/>
                </a:lnTo>
                <a:lnTo>
                  <a:pt x="65" y="271"/>
                </a:lnTo>
                <a:lnTo>
                  <a:pt x="71" y="267"/>
                </a:lnTo>
                <a:lnTo>
                  <a:pt x="77" y="263"/>
                </a:lnTo>
                <a:lnTo>
                  <a:pt x="77" y="263"/>
                </a:lnTo>
                <a:lnTo>
                  <a:pt x="104" y="253"/>
                </a:lnTo>
                <a:lnTo>
                  <a:pt x="104" y="253"/>
                </a:lnTo>
                <a:lnTo>
                  <a:pt x="88" y="251"/>
                </a:lnTo>
                <a:lnTo>
                  <a:pt x="73" y="247"/>
                </a:lnTo>
                <a:lnTo>
                  <a:pt x="73" y="247"/>
                </a:lnTo>
                <a:lnTo>
                  <a:pt x="67" y="245"/>
                </a:lnTo>
                <a:lnTo>
                  <a:pt x="61" y="240"/>
                </a:lnTo>
                <a:lnTo>
                  <a:pt x="55" y="236"/>
                </a:lnTo>
                <a:lnTo>
                  <a:pt x="53" y="232"/>
                </a:lnTo>
                <a:lnTo>
                  <a:pt x="49" y="222"/>
                </a:lnTo>
                <a:lnTo>
                  <a:pt x="51" y="212"/>
                </a:lnTo>
                <a:lnTo>
                  <a:pt x="57" y="206"/>
                </a:lnTo>
                <a:lnTo>
                  <a:pt x="65" y="200"/>
                </a:lnTo>
                <a:lnTo>
                  <a:pt x="71" y="200"/>
                </a:lnTo>
                <a:lnTo>
                  <a:pt x="77" y="200"/>
                </a:lnTo>
                <a:lnTo>
                  <a:pt x="83" y="200"/>
                </a:lnTo>
                <a:lnTo>
                  <a:pt x="92" y="204"/>
                </a:lnTo>
                <a:lnTo>
                  <a:pt x="92" y="204"/>
                </a:lnTo>
                <a:lnTo>
                  <a:pt x="120" y="218"/>
                </a:lnTo>
                <a:lnTo>
                  <a:pt x="120" y="218"/>
                </a:lnTo>
                <a:lnTo>
                  <a:pt x="110" y="202"/>
                </a:lnTo>
                <a:lnTo>
                  <a:pt x="104" y="188"/>
                </a:lnTo>
                <a:lnTo>
                  <a:pt x="104" y="188"/>
                </a:lnTo>
                <a:lnTo>
                  <a:pt x="102" y="180"/>
                </a:lnTo>
                <a:lnTo>
                  <a:pt x="102" y="172"/>
                </a:lnTo>
                <a:lnTo>
                  <a:pt x="102" y="166"/>
                </a:lnTo>
                <a:lnTo>
                  <a:pt x="104" y="162"/>
                </a:lnTo>
                <a:lnTo>
                  <a:pt x="110" y="153"/>
                </a:lnTo>
                <a:lnTo>
                  <a:pt x="118" y="149"/>
                </a:lnTo>
                <a:lnTo>
                  <a:pt x="128" y="149"/>
                </a:lnTo>
                <a:lnTo>
                  <a:pt x="136" y="153"/>
                </a:lnTo>
                <a:lnTo>
                  <a:pt x="140" y="155"/>
                </a:lnTo>
                <a:lnTo>
                  <a:pt x="144" y="162"/>
                </a:lnTo>
                <a:lnTo>
                  <a:pt x="148" y="168"/>
                </a:lnTo>
                <a:lnTo>
                  <a:pt x="150" y="174"/>
                </a:lnTo>
                <a:lnTo>
                  <a:pt x="150" y="174"/>
                </a:lnTo>
                <a:lnTo>
                  <a:pt x="154" y="210"/>
                </a:lnTo>
                <a:lnTo>
                  <a:pt x="154" y="210"/>
                </a:lnTo>
                <a:lnTo>
                  <a:pt x="164" y="192"/>
                </a:lnTo>
                <a:lnTo>
                  <a:pt x="173" y="176"/>
                </a:lnTo>
                <a:lnTo>
                  <a:pt x="173" y="176"/>
                </a:lnTo>
                <a:lnTo>
                  <a:pt x="179" y="170"/>
                </a:lnTo>
                <a:lnTo>
                  <a:pt x="183" y="166"/>
                </a:lnTo>
                <a:lnTo>
                  <a:pt x="189" y="162"/>
                </a:lnTo>
                <a:lnTo>
                  <a:pt x="195" y="159"/>
                </a:lnTo>
                <a:lnTo>
                  <a:pt x="205" y="162"/>
                </a:lnTo>
                <a:lnTo>
                  <a:pt x="213" y="166"/>
                </a:lnTo>
                <a:lnTo>
                  <a:pt x="219" y="174"/>
                </a:lnTo>
                <a:lnTo>
                  <a:pt x="221" y="182"/>
                </a:lnTo>
                <a:lnTo>
                  <a:pt x="219" y="188"/>
                </a:lnTo>
                <a:lnTo>
                  <a:pt x="217" y="194"/>
                </a:lnTo>
                <a:lnTo>
                  <a:pt x="215" y="200"/>
                </a:lnTo>
                <a:lnTo>
                  <a:pt x="209" y="206"/>
                </a:lnTo>
                <a:lnTo>
                  <a:pt x="209" y="206"/>
                </a:lnTo>
                <a:lnTo>
                  <a:pt x="193" y="222"/>
                </a:lnTo>
                <a:lnTo>
                  <a:pt x="193" y="222"/>
                </a:lnTo>
                <a:close/>
                <a:moveTo>
                  <a:pt x="88" y="332"/>
                </a:moveTo>
                <a:lnTo>
                  <a:pt x="88" y="332"/>
                </a:lnTo>
                <a:lnTo>
                  <a:pt x="94" y="338"/>
                </a:lnTo>
                <a:lnTo>
                  <a:pt x="98" y="344"/>
                </a:lnTo>
                <a:lnTo>
                  <a:pt x="102" y="352"/>
                </a:lnTo>
                <a:lnTo>
                  <a:pt x="106" y="360"/>
                </a:lnTo>
                <a:lnTo>
                  <a:pt x="108" y="370"/>
                </a:lnTo>
                <a:lnTo>
                  <a:pt x="106" y="382"/>
                </a:lnTo>
                <a:lnTo>
                  <a:pt x="98" y="394"/>
                </a:lnTo>
                <a:lnTo>
                  <a:pt x="98" y="394"/>
                </a:lnTo>
                <a:lnTo>
                  <a:pt x="88" y="404"/>
                </a:lnTo>
                <a:lnTo>
                  <a:pt x="75" y="415"/>
                </a:lnTo>
                <a:lnTo>
                  <a:pt x="53" y="429"/>
                </a:lnTo>
                <a:lnTo>
                  <a:pt x="37" y="437"/>
                </a:lnTo>
                <a:lnTo>
                  <a:pt x="29" y="441"/>
                </a:lnTo>
                <a:lnTo>
                  <a:pt x="29" y="441"/>
                </a:lnTo>
                <a:lnTo>
                  <a:pt x="29" y="433"/>
                </a:lnTo>
                <a:lnTo>
                  <a:pt x="29" y="417"/>
                </a:lnTo>
                <a:lnTo>
                  <a:pt x="29" y="406"/>
                </a:lnTo>
                <a:lnTo>
                  <a:pt x="31" y="396"/>
                </a:lnTo>
                <a:lnTo>
                  <a:pt x="35" y="384"/>
                </a:lnTo>
                <a:lnTo>
                  <a:pt x="41" y="374"/>
                </a:lnTo>
                <a:lnTo>
                  <a:pt x="41" y="374"/>
                </a:lnTo>
                <a:lnTo>
                  <a:pt x="57" y="358"/>
                </a:lnTo>
                <a:lnTo>
                  <a:pt x="71" y="344"/>
                </a:lnTo>
                <a:lnTo>
                  <a:pt x="88" y="332"/>
                </a:lnTo>
                <a:lnTo>
                  <a:pt x="88" y="332"/>
                </a:lnTo>
                <a:close/>
                <a:moveTo>
                  <a:pt x="227" y="368"/>
                </a:moveTo>
                <a:lnTo>
                  <a:pt x="227" y="368"/>
                </a:lnTo>
                <a:lnTo>
                  <a:pt x="243" y="368"/>
                </a:lnTo>
                <a:lnTo>
                  <a:pt x="258" y="374"/>
                </a:lnTo>
                <a:lnTo>
                  <a:pt x="272" y="380"/>
                </a:lnTo>
                <a:lnTo>
                  <a:pt x="284" y="390"/>
                </a:lnTo>
                <a:lnTo>
                  <a:pt x="294" y="402"/>
                </a:lnTo>
                <a:lnTo>
                  <a:pt x="300" y="417"/>
                </a:lnTo>
                <a:lnTo>
                  <a:pt x="306" y="431"/>
                </a:lnTo>
                <a:lnTo>
                  <a:pt x="306" y="447"/>
                </a:lnTo>
                <a:lnTo>
                  <a:pt x="306" y="447"/>
                </a:lnTo>
                <a:lnTo>
                  <a:pt x="306" y="463"/>
                </a:lnTo>
                <a:lnTo>
                  <a:pt x="300" y="479"/>
                </a:lnTo>
                <a:lnTo>
                  <a:pt x="294" y="491"/>
                </a:lnTo>
                <a:lnTo>
                  <a:pt x="284" y="504"/>
                </a:lnTo>
                <a:lnTo>
                  <a:pt x="272" y="514"/>
                </a:lnTo>
                <a:lnTo>
                  <a:pt x="258" y="522"/>
                </a:lnTo>
                <a:lnTo>
                  <a:pt x="243" y="526"/>
                </a:lnTo>
                <a:lnTo>
                  <a:pt x="227" y="528"/>
                </a:lnTo>
                <a:lnTo>
                  <a:pt x="227" y="528"/>
                </a:lnTo>
                <a:lnTo>
                  <a:pt x="211" y="526"/>
                </a:lnTo>
                <a:lnTo>
                  <a:pt x="195" y="522"/>
                </a:lnTo>
                <a:lnTo>
                  <a:pt x="183" y="514"/>
                </a:lnTo>
                <a:lnTo>
                  <a:pt x="171" y="504"/>
                </a:lnTo>
                <a:lnTo>
                  <a:pt x="160" y="491"/>
                </a:lnTo>
                <a:lnTo>
                  <a:pt x="152" y="479"/>
                </a:lnTo>
                <a:lnTo>
                  <a:pt x="148" y="463"/>
                </a:lnTo>
                <a:lnTo>
                  <a:pt x="146" y="447"/>
                </a:lnTo>
                <a:lnTo>
                  <a:pt x="146" y="447"/>
                </a:lnTo>
                <a:lnTo>
                  <a:pt x="148" y="431"/>
                </a:lnTo>
                <a:lnTo>
                  <a:pt x="152" y="417"/>
                </a:lnTo>
                <a:lnTo>
                  <a:pt x="160" y="402"/>
                </a:lnTo>
                <a:lnTo>
                  <a:pt x="171" y="390"/>
                </a:lnTo>
                <a:lnTo>
                  <a:pt x="183" y="380"/>
                </a:lnTo>
                <a:lnTo>
                  <a:pt x="195" y="374"/>
                </a:lnTo>
                <a:lnTo>
                  <a:pt x="211" y="368"/>
                </a:lnTo>
                <a:lnTo>
                  <a:pt x="227" y="368"/>
                </a:lnTo>
                <a:lnTo>
                  <a:pt x="227" y="368"/>
                </a:lnTo>
                <a:close/>
                <a:moveTo>
                  <a:pt x="434" y="627"/>
                </a:moveTo>
                <a:lnTo>
                  <a:pt x="434" y="627"/>
                </a:lnTo>
                <a:lnTo>
                  <a:pt x="424" y="639"/>
                </a:lnTo>
                <a:lnTo>
                  <a:pt x="411" y="645"/>
                </a:lnTo>
                <a:lnTo>
                  <a:pt x="401" y="651"/>
                </a:lnTo>
                <a:lnTo>
                  <a:pt x="391" y="653"/>
                </a:lnTo>
                <a:lnTo>
                  <a:pt x="381" y="637"/>
                </a:lnTo>
                <a:lnTo>
                  <a:pt x="371" y="653"/>
                </a:lnTo>
                <a:lnTo>
                  <a:pt x="371" y="653"/>
                </a:lnTo>
                <a:lnTo>
                  <a:pt x="361" y="651"/>
                </a:lnTo>
                <a:lnTo>
                  <a:pt x="351" y="645"/>
                </a:lnTo>
                <a:lnTo>
                  <a:pt x="341" y="639"/>
                </a:lnTo>
                <a:lnTo>
                  <a:pt x="330" y="627"/>
                </a:lnTo>
                <a:lnTo>
                  <a:pt x="330" y="627"/>
                </a:lnTo>
                <a:lnTo>
                  <a:pt x="330" y="609"/>
                </a:lnTo>
                <a:lnTo>
                  <a:pt x="332" y="593"/>
                </a:lnTo>
                <a:lnTo>
                  <a:pt x="337" y="579"/>
                </a:lnTo>
                <a:lnTo>
                  <a:pt x="345" y="566"/>
                </a:lnTo>
                <a:lnTo>
                  <a:pt x="351" y="558"/>
                </a:lnTo>
                <a:lnTo>
                  <a:pt x="361" y="550"/>
                </a:lnTo>
                <a:lnTo>
                  <a:pt x="371" y="546"/>
                </a:lnTo>
                <a:lnTo>
                  <a:pt x="381" y="546"/>
                </a:lnTo>
                <a:lnTo>
                  <a:pt x="391" y="546"/>
                </a:lnTo>
                <a:lnTo>
                  <a:pt x="401" y="550"/>
                </a:lnTo>
                <a:lnTo>
                  <a:pt x="409" y="556"/>
                </a:lnTo>
                <a:lnTo>
                  <a:pt x="417" y="566"/>
                </a:lnTo>
                <a:lnTo>
                  <a:pt x="426" y="576"/>
                </a:lnTo>
                <a:lnTo>
                  <a:pt x="430" y="591"/>
                </a:lnTo>
                <a:lnTo>
                  <a:pt x="434" y="609"/>
                </a:lnTo>
                <a:lnTo>
                  <a:pt x="434" y="627"/>
                </a:lnTo>
                <a:lnTo>
                  <a:pt x="434" y="627"/>
                </a:lnTo>
                <a:close/>
              </a:path>
            </a:pathLst>
          </a:custGeom>
          <a:solidFill>
            <a:schemeClr val="bg1"/>
          </a:solidFill>
          <a:ln w="9525">
            <a:noFill/>
          </a:ln>
        </p:spPr>
        <p:txBody>
          <a:bodyPr/>
          <a:p>
            <a:endParaRPr altLang="en-US" lang="zh-CN"/>
          </a:p>
        </p:txBody>
      </p:sp>
      <p:sp>
        <p:nvSpPr>
          <p:cNvPr id="1049339" name="Freeform 14"/>
          <p:cNvSpPr>
            <a:spLocks noEditPoints="1"/>
          </p:cNvSpPr>
          <p:nvPr/>
        </p:nvSpPr>
        <p:spPr>
          <a:xfrm>
            <a:off x="868363" y="1196975"/>
            <a:ext cx="236537" cy="169863"/>
          </a:xfrm>
          <a:custGeom>
            <a:avLst/>
            <a:ahLst/>
            <a:cxnLst>
              <a:cxn ang="0">
                <a:pos x="83" y="498"/>
              </a:cxn>
              <a:cxn ang="0">
                <a:pos x="21" y="409"/>
              </a:cxn>
              <a:cxn ang="0">
                <a:pos x="3" y="269"/>
              </a:cxn>
              <a:cxn ang="0">
                <a:pos x="37" y="158"/>
              </a:cxn>
              <a:cxn ang="0">
                <a:pos x="83" y="89"/>
              </a:cxn>
              <a:cxn ang="0">
                <a:pos x="156" y="26"/>
              </a:cxn>
              <a:cxn ang="0">
                <a:pos x="199" y="16"/>
              </a:cxn>
              <a:cxn ang="0">
                <a:pos x="211" y="77"/>
              </a:cxn>
              <a:cxn ang="0">
                <a:pos x="284" y="172"/>
              </a:cxn>
              <a:cxn ang="0">
                <a:pos x="357" y="269"/>
              </a:cxn>
              <a:cxn ang="0">
                <a:pos x="373" y="332"/>
              </a:cxn>
              <a:cxn ang="0">
                <a:pos x="355" y="403"/>
              </a:cxn>
              <a:cxn ang="0">
                <a:pos x="288" y="486"/>
              </a:cxn>
              <a:cxn ang="0">
                <a:pos x="21" y="747"/>
              </a:cxn>
              <a:cxn ang="0">
                <a:pos x="543" y="61"/>
              </a:cxn>
              <a:cxn ang="0">
                <a:pos x="462" y="81"/>
              </a:cxn>
              <a:cxn ang="0">
                <a:pos x="417" y="128"/>
              </a:cxn>
              <a:cxn ang="0">
                <a:pos x="399" y="196"/>
              </a:cxn>
              <a:cxn ang="0">
                <a:pos x="401" y="318"/>
              </a:cxn>
              <a:cxn ang="0">
                <a:pos x="440" y="476"/>
              </a:cxn>
              <a:cxn ang="0">
                <a:pos x="519" y="617"/>
              </a:cxn>
              <a:cxn ang="0">
                <a:pos x="608" y="692"/>
              </a:cxn>
              <a:cxn ang="0">
                <a:pos x="679" y="719"/>
              </a:cxn>
              <a:cxn ang="0">
                <a:pos x="762" y="723"/>
              </a:cxn>
              <a:cxn ang="0">
                <a:pos x="845" y="700"/>
              </a:cxn>
              <a:cxn ang="0">
                <a:pos x="930" y="646"/>
              </a:cxn>
              <a:cxn ang="0">
                <a:pos x="988" y="567"/>
              </a:cxn>
              <a:cxn ang="0">
                <a:pos x="1025" y="476"/>
              </a:cxn>
              <a:cxn ang="0">
                <a:pos x="1043" y="318"/>
              </a:cxn>
              <a:cxn ang="0">
                <a:pos x="1021" y="219"/>
              </a:cxn>
              <a:cxn ang="0">
                <a:pos x="994" y="188"/>
              </a:cxn>
              <a:cxn ang="0">
                <a:pos x="948" y="180"/>
              </a:cxn>
              <a:cxn ang="0">
                <a:pos x="881" y="206"/>
              </a:cxn>
              <a:cxn ang="0">
                <a:pos x="828" y="231"/>
              </a:cxn>
              <a:cxn ang="0">
                <a:pos x="782" y="235"/>
              </a:cxn>
              <a:cxn ang="0">
                <a:pos x="743" y="213"/>
              </a:cxn>
              <a:cxn ang="0">
                <a:pos x="697" y="144"/>
              </a:cxn>
              <a:cxn ang="0">
                <a:pos x="632" y="77"/>
              </a:cxn>
              <a:cxn ang="0">
                <a:pos x="577" y="61"/>
              </a:cxn>
              <a:cxn ang="0">
                <a:pos x="899" y="310"/>
              </a:cxn>
              <a:cxn ang="0">
                <a:pos x="926" y="328"/>
              </a:cxn>
              <a:cxn ang="0">
                <a:pos x="938" y="379"/>
              </a:cxn>
              <a:cxn ang="0">
                <a:pos x="930" y="425"/>
              </a:cxn>
              <a:cxn ang="0">
                <a:pos x="899" y="464"/>
              </a:cxn>
              <a:cxn ang="0">
                <a:pos x="869" y="466"/>
              </a:cxn>
              <a:cxn ang="0">
                <a:pos x="845" y="427"/>
              </a:cxn>
              <a:cxn ang="0">
                <a:pos x="843" y="383"/>
              </a:cxn>
              <a:cxn ang="0">
                <a:pos x="863" y="330"/>
              </a:cxn>
              <a:cxn ang="0">
                <a:pos x="899" y="310"/>
              </a:cxn>
              <a:cxn ang="0">
                <a:pos x="183" y="702"/>
              </a:cxn>
              <a:cxn ang="0">
                <a:pos x="118" y="449"/>
              </a:cxn>
              <a:cxn ang="0">
                <a:pos x="136" y="374"/>
              </a:cxn>
              <a:cxn ang="0">
                <a:pos x="191" y="289"/>
              </a:cxn>
              <a:cxn ang="0">
                <a:pos x="209" y="217"/>
              </a:cxn>
              <a:cxn ang="0">
                <a:pos x="158" y="95"/>
              </a:cxn>
              <a:cxn ang="0">
                <a:pos x="120" y="144"/>
              </a:cxn>
              <a:cxn ang="0">
                <a:pos x="75" y="247"/>
              </a:cxn>
              <a:cxn ang="0">
                <a:pos x="69" y="302"/>
              </a:cxn>
              <a:cxn ang="0">
                <a:pos x="90" y="395"/>
              </a:cxn>
              <a:cxn ang="0">
                <a:pos x="118" y="449"/>
              </a:cxn>
            </a:cxnLst>
            <a:rect l="0" t="0" r="0" b="0"/>
            <a:pathLst>
              <a:path w="1043" h="747">
                <a:moveTo>
                  <a:pt x="90" y="508"/>
                </a:moveTo>
                <a:lnTo>
                  <a:pt x="96" y="508"/>
                </a:lnTo>
                <a:lnTo>
                  <a:pt x="96" y="508"/>
                </a:lnTo>
                <a:lnTo>
                  <a:pt x="83" y="498"/>
                </a:lnTo>
                <a:lnTo>
                  <a:pt x="71" y="488"/>
                </a:lnTo>
                <a:lnTo>
                  <a:pt x="51" y="466"/>
                </a:lnTo>
                <a:lnTo>
                  <a:pt x="35" y="439"/>
                </a:lnTo>
                <a:lnTo>
                  <a:pt x="21" y="409"/>
                </a:lnTo>
                <a:lnTo>
                  <a:pt x="11" y="377"/>
                </a:lnTo>
                <a:lnTo>
                  <a:pt x="3" y="342"/>
                </a:lnTo>
                <a:lnTo>
                  <a:pt x="0" y="308"/>
                </a:lnTo>
                <a:lnTo>
                  <a:pt x="3" y="269"/>
                </a:lnTo>
                <a:lnTo>
                  <a:pt x="9" y="233"/>
                </a:lnTo>
                <a:lnTo>
                  <a:pt x="21" y="196"/>
                </a:lnTo>
                <a:lnTo>
                  <a:pt x="27" y="176"/>
                </a:lnTo>
                <a:lnTo>
                  <a:pt x="37" y="158"/>
                </a:lnTo>
                <a:lnTo>
                  <a:pt x="47" y="140"/>
                </a:lnTo>
                <a:lnTo>
                  <a:pt x="57" y="123"/>
                </a:lnTo>
                <a:lnTo>
                  <a:pt x="69" y="105"/>
                </a:lnTo>
                <a:lnTo>
                  <a:pt x="83" y="89"/>
                </a:lnTo>
                <a:lnTo>
                  <a:pt x="100" y="73"/>
                </a:lnTo>
                <a:lnTo>
                  <a:pt x="118" y="57"/>
                </a:lnTo>
                <a:lnTo>
                  <a:pt x="136" y="40"/>
                </a:lnTo>
                <a:lnTo>
                  <a:pt x="156" y="26"/>
                </a:lnTo>
                <a:lnTo>
                  <a:pt x="177" y="12"/>
                </a:lnTo>
                <a:lnTo>
                  <a:pt x="201" y="0"/>
                </a:lnTo>
                <a:lnTo>
                  <a:pt x="201" y="0"/>
                </a:lnTo>
                <a:lnTo>
                  <a:pt x="199" y="16"/>
                </a:lnTo>
                <a:lnTo>
                  <a:pt x="199" y="32"/>
                </a:lnTo>
                <a:lnTo>
                  <a:pt x="201" y="47"/>
                </a:lnTo>
                <a:lnTo>
                  <a:pt x="205" y="63"/>
                </a:lnTo>
                <a:lnTo>
                  <a:pt x="211" y="77"/>
                </a:lnTo>
                <a:lnTo>
                  <a:pt x="219" y="91"/>
                </a:lnTo>
                <a:lnTo>
                  <a:pt x="237" y="119"/>
                </a:lnTo>
                <a:lnTo>
                  <a:pt x="260" y="146"/>
                </a:lnTo>
                <a:lnTo>
                  <a:pt x="284" y="172"/>
                </a:lnTo>
                <a:lnTo>
                  <a:pt x="306" y="200"/>
                </a:lnTo>
                <a:lnTo>
                  <a:pt x="330" y="227"/>
                </a:lnTo>
                <a:lnTo>
                  <a:pt x="349" y="255"/>
                </a:lnTo>
                <a:lnTo>
                  <a:pt x="357" y="269"/>
                </a:lnTo>
                <a:lnTo>
                  <a:pt x="363" y="285"/>
                </a:lnTo>
                <a:lnTo>
                  <a:pt x="369" y="300"/>
                </a:lnTo>
                <a:lnTo>
                  <a:pt x="373" y="316"/>
                </a:lnTo>
                <a:lnTo>
                  <a:pt x="373" y="332"/>
                </a:lnTo>
                <a:lnTo>
                  <a:pt x="373" y="350"/>
                </a:lnTo>
                <a:lnTo>
                  <a:pt x="369" y="366"/>
                </a:lnTo>
                <a:lnTo>
                  <a:pt x="363" y="385"/>
                </a:lnTo>
                <a:lnTo>
                  <a:pt x="355" y="403"/>
                </a:lnTo>
                <a:lnTo>
                  <a:pt x="343" y="423"/>
                </a:lnTo>
                <a:lnTo>
                  <a:pt x="328" y="443"/>
                </a:lnTo>
                <a:lnTo>
                  <a:pt x="310" y="464"/>
                </a:lnTo>
                <a:lnTo>
                  <a:pt x="288" y="486"/>
                </a:lnTo>
                <a:lnTo>
                  <a:pt x="262" y="508"/>
                </a:lnTo>
                <a:lnTo>
                  <a:pt x="272" y="508"/>
                </a:lnTo>
                <a:lnTo>
                  <a:pt x="337" y="747"/>
                </a:lnTo>
                <a:lnTo>
                  <a:pt x="21" y="747"/>
                </a:lnTo>
                <a:lnTo>
                  <a:pt x="90" y="508"/>
                </a:lnTo>
                <a:lnTo>
                  <a:pt x="90" y="508"/>
                </a:lnTo>
                <a:close/>
                <a:moveTo>
                  <a:pt x="543" y="61"/>
                </a:moveTo>
                <a:lnTo>
                  <a:pt x="543" y="61"/>
                </a:lnTo>
                <a:lnTo>
                  <a:pt x="519" y="63"/>
                </a:lnTo>
                <a:lnTo>
                  <a:pt x="498" y="67"/>
                </a:lnTo>
                <a:lnTo>
                  <a:pt x="478" y="73"/>
                </a:lnTo>
                <a:lnTo>
                  <a:pt x="462" y="81"/>
                </a:lnTo>
                <a:lnTo>
                  <a:pt x="448" y="91"/>
                </a:lnTo>
                <a:lnTo>
                  <a:pt x="436" y="101"/>
                </a:lnTo>
                <a:lnTo>
                  <a:pt x="426" y="113"/>
                </a:lnTo>
                <a:lnTo>
                  <a:pt x="417" y="128"/>
                </a:lnTo>
                <a:lnTo>
                  <a:pt x="411" y="144"/>
                </a:lnTo>
                <a:lnTo>
                  <a:pt x="405" y="160"/>
                </a:lnTo>
                <a:lnTo>
                  <a:pt x="401" y="178"/>
                </a:lnTo>
                <a:lnTo>
                  <a:pt x="399" y="196"/>
                </a:lnTo>
                <a:lnTo>
                  <a:pt x="397" y="237"/>
                </a:lnTo>
                <a:lnTo>
                  <a:pt x="397" y="279"/>
                </a:lnTo>
                <a:lnTo>
                  <a:pt x="397" y="279"/>
                </a:lnTo>
                <a:lnTo>
                  <a:pt x="401" y="318"/>
                </a:lnTo>
                <a:lnTo>
                  <a:pt x="407" y="358"/>
                </a:lnTo>
                <a:lnTo>
                  <a:pt x="415" y="397"/>
                </a:lnTo>
                <a:lnTo>
                  <a:pt x="426" y="437"/>
                </a:lnTo>
                <a:lnTo>
                  <a:pt x="440" y="476"/>
                </a:lnTo>
                <a:lnTo>
                  <a:pt x="456" y="514"/>
                </a:lnTo>
                <a:lnTo>
                  <a:pt x="474" y="551"/>
                </a:lnTo>
                <a:lnTo>
                  <a:pt x="496" y="587"/>
                </a:lnTo>
                <a:lnTo>
                  <a:pt x="519" y="617"/>
                </a:lnTo>
                <a:lnTo>
                  <a:pt x="547" y="648"/>
                </a:lnTo>
                <a:lnTo>
                  <a:pt x="575" y="672"/>
                </a:lnTo>
                <a:lnTo>
                  <a:pt x="592" y="682"/>
                </a:lnTo>
                <a:lnTo>
                  <a:pt x="608" y="692"/>
                </a:lnTo>
                <a:lnTo>
                  <a:pt x="624" y="700"/>
                </a:lnTo>
                <a:lnTo>
                  <a:pt x="642" y="708"/>
                </a:lnTo>
                <a:lnTo>
                  <a:pt x="660" y="715"/>
                </a:lnTo>
                <a:lnTo>
                  <a:pt x="679" y="719"/>
                </a:lnTo>
                <a:lnTo>
                  <a:pt x="699" y="723"/>
                </a:lnTo>
                <a:lnTo>
                  <a:pt x="719" y="725"/>
                </a:lnTo>
                <a:lnTo>
                  <a:pt x="739" y="725"/>
                </a:lnTo>
                <a:lnTo>
                  <a:pt x="762" y="723"/>
                </a:lnTo>
                <a:lnTo>
                  <a:pt x="762" y="723"/>
                </a:lnTo>
                <a:lnTo>
                  <a:pt x="790" y="717"/>
                </a:lnTo>
                <a:lnTo>
                  <a:pt x="818" y="711"/>
                </a:lnTo>
                <a:lnTo>
                  <a:pt x="845" y="700"/>
                </a:lnTo>
                <a:lnTo>
                  <a:pt x="867" y="690"/>
                </a:lnTo>
                <a:lnTo>
                  <a:pt x="889" y="676"/>
                </a:lnTo>
                <a:lnTo>
                  <a:pt x="909" y="662"/>
                </a:lnTo>
                <a:lnTo>
                  <a:pt x="930" y="646"/>
                </a:lnTo>
                <a:lnTo>
                  <a:pt x="946" y="628"/>
                </a:lnTo>
                <a:lnTo>
                  <a:pt x="962" y="609"/>
                </a:lnTo>
                <a:lnTo>
                  <a:pt x="976" y="589"/>
                </a:lnTo>
                <a:lnTo>
                  <a:pt x="988" y="567"/>
                </a:lnTo>
                <a:lnTo>
                  <a:pt x="1000" y="545"/>
                </a:lnTo>
                <a:lnTo>
                  <a:pt x="1009" y="522"/>
                </a:lnTo>
                <a:lnTo>
                  <a:pt x="1019" y="500"/>
                </a:lnTo>
                <a:lnTo>
                  <a:pt x="1025" y="476"/>
                </a:lnTo>
                <a:lnTo>
                  <a:pt x="1031" y="453"/>
                </a:lnTo>
                <a:lnTo>
                  <a:pt x="1039" y="407"/>
                </a:lnTo>
                <a:lnTo>
                  <a:pt x="1043" y="360"/>
                </a:lnTo>
                <a:lnTo>
                  <a:pt x="1043" y="318"/>
                </a:lnTo>
                <a:lnTo>
                  <a:pt x="1039" y="279"/>
                </a:lnTo>
                <a:lnTo>
                  <a:pt x="1031" y="245"/>
                </a:lnTo>
                <a:lnTo>
                  <a:pt x="1027" y="231"/>
                </a:lnTo>
                <a:lnTo>
                  <a:pt x="1021" y="219"/>
                </a:lnTo>
                <a:lnTo>
                  <a:pt x="1015" y="206"/>
                </a:lnTo>
                <a:lnTo>
                  <a:pt x="1009" y="198"/>
                </a:lnTo>
                <a:lnTo>
                  <a:pt x="1000" y="192"/>
                </a:lnTo>
                <a:lnTo>
                  <a:pt x="994" y="188"/>
                </a:lnTo>
                <a:lnTo>
                  <a:pt x="994" y="188"/>
                </a:lnTo>
                <a:lnTo>
                  <a:pt x="970" y="180"/>
                </a:lnTo>
                <a:lnTo>
                  <a:pt x="958" y="180"/>
                </a:lnTo>
                <a:lnTo>
                  <a:pt x="948" y="180"/>
                </a:lnTo>
                <a:lnTo>
                  <a:pt x="930" y="182"/>
                </a:lnTo>
                <a:lnTo>
                  <a:pt x="913" y="188"/>
                </a:lnTo>
                <a:lnTo>
                  <a:pt x="897" y="196"/>
                </a:lnTo>
                <a:lnTo>
                  <a:pt x="881" y="206"/>
                </a:lnTo>
                <a:lnTo>
                  <a:pt x="863" y="217"/>
                </a:lnTo>
                <a:lnTo>
                  <a:pt x="843" y="227"/>
                </a:lnTo>
                <a:lnTo>
                  <a:pt x="843" y="227"/>
                </a:lnTo>
                <a:lnTo>
                  <a:pt x="828" y="231"/>
                </a:lnTo>
                <a:lnTo>
                  <a:pt x="814" y="235"/>
                </a:lnTo>
                <a:lnTo>
                  <a:pt x="804" y="237"/>
                </a:lnTo>
                <a:lnTo>
                  <a:pt x="792" y="237"/>
                </a:lnTo>
                <a:lnTo>
                  <a:pt x="782" y="235"/>
                </a:lnTo>
                <a:lnTo>
                  <a:pt x="774" y="233"/>
                </a:lnTo>
                <a:lnTo>
                  <a:pt x="766" y="229"/>
                </a:lnTo>
                <a:lnTo>
                  <a:pt x="758" y="225"/>
                </a:lnTo>
                <a:lnTo>
                  <a:pt x="743" y="213"/>
                </a:lnTo>
                <a:lnTo>
                  <a:pt x="731" y="198"/>
                </a:lnTo>
                <a:lnTo>
                  <a:pt x="721" y="180"/>
                </a:lnTo>
                <a:lnTo>
                  <a:pt x="709" y="162"/>
                </a:lnTo>
                <a:lnTo>
                  <a:pt x="697" y="144"/>
                </a:lnTo>
                <a:lnTo>
                  <a:pt x="685" y="126"/>
                </a:lnTo>
                <a:lnTo>
                  <a:pt x="671" y="107"/>
                </a:lnTo>
                <a:lnTo>
                  <a:pt x="652" y="91"/>
                </a:lnTo>
                <a:lnTo>
                  <a:pt x="632" y="77"/>
                </a:lnTo>
                <a:lnTo>
                  <a:pt x="620" y="73"/>
                </a:lnTo>
                <a:lnTo>
                  <a:pt x="608" y="67"/>
                </a:lnTo>
                <a:lnTo>
                  <a:pt x="594" y="65"/>
                </a:lnTo>
                <a:lnTo>
                  <a:pt x="577" y="61"/>
                </a:lnTo>
                <a:lnTo>
                  <a:pt x="561" y="61"/>
                </a:lnTo>
                <a:lnTo>
                  <a:pt x="543" y="61"/>
                </a:lnTo>
                <a:lnTo>
                  <a:pt x="543" y="61"/>
                </a:lnTo>
                <a:close/>
                <a:moveTo>
                  <a:pt x="899" y="310"/>
                </a:moveTo>
                <a:lnTo>
                  <a:pt x="899" y="310"/>
                </a:lnTo>
                <a:lnTo>
                  <a:pt x="909" y="314"/>
                </a:lnTo>
                <a:lnTo>
                  <a:pt x="917" y="320"/>
                </a:lnTo>
                <a:lnTo>
                  <a:pt x="926" y="328"/>
                </a:lnTo>
                <a:lnTo>
                  <a:pt x="930" y="338"/>
                </a:lnTo>
                <a:lnTo>
                  <a:pt x="936" y="350"/>
                </a:lnTo>
                <a:lnTo>
                  <a:pt x="938" y="364"/>
                </a:lnTo>
                <a:lnTo>
                  <a:pt x="938" y="379"/>
                </a:lnTo>
                <a:lnTo>
                  <a:pt x="938" y="395"/>
                </a:lnTo>
                <a:lnTo>
                  <a:pt x="938" y="395"/>
                </a:lnTo>
                <a:lnTo>
                  <a:pt x="934" y="411"/>
                </a:lnTo>
                <a:lnTo>
                  <a:pt x="930" y="425"/>
                </a:lnTo>
                <a:lnTo>
                  <a:pt x="924" y="437"/>
                </a:lnTo>
                <a:lnTo>
                  <a:pt x="915" y="449"/>
                </a:lnTo>
                <a:lnTo>
                  <a:pt x="907" y="457"/>
                </a:lnTo>
                <a:lnTo>
                  <a:pt x="899" y="464"/>
                </a:lnTo>
                <a:lnTo>
                  <a:pt x="889" y="468"/>
                </a:lnTo>
                <a:lnTo>
                  <a:pt x="879" y="468"/>
                </a:lnTo>
                <a:lnTo>
                  <a:pt x="879" y="468"/>
                </a:lnTo>
                <a:lnTo>
                  <a:pt x="869" y="466"/>
                </a:lnTo>
                <a:lnTo>
                  <a:pt x="861" y="460"/>
                </a:lnTo>
                <a:lnTo>
                  <a:pt x="855" y="451"/>
                </a:lnTo>
                <a:lnTo>
                  <a:pt x="849" y="439"/>
                </a:lnTo>
                <a:lnTo>
                  <a:pt x="845" y="427"/>
                </a:lnTo>
                <a:lnTo>
                  <a:pt x="841" y="413"/>
                </a:lnTo>
                <a:lnTo>
                  <a:pt x="841" y="399"/>
                </a:lnTo>
                <a:lnTo>
                  <a:pt x="843" y="383"/>
                </a:lnTo>
                <a:lnTo>
                  <a:pt x="843" y="383"/>
                </a:lnTo>
                <a:lnTo>
                  <a:pt x="845" y="366"/>
                </a:lnTo>
                <a:lnTo>
                  <a:pt x="849" y="352"/>
                </a:lnTo>
                <a:lnTo>
                  <a:pt x="855" y="340"/>
                </a:lnTo>
                <a:lnTo>
                  <a:pt x="863" y="330"/>
                </a:lnTo>
                <a:lnTo>
                  <a:pt x="871" y="320"/>
                </a:lnTo>
                <a:lnTo>
                  <a:pt x="881" y="314"/>
                </a:lnTo>
                <a:lnTo>
                  <a:pt x="889" y="312"/>
                </a:lnTo>
                <a:lnTo>
                  <a:pt x="899" y="310"/>
                </a:lnTo>
                <a:lnTo>
                  <a:pt x="899" y="310"/>
                </a:lnTo>
                <a:close/>
                <a:moveTo>
                  <a:pt x="126" y="508"/>
                </a:moveTo>
                <a:lnTo>
                  <a:pt x="110" y="702"/>
                </a:lnTo>
                <a:lnTo>
                  <a:pt x="183" y="702"/>
                </a:lnTo>
                <a:lnTo>
                  <a:pt x="166" y="508"/>
                </a:lnTo>
                <a:lnTo>
                  <a:pt x="126" y="508"/>
                </a:lnTo>
                <a:lnTo>
                  <a:pt x="126" y="508"/>
                </a:lnTo>
                <a:close/>
                <a:moveTo>
                  <a:pt x="118" y="449"/>
                </a:moveTo>
                <a:lnTo>
                  <a:pt x="118" y="449"/>
                </a:lnTo>
                <a:lnTo>
                  <a:pt x="122" y="421"/>
                </a:lnTo>
                <a:lnTo>
                  <a:pt x="128" y="395"/>
                </a:lnTo>
                <a:lnTo>
                  <a:pt x="136" y="374"/>
                </a:lnTo>
                <a:lnTo>
                  <a:pt x="146" y="354"/>
                </a:lnTo>
                <a:lnTo>
                  <a:pt x="156" y="336"/>
                </a:lnTo>
                <a:lnTo>
                  <a:pt x="168" y="320"/>
                </a:lnTo>
                <a:lnTo>
                  <a:pt x="191" y="289"/>
                </a:lnTo>
                <a:lnTo>
                  <a:pt x="199" y="273"/>
                </a:lnTo>
                <a:lnTo>
                  <a:pt x="205" y="257"/>
                </a:lnTo>
                <a:lnTo>
                  <a:pt x="209" y="237"/>
                </a:lnTo>
                <a:lnTo>
                  <a:pt x="209" y="217"/>
                </a:lnTo>
                <a:lnTo>
                  <a:pt x="203" y="192"/>
                </a:lnTo>
                <a:lnTo>
                  <a:pt x="195" y="164"/>
                </a:lnTo>
                <a:lnTo>
                  <a:pt x="179" y="132"/>
                </a:lnTo>
                <a:lnTo>
                  <a:pt x="158" y="95"/>
                </a:lnTo>
                <a:lnTo>
                  <a:pt x="158" y="95"/>
                </a:lnTo>
                <a:lnTo>
                  <a:pt x="146" y="107"/>
                </a:lnTo>
                <a:lnTo>
                  <a:pt x="134" y="123"/>
                </a:lnTo>
                <a:lnTo>
                  <a:pt x="120" y="144"/>
                </a:lnTo>
                <a:lnTo>
                  <a:pt x="106" y="168"/>
                </a:lnTo>
                <a:lnTo>
                  <a:pt x="92" y="196"/>
                </a:lnTo>
                <a:lnTo>
                  <a:pt x="79" y="229"/>
                </a:lnTo>
                <a:lnTo>
                  <a:pt x="75" y="247"/>
                </a:lnTo>
                <a:lnTo>
                  <a:pt x="71" y="265"/>
                </a:lnTo>
                <a:lnTo>
                  <a:pt x="71" y="265"/>
                </a:lnTo>
                <a:lnTo>
                  <a:pt x="69" y="283"/>
                </a:lnTo>
                <a:lnTo>
                  <a:pt x="69" y="302"/>
                </a:lnTo>
                <a:lnTo>
                  <a:pt x="71" y="318"/>
                </a:lnTo>
                <a:lnTo>
                  <a:pt x="73" y="336"/>
                </a:lnTo>
                <a:lnTo>
                  <a:pt x="79" y="366"/>
                </a:lnTo>
                <a:lnTo>
                  <a:pt x="90" y="395"/>
                </a:lnTo>
                <a:lnTo>
                  <a:pt x="100" y="417"/>
                </a:lnTo>
                <a:lnTo>
                  <a:pt x="108" y="435"/>
                </a:lnTo>
                <a:lnTo>
                  <a:pt x="118" y="449"/>
                </a:lnTo>
                <a:lnTo>
                  <a:pt x="118" y="449"/>
                </a:lnTo>
                <a:close/>
              </a:path>
            </a:pathLst>
          </a:custGeom>
          <a:solidFill>
            <a:schemeClr val="bg1"/>
          </a:solidFill>
          <a:ln w="9525">
            <a:noFill/>
          </a:ln>
        </p:spPr>
        <p:txBody>
          <a:bodyPr/>
          <a:p>
            <a:endParaRPr altLang="en-US" lang="zh-CN"/>
          </a:p>
        </p:txBody>
      </p:sp>
      <p:sp>
        <p:nvSpPr>
          <p:cNvPr id="1049340" name="Freeform 15"/>
          <p:cNvSpPr>
            <a:spLocks noEditPoints="1"/>
          </p:cNvSpPr>
          <p:nvPr/>
        </p:nvSpPr>
        <p:spPr>
          <a:xfrm>
            <a:off x="6667500" y="1196975"/>
            <a:ext cx="222250" cy="211138"/>
          </a:xfrm>
          <a:custGeom>
            <a:avLst/>
            <a:ahLst/>
            <a:cxnLst>
              <a:cxn ang="0">
                <a:pos x="864" y="174"/>
              </a:cxn>
              <a:cxn ang="0">
                <a:pos x="799" y="409"/>
              </a:cxn>
              <a:cxn ang="0">
                <a:pos x="700" y="634"/>
              </a:cxn>
              <a:cxn ang="0">
                <a:pos x="514" y="504"/>
              </a:cxn>
              <a:cxn ang="0">
                <a:pos x="583" y="269"/>
              </a:cxn>
              <a:cxn ang="0">
                <a:pos x="666" y="103"/>
              </a:cxn>
              <a:cxn ang="0">
                <a:pos x="65" y="591"/>
              </a:cxn>
              <a:cxn ang="0">
                <a:pos x="135" y="496"/>
              </a:cxn>
              <a:cxn ang="0">
                <a:pos x="170" y="482"/>
              </a:cxn>
              <a:cxn ang="0">
                <a:pos x="182" y="514"/>
              </a:cxn>
              <a:cxn ang="0">
                <a:pos x="174" y="599"/>
              </a:cxn>
              <a:cxn ang="0">
                <a:pos x="152" y="708"/>
              </a:cxn>
              <a:cxn ang="0">
                <a:pos x="208" y="694"/>
              </a:cxn>
              <a:cxn ang="0">
                <a:pos x="277" y="656"/>
              </a:cxn>
              <a:cxn ang="0">
                <a:pos x="310" y="652"/>
              </a:cxn>
              <a:cxn ang="0">
                <a:pos x="334" y="670"/>
              </a:cxn>
              <a:cxn ang="0">
                <a:pos x="336" y="702"/>
              </a:cxn>
              <a:cxn ang="0">
                <a:pos x="310" y="745"/>
              </a:cxn>
              <a:cxn ang="0">
                <a:pos x="235" y="830"/>
              </a:cxn>
              <a:cxn ang="0">
                <a:pos x="235" y="846"/>
              </a:cxn>
              <a:cxn ang="0">
                <a:pos x="297" y="806"/>
              </a:cxn>
              <a:cxn ang="0">
                <a:pos x="328" y="800"/>
              </a:cxn>
              <a:cxn ang="0">
                <a:pos x="354" y="818"/>
              </a:cxn>
              <a:cxn ang="0">
                <a:pos x="362" y="842"/>
              </a:cxn>
              <a:cxn ang="0">
                <a:pos x="415" y="848"/>
              </a:cxn>
              <a:cxn ang="0">
                <a:pos x="476" y="909"/>
              </a:cxn>
              <a:cxn ang="0">
                <a:pos x="378" y="909"/>
              </a:cxn>
              <a:cxn ang="0">
                <a:pos x="316" y="885"/>
              </a:cxn>
              <a:cxn ang="0">
                <a:pos x="297" y="883"/>
              </a:cxn>
              <a:cxn ang="0">
                <a:pos x="222" y="925"/>
              </a:cxn>
              <a:cxn ang="0">
                <a:pos x="170" y="925"/>
              </a:cxn>
              <a:cxn ang="0">
                <a:pos x="137" y="901"/>
              </a:cxn>
              <a:cxn ang="0">
                <a:pos x="135" y="860"/>
              </a:cxn>
              <a:cxn ang="0">
                <a:pos x="170" y="806"/>
              </a:cxn>
              <a:cxn ang="0">
                <a:pos x="144" y="804"/>
              </a:cxn>
              <a:cxn ang="0">
                <a:pos x="115" y="806"/>
              </a:cxn>
              <a:cxn ang="0">
                <a:pos x="91" y="781"/>
              </a:cxn>
              <a:cxn ang="0">
                <a:pos x="85" y="739"/>
              </a:cxn>
              <a:cxn ang="0">
                <a:pos x="105" y="646"/>
              </a:cxn>
              <a:cxn ang="0">
                <a:pos x="107" y="621"/>
              </a:cxn>
              <a:cxn ang="0">
                <a:pos x="85" y="664"/>
              </a:cxn>
              <a:cxn ang="0">
                <a:pos x="490" y="603"/>
              </a:cxn>
              <a:cxn ang="0">
                <a:pos x="528" y="866"/>
              </a:cxn>
              <a:cxn ang="0">
                <a:pos x="490" y="603"/>
              </a:cxn>
              <a:cxn ang="0">
                <a:pos x="765" y="0"/>
              </a:cxn>
              <a:cxn ang="0">
                <a:pos x="911" y="146"/>
              </a:cxn>
              <a:cxn ang="0">
                <a:pos x="893" y="261"/>
              </a:cxn>
              <a:cxn ang="0">
                <a:pos x="836" y="405"/>
              </a:cxn>
              <a:cxn ang="0">
                <a:pos x="895" y="433"/>
              </a:cxn>
              <a:cxn ang="0">
                <a:pos x="959" y="261"/>
              </a:cxn>
              <a:cxn ang="0">
                <a:pos x="978" y="99"/>
              </a:cxn>
            </a:cxnLst>
            <a:rect l="0" t="0" r="0" b="0"/>
            <a:pathLst>
              <a:path w="978" h="929">
                <a:moveTo>
                  <a:pt x="666" y="103"/>
                </a:moveTo>
                <a:lnTo>
                  <a:pt x="666" y="103"/>
                </a:lnTo>
                <a:lnTo>
                  <a:pt x="864" y="174"/>
                </a:lnTo>
                <a:lnTo>
                  <a:pt x="864" y="174"/>
                </a:lnTo>
                <a:lnTo>
                  <a:pt x="850" y="233"/>
                </a:lnTo>
                <a:lnTo>
                  <a:pt x="836" y="293"/>
                </a:lnTo>
                <a:lnTo>
                  <a:pt x="818" y="350"/>
                </a:lnTo>
                <a:lnTo>
                  <a:pt x="799" y="409"/>
                </a:lnTo>
                <a:lnTo>
                  <a:pt x="777" y="466"/>
                </a:lnTo>
                <a:lnTo>
                  <a:pt x="755" y="522"/>
                </a:lnTo>
                <a:lnTo>
                  <a:pt x="729" y="579"/>
                </a:lnTo>
                <a:lnTo>
                  <a:pt x="700" y="634"/>
                </a:lnTo>
                <a:lnTo>
                  <a:pt x="700" y="634"/>
                </a:lnTo>
                <a:lnTo>
                  <a:pt x="502" y="565"/>
                </a:lnTo>
                <a:lnTo>
                  <a:pt x="502" y="565"/>
                </a:lnTo>
                <a:lnTo>
                  <a:pt x="514" y="504"/>
                </a:lnTo>
                <a:lnTo>
                  <a:pt x="526" y="443"/>
                </a:lnTo>
                <a:lnTo>
                  <a:pt x="542" y="385"/>
                </a:lnTo>
                <a:lnTo>
                  <a:pt x="561" y="326"/>
                </a:lnTo>
                <a:lnTo>
                  <a:pt x="583" y="269"/>
                </a:lnTo>
                <a:lnTo>
                  <a:pt x="607" y="212"/>
                </a:lnTo>
                <a:lnTo>
                  <a:pt x="635" y="158"/>
                </a:lnTo>
                <a:lnTo>
                  <a:pt x="666" y="103"/>
                </a:lnTo>
                <a:lnTo>
                  <a:pt x="666" y="103"/>
                </a:lnTo>
                <a:close/>
                <a:moveTo>
                  <a:pt x="0" y="702"/>
                </a:moveTo>
                <a:lnTo>
                  <a:pt x="0" y="702"/>
                </a:lnTo>
                <a:lnTo>
                  <a:pt x="32" y="644"/>
                </a:lnTo>
                <a:lnTo>
                  <a:pt x="65" y="591"/>
                </a:lnTo>
                <a:lnTo>
                  <a:pt x="83" y="563"/>
                </a:lnTo>
                <a:lnTo>
                  <a:pt x="101" y="536"/>
                </a:lnTo>
                <a:lnTo>
                  <a:pt x="119" y="514"/>
                </a:lnTo>
                <a:lnTo>
                  <a:pt x="135" y="496"/>
                </a:lnTo>
                <a:lnTo>
                  <a:pt x="152" y="484"/>
                </a:lnTo>
                <a:lnTo>
                  <a:pt x="158" y="482"/>
                </a:lnTo>
                <a:lnTo>
                  <a:pt x="164" y="480"/>
                </a:lnTo>
                <a:lnTo>
                  <a:pt x="170" y="482"/>
                </a:lnTo>
                <a:lnTo>
                  <a:pt x="174" y="486"/>
                </a:lnTo>
                <a:lnTo>
                  <a:pt x="178" y="492"/>
                </a:lnTo>
                <a:lnTo>
                  <a:pt x="180" y="502"/>
                </a:lnTo>
                <a:lnTo>
                  <a:pt x="182" y="514"/>
                </a:lnTo>
                <a:lnTo>
                  <a:pt x="182" y="530"/>
                </a:lnTo>
                <a:lnTo>
                  <a:pt x="178" y="573"/>
                </a:lnTo>
                <a:lnTo>
                  <a:pt x="178" y="573"/>
                </a:lnTo>
                <a:lnTo>
                  <a:pt x="174" y="599"/>
                </a:lnTo>
                <a:lnTo>
                  <a:pt x="166" y="632"/>
                </a:lnTo>
                <a:lnTo>
                  <a:pt x="166" y="632"/>
                </a:lnTo>
                <a:lnTo>
                  <a:pt x="156" y="684"/>
                </a:lnTo>
                <a:lnTo>
                  <a:pt x="152" y="708"/>
                </a:lnTo>
                <a:lnTo>
                  <a:pt x="150" y="731"/>
                </a:lnTo>
                <a:lnTo>
                  <a:pt x="150" y="731"/>
                </a:lnTo>
                <a:lnTo>
                  <a:pt x="178" y="715"/>
                </a:lnTo>
                <a:lnTo>
                  <a:pt x="208" y="694"/>
                </a:lnTo>
                <a:lnTo>
                  <a:pt x="208" y="694"/>
                </a:lnTo>
                <a:lnTo>
                  <a:pt x="239" y="676"/>
                </a:lnTo>
                <a:lnTo>
                  <a:pt x="265" y="662"/>
                </a:lnTo>
                <a:lnTo>
                  <a:pt x="277" y="656"/>
                </a:lnTo>
                <a:lnTo>
                  <a:pt x="289" y="652"/>
                </a:lnTo>
                <a:lnTo>
                  <a:pt x="299" y="652"/>
                </a:lnTo>
                <a:lnTo>
                  <a:pt x="310" y="652"/>
                </a:lnTo>
                <a:lnTo>
                  <a:pt x="310" y="652"/>
                </a:lnTo>
                <a:lnTo>
                  <a:pt x="318" y="656"/>
                </a:lnTo>
                <a:lnTo>
                  <a:pt x="324" y="658"/>
                </a:lnTo>
                <a:lnTo>
                  <a:pt x="330" y="664"/>
                </a:lnTo>
                <a:lnTo>
                  <a:pt x="334" y="670"/>
                </a:lnTo>
                <a:lnTo>
                  <a:pt x="336" y="676"/>
                </a:lnTo>
                <a:lnTo>
                  <a:pt x="338" y="684"/>
                </a:lnTo>
                <a:lnTo>
                  <a:pt x="338" y="692"/>
                </a:lnTo>
                <a:lnTo>
                  <a:pt x="336" y="702"/>
                </a:lnTo>
                <a:lnTo>
                  <a:pt x="336" y="702"/>
                </a:lnTo>
                <a:lnTo>
                  <a:pt x="332" y="712"/>
                </a:lnTo>
                <a:lnTo>
                  <a:pt x="326" y="723"/>
                </a:lnTo>
                <a:lnTo>
                  <a:pt x="310" y="745"/>
                </a:lnTo>
                <a:lnTo>
                  <a:pt x="289" y="769"/>
                </a:lnTo>
                <a:lnTo>
                  <a:pt x="267" y="795"/>
                </a:lnTo>
                <a:lnTo>
                  <a:pt x="267" y="795"/>
                </a:lnTo>
                <a:lnTo>
                  <a:pt x="235" y="830"/>
                </a:lnTo>
                <a:lnTo>
                  <a:pt x="210" y="860"/>
                </a:lnTo>
                <a:lnTo>
                  <a:pt x="210" y="860"/>
                </a:lnTo>
                <a:lnTo>
                  <a:pt x="222" y="854"/>
                </a:lnTo>
                <a:lnTo>
                  <a:pt x="235" y="846"/>
                </a:lnTo>
                <a:lnTo>
                  <a:pt x="259" y="830"/>
                </a:lnTo>
                <a:lnTo>
                  <a:pt x="259" y="830"/>
                </a:lnTo>
                <a:lnTo>
                  <a:pt x="285" y="812"/>
                </a:lnTo>
                <a:lnTo>
                  <a:pt x="297" y="806"/>
                </a:lnTo>
                <a:lnTo>
                  <a:pt x="310" y="802"/>
                </a:lnTo>
                <a:lnTo>
                  <a:pt x="310" y="802"/>
                </a:lnTo>
                <a:lnTo>
                  <a:pt x="320" y="800"/>
                </a:lnTo>
                <a:lnTo>
                  <a:pt x="328" y="800"/>
                </a:lnTo>
                <a:lnTo>
                  <a:pt x="336" y="802"/>
                </a:lnTo>
                <a:lnTo>
                  <a:pt x="342" y="806"/>
                </a:lnTo>
                <a:lnTo>
                  <a:pt x="348" y="812"/>
                </a:lnTo>
                <a:lnTo>
                  <a:pt x="354" y="818"/>
                </a:lnTo>
                <a:lnTo>
                  <a:pt x="358" y="828"/>
                </a:lnTo>
                <a:lnTo>
                  <a:pt x="360" y="840"/>
                </a:lnTo>
                <a:lnTo>
                  <a:pt x="360" y="840"/>
                </a:lnTo>
                <a:lnTo>
                  <a:pt x="362" y="842"/>
                </a:lnTo>
                <a:lnTo>
                  <a:pt x="366" y="844"/>
                </a:lnTo>
                <a:lnTo>
                  <a:pt x="378" y="848"/>
                </a:lnTo>
                <a:lnTo>
                  <a:pt x="397" y="850"/>
                </a:lnTo>
                <a:lnTo>
                  <a:pt x="415" y="848"/>
                </a:lnTo>
                <a:lnTo>
                  <a:pt x="451" y="846"/>
                </a:lnTo>
                <a:lnTo>
                  <a:pt x="467" y="844"/>
                </a:lnTo>
                <a:lnTo>
                  <a:pt x="476" y="909"/>
                </a:lnTo>
                <a:lnTo>
                  <a:pt x="476" y="909"/>
                </a:lnTo>
                <a:lnTo>
                  <a:pt x="453" y="911"/>
                </a:lnTo>
                <a:lnTo>
                  <a:pt x="433" y="913"/>
                </a:lnTo>
                <a:lnTo>
                  <a:pt x="407" y="911"/>
                </a:lnTo>
                <a:lnTo>
                  <a:pt x="378" y="909"/>
                </a:lnTo>
                <a:lnTo>
                  <a:pt x="350" y="903"/>
                </a:lnTo>
                <a:lnTo>
                  <a:pt x="338" y="897"/>
                </a:lnTo>
                <a:lnTo>
                  <a:pt x="326" y="891"/>
                </a:lnTo>
                <a:lnTo>
                  <a:pt x="316" y="885"/>
                </a:lnTo>
                <a:lnTo>
                  <a:pt x="307" y="874"/>
                </a:lnTo>
                <a:lnTo>
                  <a:pt x="307" y="874"/>
                </a:lnTo>
                <a:lnTo>
                  <a:pt x="297" y="883"/>
                </a:lnTo>
                <a:lnTo>
                  <a:pt x="297" y="883"/>
                </a:lnTo>
                <a:lnTo>
                  <a:pt x="269" y="903"/>
                </a:lnTo>
                <a:lnTo>
                  <a:pt x="255" y="911"/>
                </a:lnTo>
                <a:lnTo>
                  <a:pt x="239" y="919"/>
                </a:lnTo>
                <a:lnTo>
                  <a:pt x="222" y="925"/>
                </a:lnTo>
                <a:lnTo>
                  <a:pt x="206" y="929"/>
                </a:lnTo>
                <a:lnTo>
                  <a:pt x="188" y="929"/>
                </a:lnTo>
                <a:lnTo>
                  <a:pt x="170" y="925"/>
                </a:lnTo>
                <a:lnTo>
                  <a:pt x="170" y="925"/>
                </a:lnTo>
                <a:lnTo>
                  <a:pt x="158" y="921"/>
                </a:lnTo>
                <a:lnTo>
                  <a:pt x="150" y="915"/>
                </a:lnTo>
                <a:lnTo>
                  <a:pt x="141" y="909"/>
                </a:lnTo>
                <a:lnTo>
                  <a:pt x="137" y="901"/>
                </a:lnTo>
                <a:lnTo>
                  <a:pt x="133" y="893"/>
                </a:lnTo>
                <a:lnTo>
                  <a:pt x="133" y="883"/>
                </a:lnTo>
                <a:lnTo>
                  <a:pt x="133" y="872"/>
                </a:lnTo>
                <a:lnTo>
                  <a:pt x="135" y="860"/>
                </a:lnTo>
                <a:lnTo>
                  <a:pt x="135" y="860"/>
                </a:lnTo>
                <a:lnTo>
                  <a:pt x="144" y="844"/>
                </a:lnTo>
                <a:lnTo>
                  <a:pt x="156" y="824"/>
                </a:lnTo>
                <a:lnTo>
                  <a:pt x="170" y="806"/>
                </a:lnTo>
                <a:lnTo>
                  <a:pt x="186" y="785"/>
                </a:lnTo>
                <a:lnTo>
                  <a:pt x="186" y="785"/>
                </a:lnTo>
                <a:lnTo>
                  <a:pt x="164" y="795"/>
                </a:lnTo>
                <a:lnTo>
                  <a:pt x="144" y="804"/>
                </a:lnTo>
                <a:lnTo>
                  <a:pt x="144" y="804"/>
                </a:lnTo>
                <a:lnTo>
                  <a:pt x="133" y="806"/>
                </a:lnTo>
                <a:lnTo>
                  <a:pt x="123" y="808"/>
                </a:lnTo>
                <a:lnTo>
                  <a:pt x="115" y="806"/>
                </a:lnTo>
                <a:lnTo>
                  <a:pt x="107" y="802"/>
                </a:lnTo>
                <a:lnTo>
                  <a:pt x="101" y="798"/>
                </a:lnTo>
                <a:lnTo>
                  <a:pt x="95" y="789"/>
                </a:lnTo>
                <a:lnTo>
                  <a:pt x="91" y="781"/>
                </a:lnTo>
                <a:lnTo>
                  <a:pt x="87" y="771"/>
                </a:lnTo>
                <a:lnTo>
                  <a:pt x="87" y="771"/>
                </a:lnTo>
                <a:lnTo>
                  <a:pt x="85" y="755"/>
                </a:lnTo>
                <a:lnTo>
                  <a:pt x="85" y="739"/>
                </a:lnTo>
                <a:lnTo>
                  <a:pt x="87" y="721"/>
                </a:lnTo>
                <a:lnTo>
                  <a:pt x="91" y="702"/>
                </a:lnTo>
                <a:lnTo>
                  <a:pt x="101" y="664"/>
                </a:lnTo>
                <a:lnTo>
                  <a:pt x="105" y="646"/>
                </a:lnTo>
                <a:lnTo>
                  <a:pt x="107" y="629"/>
                </a:lnTo>
                <a:lnTo>
                  <a:pt x="107" y="629"/>
                </a:lnTo>
                <a:lnTo>
                  <a:pt x="107" y="623"/>
                </a:lnTo>
                <a:lnTo>
                  <a:pt x="107" y="621"/>
                </a:lnTo>
                <a:lnTo>
                  <a:pt x="105" y="623"/>
                </a:lnTo>
                <a:lnTo>
                  <a:pt x="103" y="627"/>
                </a:lnTo>
                <a:lnTo>
                  <a:pt x="95" y="642"/>
                </a:lnTo>
                <a:lnTo>
                  <a:pt x="85" y="664"/>
                </a:lnTo>
                <a:lnTo>
                  <a:pt x="58" y="733"/>
                </a:lnTo>
                <a:lnTo>
                  <a:pt x="0" y="702"/>
                </a:lnTo>
                <a:lnTo>
                  <a:pt x="0" y="702"/>
                </a:lnTo>
                <a:close/>
                <a:moveTo>
                  <a:pt x="490" y="603"/>
                </a:moveTo>
                <a:lnTo>
                  <a:pt x="492" y="793"/>
                </a:lnTo>
                <a:lnTo>
                  <a:pt x="506" y="798"/>
                </a:lnTo>
                <a:lnTo>
                  <a:pt x="502" y="856"/>
                </a:lnTo>
                <a:lnTo>
                  <a:pt x="528" y="866"/>
                </a:lnTo>
                <a:lnTo>
                  <a:pt x="561" y="818"/>
                </a:lnTo>
                <a:lnTo>
                  <a:pt x="571" y="820"/>
                </a:lnTo>
                <a:lnTo>
                  <a:pt x="686" y="674"/>
                </a:lnTo>
                <a:lnTo>
                  <a:pt x="490" y="603"/>
                </a:lnTo>
                <a:lnTo>
                  <a:pt x="490" y="603"/>
                </a:lnTo>
                <a:close/>
                <a:moveTo>
                  <a:pt x="852" y="55"/>
                </a:moveTo>
                <a:lnTo>
                  <a:pt x="844" y="28"/>
                </a:lnTo>
                <a:lnTo>
                  <a:pt x="765" y="0"/>
                </a:lnTo>
                <a:lnTo>
                  <a:pt x="680" y="63"/>
                </a:lnTo>
                <a:lnTo>
                  <a:pt x="771" y="95"/>
                </a:lnTo>
                <a:lnTo>
                  <a:pt x="878" y="134"/>
                </a:lnTo>
                <a:lnTo>
                  <a:pt x="911" y="146"/>
                </a:lnTo>
                <a:lnTo>
                  <a:pt x="911" y="146"/>
                </a:lnTo>
                <a:lnTo>
                  <a:pt x="907" y="184"/>
                </a:lnTo>
                <a:lnTo>
                  <a:pt x="901" y="223"/>
                </a:lnTo>
                <a:lnTo>
                  <a:pt x="893" y="261"/>
                </a:lnTo>
                <a:lnTo>
                  <a:pt x="880" y="298"/>
                </a:lnTo>
                <a:lnTo>
                  <a:pt x="868" y="334"/>
                </a:lnTo>
                <a:lnTo>
                  <a:pt x="854" y="370"/>
                </a:lnTo>
                <a:lnTo>
                  <a:pt x="836" y="405"/>
                </a:lnTo>
                <a:lnTo>
                  <a:pt x="816" y="437"/>
                </a:lnTo>
                <a:lnTo>
                  <a:pt x="872" y="472"/>
                </a:lnTo>
                <a:lnTo>
                  <a:pt x="872" y="472"/>
                </a:lnTo>
                <a:lnTo>
                  <a:pt x="895" y="433"/>
                </a:lnTo>
                <a:lnTo>
                  <a:pt x="915" y="391"/>
                </a:lnTo>
                <a:lnTo>
                  <a:pt x="933" y="348"/>
                </a:lnTo>
                <a:lnTo>
                  <a:pt x="947" y="306"/>
                </a:lnTo>
                <a:lnTo>
                  <a:pt x="959" y="261"/>
                </a:lnTo>
                <a:lnTo>
                  <a:pt x="967" y="217"/>
                </a:lnTo>
                <a:lnTo>
                  <a:pt x="973" y="170"/>
                </a:lnTo>
                <a:lnTo>
                  <a:pt x="978" y="123"/>
                </a:lnTo>
                <a:lnTo>
                  <a:pt x="978" y="99"/>
                </a:lnTo>
                <a:lnTo>
                  <a:pt x="955" y="91"/>
                </a:lnTo>
                <a:lnTo>
                  <a:pt x="852" y="55"/>
                </a:lnTo>
                <a:close/>
              </a:path>
            </a:pathLst>
          </a:custGeom>
          <a:solidFill>
            <a:schemeClr val="bg1"/>
          </a:solidFill>
          <a:ln w="9525">
            <a:noFill/>
          </a:ln>
        </p:spPr>
        <p:txBody>
          <a:bodyPr/>
          <a:p>
            <a:endParaRPr altLang="en-US" lang="zh-CN"/>
          </a:p>
        </p:txBody>
      </p:sp>
      <p:sp>
        <p:nvSpPr>
          <p:cNvPr id="1049341" name="Freeform 16"/>
          <p:cNvSpPr>
            <a:spLocks noEditPoints="1"/>
          </p:cNvSpPr>
          <p:nvPr/>
        </p:nvSpPr>
        <p:spPr>
          <a:xfrm>
            <a:off x="4581525" y="1196975"/>
            <a:ext cx="203200" cy="211138"/>
          </a:xfrm>
          <a:custGeom>
            <a:avLst/>
            <a:ahLst/>
            <a:cxnLst>
              <a:cxn ang="0">
                <a:pos x="251" y="275"/>
              </a:cxn>
              <a:cxn ang="0">
                <a:pos x="261" y="342"/>
              </a:cxn>
              <a:cxn ang="0">
                <a:pos x="287" y="441"/>
              </a:cxn>
              <a:cxn ang="0">
                <a:pos x="336" y="530"/>
              </a:cxn>
              <a:cxn ang="0">
                <a:pos x="336" y="504"/>
              </a:cxn>
              <a:cxn ang="0">
                <a:pos x="350" y="480"/>
              </a:cxn>
              <a:cxn ang="0">
                <a:pos x="350" y="480"/>
              </a:cxn>
              <a:cxn ang="0">
                <a:pos x="372" y="468"/>
              </a:cxn>
              <a:cxn ang="0">
                <a:pos x="492" y="466"/>
              </a:cxn>
              <a:cxn ang="0">
                <a:pos x="518" y="474"/>
              </a:cxn>
              <a:cxn ang="0">
                <a:pos x="524" y="480"/>
              </a:cxn>
              <a:cxn ang="0">
                <a:pos x="536" y="504"/>
              </a:cxn>
              <a:cxn ang="0">
                <a:pos x="538" y="532"/>
              </a:cxn>
              <a:cxn ang="0">
                <a:pos x="581" y="449"/>
              </a:cxn>
              <a:cxn ang="0">
                <a:pos x="601" y="370"/>
              </a:cxn>
              <a:cxn ang="0">
                <a:pos x="178" y="196"/>
              </a:cxn>
              <a:cxn ang="0">
                <a:pos x="190" y="91"/>
              </a:cxn>
              <a:cxn ang="0">
                <a:pos x="208" y="55"/>
              </a:cxn>
              <a:cxn ang="0">
                <a:pos x="233" y="30"/>
              </a:cxn>
              <a:cxn ang="0">
                <a:pos x="297" y="8"/>
              </a:cxn>
              <a:cxn ang="0">
                <a:pos x="378" y="12"/>
              </a:cxn>
              <a:cxn ang="0">
                <a:pos x="463" y="38"/>
              </a:cxn>
              <a:cxn ang="0">
                <a:pos x="573" y="30"/>
              </a:cxn>
              <a:cxn ang="0">
                <a:pos x="595" y="105"/>
              </a:cxn>
              <a:cxn ang="0">
                <a:pos x="670" y="150"/>
              </a:cxn>
              <a:cxn ang="0">
                <a:pos x="712" y="186"/>
              </a:cxn>
              <a:cxn ang="0">
                <a:pos x="739" y="229"/>
              </a:cxn>
              <a:cxn ang="0">
                <a:pos x="741" y="281"/>
              </a:cxn>
              <a:cxn ang="0">
                <a:pos x="712" y="350"/>
              </a:cxn>
              <a:cxn ang="0">
                <a:pos x="658" y="387"/>
              </a:cxn>
              <a:cxn ang="0">
                <a:pos x="637" y="455"/>
              </a:cxn>
              <a:cxn ang="0">
                <a:pos x="609" y="524"/>
              </a:cxn>
              <a:cxn ang="0">
                <a:pos x="571" y="581"/>
              </a:cxn>
              <a:cxn ang="0">
                <a:pos x="540" y="607"/>
              </a:cxn>
              <a:cxn ang="0">
                <a:pos x="437" y="615"/>
              </a:cxn>
              <a:cxn ang="0">
                <a:pos x="336" y="607"/>
              </a:cxn>
              <a:cxn ang="0">
                <a:pos x="318" y="599"/>
              </a:cxn>
              <a:cxn ang="0">
                <a:pos x="277" y="546"/>
              </a:cxn>
              <a:cxn ang="0">
                <a:pos x="243" y="484"/>
              </a:cxn>
              <a:cxn ang="0">
                <a:pos x="214" y="401"/>
              </a:cxn>
              <a:cxn ang="0">
                <a:pos x="194" y="283"/>
              </a:cxn>
              <a:cxn ang="0">
                <a:pos x="476" y="526"/>
              </a:cxn>
              <a:cxn ang="0">
                <a:pos x="500" y="555"/>
              </a:cxn>
              <a:cxn ang="0">
                <a:pos x="498" y="510"/>
              </a:cxn>
              <a:cxn ang="0">
                <a:pos x="496" y="508"/>
              </a:cxn>
              <a:cxn ang="0">
                <a:pos x="382" y="506"/>
              </a:cxn>
              <a:cxn ang="0">
                <a:pos x="376" y="508"/>
              </a:cxn>
              <a:cxn ang="0">
                <a:pos x="374" y="510"/>
              </a:cxn>
              <a:cxn ang="0">
                <a:pos x="374" y="555"/>
              </a:cxn>
              <a:cxn ang="0">
                <a:pos x="401" y="526"/>
              </a:cxn>
              <a:cxn ang="0">
                <a:pos x="429" y="929"/>
              </a:cxn>
              <a:cxn ang="0">
                <a:pos x="0" y="893"/>
              </a:cxn>
              <a:cxn ang="0">
                <a:pos x="14" y="791"/>
              </a:cxn>
              <a:cxn ang="0">
                <a:pos x="59" y="702"/>
              </a:cxn>
              <a:cxn ang="0">
                <a:pos x="546" y="650"/>
              </a:cxn>
              <a:cxn ang="0">
                <a:pos x="830" y="702"/>
              </a:cxn>
              <a:cxn ang="0">
                <a:pos x="874" y="791"/>
              </a:cxn>
              <a:cxn ang="0">
                <a:pos x="890" y="893"/>
              </a:cxn>
              <a:cxn ang="0">
                <a:pos x="546" y="650"/>
              </a:cxn>
            </a:cxnLst>
            <a:rect l="0" t="0" r="0" b="0"/>
            <a:pathLst>
              <a:path w="890" h="929">
                <a:moveTo>
                  <a:pt x="194" y="283"/>
                </a:moveTo>
                <a:lnTo>
                  <a:pt x="192" y="275"/>
                </a:lnTo>
                <a:lnTo>
                  <a:pt x="251" y="275"/>
                </a:lnTo>
                <a:lnTo>
                  <a:pt x="251" y="275"/>
                </a:lnTo>
                <a:lnTo>
                  <a:pt x="255" y="308"/>
                </a:lnTo>
                <a:lnTo>
                  <a:pt x="261" y="342"/>
                </a:lnTo>
                <a:lnTo>
                  <a:pt x="267" y="376"/>
                </a:lnTo>
                <a:lnTo>
                  <a:pt x="277" y="409"/>
                </a:lnTo>
                <a:lnTo>
                  <a:pt x="287" y="441"/>
                </a:lnTo>
                <a:lnTo>
                  <a:pt x="301" y="472"/>
                </a:lnTo>
                <a:lnTo>
                  <a:pt x="318" y="502"/>
                </a:lnTo>
                <a:lnTo>
                  <a:pt x="336" y="530"/>
                </a:lnTo>
                <a:lnTo>
                  <a:pt x="336" y="514"/>
                </a:lnTo>
                <a:lnTo>
                  <a:pt x="336" y="514"/>
                </a:lnTo>
                <a:lnTo>
                  <a:pt x="336" y="504"/>
                </a:lnTo>
                <a:lnTo>
                  <a:pt x="340" y="496"/>
                </a:lnTo>
                <a:lnTo>
                  <a:pt x="344" y="488"/>
                </a:lnTo>
                <a:lnTo>
                  <a:pt x="350" y="480"/>
                </a:lnTo>
                <a:lnTo>
                  <a:pt x="350" y="480"/>
                </a:lnTo>
                <a:lnTo>
                  <a:pt x="350" y="480"/>
                </a:lnTo>
                <a:lnTo>
                  <a:pt x="350" y="480"/>
                </a:lnTo>
                <a:lnTo>
                  <a:pt x="356" y="474"/>
                </a:lnTo>
                <a:lnTo>
                  <a:pt x="364" y="470"/>
                </a:lnTo>
                <a:lnTo>
                  <a:pt x="372" y="468"/>
                </a:lnTo>
                <a:lnTo>
                  <a:pt x="382" y="466"/>
                </a:lnTo>
                <a:lnTo>
                  <a:pt x="492" y="466"/>
                </a:lnTo>
                <a:lnTo>
                  <a:pt x="492" y="466"/>
                </a:lnTo>
                <a:lnTo>
                  <a:pt x="500" y="468"/>
                </a:lnTo>
                <a:lnTo>
                  <a:pt x="510" y="470"/>
                </a:lnTo>
                <a:lnTo>
                  <a:pt x="518" y="474"/>
                </a:lnTo>
                <a:lnTo>
                  <a:pt x="524" y="480"/>
                </a:lnTo>
                <a:lnTo>
                  <a:pt x="524" y="480"/>
                </a:lnTo>
                <a:lnTo>
                  <a:pt x="524" y="480"/>
                </a:lnTo>
                <a:lnTo>
                  <a:pt x="530" y="488"/>
                </a:lnTo>
                <a:lnTo>
                  <a:pt x="534" y="494"/>
                </a:lnTo>
                <a:lnTo>
                  <a:pt x="536" y="504"/>
                </a:lnTo>
                <a:lnTo>
                  <a:pt x="538" y="514"/>
                </a:lnTo>
                <a:lnTo>
                  <a:pt x="538" y="532"/>
                </a:lnTo>
                <a:lnTo>
                  <a:pt x="538" y="532"/>
                </a:lnTo>
                <a:lnTo>
                  <a:pt x="554" y="506"/>
                </a:lnTo>
                <a:lnTo>
                  <a:pt x="569" y="478"/>
                </a:lnTo>
                <a:lnTo>
                  <a:pt x="581" y="449"/>
                </a:lnTo>
                <a:lnTo>
                  <a:pt x="591" y="417"/>
                </a:lnTo>
                <a:lnTo>
                  <a:pt x="591" y="417"/>
                </a:lnTo>
                <a:lnTo>
                  <a:pt x="601" y="370"/>
                </a:lnTo>
                <a:lnTo>
                  <a:pt x="609" y="322"/>
                </a:lnTo>
                <a:lnTo>
                  <a:pt x="178" y="196"/>
                </a:lnTo>
                <a:lnTo>
                  <a:pt x="178" y="196"/>
                </a:lnTo>
                <a:lnTo>
                  <a:pt x="178" y="156"/>
                </a:lnTo>
                <a:lnTo>
                  <a:pt x="182" y="121"/>
                </a:lnTo>
                <a:lnTo>
                  <a:pt x="190" y="91"/>
                </a:lnTo>
                <a:lnTo>
                  <a:pt x="196" y="77"/>
                </a:lnTo>
                <a:lnTo>
                  <a:pt x="202" y="67"/>
                </a:lnTo>
                <a:lnTo>
                  <a:pt x="208" y="55"/>
                </a:lnTo>
                <a:lnTo>
                  <a:pt x="216" y="46"/>
                </a:lnTo>
                <a:lnTo>
                  <a:pt x="224" y="38"/>
                </a:lnTo>
                <a:lnTo>
                  <a:pt x="233" y="30"/>
                </a:lnTo>
                <a:lnTo>
                  <a:pt x="253" y="18"/>
                </a:lnTo>
                <a:lnTo>
                  <a:pt x="275" y="12"/>
                </a:lnTo>
                <a:lnTo>
                  <a:pt x="297" y="8"/>
                </a:lnTo>
                <a:lnTo>
                  <a:pt x="324" y="6"/>
                </a:lnTo>
                <a:lnTo>
                  <a:pt x="350" y="8"/>
                </a:lnTo>
                <a:lnTo>
                  <a:pt x="378" y="12"/>
                </a:lnTo>
                <a:lnTo>
                  <a:pt x="407" y="20"/>
                </a:lnTo>
                <a:lnTo>
                  <a:pt x="435" y="28"/>
                </a:lnTo>
                <a:lnTo>
                  <a:pt x="463" y="38"/>
                </a:lnTo>
                <a:lnTo>
                  <a:pt x="494" y="51"/>
                </a:lnTo>
                <a:lnTo>
                  <a:pt x="520" y="0"/>
                </a:lnTo>
                <a:lnTo>
                  <a:pt x="573" y="30"/>
                </a:lnTo>
                <a:lnTo>
                  <a:pt x="542" y="75"/>
                </a:lnTo>
                <a:lnTo>
                  <a:pt x="542" y="75"/>
                </a:lnTo>
                <a:lnTo>
                  <a:pt x="595" y="105"/>
                </a:lnTo>
                <a:lnTo>
                  <a:pt x="595" y="105"/>
                </a:lnTo>
                <a:lnTo>
                  <a:pt x="633" y="127"/>
                </a:lnTo>
                <a:lnTo>
                  <a:pt x="670" y="150"/>
                </a:lnTo>
                <a:lnTo>
                  <a:pt x="686" y="162"/>
                </a:lnTo>
                <a:lnTo>
                  <a:pt x="700" y="174"/>
                </a:lnTo>
                <a:lnTo>
                  <a:pt x="712" y="186"/>
                </a:lnTo>
                <a:lnTo>
                  <a:pt x="725" y="198"/>
                </a:lnTo>
                <a:lnTo>
                  <a:pt x="733" y="212"/>
                </a:lnTo>
                <a:lnTo>
                  <a:pt x="739" y="229"/>
                </a:lnTo>
                <a:lnTo>
                  <a:pt x="743" y="245"/>
                </a:lnTo>
                <a:lnTo>
                  <a:pt x="743" y="263"/>
                </a:lnTo>
                <a:lnTo>
                  <a:pt x="741" y="281"/>
                </a:lnTo>
                <a:lnTo>
                  <a:pt x="735" y="304"/>
                </a:lnTo>
                <a:lnTo>
                  <a:pt x="727" y="326"/>
                </a:lnTo>
                <a:lnTo>
                  <a:pt x="712" y="350"/>
                </a:lnTo>
                <a:lnTo>
                  <a:pt x="666" y="336"/>
                </a:lnTo>
                <a:lnTo>
                  <a:pt x="666" y="336"/>
                </a:lnTo>
                <a:lnTo>
                  <a:pt x="658" y="387"/>
                </a:lnTo>
                <a:lnTo>
                  <a:pt x="646" y="431"/>
                </a:lnTo>
                <a:lnTo>
                  <a:pt x="646" y="431"/>
                </a:lnTo>
                <a:lnTo>
                  <a:pt x="637" y="455"/>
                </a:lnTo>
                <a:lnTo>
                  <a:pt x="629" y="480"/>
                </a:lnTo>
                <a:lnTo>
                  <a:pt x="621" y="502"/>
                </a:lnTo>
                <a:lnTo>
                  <a:pt x="609" y="524"/>
                </a:lnTo>
                <a:lnTo>
                  <a:pt x="599" y="544"/>
                </a:lnTo>
                <a:lnTo>
                  <a:pt x="585" y="563"/>
                </a:lnTo>
                <a:lnTo>
                  <a:pt x="571" y="581"/>
                </a:lnTo>
                <a:lnTo>
                  <a:pt x="556" y="599"/>
                </a:lnTo>
                <a:lnTo>
                  <a:pt x="550" y="605"/>
                </a:lnTo>
                <a:lnTo>
                  <a:pt x="540" y="607"/>
                </a:lnTo>
                <a:lnTo>
                  <a:pt x="540" y="607"/>
                </a:lnTo>
                <a:lnTo>
                  <a:pt x="488" y="613"/>
                </a:lnTo>
                <a:lnTo>
                  <a:pt x="437" y="615"/>
                </a:lnTo>
                <a:lnTo>
                  <a:pt x="437" y="615"/>
                </a:lnTo>
                <a:lnTo>
                  <a:pt x="386" y="613"/>
                </a:lnTo>
                <a:lnTo>
                  <a:pt x="336" y="607"/>
                </a:lnTo>
                <a:lnTo>
                  <a:pt x="326" y="605"/>
                </a:lnTo>
                <a:lnTo>
                  <a:pt x="318" y="599"/>
                </a:lnTo>
                <a:lnTo>
                  <a:pt x="318" y="599"/>
                </a:lnTo>
                <a:lnTo>
                  <a:pt x="303" y="583"/>
                </a:lnTo>
                <a:lnTo>
                  <a:pt x="289" y="565"/>
                </a:lnTo>
                <a:lnTo>
                  <a:pt x="277" y="546"/>
                </a:lnTo>
                <a:lnTo>
                  <a:pt x="265" y="526"/>
                </a:lnTo>
                <a:lnTo>
                  <a:pt x="253" y="506"/>
                </a:lnTo>
                <a:lnTo>
                  <a:pt x="243" y="484"/>
                </a:lnTo>
                <a:lnTo>
                  <a:pt x="227" y="437"/>
                </a:lnTo>
                <a:lnTo>
                  <a:pt x="227" y="437"/>
                </a:lnTo>
                <a:lnTo>
                  <a:pt x="214" y="401"/>
                </a:lnTo>
                <a:lnTo>
                  <a:pt x="206" y="364"/>
                </a:lnTo>
                <a:lnTo>
                  <a:pt x="200" y="324"/>
                </a:lnTo>
                <a:lnTo>
                  <a:pt x="194" y="283"/>
                </a:lnTo>
                <a:lnTo>
                  <a:pt x="194" y="283"/>
                </a:lnTo>
                <a:close/>
                <a:moveTo>
                  <a:pt x="401" y="526"/>
                </a:moveTo>
                <a:lnTo>
                  <a:pt x="476" y="526"/>
                </a:lnTo>
                <a:lnTo>
                  <a:pt x="476" y="557"/>
                </a:lnTo>
                <a:lnTo>
                  <a:pt x="476" y="557"/>
                </a:lnTo>
                <a:lnTo>
                  <a:pt x="500" y="555"/>
                </a:lnTo>
                <a:lnTo>
                  <a:pt x="500" y="514"/>
                </a:lnTo>
                <a:lnTo>
                  <a:pt x="500" y="514"/>
                </a:lnTo>
                <a:lnTo>
                  <a:pt x="498" y="510"/>
                </a:lnTo>
                <a:lnTo>
                  <a:pt x="496" y="508"/>
                </a:lnTo>
                <a:lnTo>
                  <a:pt x="496" y="508"/>
                </a:lnTo>
                <a:lnTo>
                  <a:pt x="496" y="508"/>
                </a:lnTo>
                <a:lnTo>
                  <a:pt x="494" y="506"/>
                </a:lnTo>
                <a:lnTo>
                  <a:pt x="492" y="506"/>
                </a:lnTo>
                <a:lnTo>
                  <a:pt x="382" y="506"/>
                </a:lnTo>
                <a:lnTo>
                  <a:pt x="382" y="506"/>
                </a:lnTo>
                <a:lnTo>
                  <a:pt x="378" y="506"/>
                </a:lnTo>
                <a:lnTo>
                  <a:pt x="376" y="508"/>
                </a:lnTo>
                <a:lnTo>
                  <a:pt x="376" y="508"/>
                </a:lnTo>
                <a:lnTo>
                  <a:pt x="376" y="508"/>
                </a:lnTo>
                <a:lnTo>
                  <a:pt x="374" y="510"/>
                </a:lnTo>
                <a:lnTo>
                  <a:pt x="374" y="514"/>
                </a:lnTo>
                <a:lnTo>
                  <a:pt x="374" y="555"/>
                </a:lnTo>
                <a:lnTo>
                  <a:pt x="374" y="555"/>
                </a:lnTo>
                <a:lnTo>
                  <a:pt x="401" y="557"/>
                </a:lnTo>
                <a:lnTo>
                  <a:pt x="401" y="526"/>
                </a:lnTo>
                <a:lnTo>
                  <a:pt x="401" y="526"/>
                </a:lnTo>
                <a:close/>
                <a:moveTo>
                  <a:pt x="81" y="674"/>
                </a:moveTo>
                <a:lnTo>
                  <a:pt x="342" y="650"/>
                </a:lnTo>
                <a:lnTo>
                  <a:pt x="429" y="929"/>
                </a:lnTo>
                <a:lnTo>
                  <a:pt x="0" y="929"/>
                </a:lnTo>
                <a:lnTo>
                  <a:pt x="0" y="929"/>
                </a:lnTo>
                <a:lnTo>
                  <a:pt x="0" y="893"/>
                </a:lnTo>
                <a:lnTo>
                  <a:pt x="2" y="858"/>
                </a:lnTo>
                <a:lnTo>
                  <a:pt x="6" y="824"/>
                </a:lnTo>
                <a:lnTo>
                  <a:pt x="14" y="791"/>
                </a:lnTo>
                <a:lnTo>
                  <a:pt x="24" y="761"/>
                </a:lnTo>
                <a:lnTo>
                  <a:pt x="40" y="731"/>
                </a:lnTo>
                <a:lnTo>
                  <a:pt x="59" y="702"/>
                </a:lnTo>
                <a:lnTo>
                  <a:pt x="81" y="674"/>
                </a:lnTo>
                <a:lnTo>
                  <a:pt x="81" y="674"/>
                </a:lnTo>
                <a:close/>
                <a:moveTo>
                  <a:pt x="546" y="650"/>
                </a:moveTo>
                <a:lnTo>
                  <a:pt x="808" y="674"/>
                </a:lnTo>
                <a:lnTo>
                  <a:pt x="808" y="674"/>
                </a:lnTo>
                <a:lnTo>
                  <a:pt x="830" y="702"/>
                </a:lnTo>
                <a:lnTo>
                  <a:pt x="850" y="731"/>
                </a:lnTo>
                <a:lnTo>
                  <a:pt x="864" y="761"/>
                </a:lnTo>
                <a:lnTo>
                  <a:pt x="874" y="791"/>
                </a:lnTo>
                <a:lnTo>
                  <a:pt x="882" y="824"/>
                </a:lnTo>
                <a:lnTo>
                  <a:pt x="888" y="858"/>
                </a:lnTo>
                <a:lnTo>
                  <a:pt x="890" y="893"/>
                </a:lnTo>
                <a:lnTo>
                  <a:pt x="888" y="929"/>
                </a:lnTo>
                <a:lnTo>
                  <a:pt x="461" y="929"/>
                </a:lnTo>
                <a:lnTo>
                  <a:pt x="546" y="650"/>
                </a:lnTo>
                <a:close/>
              </a:path>
            </a:pathLst>
          </a:custGeom>
          <a:solidFill>
            <a:schemeClr val="bg1"/>
          </a:solidFill>
          <a:ln w="9525">
            <a:noFill/>
          </a:ln>
        </p:spPr>
        <p:txBody>
          <a:bodyPr/>
          <a:p>
            <a:endParaRPr altLang="en-US" lang="zh-CN"/>
          </a:p>
        </p:txBody>
      </p:sp>
      <p:sp>
        <p:nvSpPr>
          <p:cNvPr id="1049342" name="Freeform 17"/>
          <p:cNvSpPr>
            <a:spLocks noEditPoints="1"/>
          </p:cNvSpPr>
          <p:nvPr/>
        </p:nvSpPr>
        <p:spPr>
          <a:xfrm>
            <a:off x="2293938" y="1196975"/>
            <a:ext cx="219075" cy="206375"/>
          </a:xfrm>
          <a:custGeom>
            <a:avLst/>
            <a:ahLst/>
            <a:cxnLst>
              <a:cxn ang="0">
                <a:pos x="814" y="498"/>
              </a:cxn>
              <a:cxn ang="0">
                <a:pos x="951" y="634"/>
              </a:cxn>
              <a:cxn ang="0">
                <a:pos x="962" y="674"/>
              </a:cxn>
              <a:cxn ang="0">
                <a:pos x="951" y="707"/>
              </a:cxn>
              <a:cxn ang="0">
                <a:pos x="927" y="763"/>
              </a:cxn>
              <a:cxn ang="0">
                <a:pos x="895" y="808"/>
              </a:cxn>
              <a:cxn ang="0">
                <a:pos x="858" y="844"/>
              </a:cxn>
              <a:cxn ang="0">
                <a:pos x="840" y="860"/>
              </a:cxn>
              <a:cxn ang="0">
                <a:pos x="788" y="889"/>
              </a:cxn>
              <a:cxn ang="0">
                <a:pos x="733" y="905"/>
              </a:cxn>
              <a:cxn ang="0">
                <a:pos x="676" y="911"/>
              </a:cxn>
              <a:cxn ang="0">
                <a:pos x="624" y="907"/>
              </a:cxn>
              <a:cxn ang="0">
                <a:pos x="601" y="897"/>
              </a:cxn>
              <a:cxn ang="0">
                <a:pos x="508" y="804"/>
              </a:cxn>
              <a:cxn ang="0">
                <a:pos x="559" y="753"/>
              </a:cxn>
              <a:cxn ang="0">
                <a:pos x="219" y="413"/>
              </a:cxn>
              <a:cxn ang="0">
                <a:pos x="253" y="271"/>
              </a:cxn>
              <a:cxn ang="0">
                <a:pos x="107" y="225"/>
              </a:cxn>
              <a:cxn ang="0">
                <a:pos x="385" y="178"/>
              </a:cxn>
              <a:cxn ang="0">
                <a:pos x="476" y="158"/>
              </a:cxn>
              <a:cxn ang="0">
                <a:pos x="492" y="174"/>
              </a:cxn>
              <a:cxn ang="0">
                <a:pos x="646" y="470"/>
              </a:cxn>
              <a:cxn ang="0">
                <a:pos x="620" y="454"/>
              </a:cxn>
              <a:cxn ang="0">
                <a:pos x="591" y="447"/>
              </a:cxn>
              <a:cxn ang="0">
                <a:pos x="561" y="454"/>
              </a:cxn>
              <a:cxn ang="0">
                <a:pos x="534" y="470"/>
              </a:cxn>
              <a:cxn ang="0">
                <a:pos x="524" y="482"/>
              </a:cxn>
              <a:cxn ang="0">
                <a:pos x="514" y="510"/>
              </a:cxn>
              <a:cxn ang="0">
                <a:pos x="514" y="541"/>
              </a:cxn>
              <a:cxn ang="0">
                <a:pos x="524" y="569"/>
              </a:cxn>
              <a:cxn ang="0">
                <a:pos x="534" y="581"/>
              </a:cxn>
              <a:cxn ang="0">
                <a:pos x="561" y="597"/>
              </a:cxn>
              <a:cxn ang="0">
                <a:pos x="591" y="603"/>
              </a:cxn>
              <a:cxn ang="0">
                <a:pos x="620" y="597"/>
              </a:cxn>
              <a:cxn ang="0">
                <a:pos x="646" y="581"/>
              </a:cxn>
              <a:cxn ang="0">
                <a:pos x="656" y="569"/>
              </a:cxn>
              <a:cxn ang="0">
                <a:pos x="668" y="541"/>
              </a:cxn>
              <a:cxn ang="0">
                <a:pos x="668" y="510"/>
              </a:cxn>
              <a:cxn ang="0">
                <a:pos x="656" y="482"/>
              </a:cxn>
              <a:cxn ang="0">
                <a:pos x="646" y="470"/>
              </a:cxn>
              <a:cxn ang="0">
                <a:pos x="0" y="120"/>
              </a:cxn>
              <a:cxn ang="0">
                <a:pos x="290" y="83"/>
              </a:cxn>
              <a:cxn ang="0">
                <a:pos x="207" y="0"/>
              </a:cxn>
              <a:cxn ang="0">
                <a:pos x="447" y="249"/>
              </a:cxn>
              <a:cxn ang="0">
                <a:pos x="312" y="387"/>
              </a:cxn>
              <a:cxn ang="0">
                <a:pos x="686" y="626"/>
              </a:cxn>
            </a:cxnLst>
            <a:rect l="0" t="0" r="0" b="0"/>
            <a:pathLst>
              <a:path w="968" h="911">
                <a:moveTo>
                  <a:pt x="492" y="174"/>
                </a:moveTo>
                <a:lnTo>
                  <a:pt x="814" y="498"/>
                </a:lnTo>
                <a:lnTo>
                  <a:pt x="844" y="528"/>
                </a:lnTo>
                <a:lnTo>
                  <a:pt x="951" y="634"/>
                </a:lnTo>
                <a:lnTo>
                  <a:pt x="968" y="652"/>
                </a:lnTo>
                <a:lnTo>
                  <a:pt x="962" y="674"/>
                </a:lnTo>
                <a:lnTo>
                  <a:pt x="962" y="674"/>
                </a:lnTo>
                <a:lnTo>
                  <a:pt x="951" y="707"/>
                </a:lnTo>
                <a:lnTo>
                  <a:pt x="939" y="735"/>
                </a:lnTo>
                <a:lnTo>
                  <a:pt x="927" y="763"/>
                </a:lnTo>
                <a:lnTo>
                  <a:pt x="911" y="788"/>
                </a:lnTo>
                <a:lnTo>
                  <a:pt x="895" y="808"/>
                </a:lnTo>
                <a:lnTo>
                  <a:pt x="879" y="828"/>
                </a:lnTo>
                <a:lnTo>
                  <a:pt x="858" y="844"/>
                </a:lnTo>
                <a:lnTo>
                  <a:pt x="840" y="860"/>
                </a:lnTo>
                <a:lnTo>
                  <a:pt x="840" y="860"/>
                </a:lnTo>
                <a:lnTo>
                  <a:pt x="814" y="877"/>
                </a:lnTo>
                <a:lnTo>
                  <a:pt x="788" y="889"/>
                </a:lnTo>
                <a:lnTo>
                  <a:pt x="759" y="899"/>
                </a:lnTo>
                <a:lnTo>
                  <a:pt x="733" y="905"/>
                </a:lnTo>
                <a:lnTo>
                  <a:pt x="705" y="909"/>
                </a:lnTo>
                <a:lnTo>
                  <a:pt x="676" y="911"/>
                </a:lnTo>
                <a:lnTo>
                  <a:pt x="650" y="911"/>
                </a:lnTo>
                <a:lnTo>
                  <a:pt x="624" y="907"/>
                </a:lnTo>
                <a:lnTo>
                  <a:pt x="609" y="905"/>
                </a:lnTo>
                <a:lnTo>
                  <a:pt x="601" y="897"/>
                </a:lnTo>
                <a:lnTo>
                  <a:pt x="539" y="834"/>
                </a:lnTo>
                <a:lnTo>
                  <a:pt x="508" y="804"/>
                </a:lnTo>
                <a:lnTo>
                  <a:pt x="539" y="775"/>
                </a:lnTo>
                <a:lnTo>
                  <a:pt x="559" y="753"/>
                </a:lnTo>
                <a:lnTo>
                  <a:pt x="237" y="429"/>
                </a:lnTo>
                <a:lnTo>
                  <a:pt x="219" y="413"/>
                </a:lnTo>
                <a:lnTo>
                  <a:pt x="225" y="391"/>
                </a:lnTo>
                <a:lnTo>
                  <a:pt x="253" y="271"/>
                </a:lnTo>
                <a:lnTo>
                  <a:pt x="188" y="308"/>
                </a:lnTo>
                <a:lnTo>
                  <a:pt x="107" y="225"/>
                </a:lnTo>
                <a:lnTo>
                  <a:pt x="314" y="105"/>
                </a:lnTo>
                <a:lnTo>
                  <a:pt x="385" y="178"/>
                </a:lnTo>
                <a:lnTo>
                  <a:pt x="451" y="164"/>
                </a:lnTo>
                <a:lnTo>
                  <a:pt x="476" y="158"/>
                </a:lnTo>
                <a:lnTo>
                  <a:pt x="492" y="174"/>
                </a:lnTo>
                <a:lnTo>
                  <a:pt x="492" y="174"/>
                </a:lnTo>
                <a:close/>
                <a:moveTo>
                  <a:pt x="646" y="470"/>
                </a:moveTo>
                <a:lnTo>
                  <a:pt x="646" y="470"/>
                </a:lnTo>
                <a:lnTo>
                  <a:pt x="634" y="460"/>
                </a:lnTo>
                <a:lnTo>
                  <a:pt x="620" y="454"/>
                </a:lnTo>
                <a:lnTo>
                  <a:pt x="605" y="450"/>
                </a:lnTo>
                <a:lnTo>
                  <a:pt x="591" y="447"/>
                </a:lnTo>
                <a:lnTo>
                  <a:pt x="575" y="450"/>
                </a:lnTo>
                <a:lnTo>
                  <a:pt x="561" y="454"/>
                </a:lnTo>
                <a:lnTo>
                  <a:pt x="547" y="460"/>
                </a:lnTo>
                <a:lnTo>
                  <a:pt x="534" y="470"/>
                </a:lnTo>
                <a:lnTo>
                  <a:pt x="534" y="470"/>
                </a:lnTo>
                <a:lnTo>
                  <a:pt x="524" y="482"/>
                </a:lnTo>
                <a:lnTo>
                  <a:pt x="518" y="496"/>
                </a:lnTo>
                <a:lnTo>
                  <a:pt x="514" y="510"/>
                </a:lnTo>
                <a:lnTo>
                  <a:pt x="512" y="526"/>
                </a:lnTo>
                <a:lnTo>
                  <a:pt x="514" y="541"/>
                </a:lnTo>
                <a:lnTo>
                  <a:pt x="518" y="555"/>
                </a:lnTo>
                <a:lnTo>
                  <a:pt x="524" y="569"/>
                </a:lnTo>
                <a:lnTo>
                  <a:pt x="534" y="581"/>
                </a:lnTo>
                <a:lnTo>
                  <a:pt x="534" y="581"/>
                </a:lnTo>
                <a:lnTo>
                  <a:pt x="547" y="591"/>
                </a:lnTo>
                <a:lnTo>
                  <a:pt x="561" y="597"/>
                </a:lnTo>
                <a:lnTo>
                  <a:pt x="575" y="603"/>
                </a:lnTo>
                <a:lnTo>
                  <a:pt x="591" y="603"/>
                </a:lnTo>
                <a:lnTo>
                  <a:pt x="605" y="603"/>
                </a:lnTo>
                <a:lnTo>
                  <a:pt x="620" y="597"/>
                </a:lnTo>
                <a:lnTo>
                  <a:pt x="634" y="591"/>
                </a:lnTo>
                <a:lnTo>
                  <a:pt x="646" y="581"/>
                </a:lnTo>
                <a:lnTo>
                  <a:pt x="646" y="581"/>
                </a:lnTo>
                <a:lnTo>
                  <a:pt x="656" y="569"/>
                </a:lnTo>
                <a:lnTo>
                  <a:pt x="662" y="555"/>
                </a:lnTo>
                <a:lnTo>
                  <a:pt x="668" y="541"/>
                </a:lnTo>
                <a:lnTo>
                  <a:pt x="668" y="526"/>
                </a:lnTo>
                <a:lnTo>
                  <a:pt x="668" y="510"/>
                </a:lnTo>
                <a:lnTo>
                  <a:pt x="662" y="496"/>
                </a:lnTo>
                <a:lnTo>
                  <a:pt x="656" y="482"/>
                </a:lnTo>
                <a:lnTo>
                  <a:pt x="646" y="470"/>
                </a:lnTo>
                <a:lnTo>
                  <a:pt x="646" y="470"/>
                </a:lnTo>
                <a:close/>
                <a:moveTo>
                  <a:pt x="207" y="0"/>
                </a:moveTo>
                <a:lnTo>
                  <a:pt x="0" y="120"/>
                </a:lnTo>
                <a:lnTo>
                  <a:pt x="83" y="203"/>
                </a:lnTo>
                <a:lnTo>
                  <a:pt x="290" y="83"/>
                </a:lnTo>
                <a:lnTo>
                  <a:pt x="207" y="0"/>
                </a:lnTo>
                <a:lnTo>
                  <a:pt x="207" y="0"/>
                </a:lnTo>
                <a:close/>
                <a:moveTo>
                  <a:pt x="755" y="557"/>
                </a:moveTo>
                <a:lnTo>
                  <a:pt x="447" y="249"/>
                </a:lnTo>
                <a:lnTo>
                  <a:pt x="338" y="275"/>
                </a:lnTo>
                <a:lnTo>
                  <a:pt x="312" y="387"/>
                </a:lnTo>
                <a:lnTo>
                  <a:pt x="620" y="694"/>
                </a:lnTo>
                <a:lnTo>
                  <a:pt x="686" y="626"/>
                </a:lnTo>
                <a:lnTo>
                  <a:pt x="755" y="557"/>
                </a:lnTo>
                <a:close/>
              </a:path>
            </a:pathLst>
          </a:custGeom>
          <a:solidFill>
            <a:schemeClr val="bg1"/>
          </a:solidFill>
          <a:ln w="9525">
            <a:noFill/>
          </a:ln>
        </p:spPr>
        <p:txBody>
          <a:bodyPr/>
          <a:p>
            <a:endParaRPr altLang="en-US" lang="zh-CN"/>
          </a:p>
        </p:txBody>
      </p:sp>
      <p:sp>
        <p:nvSpPr>
          <p:cNvPr id="1049343" name="Freeform 18"/>
          <p:cNvSpPr>
            <a:spLocks noEditPoints="1"/>
          </p:cNvSpPr>
          <p:nvPr/>
        </p:nvSpPr>
        <p:spPr>
          <a:xfrm>
            <a:off x="6283325" y="1196975"/>
            <a:ext cx="138113" cy="223838"/>
          </a:xfrm>
          <a:custGeom>
            <a:avLst/>
            <a:ahLst/>
            <a:cxnLst>
              <a:cxn ang="0">
                <a:pos x="214" y="988"/>
              </a:cxn>
              <a:cxn ang="0">
                <a:pos x="312" y="662"/>
              </a:cxn>
              <a:cxn ang="0">
                <a:pos x="459" y="988"/>
              </a:cxn>
              <a:cxn ang="0">
                <a:pos x="42" y="589"/>
              </a:cxn>
              <a:cxn ang="0">
                <a:pos x="158" y="988"/>
              </a:cxn>
              <a:cxn ang="0">
                <a:pos x="38" y="536"/>
              </a:cxn>
              <a:cxn ang="0">
                <a:pos x="575" y="536"/>
              </a:cxn>
              <a:cxn ang="0">
                <a:pos x="605" y="399"/>
              </a:cxn>
              <a:cxn ang="0">
                <a:pos x="613" y="332"/>
              </a:cxn>
              <a:cxn ang="0">
                <a:pos x="615" y="265"/>
              </a:cxn>
              <a:cxn ang="0">
                <a:pos x="613" y="198"/>
              </a:cxn>
              <a:cxn ang="0">
                <a:pos x="605" y="132"/>
              </a:cxn>
              <a:cxn ang="0">
                <a:pos x="593" y="67"/>
              </a:cxn>
              <a:cxn ang="0">
                <a:pos x="575" y="0"/>
              </a:cxn>
              <a:cxn ang="0">
                <a:pos x="494" y="51"/>
              </a:cxn>
              <a:cxn ang="0">
                <a:pos x="417" y="59"/>
              </a:cxn>
              <a:cxn ang="0">
                <a:pos x="174" y="0"/>
              </a:cxn>
              <a:cxn ang="0">
                <a:pos x="160" y="53"/>
              </a:cxn>
              <a:cxn ang="0">
                <a:pos x="136" y="150"/>
              </a:cxn>
              <a:cxn ang="0">
                <a:pos x="125" y="249"/>
              </a:cxn>
              <a:cxn ang="0">
                <a:pos x="123" y="364"/>
              </a:cxn>
              <a:cxn ang="0">
                <a:pos x="91" y="439"/>
              </a:cxn>
              <a:cxn ang="0">
                <a:pos x="83" y="395"/>
              </a:cxn>
              <a:cxn ang="0">
                <a:pos x="73" y="289"/>
              </a:cxn>
              <a:cxn ang="0">
                <a:pos x="73" y="233"/>
              </a:cxn>
              <a:cxn ang="0">
                <a:pos x="83" y="121"/>
              </a:cxn>
              <a:cxn ang="0">
                <a:pos x="103" y="0"/>
              </a:cxn>
              <a:cxn ang="0">
                <a:pos x="38" y="0"/>
              </a:cxn>
              <a:cxn ang="0">
                <a:pos x="10" y="132"/>
              </a:cxn>
              <a:cxn ang="0">
                <a:pos x="0" y="265"/>
              </a:cxn>
              <a:cxn ang="0">
                <a:pos x="10" y="399"/>
              </a:cxn>
              <a:cxn ang="0">
                <a:pos x="38" y="536"/>
              </a:cxn>
            </a:cxnLst>
            <a:rect l="0" t="0" r="0" b="0"/>
            <a:pathLst>
              <a:path w="615" h="988">
                <a:moveTo>
                  <a:pt x="158" y="988"/>
                </a:moveTo>
                <a:lnTo>
                  <a:pt x="214" y="988"/>
                </a:lnTo>
                <a:lnTo>
                  <a:pt x="190" y="662"/>
                </a:lnTo>
                <a:lnTo>
                  <a:pt x="312" y="662"/>
                </a:lnTo>
                <a:lnTo>
                  <a:pt x="287" y="988"/>
                </a:lnTo>
                <a:lnTo>
                  <a:pt x="459" y="988"/>
                </a:lnTo>
                <a:lnTo>
                  <a:pt x="569" y="589"/>
                </a:lnTo>
                <a:lnTo>
                  <a:pt x="42" y="589"/>
                </a:lnTo>
                <a:lnTo>
                  <a:pt x="158" y="988"/>
                </a:lnTo>
                <a:lnTo>
                  <a:pt x="158" y="988"/>
                </a:lnTo>
                <a:close/>
                <a:moveTo>
                  <a:pt x="38" y="536"/>
                </a:moveTo>
                <a:lnTo>
                  <a:pt x="38" y="536"/>
                </a:lnTo>
                <a:lnTo>
                  <a:pt x="575" y="536"/>
                </a:lnTo>
                <a:lnTo>
                  <a:pt x="575" y="536"/>
                </a:lnTo>
                <a:lnTo>
                  <a:pt x="593" y="468"/>
                </a:lnTo>
                <a:lnTo>
                  <a:pt x="605" y="399"/>
                </a:lnTo>
                <a:lnTo>
                  <a:pt x="609" y="364"/>
                </a:lnTo>
                <a:lnTo>
                  <a:pt x="613" y="332"/>
                </a:lnTo>
                <a:lnTo>
                  <a:pt x="615" y="298"/>
                </a:lnTo>
                <a:lnTo>
                  <a:pt x="615" y="265"/>
                </a:lnTo>
                <a:lnTo>
                  <a:pt x="615" y="231"/>
                </a:lnTo>
                <a:lnTo>
                  <a:pt x="613" y="198"/>
                </a:lnTo>
                <a:lnTo>
                  <a:pt x="609" y="164"/>
                </a:lnTo>
                <a:lnTo>
                  <a:pt x="605" y="132"/>
                </a:lnTo>
                <a:lnTo>
                  <a:pt x="599" y="99"/>
                </a:lnTo>
                <a:lnTo>
                  <a:pt x="593" y="67"/>
                </a:lnTo>
                <a:lnTo>
                  <a:pt x="585" y="32"/>
                </a:lnTo>
                <a:lnTo>
                  <a:pt x="575" y="0"/>
                </a:lnTo>
                <a:lnTo>
                  <a:pt x="482" y="0"/>
                </a:lnTo>
                <a:lnTo>
                  <a:pt x="494" y="51"/>
                </a:lnTo>
                <a:lnTo>
                  <a:pt x="443" y="28"/>
                </a:lnTo>
                <a:lnTo>
                  <a:pt x="417" y="59"/>
                </a:lnTo>
                <a:lnTo>
                  <a:pt x="385" y="0"/>
                </a:lnTo>
                <a:lnTo>
                  <a:pt x="174" y="0"/>
                </a:lnTo>
                <a:lnTo>
                  <a:pt x="174" y="0"/>
                </a:lnTo>
                <a:lnTo>
                  <a:pt x="160" y="53"/>
                </a:lnTo>
                <a:lnTo>
                  <a:pt x="146" y="103"/>
                </a:lnTo>
                <a:lnTo>
                  <a:pt x="136" y="150"/>
                </a:lnTo>
                <a:lnTo>
                  <a:pt x="129" y="198"/>
                </a:lnTo>
                <a:lnTo>
                  <a:pt x="125" y="249"/>
                </a:lnTo>
                <a:lnTo>
                  <a:pt x="123" y="304"/>
                </a:lnTo>
                <a:lnTo>
                  <a:pt x="123" y="364"/>
                </a:lnTo>
                <a:lnTo>
                  <a:pt x="127" y="433"/>
                </a:lnTo>
                <a:lnTo>
                  <a:pt x="91" y="439"/>
                </a:lnTo>
                <a:lnTo>
                  <a:pt x="91" y="439"/>
                </a:lnTo>
                <a:lnTo>
                  <a:pt x="83" y="395"/>
                </a:lnTo>
                <a:lnTo>
                  <a:pt x="75" y="344"/>
                </a:lnTo>
                <a:lnTo>
                  <a:pt x="73" y="289"/>
                </a:lnTo>
                <a:lnTo>
                  <a:pt x="73" y="233"/>
                </a:lnTo>
                <a:lnTo>
                  <a:pt x="73" y="233"/>
                </a:lnTo>
                <a:lnTo>
                  <a:pt x="77" y="178"/>
                </a:lnTo>
                <a:lnTo>
                  <a:pt x="83" y="121"/>
                </a:lnTo>
                <a:lnTo>
                  <a:pt x="91" y="63"/>
                </a:lnTo>
                <a:lnTo>
                  <a:pt x="103" y="0"/>
                </a:lnTo>
                <a:lnTo>
                  <a:pt x="38" y="0"/>
                </a:lnTo>
                <a:lnTo>
                  <a:pt x="38" y="0"/>
                </a:lnTo>
                <a:lnTo>
                  <a:pt x="22" y="67"/>
                </a:lnTo>
                <a:lnTo>
                  <a:pt x="10" y="132"/>
                </a:lnTo>
                <a:lnTo>
                  <a:pt x="2" y="198"/>
                </a:lnTo>
                <a:lnTo>
                  <a:pt x="0" y="265"/>
                </a:lnTo>
                <a:lnTo>
                  <a:pt x="2" y="332"/>
                </a:lnTo>
                <a:lnTo>
                  <a:pt x="10" y="399"/>
                </a:lnTo>
                <a:lnTo>
                  <a:pt x="22" y="468"/>
                </a:lnTo>
                <a:lnTo>
                  <a:pt x="38" y="536"/>
                </a:lnTo>
                <a:lnTo>
                  <a:pt x="38" y="536"/>
                </a:lnTo>
                <a:close/>
              </a:path>
            </a:pathLst>
          </a:custGeom>
          <a:solidFill>
            <a:schemeClr val="bg1"/>
          </a:solidFill>
          <a:ln w="9525">
            <a:noFill/>
          </a:ln>
        </p:spPr>
        <p:txBody>
          <a:bodyPr/>
          <a:p>
            <a:endParaRPr altLang="en-US" lang="zh-CN"/>
          </a:p>
        </p:txBody>
      </p:sp>
      <p:sp>
        <p:nvSpPr>
          <p:cNvPr id="1049344" name="Freeform 19"/>
          <p:cNvSpPr>
            <a:spLocks noEditPoints="1"/>
          </p:cNvSpPr>
          <p:nvPr/>
        </p:nvSpPr>
        <p:spPr>
          <a:xfrm>
            <a:off x="5029200" y="1196975"/>
            <a:ext cx="190500" cy="234950"/>
          </a:xfrm>
          <a:custGeom>
            <a:avLst/>
            <a:ahLst/>
            <a:cxnLst>
              <a:cxn ang="0">
                <a:pos x="358" y="423"/>
              </a:cxn>
              <a:cxn ang="0">
                <a:pos x="603" y="397"/>
              </a:cxn>
              <a:cxn ang="0">
                <a:pos x="658" y="504"/>
              </a:cxn>
              <a:cxn ang="0">
                <a:pos x="820" y="527"/>
              </a:cxn>
              <a:cxn ang="0">
                <a:pos x="834" y="915"/>
              </a:cxn>
              <a:cxn ang="0">
                <a:pos x="795" y="962"/>
              </a:cxn>
              <a:cxn ang="0">
                <a:pos x="589" y="1015"/>
              </a:cxn>
              <a:cxn ang="0">
                <a:pos x="439" y="1029"/>
              </a:cxn>
              <a:cxn ang="0">
                <a:pos x="46" y="964"/>
              </a:cxn>
              <a:cxn ang="0">
                <a:pos x="4" y="934"/>
              </a:cxn>
              <a:cxn ang="0">
                <a:pos x="4" y="551"/>
              </a:cxn>
              <a:cxn ang="0">
                <a:pos x="46" y="521"/>
              </a:cxn>
              <a:cxn ang="0">
                <a:pos x="692" y="203"/>
              </a:cxn>
              <a:cxn ang="0">
                <a:pos x="666" y="35"/>
              </a:cxn>
              <a:cxn ang="0">
                <a:pos x="186" y="266"/>
              </a:cxn>
              <a:cxn ang="0">
                <a:pos x="316" y="176"/>
              </a:cxn>
              <a:cxn ang="0">
                <a:pos x="368" y="138"/>
              </a:cxn>
              <a:cxn ang="0">
                <a:pos x="484" y="112"/>
              </a:cxn>
              <a:cxn ang="0">
                <a:pos x="621" y="375"/>
              </a:cxn>
              <a:cxn ang="0">
                <a:pos x="372" y="183"/>
              </a:cxn>
              <a:cxn ang="0">
                <a:pos x="101" y="436"/>
              </a:cxn>
              <a:cxn ang="0">
                <a:pos x="87" y="484"/>
              </a:cxn>
              <a:cxn ang="0">
                <a:pos x="261" y="488"/>
              </a:cxn>
              <a:cxn ang="0">
                <a:pos x="263" y="432"/>
              </a:cxn>
              <a:cxn ang="0">
                <a:pos x="609" y="618"/>
              </a:cxn>
              <a:cxn ang="0">
                <a:pos x="490" y="575"/>
              </a:cxn>
              <a:cxn ang="0">
                <a:pos x="384" y="608"/>
              </a:cxn>
              <a:cxn ang="0">
                <a:pos x="318" y="691"/>
              </a:cxn>
              <a:cxn ang="0">
                <a:pos x="308" y="800"/>
              </a:cxn>
              <a:cxn ang="0">
                <a:pos x="358" y="895"/>
              </a:cxn>
              <a:cxn ang="0">
                <a:pos x="471" y="948"/>
              </a:cxn>
              <a:cxn ang="0">
                <a:pos x="579" y="927"/>
              </a:cxn>
              <a:cxn ang="0">
                <a:pos x="654" y="853"/>
              </a:cxn>
              <a:cxn ang="0">
                <a:pos x="676" y="743"/>
              </a:cxn>
              <a:cxn ang="0">
                <a:pos x="621" y="630"/>
              </a:cxn>
              <a:cxn ang="0">
                <a:pos x="372" y="672"/>
              </a:cxn>
              <a:cxn ang="0">
                <a:pos x="380" y="707"/>
              </a:cxn>
              <a:cxn ang="0">
                <a:pos x="510" y="693"/>
              </a:cxn>
              <a:cxn ang="0">
                <a:pos x="579" y="648"/>
              </a:cxn>
              <a:cxn ang="0">
                <a:pos x="467" y="618"/>
              </a:cxn>
              <a:cxn ang="0">
                <a:pos x="530" y="689"/>
              </a:cxn>
              <a:cxn ang="0">
                <a:pos x="579" y="674"/>
              </a:cxn>
              <a:cxn ang="0">
                <a:pos x="633" y="729"/>
              </a:cxn>
              <a:cxn ang="0">
                <a:pos x="595" y="683"/>
              </a:cxn>
              <a:cxn ang="0">
                <a:pos x="542" y="822"/>
              </a:cxn>
              <a:cxn ang="0">
                <a:pos x="546" y="905"/>
              </a:cxn>
              <a:cxn ang="0">
                <a:pos x="621" y="836"/>
              </a:cxn>
              <a:cxn ang="0">
                <a:pos x="556" y="838"/>
              </a:cxn>
              <a:cxn ang="0">
                <a:pos x="504" y="875"/>
              </a:cxn>
              <a:cxn ang="0">
                <a:pos x="433" y="905"/>
              </a:cxn>
              <a:cxn ang="0">
                <a:pos x="526" y="911"/>
              </a:cxn>
              <a:cxn ang="0">
                <a:pos x="423" y="806"/>
              </a:cxn>
              <a:cxn ang="0">
                <a:pos x="399" y="885"/>
              </a:cxn>
              <a:cxn ang="0">
                <a:pos x="354" y="834"/>
              </a:cxn>
              <a:cxn ang="0">
                <a:pos x="386" y="810"/>
              </a:cxn>
              <a:cxn ang="0">
                <a:pos x="411" y="717"/>
              </a:cxn>
            </a:cxnLst>
            <a:rect l="0" t="0" r="0" b="0"/>
            <a:pathLst>
              <a:path w="834" h="1035">
                <a:moveTo>
                  <a:pt x="46" y="521"/>
                </a:moveTo>
                <a:lnTo>
                  <a:pt x="46" y="521"/>
                </a:lnTo>
                <a:lnTo>
                  <a:pt x="107" y="517"/>
                </a:lnTo>
                <a:lnTo>
                  <a:pt x="176" y="510"/>
                </a:lnTo>
                <a:lnTo>
                  <a:pt x="253" y="506"/>
                </a:lnTo>
                <a:lnTo>
                  <a:pt x="334" y="504"/>
                </a:lnTo>
                <a:lnTo>
                  <a:pt x="358" y="423"/>
                </a:lnTo>
                <a:lnTo>
                  <a:pt x="358" y="423"/>
                </a:lnTo>
                <a:lnTo>
                  <a:pt x="364" y="411"/>
                </a:lnTo>
                <a:lnTo>
                  <a:pt x="372" y="403"/>
                </a:lnTo>
                <a:lnTo>
                  <a:pt x="382" y="399"/>
                </a:lnTo>
                <a:lnTo>
                  <a:pt x="395" y="397"/>
                </a:lnTo>
                <a:lnTo>
                  <a:pt x="395" y="397"/>
                </a:lnTo>
                <a:lnTo>
                  <a:pt x="603" y="397"/>
                </a:lnTo>
                <a:lnTo>
                  <a:pt x="603" y="397"/>
                </a:lnTo>
                <a:lnTo>
                  <a:pt x="611" y="399"/>
                </a:lnTo>
                <a:lnTo>
                  <a:pt x="619" y="403"/>
                </a:lnTo>
                <a:lnTo>
                  <a:pt x="625" y="411"/>
                </a:lnTo>
                <a:lnTo>
                  <a:pt x="629" y="419"/>
                </a:lnTo>
                <a:lnTo>
                  <a:pt x="658" y="504"/>
                </a:lnTo>
                <a:lnTo>
                  <a:pt x="658" y="504"/>
                </a:lnTo>
                <a:lnTo>
                  <a:pt x="727" y="508"/>
                </a:lnTo>
                <a:lnTo>
                  <a:pt x="785" y="512"/>
                </a:lnTo>
                <a:lnTo>
                  <a:pt x="785" y="512"/>
                </a:lnTo>
                <a:lnTo>
                  <a:pt x="795" y="515"/>
                </a:lnTo>
                <a:lnTo>
                  <a:pt x="803" y="517"/>
                </a:lnTo>
                <a:lnTo>
                  <a:pt x="812" y="523"/>
                </a:lnTo>
                <a:lnTo>
                  <a:pt x="820" y="527"/>
                </a:lnTo>
                <a:lnTo>
                  <a:pt x="826" y="535"/>
                </a:lnTo>
                <a:lnTo>
                  <a:pt x="830" y="543"/>
                </a:lnTo>
                <a:lnTo>
                  <a:pt x="832" y="551"/>
                </a:lnTo>
                <a:lnTo>
                  <a:pt x="834" y="559"/>
                </a:lnTo>
                <a:lnTo>
                  <a:pt x="834" y="559"/>
                </a:lnTo>
                <a:lnTo>
                  <a:pt x="834" y="915"/>
                </a:lnTo>
                <a:lnTo>
                  <a:pt x="834" y="915"/>
                </a:lnTo>
                <a:lnTo>
                  <a:pt x="832" y="925"/>
                </a:lnTo>
                <a:lnTo>
                  <a:pt x="830" y="934"/>
                </a:lnTo>
                <a:lnTo>
                  <a:pt x="826" y="942"/>
                </a:lnTo>
                <a:lnTo>
                  <a:pt x="820" y="950"/>
                </a:lnTo>
                <a:lnTo>
                  <a:pt x="812" y="956"/>
                </a:lnTo>
                <a:lnTo>
                  <a:pt x="803" y="960"/>
                </a:lnTo>
                <a:lnTo>
                  <a:pt x="795" y="962"/>
                </a:lnTo>
                <a:lnTo>
                  <a:pt x="785" y="964"/>
                </a:lnTo>
                <a:lnTo>
                  <a:pt x="674" y="964"/>
                </a:lnTo>
                <a:lnTo>
                  <a:pt x="674" y="964"/>
                </a:lnTo>
                <a:lnTo>
                  <a:pt x="654" y="978"/>
                </a:lnTo>
                <a:lnTo>
                  <a:pt x="633" y="992"/>
                </a:lnTo>
                <a:lnTo>
                  <a:pt x="613" y="1004"/>
                </a:lnTo>
                <a:lnTo>
                  <a:pt x="589" y="1015"/>
                </a:lnTo>
                <a:lnTo>
                  <a:pt x="567" y="1023"/>
                </a:lnTo>
                <a:lnTo>
                  <a:pt x="542" y="1029"/>
                </a:lnTo>
                <a:lnTo>
                  <a:pt x="516" y="1033"/>
                </a:lnTo>
                <a:lnTo>
                  <a:pt x="490" y="1035"/>
                </a:lnTo>
                <a:lnTo>
                  <a:pt x="490" y="1035"/>
                </a:lnTo>
                <a:lnTo>
                  <a:pt x="463" y="1033"/>
                </a:lnTo>
                <a:lnTo>
                  <a:pt x="439" y="1029"/>
                </a:lnTo>
                <a:lnTo>
                  <a:pt x="413" y="1023"/>
                </a:lnTo>
                <a:lnTo>
                  <a:pt x="391" y="1015"/>
                </a:lnTo>
                <a:lnTo>
                  <a:pt x="368" y="1004"/>
                </a:lnTo>
                <a:lnTo>
                  <a:pt x="346" y="992"/>
                </a:lnTo>
                <a:lnTo>
                  <a:pt x="326" y="978"/>
                </a:lnTo>
                <a:lnTo>
                  <a:pt x="308" y="964"/>
                </a:lnTo>
                <a:lnTo>
                  <a:pt x="46" y="964"/>
                </a:lnTo>
                <a:lnTo>
                  <a:pt x="46" y="964"/>
                </a:lnTo>
                <a:lnTo>
                  <a:pt x="38" y="962"/>
                </a:lnTo>
                <a:lnTo>
                  <a:pt x="28" y="960"/>
                </a:lnTo>
                <a:lnTo>
                  <a:pt x="20" y="956"/>
                </a:lnTo>
                <a:lnTo>
                  <a:pt x="14" y="950"/>
                </a:lnTo>
                <a:lnTo>
                  <a:pt x="8" y="942"/>
                </a:lnTo>
                <a:lnTo>
                  <a:pt x="4" y="934"/>
                </a:lnTo>
                <a:lnTo>
                  <a:pt x="0" y="925"/>
                </a:lnTo>
                <a:lnTo>
                  <a:pt x="0" y="915"/>
                </a:lnTo>
                <a:lnTo>
                  <a:pt x="0" y="915"/>
                </a:lnTo>
                <a:lnTo>
                  <a:pt x="0" y="569"/>
                </a:lnTo>
                <a:lnTo>
                  <a:pt x="0" y="569"/>
                </a:lnTo>
                <a:lnTo>
                  <a:pt x="0" y="559"/>
                </a:lnTo>
                <a:lnTo>
                  <a:pt x="4" y="551"/>
                </a:lnTo>
                <a:lnTo>
                  <a:pt x="8" y="543"/>
                </a:lnTo>
                <a:lnTo>
                  <a:pt x="14" y="537"/>
                </a:lnTo>
                <a:lnTo>
                  <a:pt x="20" y="531"/>
                </a:lnTo>
                <a:lnTo>
                  <a:pt x="28" y="527"/>
                </a:lnTo>
                <a:lnTo>
                  <a:pt x="38" y="523"/>
                </a:lnTo>
                <a:lnTo>
                  <a:pt x="46" y="521"/>
                </a:lnTo>
                <a:lnTo>
                  <a:pt x="46" y="521"/>
                </a:lnTo>
                <a:close/>
                <a:moveTo>
                  <a:pt x="696" y="294"/>
                </a:moveTo>
                <a:lnTo>
                  <a:pt x="805" y="296"/>
                </a:lnTo>
                <a:lnTo>
                  <a:pt x="808" y="266"/>
                </a:lnTo>
                <a:lnTo>
                  <a:pt x="696" y="264"/>
                </a:lnTo>
                <a:lnTo>
                  <a:pt x="696" y="294"/>
                </a:lnTo>
                <a:lnTo>
                  <a:pt x="696" y="294"/>
                </a:lnTo>
                <a:close/>
                <a:moveTo>
                  <a:pt x="692" y="203"/>
                </a:moveTo>
                <a:lnTo>
                  <a:pt x="787" y="148"/>
                </a:lnTo>
                <a:lnTo>
                  <a:pt x="773" y="122"/>
                </a:lnTo>
                <a:lnTo>
                  <a:pt x="676" y="176"/>
                </a:lnTo>
                <a:lnTo>
                  <a:pt x="692" y="203"/>
                </a:lnTo>
                <a:lnTo>
                  <a:pt x="692" y="203"/>
                </a:lnTo>
                <a:close/>
                <a:moveTo>
                  <a:pt x="623" y="138"/>
                </a:moveTo>
                <a:lnTo>
                  <a:pt x="666" y="35"/>
                </a:lnTo>
                <a:lnTo>
                  <a:pt x="637" y="23"/>
                </a:lnTo>
                <a:lnTo>
                  <a:pt x="595" y="126"/>
                </a:lnTo>
                <a:lnTo>
                  <a:pt x="623" y="138"/>
                </a:lnTo>
                <a:lnTo>
                  <a:pt x="623" y="138"/>
                </a:lnTo>
                <a:close/>
                <a:moveTo>
                  <a:pt x="297" y="294"/>
                </a:moveTo>
                <a:lnTo>
                  <a:pt x="186" y="296"/>
                </a:lnTo>
                <a:lnTo>
                  <a:pt x="186" y="266"/>
                </a:lnTo>
                <a:lnTo>
                  <a:pt x="295" y="264"/>
                </a:lnTo>
                <a:lnTo>
                  <a:pt x="297" y="294"/>
                </a:lnTo>
                <a:lnTo>
                  <a:pt x="297" y="294"/>
                </a:lnTo>
                <a:close/>
                <a:moveTo>
                  <a:pt x="299" y="203"/>
                </a:moveTo>
                <a:lnTo>
                  <a:pt x="204" y="148"/>
                </a:lnTo>
                <a:lnTo>
                  <a:pt x="218" y="122"/>
                </a:lnTo>
                <a:lnTo>
                  <a:pt x="316" y="176"/>
                </a:lnTo>
                <a:lnTo>
                  <a:pt x="299" y="203"/>
                </a:lnTo>
                <a:lnTo>
                  <a:pt x="299" y="203"/>
                </a:lnTo>
                <a:close/>
                <a:moveTo>
                  <a:pt x="368" y="138"/>
                </a:moveTo>
                <a:lnTo>
                  <a:pt x="326" y="35"/>
                </a:lnTo>
                <a:lnTo>
                  <a:pt x="354" y="23"/>
                </a:lnTo>
                <a:lnTo>
                  <a:pt x="397" y="126"/>
                </a:lnTo>
                <a:lnTo>
                  <a:pt x="368" y="138"/>
                </a:lnTo>
                <a:lnTo>
                  <a:pt x="368" y="138"/>
                </a:lnTo>
                <a:close/>
                <a:moveTo>
                  <a:pt x="484" y="112"/>
                </a:moveTo>
                <a:lnTo>
                  <a:pt x="484" y="0"/>
                </a:lnTo>
                <a:lnTo>
                  <a:pt x="514" y="0"/>
                </a:lnTo>
                <a:lnTo>
                  <a:pt x="514" y="112"/>
                </a:lnTo>
                <a:lnTo>
                  <a:pt x="484" y="112"/>
                </a:lnTo>
                <a:lnTo>
                  <a:pt x="484" y="112"/>
                </a:lnTo>
                <a:close/>
                <a:moveTo>
                  <a:pt x="372" y="183"/>
                </a:moveTo>
                <a:lnTo>
                  <a:pt x="621" y="183"/>
                </a:lnTo>
                <a:lnTo>
                  <a:pt x="652" y="183"/>
                </a:lnTo>
                <a:lnTo>
                  <a:pt x="652" y="213"/>
                </a:lnTo>
                <a:lnTo>
                  <a:pt x="652" y="342"/>
                </a:lnTo>
                <a:lnTo>
                  <a:pt x="652" y="375"/>
                </a:lnTo>
                <a:lnTo>
                  <a:pt x="621" y="375"/>
                </a:lnTo>
                <a:lnTo>
                  <a:pt x="372" y="375"/>
                </a:lnTo>
                <a:lnTo>
                  <a:pt x="342" y="375"/>
                </a:lnTo>
                <a:lnTo>
                  <a:pt x="342" y="342"/>
                </a:lnTo>
                <a:lnTo>
                  <a:pt x="342" y="213"/>
                </a:lnTo>
                <a:lnTo>
                  <a:pt x="342" y="183"/>
                </a:lnTo>
                <a:lnTo>
                  <a:pt x="372" y="183"/>
                </a:lnTo>
                <a:lnTo>
                  <a:pt x="372" y="183"/>
                </a:lnTo>
                <a:close/>
                <a:moveTo>
                  <a:pt x="591" y="243"/>
                </a:moveTo>
                <a:lnTo>
                  <a:pt x="403" y="243"/>
                </a:lnTo>
                <a:lnTo>
                  <a:pt x="403" y="312"/>
                </a:lnTo>
                <a:lnTo>
                  <a:pt x="591" y="312"/>
                </a:lnTo>
                <a:lnTo>
                  <a:pt x="591" y="243"/>
                </a:lnTo>
                <a:lnTo>
                  <a:pt x="591" y="243"/>
                </a:lnTo>
                <a:close/>
                <a:moveTo>
                  <a:pt x="101" y="436"/>
                </a:moveTo>
                <a:lnTo>
                  <a:pt x="101" y="436"/>
                </a:lnTo>
                <a:lnTo>
                  <a:pt x="95" y="438"/>
                </a:lnTo>
                <a:lnTo>
                  <a:pt x="91" y="442"/>
                </a:lnTo>
                <a:lnTo>
                  <a:pt x="87" y="446"/>
                </a:lnTo>
                <a:lnTo>
                  <a:pt x="87" y="452"/>
                </a:lnTo>
                <a:lnTo>
                  <a:pt x="87" y="484"/>
                </a:lnTo>
                <a:lnTo>
                  <a:pt x="87" y="484"/>
                </a:lnTo>
                <a:lnTo>
                  <a:pt x="89" y="490"/>
                </a:lnTo>
                <a:lnTo>
                  <a:pt x="93" y="494"/>
                </a:lnTo>
                <a:lnTo>
                  <a:pt x="99" y="498"/>
                </a:lnTo>
                <a:lnTo>
                  <a:pt x="105" y="498"/>
                </a:lnTo>
                <a:lnTo>
                  <a:pt x="255" y="490"/>
                </a:lnTo>
                <a:lnTo>
                  <a:pt x="255" y="490"/>
                </a:lnTo>
                <a:lnTo>
                  <a:pt x="261" y="488"/>
                </a:lnTo>
                <a:lnTo>
                  <a:pt x="267" y="486"/>
                </a:lnTo>
                <a:lnTo>
                  <a:pt x="269" y="480"/>
                </a:lnTo>
                <a:lnTo>
                  <a:pt x="271" y="474"/>
                </a:lnTo>
                <a:lnTo>
                  <a:pt x="269" y="444"/>
                </a:lnTo>
                <a:lnTo>
                  <a:pt x="269" y="444"/>
                </a:lnTo>
                <a:lnTo>
                  <a:pt x="267" y="438"/>
                </a:lnTo>
                <a:lnTo>
                  <a:pt x="263" y="432"/>
                </a:lnTo>
                <a:lnTo>
                  <a:pt x="259" y="429"/>
                </a:lnTo>
                <a:lnTo>
                  <a:pt x="251" y="427"/>
                </a:lnTo>
                <a:lnTo>
                  <a:pt x="101" y="436"/>
                </a:lnTo>
                <a:lnTo>
                  <a:pt x="101" y="436"/>
                </a:lnTo>
                <a:close/>
                <a:moveTo>
                  <a:pt x="621" y="630"/>
                </a:moveTo>
                <a:lnTo>
                  <a:pt x="621" y="630"/>
                </a:lnTo>
                <a:lnTo>
                  <a:pt x="609" y="618"/>
                </a:lnTo>
                <a:lnTo>
                  <a:pt x="595" y="608"/>
                </a:lnTo>
                <a:lnTo>
                  <a:pt x="579" y="598"/>
                </a:lnTo>
                <a:lnTo>
                  <a:pt x="563" y="589"/>
                </a:lnTo>
                <a:lnTo>
                  <a:pt x="546" y="583"/>
                </a:lnTo>
                <a:lnTo>
                  <a:pt x="528" y="579"/>
                </a:lnTo>
                <a:lnTo>
                  <a:pt x="510" y="577"/>
                </a:lnTo>
                <a:lnTo>
                  <a:pt x="490" y="575"/>
                </a:lnTo>
                <a:lnTo>
                  <a:pt x="490" y="575"/>
                </a:lnTo>
                <a:lnTo>
                  <a:pt x="471" y="577"/>
                </a:lnTo>
                <a:lnTo>
                  <a:pt x="451" y="579"/>
                </a:lnTo>
                <a:lnTo>
                  <a:pt x="435" y="583"/>
                </a:lnTo>
                <a:lnTo>
                  <a:pt x="417" y="589"/>
                </a:lnTo>
                <a:lnTo>
                  <a:pt x="401" y="598"/>
                </a:lnTo>
                <a:lnTo>
                  <a:pt x="384" y="608"/>
                </a:lnTo>
                <a:lnTo>
                  <a:pt x="370" y="618"/>
                </a:lnTo>
                <a:lnTo>
                  <a:pt x="358" y="630"/>
                </a:lnTo>
                <a:lnTo>
                  <a:pt x="358" y="630"/>
                </a:lnTo>
                <a:lnTo>
                  <a:pt x="346" y="644"/>
                </a:lnTo>
                <a:lnTo>
                  <a:pt x="334" y="658"/>
                </a:lnTo>
                <a:lnTo>
                  <a:pt x="326" y="674"/>
                </a:lnTo>
                <a:lnTo>
                  <a:pt x="318" y="691"/>
                </a:lnTo>
                <a:lnTo>
                  <a:pt x="312" y="707"/>
                </a:lnTo>
                <a:lnTo>
                  <a:pt x="308" y="725"/>
                </a:lnTo>
                <a:lnTo>
                  <a:pt x="303" y="743"/>
                </a:lnTo>
                <a:lnTo>
                  <a:pt x="303" y="764"/>
                </a:lnTo>
                <a:lnTo>
                  <a:pt x="303" y="764"/>
                </a:lnTo>
                <a:lnTo>
                  <a:pt x="303" y="782"/>
                </a:lnTo>
                <a:lnTo>
                  <a:pt x="308" y="800"/>
                </a:lnTo>
                <a:lnTo>
                  <a:pt x="312" y="818"/>
                </a:lnTo>
                <a:lnTo>
                  <a:pt x="318" y="836"/>
                </a:lnTo>
                <a:lnTo>
                  <a:pt x="326" y="853"/>
                </a:lnTo>
                <a:lnTo>
                  <a:pt x="334" y="867"/>
                </a:lnTo>
                <a:lnTo>
                  <a:pt x="346" y="881"/>
                </a:lnTo>
                <a:lnTo>
                  <a:pt x="358" y="895"/>
                </a:lnTo>
                <a:lnTo>
                  <a:pt x="358" y="895"/>
                </a:lnTo>
                <a:lnTo>
                  <a:pt x="370" y="907"/>
                </a:lnTo>
                <a:lnTo>
                  <a:pt x="384" y="917"/>
                </a:lnTo>
                <a:lnTo>
                  <a:pt x="401" y="927"/>
                </a:lnTo>
                <a:lnTo>
                  <a:pt x="417" y="936"/>
                </a:lnTo>
                <a:lnTo>
                  <a:pt x="435" y="942"/>
                </a:lnTo>
                <a:lnTo>
                  <a:pt x="451" y="946"/>
                </a:lnTo>
                <a:lnTo>
                  <a:pt x="471" y="948"/>
                </a:lnTo>
                <a:lnTo>
                  <a:pt x="490" y="950"/>
                </a:lnTo>
                <a:lnTo>
                  <a:pt x="490" y="950"/>
                </a:lnTo>
                <a:lnTo>
                  <a:pt x="510" y="948"/>
                </a:lnTo>
                <a:lnTo>
                  <a:pt x="528" y="946"/>
                </a:lnTo>
                <a:lnTo>
                  <a:pt x="546" y="942"/>
                </a:lnTo>
                <a:lnTo>
                  <a:pt x="563" y="936"/>
                </a:lnTo>
                <a:lnTo>
                  <a:pt x="579" y="927"/>
                </a:lnTo>
                <a:lnTo>
                  <a:pt x="595" y="917"/>
                </a:lnTo>
                <a:lnTo>
                  <a:pt x="609" y="907"/>
                </a:lnTo>
                <a:lnTo>
                  <a:pt x="621" y="895"/>
                </a:lnTo>
                <a:lnTo>
                  <a:pt x="621" y="895"/>
                </a:lnTo>
                <a:lnTo>
                  <a:pt x="633" y="881"/>
                </a:lnTo>
                <a:lnTo>
                  <a:pt x="646" y="867"/>
                </a:lnTo>
                <a:lnTo>
                  <a:pt x="654" y="853"/>
                </a:lnTo>
                <a:lnTo>
                  <a:pt x="662" y="836"/>
                </a:lnTo>
                <a:lnTo>
                  <a:pt x="668" y="818"/>
                </a:lnTo>
                <a:lnTo>
                  <a:pt x="674" y="800"/>
                </a:lnTo>
                <a:lnTo>
                  <a:pt x="676" y="782"/>
                </a:lnTo>
                <a:lnTo>
                  <a:pt x="676" y="764"/>
                </a:lnTo>
                <a:lnTo>
                  <a:pt x="676" y="764"/>
                </a:lnTo>
                <a:lnTo>
                  <a:pt x="676" y="743"/>
                </a:lnTo>
                <a:lnTo>
                  <a:pt x="674" y="725"/>
                </a:lnTo>
                <a:lnTo>
                  <a:pt x="668" y="707"/>
                </a:lnTo>
                <a:lnTo>
                  <a:pt x="662" y="691"/>
                </a:lnTo>
                <a:lnTo>
                  <a:pt x="654" y="674"/>
                </a:lnTo>
                <a:lnTo>
                  <a:pt x="646" y="658"/>
                </a:lnTo>
                <a:lnTo>
                  <a:pt x="633" y="644"/>
                </a:lnTo>
                <a:lnTo>
                  <a:pt x="621" y="630"/>
                </a:lnTo>
                <a:lnTo>
                  <a:pt x="621" y="630"/>
                </a:lnTo>
                <a:close/>
                <a:moveTo>
                  <a:pt x="431" y="628"/>
                </a:moveTo>
                <a:lnTo>
                  <a:pt x="431" y="628"/>
                </a:lnTo>
                <a:lnTo>
                  <a:pt x="413" y="638"/>
                </a:lnTo>
                <a:lnTo>
                  <a:pt x="397" y="648"/>
                </a:lnTo>
                <a:lnTo>
                  <a:pt x="384" y="660"/>
                </a:lnTo>
                <a:lnTo>
                  <a:pt x="372" y="672"/>
                </a:lnTo>
                <a:lnTo>
                  <a:pt x="364" y="685"/>
                </a:lnTo>
                <a:lnTo>
                  <a:pt x="356" y="697"/>
                </a:lnTo>
                <a:lnTo>
                  <a:pt x="350" y="711"/>
                </a:lnTo>
                <a:lnTo>
                  <a:pt x="344" y="725"/>
                </a:lnTo>
                <a:lnTo>
                  <a:pt x="344" y="725"/>
                </a:lnTo>
                <a:lnTo>
                  <a:pt x="362" y="715"/>
                </a:lnTo>
                <a:lnTo>
                  <a:pt x="380" y="707"/>
                </a:lnTo>
                <a:lnTo>
                  <a:pt x="401" y="701"/>
                </a:lnTo>
                <a:lnTo>
                  <a:pt x="421" y="695"/>
                </a:lnTo>
                <a:lnTo>
                  <a:pt x="441" y="693"/>
                </a:lnTo>
                <a:lnTo>
                  <a:pt x="463" y="691"/>
                </a:lnTo>
                <a:lnTo>
                  <a:pt x="486" y="691"/>
                </a:lnTo>
                <a:lnTo>
                  <a:pt x="510" y="693"/>
                </a:lnTo>
                <a:lnTo>
                  <a:pt x="510" y="693"/>
                </a:lnTo>
                <a:lnTo>
                  <a:pt x="492" y="674"/>
                </a:lnTo>
                <a:lnTo>
                  <a:pt x="473" y="658"/>
                </a:lnTo>
                <a:lnTo>
                  <a:pt x="453" y="642"/>
                </a:lnTo>
                <a:lnTo>
                  <a:pt x="431" y="628"/>
                </a:lnTo>
                <a:lnTo>
                  <a:pt x="431" y="628"/>
                </a:lnTo>
                <a:close/>
                <a:moveTo>
                  <a:pt x="579" y="648"/>
                </a:moveTo>
                <a:lnTo>
                  <a:pt x="579" y="648"/>
                </a:lnTo>
                <a:lnTo>
                  <a:pt x="563" y="636"/>
                </a:lnTo>
                <a:lnTo>
                  <a:pt x="544" y="628"/>
                </a:lnTo>
                <a:lnTo>
                  <a:pt x="528" y="622"/>
                </a:lnTo>
                <a:lnTo>
                  <a:pt x="512" y="618"/>
                </a:lnTo>
                <a:lnTo>
                  <a:pt x="498" y="616"/>
                </a:lnTo>
                <a:lnTo>
                  <a:pt x="482" y="616"/>
                </a:lnTo>
                <a:lnTo>
                  <a:pt x="467" y="618"/>
                </a:lnTo>
                <a:lnTo>
                  <a:pt x="451" y="622"/>
                </a:lnTo>
                <a:lnTo>
                  <a:pt x="451" y="622"/>
                </a:lnTo>
                <a:lnTo>
                  <a:pt x="469" y="632"/>
                </a:lnTo>
                <a:lnTo>
                  <a:pt x="486" y="644"/>
                </a:lnTo>
                <a:lnTo>
                  <a:pt x="502" y="658"/>
                </a:lnTo>
                <a:lnTo>
                  <a:pt x="516" y="672"/>
                </a:lnTo>
                <a:lnTo>
                  <a:pt x="530" y="689"/>
                </a:lnTo>
                <a:lnTo>
                  <a:pt x="542" y="707"/>
                </a:lnTo>
                <a:lnTo>
                  <a:pt x="552" y="727"/>
                </a:lnTo>
                <a:lnTo>
                  <a:pt x="563" y="747"/>
                </a:lnTo>
                <a:lnTo>
                  <a:pt x="563" y="747"/>
                </a:lnTo>
                <a:lnTo>
                  <a:pt x="569" y="723"/>
                </a:lnTo>
                <a:lnTo>
                  <a:pt x="575" y="699"/>
                </a:lnTo>
                <a:lnTo>
                  <a:pt x="579" y="674"/>
                </a:lnTo>
                <a:lnTo>
                  <a:pt x="579" y="648"/>
                </a:lnTo>
                <a:lnTo>
                  <a:pt x="579" y="648"/>
                </a:lnTo>
                <a:close/>
                <a:moveTo>
                  <a:pt x="637" y="786"/>
                </a:moveTo>
                <a:lnTo>
                  <a:pt x="637" y="786"/>
                </a:lnTo>
                <a:lnTo>
                  <a:pt x="637" y="766"/>
                </a:lnTo>
                <a:lnTo>
                  <a:pt x="637" y="747"/>
                </a:lnTo>
                <a:lnTo>
                  <a:pt x="633" y="729"/>
                </a:lnTo>
                <a:lnTo>
                  <a:pt x="629" y="713"/>
                </a:lnTo>
                <a:lnTo>
                  <a:pt x="623" y="699"/>
                </a:lnTo>
                <a:lnTo>
                  <a:pt x="615" y="687"/>
                </a:lnTo>
                <a:lnTo>
                  <a:pt x="605" y="672"/>
                </a:lnTo>
                <a:lnTo>
                  <a:pt x="597" y="662"/>
                </a:lnTo>
                <a:lnTo>
                  <a:pt x="597" y="662"/>
                </a:lnTo>
                <a:lnTo>
                  <a:pt x="595" y="683"/>
                </a:lnTo>
                <a:lnTo>
                  <a:pt x="593" y="703"/>
                </a:lnTo>
                <a:lnTo>
                  <a:pt x="589" y="723"/>
                </a:lnTo>
                <a:lnTo>
                  <a:pt x="585" y="743"/>
                </a:lnTo>
                <a:lnTo>
                  <a:pt x="577" y="764"/>
                </a:lnTo>
                <a:lnTo>
                  <a:pt x="567" y="784"/>
                </a:lnTo>
                <a:lnTo>
                  <a:pt x="556" y="802"/>
                </a:lnTo>
                <a:lnTo>
                  <a:pt x="542" y="822"/>
                </a:lnTo>
                <a:lnTo>
                  <a:pt x="542" y="822"/>
                </a:lnTo>
                <a:lnTo>
                  <a:pt x="567" y="816"/>
                </a:lnTo>
                <a:lnTo>
                  <a:pt x="591" y="808"/>
                </a:lnTo>
                <a:lnTo>
                  <a:pt x="613" y="798"/>
                </a:lnTo>
                <a:lnTo>
                  <a:pt x="637" y="786"/>
                </a:lnTo>
                <a:lnTo>
                  <a:pt x="637" y="786"/>
                </a:lnTo>
                <a:close/>
                <a:moveTo>
                  <a:pt x="546" y="905"/>
                </a:moveTo>
                <a:lnTo>
                  <a:pt x="546" y="905"/>
                </a:lnTo>
                <a:lnTo>
                  <a:pt x="565" y="895"/>
                </a:lnTo>
                <a:lnTo>
                  <a:pt x="581" y="885"/>
                </a:lnTo>
                <a:lnTo>
                  <a:pt x="593" y="873"/>
                </a:lnTo>
                <a:lnTo>
                  <a:pt x="605" y="861"/>
                </a:lnTo>
                <a:lnTo>
                  <a:pt x="613" y="849"/>
                </a:lnTo>
                <a:lnTo>
                  <a:pt x="621" y="836"/>
                </a:lnTo>
                <a:lnTo>
                  <a:pt x="627" y="822"/>
                </a:lnTo>
                <a:lnTo>
                  <a:pt x="633" y="808"/>
                </a:lnTo>
                <a:lnTo>
                  <a:pt x="633" y="808"/>
                </a:lnTo>
                <a:lnTo>
                  <a:pt x="615" y="818"/>
                </a:lnTo>
                <a:lnTo>
                  <a:pt x="595" y="826"/>
                </a:lnTo>
                <a:lnTo>
                  <a:pt x="577" y="832"/>
                </a:lnTo>
                <a:lnTo>
                  <a:pt x="556" y="838"/>
                </a:lnTo>
                <a:lnTo>
                  <a:pt x="534" y="840"/>
                </a:lnTo>
                <a:lnTo>
                  <a:pt x="514" y="842"/>
                </a:lnTo>
                <a:lnTo>
                  <a:pt x="492" y="842"/>
                </a:lnTo>
                <a:lnTo>
                  <a:pt x="467" y="840"/>
                </a:lnTo>
                <a:lnTo>
                  <a:pt x="467" y="840"/>
                </a:lnTo>
                <a:lnTo>
                  <a:pt x="486" y="859"/>
                </a:lnTo>
                <a:lnTo>
                  <a:pt x="504" y="875"/>
                </a:lnTo>
                <a:lnTo>
                  <a:pt x="524" y="891"/>
                </a:lnTo>
                <a:lnTo>
                  <a:pt x="546" y="905"/>
                </a:lnTo>
                <a:lnTo>
                  <a:pt x="546" y="905"/>
                </a:lnTo>
                <a:close/>
                <a:moveTo>
                  <a:pt x="399" y="885"/>
                </a:moveTo>
                <a:lnTo>
                  <a:pt x="399" y="885"/>
                </a:lnTo>
                <a:lnTo>
                  <a:pt x="415" y="897"/>
                </a:lnTo>
                <a:lnTo>
                  <a:pt x="433" y="905"/>
                </a:lnTo>
                <a:lnTo>
                  <a:pt x="449" y="911"/>
                </a:lnTo>
                <a:lnTo>
                  <a:pt x="463" y="915"/>
                </a:lnTo>
                <a:lnTo>
                  <a:pt x="480" y="915"/>
                </a:lnTo>
                <a:lnTo>
                  <a:pt x="496" y="917"/>
                </a:lnTo>
                <a:lnTo>
                  <a:pt x="510" y="915"/>
                </a:lnTo>
                <a:lnTo>
                  <a:pt x="526" y="911"/>
                </a:lnTo>
                <a:lnTo>
                  <a:pt x="526" y="911"/>
                </a:lnTo>
                <a:lnTo>
                  <a:pt x="508" y="901"/>
                </a:lnTo>
                <a:lnTo>
                  <a:pt x="492" y="889"/>
                </a:lnTo>
                <a:lnTo>
                  <a:pt x="476" y="875"/>
                </a:lnTo>
                <a:lnTo>
                  <a:pt x="461" y="861"/>
                </a:lnTo>
                <a:lnTo>
                  <a:pt x="447" y="844"/>
                </a:lnTo>
                <a:lnTo>
                  <a:pt x="435" y="826"/>
                </a:lnTo>
                <a:lnTo>
                  <a:pt x="423" y="806"/>
                </a:lnTo>
                <a:lnTo>
                  <a:pt x="415" y="786"/>
                </a:lnTo>
                <a:lnTo>
                  <a:pt x="415" y="786"/>
                </a:lnTo>
                <a:lnTo>
                  <a:pt x="407" y="810"/>
                </a:lnTo>
                <a:lnTo>
                  <a:pt x="403" y="834"/>
                </a:lnTo>
                <a:lnTo>
                  <a:pt x="399" y="859"/>
                </a:lnTo>
                <a:lnTo>
                  <a:pt x="399" y="885"/>
                </a:lnTo>
                <a:lnTo>
                  <a:pt x="399" y="885"/>
                </a:lnTo>
                <a:close/>
                <a:moveTo>
                  <a:pt x="340" y="747"/>
                </a:moveTo>
                <a:lnTo>
                  <a:pt x="340" y="747"/>
                </a:lnTo>
                <a:lnTo>
                  <a:pt x="340" y="768"/>
                </a:lnTo>
                <a:lnTo>
                  <a:pt x="340" y="786"/>
                </a:lnTo>
                <a:lnTo>
                  <a:pt x="344" y="804"/>
                </a:lnTo>
                <a:lnTo>
                  <a:pt x="348" y="820"/>
                </a:lnTo>
                <a:lnTo>
                  <a:pt x="354" y="834"/>
                </a:lnTo>
                <a:lnTo>
                  <a:pt x="362" y="846"/>
                </a:lnTo>
                <a:lnTo>
                  <a:pt x="370" y="861"/>
                </a:lnTo>
                <a:lnTo>
                  <a:pt x="380" y="871"/>
                </a:lnTo>
                <a:lnTo>
                  <a:pt x="380" y="871"/>
                </a:lnTo>
                <a:lnTo>
                  <a:pt x="382" y="851"/>
                </a:lnTo>
                <a:lnTo>
                  <a:pt x="384" y="830"/>
                </a:lnTo>
                <a:lnTo>
                  <a:pt x="386" y="810"/>
                </a:lnTo>
                <a:lnTo>
                  <a:pt x="393" y="790"/>
                </a:lnTo>
                <a:lnTo>
                  <a:pt x="401" y="770"/>
                </a:lnTo>
                <a:lnTo>
                  <a:pt x="411" y="749"/>
                </a:lnTo>
                <a:lnTo>
                  <a:pt x="421" y="731"/>
                </a:lnTo>
                <a:lnTo>
                  <a:pt x="435" y="711"/>
                </a:lnTo>
                <a:lnTo>
                  <a:pt x="435" y="711"/>
                </a:lnTo>
                <a:lnTo>
                  <a:pt x="411" y="717"/>
                </a:lnTo>
                <a:lnTo>
                  <a:pt x="386" y="725"/>
                </a:lnTo>
                <a:lnTo>
                  <a:pt x="364" y="735"/>
                </a:lnTo>
                <a:lnTo>
                  <a:pt x="340" y="747"/>
                </a:lnTo>
                <a:lnTo>
                  <a:pt x="340" y="747"/>
                </a:lnTo>
                <a:close/>
              </a:path>
            </a:pathLst>
          </a:custGeom>
          <a:solidFill>
            <a:schemeClr val="bg1"/>
          </a:solidFill>
          <a:ln w="9525">
            <a:noFill/>
          </a:ln>
        </p:spPr>
        <p:txBody>
          <a:bodyPr/>
          <a:p>
            <a:endParaRPr altLang="en-US" lang="zh-CN"/>
          </a:p>
        </p:txBody>
      </p:sp>
      <p:grpSp>
        <p:nvGrpSpPr>
          <p:cNvPr id="131" name="组合 1"/>
          <p:cNvGrpSpPr/>
          <p:nvPr/>
        </p:nvGrpSpPr>
        <p:grpSpPr>
          <a:xfrm>
            <a:off x="398463" y="1577975"/>
            <a:ext cx="212725" cy="311150"/>
            <a:chOff x="0" y="0"/>
            <a:chExt cx="3040063" cy="4440237"/>
          </a:xfrm>
        </p:grpSpPr>
        <p:sp>
          <p:nvSpPr>
            <p:cNvPr id="1049345" name="Rectangle 5"/>
            <p:cNvSpPr/>
            <p:nvPr/>
          </p:nvSpPr>
          <p:spPr>
            <a:xfrm>
              <a:off x="1089025" y="1887537"/>
              <a:ext cx="385763" cy="131763"/>
            </a:xfrm>
            <a:prstGeom prst="rect"/>
            <a:solidFill>
              <a:schemeClr val="bg1"/>
            </a:solidFill>
            <a:ln w="9525">
              <a:noFill/>
            </a:ln>
          </p:spPr>
          <p:txBody>
            <a:bodyPr anchor="t" bIns="45865" lIns="91732" rIns="91732" tIns="45865" wrap="square"/>
            <a:p>
              <a:endParaRPr sz="1700">
                <a:solidFill>
                  <a:srgbClr val="000000"/>
                </a:solidFill>
                <a:latin typeface="Impact" panose="020B0806030902050204" pitchFamily="2" charset="0"/>
                <a:ea typeface="微软雅黑" panose="020B0503020204020204" charset="-122"/>
                <a:sym typeface="Impact" panose="020B0806030902050204" pitchFamily="2" charset="0"/>
              </a:endParaRPr>
            </a:p>
          </p:txBody>
        </p:sp>
        <p:sp>
          <p:nvSpPr>
            <p:cNvPr id="1049346" name="Rectangle 6"/>
            <p:cNvSpPr/>
            <p:nvPr/>
          </p:nvSpPr>
          <p:spPr>
            <a:xfrm>
              <a:off x="1238250" y="2076450"/>
              <a:ext cx="85725" cy="515938"/>
            </a:xfrm>
            <a:prstGeom prst="rect"/>
            <a:solidFill>
              <a:schemeClr val="bg1"/>
            </a:solidFill>
            <a:ln w="9525">
              <a:noFill/>
            </a:ln>
          </p:spPr>
          <p:txBody>
            <a:bodyPr anchor="t" bIns="45865" lIns="91732" rIns="91732" tIns="45865" wrap="square"/>
            <a:p>
              <a:endParaRPr sz="1700">
                <a:solidFill>
                  <a:srgbClr val="000000"/>
                </a:solidFill>
                <a:latin typeface="Impact" panose="020B0806030902050204" pitchFamily="2" charset="0"/>
                <a:ea typeface="微软雅黑" panose="020B0503020204020204" charset="-122"/>
                <a:sym typeface="Impact" panose="020B0806030902050204" pitchFamily="2" charset="0"/>
              </a:endParaRPr>
            </a:p>
          </p:txBody>
        </p:sp>
        <p:sp>
          <p:nvSpPr>
            <p:cNvPr id="1049347" name="Rectangle 7"/>
            <p:cNvSpPr/>
            <p:nvPr/>
          </p:nvSpPr>
          <p:spPr>
            <a:xfrm>
              <a:off x="1246188" y="2617787"/>
              <a:ext cx="71438" cy="852488"/>
            </a:xfrm>
            <a:prstGeom prst="rect"/>
            <a:solidFill>
              <a:schemeClr val="bg1"/>
            </a:solidFill>
            <a:ln w="9525">
              <a:noFill/>
            </a:ln>
          </p:spPr>
          <p:txBody>
            <a:bodyPr anchor="t" bIns="45865" lIns="91732" rIns="91732" tIns="45865" wrap="square"/>
            <a:p>
              <a:endParaRPr sz="1700">
                <a:solidFill>
                  <a:srgbClr val="000000"/>
                </a:solidFill>
                <a:latin typeface="Impact" panose="020B0806030902050204" pitchFamily="2" charset="0"/>
                <a:ea typeface="微软雅黑" panose="020B0503020204020204" charset="-122"/>
                <a:sym typeface="Impact" panose="020B0806030902050204" pitchFamily="2" charset="0"/>
              </a:endParaRPr>
            </a:p>
          </p:txBody>
        </p:sp>
        <p:sp>
          <p:nvSpPr>
            <p:cNvPr id="1049348" name="Rectangle 8"/>
            <p:cNvSpPr/>
            <p:nvPr/>
          </p:nvSpPr>
          <p:spPr>
            <a:xfrm>
              <a:off x="1252538" y="3498850"/>
              <a:ext cx="57150" cy="852488"/>
            </a:xfrm>
            <a:prstGeom prst="rect"/>
            <a:solidFill>
              <a:schemeClr val="bg1"/>
            </a:solidFill>
            <a:ln w="9525">
              <a:noFill/>
            </a:ln>
          </p:spPr>
          <p:txBody>
            <a:bodyPr anchor="t" bIns="45865" lIns="91732" rIns="91732" tIns="45865" wrap="square"/>
            <a:p>
              <a:endParaRPr sz="1700">
                <a:solidFill>
                  <a:srgbClr val="000000"/>
                </a:solidFill>
                <a:latin typeface="Impact" panose="020B0806030902050204" pitchFamily="2" charset="0"/>
                <a:ea typeface="微软雅黑" panose="020B0503020204020204" charset="-122"/>
                <a:sym typeface="Impact" panose="020B0806030902050204" pitchFamily="2" charset="0"/>
              </a:endParaRPr>
            </a:p>
          </p:txBody>
        </p:sp>
        <p:sp>
          <p:nvSpPr>
            <p:cNvPr id="1049349" name="Rectangle 9"/>
            <p:cNvSpPr/>
            <p:nvPr/>
          </p:nvSpPr>
          <p:spPr>
            <a:xfrm>
              <a:off x="1231900" y="4343400"/>
              <a:ext cx="100013" cy="71438"/>
            </a:xfrm>
            <a:prstGeom prst="rect"/>
            <a:solidFill>
              <a:schemeClr val="bg1"/>
            </a:solidFill>
            <a:ln w="9525">
              <a:noFill/>
            </a:ln>
          </p:spPr>
          <p:txBody>
            <a:bodyPr anchor="t" bIns="45865" lIns="91732" rIns="91732" tIns="45865" wrap="square"/>
            <a:p>
              <a:endParaRPr sz="1700">
                <a:solidFill>
                  <a:srgbClr val="000000"/>
                </a:solidFill>
                <a:latin typeface="Impact" panose="020B0806030902050204" pitchFamily="2" charset="0"/>
                <a:ea typeface="微软雅黑" panose="020B0503020204020204" charset="-122"/>
                <a:sym typeface="Impact" panose="020B0806030902050204" pitchFamily="2" charset="0"/>
              </a:endParaRPr>
            </a:p>
          </p:txBody>
        </p:sp>
        <p:sp>
          <p:nvSpPr>
            <p:cNvPr id="1049350" name="Rectangle 10"/>
            <p:cNvSpPr/>
            <p:nvPr/>
          </p:nvSpPr>
          <p:spPr>
            <a:xfrm>
              <a:off x="1217613" y="2552700"/>
              <a:ext cx="128588" cy="96838"/>
            </a:xfrm>
            <a:prstGeom prst="rect"/>
            <a:solidFill>
              <a:schemeClr val="bg1"/>
            </a:solidFill>
            <a:ln w="9525">
              <a:noFill/>
            </a:ln>
          </p:spPr>
          <p:txBody>
            <a:bodyPr anchor="t" bIns="45865" lIns="91732" rIns="91732" tIns="45865" wrap="square"/>
            <a:p>
              <a:endParaRPr sz="1700">
                <a:solidFill>
                  <a:srgbClr val="000000"/>
                </a:solidFill>
                <a:latin typeface="Impact" panose="020B0806030902050204" pitchFamily="2" charset="0"/>
                <a:ea typeface="微软雅黑" panose="020B0503020204020204" charset="-122"/>
                <a:sym typeface="Impact" panose="020B0806030902050204" pitchFamily="2" charset="0"/>
              </a:endParaRPr>
            </a:p>
          </p:txBody>
        </p:sp>
        <p:sp>
          <p:nvSpPr>
            <p:cNvPr id="1049351" name="Rectangle 11"/>
            <p:cNvSpPr/>
            <p:nvPr/>
          </p:nvSpPr>
          <p:spPr>
            <a:xfrm>
              <a:off x="1223963" y="3455987"/>
              <a:ext cx="119063" cy="96838"/>
            </a:xfrm>
            <a:prstGeom prst="rect"/>
            <a:solidFill>
              <a:schemeClr val="bg1"/>
            </a:solidFill>
            <a:ln w="9525">
              <a:noFill/>
            </a:ln>
          </p:spPr>
          <p:txBody>
            <a:bodyPr anchor="t" bIns="45865" lIns="91732" rIns="91732" tIns="45865" wrap="square"/>
            <a:p>
              <a:endParaRPr sz="1700">
                <a:solidFill>
                  <a:srgbClr val="000000"/>
                </a:solidFill>
                <a:latin typeface="Impact" panose="020B0806030902050204" pitchFamily="2" charset="0"/>
                <a:ea typeface="微软雅黑" panose="020B0503020204020204" charset="-122"/>
                <a:sym typeface="Impact" panose="020B0806030902050204" pitchFamily="2" charset="0"/>
              </a:endParaRPr>
            </a:p>
          </p:txBody>
        </p:sp>
        <p:sp>
          <p:nvSpPr>
            <p:cNvPr id="1049352" name="Freeform 12"/>
            <p:cNvSpPr/>
            <p:nvPr/>
          </p:nvSpPr>
          <p:spPr>
            <a:xfrm>
              <a:off x="1374775" y="2062162"/>
              <a:ext cx="809625" cy="2378075"/>
            </a:xfrm>
            <a:custGeom>
              <a:avLst/>
              <a:ahLst/>
              <a:cxnLst>
                <a:cxn ang="0">
                  <a:pos x="496" y="1435"/>
                </a:cxn>
                <a:cxn ang="0">
                  <a:pos x="483" y="1439"/>
                </a:cxn>
                <a:cxn ang="0">
                  <a:pos x="323" y="912"/>
                </a:cxn>
                <a:cxn ang="0">
                  <a:pos x="341" y="907"/>
                </a:cxn>
                <a:cxn ang="0">
                  <a:pos x="323" y="848"/>
                </a:cxn>
                <a:cxn ang="0">
                  <a:pos x="309" y="853"/>
                </a:cxn>
                <a:cxn ang="0">
                  <a:pos x="158" y="359"/>
                </a:cxn>
                <a:cxn ang="0">
                  <a:pos x="176" y="352"/>
                </a:cxn>
                <a:cxn ang="0">
                  <a:pos x="158" y="293"/>
                </a:cxn>
                <a:cxn ang="0">
                  <a:pos x="147" y="300"/>
                </a:cxn>
                <a:cxn ang="0">
                  <a:pos x="54" y="0"/>
                </a:cxn>
                <a:cxn ang="0">
                  <a:pos x="0" y="9"/>
                </a:cxn>
                <a:cxn ang="0">
                  <a:pos x="92" y="316"/>
                </a:cxn>
                <a:cxn ang="0">
                  <a:pos x="81" y="321"/>
                </a:cxn>
                <a:cxn ang="0">
                  <a:pos x="99" y="377"/>
                </a:cxn>
                <a:cxn ang="0">
                  <a:pos x="115" y="372"/>
                </a:cxn>
                <a:cxn ang="0">
                  <a:pos x="266" y="864"/>
                </a:cxn>
                <a:cxn ang="0">
                  <a:pos x="253" y="869"/>
                </a:cxn>
                <a:cxn ang="0">
                  <a:pos x="268" y="927"/>
                </a:cxn>
                <a:cxn ang="0">
                  <a:pos x="289" y="923"/>
                </a:cxn>
                <a:cxn ang="0">
                  <a:pos x="449" y="1451"/>
                </a:cxn>
                <a:cxn ang="0">
                  <a:pos x="435" y="1453"/>
                </a:cxn>
                <a:cxn ang="0">
                  <a:pos x="449" y="1498"/>
                </a:cxn>
                <a:cxn ang="0">
                  <a:pos x="510" y="1478"/>
                </a:cxn>
                <a:cxn ang="0">
                  <a:pos x="496" y="1435"/>
                </a:cxn>
              </a:cxnLst>
              <a:rect l="0" t="0" r="0" b="0"/>
              <a:pathLst>
                <a:path w="510" h="1498">
                  <a:moveTo>
                    <a:pt x="496" y="1435"/>
                  </a:moveTo>
                  <a:lnTo>
                    <a:pt x="483" y="1439"/>
                  </a:lnTo>
                  <a:lnTo>
                    <a:pt x="323" y="912"/>
                  </a:lnTo>
                  <a:lnTo>
                    <a:pt x="341" y="907"/>
                  </a:lnTo>
                  <a:lnTo>
                    <a:pt x="323" y="848"/>
                  </a:lnTo>
                  <a:lnTo>
                    <a:pt x="309" y="853"/>
                  </a:lnTo>
                  <a:lnTo>
                    <a:pt x="158" y="359"/>
                  </a:lnTo>
                  <a:lnTo>
                    <a:pt x="176" y="352"/>
                  </a:lnTo>
                  <a:lnTo>
                    <a:pt x="158" y="293"/>
                  </a:lnTo>
                  <a:lnTo>
                    <a:pt x="147" y="300"/>
                  </a:lnTo>
                  <a:lnTo>
                    <a:pt x="54" y="0"/>
                  </a:lnTo>
                  <a:lnTo>
                    <a:pt x="0" y="9"/>
                  </a:lnTo>
                  <a:lnTo>
                    <a:pt x="92" y="316"/>
                  </a:lnTo>
                  <a:lnTo>
                    <a:pt x="81" y="321"/>
                  </a:lnTo>
                  <a:lnTo>
                    <a:pt x="99" y="377"/>
                  </a:lnTo>
                  <a:lnTo>
                    <a:pt x="115" y="372"/>
                  </a:lnTo>
                  <a:lnTo>
                    <a:pt x="266" y="864"/>
                  </a:lnTo>
                  <a:lnTo>
                    <a:pt x="253" y="869"/>
                  </a:lnTo>
                  <a:lnTo>
                    <a:pt x="268" y="927"/>
                  </a:lnTo>
                  <a:lnTo>
                    <a:pt x="289" y="923"/>
                  </a:lnTo>
                  <a:lnTo>
                    <a:pt x="449" y="1451"/>
                  </a:lnTo>
                  <a:lnTo>
                    <a:pt x="435" y="1453"/>
                  </a:lnTo>
                  <a:lnTo>
                    <a:pt x="449" y="1498"/>
                  </a:lnTo>
                  <a:lnTo>
                    <a:pt x="510" y="1478"/>
                  </a:lnTo>
                  <a:lnTo>
                    <a:pt x="496" y="1435"/>
                  </a:lnTo>
                  <a:close/>
                </a:path>
              </a:pathLst>
            </a:custGeom>
            <a:solidFill>
              <a:schemeClr val="bg1"/>
            </a:solidFill>
            <a:ln w="9525">
              <a:noFill/>
            </a:ln>
          </p:spPr>
          <p:txBody>
            <a:bodyPr/>
            <a:p>
              <a:endParaRPr altLang="en-US" lang="zh-CN"/>
            </a:p>
          </p:txBody>
        </p:sp>
        <p:sp>
          <p:nvSpPr>
            <p:cNvPr id="1049353" name="Freeform 13"/>
            <p:cNvSpPr/>
            <p:nvPr/>
          </p:nvSpPr>
          <p:spPr>
            <a:xfrm>
              <a:off x="371475" y="2062162"/>
              <a:ext cx="809625" cy="2378075"/>
            </a:xfrm>
            <a:custGeom>
              <a:avLst/>
              <a:ahLst/>
              <a:cxnLst>
                <a:cxn ang="0">
                  <a:pos x="14" y="1435"/>
                </a:cxn>
                <a:cxn ang="0">
                  <a:pos x="28" y="1439"/>
                </a:cxn>
                <a:cxn ang="0">
                  <a:pos x="188" y="912"/>
                </a:cxn>
                <a:cxn ang="0">
                  <a:pos x="170" y="907"/>
                </a:cxn>
                <a:cxn ang="0">
                  <a:pos x="185" y="848"/>
                </a:cxn>
                <a:cxn ang="0">
                  <a:pos x="201" y="853"/>
                </a:cxn>
                <a:cxn ang="0">
                  <a:pos x="352" y="359"/>
                </a:cxn>
                <a:cxn ang="0">
                  <a:pos x="334" y="352"/>
                </a:cxn>
                <a:cxn ang="0">
                  <a:pos x="352" y="293"/>
                </a:cxn>
                <a:cxn ang="0">
                  <a:pos x="364" y="300"/>
                </a:cxn>
                <a:cxn ang="0">
                  <a:pos x="456" y="0"/>
                </a:cxn>
                <a:cxn ang="0">
                  <a:pos x="510" y="9"/>
                </a:cxn>
                <a:cxn ang="0">
                  <a:pos x="418" y="316"/>
                </a:cxn>
                <a:cxn ang="0">
                  <a:pos x="429" y="321"/>
                </a:cxn>
                <a:cxn ang="0">
                  <a:pos x="411" y="377"/>
                </a:cxn>
                <a:cxn ang="0">
                  <a:pos x="393" y="372"/>
                </a:cxn>
                <a:cxn ang="0">
                  <a:pos x="244" y="864"/>
                </a:cxn>
                <a:cxn ang="0">
                  <a:pos x="258" y="869"/>
                </a:cxn>
                <a:cxn ang="0">
                  <a:pos x="240" y="927"/>
                </a:cxn>
                <a:cxn ang="0">
                  <a:pos x="222" y="923"/>
                </a:cxn>
                <a:cxn ang="0">
                  <a:pos x="61" y="1451"/>
                </a:cxn>
                <a:cxn ang="0">
                  <a:pos x="75" y="1453"/>
                </a:cxn>
                <a:cxn ang="0">
                  <a:pos x="61" y="1498"/>
                </a:cxn>
                <a:cxn ang="0">
                  <a:pos x="0" y="1478"/>
                </a:cxn>
                <a:cxn ang="0">
                  <a:pos x="14" y="1435"/>
                </a:cxn>
              </a:cxnLst>
              <a:rect l="0" t="0" r="0" b="0"/>
              <a:pathLst>
                <a:path w="510" h="1498">
                  <a:moveTo>
                    <a:pt x="14" y="1435"/>
                  </a:moveTo>
                  <a:lnTo>
                    <a:pt x="28" y="1439"/>
                  </a:lnTo>
                  <a:lnTo>
                    <a:pt x="188" y="912"/>
                  </a:lnTo>
                  <a:lnTo>
                    <a:pt x="170" y="907"/>
                  </a:lnTo>
                  <a:lnTo>
                    <a:pt x="185" y="848"/>
                  </a:lnTo>
                  <a:lnTo>
                    <a:pt x="201" y="853"/>
                  </a:lnTo>
                  <a:lnTo>
                    <a:pt x="352" y="359"/>
                  </a:lnTo>
                  <a:lnTo>
                    <a:pt x="334" y="352"/>
                  </a:lnTo>
                  <a:lnTo>
                    <a:pt x="352" y="293"/>
                  </a:lnTo>
                  <a:lnTo>
                    <a:pt x="364" y="300"/>
                  </a:lnTo>
                  <a:lnTo>
                    <a:pt x="456" y="0"/>
                  </a:lnTo>
                  <a:lnTo>
                    <a:pt x="510" y="9"/>
                  </a:lnTo>
                  <a:lnTo>
                    <a:pt x="418" y="316"/>
                  </a:lnTo>
                  <a:lnTo>
                    <a:pt x="429" y="321"/>
                  </a:lnTo>
                  <a:lnTo>
                    <a:pt x="411" y="377"/>
                  </a:lnTo>
                  <a:lnTo>
                    <a:pt x="393" y="372"/>
                  </a:lnTo>
                  <a:lnTo>
                    <a:pt x="244" y="864"/>
                  </a:lnTo>
                  <a:lnTo>
                    <a:pt x="258" y="869"/>
                  </a:lnTo>
                  <a:lnTo>
                    <a:pt x="240" y="927"/>
                  </a:lnTo>
                  <a:lnTo>
                    <a:pt x="222" y="923"/>
                  </a:lnTo>
                  <a:lnTo>
                    <a:pt x="61" y="1451"/>
                  </a:lnTo>
                  <a:lnTo>
                    <a:pt x="75" y="1453"/>
                  </a:lnTo>
                  <a:lnTo>
                    <a:pt x="61" y="1498"/>
                  </a:lnTo>
                  <a:lnTo>
                    <a:pt x="0" y="1478"/>
                  </a:lnTo>
                  <a:lnTo>
                    <a:pt x="14" y="1435"/>
                  </a:lnTo>
                  <a:close/>
                </a:path>
              </a:pathLst>
            </a:custGeom>
            <a:solidFill>
              <a:schemeClr val="bg1"/>
            </a:solidFill>
            <a:ln w="9525">
              <a:noFill/>
            </a:ln>
          </p:spPr>
          <p:txBody>
            <a:bodyPr/>
            <a:p>
              <a:endParaRPr altLang="en-US" lang="zh-CN"/>
            </a:p>
          </p:txBody>
        </p:sp>
        <p:sp>
          <p:nvSpPr>
            <p:cNvPr id="1049354" name="Freeform 14"/>
            <p:cNvSpPr/>
            <p:nvPr/>
          </p:nvSpPr>
          <p:spPr>
            <a:xfrm>
              <a:off x="2190750" y="1539875"/>
              <a:ext cx="404813" cy="379413"/>
            </a:xfrm>
            <a:custGeom>
              <a:avLst/>
              <a:ahLst/>
              <a:cxnLst>
                <a:cxn ang="0">
                  <a:pos x="178" y="239"/>
                </a:cxn>
                <a:cxn ang="0">
                  <a:pos x="0" y="122"/>
                </a:cxn>
                <a:cxn ang="0">
                  <a:pos x="79" y="0"/>
                </a:cxn>
                <a:cxn ang="0">
                  <a:pos x="255" y="117"/>
                </a:cxn>
                <a:cxn ang="0">
                  <a:pos x="178" y="239"/>
                </a:cxn>
              </a:cxnLst>
              <a:rect l="0" t="0" r="0" b="0"/>
              <a:pathLst>
                <a:path w="255" h="239">
                  <a:moveTo>
                    <a:pt x="178" y="239"/>
                  </a:moveTo>
                  <a:lnTo>
                    <a:pt x="0" y="122"/>
                  </a:lnTo>
                  <a:lnTo>
                    <a:pt x="79" y="0"/>
                  </a:lnTo>
                  <a:lnTo>
                    <a:pt x="255" y="117"/>
                  </a:lnTo>
                  <a:lnTo>
                    <a:pt x="178" y="239"/>
                  </a:lnTo>
                  <a:close/>
                </a:path>
              </a:pathLst>
            </a:custGeom>
            <a:solidFill>
              <a:schemeClr val="bg1"/>
            </a:solidFill>
            <a:ln w="9525">
              <a:noFill/>
            </a:ln>
          </p:spPr>
          <p:txBody>
            <a:bodyPr/>
            <a:p>
              <a:endParaRPr altLang="en-US" lang="zh-CN"/>
            </a:p>
          </p:txBody>
        </p:sp>
        <p:sp>
          <p:nvSpPr>
            <p:cNvPr id="1049355" name="Freeform 15"/>
            <p:cNvSpPr/>
            <p:nvPr/>
          </p:nvSpPr>
          <p:spPr>
            <a:xfrm>
              <a:off x="2728913" y="1468437"/>
              <a:ext cx="311150" cy="336550"/>
            </a:xfrm>
            <a:custGeom>
              <a:avLst/>
              <a:ahLst/>
              <a:cxnLst>
                <a:cxn ang="0">
                  <a:pos x="196" y="63"/>
                </a:cxn>
                <a:cxn ang="0">
                  <a:pos x="99" y="0"/>
                </a:cxn>
                <a:cxn ang="0">
                  <a:pos x="0" y="151"/>
                </a:cxn>
                <a:cxn ang="0">
                  <a:pos x="99" y="212"/>
                </a:cxn>
                <a:cxn ang="0">
                  <a:pos x="196" y="63"/>
                </a:cxn>
              </a:cxnLst>
              <a:rect l="0" t="0" r="0" b="0"/>
              <a:pathLst>
                <a:path w="196" h="212">
                  <a:moveTo>
                    <a:pt x="196" y="63"/>
                  </a:moveTo>
                  <a:lnTo>
                    <a:pt x="99" y="0"/>
                  </a:lnTo>
                  <a:lnTo>
                    <a:pt x="0" y="151"/>
                  </a:lnTo>
                  <a:lnTo>
                    <a:pt x="99" y="212"/>
                  </a:lnTo>
                  <a:lnTo>
                    <a:pt x="196" y="63"/>
                  </a:lnTo>
                  <a:close/>
                </a:path>
              </a:pathLst>
            </a:custGeom>
            <a:solidFill>
              <a:schemeClr val="bg1"/>
            </a:solidFill>
            <a:ln w="9525">
              <a:noFill/>
            </a:ln>
          </p:spPr>
          <p:txBody>
            <a:bodyPr/>
            <a:p>
              <a:endParaRPr altLang="en-US" lang="zh-CN"/>
            </a:p>
          </p:txBody>
        </p:sp>
        <p:sp>
          <p:nvSpPr>
            <p:cNvPr id="1049356" name="Freeform 16"/>
            <p:cNvSpPr/>
            <p:nvPr/>
          </p:nvSpPr>
          <p:spPr>
            <a:xfrm>
              <a:off x="2509838" y="1728787"/>
              <a:ext cx="401638" cy="241300"/>
            </a:xfrm>
            <a:custGeom>
              <a:avLst/>
              <a:ahLst/>
              <a:cxnLst>
                <a:cxn ang="0">
                  <a:pos x="97" y="0"/>
                </a:cxn>
                <a:cxn ang="0">
                  <a:pos x="0" y="152"/>
                </a:cxn>
                <a:cxn ang="0">
                  <a:pos x="253" y="95"/>
                </a:cxn>
                <a:cxn ang="0">
                  <a:pos x="97" y="0"/>
                </a:cxn>
              </a:cxnLst>
              <a:rect l="0" t="0" r="0" b="0"/>
              <a:pathLst>
                <a:path w="253" h="152">
                  <a:moveTo>
                    <a:pt x="97" y="0"/>
                  </a:moveTo>
                  <a:lnTo>
                    <a:pt x="0" y="152"/>
                  </a:lnTo>
                  <a:lnTo>
                    <a:pt x="253" y="95"/>
                  </a:lnTo>
                  <a:lnTo>
                    <a:pt x="97" y="0"/>
                  </a:lnTo>
                  <a:close/>
                </a:path>
              </a:pathLst>
            </a:custGeom>
            <a:solidFill>
              <a:schemeClr val="bg1"/>
            </a:solidFill>
            <a:ln w="9525">
              <a:noFill/>
            </a:ln>
          </p:spPr>
          <p:txBody>
            <a:bodyPr/>
            <a:p>
              <a:endParaRPr altLang="en-US" lang="zh-CN"/>
            </a:p>
          </p:txBody>
        </p:sp>
        <p:sp>
          <p:nvSpPr>
            <p:cNvPr id="1049357" name="Freeform 17"/>
            <p:cNvSpPr/>
            <p:nvPr/>
          </p:nvSpPr>
          <p:spPr>
            <a:xfrm>
              <a:off x="1016000" y="20637"/>
              <a:ext cx="841375" cy="627063"/>
            </a:xfrm>
            <a:custGeom>
              <a:avLst/>
              <a:ahLst/>
              <a:cxnLst>
                <a:cxn ang="0">
                  <a:pos x="530" y="328"/>
                </a:cxn>
                <a:cxn ang="0">
                  <a:pos x="433" y="264"/>
                </a:cxn>
                <a:cxn ang="0">
                  <a:pos x="452" y="240"/>
                </a:cxn>
                <a:cxn ang="0">
                  <a:pos x="79" y="0"/>
                </a:cxn>
                <a:cxn ang="0">
                  <a:pos x="0" y="125"/>
                </a:cxn>
                <a:cxn ang="0">
                  <a:pos x="226" y="267"/>
                </a:cxn>
                <a:cxn ang="0">
                  <a:pos x="104" y="341"/>
                </a:cxn>
                <a:cxn ang="0">
                  <a:pos x="172" y="386"/>
                </a:cxn>
                <a:cxn ang="0">
                  <a:pos x="296" y="312"/>
                </a:cxn>
                <a:cxn ang="0">
                  <a:pos x="373" y="361"/>
                </a:cxn>
                <a:cxn ang="0">
                  <a:pos x="391" y="334"/>
                </a:cxn>
                <a:cxn ang="0">
                  <a:pos x="488" y="395"/>
                </a:cxn>
                <a:cxn ang="0">
                  <a:pos x="530" y="328"/>
                </a:cxn>
              </a:cxnLst>
              <a:rect l="0" t="0" r="0" b="0"/>
              <a:pathLst>
                <a:path w="530" h="395">
                  <a:moveTo>
                    <a:pt x="530" y="328"/>
                  </a:moveTo>
                  <a:lnTo>
                    <a:pt x="433" y="264"/>
                  </a:lnTo>
                  <a:lnTo>
                    <a:pt x="452" y="240"/>
                  </a:lnTo>
                  <a:lnTo>
                    <a:pt x="79" y="0"/>
                  </a:lnTo>
                  <a:lnTo>
                    <a:pt x="0" y="125"/>
                  </a:lnTo>
                  <a:lnTo>
                    <a:pt x="226" y="267"/>
                  </a:lnTo>
                  <a:lnTo>
                    <a:pt x="104" y="341"/>
                  </a:lnTo>
                  <a:lnTo>
                    <a:pt x="172" y="386"/>
                  </a:lnTo>
                  <a:lnTo>
                    <a:pt x="296" y="312"/>
                  </a:lnTo>
                  <a:lnTo>
                    <a:pt x="373" y="361"/>
                  </a:lnTo>
                  <a:lnTo>
                    <a:pt x="391" y="334"/>
                  </a:lnTo>
                  <a:lnTo>
                    <a:pt x="488" y="395"/>
                  </a:lnTo>
                  <a:lnTo>
                    <a:pt x="530" y="328"/>
                  </a:lnTo>
                  <a:close/>
                </a:path>
              </a:pathLst>
            </a:custGeom>
            <a:solidFill>
              <a:schemeClr val="bg1"/>
            </a:solidFill>
            <a:ln w="9525">
              <a:noFill/>
            </a:ln>
          </p:spPr>
          <p:txBody>
            <a:bodyPr/>
            <a:p>
              <a:endParaRPr altLang="en-US" lang="zh-CN"/>
            </a:p>
          </p:txBody>
        </p:sp>
        <p:sp>
          <p:nvSpPr>
            <p:cNvPr id="1049358" name="Freeform 18"/>
            <p:cNvSpPr/>
            <p:nvPr/>
          </p:nvSpPr>
          <p:spPr>
            <a:xfrm>
              <a:off x="0" y="0"/>
              <a:ext cx="1016000" cy="1031875"/>
            </a:xfrm>
            <a:custGeom>
              <a:avLst/>
              <a:ahLst/>
              <a:cxnLst>
                <a:cxn ang="0">
                  <a:pos x="262" y="0"/>
                </a:cxn>
                <a:cxn ang="0">
                  <a:pos x="262" y="0"/>
                </a:cxn>
                <a:cxn ang="0">
                  <a:pos x="0" y="408"/>
                </a:cxn>
                <a:cxn ang="0">
                  <a:pos x="0" y="408"/>
                </a:cxn>
                <a:cxn ang="0">
                  <a:pos x="379" y="650"/>
                </a:cxn>
                <a:cxn ang="0">
                  <a:pos x="379" y="650"/>
                </a:cxn>
                <a:cxn ang="0">
                  <a:pos x="640" y="241"/>
                </a:cxn>
                <a:cxn ang="0">
                  <a:pos x="640" y="241"/>
                </a:cxn>
                <a:cxn ang="0">
                  <a:pos x="262" y="0"/>
                </a:cxn>
                <a:cxn ang="0">
                  <a:pos x="262" y="0"/>
                </a:cxn>
              </a:cxnLst>
              <a:rect l="0" t="0" r="0" b="0"/>
              <a:pathLst>
                <a:path w="640" h="650">
                  <a:moveTo>
                    <a:pt x="262" y="0"/>
                  </a:moveTo>
                  <a:lnTo>
                    <a:pt x="262" y="0"/>
                  </a:lnTo>
                  <a:lnTo>
                    <a:pt x="0" y="408"/>
                  </a:lnTo>
                  <a:lnTo>
                    <a:pt x="0" y="408"/>
                  </a:lnTo>
                  <a:lnTo>
                    <a:pt x="379" y="650"/>
                  </a:lnTo>
                  <a:lnTo>
                    <a:pt x="379" y="650"/>
                  </a:lnTo>
                  <a:lnTo>
                    <a:pt x="640" y="241"/>
                  </a:lnTo>
                  <a:lnTo>
                    <a:pt x="640" y="241"/>
                  </a:lnTo>
                  <a:lnTo>
                    <a:pt x="262" y="0"/>
                  </a:lnTo>
                  <a:lnTo>
                    <a:pt x="262" y="0"/>
                  </a:lnTo>
                  <a:close/>
                </a:path>
              </a:pathLst>
            </a:custGeom>
            <a:solidFill>
              <a:schemeClr val="bg1"/>
            </a:solidFill>
            <a:ln w="9525">
              <a:noFill/>
            </a:ln>
          </p:spPr>
          <p:txBody>
            <a:bodyPr/>
            <a:p>
              <a:endParaRPr altLang="en-US" lang="zh-CN"/>
            </a:p>
          </p:txBody>
        </p:sp>
        <p:sp>
          <p:nvSpPr>
            <p:cNvPr id="1049359" name="Freeform 19"/>
            <p:cNvSpPr/>
            <p:nvPr/>
          </p:nvSpPr>
          <p:spPr>
            <a:xfrm>
              <a:off x="708025" y="508000"/>
              <a:ext cx="1647825" cy="1328738"/>
            </a:xfrm>
            <a:custGeom>
              <a:avLst/>
              <a:ahLst/>
              <a:cxnLst>
                <a:cxn ang="0">
                  <a:pos x="188" y="0"/>
                </a:cxn>
                <a:cxn ang="0">
                  <a:pos x="0" y="293"/>
                </a:cxn>
                <a:cxn ang="0">
                  <a:pos x="851" y="837"/>
                </a:cxn>
                <a:cxn ang="0">
                  <a:pos x="1038" y="544"/>
                </a:cxn>
                <a:cxn ang="0">
                  <a:pos x="188" y="0"/>
                </a:cxn>
              </a:cxnLst>
              <a:rect l="0" t="0" r="0" b="0"/>
              <a:pathLst>
                <a:path w="1038" h="837">
                  <a:moveTo>
                    <a:pt x="188" y="0"/>
                  </a:moveTo>
                  <a:lnTo>
                    <a:pt x="0" y="293"/>
                  </a:lnTo>
                  <a:lnTo>
                    <a:pt x="851" y="837"/>
                  </a:lnTo>
                  <a:lnTo>
                    <a:pt x="1038" y="544"/>
                  </a:lnTo>
                  <a:lnTo>
                    <a:pt x="188" y="0"/>
                  </a:lnTo>
                  <a:close/>
                </a:path>
              </a:pathLst>
            </a:custGeom>
            <a:solidFill>
              <a:schemeClr val="bg1"/>
            </a:solidFill>
            <a:ln w="9525">
              <a:noFill/>
            </a:ln>
          </p:spPr>
          <p:txBody>
            <a:bodyPr/>
            <a:p>
              <a:endParaRPr altLang="en-US" lang="zh-CN"/>
            </a:p>
          </p:txBody>
        </p:sp>
        <p:sp>
          <p:nvSpPr>
            <p:cNvPr id="1049360" name="Freeform 20"/>
            <p:cNvSpPr/>
            <p:nvPr/>
          </p:nvSpPr>
          <p:spPr>
            <a:xfrm>
              <a:off x="719138" y="1320800"/>
              <a:ext cx="487363" cy="407988"/>
            </a:xfrm>
            <a:custGeom>
              <a:avLst/>
              <a:ahLst/>
              <a:cxnLst>
                <a:cxn ang="0">
                  <a:pos x="246" y="257"/>
                </a:cxn>
                <a:cxn ang="0">
                  <a:pos x="0" y="93"/>
                </a:cxn>
                <a:cxn ang="0">
                  <a:pos x="63" y="0"/>
                </a:cxn>
                <a:cxn ang="0">
                  <a:pos x="307" y="165"/>
                </a:cxn>
                <a:cxn ang="0">
                  <a:pos x="246" y="257"/>
                </a:cxn>
              </a:cxnLst>
              <a:rect l="0" t="0" r="0" b="0"/>
              <a:pathLst>
                <a:path w="307" h="257">
                  <a:moveTo>
                    <a:pt x="246" y="257"/>
                  </a:moveTo>
                  <a:lnTo>
                    <a:pt x="0" y="93"/>
                  </a:lnTo>
                  <a:lnTo>
                    <a:pt x="63" y="0"/>
                  </a:lnTo>
                  <a:lnTo>
                    <a:pt x="307" y="165"/>
                  </a:lnTo>
                  <a:lnTo>
                    <a:pt x="246" y="257"/>
                  </a:lnTo>
                  <a:close/>
                </a:path>
              </a:pathLst>
            </a:custGeom>
            <a:solidFill>
              <a:schemeClr val="bg1"/>
            </a:solidFill>
            <a:ln w="9525">
              <a:noFill/>
            </a:ln>
          </p:spPr>
          <p:txBody>
            <a:bodyPr/>
            <a:p>
              <a:endParaRPr altLang="en-US" lang="zh-CN"/>
            </a:p>
          </p:txBody>
        </p:sp>
        <p:sp>
          <p:nvSpPr>
            <p:cNvPr id="1049361" name="Freeform 21"/>
            <p:cNvSpPr/>
            <p:nvPr/>
          </p:nvSpPr>
          <p:spPr>
            <a:xfrm>
              <a:off x="690563" y="1069975"/>
              <a:ext cx="541338" cy="731838"/>
            </a:xfrm>
            <a:custGeom>
              <a:avLst/>
              <a:ahLst/>
              <a:cxnLst>
                <a:cxn ang="0">
                  <a:pos x="59" y="461"/>
                </a:cxn>
                <a:cxn ang="0">
                  <a:pos x="0" y="422"/>
                </a:cxn>
                <a:cxn ang="0">
                  <a:pos x="282" y="0"/>
                </a:cxn>
                <a:cxn ang="0">
                  <a:pos x="341" y="41"/>
                </a:cxn>
                <a:cxn ang="0">
                  <a:pos x="59" y="461"/>
                </a:cxn>
              </a:cxnLst>
              <a:rect l="0" t="0" r="0" b="0"/>
              <a:pathLst>
                <a:path w="341" h="461">
                  <a:moveTo>
                    <a:pt x="59" y="461"/>
                  </a:moveTo>
                  <a:lnTo>
                    <a:pt x="0" y="422"/>
                  </a:lnTo>
                  <a:lnTo>
                    <a:pt x="282" y="0"/>
                  </a:lnTo>
                  <a:lnTo>
                    <a:pt x="341" y="41"/>
                  </a:lnTo>
                  <a:lnTo>
                    <a:pt x="59" y="461"/>
                  </a:lnTo>
                  <a:close/>
                </a:path>
              </a:pathLst>
            </a:custGeom>
            <a:solidFill>
              <a:schemeClr val="bg1"/>
            </a:solidFill>
            <a:ln w="9525">
              <a:noFill/>
            </a:ln>
          </p:spPr>
          <p:txBody>
            <a:bodyPr/>
            <a:p>
              <a:endParaRPr altLang="en-US" lang="zh-CN"/>
            </a:p>
          </p:txBody>
        </p:sp>
        <p:sp>
          <p:nvSpPr>
            <p:cNvPr id="1049362" name="Freeform 22"/>
            <p:cNvSpPr/>
            <p:nvPr/>
          </p:nvSpPr>
          <p:spPr>
            <a:xfrm>
              <a:off x="1169988" y="1647825"/>
              <a:ext cx="215900" cy="282575"/>
            </a:xfrm>
            <a:custGeom>
              <a:avLst/>
              <a:ahLst/>
              <a:cxnLst>
                <a:cxn ang="0">
                  <a:pos x="0" y="178"/>
                </a:cxn>
                <a:cxn ang="0">
                  <a:pos x="136" y="178"/>
                </a:cxn>
                <a:cxn ang="0">
                  <a:pos x="136" y="178"/>
                </a:cxn>
                <a:cxn ang="0">
                  <a:pos x="136" y="76"/>
                </a:cxn>
                <a:cxn ang="0">
                  <a:pos x="136" y="76"/>
                </a:cxn>
                <a:cxn ang="0">
                  <a:pos x="136" y="58"/>
                </a:cxn>
                <a:cxn ang="0">
                  <a:pos x="131" y="42"/>
                </a:cxn>
                <a:cxn ang="0">
                  <a:pos x="124" y="29"/>
                </a:cxn>
                <a:cxn ang="0">
                  <a:pos x="115" y="18"/>
                </a:cxn>
                <a:cxn ang="0">
                  <a:pos x="104" y="9"/>
                </a:cxn>
                <a:cxn ang="0">
                  <a:pos x="93" y="2"/>
                </a:cxn>
                <a:cxn ang="0">
                  <a:pos x="82" y="0"/>
                </a:cxn>
                <a:cxn ang="0">
                  <a:pos x="68" y="0"/>
                </a:cxn>
                <a:cxn ang="0">
                  <a:pos x="55" y="0"/>
                </a:cxn>
                <a:cxn ang="0">
                  <a:pos x="43" y="4"/>
                </a:cxn>
                <a:cxn ang="0">
                  <a:pos x="32" y="13"/>
                </a:cxn>
                <a:cxn ang="0">
                  <a:pos x="21" y="22"/>
                </a:cxn>
                <a:cxn ang="0">
                  <a:pos x="14" y="36"/>
                </a:cxn>
                <a:cxn ang="0">
                  <a:pos x="7" y="49"/>
                </a:cxn>
                <a:cxn ang="0">
                  <a:pos x="3" y="67"/>
                </a:cxn>
                <a:cxn ang="0">
                  <a:pos x="0" y="90"/>
                </a:cxn>
                <a:cxn ang="0">
                  <a:pos x="0" y="90"/>
                </a:cxn>
                <a:cxn ang="0">
                  <a:pos x="0" y="178"/>
                </a:cxn>
                <a:cxn ang="0">
                  <a:pos x="0" y="178"/>
                </a:cxn>
              </a:cxnLst>
              <a:rect l="0" t="0" r="0" b="0"/>
              <a:pathLst>
                <a:path w="136" h="178">
                  <a:moveTo>
                    <a:pt x="0" y="178"/>
                  </a:moveTo>
                  <a:lnTo>
                    <a:pt x="136" y="178"/>
                  </a:lnTo>
                  <a:lnTo>
                    <a:pt x="136" y="178"/>
                  </a:lnTo>
                  <a:lnTo>
                    <a:pt x="136" y="76"/>
                  </a:lnTo>
                  <a:lnTo>
                    <a:pt x="136" y="76"/>
                  </a:lnTo>
                  <a:lnTo>
                    <a:pt x="136" y="58"/>
                  </a:lnTo>
                  <a:lnTo>
                    <a:pt x="131" y="42"/>
                  </a:lnTo>
                  <a:lnTo>
                    <a:pt x="124" y="29"/>
                  </a:lnTo>
                  <a:lnTo>
                    <a:pt x="115" y="18"/>
                  </a:lnTo>
                  <a:lnTo>
                    <a:pt x="104" y="9"/>
                  </a:lnTo>
                  <a:lnTo>
                    <a:pt x="93" y="2"/>
                  </a:lnTo>
                  <a:lnTo>
                    <a:pt x="82" y="0"/>
                  </a:lnTo>
                  <a:lnTo>
                    <a:pt x="68" y="0"/>
                  </a:lnTo>
                  <a:lnTo>
                    <a:pt x="55" y="0"/>
                  </a:lnTo>
                  <a:lnTo>
                    <a:pt x="43" y="4"/>
                  </a:lnTo>
                  <a:lnTo>
                    <a:pt x="32" y="13"/>
                  </a:lnTo>
                  <a:lnTo>
                    <a:pt x="21" y="22"/>
                  </a:lnTo>
                  <a:lnTo>
                    <a:pt x="14" y="36"/>
                  </a:lnTo>
                  <a:lnTo>
                    <a:pt x="7" y="49"/>
                  </a:lnTo>
                  <a:lnTo>
                    <a:pt x="3" y="67"/>
                  </a:lnTo>
                  <a:lnTo>
                    <a:pt x="0" y="90"/>
                  </a:lnTo>
                  <a:lnTo>
                    <a:pt x="0" y="90"/>
                  </a:lnTo>
                  <a:lnTo>
                    <a:pt x="0" y="178"/>
                  </a:lnTo>
                  <a:lnTo>
                    <a:pt x="0" y="178"/>
                  </a:lnTo>
                  <a:close/>
                </a:path>
              </a:pathLst>
            </a:custGeom>
            <a:solidFill>
              <a:schemeClr val="bg1"/>
            </a:solidFill>
            <a:ln w="9525">
              <a:noFill/>
            </a:ln>
          </p:spPr>
          <p:txBody>
            <a:bodyPr/>
            <a:p>
              <a:endParaRPr altLang="en-US" lang="zh-CN"/>
            </a:p>
          </p:txBody>
        </p:sp>
      </p:grpSp>
      <p:sp>
        <p:nvSpPr>
          <p:cNvPr id="1049363" name="Freeform 23"/>
          <p:cNvSpPr>
            <a:spLocks noEditPoints="1"/>
          </p:cNvSpPr>
          <p:nvPr/>
        </p:nvSpPr>
        <p:spPr>
          <a:xfrm>
            <a:off x="3698875" y="1577975"/>
            <a:ext cx="114300" cy="117475"/>
          </a:xfrm>
          <a:custGeom>
            <a:avLst/>
            <a:ahLst/>
            <a:cxnLst>
              <a:cxn ang="0">
                <a:pos x="600" y="221"/>
              </a:cxn>
              <a:cxn ang="0">
                <a:pos x="611" y="338"/>
              </a:cxn>
              <a:cxn ang="0">
                <a:pos x="970" y="338"/>
              </a:cxn>
              <a:cxn ang="0">
                <a:pos x="981" y="221"/>
              </a:cxn>
              <a:cxn ang="0">
                <a:pos x="600" y="221"/>
              </a:cxn>
              <a:cxn ang="0">
                <a:pos x="50" y="219"/>
              </a:cxn>
              <a:cxn ang="0">
                <a:pos x="59" y="336"/>
              </a:cxn>
              <a:cxn ang="0">
                <a:pos x="420" y="338"/>
              </a:cxn>
              <a:cxn ang="0">
                <a:pos x="431" y="221"/>
              </a:cxn>
              <a:cxn ang="0">
                <a:pos x="50" y="219"/>
              </a:cxn>
              <a:cxn ang="0">
                <a:pos x="546" y="0"/>
              </a:cxn>
              <a:cxn ang="0">
                <a:pos x="564" y="192"/>
              </a:cxn>
              <a:cxn ang="0">
                <a:pos x="1017" y="192"/>
              </a:cxn>
              <a:cxn ang="0">
                <a:pos x="1031" y="2"/>
              </a:cxn>
              <a:cxn ang="0">
                <a:pos x="546" y="0"/>
              </a:cxn>
              <a:cxn ang="0">
                <a:pos x="670" y="835"/>
              </a:cxn>
              <a:cxn ang="0">
                <a:pos x="677" y="923"/>
              </a:cxn>
              <a:cxn ang="0">
                <a:pos x="810" y="925"/>
              </a:cxn>
              <a:cxn ang="0">
                <a:pos x="816" y="837"/>
              </a:cxn>
              <a:cxn ang="0">
                <a:pos x="670" y="835"/>
              </a:cxn>
              <a:cxn ang="0">
                <a:pos x="212" y="835"/>
              </a:cxn>
              <a:cxn ang="0">
                <a:pos x="219" y="923"/>
              </a:cxn>
              <a:cxn ang="0">
                <a:pos x="350" y="923"/>
              </a:cxn>
              <a:cxn ang="0">
                <a:pos x="359" y="835"/>
              </a:cxn>
              <a:cxn ang="0">
                <a:pos x="212" y="835"/>
              </a:cxn>
              <a:cxn ang="0">
                <a:pos x="185" y="952"/>
              </a:cxn>
              <a:cxn ang="0">
                <a:pos x="194" y="1054"/>
              </a:cxn>
              <a:cxn ang="0">
                <a:pos x="379" y="1054"/>
              </a:cxn>
              <a:cxn ang="0">
                <a:pos x="388" y="952"/>
              </a:cxn>
              <a:cxn ang="0">
                <a:pos x="185" y="952"/>
              </a:cxn>
              <a:cxn ang="0">
                <a:pos x="0" y="0"/>
              </a:cxn>
              <a:cxn ang="0">
                <a:pos x="14" y="190"/>
              </a:cxn>
              <a:cxn ang="0">
                <a:pos x="467" y="192"/>
              </a:cxn>
              <a:cxn ang="0">
                <a:pos x="485" y="0"/>
              </a:cxn>
              <a:cxn ang="0">
                <a:pos x="0" y="0"/>
              </a:cxn>
              <a:cxn ang="0">
                <a:pos x="841" y="954"/>
              </a:cxn>
              <a:cxn ang="0">
                <a:pos x="638" y="952"/>
              </a:cxn>
              <a:cxn ang="0">
                <a:pos x="647" y="1056"/>
              </a:cxn>
              <a:cxn ang="0">
                <a:pos x="835" y="1056"/>
              </a:cxn>
              <a:cxn ang="0">
                <a:pos x="841" y="954"/>
              </a:cxn>
              <a:cxn ang="0">
                <a:pos x="968" y="368"/>
              </a:cxn>
              <a:cxn ang="0">
                <a:pos x="61" y="366"/>
              </a:cxn>
              <a:cxn ang="0">
                <a:pos x="68" y="469"/>
              </a:cxn>
              <a:cxn ang="0">
                <a:pos x="92" y="805"/>
              </a:cxn>
              <a:cxn ang="0">
                <a:pos x="934" y="808"/>
              </a:cxn>
              <a:cxn ang="0">
                <a:pos x="961" y="472"/>
              </a:cxn>
              <a:cxn ang="0">
                <a:pos x="968" y="368"/>
              </a:cxn>
            </a:cxnLst>
            <a:rect l="0" t="0" r="0" b="0"/>
            <a:pathLst>
              <a:path w="1031" h="1056">
                <a:moveTo>
                  <a:pt x="600" y="221"/>
                </a:moveTo>
                <a:lnTo>
                  <a:pt x="611" y="338"/>
                </a:lnTo>
                <a:lnTo>
                  <a:pt x="970" y="338"/>
                </a:lnTo>
                <a:lnTo>
                  <a:pt x="981" y="221"/>
                </a:lnTo>
                <a:lnTo>
                  <a:pt x="600" y="221"/>
                </a:lnTo>
                <a:close/>
                <a:moveTo>
                  <a:pt x="50" y="219"/>
                </a:moveTo>
                <a:lnTo>
                  <a:pt x="59" y="336"/>
                </a:lnTo>
                <a:lnTo>
                  <a:pt x="420" y="338"/>
                </a:lnTo>
                <a:lnTo>
                  <a:pt x="431" y="221"/>
                </a:lnTo>
                <a:lnTo>
                  <a:pt x="50" y="219"/>
                </a:lnTo>
                <a:close/>
                <a:moveTo>
                  <a:pt x="546" y="0"/>
                </a:moveTo>
                <a:lnTo>
                  <a:pt x="564" y="192"/>
                </a:lnTo>
                <a:lnTo>
                  <a:pt x="1017" y="192"/>
                </a:lnTo>
                <a:lnTo>
                  <a:pt x="1031" y="2"/>
                </a:lnTo>
                <a:lnTo>
                  <a:pt x="546" y="0"/>
                </a:lnTo>
                <a:close/>
                <a:moveTo>
                  <a:pt x="670" y="835"/>
                </a:moveTo>
                <a:lnTo>
                  <a:pt x="677" y="923"/>
                </a:lnTo>
                <a:lnTo>
                  <a:pt x="810" y="925"/>
                </a:lnTo>
                <a:lnTo>
                  <a:pt x="816" y="837"/>
                </a:lnTo>
                <a:lnTo>
                  <a:pt x="670" y="835"/>
                </a:lnTo>
                <a:close/>
                <a:moveTo>
                  <a:pt x="212" y="835"/>
                </a:moveTo>
                <a:lnTo>
                  <a:pt x="219" y="923"/>
                </a:lnTo>
                <a:lnTo>
                  <a:pt x="350" y="923"/>
                </a:lnTo>
                <a:lnTo>
                  <a:pt x="359" y="835"/>
                </a:lnTo>
                <a:lnTo>
                  <a:pt x="212" y="835"/>
                </a:lnTo>
                <a:close/>
                <a:moveTo>
                  <a:pt x="185" y="952"/>
                </a:moveTo>
                <a:lnTo>
                  <a:pt x="194" y="1054"/>
                </a:lnTo>
                <a:lnTo>
                  <a:pt x="379" y="1054"/>
                </a:lnTo>
                <a:lnTo>
                  <a:pt x="388" y="952"/>
                </a:lnTo>
                <a:lnTo>
                  <a:pt x="185" y="952"/>
                </a:lnTo>
                <a:close/>
                <a:moveTo>
                  <a:pt x="0" y="0"/>
                </a:moveTo>
                <a:lnTo>
                  <a:pt x="14" y="190"/>
                </a:lnTo>
                <a:lnTo>
                  <a:pt x="467" y="192"/>
                </a:lnTo>
                <a:lnTo>
                  <a:pt x="485" y="0"/>
                </a:lnTo>
                <a:lnTo>
                  <a:pt x="0" y="0"/>
                </a:lnTo>
                <a:close/>
                <a:moveTo>
                  <a:pt x="841" y="954"/>
                </a:moveTo>
                <a:lnTo>
                  <a:pt x="638" y="952"/>
                </a:lnTo>
                <a:lnTo>
                  <a:pt x="647" y="1056"/>
                </a:lnTo>
                <a:lnTo>
                  <a:pt x="835" y="1056"/>
                </a:lnTo>
                <a:lnTo>
                  <a:pt x="841" y="954"/>
                </a:lnTo>
                <a:close/>
                <a:moveTo>
                  <a:pt x="968" y="368"/>
                </a:moveTo>
                <a:lnTo>
                  <a:pt x="61" y="366"/>
                </a:lnTo>
                <a:lnTo>
                  <a:pt x="68" y="469"/>
                </a:lnTo>
                <a:lnTo>
                  <a:pt x="92" y="805"/>
                </a:lnTo>
                <a:lnTo>
                  <a:pt x="934" y="808"/>
                </a:lnTo>
                <a:lnTo>
                  <a:pt x="961" y="472"/>
                </a:lnTo>
                <a:lnTo>
                  <a:pt x="968" y="368"/>
                </a:lnTo>
                <a:close/>
              </a:path>
            </a:pathLst>
          </a:custGeom>
          <a:solidFill>
            <a:schemeClr val="bg1"/>
          </a:solidFill>
          <a:ln w="9525">
            <a:noFill/>
          </a:ln>
        </p:spPr>
        <p:txBody>
          <a:bodyPr/>
          <a:p>
            <a:endParaRPr altLang="en-US" lang="zh-CN"/>
          </a:p>
        </p:txBody>
      </p:sp>
      <p:grpSp>
        <p:nvGrpSpPr>
          <p:cNvPr id="132" name="组合 21"/>
          <p:cNvGrpSpPr/>
          <p:nvPr/>
        </p:nvGrpSpPr>
        <p:grpSpPr>
          <a:xfrm>
            <a:off x="4316413" y="1577975"/>
            <a:ext cx="104775" cy="190500"/>
            <a:chOff x="0" y="0"/>
            <a:chExt cx="1500188" cy="2732087"/>
          </a:xfrm>
        </p:grpSpPr>
        <p:sp>
          <p:nvSpPr>
            <p:cNvPr id="1049364" name="Freeform 24"/>
            <p:cNvSpPr/>
            <p:nvPr/>
          </p:nvSpPr>
          <p:spPr>
            <a:xfrm>
              <a:off x="0" y="0"/>
              <a:ext cx="1500188" cy="1500188"/>
            </a:xfrm>
            <a:custGeom>
              <a:avLst/>
              <a:ahLst/>
              <a:cxnLst>
                <a:cxn ang="0">
                  <a:pos x="2" y="521"/>
                </a:cxn>
                <a:cxn ang="0">
                  <a:pos x="38" y="656"/>
                </a:cxn>
                <a:cxn ang="0">
                  <a:pos x="108" y="774"/>
                </a:cxn>
                <a:cxn ang="0">
                  <a:pos x="210" y="864"/>
                </a:cxn>
                <a:cxn ang="0">
                  <a:pos x="331" y="922"/>
                </a:cxn>
                <a:cxn ang="0">
                  <a:pos x="474" y="945"/>
                </a:cxn>
                <a:cxn ang="0">
                  <a:pos x="566" y="936"/>
                </a:cxn>
                <a:cxn ang="0">
                  <a:pos x="695" y="889"/>
                </a:cxn>
                <a:cxn ang="0">
                  <a:pos x="807" y="805"/>
                </a:cxn>
                <a:cxn ang="0">
                  <a:pos x="733" y="792"/>
                </a:cxn>
                <a:cxn ang="0">
                  <a:pos x="631" y="853"/>
                </a:cxn>
                <a:cxn ang="0">
                  <a:pos x="514" y="882"/>
                </a:cxn>
                <a:cxn ang="0">
                  <a:pos x="431" y="882"/>
                </a:cxn>
                <a:cxn ang="0">
                  <a:pos x="313" y="853"/>
                </a:cxn>
                <a:cxn ang="0">
                  <a:pos x="212" y="789"/>
                </a:cxn>
                <a:cxn ang="0">
                  <a:pos x="131" y="701"/>
                </a:cxn>
                <a:cxn ang="0">
                  <a:pos x="79" y="595"/>
                </a:cxn>
                <a:cxn ang="0">
                  <a:pos x="61" y="471"/>
                </a:cxn>
                <a:cxn ang="0">
                  <a:pos x="70" y="390"/>
                </a:cxn>
                <a:cxn ang="0">
                  <a:pos x="110" y="275"/>
                </a:cxn>
                <a:cxn ang="0">
                  <a:pos x="183" y="180"/>
                </a:cxn>
                <a:cxn ang="0">
                  <a:pos x="277" y="110"/>
                </a:cxn>
                <a:cxn ang="0">
                  <a:pos x="390" y="70"/>
                </a:cxn>
                <a:cxn ang="0">
                  <a:pos x="474" y="61"/>
                </a:cxn>
                <a:cxn ang="0">
                  <a:pos x="595" y="79"/>
                </a:cxn>
                <a:cxn ang="0">
                  <a:pos x="704" y="131"/>
                </a:cxn>
                <a:cxn ang="0">
                  <a:pos x="792" y="210"/>
                </a:cxn>
                <a:cxn ang="0">
                  <a:pos x="852" y="311"/>
                </a:cxn>
                <a:cxn ang="0">
                  <a:pos x="882" y="431"/>
                </a:cxn>
                <a:cxn ang="0">
                  <a:pos x="884" y="501"/>
                </a:cxn>
                <a:cxn ang="0">
                  <a:pos x="870" y="580"/>
                </a:cxn>
                <a:cxn ang="0">
                  <a:pos x="841" y="656"/>
                </a:cxn>
                <a:cxn ang="0">
                  <a:pos x="879" y="713"/>
                </a:cxn>
                <a:cxn ang="0">
                  <a:pos x="920" y="627"/>
                </a:cxn>
                <a:cxn ang="0">
                  <a:pos x="940" y="535"/>
                </a:cxn>
                <a:cxn ang="0">
                  <a:pos x="945" y="471"/>
                </a:cxn>
                <a:cxn ang="0">
                  <a:pos x="925" y="331"/>
                </a:cxn>
                <a:cxn ang="0">
                  <a:pos x="864" y="207"/>
                </a:cxn>
                <a:cxn ang="0">
                  <a:pos x="773" y="108"/>
                </a:cxn>
                <a:cxn ang="0">
                  <a:pos x="656" y="38"/>
                </a:cxn>
                <a:cxn ang="0">
                  <a:pos x="521" y="2"/>
                </a:cxn>
                <a:cxn ang="0">
                  <a:pos x="424" y="2"/>
                </a:cxn>
                <a:cxn ang="0">
                  <a:pos x="289" y="38"/>
                </a:cxn>
                <a:cxn ang="0">
                  <a:pos x="174" y="108"/>
                </a:cxn>
                <a:cxn ang="0">
                  <a:pos x="81" y="207"/>
                </a:cxn>
                <a:cxn ang="0">
                  <a:pos x="22" y="331"/>
                </a:cxn>
                <a:cxn ang="0">
                  <a:pos x="0" y="471"/>
                </a:cxn>
              </a:cxnLst>
              <a:rect l="0" t="0" r="0" b="0"/>
              <a:pathLst>
                <a:path w="945" h="945">
                  <a:moveTo>
                    <a:pt x="0" y="471"/>
                  </a:moveTo>
                  <a:lnTo>
                    <a:pt x="0" y="471"/>
                  </a:lnTo>
                  <a:lnTo>
                    <a:pt x="2" y="521"/>
                  </a:lnTo>
                  <a:lnTo>
                    <a:pt x="11" y="568"/>
                  </a:lnTo>
                  <a:lnTo>
                    <a:pt x="22" y="613"/>
                  </a:lnTo>
                  <a:lnTo>
                    <a:pt x="38" y="656"/>
                  </a:lnTo>
                  <a:lnTo>
                    <a:pt x="59" y="697"/>
                  </a:lnTo>
                  <a:lnTo>
                    <a:pt x="81" y="735"/>
                  </a:lnTo>
                  <a:lnTo>
                    <a:pt x="108" y="774"/>
                  </a:lnTo>
                  <a:lnTo>
                    <a:pt x="140" y="805"/>
                  </a:lnTo>
                  <a:lnTo>
                    <a:pt x="174" y="837"/>
                  </a:lnTo>
                  <a:lnTo>
                    <a:pt x="210" y="864"/>
                  </a:lnTo>
                  <a:lnTo>
                    <a:pt x="248" y="886"/>
                  </a:lnTo>
                  <a:lnTo>
                    <a:pt x="289" y="907"/>
                  </a:lnTo>
                  <a:lnTo>
                    <a:pt x="331" y="922"/>
                  </a:lnTo>
                  <a:lnTo>
                    <a:pt x="379" y="934"/>
                  </a:lnTo>
                  <a:lnTo>
                    <a:pt x="424" y="943"/>
                  </a:lnTo>
                  <a:lnTo>
                    <a:pt x="474" y="945"/>
                  </a:lnTo>
                  <a:lnTo>
                    <a:pt x="474" y="945"/>
                  </a:lnTo>
                  <a:lnTo>
                    <a:pt x="519" y="943"/>
                  </a:lnTo>
                  <a:lnTo>
                    <a:pt x="566" y="936"/>
                  </a:lnTo>
                  <a:lnTo>
                    <a:pt x="611" y="925"/>
                  </a:lnTo>
                  <a:lnTo>
                    <a:pt x="654" y="909"/>
                  </a:lnTo>
                  <a:lnTo>
                    <a:pt x="695" y="889"/>
                  </a:lnTo>
                  <a:lnTo>
                    <a:pt x="735" y="866"/>
                  </a:lnTo>
                  <a:lnTo>
                    <a:pt x="771" y="837"/>
                  </a:lnTo>
                  <a:lnTo>
                    <a:pt x="807" y="805"/>
                  </a:lnTo>
                  <a:lnTo>
                    <a:pt x="764" y="765"/>
                  </a:lnTo>
                  <a:lnTo>
                    <a:pt x="764" y="765"/>
                  </a:lnTo>
                  <a:lnTo>
                    <a:pt x="733" y="792"/>
                  </a:lnTo>
                  <a:lnTo>
                    <a:pt x="701" y="814"/>
                  </a:lnTo>
                  <a:lnTo>
                    <a:pt x="667" y="837"/>
                  </a:lnTo>
                  <a:lnTo>
                    <a:pt x="631" y="853"/>
                  </a:lnTo>
                  <a:lnTo>
                    <a:pt x="593" y="866"/>
                  </a:lnTo>
                  <a:lnTo>
                    <a:pt x="555" y="877"/>
                  </a:lnTo>
                  <a:lnTo>
                    <a:pt x="514" y="882"/>
                  </a:lnTo>
                  <a:lnTo>
                    <a:pt x="474" y="884"/>
                  </a:lnTo>
                  <a:lnTo>
                    <a:pt x="474" y="884"/>
                  </a:lnTo>
                  <a:lnTo>
                    <a:pt x="431" y="882"/>
                  </a:lnTo>
                  <a:lnTo>
                    <a:pt x="390" y="875"/>
                  </a:lnTo>
                  <a:lnTo>
                    <a:pt x="349" y="866"/>
                  </a:lnTo>
                  <a:lnTo>
                    <a:pt x="313" y="853"/>
                  </a:lnTo>
                  <a:lnTo>
                    <a:pt x="277" y="835"/>
                  </a:lnTo>
                  <a:lnTo>
                    <a:pt x="243" y="814"/>
                  </a:lnTo>
                  <a:lnTo>
                    <a:pt x="212" y="789"/>
                  </a:lnTo>
                  <a:lnTo>
                    <a:pt x="183" y="762"/>
                  </a:lnTo>
                  <a:lnTo>
                    <a:pt x="155" y="735"/>
                  </a:lnTo>
                  <a:lnTo>
                    <a:pt x="131" y="701"/>
                  </a:lnTo>
                  <a:lnTo>
                    <a:pt x="110" y="668"/>
                  </a:lnTo>
                  <a:lnTo>
                    <a:pt x="92" y="631"/>
                  </a:lnTo>
                  <a:lnTo>
                    <a:pt x="79" y="595"/>
                  </a:lnTo>
                  <a:lnTo>
                    <a:pt x="70" y="555"/>
                  </a:lnTo>
                  <a:lnTo>
                    <a:pt x="63" y="514"/>
                  </a:lnTo>
                  <a:lnTo>
                    <a:pt x="61" y="471"/>
                  </a:lnTo>
                  <a:lnTo>
                    <a:pt x="61" y="471"/>
                  </a:lnTo>
                  <a:lnTo>
                    <a:pt x="63" y="431"/>
                  </a:lnTo>
                  <a:lnTo>
                    <a:pt x="70" y="390"/>
                  </a:lnTo>
                  <a:lnTo>
                    <a:pt x="79" y="350"/>
                  </a:lnTo>
                  <a:lnTo>
                    <a:pt x="92" y="311"/>
                  </a:lnTo>
                  <a:lnTo>
                    <a:pt x="110" y="275"/>
                  </a:lnTo>
                  <a:lnTo>
                    <a:pt x="131" y="241"/>
                  </a:lnTo>
                  <a:lnTo>
                    <a:pt x="155" y="210"/>
                  </a:lnTo>
                  <a:lnTo>
                    <a:pt x="183" y="180"/>
                  </a:lnTo>
                  <a:lnTo>
                    <a:pt x="212" y="156"/>
                  </a:lnTo>
                  <a:lnTo>
                    <a:pt x="243" y="131"/>
                  </a:lnTo>
                  <a:lnTo>
                    <a:pt x="277" y="110"/>
                  </a:lnTo>
                  <a:lnTo>
                    <a:pt x="313" y="92"/>
                  </a:lnTo>
                  <a:lnTo>
                    <a:pt x="349" y="79"/>
                  </a:lnTo>
                  <a:lnTo>
                    <a:pt x="390" y="70"/>
                  </a:lnTo>
                  <a:lnTo>
                    <a:pt x="431" y="63"/>
                  </a:lnTo>
                  <a:lnTo>
                    <a:pt x="474" y="61"/>
                  </a:lnTo>
                  <a:lnTo>
                    <a:pt x="474" y="61"/>
                  </a:lnTo>
                  <a:lnTo>
                    <a:pt x="514" y="63"/>
                  </a:lnTo>
                  <a:lnTo>
                    <a:pt x="555" y="70"/>
                  </a:lnTo>
                  <a:lnTo>
                    <a:pt x="595" y="79"/>
                  </a:lnTo>
                  <a:lnTo>
                    <a:pt x="634" y="92"/>
                  </a:lnTo>
                  <a:lnTo>
                    <a:pt x="670" y="110"/>
                  </a:lnTo>
                  <a:lnTo>
                    <a:pt x="704" y="131"/>
                  </a:lnTo>
                  <a:lnTo>
                    <a:pt x="735" y="156"/>
                  </a:lnTo>
                  <a:lnTo>
                    <a:pt x="764" y="180"/>
                  </a:lnTo>
                  <a:lnTo>
                    <a:pt x="792" y="210"/>
                  </a:lnTo>
                  <a:lnTo>
                    <a:pt x="814" y="241"/>
                  </a:lnTo>
                  <a:lnTo>
                    <a:pt x="834" y="275"/>
                  </a:lnTo>
                  <a:lnTo>
                    <a:pt x="852" y="311"/>
                  </a:lnTo>
                  <a:lnTo>
                    <a:pt x="866" y="350"/>
                  </a:lnTo>
                  <a:lnTo>
                    <a:pt x="877" y="390"/>
                  </a:lnTo>
                  <a:lnTo>
                    <a:pt x="882" y="431"/>
                  </a:lnTo>
                  <a:lnTo>
                    <a:pt x="884" y="471"/>
                  </a:lnTo>
                  <a:lnTo>
                    <a:pt x="884" y="471"/>
                  </a:lnTo>
                  <a:lnTo>
                    <a:pt x="884" y="501"/>
                  </a:lnTo>
                  <a:lnTo>
                    <a:pt x="882" y="528"/>
                  </a:lnTo>
                  <a:lnTo>
                    <a:pt x="877" y="555"/>
                  </a:lnTo>
                  <a:lnTo>
                    <a:pt x="870" y="580"/>
                  </a:lnTo>
                  <a:lnTo>
                    <a:pt x="861" y="607"/>
                  </a:lnTo>
                  <a:lnTo>
                    <a:pt x="852" y="631"/>
                  </a:lnTo>
                  <a:lnTo>
                    <a:pt x="841" y="656"/>
                  </a:lnTo>
                  <a:lnTo>
                    <a:pt x="828" y="681"/>
                  </a:lnTo>
                  <a:lnTo>
                    <a:pt x="879" y="713"/>
                  </a:lnTo>
                  <a:lnTo>
                    <a:pt x="879" y="713"/>
                  </a:lnTo>
                  <a:lnTo>
                    <a:pt x="895" y="683"/>
                  </a:lnTo>
                  <a:lnTo>
                    <a:pt x="909" y="656"/>
                  </a:lnTo>
                  <a:lnTo>
                    <a:pt x="920" y="627"/>
                  </a:lnTo>
                  <a:lnTo>
                    <a:pt x="929" y="595"/>
                  </a:lnTo>
                  <a:lnTo>
                    <a:pt x="936" y="566"/>
                  </a:lnTo>
                  <a:lnTo>
                    <a:pt x="940" y="535"/>
                  </a:lnTo>
                  <a:lnTo>
                    <a:pt x="945" y="503"/>
                  </a:lnTo>
                  <a:lnTo>
                    <a:pt x="945" y="471"/>
                  </a:lnTo>
                  <a:lnTo>
                    <a:pt x="945" y="471"/>
                  </a:lnTo>
                  <a:lnTo>
                    <a:pt x="943" y="424"/>
                  </a:lnTo>
                  <a:lnTo>
                    <a:pt x="936" y="377"/>
                  </a:lnTo>
                  <a:lnTo>
                    <a:pt x="925" y="331"/>
                  </a:lnTo>
                  <a:lnTo>
                    <a:pt x="909" y="289"/>
                  </a:lnTo>
                  <a:lnTo>
                    <a:pt x="889" y="248"/>
                  </a:lnTo>
                  <a:lnTo>
                    <a:pt x="864" y="207"/>
                  </a:lnTo>
                  <a:lnTo>
                    <a:pt x="837" y="171"/>
                  </a:lnTo>
                  <a:lnTo>
                    <a:pt x="807" y="138"/>
                  </a:lnTo>
                  <a:lnTo>
                    <a:pt x="773" y="108"/>
                  </a:lnTo>
                  <a:lnTo>
                    <a:pt x="737" y="81"/>
                  </a:lnTo>
                  <a:lnTo>
                    <a:pt x="697" y="56"/>
                  </a:lnTo>
                  <a:lnTo>
                    <a:pt x="656" y="38"/>
                  </a:lnTo>
                  <a:lnTo>
                    <a:pt x="613" y="22"/>
                  </a:lnTo>
                  <a:lnTo>
                    <a:pt x="568" y="9"/>
                  </a:lnTo>
                  <a:lnTo>
                    <a:pt x="521" y="2"/>
                  </a:lnTo>
                  <a:lnTo>
                    <a:pt x="474" y="0"/>
                  </a:lnTo>
                  <a:lnTo>
                    <a:pt x="474" y="0"/>
                  </a:lnTo>
                  <a:lnTo>
                    <a:pt x="424" y="2"/>
                  </a:lnTo>
                  <a:lnTo>
                    <a:pt x="379" y="9"/>
                  </a:lnTo>
                  <a:lnTo>
                    <a:pt x="331" y="22"/>
                  </a:lnTo>
                  <a:lnTo>
                    <a:pt x="289" y="38"/>
                  </a:lnTo>
                  <a:lnTo>
                    <a:pt x="248" y="56"/>
                  </a:lnTo>
                  <a:lnTo>
                    <a:pt x="210" y="81"/>
                  </a:lnTo>
                  <a:lnTo>
                    <a:pt x="174" y="108"/>
                  </a:lnTo>
                  <a:lnTo>
                    <a:pt x="140" y="138"/>
                  </a:lnTo>
                  <a:lnTo>
                    <a:pt x="108" y="171"/>
                  </a:lnTo>
                  <a:lnTo>
                    <a:pt x="81" y="207"/>
                  </a:lnTo>
                  <a:lnTo>
                    <a:pt x="59" y="248"/>
                  </a:lnTo>
                  <a:lnTo>
                    <a:pt x="38" y="289"/>
                  </a:lnTo>
                  <a:lnTo>
                    <a:pt x="22" y="331"/>
                  </a:lnTo>
                  <a:lnTo>
                    <a:pt x="11" y="377"/>
                  </a:lnTo>
                  <a:lnTo>
                    <a:pt x="2" y="424"/>
                  </a:lnTo>
                  <a:lnTo>
                    <a:pt x="0" y="471"/>
                  </a:lnTo>
                  <a:lnTo>
                    <a:pt x="0" y="471"/>
                  </a:lnTo>
                  <a:close/>
                </a:path>
              </a:pathLst>
            </a:custGeom>
            <a:solidFill>
              <a:schemeClr val="bg1"/>
            </a:solidFill>
            <a:ln w="9525">
              <a:noFill/>
            </a:ln>
          </p:spPr>
          <p:txBody>
            <a:bodyPr/>
            <a:p>
              <a:endParaRPr altLang="en-US" lang="zh-CN"/>
            </a:p>
          </p:txBody>
        </p:sp>
        <p:sp>
          <p:nvSpPr>
            <p:cNvPr id="1049365" name="Rectangle 25"/>
            <p:cNvSpPr/>
            <p:nvPr/>
          </p:nvSpPr>
          <p:spPr>
            <a:xfrm>
              <a:off x="604837" y="1662112"/>
              <a:ext cx="290513" cy="1069975"/>
            </a:xfrm>
            <a:prstGeom prst="rect"/>
            <a:solidFill>
              <a:schemeClr val="bg1"/>
            </a:solidFill>
            <a:ln w="9525">
              <a:noFill/>
            </a:ln>
          </p:spPr>
          <p:txBody>
            <a:bodyPr anchor="t" bIns="45865" lIns="91732" rIns="91732" tIns="45865" wrap="square"/>
            <a:p>
              <a:endParaRPr sz="1700">
                <a:solidFill>
                  <a:srgbClr val="000000"/>
                </a:solidFill>
                <a:latin typeface="Impact" panose="020B0806030902050204" pitchFamily="2" charset="0"/>
                <a:ea typeface="微软雅黑" panose="020B0503020204020204" charset="-122"/>
                <a:sym typeface="Impact" panose="020B0806030902050204" pitchFamily="2" charset="0"/>
              </a:endParaRPr>
            </a:p>
          </p:txBody>
        </p:sp>
        <p:sp>
          <p:nvSpPr>
            <p:cNvPr id="1049366" name="Rectangle 26"/>
            <p:cNvSpPr/>
            <p:nvPr/>
          </p:nvSpPr>
          <p:spPr>
            <a:xfrm>
              <a:off x="665162" y="1449387"/>
              <a:ext cx="173038" cy="369888"/>
            </a:xfrm>
            <a:prstGeom prst="rect"/>
            <a:solidFill>
              <a:schemeClr val="bg1"/>
            </a:solidFill>
            <a:ln w="9525">
              <a:noFill/>
            </a:ln>
          </p:spPr>
          <p:txBody>
            <a:bodyPr anchor="t" bIns="45865" lIns="91732" rIns="91732" tIns="45865" wrap="square"/>
            <a:p>
              <a:endParaRPr sz="1700">
                <a:solidFill>
                  <a:srgbClr val="000000"/>
                </a:solidFill>
                <a:latin typeface="Impact" panose="020B0806030902050204" pitchFamily="2" charset="0"/>
                <a:ea typeface="微软雅黑" panose="020B0503020204020204" charset="-122"/>
                <a:sym typeface="Impact" panose="020B0806030902050204" pitchFamily="2" charset="0"/>
              </a:endParaRPr>
            </a:p>
          </p:txBody>
        </p:sp>
      </p:grpSp>
      <p:sp>
        <p:nvSpPr>
          <p:cNvPr id="1049367" name="Freeform 27"/>
          <p:cNvSpPr>
            <a:spLocks noEditPoints="1"/>
          </p:cNvSpPr>
          <p:nvPr/>
        </p:nvSpPr>
        <p:spPr>
          <a:xfrm>
            <a:off x="2451100" y="1577975"/>
            <a:ext cx="123825" cy="171450"/>
          </a:xfrm>
          <a:custGeom>
            <a:avLst/>
            <a:ahLst/>
            <a:cxnLst>
              <a:cxn ang="0">
                <a:pos x="56" y="338"/>
              </a:cxn>
              <a:cxn ang="0">
                <a:pos x="681" y="747"/>
              </a:cxn>
              <a:cxn ang="0">
                <a:pos x="591" y="176"/>
              </a:cxn>
              <a:cxn ang="0">
                <a:pos x="534" y="106"/>
              </a:cxn>
              <a:cxn ang="0">
                <a:pos x="570" y="0"/>
              </a:cxn>
              <a:cxn ang="0">
                <a:pos x="399" y="106"/>
              </a:cxn>
              <a:cxn ang="0">
                <a:pos x="435" y="176"/>
              </a:cxn>
              <a:cxn ang="0">
                <a:pos x="302" y="106"/>
              </a:cxn>
              <a:cxn ang="0">
                <a:pos x="338" y="0"/>
              </a:cxn>
              <a:cxn ang="0">
                <a:pos x="167" y="106"/>
              </a:cxn>
              <a:cxn ang="0">
                <a:pos x="203" y="176"/>
              </a:cxn>
              <a:cxn ang="0">
                <a:pos x="146" y="309"/>
              </a:cxn>
              <a:cxn ang="0">
                <a:pos x="591" y="176"/>
              </a:cxn>
              <a:cxn ang="0">
                <a:pos x="1069" y="1130"/>
              </a:cxn>
              <a:cxn ang="0">
                <a:pos x="1062" y="1026"/>
              </a:cxn>
              <a:cxn ang="0">
                <a:pos x="1046" y="927"/>
              </a:cxn>
              <a:cxn ang="0">
                <a:pos x="1017" y="832"/>
              </a:cxn>
              <a:cxn ang="0">
                <a:pos x="976" y="740"/>
              </a:cxn>
              <a:cxn ang="0">
                <a:pos x="924" y="654"/>
              </a:cxn>
              <a:cxn ang="0">
                <a:pos x="866" y="575"/>
              </a:cxn>
              <a:cxn ang="0">
                <a:pos x="796" y="503"/>
              </a:cxn>
              <a:cxn ang="0">
                <a:pos x="717" y="438"/>
              </a:cxn>
              <a:cxn ang="0">
                <a:pos x="717" y="720"/>
              </a:cxn>
              <a:cxn ang="0">
                <a:pos x="778" y="810"/>
              </a:cxn>
              <a:cxn ang="0">
                <a:pos x="825" y="909"/>
              </a:cxn>
              <a:cxn ang="0">
                <a:pos x="852" y="1017"/>
              </a:cxn>
              <a:cxn ang="0">
                <a:pos x="864" y="1130"/>
              </a:cxn>
              <a:cxn ang="0">
                <a:pos x="550" y="1056"/>
              </a:cxn>
              <a:cxn ang="0">
                <a:pos x="609" y="909"/>
              </a:cxn>
              <a:cxn ang="0">
                <a:pos x="564" y="878"/>
              </a:cxn>
              <a:cxn ang="0">
                <a:pos x="588" y="855"/>
              </a:cxn>
              <a:cxn ang="0">
                <a:pos x="631" y="805"/>
              </a:cxn>
              <a:cxn ang="0">
                <a:pos x="90" y="776"/>
              </a:cxn>
              <a:cxn ang="0">
                <a:pos x="106" y="805"/>
              </a:cxn>
              <a:cxn ang="0">
                <a:pos x="149" y="855"/>
              </a:cxn>
              <a:cxn ang="0">
                <a:pos x="144" y="920"/>
              </a:cxn>
              <a:cxn ang="0">
                <a:pos x="79" y="984"/>
              </a:cxn>
              <a:cxn ang="0">
                <a:pos x="236" y="984"/>
              </a:cxn>
              <a:cxn ang="0">
                <a:pos x="255" y="920"/>
              </a:cxn>
              <a:cxn ang="0">
                <a:pos x="288" y="932"/>
              </a:cxn>
              <a:cxn ang="0">
                <a:pos x="322" y="993"/>
              </a:cxn>
              <a:cxn ang="0">
                <a:pos x="304" y="1081"/>
              </a:cxn>
              <a:cxn ang="0">
                <a:pos x="433" y="993"/>
              </a:cxn>
              <a:cxn ang="0">
                <a:pos x="415" y="941"/>
              </a:cxn>
              <a:cxn ang="0">
                <a:pos x="449" y="932"/>
              </a:cxn>
              <a:cxn ang="0">
                <a:pos x="516" y="972"/>
              </a:cxn>
              <a:cxn ang="0">
                <a:pos x="550" y="1056"/>
              </a:cxn>
              <a:cxn ang="0">
                <a:pos x="0" y="1250"/>
              </a:cxn>
              <a:cxn ang="0">
                <a:pos x="1105" y="1166"/>
              </a:cxn>
              <a:cxn ang="0">
                <a:pos x="246" y="1279"/>
              </a:cxn>
              <a:cxn ang="0">
                <a:pos x="221" y="1347"/>
              </a:cxn>
              <a:cxn ang="0">
                <a:pos x="187" y="1478"/>
              </a:cxn>
              <a:cxn ang="0">
                <a:pos x="913" y="1536"/>
              </a:cxn>
              <a:cxn ang="0">
                <a:pos x="902" y="1478"/>
              </a:cxn>
              <a:cxn ang="0">
                <a:pos x="868" y="1347"/>
              </a:cxn>
              <a:cxn ang="0">
                <a:pos x="246" y="1279"/>
              </a:cxn>
            </a:cxnLst>
            <a:rect l="0" t="0" r="0" b="0"/>
            <a:pathLst>
              <a:path w="1105" h="1536">
                <a:moveTo>
                  <a:pt x="681" y="338"/>
                </a:moveTo>
                <a:lnTo>
                  <a:pt x="56" y="338"/>
                </a:lnTo>
                <a:lnTo>
                  <a:pt x="56" y="747"/>
                </a:lnTo>
                <a:lnTo>
                  <a:pt x="681" y="747"/>
                </a:lnTo>
                <a:lnTo>
                  <a:pt x="681" y="338"/>
                </a:lnTo>
                <a:close/>
                <a:moveTo>
                  <a:pt x="591" y="176"/>
                </a:moveTo>
                <a:lnTo>
                  <a:pt x="534" y="176"/>
                </a:lnTo>
                <a:lnTo>
                  <a:pt x="534" y="106"/>
                </a:lnTo>
                <a:lnTo>
                  <a:pt x="570" y="106"/>
                </a:lnTo>
                <a:lnTo>
                  <a:pt x="570" y="0"/>
                </a:lnTo>
                <a:lnTo>
                  <a:pt x="399" y="0"/>
                </a:lnTo>
                <a:lnTo>
                  <a:pt x="399" y="106"/>
                </a:lnTo>
                <a:lnTo>
                  <a:pt x="435" y="106"/>
                </a:lnTo>
                <a:lnTo>
                  <a:pt x="435" y="176"/>
                </a:lnTo>
                <a:lnTo>
                  <a:pt x="302" y="176"/>
                </a:lnTo>
                <a:lnTo>
                  <a:pt x="302" y="106"/>
                </a:lnTo>
                <a:lnTo>
                  <a:pt x="338" y="106"/>
                </a:lnTo>
                <a:lnTo>
                  <a:pt x="338" y="0"/>
                </a:lnTo>
                <a:lnTo>
                  <a:pt x="167" y="0"/>
                </a:lnTo>
                <a:lnTo>
                  <a:pt x="167" y="106"/>
                </a:lnTo>
                <a:lnTo>
                  <a:pt x="203" y="106"/>
                </a:lnTo>
                <a:lnTo>
                  <a:pt x="203" y="176"/>
                </a:lnTo>
                <a:lnTo>
                  <a:pt x="146" y="176"/>
                </a:lnTo>
                <a:lnTo>
                  <a:pt x="146" y="309"/>
                </a:lnTo>
                <a:lnTo>
                  <a:pt x="591" y="309"/>
                </a:lnTo>
                <a:lnTo>
                  <a:pt x="591" y="176"/>
                </a:lnTo>
                <a:close/>
                <a:moveTo>
                  <a:pt x="1069" y="1130"/>
                </a:moveTo>
                <a:lnTo>
                  <a:pt x="1069" y="1130"/>
                </a:lnTo>
                <a:lnTo>
                  <a:pt x="1066" y="1078"/>
                </a:lnTo>
                <a:lnTo>
                  <a:pt x="1062" y="1026"/>
                </a:lnTo>
                <a:lnTo>
                  <a:pt x="1055" y="977"/>
                </a:lnTo>
                <a:lnTo>
                  <a:pt x="1046" y="927"/>
                </a:lnTo>
                <a:lnTo>
                  <a:pt x="1033" y="880"/>
                </a:lnTo>
                <a:lnTo>
                  <a:pt x="1017" y="832"/>
                </a:lnTo>
                <a:lnTo>
                  <a:pt x="997" y="785"/>
                </a:lnTo>
                <a:lnTo>
                  <a:pt x="976" y="740"/>
                </a:lnTo>
                <a:lnTo>
                  <a:pt x="951" y="697"/>
                </a:lnTo>
                <a:lnTo>
                  <a:pt x="924" y="654"/>
                </a:lnTo>
                <a:lnTo>
                  <a:pt x="897" y="614"/>
                </a:lnTo>
                <a:lnTo>
                  <a:pt x="866" y="575"/>
                </a:lnTo>
                <a:lnTo>
                  <a:pt x="832" y="537"/>
                </a:lnTo>
                <a:lnTo>
                  <a:pt x="796" y="503"/>
                </a:lnTo>
                <a:lnTo>
                  <a:pt x="757" y="469"/>
                </a:lnTo>
                <a:lnTo>
                  <a:pt x="717" y="438"/>
                </a:lnTo>
                <a:lnTo>
                  <a:pt x="717" y="720"/>
                </a:lnTo>
                <a:lnTo>
                  <a:pt x="717" y="720"/>
                </a:lnTo>
                <a:lnTo>
                  <a:pt x="748" y="763"/>
                </a:lnTo>
                <a:lnTo>
                  <a:pt x="778" y="810"/>
                </a:lnTo>
                <a:lnTo>
                  <a:pt x="803" y="860"/>
                </a:lnTo>
                <a:lnTo>
                  <a:pt x="825" y="909"/>
                </a:lnTo>
                <a:lnTo>
                  <a:pt x="841" y="963"/>
                </a:lnTo>
                <a:lnTo>
                  <a:pt x="852" y="1017"/>
                </a:lnTo>
                <a:lnTo>
                  <a:pt x="859" y="1074"/>
                </a:lnTo>
                <a:lnTo>
                  <a:pt x="864" y="1130"/>
                </a:lnTo>
                <a:lnTo>
                  <a:pt x="1069" y="1130"/>
                </a:lnTo>
                <a:close/>
                <a:moveTo>
                  <a:pt x="550" y="1056"/>
                </a:moveTo>
                <a:lnTo>
                  <a:pt x="658" y="984"/>
                </a:lnTo>
                <a:lnTo>
                  <a:pt x="609" y="909"/>
                </a:lnTo>
                <a:lnTo>
                  <a:pt x="593" y="920"/>
                </a:lnTo>
                <a:lnTo>
                  <a:pt x="564" y="878"/>
                </a:lnTo>
                <a:lnTo>
                  <a:pt x="564" y="878"/>
                </a:lnTo>
                <a:lnTo>
                  <a:pt x="588" y="855"/>
                </a:lnTo>
                <a:lnTo>
                  <a:pt x="611" y="830"/>
                </a:lnTo>
                <a:lnTo>
                  <a:pt x="631" y="805"/>
                </a:lnTo>
                <a:lnTo>
                  <a:pt x="647" y="776"/>
                </a:lnTo>
                <a:lnTo>
                  <a:pt x="90" y="776"/>
                </a:lnTo>
                <a:lnTo>
                  <a:pt x="90" y="776"/>
                </a:lnTo>
                <a:lnTo>
                  <a:pt x="106" y="805"/>
                </a:lnTo>
                <a:lnTo>
                  <a:pt x="126" y="830"/>
                </a:lnTo>
                <a:lnTo>
                  <a:pt x="149" y="855"/>
                </a:lnTo>
                <a:lnTo>
                  <a:pt x="173" y="878"/>
                </a:lnTo>
                <a:lnTo>
                  <a:pt x="144" y="920"/>
                </a:lnTo>
                <a:lnTo>
                  <a:pt x="128" y="909"/>
                </a:lnTo>
                <a:lnTo>
                  <a:pt x="79" y="984"/>
                </a:lnTo>
                <a:lnTo>
                  <a:pt x="187" y="1056"/>
                </a:lnTo>
                <a:lnTo>
                  <a:pt x="236" y="984"/>
                </a:lnTo>
                <a:lnTo>
                  <a:pt x="221" y="972"/>
                </a:lnTo>
                <a:lnTo>
                  <a:pt x="255" y="920"/>
                </a:lnTo>
                <a:lnTo>
                  <a:pt x="255" y="920"/>
                </a:lnTo>
                <a:lnTo>
                  <a:pt x="288" y="932"/>
                </a:lnTo>
                <a:lnTo>
                  <a:pt x="322" y="941"/>
                </a:lnTo>
                <a:lnTo>
                  <a:pt x="322" y="993"/>
                </a:lnTo>
                <a:lnTo>
                  <a:pt x="304" y="993"/>
                </a:lnTo>
                <a:lnTo>
                  <a:pt x="304" y="1081"/>
                </a:lnTo>
                <a:lnTo>
                  <a:pt x="433" y="1081"/>
                </a:lnTo>
                <a:lnTo>
                  <a:pt x="433" y="993"/>
                </a:lnTo>
                <a:lnTo>
                  <a:pt x="415" y="993"/>
                </a:lnTo>
                <a:lnTo>
                  <a:pt x="415" y="941"/>
                </a:lnTo>
                <a:lnTo>
                  <a:pt x="415" y="941"/>
                </a:lnTo>
                <a:lnTo>
                  <a:pt x="449" y="932"/>
                </a:lnTo>
                <a:lnTo>
                  <a:pt x="482" y="920"/>
                </a:lnTo>
                <a:lnTo>
                  <a:pt x="516" y="972"/>
                </a:lnTo>
                <a:lnTo>
                  <a:pt x="500" y="984"/>
                </a:lnTo>
                <a:lnTo>
                  <a:pt x="550" y="1056"/>
                </a:lnTo>
                <a:close/>
                <a:moveTo>
                  <a:pt x="0" y="1166"/>
                </a:moveTo>
                <a:lnTo>
                  <a:pt x="0" y="1250"/>
                </a:lnTo>
                <a:lnTo>
                  <a:pt x="1105" y="1250"/>
                </a:lnTo>
                <a:lnTo>
                  <a:pt x="1105" y="1166"/>
                </a:lnTo>
                <a:lnTo>
                  <a:pt x="0" y="1166"/>
                </a:lnTo>
                <a:close/>
                <a:moveTo>
                  <a:pt x="246" y="1279"/>
                </a:moveTo>
                <a:lnTo>
                  <a:pt x="246" y="1279"/>
                </a:lnTo>
                <a:lnTo>
                  <a:pt x="221" y="1347"/>
                </a:lnTo>
                <a:lnTo>
                  <a:pt x="203" y="1414"/>
                </a:lnTo>
                <a:lnTo>
                  <a:pt x="187" y="1478"/>
                </a:lnTo>
                <a:lnTo>
                  <a:pt x="176" y="1536"/>
                </a:lnTo>
                <a:lnTo>
                  <a:pt x="913" y="1536"/>
                </a:lnTo>
                <a:lnTo>
                  <a:pt x="913" y="1536"/>
                </a:lnTo>
                <a:lnTo>
                  <a:pt x="902" y="1478"/>
                </a:lnTo>
                <a:lnTo>
                  <a:pt x="886" y="1414"/>
                </a:lnTo>
                <a:lnTo>
                  <a:pt x="868" y="1347"/>
                </a:lnTo>
                <a:lnTo>
                  <a:pt x="845" y="1279"/>
                </a:lnTo>
                <a:lnTo>
                  <a:pt x="246" y="1279"/>
                </a:lnTo>
                <a:close/>
              </a:path>
            </a:pathLst>
          </a:custGeom>
          <a:solidFill>
            <a:schemeClr val="bg1"/>
          </a:solidFill>
          <a:ln w="9525">
            <a:noFill/>
          </a:ln>
        </p:spPr>
        <p:txBody>
          <a:bodyPr/>
          <a:p>
            <a:endParaRPr altLang="en-US" lang="zh-CN"/>
          </a:p>
        </p:txBody>
      </p:sp>
      <p:sp>
        <p:nvSpPr>
          <p:cNvPr id="1049368" name="Freeform 28"/>
          <p:cNvSpPr>
            <a:spLocks noEditPoints="1"/>
          </p:cNvSpPr>
          <p:nvPr/>
        </p:nvSpPr>
        <p:spPr>
          <a:xfrm>
            <a:off x="3074988" y="1577975"/>
            <a:ext cx="122237" cy="171450"/>
          </a:xfrm>
          <a:custGeom>
            <a:avLst/>
            <a:ahLst/>
            <a:cxnLst>
              <a:cxn ang="0">
                <a:pos x="679" y="129"/>
              </a:cxn>
              <a:cxn ang="0">
                <a:pos x="693" y="126"/>
              </a:cxn>
              <a:cxn ang="0">
                <a:pos x="715" y="117"/>
              </a:cxn>
              <a:cxn ang="0">
                <a:pos x="733" y="99"/>
              </a:cxn>
              <a:cxn ang="0">
                <a:pos x="742" y="77"/>
              </a:cxn>
              <a:cxn ang="0">
                <a:pos x="744" y="63"/>
              </a:cxn>
              <a:cxn ang="0">
                <a:pos x="740" y="38"/>
              </a:cxn>
              <a:cxn ang="0">
                <a:pos x="724" y="18"/>
              </a:cxn>
              <a:cxn ang="0">
                <a:pos x="704" y="5"/>
              </a:cxn>
              <a:cxn ang="0">
                <a:pos x="679" y="0"/>
              </a:cxn>
              <a:cxn ang="0">
                <a:pos x="388" y="0"/>
              </a:cxn>
              <a:cxn ang="0">
                <a:pos x="363" y="5"/>
              </a:cxn>
              <a:cxn ang="0">
                <a:pos x="343" y="18"/>
              </a:cxn>
              <a:cxn ang="0">
                <a:pos x="329" y="38"/>
              </a:cxn>
              <a:cxn ang="0">
                <a:pos x="325" y="63"/>
              </a:cxn>
              <a:cxn ang="0">
                <a:pos x="325" y="77"/>
              </a:cxn>
              <a:cxn ang="0">
                <a:pos x="336" y="99"/>
              </a:cxn>
              <a:cxn ang="0">
                <a:pos x="352" y="117"/>
              </a:cxn>
              <a:cxn ang="0">
                <a:pos x="374" y="126"/>
              </a:cxn>
              <a:cxn ang="0">
                <a:pos x="388" y="129"/>
              </a:cxn>
              <a:cxn ang="0">
                <a:pos x="1040" y="1340"/>
              </a:cxn>
              <a:cxn ang="0">
                <a:pos x="670" y="160"/>
              </a:cxn>
              <a:cxn ang="0">
                <a:pos x="397" y="160"/>
              </a:cxn>
              <a:cxn ang="0">
                <a:pos x="397" y="699"/>
              </a:cxn>
              <a:cxn ang="0">
                <a:pos x="25" y="1340"/>
              </a:cxn>
              <a:cxn ang="0">
                <a:pos x="7" y="1383"/>
              </a:cxn>
              <a:cxn ang="0">
                <a:pos x="0" y="1426"/>
              </a:cxn>
              <a:cxn ang="0">
                <a:pos x="0" y="1439"/>
              </a:cxn>
              <a:cxn ang="0">
                <a:pos x="7" y="1466"/>
              </a:cxn>
              <a:cxn ang="0">
                <a:pos x="14" y="1477"/>
              </a:cxn>
              <a:cxn ang="0">
                <a:pos x="34" y="1505"/>
              </a:cxn>
              <a:cxn ang="0">
                <a:pos x="63" y="1523"/>
              </a:cxn>
              <a:cxn ang="0">
                <a:pos x="99" y="1534"/>
              </a:cxn>
              <a:cxn ang="0">
                <a:pos x="140" y="1538"/>
              </a:cxn>
              <a:cxn ang="0">
                <a:pos x="927" y="1538"/>
              </a:cxn>
              <a:cxn ang="0">
                <a:pos x="968" y="1534"/>
              </a:cxn>
              <a:cxn ang="0">
                <a:pos x="1004" y="1523"/>
              </a:cxn>
              <a:cxn ang="0">
                <a:pos x="1033" y="1505"/>
              </a:cxn>
              <a:cxn ang="0">
                <a:pos x="1053" y="1477"/>
              </a:cxn>
              <a:cxn ang="0">
                <a:pos x="1058" y="1466"/>
              </a:cxn>
              <a:cxn ang="0">
                <a:pos x="1067" y="1439"/>
              </a:cxn>
              <a:cxn ang="0">
                <a:pos x="1067" y="1426"/>
              </a:cxn>
              <a:cxn ang="0">
                <a:pos x="1060" y="1383"/>
              </a:cxn>
              <a:cxn ang="0">
                <a:pos x="1040" y="1340"/>
              </a:cxn>
            </a:cxnLst>
            <a:rect l="0" t="0" r="0" b="0"/>
            <a:pathLst>
              <a:path w="1067" h="1538">
                <a:moveTo>
                  <a:pt x="388" y="129"/>
                </a:moveTo>
                <a:lnTo>
                  <a:pt x="679" y="129"/>
                </a:lnTo>
                <a:lnTo>
                  <a:pt x="679" y="129"/>
                </a:lnTo>
                <a:lnTo>
                  <a:pt x="693" y="126"/>
                </a:lnTo>
                <a:lnTo>
                  <a:pt x="704" y="124"/>
                </a:lnTo>
                <a:lnTo>
                  <a:pt x="715" y="117"/>
                </a:lnTo>
                <a:lnTo>
                  <a:pt x="724" y="108"/>
                </a:lnTo>
                <a:lnTo>
                  <a:pt x="733" y="99"/>
                </a:lnTo>
                <a:lnTo>
                  <a:pt x="740" y="88"/>
                </a:lnTo>
                <a:lnTo>
                  <a:pt x="742" y="77"/>
                </a:lnTo>
                <a:lnTo>
                  <a:pt x="744" y="63"/>
                </a:lnTo>
                <a:lnTo>
                  <a:pt x="744" y="63"/>
                </a:lnTo>
                <a:lnTo>
                  <a:pt x="742" y="52"/>
                </a:lnTo>
                <a:lnTo>
                  <a:pt x="740" y="38"/>
                </a:lnTo>
                <a:lnTo>
                  <a:pt x="733" y="29"/>
                </a:lnTo>
                <a:lnTo>
                  <a:pt x="724" y="18"/>
                </a:lnTo>
                <a:lnTo>
                  <a:pt x="715" y="11"/>
                </a:lnTo>
                <a:lnTo>
                  <a:pt x="704" y="5"/>
                </a:lnTo>
                <a:lnTo>
                  <a:pt x="693" y="2"/>
                </a:lnTo>
                <a:lnTo>
                  <a:pt x="679" y="0"/>
                </a:lnTo>
                <a:lnTo>
                  <a:pt x="388" y="0"/>
                </a:lnTo>
                <a:lnTo>
                  <a:pt x="388" y="0"/>
                </a:lnTo>
                <a:lnTo>
                  <a:pt x="374" y="2"/>
                </a:lnTo>
                <a:lnTo>
                  <a:pt x="363" y="5"/>
                </a:lnTo>
                <a:lnTo>
                  <a:pt x="352" y="11"/>
                </a:lnTo>
                <a:lnTo>
                  <a:pt x="343" y="18"/>
                </a:lnTo>
                <a:lnTo>
                  <a:pt x="336" y="29"/>
                </a:lnTo>
                <a:lnTo>
                  <a:pt x="329" y="38"/>
                </a:lnTo>
                <a:lnTo>
                  <a:pt x="325" y="52"/>
                </a:lnTo>
                <a:lnTo>
                  <a:pt x="325" y="63"/>
                </a:lnTo>
                <a:lnTo>
                  <a:pt x="325" y="63"/>
                </a:lnTo>
                <a:lnTo>
                  <a:pt x="325" y="77"/>
                </a:lnTo>
                <a:lnTo>
                  <a:pt x="329" y="88"/>
                </a:lnTo>
                <a:lnTo>
                  <a:pt x="336" y="99"/>
                </a:lnTo>
                <a:lnTo>
                  <a:pt x="343" y="108"/>
                </a:lnTo>
                <a:lnTo>
                  <a:pt x="352" y="117"/>
                </a:lnTo>
                <a:lnTo>
                  <a:pt x="363" y="124"/>
                </a:lnTo>
                <a:lnTo>
                  <a:pt x="374" y="126"/>
                </a:lnTo>
                <a:lnTo>
                  <a:pt x="388" y="129"/>
                </a:lnTo>
                <a:lnTo>
                  <a:pt x="388" y="129"/>
                </a:lnTo>
                <a:close/>
                <a:moveTo>
                  <a:pt x="1040" y="1340"/>
                </a:moveTo>
                <a:lnTo>
                  <a:pt x="1040" y="1340"/>
                </a:lnTo>
                <a:lnTo>
                  <a:pt x="670" y="699"/>
                </a:lnTo>
                <a:lnTo>
                  <a:pt x="670" y="160"/>
                </a:lnTo>
                <a:lnTo>
                  <a:pt x="397" y="160"/>
                </a:lnTo>
                <a:lnTo>
                  <a:pt x="397" y="160"/>
                </a:lnTo>
                <a:lnTo>
                  <a:pt x="397" y="699"/>
                </a:lnTo>
                <a:lnTo>
                  <a:pt x="397" y="699"/>
                </a:lnTo>
                <a:lnTo>
                  <a:pt x="25" y="1340"/>
                </a:lnTo>
                <a:lnTo>
                  <a:pt x="25" y="1340"/>
                </a:lnTo>
                <a:lnTo>
                  <a:pt x="14" y="1362"/>
                </a:lnTo>
                <a:lnTo>
                  <a:pt x="7" y="1383"/>
                </a:lnTo>
                <a:lnTo>
                  <a:pt x="2" y="1405"/>
                </a:lnTo>
                <a:lnTo>
                  <a:pt x="0" y="1426"/>
                </a:lnTo>
                <a:lnTo>
                  <a:pt x="0" y="1426"/>
                </a:lnTo>
                <a:lnTo>
                  <a:pt x="0" y="1439"/>
                </a:lnTo>
                <a:lnTo>
                  <a:pt x="5" y="1453"/>
                </a:lnTo>
                <a:lnTo>
                  <a:pt x="7" y="1466"/>
                </a:lnTo>
                <a:lnTo>
                  <a:pt x="14" y="1477"/>
                </a:lnTo>
                <a:lnTo>
                  <a:pt x="14" y="1477"/>
                </a:lnTo>
                <a:lnTo>
                  <a:pt x="23" y="1491"/>
                </a:lnTo>
                <a:lnTo>
                  <a:pt x="34" y="1505"/>
                </a:lnTo>
                <a:lnTo>
                  <a:pt x="47" y="1514"/>
                </a:lnTo>
                <a:lnTo>
                  <a:pt x="63" y="1523"/>
                </a:lnTo>
                <a:lnTo>
                  <a:pt x="79" y="1529"/>
                </a:lnTo>
                <a:lnTo>
                  <a:pt x="99" y="1534"/>
                </a:lnTo>
                <a:lnTo>
                  <a:pt x="120" y="1536"/>
                </a:lnTo>
                <a:lnTo>
                  <a:pt x="140" y="1538"/>
                </a:lnTo>
                <a:lnTo>
                  <a:pt x="927" y="1538"/>
                </a:lnTo>
                <a:lnTo>
                  <a:pt x="927" y="1538"/>
                </a:lnTo>
                <a:lnTo>
                  <a:pt x="947" y="1536"/>
                </a:lnTo>
                <a:lnTo>
                  <a:pt x="968" y="1534"/>
                </a:lnTo>
                <a:lnTo>
                  <a:pt x="988" y="1529"/>
                </a:lnTo>
                <a:lnTo>
                  <a:pt x="1004" y="1523"/>
                </a:lnTo>
                <a:lnTo>
                  <a:pt x="1020" y="1514"/>
                </a:lnTo>
                <a:lnTo>
                  <a:pt x="1033" y="1505"/>
                </a:lnTo>
                <a:lnTo>
                  <a:pt x="1044" y="1491"/>
                </a:lnTo>
                <a:lnTo>
                  <a:pt x="1053" y="1477"/>
                </a:lnTo>
                <a:lnTo>
                  <a:pt x="1053" y="1477"/>
                </a:lnTo>
                <a:lnTo>
                  <a:pt x="1058" y="1466"/>
                </a:lnTo>
                <a:lnTo>
                  <a:pt x="1062" y="1453"/>
                </a:lnTo>
                <a:lnTo>
                  <a:pt x="1067" y="1439"/>
                </a:lnTo>
                <a:lnTo>
                  <a:pt x="1067" y="1426"/>
                </a:lnTo>
                <a:lnTo>
                  <a:pt x="1067" y="1426"/>
                </a:lnTo>
                <a:lnTo>
                  <a:pt x="1065" y="1405"/>
                </a:lnTo>
                <a:lnTo>
                  <a:pt x="1060" y="1383"/>
                </a:lnTo>
                <a:lnTo>
                  <a:pt x="1051" y="1362"/>
                </a:lnTo>
                <a:lnTo>
                  <a:pt x="1040" y="1340"/>
                </a:lnTo>
                <a:lnTo>
                  <a:pt x="1040" y="1340"/>
                </a:lnTo>
                <a:close/>
              </a:path>
            </a:pathLst>
          </a:custGeom>
          <a:solidFill>
            <a:schemeClr val="bg1"/>
          </a:solidFill>
          <a:ln w="9525">
            <a:noFill/>
          </a:ln>
        </p:spPr>
        <p:txBody>
          <a:bodyPr/>
          <a:p>
            <a:endParaRPr altLang="en-US" lang="zh-CN"/>
          </a:p>
        </p:txBody>
      </p:sp>
      <p:sp>
        <p:nvSpPr>
          <p:cNvPr id="1049369" name="Freeform 29"/>
          <p:cNvSpPr>
            <a:spLocks noEditPoints="1"/>
          </p:cNvSpPr>
          <p:nvPr/>
        </p:nvSpPr>
        <p:spPr>
          <a:xfrm>
            <a:off x="6121400" y="1577975"/>
            <a:ext cx="90488" cy="292100"/>
          </a:xfrm>
          <a:custGeom>
            <a:avLst/>
            <a:ahLst/>
            <a:cxnLst>
              <a:cxn ang="0">
                <a:pos x="185" y="219"/>
              </a:cxn>
              <a:cxn ang="0">
                <a:pos x="185" y="275"/>
              </a:cxn>
              <a:cxn ang="0">
                <a:pos x="289" y="365"/>
              </a:cxn>
              <a:cxn ang="0">
                <a:pos x="289" y="395"/>
              </a:cxn>
              <a:cxn ang="0">
                <a:pos x="185" y="483"/>
              </a:cxn>
              <a:cxn ang="0">
                <a:pos x="185" y="541"/>
              </a:cxn>
              <a:cxn ang="0">
                <a:pos x="289" y="629"/>
              </a:cxn>
              <a:cxn ang="0">
                <a:pos x="289" y="661"/>
              </a:cxn>
              <a:cxn ang="0">
                <a:pos x="287" y="1310"/>
              </a:cxn>
              <a:cxn ang="0">
                <a:pos x="257" y="1362"/>
              </a:cxn>
              <a:cxn ang="0">
                <a:pos x="205" y="1389"/>
              </a:cxn>
              <a:cxn ang="0">
                <a:pos x="165" y="1389"/>
              </a:cxn>
              <a:cxn ang="0">
                <a:pos x="113" y="1362"/>
              </a:cxn>
              <a:cxn ang="0">
                <a:pos x="84" y="1310"/>
              </a:cxn>
              <a:cxn ang="0">
                <a:pos x="50" y="133"/>
              </a:cxn>
              <a:cxn ang="0">
                <a:pos x="52" y="1301"/>
              </a:cxn>
              <a:cxn ang="0">
                <a:pos x="72" y="1365"/>
              </a:cxn>
              <a:cxn ang="0">
                <a:pos x="133" y="1414"/>
              </a:cxn>
              <a:cxn ang="0">
                <a:pos x="185" y="1423"/>
              </a:cxn>
              <a:cxn ang="0">
                <a:pos x="212" y="1421"/>
              </a:cxn>
              <a:cxn ang="0">
                <a:pos x="280" y="1385"/>
              </a:cxn>
              <a:cxn ang="0">
                <a:pos x="318" y="1315"/>
              </a:cxn>
              <a:cxn ang="0">
                <a:pos x="320" y="133"/>
              </a:cxn>
              <a:cxn ang="0">
                <a:pos x="325" y="0"/>
              </a:cxn>
              <a:cxn ang="0">
                <a:pos x="43" y="2"/>
              </a:cxn>
              <a:cxn ang="0">
                <a:pos x="16" y="16"/>
              </a:cxn>
              <a:cxn ang="0">
                <a:pos x="2" y="43"/>
              </a:cxn>
              <a:cxn ang="0">
                <a:pos x="2" y="63"/>
              </a:cxn>
              <a:cxn ang="0">
                <a:pos x="16" y="90"/>
              </a:cxn>
              <a:cxn ang="0">
                <a:pos x="43" y="106"/>
              </a:cxn>
              <a:cxn ang="0">
                <a:pos x="84" y="74"/>
              </a:cxn>
              <a:cxn ang="0">
                <a:pos x="45" y="72"/>
              </a:cxn>
              <a:cxn ang="0">
                <a:pos x="34" y="54"/>
              </a:cxn>
              <a:cxn ang="0">
                <a:pos x="38" y="38"/>
              </a:cxn>
              <a:cxn ang="0">
                <a:pos x="325" y="34"/>
              </a:cxn>
              <a:cxn ang="0">
                <a:pos x="338" y="38"/>
              </a:cxn>
              <a:cxn ang="0">
                <a:pos x="345" y="54"/>
              </a:cxn>
              <a:cxn ang="0">
                <a:pos x="332" y="72"/>
              </a:cxn>
              <a:cxn ang="0">
                <a:pos x="293" y="106"/>
              </a:cxn>
              <a:cxn ang="0">
                <a:pos x="334" y="106"/>
              </a:cxn>
              <a:cxn ang="0">
                <a:pos x="361" y="90"/>
              </a:cxn>
              <a:cxn ang="0">
                <a:pos x="375" y="63"/>
              </a:cxn>
              <a:cxn ang="0">
                <a:pos x="375" y="43"/>
              </a:cxn>
              <a:cxn ang="0">
                <a:pos x="361" y="16"/>
              </a:cxn>
              <a:cxn ang="0">
                <a:pos x="334" y="2"/>
              </a:cxn>
            </a:cxnLst>
            <a:rect l="0" t="0" r="0" b="0"/>
            <a:pathLst>
              <a:path w="377" h="1423">
                <a:moveTo>
                  <a:pt x="289" y="187"/>
                </a:moveTo>
                <a:lnTo>
                  <a:pt x="185" y="187"/>
                </a:lnTo>
                <a:lnTo>
                  <a:pt x="185" y="219"/>
                </a:lnTo>
                <a:lnTo>
                  <a:pt x="289" y="219"/>
                </a:lnTo>
                <a:lnTo>
                  <a:pt x="289" y="275"/>
                </a:lnTo>
                <a:lnTo>
                  <a:pt x="185" y="275"/>
                </a:lnTo>
                <a:lnTo>
                  <a:pt x="185" y="307"/>
                </a:lnTo>
                <a:lnTo>
                  <a:pt x="289" y="307"/>
                </a:lnTo>
                <a:lnTo>
                  <a:pt x="289" y="365"/>
                </a:lnTo>
                <a:lnTo>
                  <a:pt x="185" y="365"/>
                </a:lnTo>
                <a:lnTo>
                  <a:pt x="185" y="395"/>
                </a:lnTo>
                <a:lnTo>
                  <a:pt x="289" y="395"/>
                </a:lnTo>
                <a:lnTo>
                  <a:pt x="289" y="453"/>
                </a:lnTo>
                <a:lnTo>
                  <a:pt x="185" y="453"/>
                </a:lnTo>
                <a:lnTo>
                  <a:pt x="185" y="483"/>
                </a:lnTo>
                <a:lnTo>
                  <a:pt x="289" y="483"/>
                </a:lnTo>
                <a:lnTo>
                  <a:pt x="289" y="541"/>
                </a:lnTo>
                <a:lnTo>
                  <a:pt x="185" y="541"/>
                </a:lnTo>
                <a:lnTo>
                  <a:pt x="185" y="573"/>
                </a:lnTo>
                <a:lnTo>
                  <a:pt x="289" y="573"/>
                </a:lnTo>
                <a:lnTo>
                  <a:pt x="289" y="629"/>
                </a:lnTo>
                <a:lnTo>
                  <a:pt x="185" y="629"/>
                </a:lnTo>
                <a:lnTo>
                  <a:pt x="185" y="661"/>
                </a:lnTo>
                <a:lnTo>
                  <a:pt x="289" y="661"/>
                </a:lnTo>
                <a:lnTo>
                  <a:pt x="289" y="1288"/>
                </a:lnTo>
                <a:lnTo>
                  <a:pt x="289" y="1288"/>
                </a:lnTo>
                <a:lnTo>
                  <a:pt x="287" y="1310"/>
                </a:lnTo>
                <a:lnTo>
                  <a:pt x="280" y="1329"/>
                </a:lnTo>
                <a:lnTo>
                  <a:pt x="271" y="1347"/>
                </a:lnTo>
                <a:lnTo>
                  <a:pt x="257" y="1362"/>
                </a:lnTo>
                <a:lnTo>
                  <a:pt x="244" y="1374"/>
                </a:lnTo>
                <a:lnTo>
                  <a:pt x="226" y="1383"/>
                </a:lnTo>
                <a:lnTo>
                  <a:pt x="205" y="1389"/>
                </a:lnTo>
                <a:lnTo>
                  <a:pt x="185" y="1392"/>
                </a:lnTo>
                <a:lnTo>
                  <a:pt x="185" y="1392"/>
                </a:lnTo>
                <a:lnTo>
                  <a:pt x="165" y="1389"/>
                </a:lnTo>
                <a:lnTo>
                  <a:pt x="144" y="1383"/>
                </a:lnTo>
                <a:lnTo>
                  <a:pt x="129" y="1374"/>
                </a:lnTo>
                <a:lnTo>
                  <a:pt x="113" y="1362"/>
                </a:lnTo>
                <a:lnTo>
                  <a:pt x="99" y="1347"/>
                </a:lnTo>
                <a:lnTo>
                  <a:pt x="90" y="1329"/>
                </a:lnTo>
                <a:lnTo>
                  <a:pt x="84" y="1310"/>
                </a:lnTo>
                <a:lnTo>
                  <a:pt x="81" y="1288"/>
                </a:lnTo>
                <a:lnTo>
                  <a:pt x="81" y="133"/>
                </a:lnTo>
                <a:lnTo>
                  <a:pt x="50" y="133"/>
                </a:lnTo>
                <a:lnTo>
                  <a:pt x="50" y="1288"/>
                </a:lnTo>
                <a:lnTo>
                  <a:pt x="50" y="1288"/>
                </a:lnTo>
                <a:lnTo>
                  <a:pt x="52" y="1301"/>
                </a:lnTo>
                <a:lnTo>
                  <a:pt x="52" y="1315"/>
                </a:lnTo>
                <a:lnTo>
                  <a:pt x="61" y="1342"/>
                </a:lnTo>
                <a:lnTo>
                  <a:pt x="72" y="1365"/>
                </a:lnTo>
                <a:lnTo>
                  <a:pt x="90" y="1385"/>
                </a:lnTo>
                <a:lnTo>
                  <a:pt x="111" y="1401"/>
                </a:lnTo>
                <a:lnTo>
                  <a:pt x="133" y="1414"/>
                </a:lnTo>
                <a:lnTo>
                  <a:pt x="158" y="1421"/>
                </a:lnTo>
                <a:lnTo>
                  <a:pt x="172" y="1423"/>
                </a:lnTo>
                <a:lnTo>
                  <a:pt x="185" y="1423"/>
                </a:lnTo>
                <a:lnTo>
                  <a:pt x="185" y="1423"/>
                </a:lnTo>
                <a:lnTo>
                  <a:pt x="199" y="1423"/>
                </a:lnTo>
                <a:lnTo>
                  <a:pt x="212" y="1421"/>
                </a:lnTo>
                <a:lnTo>
                  <a:pt x="237" y="1414"/>
                </a:lnTo>
                <a:lnTo>
                  <a:pt x="262" y="1401"/>
                </a:lnTo>
                <a:lnTo>
                  <a:pt x="280" y="1385"/>
                </a:lnTo>
                <a:lnTo>
                  <a:pt x="298" y="1365"/>
                </a:lnTo>
                <a:lnTo>
                  <a:pt x="309" y="1342"/>
                </a:lnTo>
                <a:lnTo>
                  <a:pt x="318" y="1315"/>
                </a:lnTo>
                <a:lnTo>
                  <a:pt x="320" y="1301"/>
                </a:lnTo>
                <a:lnTo>
                  <a:pt x="320" y="1288"/>
                </a:lnTo>
                <a:lnTo>
                  <a:pt x="320" y="133"/>
                </a:lnTo>
                <a:lnTo>
                  <a:pt x="289" y="133"/>
                </a:lnTo>
                <a:lnTo>
                  <a:pt x="289" y="187"/>
                </a:lnTo>
                <a:close/>
                <a:moveTo>
                  <a:pt x="325" y="0"/>
                </a:moveTo>
                <a:lnTo>
                  <a:pt x="54" y="0"/>
                </a:lnTo>
                <a:lnTo>
                  <a:pt x="54" y="0"/>
                </a:lnTo>
                <a:lnTo>
                  <a:pt x="43" y="2"/>
                </a:lnTo>
                <a:lnTo>
                  <a:pt x="34" y="4"/>
                </a:lnTo>
                <a:lnTo>
                  <a:pt x="25" y="9"/>
                </a:lnTo>
                <a:lnTo>
                  <a:pt x="16" y="16"/>
                </a:lnTo>
                <a:lnTo>
                  <a:pt x="9" y="25"/>
                </a:lnTo>
                <a:lnTo>
                  <a:pt x="5" y="34"/>
                </a:lnTo>
                <a:lnTo>
                  <a:pt x="2" y="43"/>
                </a:lnTo>
                <a:lnTo>
                  <a:pt x="0" y="54"/>
                </a:lnTo>
                <a:lnTo>
                  <a:pt x="0" y="54"/>
                </a:lnTo>
                <a:lnTo>
                  <a:pt x="2" y="63"/>
                </a:lnTo>
                <a:lnTo>
                  <a:pt x="5" y="74"/>
                </a:lnTo>
                <a:lnTo>
                  <a:pt x="9" y="83"/>
                </a:lnTo>
                <a:lnTo>
                  <a:pt x="16" y="90"/>
                </a:lnTo>
                <a:lnTo>
                  <a:pt x="25" y="97"/>
                </a:lnTo>
                <a:lnTo>
                  <a:pt x="34" y="101"/>
                </a:lnTo>
                <a:lnTo>
                  <a:pt x="43" y="106"/>
                </a:lnTo>
                <a:lnTo>
                  <a:pt x="54" y="106"/>
                </a:lnTo>
                <a:lnTo>
                  <a:pt x="84" y="106"/>
                </a:lnTo>
                <a:lnTo>
                  <a:pt x="84" y="74"/>
                </a:lnTo>
                <a:lnTo>
                  <a:pt x="54" y="74"/>
                </a:lnTo>
                <a:lnTo>
                  <a:pt x="54" y="74"/>
                </a:lnTo>
                <a:lnTo>
                  <a:pt x="45" y="72"/>
                </a:lnTo>
                <a:lnTo>
                  <a:pt x="38" y="68"/>
                </a:lnTo>
                <a:lnTo>
                  <a:pt x="34" y="61"/>
                </a:lnTo>
                <a:lnTo>
                  <a:pt x="34" y="54"/>
                </a:lnTo>
                <a:lnTo>
                  <a:pt x="34" y="54"/>
                </a:lnTo>
                <a:lnTo>
                  <a:pt x="34" y="45"/>
                </a:lnTo>
                <a:lnTo>
                  <a:pt x="38" y="38"/>
                </a:lnTo>
                <a:lnTo>
                  <a:pt x="45" y="34"/>
                </a:lnTo>
                <a:lnTo>
                  <a:pt x="54" y="34"/>
                </a:lnTo>
                <a:lnTo>
                  <a:pt x="325" y="34"/>
                </a:lnTo>
                <a:lnTo>
                  <a:pt x="325" y="34"/>
                </a:lnTo>
                <a:lnTo>
                  <a:pt x="332" y="34"/>
                </a:lnTo>
                <a:lnTo>
                  <a:pt x="338" y="38"/>
                </a:lnTo>
                <a:lnTo>
                  <a:pt x="343" y="45"/>
                </a:lnTo>
                <a:lnTo>
                  <a:pt x="345" y="54"/>
                </a:lnTo>
                <a:lnTo>
                  <a:pt x="345" y="54"/>
                </a:lnTo>
                <a:lnTo>
                  <a:pt x="343" y="61"/>
                </a:lnTo>
                <a:lnTo>
                  <a:pt x="338" y="68"/>
                </a:lnTo>
                <a:lnTo>
                  <a:pt x="332" y="72"/>
                </a:lnTo>
                <a:lnTo>
                  <a:pt x="325" y="74"/>
                </a:lnTo>
                <a:lnTo>
                  <a:pt x="293" y="74"/>
                </a:lnTo>
                <a:lnTo>
                  <a:pt x="293" y="106"/>
                </a:lnTo>
                <a:lnTo>
                  <a:pt x="325" y="106"/>
                </a:lnTo>
                <a:lnTo>
                  <a:pt x="325" y="106"/>
                </a:lnTo>
                <a:lnTo>
                  <a:pt x="334" y="106"/>
                </a:lnTo>
                <a:lnTo>
                  <a:pt x="345" y="101"/>
                </a:lnTo>
                <a:lnTo>
                  <a:pt x="354" y="97"/>
                </a:lnTo>
                <a:lnTo>
                  <a:pt x="361" y="90"/>
                </a:lnTo>
                <a:lnTo>
                  <a:pt x="368" y="83"/>
                </a:lnTo>
                <a:lnTo>
                  <a:pt x="372" y="74"/>
                </a:lnTo>
                <a:lnTo>
                  <a:pt x="375" y="63"/>
                </a:lnTo>
                <a:lnTo>
                  <a:pt x="377" y="54"/>
                </a:lnTo>
                <a:lnTo>
                  <a:pt x="377" y="54"/>
                </a:lnTo>
                <a:lnTo>
                  <a:pt x="375" y="43"/>
                </a:lnTo>
                <a:lnTo>
                  <a:pt x="372" y="34"/>
                </a:lnTo>
                <a:lnTo>
                  <a:pt x="368" y="25"/>
                </a:lnTo>
                <a:lnTo>
                  <a:pt x="361" y="16"/>
                </a:lnTo>
                <a:lnTo>
                  <a:pt x="354" y="9"/>
                </a:lnTo>
                <a:lnTo>
                  <a:pt x="345" y="4"/>
                </a:lnTo>
                <a:lnTo>
                  <a:pt x="334" y="2"/>
                </a:lnTo>
                <a:lnTo>
                  <a:pt x="325" y="0"/>
                </a:lnTo>
                <a:lnTo>
                  <a:pt x="325" y="0"/>
                </a:lnTo>
                <a:close/>
              </a:path>
            </a:pathLst>
          </a:custGeom>
          <a:solidFill>
            <a:schemeClr val="bg1"/>
          </a:solidFill>
          <a:ln w="9525">
            <a:noFill/>
          </a:ln>
        </p:spPr>
        <p:txBody>
          <a:bodyPr/>
          <a:p>
            <a:endParaRPr altLang="en-US" lang="zh-CN"/>
          </a:p>
        </p:txBody>
      </p:sp>
      <p:grpSp>
        <p:nvGrpSpPr>
          <p:cNvPr id="133" name="组合 28"/>
          <p:cNvGrpSpPr/>
          <p:nvPr/>
        </p:nvGrpSpPr>
        <p:grpSpPr>
          <a:xfrm>
            <a:off x="1114425" y="1577975"/>
            <a:ext cx="192088" cy="257175"/>
            <a:chOff x="0" y="0"/>
            <a:chExt cx="1389063" cy="1854200"/>
          </a:xfrm>
        </p:grpSpPr>
        <p:sp>
          <p:nvSpPr>
            <p:cNvPr id="1049370" name="Freeform 30"/>
            <p:cNvSpPr>
              <a:spLocks noEditPoints="1"/>
            </p:cNvSpPr>
            <p:nvPr/>
          </p:nvSpPr>
          <p:spPr>
            <a:xfrm>
              <a:off x="0" y="755650"/>
              <a:ext cx="1389063" cy="1098550"/>
            </a:xfrm>
            <a:custGeom>
              <a:avLst/>
              <a:ahLst/>
              <a:cxnLst>
                <a:cxn ang="0">
                  <a:pos x="598" y="38"/>
                </a:cxn>
                <a:cxn ang="0">
                  <a:pos x="589" y="11"/>
                </a:cxn>
                <a:cxn ang="0">
                  <a:pos x="564" y="0"/>
                </a:cxn>
                <a:cxn ang="0">
                  <a:pos x="431" y="38"/>
                </a:cxn>
                <a:cxn ang="0">
                  <a:pos x="440" y="175"/>
                </a:cxn>
                <a:cxn ang="0">
                  <a:pos x="460" y="295"/>
                </a:cxn>
                <a:cxn ang="0">
                  <a:pos x="505" y="327"/>
                </a:cxn>
                <a:cxn ang="0">
                  <a:pos x="600" y="327"/>
                </a:cxn>
                <a:cxn ang="0">
                  <a:pos x="692" y="351"/>
                </a:cxn>
                <a:cxn ang="0">
                  <a:pos x="742" y="378"/>
                </a:cxn>
                <a:cxn ang="0">
                  <a:pos x="789" y="430"/>
                </a:cxn>
                <a:cxn ang="0">
                  <a:pos x="807" y="493"/>
                </a:cxn>
                <a:cxn ang="0">
                  <a:pos x="803" y="534"/>
                </a:cxn>
                <a:cxn ang="0">
                  <a:pos x="780" y="584"/>
                </a:cxn>
                <a:cxn ang="0">
                  <a:pos x="742" y="615"/>
                </a:cxn>
                <a:cxn ang="0">
                  <a:pos x="708" y="627"/>
                </a:cxn>
                <a:cxn ang="0">
                  <a:pos x="640" y="618"/>
                </a:cxn>
                <a:cxn ang="0">
                  <a:pos x="580" y="584"/>
                </a:cxn>
                <a:cxn ang="0">
                  <a:pos x="525" y="536"/>
                </a:cxn>
                <a:cxn ang="0">
                  <a:pos x="487" y="489"/>
                </a:cxn>
                <a:cxn ang="0">
                  <a:pos x="440" y="401"/>
                </a:cxn>
                <a:cxn ang="0">
                  <a:pos x="363" y="442"/>
                </a:cxn>
                <a:cxn ang="0">
                  <a:pos x="302" y="489"/>
                </a:cxn>
                <a:cxn ang="0">
                  <a:pos x="225" y="566"/>
                </a:cxn>
                <a:cxn ang="0">
                  <a:pos x="171" y="548"/>
                </a:cxn>
                <a:cxn ang="0">
                  <a:pos x="239" y="473"/>
                </a:cxn>
                <a:cxn ang="0">
                  <a:pos x="331" y="399"/>
                </a:cxn>
                <a:cxn ang="0">
                  <a:pos x="422" y="351"/>
                </a:cxn>
                <a:cxn ang="0">
                  <a:pos x="399" y="266"/>
                </a:cxn>
                <a:cxn ang="0">
                  <a:pos x="381" y="146"/>
                </a:cxn>
                <a:cxn ang="0">
                  <a:pos x="377" y="42"/>
                </a:cxn>
                <a:cxn ang="0">
                  <a:pos x="311" y="0"/>
                </a:cxn>
                <a:cxn ang="0">
                  <a:pos x="286" y="11"/>
                </a:cxn>
                <a:cxn ang="0">
                  <a:pos x="277" y="148"/>
                </a:cxn>
                <a:cxn ang="0">
                  <a:pos x="70" y="261"/>
                </a:cxn>
                <a:cxn ang="0">
                  <a:pos x="27" y="315"/>
                </a:cxn>
                <a:cxn ang="0">
                  <a:pos x="2" y="385"/>
                </a:cxn>
                <a:cxn ang="0">
                  <a:pos x="0" y="577"/>
                </a:cxn>
                <a:cxn ang="0">
                  <a:pos x="18" y="642"/>
                </a:cxn>
                <a:cxn ang="0">
                  <a:pos x="59" y="683"/>
                </a:cxn>
                <a:cxn ang="0">
                  <a:pos x="778" y="692"/>
                </a:cxn>
                <a:cxn ang="0">
                  <a:pos x="816" y="683"/>
                </a:cxn>
                <a:cxn ang="0">
                  <a:pos x="859" y="642"/>
                </a:cxn>
                <a:cxn ang="0">
                  <a:pos x="875" y="577"/>
                </a:cxn>
                <a:cxn ang="0">
                  <a:pos x="873" y="385"/>
                </a:cxn>
                <a:cxn ang="0">
                  <a:pos x="848" y="315"/>
                </a:cxn>
                <a:cxn ang="0">
                  <a:pos x="805" y="261"/>
                </a:cxn>
                <a:cxn ang="0">
                  <a:pos x="710" y="570"/>
                </a:cxn>
                <a:cxn ang="0">
                  <a:pos x="726" y="561"/>
                </a:cxn>
                <a:cxn ang="0">
                  <a:pos x="744" y="541"/>
                </a:cxn>
                <a:cxn ang="0">
                  <a:pos x="753" y="512"/>
                </a:cxn>
                <a:cxn ang="0">
                  <a:pos x="751" y="482"/>
                </a:cxn>
                <a:cxn ang="0">
                  <a:pos x="733" y="444"/>
                </a:cxn>
                <a:cxn ang="0">
                  <a:pos x="697" y="415"/>
                </a:cxn>
                <a:cxn ang="0">
                  <a:pos x="647" y="392"/>
                </a:cxn>
                <a:cxn ang="0">
                  <a:pos x="571" y="376"/>
                </a:cxn>
                <a:cxn ang="0">
                  <a:pos x="492" y="385"/>
                </a:cxn>
                <a:cxn ang="0">
                  <a:pos x="516" y="435"/>
                </a:cxn>
                <a:cxn ang="0">
                  <a:pos x="548" y="480"/>
                </a:cxn>
                <a:cxn ang="0">
                  <a:pos x="613" y="543"/>
                </a:cxn>
                <a:cxn ang="0">
                  <a:pos x="674" y="572"/>
                </a:cxn>
                <a:cxn ang="0">
                  <a:pos x="710" y="570"/>
                </a:cxn>
              </a:cxnLst>
              <a:rect l="0" t="0" r="0" b="0"/>
              <a:pathLst>
                <a:path w="875" h="692">
                  <a:moveTo>
                    <a:pt x="787" y="250"/>
                  </a:moveTo>
                  <a:lnTo>
                    <a:pt x="598" y="148"/>
                  </a:lnTo>
                  <a:lnTo>
                    <a:pt x="598" y="38"/>
                  </a:lnTo>
                  <a:lnTo>
                    <a:pt x="598" y="38"/>
                  </a:lnTo>
                  <a:lnTo>
                    <a:pt x="595" y="24"/>
                  </a:lnTo>
                  <a:lnTo>
                    <a:pt x="589" y="11"/>
                  </a:lnTo>
                  <a:lnTo>
                    <a:pt x="577" y="4"/>
                  </a:lnTo>
                  <a:lnTo>
                    <a:pt x="571" y="2"/>
                  </a:lnTo>
                  <a:lnTo>
                    <a:pt x="564" y="0"/>
                  </a:lnTo>
                  <a:lnTo>
                    <a:pt x="431" y="0"/>
                  </a:lnTo>
                  <a:lnTo>
                    <a:pt x="431" y="0"/>
                  </a:lnTo>
                  <a:lnTo>
                    <a:pt x="431" y="38"/>
                  </a:lnTo>
                  <a:lnTo>
                    <a:pt x="431" y="38"/>
                  </a:lnTo>
                  <a:lnTo>
                    <a:pt x="433" y="101"/>
                  </a:lnTo>
                  <a:lnTo>
                    <a:pt x="440" y="175"/>
                  </a:lnTo>
                  <a:lnTo>
                    <a:pt x="444" y="214"/>
                  </a:lnTo>
                  <a:lnTo>
                    <a:pt x="451" y="254"/>
                  </a:lnTo>
                  <a:lnTo>
                    <a:pt x="460" y="295"/>
                  </a:lnTo>
                  <a:lnTo>
                    <a:pt x="471" y="333"/>
                  </a:lnTo>
                  <a:lnTo>
                    <a:pt x="471" y="333"/>
                  </a:lnTo>
                  <a:lnTo>
                    <a:pt x="505" y="327"/>
                  </a:lnTo>
                  <a:lnTo>
                    <a:pt x="537" y="324"/>
                  </a:lnTo>
                  <a:lnTo>
                    <a:pt x="568" y="324"/>
                  </a:lnTo>
                  <a:lnTo>
                    <a:pt x="600" y="327"/>
                  </a:lnTo>
                  <a:lnTo>
                    <a:pt x="631" y="331"/>
                  </a:lnTo>
                  <a:lnTo>
                    <a:pt x="661" y="340"/>
                  </a:lnTo>
                  <a:lnTo>
                    <a:pt x="692" y="351"/>
                  </a:lnTo>
                  <a:lnTo>
                    <a:pt x="722" y="367"/>
                  </a:lnTo>
                  <a:lnTo>
                    <a:pt x="722" y="367"/>
                  </a:lnTo>
                  <a:lnTo>
                    <a:pt x="742" y="378"/>
                  </a:lnTo>
                  <a:lnTo>
                    <a:pt x="760" y="394"/>
                  </a:lnTo>
                  <a:lnTo>
                    <a:pt x="776" y="412"/>
                  </a:lnTo>
                  <a:lnTo>
                    <a:pt x="789" y="430"/>
                  </a:lnTo>
                  <a:lnTo>
                    <a:pt x="798" y="451"/>
                  </a:lnTo>
                  <a:lnTo>
                    <a:pt x="805" y="471"/>
                  </a:lnTo>
                  <a:lnTo>
                    <a:pt x="807" y="493"/>
                  </a:lnTo>
                  <a:lnTo>
                    <a:pt x="807" y="516"/>
                  </a:lnTo>
                  <a:lnTo>
                    <a:pt x="807" y="516"/>
                  </a:lnTo>
                  <a:lnTo>
                    <a:pt x="803" y="534"/>
                  </a:lnTo>
                  <a:lnTo>
                    <a:pt x="798" y="552"/>
                  </a:lnTo>
                  <a:lnTo>
                    <a:pt x="792" y="568"/>
                  </a:lnTo>
                  <a:lnTo>
                    <a:pt x="780" y="584"/>
                  </a:lnTo>
                  <a:lnTo>
                    <a:pt x="769" y="595"/>
                  </a:lnTo>
                  <a:lnTo>
                    <a:pt x="755" y="606"/>
                  </a:lnTo>
                  <a:lnTo>
                    <a:pt x="742" y="615"/>
                  </a:lnTo>
                  <a:lnTo>
                    <a:pt x="726" y="622"/>
                  </a:lnTo>
                  <a:lnTo>
                    <a:pt x="726" y="622"/>
                  </a:lnTo>
                  <a:lnTo>
                    <a:pt x="708" y="627"/>
                  </a:lnTo>
                  <a:lnTo>
                    <a:pt x="690" y="627"/>
                  </a:lnTo>
                  <a:lnTo>
                    <a:pt x="665" y="624"/>
                  </a:lnTo>
                  <a:lnTo>
                    <a:pt x="640" y="618"/>
                  </a:lnTo>
                  <a:lnTo>
                    <a:pt x="611" y="604"/>
                  </a:lnTo>
                  <a:lnTo>
                    <a:pt x="595" y="595"/>
                  </a:lnTo>
                  <a:lnTo>
                    <a:pt x="580" y="584"/>
                  </a:lnTo>
                  <a:lnTo>
                    <a:pt x="561" y="570"/>
                  </a:lnTo>
                  <a:lnTo>
                    <a:pt x="543" y="554"/>
                  </a:lnTo>
                  <a:lnTo>
                    <a:pt x="525" y="536"/>
                  </a:lnTo>
                  <a:lnTo>
                    <a:pt x="507" y="514"/>
                  </a:lnTo>
                  <a:lnTo>
                    <a:pt x="507" y="514"/>
                  </a:lnTo>
                  <a:lnTo>
                    <a:pt x="487" y="489"/>
                  </a:lnTo>
                  <a:lnTo>
                    <a:pt x="469" y="460"/>
                  </a:lnTo>
                  <a:lnTo>
                    <a:pt x="453" y="430"/>
                  </a:lnTo>
                  <a:lnTo>
                    <a:pt x="440" y="401"/>
                  </a:lnTo>
                  <a:lnTo>
                    <a:pt x="440" y="401"/>
                  </a:lnTo>
                  <a:lnTo>
                    <a:pt x="401" y="419"/>
                  </a:lnTo>
                  <a:lnTo>
                    <a:pt x="363" y="442"/>
                  </a:lnTo>
                  <a:lnTo>
                    <a:pt x="363" y="442"/>
                  </a:lnTo>
                  <a:lnTo>
                    <a:pt x="329" y="464"/>
                  </a:lnTo>
                  <a:lnTo>
                    <a:pt x="302" y="489"/>
                  </a:lnTo>
                  <a:lnTo>
                    <a:pt x="275" y="512"/>
                  </a:lnTo>
                  <a:lnTo>
                    <a:pt x="255" y="534"/>
                  </a:lnTo>
                  <a:lnTo>
                    <a:pt x="225" y="566"/>
                  </a:lnTo>
                  <a:lnTo>
                    <a:pt x="214" y="579"/>
                  </a:lnTo>
                  <a:lnTo>
                    <a:pt x="171" y="548"/>
                  </a:lnTo>
                  <a:lnTo>
                    <a:pt x="171" y="548"/>
                  </a:lnTo>
                  <a:lnTo>
                    <a:pt x="183" y="532"/>
                  </a:lnTo>
                  <a:lnTo>
                    <a:pt x="216" y="496"/>
                  </a:lnTo>
                  <a:lnTo>
                    <a:pt x="239" y="473"/>
                  </a:lnTo>
                  <a:lnTo>
                    <a:pt x="266" y="448"/>
                  </a:lnTo>
                  <a:lnTo>
                    <a:pt x="295" y="424"/>
                  </a:lnTo>
                  <a:lnTo>
                    <a:pt x="331" y="399"/>
                  </a:lnTo>
                  <a:lnTo>
                    <a:pt x="331" y="399"/>
                  </a:lnTo>
                  <a:lnTo>
                    <a:pt x="377" y="372"/>
                  </a:lnTo>
                  <a:lnTo>
                    <a:pt x="422" y="351"/>
                  </a:lnTo>
                  <a:lnTo>
                    <a:pt x="422" y="351"/>
                  </a:lnTo>
                  <a:lnTo>
                    <a:pt x="408" y="309"/>
                  </a:lnTo>
                  <a:lnTo>
                    <a:pt x="399" y="266"/>
                  </a:lnTo>
                  <a:lnTo>
                    <a:pt x="390" y="225"/>
                  </a:lnTo>
                  <a:lnTo>
                    <a:pt x="386" y="184"/>
                  </a:lnTo>
                  <a:lnTo>
                    <a:pt x="381" y="146"/>
                  </a:lnTo>
                  <a:lnTo>
                    <a:pt x="379" y="108"/>
                  </a:lnTo>
                  <a:lnTo>
                    <a:pt x="377" y="42"/>
                  </a:lnTo>
                  <a:lnTo>
                    <a:pt x="377" y="42"/>
                  </a:lnTo>
                  <a:lnTo>
                    <a:pt x="377" y="0"/>
                  </a:lnTo>
                  <a:lnTo>
                    <a:pt x="311" y="0"/>
                  </a:lnTo>
                  <a:lnTo>
                    <a:pt x="311" y="0"/>
                  </a:lnTo>
                  <a:lnTo>
                    <a:pt x="304" y="2"/>
                  </a:lnTo>
                  <a:lnTo>
                    <a:pt x="298" y="4"/>
                  </a:lnTo>
                  <a:lnTo>
                    <a:pt x="286" y="11"/>
                  </a:lnTo>
                  <a:lnTo>
                    <a:pt x="280" y="24"/>
                  </a:lnTo>
                  <a:lnTo>
                    <a:pt x="277" y="38"/>
                  </a:lnTo>
                  <a:lnTo>
                    <a:pt x="277" y="148"/>
                  </a:lnTo>
                  <a:lnTo>
                    <a:pt x="88" y="250"/>
                  </a:lnTo>
                  <a:lnTo>
                    <a:pt x="88" y="250"/>
                  </a:lnTo>
                  <a:lnTo>
                    <a:pt x="70" y="261"/>
                  </a:lnTo>
                  <a:lnTo>
                    <a:pt x="54" y="277"/>
                  </a:lnTo>
                  <a:lnTo>
                    <a:pt x="38" y="295"/>
                  </a:lnTo>
                  <a:lnTo>
                    <a:pt x="27" y="315"/>
                  </a:lnTo>
                  <a:lnTo>
                    <a:pt x="16" y="338"/>
                  </a:lnTo>
                  <a:lnTo>
                    <a:pt x="7" y="363"/>
                  </a:lnTo>
                  <a:lnTo>
                    <a:pt x="2" y="385"/>
                  </a:lnTo>
                  <a:lnTo>
                    <a:pt x="0" y="410"/>
                  </a:lnTo>
                  <a:lnTo>
                    <a:pt x="0" y="577"/>
                  </a:lnTo>
                  <a:lnTo>
                    <a:pt x="0" y="577"/>
                  </a:lnTo>
                  <a:lnTo>
                    <a:pt x="2" y="602"/>
                  </a:lnTo>
                  <a:lnTo>
                    <a:pt x="9" y="622"/>
                  </a:lnTo>
                  <a:lnTo>
                    <a:pt x="18" y="642"/>
                  </a:lnTo>
                  <a:lnTo>
                    <a:pt x="29" y="658"/>
                  </a:lnTo>
                  <a:lnTo>
                    <a:pt x="43" y="672"/>
                  </a:lnTo>
                  <a:lnTo>
                    <a:pt x="59" y="683"/>
                  </a:lnTo>
                  <a:lnTo>
                    <a:pt x="77" y="690"/>
                  </a:lnTo>
                  <a:lnTo>
                    <a:pt x="97" y="692"/>
                  </a:lnTo>
                  <a:lnTo>
                    <a:pt x="778" y="692"/>
                  </a:lnTo>
                  <a:lnTo>
                    <a:pt x="778" y="692"/>
                  </a:lnTo>
                  <a:lnTo>
                    <a:pt x="798" y="690"/>
                  </a:lnTo>
                  <a:lnTo>
                    <a:pt x="816" y="683"/>
                  </a:lnTo>
                  <a:lnTo>
                    <a:pt x="832" y="672"/>
                  </a:lnTo>
                  <a:lnTo>
                    <a:pt x="846" y="658"/>
                  </a:lnTo>
                  <a:lnTo>
                    <a:pt x="859" y="642"/>
                  </a:lnTo>
                  <a:lnTo>
                    <a:pt x="868" y="622"/>
                  </a:lnTo>
                  <a:lnTo>
                    <a:pt x="873" y="602"/>
                  </a:lnTo>
                  <a:lnTo>
                    <a:pt x="875" y="577"/>
                  </a:lnTo>
                  <a:lnTo>
                    <a:pt x="875" y="410"/>
                  </a:lnTo>
                  <a:lnTo>
                    <a:pt x="875" y="410"/>
                  </a:lnTo>
                  <a:lnTo>
                    <a:pt x="873" y="385"/>
                  </a:lnTo>
                  <a:lnTo>
                    <a:pt x="868" y="363"/>
                  </a:lnTo>
                  <a:lnTo>
                    <a:pt x="859" y="338"/>
                  </a:lnTo>
                  <a:lnTo>
                    <a:pt x="848" y="315"/>
                  </a:lnTo>
                  <a:lnTo>
                    <a:pt x="837" y="295"/>
                  </a:lnTo>
                  <a:lnTo>
                    <a:pt x="821" y="277"/>
                  </a:lnTo>
                  <a:lnTo>
                    <a:pt x="805" y="261"/>
                  </a:lnTo>
                  <a:lnTo>
                    <a:pt x="787" y="250"/>
                  </a:lnTo>
                  <a:lnTo>
                    <a:pt x="787" y="250"/>
                  </a:lnTo>
                  <a:close/>
                  <a:moveTo>
                    <a:pt x="710" y="570"/>
                  </a:moveTo>
                  <a:lnTo>
                    <a:pt x="710" y="570"/>
                  </a:lnTo>
                  <a:lnTo>
                    <a:pt x="717" y="568"/>
                  </a:lnTo>
                  <a:lnTo>
                    <a:pt x="726" y="561"/>
                  </a:lnTo>
                  <a:lnTo>
                    <a:pt x="733" y="557"/>
                  </a:lnTo>
                  <a:lnTo>
                    <a:pt x="740" y="550"/>
                  </a:lnTo>
                  <a:lnTo>
                    <a:pt x="744" y="541"/>
                  </a:lnTo>
                  <a:lnTo>
                    <a:pt x="749" y="532"/>
                  </a:lnTo>
                  <a:lnTo>
                    <a:pt x="751" y="521"/>
                  </a:lnTo>
                  <a:lnTo>
                    <a:pt x="753" y="512"/>
                  </a:lnTo>
                  <a:lnTo>
                    <a:pt x="753" y="512"/>
                  </a:lnTo>
                  <a:lnTo>
                    <a:pt x="753" y="496"/>
                  </a:lnTo>
                  <a:lnTo>
                    <a:pt x="751" y="482"/>
                  </a:lnTo>
                  <a:lnTo>
                    <a:pt x="749" y="469"/>
                  </a:lnTo>
                  <a:lnTo>
                    <a:pt x="742" y="455"/>
                  </a:lnTo>
                  <a:lnTo>
                    <a:pt x="733" y="444"/>
                  </a:lnTo>
                  <a:lnTo>
                    <a:pt x="722" y="433"/>
                  </a:lnTo>
                  <a:lnTo>
                    <a:pt x="710" y="421"/>
                  </a:lnTo>
                  <a:lnTo>
                    <a:pt x="697" y="415"/>
                  </a:lnTo>
                  <a:lnTo>
                    <a:pt x="697" y="415"/>
                  </a:lnTo>
                  <a:lnTo>
                    <a:pt x="672" y="401"/>
                  </a:lnTo>
                  <a:lnTo>
                    <a:pt x="647" y="392"/>
                  </a:lnTo>
                  <a:lnTo>
                    <a:pt x="620" y="385"/>
                  </a:lnTo>
                  <a:lnTo>
                    <a:pt x="595" y="378"/>
                  </a:lnTo>
                  <a:lnTo>
                    <a:pt x="571" y="376"/>
                  </a:lnTo>
                  <a:lnTo>
                    <a:pt x="543" y="376"/>
                  </a:lnTo>
                  <a:lnTo>
                    <a:pt x="516" y="378"/>
                  </a:lnTo>
                  <a:lnTo>
                    <a:pt x="492" y="385"/>
                  </a:lnTo>
                  <a:lnTo>
                    <a:pt x="492" y="385"/>
                  </a:lnTo>
                  <a:lnTo>
                    <a:pt x="503" y="410"/>
                  </a:lnTo>
                  <a:lnTo>
                    <a:pt x="516" y="435"/>
                  </a:lnTo>
                  <a:lnTo>
                    <a:pt x="532" y="457"/>
                  </a:lnTo>
                  <a:lnTo>
                    <a:pt x="548" y="480"/>
                  </a:lnTo>
                  <a:lnTo>
                    <a:pt x="548" y="480"/>
                  </a:lnTo>
                  <a:lnTo>
                    <a:pt x="571" y="505"/>
                  </a:lnTo>
                  <a:lnTo>
                    <a:pt x="593" y="525"/>
                  </a:lnTo>
                  <a:lnTo>
                    <a:pt x="613" y="543"/>
                  </a:lnTo>
                  <a:lnTo>
                    <a:pt x="636" y="557"/>
                  </a:lnTo>
                  <a:lnTo>
                    <a:pt x="656" y="566"/>
                  </a:lnTo>
                  <a:lnTo>
                    <a:pt x="674" y="572"/>
                  </a:lnTo>
                  <a:lnTo>
                    <a:pt x="692" y="572"/>
                  </a:lnTo>
                  <a:lnTo>
                    <a:pt x="710" y="570"/>
                  </a:lnTo>
                  <a:lnTo>
                    <a:pt x="710" y="570"/>
                  </a:lnTo>
                  <a:close/>
                </a:path>
              </a:pathLst>
            </a:custGeom>
            <a:solidFill>
              <a:schemeClr val="bg1"/>
            </a:solidFill>
            <a:ln w="9525">
              <a:noFill/>
            </a:ln>
          </p:spPr>
          <p:txBody>
            <a:bodyPr/>
            <a:p>
              <a:endParaRPr altLang="en-US" lang="zh-CN"/>
            </a:p>
          </p:txBody>
        </p:sp>
        <p:sp>
          <p:nvSpPr>
            <p:cNvPr id="1049371" name="Rectangle 31"/>
            <p:cNvSpPr/>
            <p:nvPr/>
          </p:nvSpPr>
          <p:spPr>
            <a:xfrm>
              <a:off x="519112" y="561975"/>
              <a:ext cx="350838" cy="120650"/>
            </a:xfrm>
            <a:prstGeom prst="rect"/>
            <a:solidFill>
              <a:schemeClr val="bg1"/>
            </a:solidFill>
            <a:ln w="9525">
              <a:noFill/>
            </a:ln>
          </p:spPr>
          <p:txBody>
            <a:bodyPr anchor="t" bIns="45865" lIns="91732" rIns="91732" tIns="45865" wrap="square"/>
            <a:p>
              <a:endParaRPr sz="1700">
                <a:solidFill>
                  <a:srgbClr val="000000"/>
                </a:solidFill>
                <a:latin typeface="Impact" panose="020B0806030902050204" pitchFamily="2" charset="0"/>
                <a:ea typeface="微软雅黑" panose="020B0503020204020204" charset="-122"/>
                <a:sym typeface="Impact" panose="020B0806030902050204" pitchFamily="2" charset="0"/>
              </a:endParaRPr>
            </a:p>
          </p:txBody>
        </p:sp>
        <p:sp>
          <p:nvSpPr>
            <p:cNvPr id="1049372" name="Freeform 32"/>
            <p:cNvSpPr/>
            <p:nvPr/>
          </p:nvSpPr>
          <p:spPr>
            <a:xfrm>
              <a:off x="547687" y="0"/>
              <a:ext cx="211138" cy="504825"/>
            </a:xfrm>
            <a:custGeom>
              <a:avLst/>
              <a:ahLst/>
              <a:cxnLst>
                <a:cxn ang="0">
                  <a:pos x="90" y="315"/>
                </a:cxn>
                <a:cxn ang="0">
                  <a:pos x="90" y="315"/>
                </a:cxn>
                <a:cxn ang="0">
                  <a:pos x="72" y="318"/>
                </a:cxn>
                <a:cxn ang="0">
                  <a:pos x="59" y="315"/>
                </a:cxn>
                <a:cxn ang="0">
                  <a:pos x="45" y="311"/>
                </a:cxn>
                <a:cxn ang="0">
                  <a:pos x="36" y="302"/>
                </a:cxn>
                <a:cxn ang="0">
                  <a:pos x="25" y="293"/>
                </a:cxn>
                <a:cxn ang="0">
                  <a:pos x="18" y="279"/>
                </a:cxn>
                <a:cxn ang="0">
                  <a:pos x="11" y="266"/>
                </a:cxn>
                <a:cxn ang="0">
                  <a:pos x="7" y="250"/>
                </a:cxn>
                <a:cxn ang="0">
                  <a:pos x="2" y="234"/>
                </a:cxn>
                <a:cxn ang="0">
                  <a:pos x="0" y="216"/>
                </a:cxn>
                <a:cxn ang="0">
                  <a:pos x="0" y="198"/>
                </a:cxn>
                <a:cxn ang="0">
                  <a:pos x="2" y="180"/>
                </a:cxn>
                <a:cxn ang="0">
                  <a:pos x="4" y="162"/>
                </a:cxn>
                <a:cxn ang="0">
                  <a:pos x="9" y="144"/>
                </a:cxn>
                <a:cxn ang="0">
                  <a:pos x="16" y="128"/>
                </a:cxn>
                <a:cxn ang="0">
                  <a:pos x="23" y="115"/>
                </a:cxn>
                <a:cxn ang="0">
                  <a:pos x="23" y="115"/>
                </a:cxn>
                <a:cxn ang="0">
                  <a:pos x="43" y="83"/>
                </a:cxn>
                <a:cxn ang="0">
                  <a:pos x="61" y="56"/>
                </a:cxn>
                <a:cxn ang="0">
                  <a:pos x="77" y="36"/>
                </a:cxn>
                <a:cxn ang="0">
                  <a:pos x="92" y="22"/>
                </a:cxn>
                <a:cxn ang="0">
                  <a:pos x="106" y="11"/>
                </a:cxn>
                <a:cxn ang="0">
                  <a:pos x="115" y="4"/>
                </a:cxn>
                <a:cxn ang="0">
                  <a:pos x="122" y="0"/>
                </a:cxn>
                <a:cxn ang="0">
                  <a:pos x="122" y="0"/>
                </a:cxn>
                <a:cxn ang="0">
                  <a:pos x="115" y="15"/>
                </a:cxn>
                <a:cxn ang="0">
                  <a:pos x="106" y="33"/>
                </a:cxn>
                <a:cxn ang="0">
                  <a:pos x="99" y="58"/>
                </a:cxn>
                <a:cxn ang="0">
                  <a:pos x="92" y="88"/>
                </a:cxn>
                <a:cxn ang="0">
                  <a:pos x="92" y="103"/>
                </a:cxn>
                <a:cxn ang="0">
                  <a:pos x="92" y="119"/>
                </a:cxn>
                <a:cxn ang="0">
                  <a:pos x="92" y="135"/>
                </a:cxn>
                <a:cxn ang="0">
                  <a:pos x="97" y="153"/>
                </a:cxn>
                <a:cxn ang="0">
                  <a:pos x="101" y="171"/>
                </a:cxn>
                <a:cxn ang="0">
                  <a:pos x="108" y="187"/>
                </a:cxn>
                <a:cxn ang="0">
                  <a:pos x="108" y="187"/>
                </a:cxn>
                <a:cxn ang="0">
                  <a:pos x="120" y="207"/>
                </a:cxn>
                <a:cxn ang="0">
                  <a:pos x="126" y="227"/>
                </a:cxn>
                <a:cxn ang="0">
                  <a:pos x="131" y="248"/>
                </a:cxn>
                <a:cxn ang="0">
                  <a:pos x="133" y="266"/>
                </a:cxn>
                <a:cxn ang="0">
                  <a:pos x="129" y="284"/>
                </a:cxn>
                <a:cxn ang="0">
                  <a:pos x="126" y="291"/>
                </a:cxn>
                <a:cxn ang="0">
                  <a:pos x="122" y="297"/>
                </a:cxn>
                <a:cxn ang="0">
                  <a:pos x="115" y="304"/>
                </a:cxn>
                <a:cxn ang="0">
                  <a:pos x="108" y="309"/>
                </a:cxn>
                <a:cxn ang="0">
                  <a:pos x="99" y="313"/>
                </a:cxn>
                <a:cxn ang="0">
                  <a:pos x="90" y="315"/>
                </a:cxn>
                <a:cxn ang="0">
                  <a:pos x="90" y="315"/>
                </a:cxn>
              </a:cxnLst>
              <a:rect l="0" t="0" r="0" b="0"/>
              <a:pathLst>
                <a:path w="133" h="318">
                  <a:moveTo>
                    <a:pt x="90" y="315"/>
                  </a:moveTo>
                  <a:lnTo>
                    <a:pt x="90" y="315"/>
                  </a:lnTo>
                  <a:lnTo>
                    <a:pt x="72" y="318"/>
                  </a:lnTo>
                  <a:lnTo>
                    <a:pt x="59" y="315"/>
                  </a:lnTo>
                  <a:lnTo>
                    <a:pt x="45" y="311"/>
                  </a:lnTo>
                  <a:lnTo>
                    <a:pt x="36" y="302"/>
                  </a:lnTo>
                  <a:lnTo>
                    <a:pt x="25" y="293"/>
                  </a:lnTo>
                  <a:lnTo>
                    <a:pt x="18" y="279"/>
                  </a:lnTo>
                  <a:lnTo>
                    <a:pt x="11" y="266"/>
                  </a:lnTo>
                  <a:lnTo>
                    <a:pt x="7" y="250"/>
                  </a:lnTo>
                  <a:lnTo>
                    <a:pt x="2" y="234"/>
                  </a:lnTo>
                  <a:lnTo>
                    <a:pt x="0" y="216"/>
                  </a:lnTo>
                  <a:lnTo>
                    <a:pt x="0" y="198"/>
                  </a:lnTo>
                  <a:lnTo>
                    <a:pt x="2" y="180"/>
                  </a:lnTo>
                  <a:lnTo>
                    <a:pt x="4" y="162"/>
                  </a:lnTo>
                  <a:lnTo>
                    <a:pt x="9" y="144"/>
                  </a:lnTo>
                  <a:lnTo>
                    <a:pt x="16" y="128"/>
                  </a:lnTo>
                  <a:lnTo>
                    <a:pt x="23" y="115"/>
                  </a:lnTo>
                  <a:lnTo>
                    <a:pt x="23" y="115"/>
                  </a:lnTo>
                  <a:lnTo>
                    <a:pt x="43" y="83"/>
                  </a:lnTo>
                  <a:lnTo>
                    <a:pt x="61" y="56"/>
                  </a:lnTo>
                  <a:lnTo>
                    <a:pt x="77" y="36"/>
                  </a:lnTo>
                  <a:lnTo>
                    <a:pt x="92" y="22"/>
                  </a:lnTo>
                  <a:lnTo>
                    <a:pt x="106" y="11"/>
                  </a:lnTo>
                  <a:lnTo>
                    <a:pt x="115" y="4"/>
                  </a:lnTo>
                  <a:lnTo>
                    <a:pt x="122" y="0"/>
                  </a:lnTo>
                  <a:lnTo>
                    <a:pt x="122" y="0"/>
                  </a:lnTo>
                  <a:lnTo>
                    <a:pt x="115" y="15"/>
                  </a:lnTo>
                  <a:lnTo>
                    <a:pt x="106" y="33"/>
                  </a:lnTo>
                  <a:lnTo>
                    <a:pt x="99" y="58"/>
                  </a:lnTo>
                  <a:lnTo>
                    <a:pt x="92" y="88"/>
                  </a:lnTo>
                  <a:lnTo>
                    <a:pt x="92" y="103"/>
                  </a:lnTo>
                  <a:lnTo>
                    <a:pt x="92" y="119"/>
                  </a:lnTo>
                  <a:lnTo>
                    <a:pt x="92" y="135"/>
                  </a:lnTo>
                  <a:lnTo>
                    <a:pt x="97" y="153"/>
                  </a:lnTo>
                  <a:lnTo>
                    <a:pt x="101" y="171"/>
                  </a:lnTo>
                  <a:lnTo>
                    <a:pt x="108" y="187"/>
                  </a:lnTo>
                  <a:lnTo>
                    <a:pt x="108" y="187"/>
                  </a:lnTo>
                  <a:lnTo>
                    <a:pt x="120" y="207"/>
                  </a:lnTo>
                  <a:lnTo>
                    <a:pt x="126" y="227"/>
                  </a:lnTo>
                  <a:lnTo>
                    <a:pt x="131" y="248"/>
                  </a:lnTo>
                  <a:lnTo>
                    <a:pt x="133" y="266"/>
                  </a:lnTo>
                  <a:lnTo>
                    <a:pt x="129" y="284"/>
                  </a:lnTo>
                  <a:lnTo>
                    <a:pt x="126" y="291"/>
                  </a:lnTo>
                  <a:lnTo>
                    <a:pt x="122" y="297"/>
                  </a:lnTo>
                  <a:lnTo>
                    <a:pt x="115" y="304"/>
                  </a:lnTo>
                  <a:lnTo>
                    <a:pt x="108" y="309"/>
                  </a:lnTo>
                  <a:lnTo>
                    <a:pt x="99" y="313"/>
                  </a:lnTo>
                  <a:lnTo>
                    <a:pt x="90" y="315"/>
                  </a:lnTo>
                  <a:lnTo>
                    <a:pt x="90" y="315"/>
                  </a:lnTo>
                  <a:close/>
                </a:path>
              </a:pathLst>
            </a:custGeom>
            <a:solidFill>
              <a:schemeClr val="bg1"/>
            </a:solidFill>
            <a:ln w="9525">
              <a:noFill/>
            </a:ln>
          </p:spPr>
          <p:txBody>
            <a:bodyPr/>
            <a:p>
              <a:endParaRPr altLang="en-US" lang="zh-CN"/>
            </a:p>
          </p:txBody>
        </p:sp>
      </p:grpSp>
      <p:sp>
        <p:nvSpPr>
          <p:cNvPr id="1049373" name="Freeform 33"/>
          <p:cNvSpPr>
            <a:spLocks noEditPoints="1"/>
          </p:cNvSpPr>
          <p:nvPr/>
        </p:nvSpPr>
        <p:spPr>
          <a:xfrm>
            <a:off x="5524500" y="1577975"/>
            <a:ext cx="95250" cy="307975"/>
          </a:xfrm>
          <a:custGeom>
            <a:avLst/>
            <a:ahLst/>
            <a:cxnLst>
              <a:cxn ang="0">
                <a:pos x="124" y="0"/>
              </a:cxn>
              <a:cxn ang="0">
                <a:pos x="74" y="9"/>
              </a:cxn>
              <a:cxn ang="0">
                <a:pos x="36" y="36"/>
              </a:cxn>
              <a:cxn ang="0">
                <a:pos x="9" y="77"/>
              </a:cxn>
              <a:cxn ang="0">
                <a:pos x="0" y="124"/>
              </a:cxn>
              <a:cxn ang="0">
                <a:pos x="0" y="138"/>
              </a:cxn>
              <a:cxn ang="0">
                <a:pos x="7" y="167"/>
              </a:cxn>
              <a:cxn ang="0">
                <a:pos x="20" y="192"/>
              </a:cxn>
              <a:cxn ang="0">
                <a:pos x="36" y="212"/>
              </a:cxn>
              <a:cxn ang="0">
                <a:pos x="47" y="1150"/>
              </a:cxn>
              <a:cxn ang="0">
                <a:pos x="47" y="1162"/>
              </a:cxn>
              <a:cxn ang="0">
                <a:pos x="54" y="1180"/>
              </a:cxn>
              <a:cxn ang="0">
                <a:pos x="68" y="1195"/>
              </a:cxn>
              <a:cxn ang="0">
                <a:pos x="86" y="1204"/>
              </a:cxn>
              <a:cxn ang="0">
                <a:pos x="97" y="728"/>
              </a:cxn>
              <a:cxn ang="0">
                <a:pos x="99" y="717"/>
              </a:cxn>
              <a:cxn ang="0">
                <a:pos x="113" y="704"/>
              </a:cxn>
              <a:cxn ang="0">
                <a:pos x="124" y="701"/>
              </a:cxn>
              <a:cxn ang="0">
                <a:pos x="142" y="710"/>
              </a:cxn>
              <a:cxn ang="0">
                <a:pos x="151" y="728"/>
              </a:cxn>
              <a:cxn ang="0">
                <a:pos x="151" y="1207"/>
              </a:cxn>
              <a:cxn ang="0">
                <a:pos x="169" y="1200"/>
              </a:cxn>
              <a:cxn ang="0">
                <a:pos x="185" y="1189"/>
              </a:cxn>
              <a:cxn ang="0">
                <a:pos x="196" y="1171"/>
              </a:cxn>
              <a:cxn ang="0">
                <a:pos x="201" y="1150"/>
              </a:cxn>
              <a:cxn ang="0">
                <a:pos x="131" y="591"/>
              </a:cxn>
              <a:cxn ang="0">
                <a:pos x="201" y="564"/>
              </a:cxn>
              <a:cxn ang="0">
                <a:pos x="131" y="521"/>
              </a:cxn>
              <a:cxn ang="0">
                <a:pos x="201" y="494"/>
              </a:cxn>
              <a:cxn ang="0">
                <a:pos x="131" y="451"/>
              </a:cxn>
              <a:cxn ang="0">
                <a:pos x="201" y="424"/>
              </a:cxn>
              <a:cxn ang="0">
                <a:pos x="131" y="383"/>
              </a:cxn>
              <a:cxn ang="0">
                <a:pos x="201" y="354"/>
              </a:cxn>
              <a:cxn ang="0">
                <a:pos x="131" y="313"/>
              </a:cxn>
              <a:cxn ang="0">
                <a:pos x="201" y="284"/>
              </a:cxn>
              <a:cxn ang="0">
                <a:pos x="201" y="221"/>
              </a:cxn>
              <a:cxn ang="0">
                <a:pos x="219" y="203"/>
              </a:cxn>
              <a:cxn ang="0">
                <a:pos x="235" y="178"/>
              </a:cxn>
              <a:cxn ang="0">
                <a:pos x="244" y="153"/>
              </a:cxn>
              <a:cxn ang="0">
                <a:pos x="248" y="124"/>
              </a:cxn>
              <a:cxn ang="0">
                <a:pos x="246" y="99"/>
              </a:cxn>
              <a:cxn ang="0">
                <a:pos x="226" y="54"/>
              </a:cxn>
              <a:cxn ang="0">
                <a:pos x="192" y="20"/>
              </a:cxn>
              <a:cxn ang="0">
                <a:pos x="149" y="2"/>
              </a:cxn>
              <a:cxn ang="0">
                <a:pos x="124" y="0"/>
              </a:cxn>
              <a:cxn ang="0">
                <a:pos x="90" y="1396"/>
              </a:cxn>
              <a:cxn ang="0">
                <a:pos x="92" y="1410"/>
              </a:cxn>
              <a:cxn ang="0">
                <a:pos x="111" y="1428"/>
              </a:cxn>
              <a:cxn ang="0">
                <a:pos x="124" y="1430"/>
              </a:cxn>
              <a:cxn ang="0">
                <a:pos x="131" y="1430"/>
              </a:cxn>
              <a:cxn ang="0">
                <a:pos x="149" y="1421"/>
              </a:cxn>
              <a:cxn ang="0">
                <a:pos x="158" y="1403"/>
              </a:cxn>
              <a:cxn ang="0">
                <a:pos x="158" y="1241"/>
              </a:cxn>
              <a:cxn ang="0">
                <a:pos x="90" y="1396"/>
              </a:cxn>
            </a:cxnLst>
            <a:rect l="0" t="0" r="0" b="0"/>
            <a:pathLst>
              <a:path w="248" h="1430">
                <a:moveTo>
                  <a:pt x="124" y="0"/>
                </a:moveTo>
                <a:lnTo>
                  <a:pt x="124" y="0"/>
                </a:lnTo>
                <a:lnTo>
                  <a:pt x="99" y="2"/>
                </a:lnTo>
                <a:lnTo>
                  <a:pt x="74" y="9"/>
                </a:lnTo>
                <a:lnTo>
                  <a:pt x="54" y="20"/>
                </a:lnTo>
                <a:lnTo>
                  <a:pt x="36" y="36"/>
                </a:lnTo>
                <a:lnTo>
                  <a:pt x="20" y="54"/>
                </a:lnTo>
                <a:lnTo>
                  <a:pt x="9" y="77"/>
                </a:lnTo>
                <a:lnTo>
                  <a:pt x="2" y="99"/>
                </a:lnTo>
                <a:lnTo>
                  <a:pt x="0" y="124"/>
                </a:lnTo>
                <a:lnTo>
                  <a:pt x="0" y="124"/>
                </a:lnTo>
                <a:lnTo>
                  <a:pt x="0" y="138"/>
                </a:lnTo>
                <a:lnTo>
                  <a:pt x="2" y="153"/>
                </a:lnTo>
                <a:lnTo>
                  <a:pt x="7" y="167"/>
                </a:lnTo>
                <a:lnTo>
                  <a:pt x="14" y="178"/>
                </a:lnTo>
                <a:lnTo>
                  <a:pt x="20" y="192"/>
                </a:lnTo>
                <a:lnTo>
                  <a:pt x="27" y="203"/>
                </a:lnTo>
                <a:lnTo>
                  <a:pt x="36" y="212"/>
                </a:lnTo>
                <a:lnTo>
                  <a:pt x="47" y="221"/>
                </a:lnTo>
                <a:lnTo>
                  <a:pt x="47" y="1150"/>
                </a:lnTo>
                <a:lnTo>
                  <a:pt x="47" y="1150"/>
                </a:lnTo>
                <a:lnTo>
                  <a:pt x="47" y="1162"/>
                </a:lnTo>
                <a:lnTo>
                  <a:pt x="50" y="1171"/>
                </a:lnTo>
                <a:lnTo>
                  <a:pt x="54" y="1180"/>
                </a:lnTo>
                <a:lnTo>
                  <a:pt x="61" y="1189"/>
                </a:lnTo>
                <a:lnTo>
                  <a:pt x="68" y="1195"/>
                </a:lnTo>
                <a:lnTo>
                  <a:pt x="77" y="1200"/>
                </a:lnTo>
                <a:lnTo>
                  <a:pt x="86" y="1204"/>
                </a:lnTo>
                <a:lnTo>
                  <a:pt x="97" y="1207"/>
                </a:lnTo>
                <a:lnTo>
                  <a:pt x="97" y="728"/>
                </a:lnTo>
                <a:lnTo>
                  <a:pt x="97" y="728"/>
                </a:lnTo>
                <a:lnTo>
                  <a:pt x="99" y="717"/>
                </a:lnTo>
                <a:lnTo>
                  <a:pt x="104" y="710"/>
                </a:lnTo>
                <a:lnTo>
                  <a:pt x="113" y="704"/>
                </a:lnTo>
                <a:lnTo>
                  <a:pt x="124" y="701"/>
                </a:lnTo>
                <a:lnTo>
                  <a:pt x="124" y="701"/>
                </a:lnTo>
                <a:lnTo>
                  <a:pt x="133" y="704"/>
                </a:lnTo>
                <a:lnTo>
                  <a:pt x="142" y="710"/>
                </a:lnTo>
                <a:lnTo>
                  <a:pt x="149" y="717"/>
                </a:lnTo>
                <a:lnTo>
                  <a:pt x="151" y="728"/>
                </a:lnTo>
                <a:lnTo>
                  <a:pt x="151" y="1207"/>
                </a:lnTo>
                <a:lnTo>
                  <a:pt x="151" y="1207"/>
                </a:lnTo>
                <a:lnTo>
                  <a:pt x="160" y="1204"/>
                </a:lnTo>
                <a:lnTo>
                  <a:pt x="169" y="1200"/>
                </a:lnTo>
                <a:lnTo>
                  <a:pt x="178" y="1195"/>
                </a:lnTo>
                <a:lnTo>
                  <a:pt x="185" y="1189"/>
                </a:lnTo>
                <a:lnTo>
                  <a:pt x="192" y="1180"/>
                </a:lnTo>
                <a:lnTo>
                  <a:pt x="196" y="1171"/>
                </a:lnTo>
                <a:lnTo>
                  <a:pt x="198" y="1162"/>
                </a:lnTo>
                <a:lnTo>
                  <a:pt x="201" y="1150"/>
                </a:lnTo>
                <a:lnTo>
                  <a:pt x="201" y="591"/>
                </a:lnTo>
                <a:lnTo>
                  <a:pt x="131" y="591"/>
                </a:lnTo>
                <a:lnTo>
                  <a:pt x="131" y="564"/>
                </a:lnTo>
                <a:lnTo>
                  <a:pt x="201" y="564"/>
                </a:lnTo>
                <a:lnTo>
                  <a:pt x="201" y="521"/>
                </a:lnTo>
                <a:lnTo>
                  <a:pt x="131" y="521"/>
                </a:lnTo>
                <a:lnTo>
                  <a:pt x="131" y="494"/>
                </a:lnTo>
                <a:lnTo>
                  <a:pt x="201" y="494"/>
                </a:lnTo>
                <a:lnTo>
                  <a:pt x="201" y="451"/>
                </a:lnTo>
                <a:lnTo>
                  <a:pt x="131" y="451"/>
                </a:lnTo>
                <a:lnTo>
                  <a:pt x="131" y="424"/>
                </a:lnTo>
                <a:lnTo>
                  <a:pt x="201" y="424"/>
                </a:lnTo>
                <a:lnTo>
                  <a:pt x="201" y="383"/>
                </a:lnTo>
                <a:lnTo>
                  <a:pt x="131" y="383"/>
                </a:lnTo>
                <a:lnTo>
                  <a:pt x="131" y="354"/>
                </a:lnTo>
                <a:lnTo>
                  <a:pt x="201" y="354"/>
                </a:lnTo>
                <a:lnTo>
                  <a:pt x="201" y="313"/>
                </a:lnTo>
                <a:lnTo>
                  <a:pt x="131" y="313"/>
                </a:lnTo>
                <a:lnTo>
                  <a:pt x="131" y="284"/>
                </a:lnTo>
                <a:lnTo>
                  <a:pt x="201" y="284"/>
                </a:lnTo>
                <a:lnTo>
                  <a:pt x="201" y="221"/>
                </a:lnTo>
                <a:lnTo>
                  <a:pt x="201" y="221"/>
                </a:lnTo>
                <a:lnTo>
                  <a:pt x="210" y="212"/>
                </a:lnTo>
                <a:lnTo>
                  <a:pt x="219" y="203"/>
                </a:lnTo>
                <a:lnTo>
                  <a:pt x="228" y="192"/>
                </a:lnTo>
                <a:lnTo>
                  <a:pt x="235" y="178"/>
                </a:lnTo>
                <a:lnTo>
                  <a:pt x="239" y="167"/>
                </a:lnTo>
                <a:lnTo>
                  <a:pt x="244" y="153"/>
                </a:lnTo>
                <a:lnTo>
                  <a:pt x="246" y="138"/>
                </a:lnTo>
                <a:lnTo>
                  <a:pt x="248" y="124"/>
                </a:lnTo>
                <a:lnTo>
                  <a:pt x="248" y="124"/>
                </a:lnTo>
                <a:lnTo>
                  <a:pt x="246" y="99"/>
                </a:lnTo>
                <a:lnTo>
                  <a:pt x="237" y="77"/>
                </a:lnTo>
                <a:lnTo>
                  <a:pt x="226" y="54"/>
                </a:lnTo>
                <a:lnTo>
                  <a:pt x="212" y="36"/>
                </a:lnTo>
                <a:lnTo>
                  <a:pt x="192" y="20"/>
                </a:lnTo>
                <a:lnTo>
                  <a:pt x="171" y="9"/>
                </a:lnTo>
                <a:lnTo>
                  <a:pt x="149" y="2"/>
                </a:lnTo>
                <a:lnTo>
                  <a:pt x="124" y="0"/>
                </a:lnTo>
                <a:lnTo>
                  <a:pt x="124" y="0"/>
                </a:lnTo>
                <a:close/>
                <a:moveTo>
                  <a:pt x="90" y="1396"/>
                </a:moveTo>
                <a:lnTo>
                  <a:pt x="90" y="1396"/>
                </a:lnTo>
                <a:lnTo>
                  <a:pt x="90" y="1403"/>
                </a:lnTo>
                <a:lnTo>
                  <a:pt x="92" y="1410"/>
                </a:lnTo>
                <a:lnTo>
                  <a:pt x="99" y="1421"/>
                </a:lnTo>
                <a:lnTo>
                  <a:pt x="111" y="1428"/>
                </a:lnTo>
                <a:lnTo>
                  <a:pt x="117" y="1430"/>
                </a:lnTo>
                <a:lnTo>
                  <a:pt x="124" y="1430"/>
                </a:lnTo>
                <a:lnTo>
                  <a:pt x="124" y="1430"/>
                </a:lnTo>
                <a:lnTo>
                  <a:pt x="131" y="1430"/>
                </a:lnTo>
                <a:lnTo>
                  <a:pt x="138" y="1428"/>
                </a:lnTo>
                <a:lnTo>
                  <a:pt x="149" y="1421"/>
                </a:lnTo>
                <a:lnTo>
                  <a:pt x="156" y="1410"/>
                </a:lnTo>
                <a:lnTo>
                  <a:pt x="158" y="1403"/>
                </a:lnTo>
                <a:lnTo>
                  <a:pt x="158" y="1396"/>
                </a:lnTo>
                <a:lnTo>
                  <a:pt x="158" y="1241"/>
                </a:lnTo>
                <a:lnTo>
                  <a:pt x="90" y="1241"/>
                </a:lnTo>
                <a:lnTo>
                  <a:pt x="90" y="1396"/>
                </a:lnTo>
                <a:close/>
              </a:path>
            </a:pathLst>
          </a:custGeom>
          <a:solidFill>
            <a:schemeClr val="bg1"/>
          </a:solidFill>
          <a:ln w="9525">
            <a:noFill/>
          </a:ln>
        </p:spPr>
        <p:txBody>
          <a:bodyPr/>
          <a:p>
            <a:endParaRPr altLang="en-US" lang="zh-CN"/>
          </a:p>
        </p:txBody>
      </p:sp>
      <p:grpSp>
        <p:nvGrpSpPr>
          <p:cNvPr id="134" name="组合 33"/>
          <p:cNvGrpSpPr/>
          <p:nvPr/>
        </p:nvGrpSpPr>
        <p:grpSpPr>
          <a:xfrm>
            <a:off x="6713538" y="1577975"/>
            <a:ext cx="136525" cy="152400"/>
            <a:chOff x="0" y="0"/>
            <a:chExt cx="973138" cy="1096963"/>
          </a:xfrm>
        </p:grpSpPr>
        <p:sp>
          <p:nvSpPr>
            <p:cNvPr id="1049374" name="Line 34"/>
            <p:cNvSpPr/>
            <p:nvPr/>
          </p:nvSpPr>
          <p:spPr>
            <a:xfrm>
              <a:off x="479425" y="527050"/>
              <a:ext cx="1" cy="1"/>
            </a:xfrm>
            <a:prstGeom prst="line"/>
            <a:ln w="9525">
              <a:noFill/>
            </a:ln>
          </p:spPr>
          <p:txBody>
            <a:bodyPr anchor="t" bIns="45865" lIns="91732" rIns="91732" tIns="45865" wrap="square"/>
            <a:p>
              <a:endParaRPr sz="1700">
                <a:solidFill>
                  <a:srgbClr val="000000"/>
                </a:solidFill>
                <a:latin typeface="Impact" panose="020B0806030902050204" pitchFamily="2" charset="0"/>
                <a:ea typeface="微软雅黑" panose="020B0503020204020204" charset="-122"/>
                <a:sym typeface="Impact" panose="020B0806030902050204" pitchFamily="2" charset="0"/>
              </a:endParaRPr>
            </a:p>
          </p:txBody>
        </p:sp>
        <p:sp>
          <p:nvSpPr>
            <p:cNvPr id="1049375" name="Line 35"/>
            <p:cNvSpPr/>
            <p:nvPr/>
          </p:nvSpPr>
          <p:spPr>
            <a:xfrm>
              <a:off x="479425" y="527050"/>
              <a:ext cx="1" cy="1"/>
            </a:xfrm>
            <a:prstGeom prst="line"/>
            <a:ln w="14288" cap="flat" cmpd="sng">
              <a:solidFill>
                <a:srgbClr val="EC728A"/>
              </a:solidFill>
              <a:prstDash val="solid"/>
              <a:round/>
              <a:headEnd type="none" w="med" len="med"/>
              <a:tailEnd type="none" w="med" len="med"/>
            </a:ln>
          </p:spPr>
          <p:txBody>
            <a:bodyPr anchor="t" bIns="45865" lIns="91732" rIns="91732" tIns="45865" wrap="square"/>
            <a:p>
              <a:endParaRPr sz="1700">
                <a:solidFill>
                  <a:srgbClr val="000000"/>
                </a:solidFill>
                <a:latin typeface="Impact" panose="020B0806030902050204" pitchFamily="2" charset="0"/>
                <a:ea typeface="微软雅黑" panose="020B0503020204020204" charset="-122"/>
                <a:sym typeface="Impact" panose="020B0806030902050204" pitchFamily="2" charset="0"/>
              </a:endParaRPr>
            </a:p>
          </p:txBody>
        </p:sp>
        <p:sp>
          <p:nvSpPr>
            <p:cNvPr id="1049376" name="Line 36"/>
            <p:cNvSpPr/>
            <p:nvPr/>
          </p:nvSpPr>
          <p:spPr>
            <a:xfrm>
              <a:off x="100013" y="50800"/>
              <a:ext cx="1" cy="1"/>
            </a:xfrm>
            <a:prstGeom prst="line"/>
            <a:ln w="9525">
              <a:noFill/>
            </a:ln>
          </p:spPr>
          <p:txBody>
            <a:bodyPr anchor="t" bIns="45865" lIns="91732" rIns="91732" tIns="45865" wrap="square"/>
            <a:p>
              <a:endParaRPr sz="1700">
                <a:solidFill>
                  <a:srgbClr val="000000"/>
                </a:solidFill>
                <a:latin typeface="Impact" panose="020B0806030902050204" pitchFamily="2" charset="0"/>
                <a:ea typeface="微软雅黑" panose="020B0503020204020204" charset="-122"/>
                <a:sym typeface="Impact" panose="020B0806030902050204" pitchFamily="2" charset="0"/>
              </a:endParaRPr>
            </a:p>
          </p:txBody>
        </p:sp>
        <p:sp>
          <p:nvSpPr>
            <p:cNvPr id="1049377" name="Line 37"/>
            <p:cNvSpPr/>
            <p:nvPr/>
          </p:nvSpPr>
          <p:spPr>
            <a:xfrm>
              <a:off x="100013" y="50800"/>
              <a:ext cx="1" cy="1"/>
            </a:xfrm>
            <a:prstGeom prst="line"/>
            <a:ln w="9525">
              <a:noFill/>
            </a:ln>
          </p:spPr>
          <p:txBody>
            <a:bodyPr anchor="t" bIns="45865" lIns="91732" rIns="91732" tIns="45865" wrap="square"/>
            <a:p>
              <a:endParaRPr sz="1700">
                <a:solidFill>
                  <a:srgbClr val="000000"/>
                </a:solidFill>
                <a:latin typeface="Impact" panose="020B0806030902050204" pitchFamily="2" charset="0"/>
                <a:ea typeface="微软雅黑" panose="020B0503020204020204" charset="-122"/>
                <a:sym typeface="Impact" panose="020B0806030902050204" pitchFamily="2" charset="0"/>
              </a:endParaRPr>
            </a:p>
          </p:txBody>
        </p:sp>
        <p:sp>
          <p:nvSpPr>
            <p:cNvPr id="1049378" name="Freeform 38"/>
            <p:cNvSpPr/>
            <p:nvPr/>
          </p:nvSpPr>
          <p:spPr>
            <a:xfrm>
              <a:off x="117475" y="0"/>
              <a:ext cx="720725" cy="176213"/>
            </a:xfrm>
            <a:custGeom>
              <a:avLst/>
              <a:ahLst/>
              <a:cxnLst>
                <a:cxn ang="0">
                  <a:pos x="397" y="111"/>
                </a:cxn>
                <a:cxn ang="0">
                  <a:pos x="397" y="111"/>
                </a:cxn>
                <a:cxn ang="0">
                  <a:pos x="409" y="111"/>
                </a:cxn>
                <a:cxn ang="0">
                  <a:pos x="420" y="106"/>
                </a:cxn>
                <a:cxn ang="0">
                  <a:pos x="429" y="102"/>
                </a:cxn>
                <a:cxn ang="0">
                  <a:pos x="438" y="95"/>
                </a:cxn>
                <a:cxn ang="0">
                  <a:pos x="445" y="86"/>
                </a:cxn>
                <a:cxn ang="0">
                  <a:pos x="449" y="77"/>
                </a:cxn>
                <a:cxn ang="0">
                  <a:pos x="451" y="68"/>
                </a:cxn>
                <a:cxn ang="0">
                  <a:pos x="454" y="57"/>
                </a:cxn>
                <a:cxn ang="0">
                  <a:pos x="454" y="57"/>
                </a:cxn>
                <a:cxn ang="0">
                  <a:pos x="451" y="45"/>
                </a:cxn>
                <a:cxn ang="0">
                  <a:pos x="449" y="34"/>
                </a:cxn>
                <a:cxn ang="0">
                  <a:pos x="445" y="25"/>
                </a:cxn>
                <a:cxn ang="0">
                  <a:pos x="438" y="16"/>
                </a:cxn>
                <a:cxn ang="0">
                  <a:pos x="429" y="9"/>
                </a:cxn>
                <a:cxn ang="0">
                  <a:pos x="420" y="5"/>
                </a:cxn>
                <a:cxn ang="0">
                  <a:pos x="409" y="0"/>
                </a:cxn>
                <a:cxn ang="0">
                  <a:pos x="397" y="0"/>
                </a:cxn>
                <a:cxn ang="0">
                  <a:pos x="57" y="0"/>
                </a:cxn>
                <a:cxn ang="0">
                  <a:pos x="57" y="0"/>
                </a:cxn>
                <a:cxn ang="0">
                  <a:pos x="45" y="0"/>
                </a:cxn>
                <a:cxn ang="0">
                  <a:pos x="34" y="5"/>
                </a:cxn>
                <a:cxn ang="0">
                  <a:pos x="25" y="9"/>
                </a:cxn>
                <a:cxn ang="0">
                  <a:pos x="18" y="16"/>
                </a:cxn>
                <a:cxn ang="0">
                  <a:pos x="12" y="25"/>
                </a:cxn>
                <a:cxn ang="0">
                  <a:pos x="5" y="34"/>
                </a:cxn>
                <a:cxn ang="0">
                  <a:pos x="3" y="45"/>
                </a:cxn>
                <a:cxn ang="0">
                  <a:pos x="0" y="57"/>
                </a:cxn>
                <a:cxn ang="0">
                  <a:pos x="0" y="57"/>
                </a:cxn>
                <a:cxn ang="0">
                  <a:pos x="3" y="68"/>
                </a:cxn>
                <a:cxn ang="0">
                  <a:pos x="5" y="77"/>
                </a:cxn>
                <a:cxn ang="0">
                  <a:pos x="12" y="86"/>
                </a:cxn>
                <a:cxn ang="0">
                  <a:pos x="18" y="95"/>
                </a:cxn>
                <a:cxn ang="0">
                  <a:pos x="25" y="102"/>
                </a:cxn>
                <a:cxn ang="0">
                  <a:pos x="34" y="106"/>
                </a:cxn>
                <a:cxn ang="0">
                  <a:pos x="45" y="111"/>
                </a:cxn>
                <a:cxn ang="0">
                  <a:pos x="57" y="111"/>
                </a:cxn>
                <a:cxn ang="0">
                  <a:pos x="397" y="111"/>
                </a:cxn>
              </a:cxnLst>
              <a:rect l="0" t="0" r="0" b="0"/>
              <a:pathLst>
                <a:path w="454" h="111">
                  <a:moveTo>
                    <a:pt x="397" y="111"/>
                  </a:moveTo>
                  <a:lnTo>
                    <a:pt x="397" y="111"/>
                  </a:lnTo>
                  <a:lnTo>
                    <a:pt x="409" y="111"/>
                  </a:lnTo>
                  <a:lnTo>
                    <a:pt x="420" y="106"/>
                  </a:lnTo>
                  <a:lnTo>
                    <a:pt x="429" y="102"/>
                  </a:lnTo>
                  <a:lnTo>
                    <a:pt x="438" y="95"/>
                  </a:lnTo>
                  <a:lnTo>
                    <a:pt x="445" y="86"/>
                  </a:lnTo>
                  <a:lnTo>
                    <a:pt x="449" y="77"/>
                  </a:lnTo>
                  <a:lnTo>
                    <a:pt x="451" y="68"/>
                  </a:lnTo>
                  <a:lnTo>
                    <a:pt x="454" y="57"/>
                  </a:lnTo>
                  <a:lnTo>
                    <a:pt x="454" y="57"/>
                  </a:lnTo>
                  <a:lnTo>
                    <a:pt x="451" y="45"/>
                  </a:lnTo>
                  <a:lnTo>
                    <a:pt x="449" y="34"/>
                  </a:lnTo>
                  <a:lnTo>
                    <a:pt x="445" y="25"/>
                  </a:lnTo>
                  <a:lnTo>
                    <a:pt x="438" y="16"/>
                  </a:lnTo>
                  <a:lnTo>
                    <a:pt x="429" y="9"/>
                  </a:lnTo>
                  <a:lnTo>
                    <a:pt x="420" y="5"/>
                  </a:lnTo>
                  <a:lnTo>
                    <a:pt x="409" y="0"/>
                  </a:lnTo>
                  <a:lnTo>
                    <a:pt x="397" y="0"/>
                  </a:lnTo>
                  <a:lnTo>
                    <a:pt x="57" y="0"/>
                  </a:lnTo>
                  <a:lnTo>
                    <a:pt x="57" y="0"/>
                  </a:lnTo>
                  <a:lnTo>
                    <a:pt x="45" y="0"/>
                  </a:lnTo>
                  <a:lnTo>
                    <a:pt x="34" y="5"/>
                  </a:lnTo>
                  <a:lnTo>
                    <a:pt x="25" y="9"/>
                  </a:lnTo>
                  <a:lnTo>
                    <a:pt x="18" y="16"/>
                  </a:lnTo>
                  <a:lnTo>
                    <a:pt x="12" y="25"/>
                  </a:lnTo>
                  <a:lnTo>
                    <a:pt x="5" y="34"/>
                  </a:lnTo>
                  <a:lnTo>
                    <a:pt x="3" y="45"/>
                  </a:lnTo>
                  <a:lnTo>
                    <a:pt x="0" y="57"/>
                  </a:lnTo>
                  <a:lnTo>
                    <a:pt x="0" y="57"/>
                  </a:lnTo>
                  <a:lnTo>
                    <a:pt x="3" y="68"/>
                  </a:lnTo>
                  <a:lnTo>
                    <a:pt x="5" y="77"/>
                  </a:lnTo>
                  <a:lnTo>
                    <a:pt x="12" y="86"/>
                  </a:lnTo>
                  <a:lnTo>
                    <a:pt x="18" y="95"/>
                  </a:lnTo>
                  <a:lnTo>
                    <a:pt x="25" y="102"/>
                  </a:lnTo>
                  <a:lnTo>
                    <a:pt x="34" y="106"/>
                  </a:lnTo>
                  <a:lnTo>
                    <a:pt x="45" y="111"/>
                  </a:lnTo>
                  <a:lnTo>
                    <a:pt x="57" y="111"/>
                  </a:lnTo>
                  <a:lnTo>
                    <a:pt x="397" y="111"/>
                  </a:lnTo>
                  <a:close/>
                </a:path>
              </a:pathLst>
            </a:custGeom>
            <a:solidFill>
              <a:schemeClr val="bg1"/>
            </a:solidFill>
            <a:ln w="9525">
              <a:noFill/>
            </a:ln>
          </p:spPr>
          <p:txBody>
            <a:bodyPr/>
            <a:p>
              <a:endParaRPr altLang="en-US" lang="zh-CN"/>
            </a:p>
          </p:txBody>
        </p:sp>
        <p:sp>
          <p:nvSpPr>
            <p:cNvPr id="1049379" name="Freeform 39"/>
            <p:cNvSpPr/>
            <p:nvPr/>
          </p:nvSpPr>
          <p:spPr>
            <a:xfrm>
              <a:off x="0" y="230188"/>
              <a:ext cx="973138" cy="866775"/>
            </a:xfrm>
            <a:custGeom>
              <a:avLst/>
              <a:ahLst/>
              <a:cxnLst>
                <a:cxn ang="0">
                  <a:pos x="537" y="76"/>
                </a:cxn>
                <a:cxn ang="0">
                  <a:pos x="525" y="74"/>
                </a:cxn>
                <a:cxn ang="0">
                  <a:pos x="501" y="70"/>
                </a:cxn>
                <a:cxn ang="0">
                  <a:pos x="483" y="58"/>
                </a:cxn>
                <a:cxn ang="0">
                  <a:pos x="473" y="45"/>
                </a:cxn>
                <a:cxn ang="0">
                  <a:pos x="473" y="38"/>
                </a:cxn>
                <a:cxn ang="0">
                  <a:pos x="131" y="0"/>
                </a:cxn>
                <a:cxn ang="0">
                  <a:pos x="131" y="38"/>
                </a:cxn>
                <a:cxn ang="0">
                  <a:pos x="128" y="45"/>
                </a:cxn>
                <a:cxn ang="0">
                  <a:pos x="119" y="58"/>
                </a:cxn>
                <a:cxn ang="0">
                  <a:pos x="101" y="70"/>
                </a:cxn>
                <a:cxn ang="0">
                  <a:pos x="79" y="74"/>
                </a:cxn>
                <a:cxn ang="0">
                  <a:pos x="65" y="76"/>
                </a:cxn>
                <a:cxn ang="0">
                  <a:pos x="52" y="76"/>
                </a:cxn>
                <a:cxn ang="0">
                  <a:pos x="29" y="88"/>
                </a:cxn>
                <a:cxn ang="0">
                  <a:pos x="11" y="103"/>
                </a:cxn>
                <a:cxn ang="0">
                  <a:pos x="2" y="128"/>
                </a:cxn>
                <a:cxn ang="0">
                  <a:pos x="0" y="480"/>
                </a:cxn>
                <a:cxn ang="0">
                  <a:pos x="2" y="494"/>
                </a:cxn>
                <a:cxn ang="0">
                  <a:pos x="11" y="518"/>
                </a:cxn>
                <a:cxn ang="0">
                  <a:pos x="29" y="534"/>
                </a:cxn>
                <a:cxn ang="0">
                  <a:pos x="52" y="546"/>
                </a:cxn>
                <a:cxn ang="0">
                  <a:pos x="74" y="546"/>
                </a:cxn>
                <a:cxn ang="0">
                  <a:pos x="74" y="221"/>
                </a:cxn>
                <a:cxn ang="0">
                  <a:pos x="79" y="194"/>
                </a:cxn>
                <a:cxn ang="0">
                  <a:pos x="86" y="171"/>
                </a:cxn>
                <a:cxn ang="0">
                  <a:pos x="99" y="155"/>
                </a:cxn>
                <a:cxn ang="0">
                  <a:pos x="133" y="133"/>
                </a:cxn>
                <a:cxn ang="0">
                  <a:pos x="167" y="121"/>
                </a:cxn>
                <a:cxn ang="0">
                  <a:pos x="183" y="121"/>
                </a:cxn>
                <a:cxn ang="0">
                  <a:pos x="198" y="128"/>
                </a:cxn>
                <a:cxn ang="0">
                  <a:pos x="205" y="144"/>
                </a:cxn>
                <a:cxn ang="0">
                  <a:pos x="203" y="153"/>
                </a:cxn>
                <a:cxn ang="0">
                  <a:pos x="192" y="164"/>
                </a:cxn>
                <a:cxn ang="0">
                  <a:pos x="183" y="167"/>
                </a:cxn>
                <a:cxn ang="0">
                  <a:pos x="158" y="171"/>
                </a:cxn>
                <a:cxn ang="0">
                  <a:pos x="137" y="182"/>
                </a:cxn>
                <a:cxn ang="0">
                  <a:pos x="124" y="203"/>
                </a:cxn>
                <a:cxn ang="0">
                  <a:pos x="122" y="546"/>
                </a:cxn>
                <a:cxn ang="0">
                  <a:pos x="548" y="546"/>
                </a:cxn>
                <a:cxn ang="0">
                  <a:pos x="573" y="541"/>
                </a:cxn>
                <a:cxn ang="0">
                  <a:pos x="595" y="527"/>
                </a:cxn>
                <a:cxn ang="0">
                  <a:pos x="609" y="507"/>
                </a:cxn>
                <a:cxn ang="0">
                  <a:pos x="613" y="480"/>
                </a:cxn>
                <a:cxn ang="0">
                  <a:pos x="613" y="140"/>
                </a:cxn>
                <a:cxn ang="0">
                  <a:pos x="609" y="115"/>
                </a:cxn>
                <a:cxn ang="0">
                  <a:pos x="595" y="94"/>
                </a:cxn>
                <a:cxn ang="0">
                  <a:pos x="573" y="81"/>
                </a:cxn>
                <a:cxn ang="0">
                  <a:pos x="548" y="76"/>
                </a:cxn>
              </a:cxnLst>
              <a:rect l="0" t="0" r="0" b="0"/>
              <a:pathLst>
                <a:path w="613" h="546">
                  <a:moveTo>
                    <a:pt x="548" y="76"/>
                  </a:moveTo>
                  <a:lnTo>
                    <a:pt x="537" y="76"/>
                  </a:lnTo>
                  <a:lnTo>
                    <a:pt x="537" y="76"/>
                  </a:lnTo>
                  <a:lnTo>
                    <a:pt x="525" y="74"/>
                  </a:lnTo>
                  <a:lnTo>
                    <a:pt x="512" y="72"/>
                  </a:lnTo>
                  <a:lnTo>
                    <a:pt x="501" y="70"/>
                  </a:lnTo>
                  <a:lnTo>
                    <a:pt x="492" y="65"/>
                  </a:lnTo>
                  <a:lnTo>
                    <a:pt x="483" y="58"/>
                  </a:lnTo>
                  <a:lnTo>
                    <a:pt x="478" y="52"/>
                  </a:lnTo>
                  <a:lnTo>
                    <a:pt x="473" y="45"/>
                  </a:lnTo>
                  <a:lnTo>
                    <a:pt x="473" y="38"/>
                  </a:lnTo>
                  <a:lnTo>
                    <a:pt x="473" y="38"/>
                  </a:lnTo>
                  <a:lnTo>
                    <a:pt x="473" y="0"/>
                  </a:lnTo>
                  <a:lnTo>
                    <a:pt x="131" y="0"/>
                  </a:lnTo>
                  <a:lnTo>
                    <a:pt x="131" y="0"/>
                  </a:lnTo>
                  <a:lnTo>
                    <a:pt x="131" y="38"/>
                  </a:lnTo>
                  <a:lnTo>
                    <a:pt x="131" y="38"/>
                  </a:lnTo>
                  <a:lnTo>
                    <a:pt x="128" y="45"/>
                  </a:lnTo>
                  <a:lnTo>
                    <a:pt x="124" y="52"/>
                  </a:lnTo>
                  <a:lnTo>
                    <a:pt x="119" y="58"/>
                  </a:lnTo>
                  <a:lnTo>
                    <a:pt x="110" y="65"/>
                  </a:lnTo>
                  <a:lnTo>
                    <a:pt x="101" y="70"/>
                  </a:lnTo>
                  <a:lnTo>
                    <a:pt x="90" y="72"/>
                  </a:lnTo>
                  <a:lnTo>
                    <a:pt x="79" y="74"/>
                  </a:lnTo>
                  <a:lnTo>
                    <a:pt x="65" y="76"/>
                  </a:lnTo>
                  <a:lnTo>
                    <a:pt x="65" y="76"/>
                  </a:lnTo>
                  <a:lnTo>
                    <a:pt x="65" y="76"/>
                  </a:lnTo>
                  <a:lnTo>
                    <a:pt x="52" y="76"/>
                  </a:lnTo>
                  <a:lnTo>
                    <a:pt x="40" y="81"/>
                  </a:lnTo>
                  <a:lnTo>
                    <a:pt x="29" y="88"/>
                  </a:lnTo>
                  <a:lnTo>
                    <a:pt x="20" y="94"/>
                  </a:lnTo>
                  <a:lnTo>
                    <a:pt x="11" y="103"/>
                  </a:lnTo>
                  <a:lnTo>
                    <a:pt x="4" y="115"/>
                  </a:lnTo>
                  <a:lnTo>
                    <a:pt x="2" y="128"/>
                  </a:lnTo>
                  <a:lnTo>
                    <a:pt x="0" y="140"/>
                  </a:lnTo>
                  <a:lnTo>
                    <a:pt x="0" y="480"/>
                  </a:lnTo>
                  <a:lnTo>
                    <a:pt x="0" y="480"/>
                  </a:lnTo>
                  <a:lnTo>
                    <a:pt x="2" y="494"/>
                  </a:lnTo>
                  <a:lnTo>
                    <a:pt x="4" y="507"/>
                  </a:lnTo>
                  <a:lnTo>
                    <a:pt x="11" y="518"/>
                  </a:lnTo>
                  <a:lnTo>
                    <a:pt x="20" y="527"/>
                  </a:lnTo>
                  <a:lnTo>
                    <a:pt x="29" y="534"/>
                  </a:lnTo>
                  <a:lnTo>
                    <a:pt x="40" y="541"/>
                  </a:lnTo>
                  <a:lnTo>
                    <a:pt x="52" y="546"/>
                  </a:lnTo>
                  <a:lnTo>
                    <a:pt x="65" y="546"/>
                  </a:lnTo>
                  <a:lnTo>
                    <a:pt x="74" y="546"/>
                  </a:lnTo>
                  <a:lnTo>
                    <a:pt x="74" y="221"/>
                  </a:lnTo>
                  <a:lnTo>
                    <a:pt x="74" y="221"/>
                  </a:lnTo>
                  <a:lnTo>
                    <a:pt x="77" y="207"/>
                  </a:lnTo>
                  <a:lnTo>
                    <a:pt x="79" y="194"/>
                  </a:lnTo>
                  <a:lnTo>
                    <a:pt x="81" y="182"/>
                  </a:lnTo>
                  <a:lnTo>
                    <a:pt x="86" y="171"/>
                  </a:lnTo>
                  <a:lnTo>
                    <a:pt x="92" y="162"/>
                  </a:lnTo>
                  <a:lnTo>
                    <a:pt x="99" y="155"/>
                  </a:lnTo>
                  <a:lnTo>
                    <a:pt x="115" y="142"/>
                  </a:lnTo>
                  <a:lnTo>
                    <a:pt x="133" y="133"/>
                  </a:lnTo>
                  <a:lnTo>
                    <a:pt x="149" y="126"/>
                  </a:lnTo>
                  <a:lnTo>
                    <a:pt x="167" y="121"/>
                  </a:lnTo>
                  <a:lnTo>
                    <a:pt x="183" y="121"/>
                  </a:lnTo>
                  <a:lnTo>
                    <a:pt x="183" y="121"/>
                  </a:lnTo>
                  <a:lnTo>
                    <a:pt x="192" y="124"/>
                  </a:lnTo>
                  <a:lnTo>
                    <a:pt x="198" y="128"/>
                  </a:lnTo>
                  <a:lnTo>
                    <a:pt x="203" y="135"/>
                  </a:lnTo>
                  <a:lnTo>
                    <a:pt x="205" y="144"/>
                  </a:lnTo>
                  <a:lnTo>
                    <a:pt x="205" y="144"/>
                  </a:lnTo>
                  <a:lnTo>
                    <a:pt x="203" y="153"/>
                  </a:lnTo>
                  <a:lnTo>
                    <a:pt x="198" y="160"/>
                  </a:lnTo>
                  <a:lnTo>
                    <a:pt x="192" y="164"/>
                  </a:lnTo>
                  <a:lnTo>
                    <a:pt x="183" y="167"/>
                  </a:lnTo>
                  <a:lnTo>
                    <a:pt x="183" y="167"/>
                  </a:lnTo>
                  <a:lnTo>
                    <a:pt x="169" y="169"/>
                  </a:lnTo>
                  <a:lnTo>
                    <a:pt x="158" y="171"/>
                  </a:lnTo>
                  <a:lnTo>
                    <a:pt x="146" y="176"/>
                  </a:lnTo>
                  <a:lnTo>
                    <a:pt x="137" y="182"/>
                  </a:lnTo>
                  <a:lnTo>
                    <a:pt x="128" y="191"/>
                  </a:lnTo>
                  <a:lnTo>
                    <a:pt x="124" y="203"/>
                  </a:lnTo>
                  <a:lnTo>
                    <a:pt x="122" y="221"/>
                  </a:lnTo>
                  <a:lnTo>
                    <a:pt x="122" y="546"/>
                  </a:lnTo>
                  <a:lnTo>
                    <a:pt x="548" y="546"/>
                  </a:lnTo>
                  <a:lnTo>
                    <a:pt x="548" y="546"/>
                  </a:lnTo>
                  <a:lnTo>
                    <a:pt x="561" y="546"/>
                  </a:lnTo>
                  <a:lnTo>
                    <a:pt x="573" y="541"/>
                  </a:lnTo>
                  <a:lnTo>
                    <a:pt x="584" y="534"/>
                  </a:lnTo>
                  <a:lnTo>
                    <a:pt x="595" y="527"/>
                  </a:lnTo>
                  <a:lnTo>
                    <a:pt x="602" y="518"/>
                  </a:lnTo>
                  <a:lnTo>
                    <a:pt x="609" y="507"/>
                  </a:lnTo>
                  <a:lnTo>
                    <a:pt x="611" y="494"/>
                  </a:lnTo>
                  <a:lnTo>
                    <a:pt x="613" y="480"/>
                  </a:lnTo>
                  <a:lnTo>
                    <a:pt x="613" y="140"/>
                  </a:lnTo>
                  <a:lnTo>
                    <a:pt x="613" y="140"/>
                  </a:lnTo>
                  <a:lnTo>
                    <a:pt x="611" y="128"/>
                  </a:lnTo>
                  <a:lnTo>
                    <a:pt x="609" y="115"/>
                  </a:lnTo>
                  <a:lnTo>
                    <a:pt x="602" y="103"/>
                  </a:lnTo>
                  <a:lnTo>
                    <a:pt x="595" y="94"/>
                  </a:lnTo>
                  <a:lnTo>
                    <a:pt x="584" y="88"/>
                  </a:lnTo>
                  <a:lnTo>
                    <a:pt x="573" y="81"/>
                  </a:lnTo>
                  <a:lnTo>
                    <a:pt x="561" y="76"/>
                  </a:lnTo>
                  <a:lnTo>
                    <a:pt x="548" y="76"/>
                  </a:lnTo>
                  <a:lnTo>
                    <a:pt x="548" y="76"/>
                  </a:lnTo>
                  <a:close/>
                </a:path>
              </a:pathLst>
            </a:custGeom>
            <a:solidFill>
              <a:schemeClr val="bg1"/>
            </a:solidFill>
            <a:ln w="9525">
              <a:noFill/>
            </a:ln>
          </p:spPr>
          <p:txBody>
            <a:bodyPr/>
            <a:p>
              <a:endParaRPr altLang="en-US" lang="zh-CN"/>
            </a:p>
          </p:txBody>
        </p:sp>
      </p:grpSp>
      <p:sp>
        <p:nvSpPr>
          <p:cNvPr id="1049380" name="Freeform 42"/>
          <p:cNvSpPr>
            <a:spLocks noEditPoints="1"/>
          </p:cNvSpPr>
          <p:nvPr/>
        </p:nvSpPr>
        <p:spPr>
          <a:xfrm>
            <a:off x="4922838" y="1577975"/>
            <a:ext cx="100012" cy="165100"/>
          </a:xfrm>
          <a:custGeom>
            <a:avLst/>
            <a:ahLst/>
            <a:cxnLst>
              <a:cxn ang="0">
                <a:pos x="564" y="142"/>
              </a:cxn>
              <a:cxn ang="0">
                <a:pos x="316" y="142"/>
              </a:cxn>
              <a:cxn ang="0">
                <a:pos x="316" y="611"/>
              </a:cxn>
              <a:cxn ang="0">
                <a:pos x="251" y="636"/>
              </a:cxn>
              <a:cxn ang="0">
                <a:pos x="190" y="672"/>
              </a:cxn>
              <a:cxn ang="0">
                <a:pos x="136" y="717"/>
              </a:cxn>
              <a:cxn ang="0">
                <a:pos x="88" y="769"/>
              </a:cxn>
              <a:cxn ang="0">
                <a:pos x="52" y="828"/>
              </a:cxn>
              <a:cxn ang="0">
                <a:pos x="23" y="891"/>
              </a:cxn>
              <a:cxn ang="0">
                <a:pos x="5" y="961"/>
              </a:cxn>
              <a:cxn ang="0">
                <a:pos x="0" y="1035"/>
              </a:cxn>
              <a:cxn ang="0">
                <a:pos x="2" y="1080"/>
              </a:cxn>
              <a:cxn ang="0">
                <a:pos x="18" y="1166"/>
              </a:cxn>
              <a:cxn ang="0">
                <a:pos x="52" y="1245"/>
              </a:cxn>
              <a:cxn ang="0">
                <a:pos x="99" y="1315"/>
              </a:cxn>
              <a:cxn ang="0">
                <a:pos x="160" y="1376"/>
              </a:cxn>
              <a:cxn ang="0">
                <a:pos x="230" y="1423"/>
              </a:cxn>
              <a:cxn ang="0">
                <a:pos x="309" y="1457"/>
              </a:cxn>
              <a:cxn ang="0">
                <a:pos x="395" y="1475"/>
              </a:cxn>
              <a:cxn ang="0">
                <a:pos x="440" y="1477"/>
              </a:cxn>
              <a:cxn ang="0">
                <a:pos x="530" y="1468"/>
              </a:cxn>
              <a:cxn ang="0">
                <a:pos x="611" y="1441"/>
              </a:cxn>
              <a:cxn ang="0">
                <a:pos x="688" y="1401"/>
              </a:cxn>
              <a:cxn ang="0">
                <a:pos x="754" y="1346"/>
              </a:cxn>
              <a:cxn ang="0">
                <a:pos x="808" y="1281"/>
              </a:cxn>
              <a:cxn ang="0">
                <a:pos x="848" y="1207"/>
              </a:cxn>
              <a:cxn ang="0">
                <a:pos x="873" y="1123"/>
              </a:cxn>
              <a:cxn ang="0">
                <a:pos x="882" y="1035"/>
              </a:cxn>
              <a:cxn ang="0">
                <a:pos x="880" y="997"/>
              </a:cxn>
              <a:cxn ang="0">
                <a:pos x="869" y="927"/>
              </a:cxn>
              <a:cxn ang="0">
                <a:pos x="846" y="859"/>
              </a:cxn>
              <a:cxn ang="0">
                <a:pos x="812" y="796"/>
              </a:cxn>
              <a:cxn ang="0">
                <a:pos x="769" y="742"/>
              </a:cxn>
              <a:cxn ang="0">
                <a:pos x="720" y="692"/>
              </a:cxn>
              <a:cxn ang="0">
                <a:pos x="661" y="654"/>
              </a:cxn>
              <a:cxn ang="0">
                <a:pos x="598" y="622"/>
              </a:cxn>
              <a:cxn ang="0">
                <a:pos x="564" y="611"/>
              </a:cxn>
              <a:cxn ang="0">
                <a:pos x="573" y="115"/>
              </a:cxn>
              <a:cxn ang="0">
                <a:pos x="584" y="113"/>
              </a:cxn>
              <a:cxn ang="0">
                <a:pos x="605" y="103"/>
              </a:cxn>
              <a:cxn ang="0">
                <a:pos x="620" y="88"/>
              </a:cxn>
              <a:cxn ang="0">
                <a:pos x="629" y="67"/>
              </a:cxn>
              <a:cxn ang="0">
                <a:pos x="629" y="56"/>
              </a:cxn>
              <a:cxn ang="0">
                <a:pos x="625" y="34"/>
              </a:cxn>
              <a:cxn ang="0">
                <a:pos x="614" y="16"/>
              </a:cxn>
              <a:cxn ang="0">
                <a:pos x="593" y="4"/>
              </a:cxn>
              <a:cxn ang="0">
                <a:pos x="573" y="0"/>
              </a:cxn>
              <a:cxn ang="0">
                <a:pos x="309" y="0"/>
              </a:cxn>
              <a:cxn ang="0">
                <a:pos x="287" y="4"/>
              </a:cxn>
              <a:cxn ang="0">
                <a:pos x="269" y="16"/>
              </a:cxn>
              <a:cxn ang="0">
                <a:pos x="255" y="34"/>
              </a:cxn>
              <a:cxn ang="0">
                <a:pos x="251" y="56"/>
              </a:cxn>
              <a:cxn ang="0">
                <a:pos x="253" y="67"/>
              </a:cxn>
              <a:cxn ang="0">
                <a:pos x="262" y="88"/>
              </a:cxn>
              <a:cxn ang="0">
                <a:pos x="278" y="103"/>
              </a:cxn>
              <a:cxn ang="0">
                <a:pos x="298" y="113"/>
              </a:cxn>
              <a:cxn ang="0">
                <a:pos x="309" y="115"/>
              </a:cxn>
            </a:cxnLst>
            <a:rect l="0" t="0" r="0" b="0"/>
            <a:pathLst>
              <a:path w="882" h="1477">
                <a:moveTo>
                  <a:pt x="564" y="611"/>
                </a:moveTo>
                <a:lnTo>
                  <a:pt x="564" y="142"/>
                </a:lnTo>
                <a:lnTo>
                  <a:pt x="316" y="142"/>
                </a:lnTo>
                <a:lnTo>
                  <a:pt x="316" y="142"/>
                </a:lnTo>
                <a:lnTo>
                  <a:pt x="316" y="611"/>
                </a:lnTo>
                <a:lnTo>
                  <a:pt x="316" y="611"/>
                </a:lnTo>
                <a:lnTo>
                  <a:pt x="282" y="622"/>
                </a:lnTo>
                <a:lnTo>
                  <a:pt x="251" y="636"/>
                </a:lnTo>
                <a:lnTo>
                  <a:pt x="219" y="654"/>
                </a:lnTo>
                <a:lnTo>
                  <a:pt x="190" y="672"/>
                </a:lnTo>
                <a:lnTo>
                  <a:pt x="163" y="692"/>
                </a:lnTo>
                <a:lnTo>
                  <a:pt x="136" y="717"/>
                </a:lnTo>
                <a:lnTo>
                  <a:pt x="111" y="742"/>
                </a:lnTo>
                <a:lnTo>
                  <a:pt x="88" y="769"/>
                </a:lnTo>
                <a:lnTo>
                  <a:pt x="68" y="796"/>
                </a:lnTo>
                <a:lnTo>
                  <a:pt x="52" y="828"/>
                </a:lnTo>
                <a:lnTo>
                  <a:pt x="36" y="859"/>
                </a:lnTo>
                <a:lnTo>
                  <a:pt x="23" y="891"/>
                </a:lnTo>
                <a:lnTo>
                  <a:pt x="14" y="927"/>
                </a:lnTo>
                <a:lnTo>
                  <a:pt x="5" y="961"/>
                </a:lnTo>
                <a:lnTo>
                  <a:pt x="0" y="997"/>
                </a:lnTo>
                <a:lnTo>
                  <a:pt x="0" y="1035"/>
                </a:lnTo>
                <a:lnTo>
                  <a:pt x="0" y="1035"/>
                </a:lnTo>
                <a:lnTo>
                  <a:pt x="2" y="1080"/>
                </a:lnTo>
                <a:lnTo>
                  <a:pt x="9" y="1123"/>
                </a:lnTo>
                <a:lnTo>
                  <a:pt x="18" y="1166"/>
                </a:lnTo>
                <a:lnTo>
                  <a:pt x="34" y="1207"/>
                </a:lnTo>
                <a:lnTo>
                  <a:pt x="52" y="1245"/>
                </a:lnTo>
                <a:lnTo>
                  <a:pt x="75" y="1281"/>
                </a:lnTo>
                <a:lnTo>
                  <a:pt x="99" y="1315"/>
                </a:lnTo>
                <a:lnTo>
                  <a:pt x="129" y="1346"/>
                </a:lnTo>
                <a:lnTo>
                  <a:pt x="160" y="1376"/>
                </a:lnTo>
                <a:lnTo>
                  <a:pt x="194" y="1401"/>
                </a:lnTo>
                <a:lnTo>
                  <a:pt x="230" y="1423"/>
                </a:lnTo>
                <a:lnTo>
                  <a:pt x="269" y="1441"/>
                </a:lnTo>
                <a:lnTo>
                  <a:pt x="309" y="1457"/>
                </a:lnTo>
                <a:lnTo>
                  <a:pt x="352" y="1468"/>
                </a:lnTo>
                <a:lnTo>
                  <a:pt x="395" y="1475"/>
                </a:lnTo>
                <a:lnTo>
                  <a:pt x="440" y="1477"/>
                </a:lnTo>
                <a:lnTo>
                  <a:pt x="440" y="1477"/>
                </a:lnTo>
                <a:lnTo>
                  <a:pt x="485" y="1475"/>
                </a:lnTo>
                <a:lnTo>
                  <a:pt x="530" y="1468"/>
                </a:lnTo>
                <a:lnTo>
                  <a:pt x="571" y="1457"/>
                </a:lnTo>
                <a:lnTo>
                  <a:pt x="611" y="1441"/>
                </a:lnTo>
                <a:lnTo>
                  <a:pt x="652" y="1423"/>
                </a:lnTo>
                <a:lnTo>
                  <a:pt x="688" y="1401"/>
                </a:lnTo>
                <a:lnTo>
                  <a:pt x="722" y="1376"/>
                </a:lnTo>
                <a:lnTo>
                  <a:pt x="754" y="1346"/>
                </a:lnTo>
                <a:lnTo>
                  <a:pt x="781" y="1315"/>
                </a:lnTo>
                <a:lnTo>
                  <a:pt x="808" y="1281"/>
                </a:lnTo>
                <a:lnTo>
                  <a:pt x="828" y="1245"/>
                </a:lnTo>
                <a:lnTo>
                  <a:pt x="848" y="1207"/>
                </a:lnTo>
                <a:lnTo>
                  <a:pt x="862" y="1166"/>
                </a:lnTo>
                <a:lnTo>
                  <a:pt x="873" y="1123"/>
                </a:lnTo>
                <a:lnTo>
                  <a:pt x="880" y="1080"/>
                </a:lnTo>
                <a:lnTo>
                  <a:pt x="882" y="1035"/>
                </a:lnTo>
                <a:lnTo>
                  <a:pt x="882" y="1035"/>
                </a:lnTo>
                <a:lnTo>
                  <a:pt x="880" y="997"/>
                </a:lnTo>
                <a:lnTo>
                  <a:pt x="875" y="961"/>
                </a:lnTo>
                <a:lnTo>
                  <a:pt x="869" y="927"/>
                </a:lnTo>
                <a:lnTo>
                  <a:pt x="857" y="891"/>
                </a:lnTo>
                <a:lnTo>
                  <a:pt x="846" y="859"/>
                </a:lnTo>
                <a:lnTo>
                  <a:pt x="830" y="828"/>
                </a:lnTo>
                <a:lnTo>
                  <a:pt x="812" y="796"/>
                </a:lnTo>
                <a:lnTo>
                  <a:pt x="792" y="767"/>
                </a:lnTo>
                <a:lnTo>
                  <a:pt x="769" y="742"/>
                </a:lnTo>
                <a:lnTo>
                  <a:pt x="744" y="715"/>
                </a:lnTo>
                <a:lnTo>
                  <a:pt x="720" y="692"/>
                </a:lnTo>
                <a:lnTo>
                  <a:pt x="690" y="672"/>
                </a:lnTo>
                <a:lnTo>
                  <a:pt x="661" y="654"/>
                </a:lnTo>
                <a:lnTo>
                  <a:pt x="629" y="636"/>
                </a:lnTo>
                <a:lnTo>
                  <a:pt x="598" y="622"/>
                </a:lnTo>
                <a:lnTo>
                  <a:pt x="564" y="611"/>
                </a:lnTo>
                <a:lnTo>
                  <a:pt x="564" y="611"/>
                </a:lnTo>
                <a:close/>
                <a:moveTo>
                  <a:pt x="309" y="115"/>
                </a:moveTo>
                <a:lnTo>
                  <a:pt x="573" y="115"/>
                </a:lnTo>
                <a:lnTo>
                  <a:pt x="573" y="115"/>
                </a:lnTo>
                <a:lnTo>
                  <a:pt x="584" y="113"/>
                </a:lnTo>
                <a:lnTo>
                  <a:pt x="593" y="110"/>
                </a:lnTo>
                <a:lnTo>
                  <a:pt x="605" y="103"/>
                </a:lnTo>
                <a:lnTo>
                  <a:pt x="614" y="97"/>
                </a:lnTo>
                <a:lnTo>
                  <a:pt x="620" y="88"/>
                </a:lnTo>
                <a:lnTo>
                  <a:pt x="625" y="79"/>
                </a:lnTo>
                <a:lnTo>
                  <a:pt x="629" y="67"/>
                </a:lnTo>
                <a:lnTo>
                  <a:pt x="629" y="56"/>
                </a:lnTo>
                <a:lnTo>
                  <a:pt x="629" y="56"/>
                </a:lnTo>
                <a:lnTo>
                  <a:pt x="629" y="45"/>
                </a:lnTo>
                <a:lnTo>
                  <a:pt x="625" y="34"/>
                </a:lnTo>
                <a:lnTo>
                  <a:pt x="620" y="25"/>
                </a:lnTo>
                <a:lnTo>
                  <a:pt x="614" y="16"/>
                </a:lnTo>
                <a:lnTo>
                  <a:pt x="605" y="9"/>
                </a:lnTo>
                <a:lnTo>
                  <a:pt x="593" y="4"/>
                </a:lnTo>
                <a:lnTo>
                  <a:pt x="584" y="0"/>
                </a:lnTo>
                <a:lnTo>
                  <a:pt x="573" y="0"/>
                </a:lnTo>
                <a:lnTo>
                  <a:pt x="309" y="0"/>
                </a:lnTo>
                <a:lnTo>
                  <a:pt x="309" y="0"/>
                </a:lnTo>
                <a:lnTo>
                  <a:pt x="298" y="0"/>
                </a:lnTo>
                <a:lnTo>
                  <a:pt x="287" y="4"/>
                </a:lnTo>
                <a:lnTo>
                  <a:pt x="278" y="9"/>
                </a:lnTo>
                <a:lnTo>
                  <a:pt x="269" y="16"/>
                </a:lnTo>
                <a:lnTo>
                  <a:pt x="262" y="25"/>
                </a:lnTo>
                <a:lnTo>
                  <a:pt x="255" y="34"/>
                </a:lnTo>
                <a:lnTo>
                  <a:pt x="253" y="45"/>
                </a:lnTo>
                <a:lnTo>
                  <a:pt x="251" y="56"/>
                </a:lnTo>
                <a:lnTo>
                  <a:pt x="251" y="56"/>
                </a:lnTo>
                <a:lnTo>
                  <a:pt x="253" y="67"/>
                </a:lnTo>
                <a:lnTo>
                  <a:pt x="255" y="79"/>
                </a:lnTo>
                <a:lnTo>
                  <a:pt x="262" y="88"/>
                </a:lnTo>
                <a:lnTo>
                  <a:pt x="269" y="97"/>
                </a:lnTo>
                <a:lnTo>
                  <a:pt x="278" y="103"/>
                </a:lnTo>
                <a:lnTo>
                  <a:pt x="287" y="110"/>
                </a:lnTo>
                <a:lnTo>
                  <a:pt x="298" y="113"/>
                </a:lnTo>
                <a:lnTo>
                  <a:pt x="309" y="115"/>
                </a:lnTo>
                <a:lnTo>
                  <a:pt x="309" y="115"/>
                </a:lnTo>
                <a:close/>
              </a:path>
            </a:pathLst>
          </a:custGeom>
          <a:solidFill>
            <a:schemeClr val="bg1"/>
          </a:solidFill>
          <a:ln w="9525">
            <a:noFill/>
          </a:ln>
        </p:spPr>
        <p:txBody>
          <a:bodyPr/>
          <a:p>
            <a:endParaRPr altLang="en-US" lang="zh-CN"/>
          </a:p>
        </p:txBody>
      </p:sp>
      <p:grpSp>
        <p:nvGrpSpPr>
          <p:cNvPr id="135" name="组合 41"/>
          <p:cNvGrpSpPr/>
          <p:nvPr/>
        </p:nvGrpSpPr>
        <p:grpSpPr>
          <a:xfrm>
            <a:off x="1809750" y="1577975"/>
            <a:ext cx="139700" cy="158750"/>
            <a:chOff x="0" y="0"/>
            <a:chExt cx="1003300" cy="1143000"/>
          </a:xfrm>
        </p:grpSpPr>
        <p:sp>
          <p:nvSpPr>
            <p:cNvPr id="1049381" name="Line 40"/>
            <p:cNvSpPr/>
            <p:nvPr/>
          </p:nvSpPr>
          <p:spPr>
            <a:xfrm>
              <a:off x="0" y="307975"/>
              <a:ext cx="1" cy="1"/>
            </a:xfrm>
            <a:prstGeom prst="line"/>
            <a:ln w="9525">
              <a:noFill/>
            </a:ln>
          </p:spPr>
          <p:txBody>
            <a:bodyPr anchor="t" bIns="45865" lIns="91732" rIns="91732" tIns="45865" wrap="square"/>
            <a:p>
              <a:endParaRPr sz="1700">
                <a:solidFill>
                  <a:srgbClr val="000000"/>
                </a:solidFill>
                <a:latin typeface="Impact" panose="020B0806030902050204" pitchFamily="2" charset="0"/>
                <a:ea typeface="微软雅黑" panose="020B0503020204020204" charset="-122"/>
                <a:sym typeface="Impact" panose="020B0806030902050204" pitchFamily="2" charset="0"/>
              </a:endParaRPr>
            </a:p>
          </p:txBody>
        </p:sp>
        <p:sp>
          <p:nvSpPr>
            <p:cNvPr id="1049382" name="Line 41"/>
            <p:cNvSpPr/>
            <p:nvPr/>
          </p:nvSpPr>
          <p:spPr>
            <a:xfrm>
              <a:off x="0" y="307975"/>
              <a:ext cx="1" cy="1"/>
            </a:xfrm>
            <a:prstGeom prst="line"/>
            <a:ln w="9525">
              <a:noFill/>
            </a:ln>
          </p:spPr>
          <p:txBody>
            <a:bodyPr anchor="t" bIns="45865" lIns="91732" rIns="91732" tIns="45865" wrap="square"/>
            <a:p>
              <a:endParaRPr sz="1700">
                <a:solidFill>
                  <a:srgbClr val="000000"/>
                </a:solidFill>
                <a:latin typeface="Impact" panose="020B0806030902050204" pitchFamily="2" charset="0"/>
                <a:ea typeface="微软雅黑" panose="020B0503020204020204" charset="-122"/>
                <a:sym typeface="Impact" panose="020B0806030902050204" pitchFamily="2" charset="0"/>
              </a:endParaRPr>
            </a:p>
          </p:txBody>
        </p:sp>
        <p:sp>
          <p:nvSpPr>
            <p:cNvPr id="1049383" name="Line 43"/>
            <p:cNvSpPr/>
            <p:nvPr/>
          </p:nvSpPr>
          <p:spPr>
            <a:xfrm>
              <a:off x="338137" y="576262"/>
              <a:ext cx="1" cy="1"/>
            </a:xfrm>
            <a:prstGeom prst="line"/>
            <a:ln w="9525">
              <a:noFill/>
            </a:ln>
          </p:spPr>
          <p:txBody>
            <a:bodyPr anchor="t" bIns="45865" lIns="91732" rIns="91732" tIns="45865" wrap="square"/>
            <a:p>
              <a:endParaRPr sz="1700">
                <a:solidFill>
                  <a:srgbClr val="000000"/>
                </a:solidFill>
                <a:latin typeface="Impact" panose="020B0806030902050204" pitchFamily="2" charset="0"/>
                <a:ea typeface="微软雅黑" panose="020B0503020204020204" charset="-122"/>
                <a:sym typeface="Impact" panose="020B0806030902050204" pitchFamily="2" charset="0"/>
              </a:endParaRPr>
            </a:p>
          </p:txBody>
        </p:sp>
        <p:sp>
          <p:nvSpPr>
            <p:cNvPr id="1049384" name="Line 44"/>
            <p:cNvSpPr/>
            <p:nvPr/>
          </p:nvSpPr>
          <p:spPr>
            <a:xfrm>
              <a:off x="338137" y="576262"/>
              <a:ext cx="1" cy="1"/>
            </a:xfrm>
            <a:prstGeom prst="line"/>
            <a:ln w="9525">
              <a:noFill/>
            </a:ln>
          </p:spPr>
          <p:txBody>
            <a:bodyPr anchor="t" bIns="45865" lIns="91732" rIns="91732" tIns="45865" wrap="square"/>
            <a:p>
              <a:endParaRPr sz="1700">
                <a:solidFill>
                  <a:srgbClr val="000000"/>
                </a:solidFill>
                <a:latin typeface="Impact" panose="020B0806030902050204" pitchFamily="2" charset="0"/>
                <a:ea typeface="微软雅黑" panose="020B0503020204020204" charset="-122"/>
                <a:sym typeface="Impact" panose="020B0806030902050204" pitchFamily="2" charset="0"/>
              </a:endParaRPr>
            </a:p>
          </p:txBody>
        </p:sp>
        <p:sp>
          <p:nvSpPr>
            <p:cNvPr id="1049385" name="Rectangle 45"/>
            <p:cNvSpPr/>
            <p:nvPr/>
          </p:nvSpPr>
          <p:spPr>
            <a:xfrm>
              <a:off x="381000" y="0"/>
              <a:ext cx="339725" cy="117475"/>
            </a:xfrm>
            <a:prstGeom prst="rect"/>
            <a:solidFill>
              <a:schemeClr val="bg1"/>
            </a:solidFill>
            <a:ln w="9525">
              <a:noFill/>
            </a:ln>
          </p:spPr>
          <p:txBody>
            <a:bodyPr anchor="t" bIns="45865" lIns="91732" rIns="91732" tIns="45865" wrap="square"/>
            <a:p>
              <a:endParaRPr sz="1700">
                <a:solidFill>
                  <a:srgbClr val="000000"/>
                </a:solidFill>
                <a:latin typeface="Impact" panose="020B0806030902050204" pitchFamily="2" charset="0"/>
                <a:ea typeface="微软雅黑" panose="020B0503020204020204" charset="-122"/>
                <a:sym typeface="Impact" panose="020B0806030902050204" pitchFamily="2" charset="0"/>
              </a:endParaRPr>
            </a:p>
          </p:txBody>
        </p:sp>
        <p:sp>
          <p:nvSpPr>
            <p:cNvPr id="1049386" name="Freeform 46"/>
            <p:cNvSpPr/>
            <p:nvPr/>
          </p:nvSpPr>
          <p:spPr>
            <a:xfrm>
              <a:off x="93662" y="168275"/>
              <a:ext cx="909638" cy="974725"/>
            </a:xfrm>
            <a:custGeom>
              <a:avLst/>
              <a:ahLst/>
              <a:cxnLst>
                <a:cxn ang="0">
                  <a:pos x="569" y="210"/>
                </a:cxn>
                <a:cxn ang="0">
                  <a:pos x="530" y="171"/>
                </a:cxn>
                <a:cxn ang="0">
                  <a:pos x="492" y="165"/>
                </a:cxn>
                <a:cxn ang="0">
                  <a:pos x="451" y="151"/>
                </a:cxn>
                <a:cxn ang="0">
                  <a:pos x="456" y="124"/>
                </a:cxn>
                <a:cxn ang="0">
                  <a:pos x="485" y="99"/>
                </a:cxn>
                <a:cxn ang="0">
                  <a:pos x="496" y="63"/>
                </a:cxn>
                <a:cxn ang="0">
                  <a:pos x="487" y="27"/>
                </a:cxn>
                <a:cxn ang="0">
                  <a:pos x="447" y="0"/>
                </a:cxn>
                <a:cxn ang="0">
                  <a:pos x="117" y="0"/>
                </a:cxn>
                <a:cxn ang="0">
                  <a:pos x="77" y="27"/>
                </a:cxn>
                <a:cxn ang="0">
                  <a:pos x="66" y="63"/>
                </a:cxn>
                <a:cxn ang="0">
                  <a:pos x="77" y="99"/>
                </a:cxn>
                <a:cxn ang="0">
                  <a:pos x="108" y="124"/>
                </a:cxn>
                <a:cxn ang="0">
                  <a:pos x="113" y="151"/>
                </a:cxn>
                <a:cxn ang="0">
                  <a:pos x="72" y="165"/>
                </a:cxn>
                <a:cxn ang="0">
                  <a:pos x="32" y="178"/>
                </a:cxn>
                <a:cxn ang="0">
                  <a:pos x="2" y="223"/>
                </a:cxn>
                <a:cxn ang="0">
                  <a:pos x="2" y="555"/>
                </a:cxn>
                <a:cxn ang="0">
                  <a:pos x="29" y="598"/>
                </a:cxn>
                <a:cxn ang="0">
                  <a:pos x="68" y="582"/>
                </a:cxn>
                <a:cxn ang="0">
                  <a:pos x="41" y="568"/>
                </a:cxn>
                <a:cxn ang="0">
                  <a:pos x="29" y="539"/>
                </a:cxn>
                <a:cxn ang="0">
                  <a:pos x="34" y="221"/>
                </a:cxn>
                <a:cxn ang="0">
                  <a:pos x="57" y="199"/>
                </a:cxn>
                <a:cxn ang="0">
                  <a:pos x="88" y="194"/>
                </a:cxn>
                <a:cxn ang="0">
                  <a:pos x="133" y="174"/>
                </a:cxn>
                <a:cxn ang="0">
                  <a:pos x="144" y="147"/>
                </a:cxn>
                <a:cxn ang="0">
                  <a:pos x="142" y="104"/>
                </a:cxn>
                <a:cxn ang="0">
                  <a:pos x="131" y="99"/>
                </a:cxn>
                <a:cxn ang="0">
                  <a:pos x="99" y="77"/>
                </a:cxn>
                <a:cxn ang="0">
                  <a:pos x="97" y="56"/>
                </a:cxn>
                <a:cxn ang="0">
                  <a:pos x="124" y="29"/>
                </a:cxn>
                <a:cxn ang="0">
                  <a:pos x="440" y="29"/>
                </a:cxn>
                <a:cxn ang="0">
                  <a:pos x="467" y="56"/>
                </a:cxn>
                <a:cxn ang="0">
                  <a:pos x="465" y="77"/>
                </a:cxn>
                <a:cxn ang="0">
                  <a:pos x="433" y="99"/>
                </a:cxn>
                <a:cxn ang="0">
                  <a:pos x="422" y="104"/>
                </a:cxn>
                <a:cxn ang="0">
                  <a:pos x="420" y="147"/>
                </a:cxn>
                <a:cxn ang="0">
                  <a:pos x="431" y="174"/>
                </a:cxn>
                <a:cxn ang="0">
                  <a:pos x="476" y="194"/>
                </a:cxn>
                <a:cxn ang="0">
                  <a:pos x="510" y="196"/>
                </a:cxn>
                <a:cxn ang="0">
                  <a:pos x="537" y="214"/>
                </a:cxn>
                <a:cxn ang="0">
                  <a:pos x="544" y="539"/>
                </a:cxn>
                <a:cxn ang="0">
                  <a:pos x="537" y="564"/>
                </a:cxn>
                <a:cxn ang="0">
                  <a:pos x="510" y="582"/>
                </a:cxn>
                <a:cxn ang="0">
                  <a:pos x="104" y="614"/>
                </a:cxn>
                <a:cxn ang="0">
                  <a:pos x="517" y="611"/>
                </a:cxn>
                <a:cxn ang="0">
                  <a:pos x="562" y="580"/>
                </a:cxn>
                <a:cxn ang="0">
                  <a:pos x="573" y="239"/>
                </a:cxn>
              </a:cxnLst>
              <a:rect l="0" t="0" r="0" b="0"/>
              <a:pathLst>
                <a:path w="573" h="614">
                  <a:moveTo>
                    <a:pt x="573" y="239"/>
                  </a:moveTo>
                  <a:lnTo>
                    <a:pt x="573" y="239"/>
                  </a:lnTo>
                  <a:lnTo>
                    <a:pt x="573" y="223"/>
                  </a:lnTo>
                  <a:lnTo>
                    <a:pt x="569" y="210"/>
                  </a:lnTo>
                  <a:lnTo>
                    <a:pt x="562" y="199"/>
                  </a:lnTo>
                  <a:lnTo>
                    <a:pt x="553" y="187"/>
                  </a:lnTo>
                  <a:lnTo>
                    <a:pt x="541" y="178"/>
                  </a:lnTo>
                  <a:lnTo>
                    <a:pt x="530" y="171"/>
                  </a:lnTo>
                  <a:lnTo>
                    <a:pt x="517" y="167"/>
                  </a:lnTo>
                  <a:lnTo>
                    <a:pt x="501" y="165"/>
                  </a:lnTo>
                  <a:lnTo>
                    <a:pt x="492" y="165"/>
                  </a:lnTo>
                  <a:lnTo>
                    <a:pt x="492" y="165"/>
                  </a:lnTo>
                  <a:lnTo>
                    <a:pt x="476" y="165"/>
                  </a:lnTo>
                  <a:lnTo>
                    <a:pt x="465" y="160"/>
                  </a:lnTo>
                  <a:lnTo>
                    <a:pt x="456" y="156"/>
                  </a:lnTo>
                  <a:lnTo>
                    <a:pt x="451" y="151"/>
                  </a:lnTo>
                  <a:lnTo>
                    <a:pt x="449" y="149"/>
                  </a:lnTo>
                  <a:lnTo>
                    <a:pt x="449" y="126"/>
                  </a:lnTo>
                  <a:lnTo>
                    <a:pt x="456" y="124"/>
                  </a:lnTo>
                  <a:lnTo>
                    <a:pt x="456" y="124"/>
                  </a:lnTo>
                  <a:lnTo>
                    <a:pt x="465" y="120"/>
                  </a:lnTo>
                  <a:lnTo>
                    <a:pt x="472" y="115"/>
                  </a:lnTo>
                  <a:lnTo>
                    <a:pt x="481" y="108"/>
                  </a:lnTo>
                  <a:lnTo>
                    <a:pt x="485" y="99"/>
                  </a:lnTo>
                  <a:lnTo>
                    <a:pt x="490" y="93"/>
                  </a:lnTo>
                  <a:lnTo>
                    <a:pt x="494" y="83"/>
                  </a:lnTo>
                  <a:lnTo>
                    <a:pt x="496" y="74"/>
                  </a:lnTo>
                  <a:lnTo>
                    <a:pt x="496" y="63"/>
                  </a:lnTo>
                  <a:lnTo>
                    <a:pt x="496" y="63"/>
                  </a:lnTo>
                  <a:lnTo>
                    <a:pt x="496" y="52"/>
                  </a:lnTo>
                  <a:lnTo>
                    <a:pt x="492" y="38"/>
                  </a:lnTo>
                  <a:lnTo>
                    <a:pt x="487" y="27"/>
                  </a:lnTo>
                  <a:lnTo>
                    <a:pt x="478" y="18"/>
                  </a:lnTo>
                  <a:lnTo>
                    <a:pt x="469" y="11"/>
                  </a:lnTo>
                  <a:lnTo>
                    <a:pt x="458" y="5"/>
                  </a:lnTo>
                  <a:lnTo>
                    <a:pt x="447" y="0"/>
                  </a:lnTo>
                  <a:lnTo>
                    <a:pt x="433" y="0"/>
                  </a:lnTo>
                  <a:lnTo>
                    <a:pt x="131" y="0"/>
                  </a:lnTo>
                  <a:lnTo>
                    <a:pt x="131" y="0"/>
                  </a:lnTo>
                  <a:lnTo>
                    <a:pt x="117" y="0"/>
                  </a:lnTo>
                  <a:lnTo>
                    <a:pt x="106" y="5"/>
                  </a:lnTo>
                  <a:lnTo>
                    <a:pt x="95" y="11"/>
                  </a:lnTo>
                  <a:lnTo>
                    <a:pt x="86" y="18"/>
                  </a:lnTo>
                  <a:lnTo>
                    <a:pt x="77" y="27"/>
                  </a:lnTo>
                  <a:lnTo>
                    <a:pt x="72" y="38"/>
                  </a:lnTo>
                  <a:lnTo>
                    <a:pt x="68" y="52"/>
                  </a:lnTo>
                  <a:lnTo>
                    <a:pt x="66" y="63"/>
                  </a:lnTo>
                  <a:lnTo>
                    <a:pt x="66" y="63"/>
                  </a:lnTo>
                  <a:lnTo>
                    <a:pt x="68" y="74"/>
                  </a:lnTo>
                  <a:lnTo>
                    <a:pt x="70" y="83"/>
                  </a:lnTo>
                  <a:lnTo>
                    <a:pt x="72" y="93"/>
                  </a:lnTo>
                  <a:lnTo>
                    <a:pt x="77" y="99"/>
                  </a:lnTo>
                  <a:lnTo>
                    <a:pt x="84" y="108"/>
                  </a:lnTo>
                  <a:lnTo>
                    <a:pt x="90" y="115"/>
                  </a:lnTo>
                  <a:lnTo>
                    <a:pt x="99" y="120"/>
                  </a:lnTo>
                  <a:lnTo>
                    <a:pt x="108" y="124"/>
                  </a:lnTo>
                  <a:lnTo>
                    <a:pt x="115" y="126"/>
                  </a:lnTo>
                  <a:lnTo>
                    <a:pt x="115" y="149"/>
                  </a:lnTo>
                  <a:lnTo>
                    <a:pt x="113" y="151"/>
                  </a:lnTo>
                  <a:lnTo>
                    <a:pt x="113" y="151"/>
                  </a:lnTo>
                  <a:lnTo>
                    <a:pt x="108" y="156"/>
                  </a:lnTo>
                  <a:lnTo>
                    <a:pt x="99" y="160"/>
                  </a:lnTo>
                  <a:lnTo>
                    <a:pt x="86" y="165"/>
                  </a:lnTo>
                  <a:lnTo>
                    <a:pt x="72" y="165"/>
                  </a:lnTo>
                  <a:lnTo>
                    <a:pt x="72" y="165"/>
                  </a:lnTo>
                  <a:lnTo>
                    <a:pt x="59" y="167"/>
                  </a:lnTo>
                  <a:lnTo>
                    <a:pt x="45" y="171"/>
                  </a:lnTo>
                  <a:lnTo>
                    <a:pt x="32" y="178"/>
                  </a:lnTo>
                  <a:lnTo>
                    <a:pt x="20" y="187"/>
                  </a:lnTo>
                  <a:lnTo>
                    <a:pt x="11" y="199"/>
                  </a:lnTo>
                  <a:lnTo>
                    <a:pt x="7" y="210"/>
                  </a:lnTo>
                  <a:lnTo>
                    <a:pt x="2" y="223"/>
                  </a:lnTo>
                  <a:lnTo>
                    <a:pt x="0" y="239"/>
                  </a:lnTo>
                  <a:lnTo>
                    <a:pt x="0" y="539"/>
                  </a:lnTo>
                  <a:lnTo>
                    <a:pt x="0" y="539"/>
                  </a:lnTo>
                  <a:lnTo>
                    <a:pt x="2" y="555"/>
                  </a:lnTo>
                  <a:lnTo>
                    <a:pt x="5" y="566"/>
                  </a:lnTo>
                  <a:lnTo>
                    <a:pt x="11" y="580"/>
                  </a:lnTo>
                  <a:lnTo>
                    <a:pt x="20" y="589"/>
                  </a:lnTo>
                  <a:lnTo>
                    <a:pt x="29" y="598"/>
                  </a:lnTo>
                  <a:lnTo>
                    <a:pt x="41" y="605"/>
                  </a:lnTo>
                  <a:lnTo>
                    <a:pt x="54" y="609"/>
                  </a:lnTo>
                  <a:lnTo>
                    <a:pt x="68" y="611"/>
                  </a:lnTo>
                  <a:lnTo>
                    <a:pt x="68" y="582"/>
                  </a:lnTo>
                  <a:lnTo>
                    <a:pt x="68" y="582"/>
                  </a:lnTo>
                  <a:lnTo>
                    <a:pt x="61" y="580"/>
                  </a:lnTo>
                  <a:lnTo>
                    <a:pt x="52" y="577"/>
                  </a:lnTo>
                  <a:lnTo>
                    <a:pt x="41" y="568"/>
                  </a:lnTo>
                  <a:lnTo>
                    <a:pt x="36" y="562"/>
                  </a:lnTo>
                  <a:lnTo>
                    <a:pt x="34" y="555"/>
                  </a:lnTo>
                  <a:lnTo>
                    <a:pt x="32" y="548"/>
                  </a:lnTo>
                  <a:lnTo>
                    <a:pt x="29" y="539"/>
                  </a:lnTo>
                  <a:lnTo>
                    <a:pt x="29" y="239"/>
                  </a:lnTo>
                  <a:lnTo>
                    <a:pt x="29" y="239"/>
                  </a:lnTo>
                  <a:lnTo>
                    <a:pt x="32" y="230"/>
                  </a:lnTo>
                  <a:lnTo>
                    <a:pt x="34" y="221"/>
                  </a:lnTo>
                  <a:lnTo>
                    <a:pt x="36" y="214"/>
                  </a:lnTo>
                  <a:lnTo>
                    <a:pt x="43" y="208"/>
                  </a:lnTo>
                  <a:lnTo>
                    <a:pt x="50" y="203"/>
                  </a:lnTo>
                  <a:lnTo>
                    <a:pt x="57" y="199"/>
                  </a:lnTo>
                  <a:lnTo>
                    <a:pt x="63" y="196"/>
                  </a:lnTo>
                  <a:lnTo>
                    <a:pt x="72" y="196"/>
                  </a:lnTo>
                  <a:lnTo>
                    <a:pt x="72" y="196"/>
                  </a:lnTo>
                  <a:lnTo>
                    <a:pt x="88" y="194"/>
                  </a:lnTo>
                  <a:lnTo>
                    <a:pt x="102" y="192"/>
                  </a:lnTo>
                  <a:lnTo>
                    <a:pt x="113" y="187"/>
                  </a:lnTo>
                  <a:lnTo>
                    <a:pt x="124" y="183"/>
                  </a:lnTo>
                  <a:lnTo>
                    <a:pt x="133" y="174"/>
                  </a:lnTo>
                  <a:lnTo>
                    <a:pt x="140" y="167"/>
                  </a:lnTo>
                  <a:lnTo>
                    <a:pt x="144" y="158"/>
                  </a:lnTo>
                  <a:lnTo>
                    <a:pt x="144" y="147"/>
                  </a:lnTo>
                  <a:lnTo>
                    <a:pt x="144" y="147"/>
                  </a:lnTo>
                  <a:lnTo>
                    <a:pt x="147" y="113"/>
                  </a:lnTo>
                  <a:lnTo>
                    <a:pt x="147" y="113"/>
                  </a:lnTo>
                  <a:lnTo>
                    <a:pt x="144" y="108"/>
                  </a:lnTo>
                  <a:lnTo>
                    <a:pt x="142" y="104"/>
                  </a:lnTo>
                  <a:lnTo>
                    <a:pt x="142" y="104"/>
                  </a:lnTo>
                  <a:lnTo>
                    <a:pt x="135" y="99"/>
                  </a:lnTo>
                  <a:lnTo>
                    <a:pt x="131" y="99"/>
                  </a:lnTo>
                  <a:lnTo>
                    <a:pt x="131" y="99"/>
                  </a:lnTo>
                  <a:lnTo>
                    <a:pt x="124" y="97"/>
                  </a:lnTo>
                  <a:lnTo>
                    <a:pt x="117" y="95"/>
                  </a:lnTo>
                  <a:lnTo>
                    <a:pt x="106" y="88"/>
                  </a:lnTo>
                  <a:lnTo>
                    <a:pt x="99" y="77"/>
                  </a:lnTo>
                  <a:lnTo>
                    <a:pt x="97" y="70"/>
                  </a:lnTo>
                  <a:lnTo>
                    <a:pt x="97" y="63"/>
                  </a:lnTo>
                  <a:lnTo>
                    <a:pt x="97" y="63"/>
                  </a:lnTo>
                  <a:lnTo>
                    <a:pt x="97" y="56"/>
                  </a:lnTo>
                  <a:lnTo>
                    <a:pt x="99" y="50"/>
                  </a:lnTo>
                  <a:lnTo>
                    <a:pt x="106" y="38"/>
                  </a:lnTo>
                  <a:lnTo>
                    <a:pt x="117" y="32"/>
                  </a:lnTo>
                  <a:lnTo>
                    <a:pt x="124" y="29"/>
                  </a:lnTo>
                  <a:lnTo>
                    <a:pt x="131" y="29"/>
                  </a:lnTo>
                  <a:lnTo>
                    <a:pt x="433" y="29"/>
                  </a:lnTo>
                  <a:lnTo>
                    <a:pt x="433" y="29"/>
                  </a:lnTo>
                  <a:lnTo>
                    <a:pt x="440" y="29"/>
                  </a:lnTo>
                  <a:lnTo>
                    <a:pt x="447" y="32"/>
                  </a:lnTo>
                  <a:lnTo>
                    <a:pt x="458" y="38"/>
                  </a:lnTo>
                  <a:lnTo>
                    <a:pt x="465" y="50"/>
                  </a:lnTo>
                  <a:lnTo>
                    <a:pt x="467" y="56"/>
                  </a:lnTo>
                  <a:lnTo>
                    <a:pt x="467" y="63"/>
                  </a:lnTo>
                  <a:lnTo>
                    <a:pt x="467" y="63"/>
                  </a:lnTo>
                  <a:lnTo>
                    <a:pt x="467" y="70"/>
                  </a:lnTo>
                  <a:lnTo>
                    <a:pt x="465" y="77"/>
                  </a:lnTo>
                  <a:lnTo>
                    <a:pt x="458" y="88"/>
                  </a:lnTo>
                  <a:lnTo>
                    <a:pt x="447" y="95"/>
                  </a:lnTo>
                  <a:lnTo>
                    <a:pt x="440" y="97"/>
                  </a:lnTo>
                  <a:lnTo>
                    <a:pt x="433" y="99"/>
                  </a:lnTo>
                  <a:lnTo>
                    <a:pt x="433" y="99"/>
                  </a:lnTo>
                  <a:lnTo>
                    <a:pt x="426" y="99"/>
                  </a:lnTo>
                  <a:lnTo>
                    <a:pt x="422" y="104"/>
                  </a:lnTo>
                  <a:lnTo>
                    <a:pt x="422" y="104"/>
                  </a:lnTo>
                  <a:lnTo>
                    <a:pt x="420" y="108"/>
                  </a:lnTo>
                  <a:lnTo>
                    <a:pt x="417" y="115"/>
                  </a:lnTo>
                  <a:lnTo>
                    <a:pt x="417" y="115"/>
                  </a:lnTo>
                  <a:lnTo>
                    <a:pt x="420" y="147"/>
                  </a:lnTo>
                  <a:lnTo>
                    <a:pt x="420" y="147"/>
                  </a:lnTo>
                  <a:lnTo>
                    <a:pt x="420" y="158"/>
                  </a:lnTo>
                  <a:lnTo>
                    <a:pt x="424" y="167"/>
                  </a:lnTo>
                  <a:lnTo>
                    <a:pt x="431" y="174"/>
                  </a:lnTo>
                  <a:lnTo>
                    <a:pt x="440" y="183"/>
                  </a:lnTo>
                  <a:lnTo>
                    <a:pt x="449" y="187"/>
                  </a:lnTo>
                  <a:lnTo>
                    <a:pt x="463" y="192"/>
                  </a:lnTo>
                  <a:lnTo>
                    <a:pt x="476" y="194"/>
                  </a:lnTo>
                  <a:lnTo>
                    <a:pt x="492" y="196"/>
                  </a:lnTo>
                  <a:lnTo>
                    <a:pt x="501" y="196"/>
                  </a:lnTo>
                  <a:lnTo>
                    <a:pt x="501" y="196"/>
                  </a:lnTo>
                  <a:lnTo>
                    <a:pt x="510" y="196"/>
                  </a:lnTo>
                  <a:lnTo>
                    <a:pt x="517" y="199"/>
                  </a:lnTo>
                  <a:lnTo>
                    <a:pt x="526" y="203"/>
                  </a:lnTo>
                  <a:lnTo>
                    <a:pt x="530" y="208"/>
                  </a:lnTo>
                  <a:lnTo>
                    <a:pt x="537" y="214"/>
                  </a:lnTo>
                  <a:lnTo>
                    <a:pt x="539" y="221"/>
                  </a:lnTo>
                  <a:lnTo>
                    <a:pt x="544" y="230"/>
                  </a:lnTo>
                  <a:lnTo>
                    <a:pt x="544" y="239"/>
                  </a:lnTo>
                  <a:lnTo>
                    <a:pt x="544" y="539"/>
                  </a:lnTo>
                  <a:lnTo>
                    <a:pt x="544" y="539"/>
                  </a:lnTo>
                  <a:lnTo>
                    <a:pt x="544" y="548"/>
                  </a:lnTo>
                  <a:lnTo>
                    <a:pt x="539" y="557"/>
                  </a:lnTo>
                  <a:lnTo>
                    <a:pt x="537" y="564"/>
                  </a:lnTo>
                  <a:lnTo>
                    <a:pt x="530" y="571"/>
                  </a:lnTo>
                  <a:lnTo>
                    <a:pt x="526" y="575"/>
                  </a:lnTo>
                  <a:lnTo>
                    <a:pt x="517" y="580"/>
                  </a:lnTo>
                  <a:lnTo>
                    <a:pt x="510" y="582"/>
                  </a:lnTo>
                  <a:lnTo>
                    <a:pt x="501" y="582"/>
                  </a:lnTo>
                  <a:lnTo>
                    <a:pt x="501" y="582"/>
                  </a:lnTo>
                  <a:lnTo>
                    <a:pt x="104" y="582"/>
                  </a:lnTo>
                  <a:lnTo>
                    <a:pt x="104" y="614"/>
                  </a:lnTo>
                  <a:lnTo>
                    <a:pt x="104" y="614"/>
                  </a:lnTo>
                  <a:lnTo>
                    <a:pt x="501" y="614"/>
                  </a:lnTo>
                  <a:lnTo>
                    <a:pt x="501" y="614"/>
                  </a:lnTo>
                  <a:lnTo>
                    <a:pt x="517" y="611"/>
                  </a:lnTo>
                  <a:lnTo>
                    <a:pt x="530" y="607"/>
                  </a:lnTo>
                  <a:lnTo>
                    <a:pt x="541" y="600"/>
                  </a:lnTo>
                  <a:lnTo>
                    <a:pt x="553" y="591"/>
                  </a:lnTo>
                  <a:lnTo>
                    <a:pt x="562" y="580"/>
                  </a:lnTo>
                  <a:lnTo>
                    <a:pt x="569" y="568"/>
                  </a:lnTo>
                  <a:lnTo>
                    <a:pt x="573" y="555"/>
                  </a:lnTo>
                  <a:lnTo>
                    <a:pt x="573" y="539"/>
                  </a:lnTo>
                  <a:lnTo>
                    <a:pt x="573" y="239"/>
                  </a:lnTo>
                  <a:close/>
                </a:path>
              </a:pathLst>
            </a:custGeom>
            <a:solidFill>
              <a:schemeClr val="bg1"/>
            </a:solidFill>
            <a:ln w="9525">
              <a:noFill/>
            </a:ln>
          </p:spPr>
          <p:txBody>
            <a:bodyPr/>
            <a:p>
              <a:endParaRPr altLang="en-US" lang="zh-CN"/>
            </a:p>
          </p:txBody>
        </p:sp>
      </p:grpSp>
      <p:sp>
        <p:nvSpPr>
          <p:cNvPr id="1049387" name="Freeform 16"/>
          <p:cNvSpPr>
            <a:spLocks noEditPoints="1"/>
          </p:cNvSpPr>
          <p:nvPr/>
        </p:nvSpPr>
        <p:spPr>
          <a:xfrm>
            <a:off x="1120775" y="2035175"/>
            <a:ext cx="188913" cy="177800"/>
          </a:xfrm>
          <a:custGeom>
            <a:avLst/>
            <a:ahLst/>
            <a:cxnLst>
              <a:cxn ang="0">
                <a:pos x="395" y="601"/>
              </a:cxn>
              <a:cxn ang="0">
                <a:pos x="572" y="623"/>
              </a:cxn>
              <a:cxn ang="0">
                <a:pos x="572" y="664"/>
              </a:cxn>
              <a:cxn ang="0">
                <a:pos x="944" y="701"/>
              </a:cxn>
              <a:cxn ang="0">
                <a:pos x="572" y="737"/>
              </a:cxn>
              <a:cxn ang="0">
                <a:pos x="550" y="801"/>
              </a:cxn>
              <a:cxn ang="0">
                <a:pos x="394" y="801"/>
              </a:cxn>
              <a:cxn ang="0">
                <a:pos x="372" y="778"/>
              </a:cxn>
              <a:cxn ang="0">
                <a:pos x="36" y="737"/>
              </a:cxn>
              <a:cxn ang="0">
                <a:pos x="36" y="664"/>
              </a:cxn>
              <a:cxn ang="0">
                <a:pos x="372" y="623"/>
              </a:cxn>
              <a:cxn ang="0">
                <a:pos x="908" y="64"/>
              </a:cxn>
              <a:cxn ang="0">
                <a:pos x="944" y="100"/>
              </a:cxn>
              <a:cxn ang="0">
                <a:pos x="772" y="137"/>
              </a:cxn>
              <a:cxn ang="0">
                <a:pos x="772" y="178"/>
              </a:cxn>
              <a:cxn ang="0">
                <a:pos x="595" y="200"/>
              </a:cxn>
              <a:cxn ang="0">
                <a:pos x="572" y="178"/>
              </a:cxn>
              <a:cxn ang="0">
                <a:pos x="36" y="137"/>
              </a:cxn>
              <a:cxn ang="0">
                <a:pos x="36" y="64"/>
              </a:cxn>
              <a:cxn ang="0">
                <a:pos x="572" y="23"/>
              </a:cxn>
              <a:cxn ang="0">
                <a:pos x="594" y="0"/>
              </a:cxn>
              <a:cxn ang="0">
                <a:pos x="751" y="0"/>
              </a:cxn>
              <a:cxn ang="0">
                <a:pos x="772" y="64"/>
              </a:cxn>
              <a:cxn ang="0">
                <a:pos x="36" y="437"/>
              </a:cxn>
              <a:cxn ang="0">
                <a:pos x="0" y="401"/>
              </a:cxn>
              <a:cxn ang="0">
                <a:pos x="173" y="364"/>
              </a:cxn>
              <a:cxn ang="0">
                <a:pos x="195" y="301"/>
              </a:cxn>
              <a:cxn ang="0">
                <a:pos x="351" y="301"/>
              </a:cxn>
              <a:cxn ang="0">
                <a:pos x="372" y="323"/>
              </a:cxn>
              <a:cxn ang="0">
                <a:pos x="908" y="364"/>
              </a:cxn>
              <a:cxn ang="0">
                <a:pos x="908" y="437"/>
              </a:cxn>
              <a:cxn ang="0">
                <a:pos x="372" y="479"/>
              </a:cxn>
              <a:cxn ang="0">
                <a:pos x="350" y="501"/>
              </a:cxn>
              <a:cxn ang="0">
                <a:pos x="173" y="479"/>
              </a:cxn>
              <a:cxn ang="0">
                <a:pos x="173" y="437"/>
              </a:cxn>
              <a:cxn ang="0">
                <a:pos x="728" y="44"/>
              </a:cxn>
              <a:cxn ang="0">
                <a:pos x="616" y="44"/>
              </a:cxn>
              <a:cxn ang="0">
                <a:pos x="728" y="156"/>
              </a:cxn>
              <a:cxn ang="0">
                <a:pos x="329" y="344"/>
              </a:cxn>
              <a:cxn ang="0">
                <a:pos x="216" y="344"/>
              </a:cxn>
              <a:cxn ang="0">
                <a:pos x="329" y="457"/>
              </a:cxn>
              <a:cxn ang="0">
                <a:pos x="529" y="644"/>
              </a:cxn>
              <a:cxn ang="0">
                <a:pos x="416" y="644"/>
              </a:cxn>
              <a:cxn ang="0">
                <a:pos x="529" y="757"/>
              </a:cxn>
            </a:cxnLst>
            <a:rect l="0" t="0" r="0" b="0"/>
            <a:pathLst>
              <a:path w="944" h="801">
                <a:moveTo>
                  <a:pt x="394" y="601"/>
                </a:moveTo>
                <a:cubicBezTo>
                  <a:pt x="395" y="601"/>
                  <a:pt x="395" y="601"/>
                  <a:pt x="395" y="601"/>
                </a:cubicBezTo>
                <a:cubicBezTo>
                  <a:pt x="550" y="601"/>
                  <a:pt x="550" y="601"/>
                  <a:pt x="550" y="601"/>
                </a:cubicBezTo>
                <a:cubicBezTo>
                  <a:pt x="562" y="601"/>
                  <a:pt x="572" y="610"/>
                  <a:pt x="572" y="623"/>
                </a:cubicBezTo>
                <a:cubicBezTo>
                  <a:pt x="572" y="623"/>
                  <a:pt x="572" y="623"/>
                  <a:pt x="572" y="623"/>
                </a:cubicBezTo>
                <a:cubicBezTo>
                  <a:pt x="572" y="664"/>
                  <a:pt x="572" y="664"/>
                  <a:pt x="572" y="664"/>
                </a:cubicBezTo>
                <a:cubicBezTo>
                  <a:pt x="908" y="664"/>
                  <a:pt x="908" y="664"/>
                  <a:pt x="908" y="664"/>
                </a:cubicBezTo>
                <a:cubicBezTo>
                  <a:pt x="928" y="664"/>
                  <a:pt x="944" y="681"/>
                  <a:pt x="944" y="701"/>
                </a:cubicBezTo>
                <a:cubicBezTo>
                  <a:pt x="944" y="721"/>
                  <a:pt x="928" y="737"/>
                  <a:pt x="908" y="737"/>
                </a:cubicBezTo>
                <a:cubicBezTo>
                  <a:pt x="572" y="737"/>
                  <a:pt x="572" y="737"/>
                  <a:pt x="572" y="737"/>
                </a:cubicBezTo>
                <a:cubicBezTo>
                  <a:pt x="572" y="779"/>
                  <a:pt x="572" y="779"/>
                  <a:pt x="572" y="779"/>
                </a:cubicBezTo>
                <a:cubicBezTo>
                  <a:pt x="572" y="791"/>
                  <a:pt x="562" y="801"/>
                  <a:pt x="550" y="801"/>
                </a:cubicBezTo>
                <a:cubicBezTo>
                  <a:pt x="550" y="801"/>
                  <a:pt x="550" y="801"/>
                  <a:pt x="550" y="801"/>
                </a:cubicBezTo>
                <a:cubicBezTo>
                  <a:pt x="394" y="801"/>
                  <a:pt x="394" y="801"/>
                  <a:pt x="394" y="801"/>
                </a:cubicBezTo>
                <a:cubicBezTo>
                  <a:pt x="382" y="801"/>
                  <a:pt x="372" y="791"/>
                  <a:pt x="372" y="779"/>
                </a:cubicBezTo>
                <a:cubicBezTo>
                  <a:pt x="372" y="778"/>
                  <a:pt x="372" y="778"/>
                  <a:pt x="372" y="778"/>
                </a:cubicBezTo>
                <a:cubicBezTo>
                  <a:pt x="372" y="737"/>
                  <a:pt x="372" y="737"/>
                  <a:pt x="372" y="737"/>
                </a:cubicBezTo>
                <a:cubicBezTo>
                  <a:pt x="36" y="737"/>
                  <a:pt x="36" y="737"/>
                  <a:pt x="36" y="737"/>
                </a:cubicBezTo>
                <a:cubicBezTo>
                  <a:pt x="16" y="737"/>
                  <a:pt x="0" y="721"/>
                  <a:pt x="0" y="701"/>
                </a:cubicBezTo>
                <a:cubicBezTo>
                  <a:pt x="0" y="681"/>
                  <a:pt x="16" y="664"/>
                  <a:pt x="36" y="664"/>
                </a:cubicBezTo>
                <a:cubicBezTo>
                  <a:pt x="372" y="664"/>
                  <a:pt x="372" y="664"/>
                  <a:pt x="372" y="664"/>
                </a:cubicBezTo>
                <a:cubicBezTo>
                  <a:pt x="372" y="623"/>
                  <a:pt x="372" y="623"/>
                  <a:pt x="372" y="623"/>
                </a:cubicBezTo>
                <a:cubicBezTo>
                  <a:pt x="372" y="610"/>
                  <a:pt x="382" y="601"/>
                  <a:pt x="394" y="601"/>
                </a:cubicBezTo>
                <a:close/>
                <a:moveTo>
                  <a:pt x="908" y="64"/>
                </a:moveTo>
                <a:cubicBezTo>
                  <a:pt x="908" y="64"/>
                  <a:pt x="908" y="64"/>
                  <a:pt x="908" y="64"/>
                </a:cubicBezTo>
                <a:cubicBezTo>
                  <a:pt x="928" y="64"/>
                  <a:pt x="944" y="80"/>
                  <a:pt x="944" y="100"/>
                </a:cubicBezTo>
                <a:cubicBezTo>
                  <a:pt x="944" y="120"/>
                  <a:pt x="928" y="137"/>
                  <a:pt x="908" y="137"/>
                </a:cubicBezTo>
                <a:cubicBezTo>
                  <a:pt x="772" y="137"/>
                  <a:pt x="772" y="137"/>
                  <a:pt x="772" y="137"/>
                </a:cubicBezTo>
                <a:cubicBezTo>
                  <a:pt x="772" y="178"/>
                  <a:pt x="772" y="178"/>
                  <a:pt x="772" y="178"/>
                </a:cubicBezTo>
                <a:cubicBezTo>
                  <a:pt x="772" y="178"/>
                  <a:pt x="772" y="178"/>
                  <a:pt x="772" y="178"/>
                </a:cubicBezTo>
                <a:cubicBezTo>
                  <a:pt x="772" y="190"/>
                  <a:pt x="762" y="200"/>
                  <a:pt x="751" y="200"/>
                </a:cubicBezTo>
                <a:cubicBezTo>
                  <a:pt x="595" y="200"/>
                  <a:pt x="595" y="200"/>
                  <a:pt x="595" y="200"/>
                </a:cubicBezTo>
                <a:cubicBezTo>
                  <a:pt x="594" y="200"/>
                  <a:pt x="594" y="200"/>
                  <a:pt x="594" y="200"/>
                </a:cubicBezTo>
                <a:cubicBezTo>
                  <a:pt x="582" y="200"/>
                  <a:pt x="572" y="190"/>
                  <a:pt x="572" y="178"/>
                </a:cubicBezTo>
                <a:cubicBezTo>
                  <a:pt x="572" y="137"/>
                  <a:pt x="572" y="137"/>
                  <a:pt x="572" y="137"/>
                </a:cubicBezTo>
                <a:cubicBezTo>
                  <a:pt x="36" y="137"/>
                  <a:pt x="36" y="137"/>
                  <a:pt x="36" y="137"/>
                </a:cubicBezTo>
                <a:cubicBezTo>
                  <a:pt x="16" y="137"/>
                  <a:pt x="0" y="120"/>
                  <a:pt x="0" y="100"/>
                </a:cubicBezTo>
                <a:cubicBezTo>
                  <a:pt x="0" y="80"/>
                  <a:pt x="16" y="64"/>
                  <a:pt x="36" y="64"/>
                </a:cubicBezTo>
                <a:cubicBezTo>
                  <a:pt x="572" y="64"/>
                  <a:pt x="572" y="64"/>
                  <a:pt x="572" y="64"/>
                </a:cubicBezTo>
                <a:cubicBezTo>
                  <a:pt x="572" y="23"/>
                  <a:pt x="572" y="23"/>
                  <a:pt x="572" y="23"/>
                </a:cubicBezTo>
                <a:cubicBezTo>
                  <a:pt x="572" y="22"/>
                  <a:pt x="572" y="22"/>
                  <a:pt x="572" y="22"/>
                </a:cubicBezTo>
                <a:cubicBezTo>
                  <a:pt x="572" y="10"/>
                  <a:pt x="582" y="0"/>
                  <a:pt x="594" y="0"/>
                </a:cubicBezTo>
                <a:cubicBezTo>
                  <a:pt x="750" y="0"/>
                  <a:pt x="750" y="0"/>
                  <a:pt x="750" y="0"/>
                </a:cubicBezTo>
                <a:cubicBezTo>
                  <a:pt x="751" y="0"/>
                  <a:pt x="751" y="0"/>
                  <a:pt x="751" y="0"/>
                </a:cubicBezTo>
                <a:cubicBezTo>
                  <a:pt x="762" y="0"/>
                  <a:pt x="772" y="10"/>
                  <a:pt x="772" y="22"/>
                </a:cubicBezTo>
                <a:cubicBezTo>
                  <a:pt x="772" y="64"/>
                  <a:pt x="772" y="64"/>
                  <a:pt x="772" y="64"/>
                </a:cubicBezTo>
                <a:cubicBezTo>
                  <a:pt x="908" y="64"/>
                  <a:pt x="908" y="64"/>
                  <a:pt x="908" y="64"/>
                </a:cubicBezTo>
                <a:close/>
                <a:moveTo>
                  <a:pt x="36" y="437"/>
                </a:moveTo>
                <a:cubicBezTo>
                  <a:pt x="36" y="437"/>
                  <a:pt x="36" y="437"/>
                  <a:pt x="36" y="437"/>
                </a:cubicBezTo>
                <a:cubicBezTo>
                  <a:pt x="16" y="437"/>
                  <a:pt x="0" y="421"/>
                  <a:pt x="0" y="401"/>
                </a:cubicBezTo>
                <a:cubicBezTo>
                  <a:pt x="0" y="380"/>
                  <a:pt x="16" y="364"/>
                  <a:pt x="36" y="364"/>
                </a:cubicBezTo>
                <a:cubicBezTo>
                  <a:pt x="173" y="364"/>
                  <a:pt x="173" y="364"/>
                  <a:pt x="173" y="364"/>
                </a:cubicBezTo>
                <a:cubicBezTo>
                  <a:pt x="173" y="323"/>
                  <a:pt x="173" y="323"/>
                  <a:pt x="173" y="323"/>
                </a:cubicBezTo>
                <a:cubicBezTo>
                  <a:pt x="173" y="310"/>
                  <a:pt x="182" y="301"/>
                  <a:pt x="195" y="301"/>
                </a:cubicBezTo>
                <a:cubicBezTo>
                  <a:pt x="195" y="301"/>
                  <a:pt x="195" y="301"/>
                  <a:pt x="195" y="301"/>
                </a:cubicBezTo>
                <a:cubicBezTo>
                  <a:pt x="351" y="301"/>
                  <a:pt x="351" y="301"/>
                  <a:pt x="351" y="301"/>
                </a:cubicBezTo>
                <a:cubicBezTo>
                  <a:pt x="363" y="301"/>
                  <a:pt x="372" y="310"/>
                  <a:pt x="372" y="323"/>
                </a:cubicBezTo>
                <a:cubicBezTo>
                  <a:pt x="372" y="323"/>
                  <a:pt x="372" y="323"/>
                  <a:pt x="372" y="323"/>
                </a:cubicBezTo>
                <a:cubicBezTo>
                  <a:pt x="372" y="364"/>
                  <a:pt x="372" y="364"/>
                  <a:pt x="372" y="364"/>
                </a:cubicBezTo>
                <a:cubicBezTo>
                  <a:pt x="908" y="364"/>
                  <a:pt x="908" y="364"/>
                  <a:pt x="908" y="364"/>
                </a:cubicBezTo>
                <a:cubicBezTo>
                  <a:pt x="928" y="364"/>
                  <a:pt x="944" y="380"/>
                  <a:pt x="944" y="401"/>
                </a:cubicBezTo>
                <a:cubicBezTo>
                  <a:pt x="944" y="421"/>
                  <a:pt x="928" y="437"/>
                  <a:pt x="908" y="437"/>
                </a:cubicBezTo>
                <a:cubicBezTo>
                  <a:pt x="372" y="437"/>
                  <a:pt x="372" y="437"/>
                  <a:pt x="372" y="437"/>
                </a:cubicBezTo>
                <a:cubicBezTo>
                  <a:pt x="372" y="479"/>
                  <a:pt x="372" y="479"/>
                  <a:pt x="372" y="479"/>
                </a:cubicBezTo>
                <a:cubicBezTo>
                  <a:pt x="372" y="491"/>
                  <a:pt x="363" y="501"/>
                  <a:pt x="351" y="501"/>
                </a:cubicBezTo>
                <a:cubicBezTo>
                  <a:pt x="350" y="501"/>
                  <a:pt x="350" y="501"/>
                  <a:pt x="350" y="501"/>
                </a:cubicBezTo>
                <a:cubicBezTo>
                  <a:pt x="195" y="501"/>
                  <a:pt x="195" y="501"/>
                  <a:pt x="195" y="501"/>
                </a:cubicBezTo>
                <a:cubicBezTo>
                  <a:pt x="182" y="501"/>
                  <a:pt x="173" y="491"/>
                  <a:pt x="173" y="479"/>
                </a:cubicBezTo>
                <a:cubicBezTo>
                  <a:pt x="173" y="478"/>
                  <a:pt x="173" y="478"/>
                  <a:pt x="173" y="478"/>
                </a:cubicBezTo>
                <a:cubicBezTo>
                  <a:pt x="173" y="437"/>
                  <a:pt x="173" y="437"/>
                  <a:pt x="173" y="437"/>
                </a:cubicBezTo>
                <a:cubicBezTo>
                  <a:pt x="36" y="437"/>
                  <a:pt x="36" y="437"/>
                  <a:pt x="36" y="437"/>
                </a:cubicBezTo>
                <a:close/>
                <a:moveTo>
                  <a:pt x="728" y="44"/>
                </a:moveTo>
                <a:cubicBezTo>
                  <a:pt x="728" y="44"/>
                  <a:pt x="728" y="44"/>
                  <a:pt x="728" y="44"/>
                </a:cubicBezTo>
                <a:cubicBezTo>
                  <a:pt x="616" y="44"/>
                  <a:pt x="616" y="44"/>
                  <a:pt x="616" y="44"/>
                </a:cubicBezTo>
                <a:cubicBezTo>
                  <a:pt x="616" y="156"/>
                  <a:pt x="616" y="156"/>
                  <a:pt x="616" y="156"/>
                </a:cubicBezTo>
                <a:cubicBezTo>
                  <a:pt x="728" y="156"/>
                  <a:pt x="728" y="156"/>
                  <a:pt x="728" y="156"/>
                </a:cubicBezTo>
                <a:cubicBezTo>
                  <a:pt x="728" y="44"/>
                  <a:pt x="728" y="44"/>
                  <a:pt x="728" y="44"/>
                </a:cubicBezTo>
                <a:close/>
                <a:moveTo>
                  <a:pt x="329" y="344"/>
                </a:moveTo>
                <a:cubicBezTo>
                  <a:pt x="329" y="344"/>
                  <a:pt x="329" y="344"/>
                  <a:pt x="329" y="344"/>
                </a:cubicBezTo>
                <a:cubicBezTo>
                  <a:pt x="216" y="344"/>
                  <a:pt x="216" y="344"/>
                  <a:pt x="216" y="344"/>
                </a:cubicBezTo>
                <a:cubicBezTo>
                  <a:pt x="216" y="457"/>
                  <a:pt x="216" y="457"/>
                  <a:pt x="216" y="457"/>
                </a:cubicBezTo>
                <a:cubicBezTo>
                  <a:pt x="329" y="457"/>
                  <a:pt x="329" y="457"/>
                  <a:pt x="329" y="457"/>
                </a:cubicBezTo>
                <a:cubicBezTo>
                  <a:pt x="329" y="344"/>
                  <a:pt x="329" y="344"/>
                  <a:pt x="329" y="344"/>
                </a:cubicBezTo>
                <a:close/>
                <a:moveTo>
                  <a:pt x="529" y="644"/>
                </a:moveTo>
                <a:cubicBezTo>
                  <a:pt x="529" y="644"/>
                  <a:pt x="529" y="644"/>
                  <a:pt x="529" y="644"/>
                </a:cubicBezTo>
                <a:cubicBezTo>
                  <a:pt x="416" y="644"/>
                  <a:pt x="416" y="644"/>
                  <a:pt x="416" y="644"/>
                </a:cubicBezTo>
                <a:cubicBezTo>
                  <a:pt x="416" y="757"/>
                  <a:pt x="416" y="757"/>
                  <a:pt x="416" y="757"/>
                </a:cubicBezTo>
                <a:cubicBezTo>
                  <a:pt x="529" y="757"/>
                  <a:pt x="529" y="757"/>
                  <a:pt x="529" y="757"/>
                </a:cubicBezTo>
                <a:cubicBezTo>
                  <a:pt x="529" y="644"/>
                  <a:pt x="529" y="644"/>
                  <a:pt x="529" y="644"/>
                </a:cubicBezTo>
                <a:close/>
              </a:path>
            </a:pathLst>
          </a:custGeom>
          <a:solidFill>
            <a:schemeClr val="bg1"/>
          </a:solidFill>
          <a:ln w="9525">
            <a:noFill/>
          </a:ln>
        </p:spPr>
        <p:txBody>
          <a:bodyPr/>
          <a:p>
            <a:endParaRPr altLang="en-US" lang="zh-CN"/>
          </a:p>
        </p:txBody>
      </p:sp>
      <p:sp>
        <p:nvSpPr>
          <p:cNvPr id="1049388" name="Freeform 18"/>
          <p:cNvSpPr>
            <a:spLocks noEditPoints="1"/>
          </p:cNvSpPr>
          <p:nvPr/>
        </p:nvSpPr>
        <p:spPr>
          <a:xfrm>
            <a:off x="4646613" y="2035175"/>
            <a:ext cx="158750" cy="207963"/>
          </a:xfrm>
          <a:custGeom>
            <a:avLst/>
            <a:ahLst/>
            <a:cxnLst>
              <a:cxn ang="0">
                <a:pos x="717" y="144"/>
              </a:cxn>
              <a:cxn ang="0">
                <a:pos x="356" y="170"/>
              </a:cxn>
              <a:cxn ang="0">
                <a:pos x="789" y="471"/>
              </a:cxn>
              <a:cxn ang="0">
                <a:pos x="789" y="555"/>
              </a:cxn>
              <a:cxn ang="0">
                <a:pos x="717" y="555"/>
              </a:cxn>
              <a:cxn ang="0">
                <a:pos x="717" y="216"/>
              </a:cxn>
              <a:cxn ang="0">
                <a:pos x="717" y="189"/>
              </a:cxn>
              <a:cxn ang="0">
                <a:pos x="356" y="787"/>
              </a:cxn>
              <a:cxn ang="0">
                <a:pos x="356" y="789"/>
              </a:cxn>
              <a:cxn ang="0">
                <a:pos x="178" y="934"/>
              </a:cxn>
              <a:cxn ang="0">
                <a:pos x="0" y="787"/>
              </a:cxn>
              <a:cxn ang="0">
                <a:pos x="178" y="640"/>
              </a:cxn>
              <a:cxn ang="0">
                <a:pos x="283" y="141"/>
              </a:cxn>
              <a:cxn ang="0">
                <a:pos x="284" y="139"/>
              </a:cxn>
              <a:cxn ang="0">
                <a:pos x="284" y="138"/>
              </a:cxn>
              <a:cxn ang="0">
                <a:pos x="284" y="137"/>
              </a:cxn>
              <a:cxn ang="0">
                <a:pos x="284" y="136"/>
              </a:cxn>
              <a:cxn ang="0">
                <a:pos x="284" y="134"/>
              </a:cxn>
              <a:cxn ang="0">
                <a:pos x="284" y="134"/>
              </a:cxn>
              <a:cxn ang="0">
                <a:pos x="284" y="133"/>
              </a:cxn>
              <a:cxn ang="0">
                <a:pos x="285" y="132"/>
              </a:cxn>
              <a:cxn ang="0">
                <a:pos x="285" y="131"/>
              </a:cxn>
              <a:cxn ang="0">
                <a:pos x="286" y="130"/>
              </a:cxn>
              <a:cxn ang="0">
                <a:pos x="288" y="124"/>
              </a:cxn>
              <a:cxn ang="0">
                <a:pos x="289" y="123"/>
              </a:cxn>
              <a:cxn ang="0">
                <a:pos x="289" y="122"/>
              </a:cxn>
              <a:cxn ang="0">
                <a:pos x="290" y="121"/>
              </a:cxn>
              <a:cxn ang="0">
                <a:pos x="291" y="119"/>
              </a:cxn>
              <a:cxn ang="0">
                <a:pos x="292" y="118"/>
              </a:cxn>
              <a:cxn ang="0">
                <a:pos x="292" y="118"/>
              </a:cxn>
              <a:cxn ang="0">
                <a:pos x="293" y="117"/>
              </a:cxn>
              <a:cxn ang="0">
                <a:pos x="294" y="116"/>
              </a:cxn>
              <a:cxn ang="0">
                <a:pos x="296" y="114"/>
              </a:cxn>
              <a:cxn ang="0">
                <a:pos x="297" y="113"/>
              </a:cxn>
              <a:cxn ang="0">
                <a:pos x="297" y="113"/>
              </a:cxn>
              <a:cxn ang="0">
                <a:pos x="299" y="112"/>
              </a:cxn>
              <a:cxn ang="0">
                <a:pos x="300" y="111"/>
              </a:cxn>
              <a:cxn ang="0">
                <a:pos x="301" y="110"/>
              </a:cxn>
              <a:cxn ang="0">
                <a:pos x="303" y="109"/>
              </a:cxn>
              <a:cxn ang="0">
                <a:pos x="308" y="107"/>
              </a:cxn>
              <a:cxn ang="0">
                <a:pos x="313" y="106"/>
              </a:cxn>
              <a:cxn ang="0">
                <a:pos x="787" y="29"/>
              </a:cxn>
              <a:cxn ang="0">
                <a:pos x="789" y="41"/>
              </a:cxn>
              <a:cxn ang="0">
                <a:pos x="789" y="216"/>
              </a:cxn>
              <a:cxn ang="0">
                <a:pos x="597" y="657"/>
              </a:cxn>
              <a:cxn ang="0">
                <a:pos x="597" y="741"/>
              </a:cxn>
              <a:cxn ang="0">
                <a:pos x="477" y="777"/>
              </a:cxn>
              <a:cxn ang="0">
                <a:pos x="597" y="814"/>
              </a:cxn>
              <a:cxn ang="0">
                <a:pos x="633" y="934"/>
              </a:cxn>
              <a:cxn ang="0">
                <a:pos x="669" y="814"/>
              </a:cxn>
              <a:cxn ang="0">
                <a:pos x="789" y="777"/>
              </a:cxn>
              <a:cxn ang="0">
                <a:pos x="669" y="741"/>
              </a:cxn>
              <a:cxn ang="0">
                <a:pos x="633" y="621"/>
              </a:cxn>
              <a:cxn ang="0">
                <a:pos x="256" y="737"/>
              </a:cxn>
              <a:cxn ang="0">
                <a:pos x="178" y="712"/>
              </a:cxn>
              <a:cxn ang="0">
                <a:pos x="72" y="787"/>
              </a:cxn>
              <a:cxn ang="0">
                <a:pos x="178" y="861"/>
              </a:cxn>
              <a:cxn ang="0">
                <a:pos x="283" y="787"/>
              </a:cxn>
            </a:cxnLst>
            <a:rect l="0" t="0" r="0" b="0"/>
            <a:pathLst>
              <a:path w="789" h="934">
                <a:moveTo>
                  <a:pt x="356" y="229"/>
                </a:moveTo>
                <a:cubicBezTo>
                  <a:pt x="717" y="144"/>
                  <a:pt x="717" y="144"/>
                  <a:pt x="717" y="144"/>
                </a:cubicBezTo>
                <a:cubicBezTo>
                  <a:pt x="717" y="85"/>
                  <a:pt x="717" y="85"/>
                  <a:pt x="717" y="85"/>
                </a:cubicBezTo>
                <a:cubicBezTo>
                  <a:pt x="356" y="170"/>
                  <a:pt x="356" y="170"/>
                  <a:pt x="356" y="170"/>
                </a:cubicBezTo>
                <a:cubicBezTo>
                  <a:pt x="356" y="229"/>
                  <a:pt x="356" y="229"/>
                  <a:pt x="356" y="229"/>
                </a:cubicBezTo>
                <a:close/>
                <a:moveTo>
                  <a:pt x="789" y="471"/>
                </a:moveTo>
                <a:cubicBezTo>
                  <a:pt x="789" y="471"/>
                  <a:pt x="789" y="471"/>
                  <a:pt x="789" y="471"/>
                </a:cubicBezTo>
                <a:cubicBezTo>
                  <a:pt x="789" y="555"/>
                  <a:pt x="789" y="555"/>
                  <a:pt x="789" y="555"/>
                </a:cubicBezTo>
                <a:cubicBezTo>
                  <a:pt x="789" y="575"/>
                  <a:pt x="773" y="591"/>
                  <a:pt x="753" y="591"/>
                </a:cubicBezTo>
                <a:cubicBezTo>
                  <a:pt x="733" y="591"/>
                  <a:pt x="717" y="575"/>
                  <a:pt x="717" y="555"/>
                </a:cubicBezTo>
                <a:cubicBezTo>
                  <a:pt x="717" y="471"/>
                  <a:pt x="717" y="471"/>
                  <a:pt x="717" y="471"/>
                </a:cubicBezTo>
                <a:cubicBezTo>
                  <a:pt x="717" y="216"/>
                  <a:pt x="717" y="216"/>
                  <a:pt x="717" y="216"/>
                </a:cubicBezTo>
                <a:cubicBezTo>
                  <a:pt x="717" y="215"/>
                  <a:pt x="717" y="215"/>
                  <a:pt x="717" y="215"/>
                </a:cubicBezTo>
                <a:cubicBezTo>
                  <a:pt x="717" y="189"/>
                  <a:pt x="717" y="189"/>
                  <a:pt x="717" y="189"/>
                </a:cubicBezTo>
                <a:cubicBezTo>
                  <a:pt x="356" y="274"/>
                  <a:pt x="356" y="274"/>
                  <a:pt x="356" y="274"/>
                </a:cubicBezTo>
                <a:cubicBezTo>
                  <a:pt x="356" y="787"/>
                  <a:pt x="356" y="787"/>
                  <a:pt x="356" y="787"/>
                </a:cubicBezTo>
                <a:cubicBezTo>
                  <a:pt x="356" y="789"/>
                  <a:pt x="356" y="789"/>
                  <a:pt x="356" y="789"/>
                </a:cubicBezTo>
                <a:cubicBezTo>
                  <a:pt x="356" y="789"/>
                  <a:pt x="356" y="789"/>
                  <a:pt x="356" y="789"/>
                </a:cubicBezTo>
                <a:cubicBezTo>
                  <a:pt x="356" y="830"/>
                  <a:pt x="335" y="867"/>
                  <a:pt x="300" y="894"/>
                </a:cubicBezTo>
                <a:cubicBezTo>
                  <a:pt x="269" y="918"/>
                  <a:pt x="225" y="934"/>
                  <a:pt x="178" y="934"/>
                </a:cubicBezTo>
                <a:cubicBezTo>
                  <a:pt x="131" y="934"/>
                  <a:pt x="87" y="918"/>
                  <a:pt x="55" y="894"/>
                </a:cubicBezTo>
                <a:cubicBezTo>
                  <a:pt x="21" y="867"/>
                  <a:pt x="0" y="829"/>
                  <a:pt x="0" y="787"/>
                </a:cubicBezTo>
                <a:cubicBezTo>
                  <a:pt x="0" y="745"/>
                  <a:pt x="21" y="707"/>
                  <a:pt x="55" y="680"/>
                </a:cubicBezTo>
                <a:cubicBezTo>
                  <a:pt x="87" y="655"/>
                  <a:pt x="131" y="640"/>
                  <a:pt x="178" y="640"/>
                </a:cubicBezTo>
                <a:cubicBezTo>
                  <a:pt x="217" y="640"/>
                  <a:pt x="254" y="651"/>
                  <a:pt x="283" y="669"/>
                </a:cubicBezTo>
                <a:cubicBezTo>
                  <a:pt x="283" y="141"/>
                  <a:pt x="283" y="141"/>
                  <a:pt x="283" y="141"/>
                </a:cubicBezTo>
                <a:cubicBezTo>
                  <a:pt x="284" y="139"/>
                  <a:pt x="284" y="139"/>
                  <a:pt x="284" y="139"/>
                </a:cubicBezTo>
                <a:cubicBezTo>
                  <a:pt x="284" y="139"/>
                  <a:pt x="284" y="139"/>
                  <a:pt x="284" y="139"/>
                </a:cubicBezTo>
                <a:cubicBezTo>
                  <a:pt x="284" y="139"/>
                  <a:pt x="284" y="139"/>
                  <a:pt x="284" y="139"/>
                </a:cubicBezTo>
                <a:cubicBezTo>
                  <a:pt x="284" y="138"/>
                  <a:pt x="284" y="138"/>
                  <a:pt x="284" y="138"/>
                </a:cubicBezTo>
                <a:cubicBezTo>
                  <a:pt x="284" y="138"/>
                  <a:pt x="284" y="138"/>
                  <a:pt x="284" y="138"/>
                </a:cubicBezTo>
                <a:cubicBezTo>
                  <a:pt x="284" y="137"/>
                  <a:pt x="284" y="137"/>
                  <a:pt x="284" y="137"/>
                </a:cubicBezTo>
                <a:cubicBezTo>
                  <a:pt x="284" y="137"/>
                  <a:pt x="284" y="137"/>
                  <a:pt x="284" y="137"/>
                </a:cubicBezTo>
                <a:cubicBezTo>
                  <a:pt x="284" y="136"/>
                  <a:pt x="284" y="136"/>
                  <a:pt x="284" y="136"/>
                </a:cubicBezTo>
                <a:cubicBezTo>
                  <a:pt x="284" y="135"/>
                  <a:pt x="284" y="135"/>
                  <a:pt x="284" y="135"/>
                </a:cubicBezTo>
                <a:cubicBezTo>
                  <a:pt x="284" y="134"/>
                  <a:pt x="284" y="134"/>
                  <a:pt x="284" y="134"/>
                </a:cubicBezTo>
                <a:cubicBezTo>
                  <a:pt x="284" y="134"/>
                  <a:pt x="284" y="134"/>
                  <a:pt x="284" y="134"/>
                </a:cubicBezTo>
                <a:cubicBezTo>
                  <a:pt x="284" y="134"/>
                  <a:pt x="284" y="134"/>
                  <a:pt x="284" y="134"/>
                </a:cubicBezTo>
                <a:cubicBezTo>
                  <a:pt x="284" y="133"/>
                  <a:pt x="284" y="133"/>
                  <a:pt x="284" y="133"/>
                </a:cubicBezTo>
                <a:cubicBezTo>
                  <a:pt x="284" y="133"/>
                  <a:pt x="284" y="133"/>
                  <a:pt x="284" y="133"/>
                </a:cubicBezTo>
                <a:cubicBezTo>
                  <a:pt x="285" y="132"/>
                  <a:pt x="285" y="132"/>
                  <a:pt x="285" y="132"/>
                </a:cubicBezTo>
                <a:cubicBezTo>
                  <a:pt x="285" y="132"/>
                  <a:pt x="285" y="132"/>
                  <a:pt x="285" y="132"/>
                </a:cubicBezTo>
                <a:cubicBezTo>
                  <a:pt x="285" y="131"/>
                  <a:pt x="285" y="131"/>
                  <a:pt x="285" y="131"/>
                </a:cubicBezTo>
                <a:cubicBezTo>
                  <a:pt x="285" y="131"/>
                  <a:pt x="285" y="131"/>
                  <a:pt x="285" y="131"/>
                </a:cubicBezTo>
                <a:cubicBezTo>
                  <a:pt x="285" y="131"/>
                  <a:pt x="285" y="131"/>
                  <a:pt x="285" y="131"/>
                </a:cubicBezTo>
                <a:cubicBezTo>
                  <a:pt x="286" y="130"/>
                  <a:pt x="286" y="130"/>
                  <a:pt x="286" y="130"/>
                </a:cubicBezTo>
                <a:cubicBezTo>
                  <a:pt x="286" y="129"/>
                  <a:pt x="286" y="129"/>
                  <a:pt x="286" y="129"/>
                </a:cubicBezTo>
                <a:cubicBezTo>
                  <a:pt x="287" y="127"/>
                  <a:pt x="288" y="125"/>
                  <a:pt x="288" y="124"/>
                </a:cubicBezTo>
                <a:cubicBezTo>
                  <a:pt x="288" y="123"/>
                  <a:pt x="288" y="123"/>
                  <a:pt x="288" y="123"/>
                </a:cubicBezTo>
                <a:cubicBezTo>
                  <a:pt x="289" y="123"/>
                  <a:pt x="289" y="123"/>
                  <a:pt x="289" y="123"/>
                </a:cubicBezTo>
                <a:cubicBezTo>
                  <a:pt x="289" y="122"/>
                  <a:pt x="289" y="122"/>
                  <a:pt x="289" y="122"/>
                </a:cubicBezTo>
                <a:cubicBezTo>
                  <a:pt x="289" y="122"/>
                  <a:pt x="289" y="122"/>
                  <a:pt x="289" y="122"/>
                </a:cubicBezTo>
                <a:cubicBezTo>
                  <a:pt x="290" y="121"/>
                  <a:pt x="290" y="121"/>
                  <a:pt x="290" y="121"/>
                </a:cubicBezTo>
                <a:cubicBezTo>
                  <a:pt x="290" y="121"/>
                  <a:pt x="290" y="121"/>
                  <a:pt x="290" y="121"/>
                </a:cubicBezTo>
                <a:cubicBezTo>
                  <a:pt x="290" y="120"/>
                  <a:pt x="290" y="120"/>
                  <a:pt x="290" y="120"/>
                </a:cubicBezTo>
                <a:cubicBezTo>
                  <a:pt x="291" y="119"/>
                  <a:pt x="291" y="119"/>
                  <a:pt x="291" y="119"/>
                </a:cubicBezTo>
                <a:cubicBezTo>
                  <a:pt x="292" y="119"/>
                  <a:pt x="292" y="119"/>
                  <a:pt x="292" y="119"/>
                </a:cubicBezTo>
                <a:cubicBezTo>
                  <a:pt x="292" y="118"/>
                  <a:pt x="292" y="118"/>
                  <a:pt x="292" y="118"/>
                </a:cubicBezTo>
                <a:cubicBezTo>
                  <a:pt x="292" y="118"/>
                  <a:pt x="292" y="118"/>
                  <a:pt x="292" y="118"/>
                </a:cubicBezTo>
                <a:cubicBezTo>
                  <a:pt x="292" y="118"/>
                  <a:pt x="292" y="118"/>
                  <a:pt x="292" y="118"/>
                </a:cubicBezTo>
                <a:cubicBezTo>
                  <a:pt x="293" y="117"/>
                  <a:pt x="293" y="117"/>
                  <a:pt x="293" y="117"/>
                </a:cubicBezTo>
                <a:cubicBezTo>
                  <a:pt x="293" y="117"/>
                  <a:pt x="293" y="117"/>
                  <a:pt x="293" y="117"/>
                </a:cubicBezTo>
                <a:cubicBezTo>
                  <a:pt x="293" y="117"/>
                  <a:pt x="293" y="117"/>
                  <a:pt x="293" y="117"/>
                </a:cubicBezTo>
                <a:cubicBezTo>
                  <a:pt x="294" y="116"/>
                  <a:pt x="294" y="116"/>
                  <a:pt x="294" y="116"/>
                </a:cubicBezTo>
                <a:cubicBezTo>
                  <a:pt x="295" y="115"/>
                  <a:pt x="295" y="115"/>
                  <a:pt x="295" y="115"/>
                </a:cubicBezTo>
                <a:cubicBezTo>
                  <a:pt x="296" y="114"/>
                  <a:pt x="296" y="114"/>
                  <a:pt x="296" y="114"/>
                </a:cubicBezTo>
                <a:cubicBezTo>
                  <a:pt x="296" y="114"/>
                  <a:pt x="296" y="114"/>
                  <a:pt x="296" y="114"/>
                </a:cubicBezTo>
                <a:cubicBezTo>
                  <a:pt x="297" y="113"/>
                  <a:pt x="297" y="113"/>
                  <a:pt x="297" y="113"/>
                </a:cubicBezTo>
                <a:cubicBezTo>
                  <a:pt x="297" y="113"/>
                  <a:pt x="297" y="113"/>
                  <a:pt x="297" y="113"/>
                </a:cubicBezTo>
                <a:cubicBezTo>
                  <a:pt x="297" y="113"/>
                  <a:pt x="297" y="113"/>
                  <a:pt x="297" y="113"/>
                </a:cubicBezTo>
                <a:cubicBezTo>
                  <a:pt x="298" y="112"/>
                  <a:pt x="298" y="112"/>
                  <a:pt x="298" y="112"/>
                </a:cubicBezTo>
                <a:cubicBezTo>
                  <a:pt x="299" y="112"/>
                  <a:pt x="299" y="112"/>
                  <a:pt x="299" y="112"/>
                </a:cubicBezTo>
                <a:cubicBezTo>
                  <a:pt x="299" y="111"/>
                  <a:pt x="299" y="111"/>
                  <a:pt x="299" y="111"/>
                </a:cubicBezTo>
                <a:cubicBezTo>
                  <a:pt x="300" y="111"/>
                  <a:pt x="300" y="111"/>
                  <a:pt x="300" y="111"/>
                </a:cubicBezTo>
                <a:cubicBezTo>
                  <a:pt x="300" y="111"/>
                  <a:pt x="300" y="111"/>
                  <a:pt x="300" y="111"/>
                </a:cubicBezTo>
                <a:cubicBezTo>
                  <a:pt x="301" y="110"/>
                  <a:pt x="301" y="110"/>
                  <a:pt x="301" y="110"/>
                </a:cubicBezTo>
                <a:cubicBezTo>
                  <a:pt x="302" y="110"/>
                  <a:pt x="302" y="110"/>
                  <a:pt x="302" y="110"/>
                </a:cubicBezTo>
                <a:cubicBezTo>
                  <a:pt x="303" y="109"/>
                  <a:pt x="303" y="109"/>
                  <a:pt x="303" y="109"/>
                </a:cubicBezTo>
                <a:cubicBezTo>
                  <a:pt x="304" y="109"/>
                  <a:pt x="304" y="109"/>
                  <a:pt x="304" y="109"/>
                </a:cubicBezTo>
                <a:cubicBezTo>
                  <a:pt x="305" y="108"/>
                  <a:pt x="307" y="107"/>
                  <a:pt x="308" y="107"/>
                </a:cubicBezTo>
                <a:cubicBezTo>
                  <a:pt x="308" y="107"/>
                  <a:pt x="308" y="107"/>
                  <a:pt x="308" y="107"/>
                </a:cubicBezTo>
                <a:cubicBezTo>
                  <a:pt x="310" y="106"/>
                  <a:pt x="312" y="106"/>
                  <a:pt x="313" y="106"/>
                </a:cubicBezTo>
                <a:cubicBezTo>
                  <a:pt x="744" y="4"/>
                  <a:pt x="744" y="4"/>
                  <a:pt x="744" y="4"/>
                </a:cubicBezTo>
                <a:cubicBezTo>
                  <a:pt x="763" y="0"/>
                  <a:pt x="782" y="11"/>
                  <a:pt x="787" y="29"/>
                </a:cubicBezTo>
                <a:cubicBezTo>
                  <a:pt x="787" y="29"/>
                  <a:pt x="787" y="29"/>
                  <a:pt x="787" y="29"/>
                </a:cubicBezTo>
                <a:cubicBezTo>
                  <a:pt x="789" y="33"/>
                  <a:pt x="789" y="37"/>
                  <a:pt x="789" y="41"/>
                </a:cubicBezTo>
                <a:cubicBezTo>
                  <a:pt x="789" y="215"/>
                  <a:pt x="789" y="215"/>
                  <a:pt x="789" y="215"/>
                </a:cubicBezTo>
                <a:cubicBezTo>
                  <a:pt x="789" y="216"/>
                  <a:pt x="789" y="216"/>
                  <a:pt x="789" y="216"/>
                </a:cubicBezTo>
                <a:cubicBezTo>
                  <a:pt x="789" y="471"/>
                  <a:pt x="789" y="471"/>
                  <a:pt x="789" y="471"/>
                </a:cubicBezTo>
                <a:close/>
                <a:moveTo>
                  <a:pt x="597" y="657"/>
                </a:moveTo>
                <a:cubicBezTo>
                  <a:pt x="597" y="657"/>
                  <a:pt x="597" y="657"/>
                  <a:pt x="597" y="657"/>
                </a:cubicBezTo>
                <a:cubicBezTo>
                  <a:pt x="597" y="741"/>
                  <a:pt x="597" y="741"/>
                  <a:pt x="597" y="741"/>
                </a:cubicBezTo>
                <a:cubicBezTo>
                  <a:pt x="513" y="741"/>
                  <a:pt x="513" y="741"/>
                  <a:pt x="513" y="741"/>
                </a:cubicBezTo>
                <a:cubicBezTo>
                  <a:pt x="493" y="741"/>
                  <a:pt x="477" y="758"/>
                  <a:pt x="477" y="777"/>
                </a:cubicBezTo>
                <a:cubicBezTo>
                  <a:pt x="477" y="798"/>
                  <a:pt x="493" y="814"/>
                  <a:pt x="513" y="814"/>
                </a:cubicBezTo>
                <a:cubicBezTo>
                  <a:pt x="597" y="814"/>
                  <a:pt x="597" y="814"/>
                  <a:pt x="597" y="814"/>
                </a:cubicBezTo>
                <a:cubicBezTo>
                  <a:pt x="597" y="898"/>
                  <a:pt x="597" y="898"/>
                  <a:pt x="597" y="898"/>
                </a:cubicBezTo>
                <a:cubicBezTo>
                  <a:pt x="597" y="918"/>
                  <a:pt x="613" y="934"/>
                  <a:pt x="633" y="934"/>
                </a:cubicBezTo>
                <a:cubicBezTo>
                  <a:pt x="653" y="934"/>
                  <a:pt x="669" y="918"/>
                  <a:pt x="669" y="898"/>
                </a:cubicBezTo>
                <a:cubicBezTo>
                  <a:pt x="669" y="814"/>
                  <a:pt x="669" y="814"/>
                  <a:pt x="669" y="814"/>
                </a:cubicBezTo>
                <a:cubicBezTo>
                  <a:pt x="753" y="814"/>
                  <a:pt x="753" y="814"/>
                  <a:pt x="753" y="814"/>
                </a:cubicBezTo>
                <a:cubicBezTo>
                  <a:pt x="773" y="814"/>
                  <a:pt x="789" y="798"/>
                  <a:pt x="789" y="777"/>
                </a:cubicBezTo>
                <a:cubicBezTo>
                  <a:pt x="789" y="758"/>
                  <a:pt x="773" y="741"/>
                  <a:pt x="753" y="741"/>
                </a:cubicBezTo>
                <a:cubicBezTo>
                  <a:pt x="669" y="741"/>
                  <a:pt x="669" y="741"/>
                  <a:pt x="669" y="741"/>
                </a:cubicBezTo>
                <a:cubicBezTo>
                  <a:pt x="669" y="657"/>
                  <a:pt x="669" y="657"/>
                  <a:pt x="669" y="657"/>
                </a:cubicBezTo>
                <a:cubicBezTo>
                  <a:pt x="669" y="638"/>
                  <a:pt x="653" y="621"/>
                  <a:pt x="633" y="621"/>
                </a:cubicBezTo>
                <a:cubicBezTo>
                  <a:pt x="613" y="621"/>
                  <a:pt x="597" y="638"/>
                  <a:pt x="597" y="657"/>
                </a:cubicBezTo>
                <a:close/>
                <a:moveTo>
                  <a:pt x="256" y="737"/>
                </a:moveTo>
                <a:cubicBezTo>
                  <a:pt x="256" y="737"/>
                  <a:pt x="256" y="737"/>
                  <a:pt x="256" y="737"/>
                </a:cubicBezTo>
                <a:cubicBezTo>
                  <a:pt x="237" y="722"/>
                  <a:pt x="209" y="712"/>
                  <a:pt x="178" y="712"/>
                </a:cubicBezTo>
                <a:cubicBezTo>
                  <a:pt x="147" y="712"/>
                  <a:pt x="119" y="722"/>
                  <a:pt x="100" y="737"/>
                </a:cubicBezTo>
                <a:cubicBezTo>
                  <a:pt x="83" y="750"/>
                  <a:pt x="72" y="768"/>
                  <a:pt x="72" y="787"/>
                </a:cubicBezTo>
                <a:cubicBezTo>
                  <a:pt x="72" y="806"/>
                  <a:pt x="83" y="823"/>
                  <a:pt x="100" y="836"/>
                </a:cubicBezTo>
                <a:cubicBezTo>
                  <a:pt x="119" y="852"/>
                  <a:pt x="147" y="861"/>
                  <a:pt x="178" y="861"/>
                </a:cubicBezTo>
                <a:cubicBezTo>
                  <a:pt x="209" y="861"/>
                  <a:pt x="237" y="852"/>
                  <a:pt x="256" y="837"/>
                </a:cubicBezTo>
                <a:cubicBezTo>
                  <a:pt x="273" y="823"/>
                  <a:pt x="283" y="806"/>
                  <a:pt x="283" y="787"/>
                </a:cubicBezTo>
                <a:cubicBezTo>
                  <a:pt x="283" y="768"/>
                  <a:pt x="273" y="750"/>
                  <a:pt x="256" y="737"/>
                </a:cubicBezTo>
                <a:close/>
              </a:path>
            </a:pathLst>
          </a:custGeom>
          <a:solidFill>
            <a:schemeClr val="bg1"/>
          </a:solidFill>
          <a:ln w="9525">
            <a:noFill/>
          </a:ln>
        </p:spPr>
        <p:txBody>
          <a:bodyPr/>
          <a:p>
            <a:endParaRPr altLang="en-US" lang="zh-CN"/>
          </a:p>
        </p:txBody>
      </p:sp>
      <p:sp>
        <p:nvSpPr>
          <p:cNvPr id="1049389" name="Freeform 19"/>
          <p:cNvSpPr>
            <a:spLocks noEditPoints="1"/>
          </p:cNvSpPr>
          <p:nvPr/>
        </p:nvSpPr>
        <p:spPr>
          <a:xfrm>
            <a:off x="6005513" y="2035175"/>
            <a:ext cx="157162" cy="207963"/>
          </a:xfrm>
          <a:custGeom>
            <a:avLst/>
            <a:ahLst/>
            <a:cxnLst>
              <a:cxn ang="0">
                <a:pos x="717" y="144"/>
              </a:cxn>
              <a:cxn ang="0">
                <a:pos x="356" y="170"/>
              </a:cxn>
              <a:cxn ang="0">
                <a:pos x="789" y="471"/>
              </a:cxn>
              <a:cxn ang="0">
                <a:pos x="789" y="555"/>
              </a:cxn>
              <a:cxn ang="0">
                <a:pos x="717" y="555"/>
              </a:cxn>
              <a:cxn ang="0">
                <a:pos x="717" y="216"/>
              </a:cxn>
              <a:cxn ang="0">
                <a:pos x="717" y="189"/>
              </a:cxn>
              <a:cxn ang="0">
                <a:pos x="356" y="787"/>
              </a:cxn>
              <a:cxn ang="0">
                <a:pos x="356" y="789"/>
              </a:cxn>
              <a:cxn ang="0">
                <a:pos x="178" y="934"/>
              </a:cxn>
              <a:cxn ang="0">
                <a:pos x="0" y="787"/>
              </a:cxn>
              <a:cxn ang="0">
                <a:pos x="178" y="640"/>
              </a:cxn>
              <a:cxn ang="0">
                <a:pos x="284" y="141"/>
              </a:cxn>
              <a:cxn ang="0">
                <a:pos x="284" y="139"/>
              </a:cxn>
              <a:cxn ang="0">
                <a:pos x="284" y="138"/>
              </a:cxn>
              <a:cxn ang="0">
                <a:pos x="284" y="137"/>
              </a:cxn>
              <a:cxn ang="0">
                <a:pos x="284" y="136"/>
              </a:cxn>
              <a:cxn ang="0">
                <a:pos x="284" y="134"/>
              </a:cxn>
              <a:cxn ang="0">
                <a:pos x="284" y="134"/>
              </a:cxn>
              <a:cxn ang="0">
                <a:pos x="285" y="133"/>
              </a:cxn>
              <a:cxn ang="0">
                <a:pos x="285" y="132"/>
              </a:cxn>
              <a:cxn ang="0">
                <a:pos x="285" y="131"/>
              </a:cxn>
              <a:cxn ang="0">
                <a:pos x="286" y="130"/>
              </a:cxn>
              <a:cxn ang="0">
                <a:pos x="289" y="124"/>
              </a:cxn>
              <a:cxn ang="0">
                <a:pos x="289" y="123"/>
              </a:cxn>
              <a:cxn ang="0">
                <a:pos x="289" y="122"/>
              </a:cxn>
              <a:cxn ang="0">
                <a:pos x="290" y="121"/>
              </a:cxn>
              <a:cxn ang="0">
                <a:pos x="291" y="119"/>
              </a:cxn>
              <a:cxn ang="0">
                <a:pos x="292" y="118"/>
              </a:cxn>
              <a:cxn ang="0">
                <a:pos x="292" y="118"/>
              </a:cxn>
              <a:cxn ang="0">
                <a:pos x="293" y="117"/>
              </a:cxn>
              <a:cxn ang="0">
                <a:pos x="293" y="116"/>
              </a:cxn>
              <a:cxn ang="0">
                <a:pos x="296" y="114"/>
              </a:cxn>
              <a:cxn ang="0">
                <a:pos x="297" y="113"/>
              </a:cxn>
              <a:cxn ang="0">
                <a:pos x="297" y="113"/>
              </a:cxn>
              <a:cxn ang="0">
                <a:pos x="299" y="112"/>
              </a:cxn>
              <a:cxn ang="0">
                <a:pos x="300" y="111"/>
              </a:cxn>
              <a:cxn ang="0">
                <a:pos x="302" y="110"/>
              </a:cxn>
              <a:cxn ang="0">
                <a:pos x="303" y="109"/>
              </a:cxn>
              <a:cxn ang="0">
                <a:pos x="308" y="107"/>
              </a:cxn>
              <a:cxn ang="0">
                <a:pos x="314" y="106"/>
              </a:cxn>
              <a:cxn ang="0">
                <a:pos x="787" y="29"/>
              </a:cxn>
              <a:cxn ang="0">
                <a:pos x="789" y="41"/>
              </a:cxn>
              <a:cxn ang="0">
                <a:pos x="789" y="216"/>
              </a:cxn>
              <a:cxn ang="0">
                <a:pos x="713" y="646"/>
              </a:cxn>
              <a:cxn ang="0">
                <a:pos x="633" y="726"/>
              </a:cxn>
              <a:cxn ang="0">
                <a:pos x="502" y="646"/>
              </a:cxn>
              <a:cxn ang="0">
                <a:pos x="582" y="777"/>
              </a:cxn>
              <a:cxn ang="0">
                <a:pos x="502" y="909"/>
              </a:cxn>
              <a:cxn ang="0">
                <a:pos x="633" y="829"/>
              </a:cxn>
              <a:cxn ang="0">
                <a:pos x="764" y="909"/>
              </a:cxn>
              <a:cxn ang="0">
                <a:pos x="685" y="777"/>
              </a:cxn>
              <a:cxn ang="0">
                <a:pos x="764" y="646"/>
              </a:cxn>
              <a:cxn ang="0">
                <a:pos x="256" y="737"/>
              </a:cxn>
              <a:cxn ang="0">
                <a:pos x="178" y="712"/>
              </a:cxn>
              <a:cxn ang="0">
                <a:pos x="72" y="787"/>
              </a:cxn>
              <a:cxn ang="0">
                <a:pos x="178" y="861"/>
              </a:cxn>
              <a:cxn ang="0">
                <a:pos x="284" y="787"/>
              </a:cxn>
            </a:cxnLst>
            <a:rect l="0" t="0" r="0" b="0"/>
            <a:pathLst>
              <a:path w="789" h="934">
                <a:moveTo>
                  <a:pt x="356" y="229"/>
                </a:moveTo>
                <a:cubicBezTo>
                  <a:pt x="717" y="144"/>
                  <a:pt x="717" y="144"/>
                  <a:pt x="717" y="144"/>
                </a:cubicBezTo>
                <a:cubicBezTo>
                  <a:pt x="717" y="85"/>
                  <a:pt x="717" y="85"/>
                  <a:pt x="717" y="85"/>
                </a:cubicBezTo>
                <a:cubicBezTo>
                  <a:pt x="356" y="170"/>
                  <a:pt x="356" y="170"/>
                  <a:pt x="356" y="170"/>
                </a:cubicBezTo>
                <a:cubicBezTo>
                  <a:pt x="356" y="229"/>
                  <a:pt x="356" y="229"/>
                  <a:pt x="356" y="229"/>
                </a:cubicBezTo>
                <a:close/>
                <a:moveTo>
                  <a:pt x="789" y="471"/>
                </a:moveTo>
                <a:cubicBezTo>
                  <a:pt x="789" y="471"/>
                  <a:pt x="789" y="471"/>
                  <a:pt x="789" y="471"/>
                </a:cubicBezTo>
                <a:cubicBezTo>
                  <a:pt x="789" y="555"/>
                  <a:pt x="789" y="555"/>
                  <a:pt x="789" y="555"/>
                </a:cubicBezTo>
                <a:cubicBezTo>
                  <a:pt x="789" y="575"/>
                  <a:pt x="773" y="591"/>
                  <a:pt x="753" y="591"/>
                </a:cubicBezTo>
                <a:cubicBezTo>
                  <a:pt x="733" y="591"/>
                  <a:pt x="717" y="575"/>
                  <a:pt x="717" y="555"/>
                </a:cubicBezTo>
                <a:cubicBezTo>
                  <a:pt x="717" y="471"/>
                  <a:pt x="717" y="471"/>
                  <a:pt x="717" y="471"/>
                </a:cubicBezTo>
                <a:cubicBezTo>
                  <a:pt x="717" y="216"/>
                  <a:pt x="717" y="216"/>
                  <a:pt x="717" y="216"/>
                </a:cubicBezTo>
                <a:cubicBezTo>
                  <a:pt x="717" y="215"/>
                  <a:pt x="717" y="215"/>
                  <a:pt x="717" y="215"/>
                </a:cubicBezTo>
                <a:cubicBezTo>
                  <a:pt x="717" y="189"/>
                  <a:pt x="717" y="189"/>
                  <a:pt x="717" y="189"/>
                </a:cubicBezTo>
                <a:cubicBezTo>
                  <a:pt x="356" y="274"/>
                  <a:pt x="356" y="274"/>
                  <a:pt x="356" y="274"/>
                </a:cubicBezTo>
                <a:cubicBezTo>
                  <a:pt x="356" y="787"/>
                  <a:pt x="356" y="787"/>
                  <a:pt x="356" y="787"/>
                </a:cubicBezTo>
                <a:cubicBezTo>
                  <a:pt x="356" y="789"/>
                  <a:pt x="356" y="789"/>
                  <a:pt x="356" y="789"/>
                </a:cubicBezTo>
                <a:cubicBezTo>
                  <a:pt x="356" y="789"/>
                  <a:pt x="356" y="789"/>
                  <a:pt x="356" y="789"/>
                </a:cubicBezTo>
                <a:cubicBezTo>
                  <a:pt x="356" y="830"/>
                  <a:pt x="335" y="867"/>
                  <a:pt x="301" y="894"/>
                </a:cubicBezTo>
                <a:cubicBezTo>
                  <a:pt x="269" y="918"/>
                  <a:pt x="225" y="934"/>
                  <a:pt x="178" y="934"/>
                </a:cubicBezTo>
                <a:cubicBezTo>
                  <a:pt x="131" y="934"/>
                  <a:pt x="87" y="918"/>
                  <a:pt x="55" y="894"/>
                </a:cubicBezTo>
                <a:cubicBezTo>
                  <a:pt x="21" y="867"/>
                  <a:pt x="0" y="829"/>
                  <a:pt x="0" y="787"/>
                </a:cubicBezTo>
                <a:cubicBezTo>
                  <a:pt x="0" y="745"/>
                  <a:pt x="21" y="707"/>
                  <a:pt x="55" y="680"/>
                </a:cubicBezTo>
                <a:cubicBezTo>
                  <a:pt x="87" y="655"/>
                  <a:pt x="131" y="640"/>
                  <a:pt x="178" y="640"/>
                </a:cubicBezTo>
                <a:cubicBezTo>
                  <a:pt x="217" y="640"/>
                  <a:pt x="254" y="651"/>
                  <a:pt x="284" y="669"/>
                </a:cubicBezTo>
                <a:cubicBezTo>
                  <a:pt x="284" y="141"/>
                  <a:pt x="284" y="141"/>
                  <a:pt x="284" y="141"/>
                </a:cubicBezTo>
                <a:cubicBezTo>
                  <a:pt x="284" y="139"/>
                  <a:pt x="284" y="139"/>
                  <a:pt x="284" y="139"/>
                </a:cubicBezTo>
                <a:cubicBezTo>
                  <a:pt x="284" y="139"/>
                  <a:pt x="284" y="139"/>
                  <a:pt x="284" y="139"/>
                </a:cubicBezTo>
                <a:cubicBezTo>
                  <a:pt x="284" y="139"/>
                  <a:pt x="284" y="139"/>
                  <a:pt x="284" y="139"/>
                </a:cubicBezTo>
                <a:cubicBezTo>
                  <a:pt x="284" y="138"/>
                  <a:pt x="284" y="138"/>
                  <a:pt x="284" y="138"/>
                </a:cubicBezTo>
                <a:cubicBezTo>
                  <a:pt x="284" y="138"/>
                  <a:pt x="284" y="138"/>
                  <a:pt x="284" y="138"/>
                </a:cubicBezTo>
                <a:cubicBezTo>
                  <a:pt x="284" y="137"/>
                  <a:pt x="284" y="137"/>
                  <a:pt x="284" y="137"/>
                </a:cubicBezTo>
                <a:cubicBezTo>
                  <a:pt x="284" y="137"/>
                  <a:pt x="284" y="137"/>
                  <a:pt x="284" y="137"/>
                </a:cubicBezTo>
                <a:cubicBezTo>
                  <a:pt x="284" y="136"/>
                  <a:pt x="284" y="136"/>
                  <a:pt x="284" y="136"/>
                </a:cubicBezTo>
                <a:cubicBezTo>
                  <a:pt x="284" y="135"/>
                  <a:pt x="284" y="135"/>
                  <a:pt x="284" y="135"/>
                </a:cubicBezTo>
                <a:cubicBezTo>
                  <a:pt x="284" y="134"/>
                  <a:pt x="284" y="134"/>
                  <a:pt x="284" y="134"/>
                </a:cubicBezTo>
                <a:cubicBezTo>
                  <a:pt x="284" y="134"/>
                  <a:pt x="284" y="134"/>
                  <a:pt x="284" y="134"/>
                </a:cubicBezTo>
                <a:cubicBezTo>
                  <a:pt x="284" y="134"/>
                  <a:pt x="284" y="134"/>
                  <a:pt x="284" y="134"/>
                </a:cubicBezTo>
                <a:cubicBezTo>
                  <a:pt x="284" y="133"/>
                  <a:pt x="284" y="133"/>
                  <a:pt x="284" y="133"/>
                </a:cubicBezTo>
                <a:cubicBezTo>
                  <a:pt x="285" y="133"/>
                  <a:pt x="285" y="133"/>
                  <a:pt x="285" y="133"/>
                </a:cubicBezTo>
                <a:cubicBezTo>
                  <a:pt x="285" y="132"/>
                  <a:pt x="285" y="132"/>
                  <a:pt x="285" y="132"/>
                </a:cubicBezTo>
                <a:cubicBezTo>
                  <a:pt x="285" y="132"/>
                  <a:pt x="285" y="132"/>
                  <a:pt x="285" y="132"/>
                </a:cubicBezTo>
                <a:cubicBezTo>
                  <a:pt x="285" y="131"/>
                  <a:pt x="285" y="131"/>
                  <a:pt x="285" y="131"/>
                </a:cubicBezTo>
                <a:cubicBezTo>
                  <a:pt x="285" y="131"/>
                  <a:pt x="285" y="131"/>
                  <a:pt x="285" y="131"/>
                </a:cubicBezTo>
                <a:cubicBezTo>
                  <a:pt x="285" y="131"/>
                  <a:pt x="285" y="131"/>
                  <a:pt x="285" y="131"/>
                </a:cubicBezTo>
                <a:cubicBezTo>
                  <a:pt x="286" y="130"/>
                  <a:pt x="286" y="130"/>
                  <a:pt x="286" y="130"/>
                </a:cubicBezTo>
                <a:cubicBezTo>
                  <a:pt x="286" y="129"/>
                  <a:pt x="286" y="129"/>
                  <a:pt x="286" y="129"/>
                </a:cubicBezTo>
                <a:cubicBezTo>
                  <a:pt x="286" y="127"/>
                  <a:pt x="288" y="125"/>
                  <a:pt x="289" y="124"/>
                </a:cubicBezTo>
                <a:cubicBezTo>
                  <a:pt x="289" y="123"/>
                  <a:pt x="289" y="123"/>
                  <a:pt x="289" y="123"/>
                </a:cubicBezTo>
                <a:cubicBezTo>
                  <a:pt x="289" y="123"/>
                  <a:pt x="289" y="123"/>
                  <a:pt x="289" y="123"/>
                </a:cubicBezTo>
                <a:cubicBezTo>
                  <a:pt x="289" y="122"/>
                  <a:pt x="289" y="122"/>
                  <a:pt x="289" y="122"/>
                </a:cubicBezTo>
                <a:cubicBezTo>
                  <a:pt x="289" y="122"/>
                  <a:pt x="289" y="122"/>
                  <a:pt x="289" y="122"/>
                </a:cubicBezTo>
                <a:cubicBezTo>
                  <a:pt x="290" y="121"/>
                  <a:pt x="290" y="121"/>
                  <a:pt x="290" y="121"/>
                </a:cubicBezTo>
                <a:cubicBezTo>
                  <a:pt x="290" y="121"/>
                  <a:pt x="290" y="121"/>
                  <a:pt x="290" y="121"/>
                </a:cubicBezTo>
                <a:cubicBezTo>
                  <a:pt x="291" y="120"/>
                  <a:pt x="291" y="120"/>
                  <a:pt x="291" y="120"/>
                </a:cubicBezTo>
                <a:cubicBezTo>
                  <a:pt x="291" y="119"/>
                  <a:pt x="291" y="119"/>
                  <a:pt x="291" y="119"/>
                </a:cubicBezTo>
                <a:cubicBezTo>
                  <a:pt x="291" y="119"/>
                  <a:pt x="291" y="119"/>
                  <a:pt x="291" y="119"/>
                </a:cubicBezTo>
                <a:cubicBezTo>
                  <a:pt x="292" y="118"/>
                  <a:pt x="292" y="118"/>
                  <a:pt x="292" y="118"/>
                </a:cubicBezTo>
                <a:cubicBezTo>
                  <a:pt x="292" y="118"/>
                  <a:pt x="292" y="118"/>
                  <a:pt x="292" y="118"/>
                </a:cubicBezTo>
                <a:cubicBezTo>
                  <a:pt x="292" y="118"/>
                  <a:pt x="292" y="118"/>
                  <a:pt x="292" y="118"/>
                </a:cubicBezTo>
                <a:cubicBezTo>
                  <a:pt x="293" y="117"/>
                  <a:pt x="293" y="117"/>
                  <a:pt x="293" y="117"/>
                </a:cubicBezTo>
                <a:cubicBezTo>
                  <a:pt x="293" y="117"/>
                  <a:pt x="293" y="117"/>
                  <a:pt x="293" y="117"/>
                </a:cubicBezTo>
                <a:cubicBezTo>
                  <a:pt x="293" y="117"/>
                  <a:pt x="293" y="117"/>
                  <a:pt x="293" y="117"/>
                </a:cubicBezTo>
                <a:cubicBezTo>
                  <a:pt x="293" y="116"/>
                  <a:pt x="293" y="116"/>
                  <a:pt x="293" y="116"/>
                </a:cubicBezTo>
                <a:cubicBezTo>
                  <a:pt x="296" y="115"/>
                  <a:pt x="296" y="115"/>
                  <a:pt x="296" y="115"/>
                </a:cubicBezTo>
                <a:cubicBezTo>
                  <a:pt x="296" y="114"/>
                  <a:pt x="296" y="114"/>
                  <a:pt x="296" y="114"/>
                </a:cubicBezTo>
                <a:cubicBezTo>
                  <a:pt x="296" y="114"/>
                  <a:pt x="296" y="114"/>
                  <a:pt x="296" y="114"/>
                </a:cubicBezTo>
                <a:cubicBezTo>
                  <a:pt x="297" y="113"/>
                  <a:pt x="297" y="113"/>
                  <a:pt x="297" y="113"/>
                </a:cubicBezTo>
                <a:cubicBezTo>
                  <a:pt x="297" y="113"/>
                  <a:pt x="297" y="113"/>
                  <a:pt x="297" y="113"/>
                </a:cubicBezTo>
                <a:cubicBezTo>
                  <a:pt x="297" y="113"/>
                  <a:pt x="297" y="113"/>
                  <a:pt x="297" y="113"/>
                </a:cubicBezTo>
                <a:cubicBezTo>
                  <a:pt x="299" y="112"/>
                  <a:pt x="299" y="112"/>
                  <a:pt x="299" y="112"/>
                </a:cubicBezTo>
                <a:cubicBezTo>
                  <a:pt x="299" y="112"/>
                  <a:pt x="299" y="112"/>
                  <a:pt x="299" y="112"/>
                </a:cubicBezTo>
                <a:cubicBezTo>
                  <a:pt x="299" y="111"/>
                  <a:pt x="299" y="111"/>
                  <a:pt x="299" y="111"/>
                </a:cubicBezTo>
                <a:cubicBezTo>
                  <a:pt x="300" y="111"/>
                  <a:pt x="300" y="111"/>
                  <a:pt x="300" y="111"/>
                </a:cubicBezTo>
                <a:cubicBezTo>
                  <a:pt x="300" y="111"/>
                  <a:pt x="300" y="111"/>
                  <a:pt x="300" y="111"/>
                </a:cubicBezTo>
                <a:cubicBezTo>
                  <a:pt x="302" y="110"/>
                  <a:pt x="302" y="110"/>
                  <a:pt x="302" y="110"/>
                </a:cubicBezTo>
                <a:cubicBezTo>
                  <a:pt x="302" y="110"/>
                  <a:pt x="302" y="110"/>
                  <a:pt x="302" y="110"/>
                </a:cubicBezTo>
                <a:cubicBezTo>
                  <a:pt x="303" y="109"/>
                  <a:pt x="303" y="109"/>
                  <a:pt x="303" y="109"/>
                </a:cubicBezTo>
                <a:cubicBezTo>
                  <a:pt x="304" y="109"/>
                  <a:pt x="304" y="109"/>
                  <a:pt x="304" y="109"/>
                </a:cubicBezTo>
                <a:cubicBezTo>
                  <a:pt x="305" y="108"/>
                  <a:pt x="307" y="107"/>
                  <a:pt x="308" y="107"/>
                </a:cubicBezTo>
                <a:cubicBezTo>
                  <a:pt x="308" y="107"/>
                  <a:pt x="308" y="107"/>
                  <a:pt x="308" y="107"/>
                </a:cubicBezTo>
                <a:cubicBezTo>
                  <a:pt x="310" y="106"/>
                  <a:pt x="312" y="106"/>
                  <a:pt x="314" y="106"/>
                </a:cubicBezTo>
                <a:cubicBezTo>
                  <a:pt x="744" y="4"/>
                  <a:pt x="744" y="4"/>
                  <a:pt x="744" y="4"/>
                </a:cubicBezTo>
                <a:cubicBezTo>
                  <a:pt x="763" y="0"/>
                  <a:pt x="782" y="11"/>
                  <a:pt x="787" y="29"/>
                </a:cubicBezTo>
                <a:cubicBezTo>
                  <a:pt x="787" y="29"/>
                  <a:pt x="787" y="29"/>
                  <a:pt x="787" y="29"/>
                </a:cubicBezTo>
                <a:cubicBezTo>
                  <a:pt x="789" y="33"/>
                  <a:pt x="789" y="37"/>
                  <a:pt x="789" y="41"/>
                </a:cubicBezTo>
                <a:cubicBezTo>
                  <a:pt x="789" y="215"/>
                  <a:pt x="789" y="215"/>
                  <a:pt x="789" y="215"/>
                </a:cubicBezTo>
                <a:cubicBezTo>
                  <a:pt x="789" y="216"/>
                  <a:pt x="789" y="216"/>
                  <a:pt x="789" y="216"/>
                </a:cubicBezTo>
                <a:cubicBezTo>
                  <a:pt x="789" y="471"/>
                  <a:pt x="789" y="471"/>
                  <a:pt x="789" y="471"/>
                </a:cubicBezTo>
                <a:close/>
                <a:moveTo>
                  <a:pt x="713" y="646"/>
                </a:moveTo>
                <a:cubicBezTo>
                  <a:pt x="713" y="646"/>
                  <a:pt x="713" y="646"/>
                  <a:pt x="713" y="646"/>
                </a:cubicBezTo>
                <a:cubicBezTo>
                  <a:pt x="633" y="726"/>
                  <a:pt x="633" y="726"/>
                  <a:pt x="633" y="726"/>
                </a:cubicBezTo>
                <a:cubicBezTo>
                  <a:pt x="553" y="646"/>
                  <a:pt x="553" y="646"/>
                  <a:pt x="553" y="646"/>
                </a:cubicBezTo>
                <a:cubicBezTo>
                  <a:pt x="539" y="632"/>
                  <a:pt x="516" y="632"/>
                  <a:pt x="502" y="646"/>
                </a:cubicBezTo>
                <a:cubicBezTo>
                  <a:pt x="488" y="660"/>
                  <a:pt x="488" y="684"/>
                  <a:pt x="502" y="697"/>
                </a:cubicBezTo>
                <a:cubicBezTo>
                  <a:pt x="582" y="777"/>
                  <a:pt x="582" y="777"/>
                  <a:pt x="582" y="777"/>
                </a:cubicBezTo>
                <a:cubicBezTo>
                  <a:pt x="502" y="857"/>
                  <a:pt x="502" y="857"/>
                  <a:pt x="502" y="857"/>
                </a:cubicBezTo>
                <a:cubicBezTo>
                  <a:pt x="488" y="871"/>
                  <a:pt x="488" y="894"/>
                  <a:pt x="502" y="909"/>
                </a:cubicBezTo>
                <a:cubicBezTo>
                  <a:pt x="516" y="923"/>
                  <a:pt x="539" y="923"/>
                  <a:pt x="553" y="909"/>
                </a:cubicBezTo>
                <a:cubicBezTo>
                  <a:pt x="633" y="829"/>
                  <a:pt x="633" y="829"/>
                  <a:pt x="633" y="829"/>
                </a:cubicBezTo>
                <a:cubicBezTo>
                  <a:pt x="713" y="909"/>
                  <a:pt x="713" y="909"/>
                  <a:pt x="713" y="909"/>
                </a:cubicBezTo>
                <a:cubicBezTo>
                  <a:pt x="727" y="923"/>
                  <a:pt x="750" y="923"/>
                  <a:pt x="764" y="909"/>
                </a:cubicBezTo>
                <a:cubicBezTo>
                  <a:pt x="779" y="894"/>
                  <a:pt x="779" y="872"/>
                  <a:pt x="764" y="857"/>
                </a:cubicBezTo>
                <a:cubicBezTo>
                  <a:pt x="685" y="777"/>
                  <a:pt x="685" y="777"/>
                  <a:pt x="685" y="777"/>
                </a:cubicBezTo>
                <a:cubicBezTo>
                  <a:pt x="764" y="697"/>
                  <a:pt x="764" y="697"/>
                  <a:pt x="764" y="697"/>
                </a:cubicBezTo>
                <a:cubicBezTo>
                  <a:pt x="779" y="684"/>
                  <a:pt x="779" y="660"/>
                  <a:pt x="764" y="646"/>
                </a:cubicBezTo>
                <a:cubicBezTo>
                  <a:pt x="750" y="632"/>
                  <a:pt x="727" y="632"/>
                  <a:pt x="713" y="646"/>
                </a:cubicBezTo>
                <a:close/>
                <a:moveTo>
                  <a:pt x="256" y="737"/>
                </a:moveTo>
                <a:cubicBezTo>
                  <a:pt x="256" y="737"/>
                  <a:pt x="256" y="737"/>
                  <a:pt x="256" y="737"/>
                </a:cubicBezTo>
                <a:cubicBezTo>
                  <a:pt x="237" y="722"/>
                  <a:pt x="209" y="712"/>
                  <a:pt x="178" y="712"/>
                </a:cubicBezTo>
                <a:cubicBezTo>
                  <a:pt x="147" y="712"/>
                  <a:pt x="119" y="722"/>
                  <a:pt x="100" y="737"/>
                </a:cubicBezTo>
                <a:cubicBezTo>
                  <a:pt x="83" y="750"/>
                  <a:pt x="72" y="768"/>
                  <a:pt x="72" y="787"/>
                </a:cubicBezTo>
                <a:cubicBezTo>
                  <a:pt x="72" y="806"/>
                  <a:pt x="83" y="823"/>
                  <a:pt x="100" y="836"/>
                </a:cubicBezTo>
                <a:cubicBezTo>
                  <a:pt x="119" y="852"/>
                  <a:pt x="147" y="861"/>
                  <a:pt x="178" y="861"/>
                </a:cubicBezTo>
                <a:cubicBezTo>
                  <a:pt x="209" y="861"/>
                  <a:pt x="237" y="852"/>
                  <a:pt x="256" y="837"/>
                </a:cubicBezTo>
                <a:cubicBezTo>
                  <a:pt x="273" y="823"/>
                  <a:pt x="284" y="806"/>
                  <a:pt x="284" y="787"/>
                </a:cubicBezTo>
                <a:cubicBezTo>
                  <a:pt x="284" y="768"/>
                  <a:pt x="273" y="750"/>
                  <a:pt x="256" y="737"/>
                </a:cubicBezTo>
                <a:close/>
              </a:path>
            </a:pathLst>
          </a:custGeom>
          <a:solidFill>
            <a:schemeClr val="bg1"/>
          </a:solidFill>
          <a:ln w="9525">
            <a:noFill/>
          </a:ln>
        </p:spPr>
        <p:txBody>
          <a:bodyPr/>
          <a:p>
            <a:endParaRPr altLang="en-US" lang="zh-CN"/>
          </a:p>
        </p:txBody>
      </p:sp>
      <p:sp>
        <p:nvSpPr>
          <p:cNvPr id="1049390" name="Freeform 20"/>
          <p:cNvSpPr>
            <a:spLocks noEditPoints="1"/>
          </p:cNvSpPr>
          <p:nvPr/>
        </p:nvSpPr>
        <p:spPr>
          <a:xfrm>
            <a:off x="5326063" y="2035175"/>
            <a:ext cx="160337" cy="207963"/>
          </a:xfrm>
          <a:custGeom>
            <a:avLst/>
            <a:ahLst/>
            <a:cxnLst>
              <a:cxn ang="0">
                <a:pos x="717" y="144"/>
              </a:cxn>
              <a:cxn ang="0">
                <a:pos x="356" y="170"/>
              </a:cxn>
              <a:cxn ang="0">
                <a:pos x="179" y="640"/>
              </a:cxn>
              <a:cxn ang="0">
                <a:pos x="284" y="669"/>
              </a:cxn>
              <a:cxn ang="0">
                <a:pos x="284" y="139"/>
              </a:cxn>
              <a:cxn ang="0">
                <a:pos x="284" y="139"/>
              </a:cxn>
              <a:cxn ang="0">
                <a:pos x="284" y="138"/>
              </a:cxn>
              <a:cxn ang="0">
                <a:pos x="284" y="137"/>
              </a:cxn>
              <a:cxn ang="0">
                <a:pos x="285" y="135"/>
              </a:cxn>
              <a:cxn ang="0">
                <a:pos x="285" y="134"/>
              </a:cxn>
              <a:cxn ang="0">
                <a:pos x="285" y="133"/>
              </a:cxn>
              <a:cxn ang="0">
                <a:pos x="285" y="132"/>
              </a:cxn>
              <a:cxn ang="0">
                <a:pos x="285" y="131"/>
              </a:cxn>
              <a:cxn ang="0">
                <a:pos x="286" y="131"/>
              </a:cxn>
              <a:cxn ang="0">
                <a:pos x="286" y="129"/>
              </a:cxn>
              <a:cxn ang="0">
                <a:pos x="289" y="123"/>
              </a:cxn>
              <a:cxn ang="0">
                <a:pos x="289" y="122"/>
              </a:cxn>
              <a:cxn ang="0">
                <a:pos x="290" y="121"/>
              </a:cxn>
              <a:cxn ang="0">
                <a:pos x="291" y="120"/>
              </a:cxn>
              <a:cxn ang="0">
                <a:pos x="292" y="119"/>
              </a:cxn>
              <a:cxn ang="0">
                <a:pos x="292" y="118"/>
              </a:cxn>
              <a:cxn ang="0">
                <a:pos x="293" y="117"/>
              </a:cxn>
              <a:cxn ang="0">
                <a:pos x="293" y="117"/>
              </a:cxn>
              <a:cxn ang="0">
                <a:pos x="296" y="115"/>
              </a:cxn>
              <a:cxn ang="0">
                <a:pos x="296" y="114"/>
              </a:cxn>
              <a:cxn ang="0">
                <a:pos x="297" y="113"/>
              </a:cxn>
              <a:cxn ang="0">
                <a:pos x="299" y="112"/>
              </a:cxn>
              <a:cxn ang="0">
                <a:pos x="300" y="111"/>
              </a:cxn>
              <a:cxn ang="0">
                <a:pos x="300" y="111"/>
              </a:cxn>
              <a:cxn ang="0">
                <a:pos x="302" y="110"/>
              </a:cxn>
              <a:cxn ang="0">
                <a:pos x="304" y="109"/>
              </a:cxn>
              <a:cxn ang="0">
                <a:pos x="309" y="107"/>
              </a:cxn>
              <a:cxn ang="0">
                <a:pos x="745" y="4"/>
              </a:cxn>
              <a:cxn ang="0">
                <a:pos x="788" y="29"/>
              </a:cxn>
              <a:cxn ang="0">
                <a:pos x="790" y="687"/>
              </a:cxn>
              <a:cxn ang="0">
                <a:pos x="734" y="794"/>
              </a:cxn>
              <a:cxn ang="0">
                <a:pos x="489" y="794"/>
              </a:cxn>
              <a:cxn ang="0">
                <a:pos x="433" y="687"/>
              </a:cxn>
              <a:cxn ang="0">
                <a:pos x="611" y="540"/>
              </a:cxn>
              <a:cxn ang="0">
                <a:pos x="717" y="189"/>
              </a:cxn>
              <a:cxn ang="0">
                <a:pos x="356" y="787"/>
              </a:cxn>
              <a:cxn ang="0">
                <a:pos x="356" y="789"/>
              </a:cxn>
              <a:cxn ang="0">
                <a:pos x="179" y="934"/>
              </a:cxn>
              <a:cxn ang="0">
                <a:pos x="0" y="787"/>
              </a:cxn>
              <a:cxn ang="0">
                <a:pos x="179" y="640"/>
              </a:cxn>
              <a:cxn ang="0">
                <a:pos x="256" y="737"/>
              </a:cxn>
              <a:cxn ang="0">
                <a:pos x="100" y="737"/>
              </a:cxn>
              <a:cxn ang="0">
                <a:pos x="100" y="836"/>
              </a:cxn>
              <a:cxn ang="0">
                <a:pos x="256" y="837"/>
              </a:cxn>
              <a:cxn ang="0">
                <a:pos x="256" y="737"/>
              </a:cxn>
              <a:cxn ang="0">
                <a:pos x="689" y="638"/>
              </a:cxn>
              <a:cxn ang="0">
                <a:pos x="533" y="638"/>
              </a:cxn>
              <a:cxn ang="0">
                <a:pos x="533" y="737"/>
              </a:cxn>
              <a:cxn ang="0">
                <a:pos x="533" y="737"/>
              </a:cxn>
              <a:cxn ang="0">
                <a:pos x="689" y="737"/>
              </a:cxn>
              <a:cxn ang="0">
                <a:pos x="717" y="688"/>
              </a:cxn>
              <a:cxn ang="0">
                <a:pos x="717" y="687"/>
              </a:cxn>
              <a:cxn ang="0">
                <a:pos x="689" y="638"/>
              </a:cxn>
            </a:cxnLst>
            <a:rect l="0" t="0" r="0" b="0"/>
            <a:pathLst>
              <a:path w="790" h="934">
                <a:moveTo>
                  <a:pt x="356" y="229"/>
                </a:moveTo>
                <a:cubicBezTo>
                  <a:pt x="717" y="144"/>
                  <a:pt x="717" y="144"/>
                  <a:pt x="717" y="144"/>
                </a:cubicBezTo>
                <a:cubicBezTo>
                  <a:pt x="717" y="85"/>
                  <a:pt x="717" y="85"/>
                  <a:pt x="717" y="85"/>
                </a:cubicBezTo>
                <a:cubicBezTo>
                  <a:pt x="356" y="170"/>
                  <a:pt x="356" y="170"/>
                  <a:pt x="356" y="170"/>
                </a:cubicBezTo>
                <a:cubicBezTo>
                  <a:pt x="356" y="229"/>
                  <a:pt x="356" y="229"/>
                  <a:pt x="356" y="229"/>
                </a:cubicBezTo>
                <a:close/>
                <a:moveTo>
                  <a:pt x="179" y="640"/>
                </a:moveTo>
                <a:cubicBezTo>
                  <a:pt x="179" y="640"/>
                  <a:pt x="179" y="640"/>
                  <a:pt x="179" y="640"/>
                </a:cubicBezTo>
                <a:cubicBezTo>
                  <a:pt x="218" y="640"/>
                  <a:pt x="254" y="651"/>
                  <a:pt x="284" y="669"/>
                </a:cubicBezTo>
                <a:cubicBezTo>
                  <a:pt x="284" y="141"/>
                  <a:pt x="284" y="141"/>
                  <a:pt x="284" y="141"/>
                </a:cubicBezTo>
                <a:cubicBezTo>
                  <a:pt x="284" y="139"/>
                  <a:pt x="284" y="139"/>
                  <a:pt x="284" y="139"/>
                </a:cubicBezTo>
                <a:cubicBezTo>
                  <a:pt x="284" y="139"/>
                  <a:pt x="284" y="139"/>
                  <a:pt x="284" y="139"/>
                </a:cubicBezTo>
                <a:cubicBezTo>
                  <a:pt x="284" y="139"/>
                  <a:pt x="284" y="139"/>
                  <a:pt x="284" y="139"/>
                </a:cubicBezTo>
                <a:cubicBezTo>
                  <a:pt x="284" y="138"/>
                  <a:pt x="284" y="138"/>
                  <a:pt x="284" y="138"/>
                </a:cubicBezTo>
                <a:cubicBezTo>
                  <a:pt x="284" y="138"/>
                  <a:pt x="284" y="138"/>
                  <a:pt x="284" y="138"/>
                </a:cubicBezTo>
                <a:cubicBezTo>
                  <a:pt x="284" y="137"/>
                  <a:pt x="284" y="137"/>
                  <a:pt x="284" y="137"/>
                </a:cubicBezTo>
                <a:cubicBezTo>
                  <a:pt x="284" y="137"/>
                  <a:pt x="284" y="137"/>
                  <a:pt x="284" y="137"/>
                </a:cubicBezTo>
                <a:cubicBezTo>
                  <a:pt x="284" y="136"/>
                  <a:pt x="284" y="136"/>
                  <a:pt x="284" y="136"/>
                </a:cubicBezTo>
                <a:cubicBezTo>
                  <a:pt x="285" y="135"/>
                  <a:pt x="285" y="135"/>
                  <a:pt x="285" y="135"/>
                </a:cubicBezTo>
                <a:cubicBezTo>
                  <a:pt x="285" y="134"/>
                  <a:pt x="285" y="134"/>
                  <a:pt x="285" y="134"/>
                </a:cubicBezTo>
                <a:cubicBezTo>
                  <a:pt x="285" y="134"/>
                  <a:pt x="285" y="134"/>
                  <a:pt x="285" y="134"/>
                </a:cubicBezTo>
                <a:cubicBezTo>
                  <a:pt x="285" y="134"/>
                  <a:pt x="285" y="134"/>
                  <a:pt x="285" y="134"/>
                </a:cubicBezTo>
                <a:cubicBezTo>
                  <a:pt x="285" y="133"/>
                  <a:pt x="285" y="133"/>
                  <a:pt x="285" y="133"/>
                </a:cubicBezTo>
                <a:cubicBezTo>
                  <a:pt x="285" y="133"/>
                  <a:pt x="285" y="133"/>
                  <a:pt x="285" y="133"/>
                </a:cubicBezTo>
                <a:cubicBezTo>
                  <a:pt x="285" y="132"/>
                  <a:pt x="285" y="132"/>
                  <a:pt x="285" y="132"/>
                </a:cubicBezTo>
                <a:cubicBezTo>
                  <a:pt x="285" y="132"/>
                  <a:pt x="285" y="132"/>
                  <a:pt x="285" y="132"/>
                </a:cubicBezTo>
                <a:cubicBezTo>
                  <a:pt x="285" y="131"/>
                  <a:pt x="285" y="131"/>
                  <a:pt x="285" y="131"/>
                </a:cubicBezTo>
                <a:cubicBezTo>
                  <a:pt x="285" y="131"/>
                  <a:pt x="285" y="131"/>
                  <a:pt x="285" y="131"/>
                </a:cubicBezTo>
                <a:cubicBezTo>
                  <a:pt x="286" y="131"/>
                  <a:pt x="286" y="131"/>
                  <a:pt x="286" y="131"/>
                </a:cubicBezTo>
                <a:cubicBezTo>
                  <a:pt x="286" y="130"/>
                  <a:pt x="286" y="130"/>
                  <a:pt x="286" y="130"/>
                </a:cubicBezTo>
                <a:cubicBezTo>
                  <a:pt x="286" y="129"/>
                  <a:pt x="286" y="129"/>
                  <a:pt x="286" y="129"/>
                </a:cubicBezTo>
                <a:cubicBezTo>
                  <a:pt x="287" y="127"/>
                  <a:pt x="287" y="125"/>
                  <a:pt x="288" y="124"/>
                </a:cubicBezTo>
                <a:cubicBezTo>
                  <a:pt x="289" y="123"/>
                  <a:pt x="289" y="123"/>
                  <a:pt x="289" y="123"/>
                </a:cubicBezTo>
                <a:cubicBezTo>
                  <a:pt x="289" y="123"/>
                  <a:pt x="289" y="123"/>
                  <a:pt x="289" y="123"/>
                </a:cubicBezTo>
                <a:cubicBezTo>
                  <a:pt x="289" y="122"/>
                  <a:pt x="289" y="122"/>
                  <a:pt x="289" y="122"/>
                </a:cubicBezTo>
                <a:cubicBezTo>
                  <a:pt x="289" y="122"/>
                  <a:pt x="289" y="122"/>
                  <a:pt x="289" y="122"/>
                </a:cubicBezTo>
                <a:cubicBezTo>
                  <a:pt x="290" y="121"/>
                  <a:pt x="290" y="121"/>
                  <a:pt x="290" y="121"/>
                </a:cubicBezTo>
                <a:cubicBezTo>
                  <a:pt x="291" y="121"/>
                  <a:pt x="291" y="121"/>
                  <a:pt x="291" y="121"/>
                </a:cubicBezTo>
                <a:cubicBezTo>
                  <a:pt x="291" y="120"/>
                  <a:pt x="291" y="120"/>
                  <a:pt x="291" y="120"/>
                </a:cubicBezTo>
                <a:cubicBezTo>
                  <a:pt x="292" y="119"/>
                  <a:pt x="292" y="119"/>
                  <a:pt x="292" y="119"/>
                </a:cubicBezTo>
                <a:cubicBezTo>
                  <a:pt x="292" y="119"/>
                  <a:pt x="292" y="119"/>
                  <a:pt x="292" y="119"/>
                </a:cubicBezTo>
                <a:cubicBezTo>
                  <a:pt x="292" y="118"/>
                  <a:pt x="292" y="118"/>
                  <a:pt x="292" y="118"/>
                </a:cubicBezTo>
                <a:cubicBezTo>
                  <a:pt x="292" y="118"/>
                  <a:pt x="292" y="118"/>
                  <a:pt x="292" y="118"/>
                </a:cubicBezTo>
                <a:cubicBezTo>
                  <a:pt x="293" y="118"/>
                  <a:pt x="293" y="118"/>
                  <a:pt x="293" y="118"/>
                </a:cubicBezTo>
                <a:cubicBezTo>
                  <a:pt x="293" y="117"/>
                  <a:pt x="293" y="117"/>
                  <a:pt x="293" y="117"/>
                </a:cubicBezTo>
                <a:cubicBezTo>
                  <a:pt x="293" y="117"/>
                  <a:pt x="293" y="117"/>
                  <a:pt x="293" y="117"/>
                </a:cubicBezTo>
                <a:cubicBezTo>
                  <a:pt x="293" y="117"/>
                  <a:pt x="293" y="117"/>
                  <a:pt x="293" y="117"/>
                </a:cubicBezTo>
                <a:cubicBezTo>
                  <a:pt x="294" y="116"/>
                  <a:pt x="294" y="116"/>
                  <a:pt x="294" y="116"/>
                </a:cubicBezTo>
                <a:cubicBezTo>
                  <a:pt x="296" y="115"/>
                  <a:pt x="296" y="115"/>
                  <a:pt x="296" y="115"/>
                </a:cubicBezTo>
                <a:cubicBezTo>
                  <a:pt x="296" y="114"/>
                  <a:pt x="296" y="114"/>
                  <a:pt x="296" y="114"/>
                </a:cubicBezTo>
                <a:cubicBezTo>
                  <a:pt x="296" y="114"/>
                  <a:pt x="296" y="114"/>
                  <a:pt x="296" y="114"/>
                </a:cubicBezTo>
                <a:cubicBezTo>
                  <a:pt x="297" y="113"/>
                  <a:pt x="297" y="113"/>
                  <a:pt x="297" y="113"/>
                </a:cubicBezTo>
                <a:cubicBezTo>
                  <a:pt x="297" y="113"/>
                  <a:pt x="297" y="113"/>
                  <a:pt x="297" y="113"/>
                </a:cubicBezTo>
                <a:cubicBezTo>
                  <a:pt x="298" y="113"/>
                  <a:pt x="298" y="113"/>
                  <a:pt x="298" y="113"/>
                </a:cubicBezTo>
                <a:cubicBezTo>
                  <a:pt x="299" y="112"/>
                  <a:pt x="299" y="112"/>
                  <a:pt x="299" y="112"/>
                </a:cubicBezTo>
                <a:cubicBezTo>
                  <a:pt x="299" y="112"/>
                  <a:pt x="299" y="112"/>
                  <a:pt x="299" y="112"/>
                </a:cubicBezTo>
                <a:cubicBezTo>
                  <a:pt x="300" y="111"/>
                  <a:pt x="300" y="111"/>
                  <a:pt x="300" y="111"/>
                </a:cubicBezTo>
                <a:cubicBezTo>
                  <a:pt x="300" y="111"/>
                  <a:pt x="300" y="111"/>
                  <a:pt x="300" y="111"/>
                </a:cubicBezTo>
                <a:cubicBezTo>
                  <a:pt x="300" y="111"/>
                  <a:pt x="300" y="111"/>
                  <a:pt x="300" y="111"/>
                </a:cubicBezTo>
                <a:cubicBezTo>
                  <a:pt x="302" y="110"/>
                  <a:pt x="302" y="110"/>
                  <a:pt x="302" y="110"/>
                </a:cubicBezTo>
                <a:cubicBezTo>
                  <a:pt x="302" y="110"/>
                  <a:pt x="302" y="110"/>
                  <a:pt x="302" y="110"/>
                </a:cubicBezTo>
                <a:cubicBezTo>
                  <a:pt x="303" y="109"/>
                  <a:pt x="303" y="109"/>
                  <a:pt x="303" y="109"/>
                </a:cubicBezTo>
                <a:cubicBezTo>
                  <a:pt x="304" y="109"/>
                  <a:pt x="304" y="109"/>
                  <a:pt x="304" y="109"/>
                </a:cubicBezTo>
                <a:cubicBezTo>
                  <a:pt x="305" y="108"/>
                  <a:pt x="307" y="107"/>
                  <a:pt x="309" y="107"/>
                </a:cubicBezTo>
                <a:cubicBezTo>
                  <a:pt x="309" y="107"/>
                  <a:pt x="309" y="107"/>
                  <a:pt x="309" y="107"/>
                </a:cubicBezTo>
                <a:cubicBezTo>
                  <a:pt x="310" y="106"/>
                  <a:pt x="312" y="106"/>
                  <a:pt x="313" y="106"/>
                </a:cubicBezTo>
                <a:cubicBezTo>
                  <a:pt x="745" y="4"/>
                  <a:pt x="745" y="4"/>
                  <a:pt x="745" y="4"/>
                </a:cubicBezTo>
                <a:cubicBezTo>
                  <a:pt x="763" y="0"/>
                  <a:pt x="782" y="11"/>
                  <a:pt x="788" y="29"/>
                </a:cubicBezTo>
                <a:cubicBezTo>
                  <a:pt x="788" y="29"/>
                  <a:pt x="788" y="29"/>
                  <a:pt x="788" y="29"/>
                </a:cubicBezTo>
                <a:cubicBezTo>
                  <a:pt x="789" y="33"/>
                  <a:pt x="790" y="37"/>
                  <a:pt x="790" y="41"/>
                </a:cubicBezTo>
                <a:cubicBezTo>
                  <a:pt x="790" y="687"/>
                  <a:pt x="790" y="687"/>
                  <a:pt x="790" y="687"/>
                </a:cubicBezTo>
                <a:cubicBezTo>
                  <a:pt x="790" y="688"/>
                  <a:pt x="790" y="688"/>
                  <a:pt x="790" y="688"/>
                </a:cubicBezTo>
                <a:cubicBezTo>
                  <a:pt x="789" y="730"/>
                  <a:pt x="769" y="768"/>
                  <a:pt x="734" y="794"/>
                </a:cubicBezTo>
                <a:cubicBezTo>
                  <a:pt x="702" y="819"/>
                  <a:pt x="659" y="834"/>
                  <a:pt x="611" y="834"/>
                </a:cubicBezTo>
                <a:cubicBezTo>
                  <a:pt x="564" y="834"/>
                  <a:pt x="521" y="819"/>
                  <a:pt x="489" y="794"/>
                </a:cubicBezTo>
                <a:cubicBezTo>
                  <a:pt x="489" y="794"/>
                  <a:pt x="489" y="794"/>
                  <a:pt x="489" y="794"/>
                </a:cubicBezTo>
                <a:cubicBezTo>
                  <a:pt x="454" y="768"/>
                  <a:pt x="433" y="729"/>
                  <a:pt x="433" y="687"/>
                </a:cubicBezTo>
                <a:cubicBezTo>
                  <a:pt x="433" y="645"/>
                  <a:pt x="454" y="607"/>
                  <a:pt x="489" y="580"/>
                </a:cubicBezTo>
                <a:cubicBezTo>
                  <a:pt x="521" y="555"/>
                  <a:pt x="564" y="540"/>
                  <a:pt x="611" y="540"/>
                </a:cubicBezTo>
                <a:cubicBezTo>
                  <a:pt x="651" y="540"/>
                  <a:pt x="688" y="551"/>
                  <a:pt x="717" y="569"/>
                </a:cubicBezTo>
                <a:cubicBezTo>
                  <a:pt x="717" y="189"/>
                  <a:pt x="717" y="189"/>
                  <a:pt x="717" y="189"/>
                </a:cubicBezTo>
                <a:cubicBezTo>
                  <a:pt x="356" y="274"/>
                  <a:pt x="356" y="274"/>
                  <a:pt x="356" y="274"/>
                </a:cubicBezTo>
                <a:cubicBezTo>
                  <a:pt x="356" y="787"/>
                  <a:pt x="356" y="787"/>
                  <a:pt x="356" y="787"/>
                </a:cubicBezTo>
                <a:cubicBezTo>
                  <a:pt x="356" y="789"/>
                  <a:pt x="356" y="789"/>
                  <a:pt x="356" y="789"/>
                </a:cubicBezTo>
                <a:cubicBezTo>
                  <a:pt x="356" y="789"/>
                  <a:pt x="356" y="789"/>
                  <a:pt x="356" y="789"/>
                </a:cubicBezTo>
                <a:cubicBezTo>
                  <a:pt x="356" y="830"/>
                  <a:pt x="335" y="867"/>
                  <a:pt x="301" y="894"/>
                </a:cubicBezTo>
                <a:cubicBezTo>
                  <a:pt x="269" y="918"/>
                  <a:pt x="226" y="934"/>
                  <a:pt x="179" y="934"/>
                </a:cubicBezTo>
                <a:cubicBezTo>
                  <a:pt x="131" y="934"/>
                  <a:pt x="87" y="918"/>
                  <a:pt x="55" y="894"/>
                </a:cubicBezTo>
                <a:cubicBezTo>
                  <a:pt x="21" y="867"/>
                  <a:pt x="0" y="829"/>
                  <a:pt x="0" y="787"/>
                </a:cubicBezTo>
                <a:cubicBezTo>
                  <a:pt x="0" y="745"/>
                  <a:pt x="21" y="707"/>
                  <a:pt x="56" y="680"/>
                </a:cubicBezTo>
                <a:cubicBezTo>
                  <a:pt x="87" y="655"/>
                  <a:pt x="131" y="640"/>
                  <a:pt x="179" y="640"/>
                </a:cubicBezTo>
                <a:close/>
                <a:moveTo>
                  <a:pt x="256" y="737"/>
                </a:moveTo>
                <a:cubicBezTo>
                  <a:pt x="256" y="737"/>
                  <a:pt x="256" y="737"/>
                  <a:pt x="256" y="737"/>
                </a:cubicBezTo>
                <a:cubicBezTo>
                  <a:pt x="237" y="722"/>
                  <a:pt x="210" y="712"/>
                  <a:pt x="179" y="712"/>
                </a:cubicBezTo>
                <a:cubicBezTo>
                  <a:pt x="147" y="712"/>
                  <a:pt x="120" y="722"/>
                  <a:pt x="100" y="737"/>
                </a:cubicBezTo>
                <a:cubicBezTo>
                  <a:pt x="83" y="750"/>
                  <a:pt x="72" y="768"/>
                  <a:pt x="72" y="787"/>
                </a:cubicBezTo>
                <a:cubicBezTo>
                  <a:pt x="72" y="806"/>
                  <a:pt x="83" y="823"/>
                  <a:pt x="100" y="836"/>
                </a:cubicBezTo>
                <a:cubicBezTo>
                  <a:pt x="120" y="852"/>
                  <a:pt x="147" y="861"/>
                  <a:pt x="179" y="861"/>
                </a:cubicBezTo>
                <a:cubicBezTo>
                  <a:pt x="210" y="861"/>
                  <a:pt x="237" y="852"/>
                  <a:pt x="256" y="837"/>
                </a:cubicBezTo>
                <a:cubicBezTo>
                  <a:pt x="274" y="823"/>
                  <a:pt x="284" y="806"/>
                  <a:pt x="284" y="787"/>
                </a:cubicBezTo>
                <a:cubicBezTo>
                  <a:pt x="284" y="768"/>
                  <a:pt x="274" y="750"/>
                  <a:pt x="256" y="737"/>
                </a:cubicBezTo>
                <a:close/>
                <a:moveTo>
                  <a:pt x="689" y="638"/>
                </a:moveTo>
                <a:cubicBezTo>
                  <a:pt x="689" y="638"/>
                  <a:pt x="689" y="638"/>
                  <a:pt x="689" y="638"/>
                </a:cubicBezTo>
                <a:cubicBezTo>
                  <a:pt x="670" y="622"/>
                  <a:pt x="643" y="613"/>
                  <a:pt x="611" y="613"/>
                </a:cubicBezTo>
                <a:cubicBezTo>
                  <a:pt x="580" y="613"/>
                  <a:pt x="553" y="622"/>
                  <a:pt x="533" y="638"/>
                </a:cubicBezTo>
                <a:cubicBezTo>
                  <a:pt x="516" y="651"/>
                  <a:pt x="506" y="669"/>
                  <a:pt x="506" y="687"/>
                </a:cubicBezTo>
                <a:cubicBezTo>
                  <a:pt x="506" y="706"/>
                  <a:pt x="516" y="724"/>
                  <a:pt x="533" y="737"/>
                </a:cubicBezTo>
                <a:cubicBezTo>
                  <a:pt x="533" y="737"/>
                  <a:pt x="533" y="737"/>
                  <a:pt x="533" y="737"/>
                </a:cubicBezTo>
                <a:cubicBezTo>
                  <a:pt x="533" y="737"/>
                  <a:pt x="533" y="737"/>
                  <a:pt x="533" y="737"/>
                </a:cubicBezTo>
                <a:cubicBezTo>
                  <a:pt x="553" y="752"/>
                  <a:pt x="580" y="761"/>
                  <a:pt x="611" y="761"/>
                </a:cubicBezTo>
                <a:cubicBezTo>
                  <a:pt x="643" y="761"/>
                  <a:pt x="670" y="752"/>
                  <a:pt x="689" y="737"/>
                </a:cubicBezTo>
                <a:cubicBezTo>
                  <a:pt x="706" y="724"/>
                  <a:pt x="717" y="707"/>
                  <a:pt x="717" y="688"/>
                </a:cubicBezTo>
                <a:cubicBezTo>
                  <a:pt x="717" y="688"/>
                  <a:pt x="717" y="688"/>
                  <a:pt x="717" y="688"/>
                </a:cubicBezTo>
                <a:cubicBezTo>
                  <a:pt x="717" y="687"/>
                  <a:pt x="717" y="687"/>
                  <a:pt x="717" y="687"/>
                </a:cubicBezTo>
                <a:cubicBezTo>
                  <a:pt x="717" y="687"/>
                  <a:pt x="717" y="687"/>
                  <a:pt x="717" y="687"/>
                </a:cubicBezTo>
                <a:cubicBezTo>
                  <a:pt x="717" y="668"/>
                  <a:pt x="706" y="651"/>
                  <a:pt x="689" y="638"/>
                </a:cubicBezTo>
                <a:cubicBezTo>
                  <a:pt x="689" y="638"/>
                  <a:pt x="689" y="638"/>
                  <a:pt x="689" y="638"/>
                </a:cubicBezTo>
                <a:close/>
              </a:path>
            </a:pathLst>
          </a:custGeom>
          <a:solidFill>
            <a:schemeClr val="bg1"/>
          </a:solidFill>
          <a:ln w="9525">
            <a:noFill/>
          </a:ln>
        </p:spPr>
        <p:txBody>
          <a:bodyPr/>
          <a:p>
            <a:endParaRPr altLang="en-US" lang="zh-CN"/>
          </a:p>
        </p:txBody>
      </p:sp>
      <p:sp>
        <p:nvSpPr>
          <p:cNvPr id="1049391" name="Freeform 21"/>
          <p:cNvSpPr>
            <a:spLocks noEditPoints="1"/>
          </p:cNvSpPr>
          <p:nvPr/>
        </p:nvSpPr>
        <p:spPr>
          <a:xfrm>
            <a:off x="409575" y="2035175"/>
            <a:ext cx="190500" cy="193675"/>
          </a:xfrm>
          <a:custGeom>
            <a:avLst/>
            <a:ahLst/>
            <a:cxnLst>
              <a:cxn ang="0">
                <a:pos x="715" y="0"/>
              </a:cxn>
              <a:cxn ang="0">
                <a:pos x="947" y="637"/>
              </a:cxn>
              <a:cxn ang="0">
                <a:pos x="231" y="869"/>
              </a:cxn>
              <a:cxn ang="0">
                <a:pos x="0" y="232"/>
              </a:cxn>
              <a:cxn ang="0">
                <a:pos x="218" y="158"/>
              </a:cxn>
              <a:cxn ang="0">
                <a:pos x="196" y="179"/>
              </a:cxn>
              <a:cxn ang="0">
                <a:pos x="218" y="328"/>
              </a:cxn>
              <a:cxn ang="0">
                <a:pos x="240" y="232"/>
              </a:cxn>
              <a:cxn ang="0">
                <a:pos x="348" y="309"/>
              </a:cxn>
              <a:cxn ang="0">
                <a:pos x="270" y="201"/>
              </a:cxn>
              <a:cxn ang="0">
                <a:pos x="367" y="179"/>
              </a:cxn>
              <a:cxn ang="0">
                <a:pos x="218" y="158"/>
              </a:cxn>
              <a:cxn ang="0">
                <a:pos x="728" y="712"/>
              </a:cxn>
              <a:cxn ang="0">
                <a:pos x="750" y="690"/>
              </a:cxn>
              <a:cxn ang="0">
                <a:pos x="728" y="541"/>
              </a:cxn>
              <a:cxn ang="0">
                <a:pos x="707" y="637"/>
              </a:cxn>
              <a:cxn ang="0">
                <a:pos x="598" y="560"/>
              </a:cxn>
              <a:cxn ang="0">
                <a:pos x="676" y="668"/>
              </a:cxn>
              <a:cxn ang="0">
                <a:pos x="579" y="690"/>
              </a:cxn>
              <a:cxn ang="0">
                <a:pos x="728" y="712"/>
              </a:cxn>
              <a:cxn ang="0">
                <a:pos x="750" y="179"/>
              </a:cxn>
              <a:cxn ang="0">
                <a:pos x="728" y="158"/>
              </a:cxn>
              <a:cxn ang="0">
                <a:pos x="601" y="158"/>
              </a:cxn>
              <a:cxn ang="0">
                <a:pos x="601" y="201"/>
              </a:cxn>
              <a:cxn ang="0">
                <a:pos x="598" y="278"/>
              </a:cxn>
              <a:cxn ang="0">
                <a:pos x="629" y="309"/>
              </a:cxn>
              <a:cxn ang="0">
                <a:pos x="707" y="307"/>
              </a:cxn>
              <a:cxn ang="0">
                <a:pos x="750" y="307"/>
              </a:cxn>
              <a:cxn ang="0">
                <a:pos x="196" y="690"/>
              </a:cxn>
              <a:cxn ang="0">
                <a:pos x="218" y="712"/>
              </a:cxn>
              <a:cxn ang="0">
                <a:pos x="345" y="712"/>
              </a:cxn>
              <a:cxn ang="0">
                <a:pos x="345" y="668"/>
              </a:cxn>
              <a:cxn ang="0">
                <a:pos x="348" y="591"/>
              </a:cxn>
              <a:cxn ang="0">
                <a:pos x="317" y="560"/>
              </a:cxn>
              <a:cxn ang="0">
                <a:pos x="240" y="563"/>
              </a:cxn>
              <a:cxn ang="0">
                <a:pos x="196" y="563"/>
              </a:cxn>
              <a:cxn ang="0">
                <a:pos x="715" y="73"/>
              </a:cxn>
              <a:cxn ang="0">
                <a:pos x="231" y="73"/>
              </a:cxn>
              <a:cxn ang="0">
                <a:pos x="72" y="637"/>
              </a:cxn>
              <a:cxn ang="0">
                <a:pos x="715" y="796"/>
              </a:cxn>
              <a:cxn ang="0">
                <a:pos x="874" y="232"/>
              </a:cxn>
            </a:cxnLst>
            <a:rect l="0" t="0" r="0" b="0"/>
            <a:pathLst>
              <a:path w="947" h="869">
                <a:moveTo>
                  <a:pt x="231" y="0"/>
                </a:moveTo>
                <a:cubicBezTo>
                  <a:pt x="715" y="0"/>
                  <a:pt x="715" y="0"/>
                  <a:pt x="715" y="0"/>
                </a:cubicBezTo>
                <a:cubicBezTo>
                  <a:pt x="843" y="0"/>
                  <a:pt x="947" y="105"/>
                  <a:pt x="947" y="232"/>
                </a:cubicBezTo>
                <a:cubicBezTo>
                  <a:pt x="947" y="637"/>
                  <a:pt x="947" y="637"/>
                  <a:pt x="947" y="637"/>
                </a:cubicBezTo>
                <a:cubicBezTo>
                  <a:pt x="947" y="765"/>
                  <a:pt x="842" y="869"/>
                  <a:pt x="715" y="869"/>
                </a:cubicBezTo>
                <a:cubicBezTo>
                  <a:pt x="231" y="869"/>
                  <a:pt x="231" y="869"/>
                  <a:pt x="231" y="869"/>
                </a:cubicBezTo>
                <a:cubicBezTo>
                  <a:pt x="103" y="869"/>
                  <a:pt x="0" y="765"/>
                  <a:pt x="0" y="637"/>
                </a:cubicBezTo>
                <a:cubicBezTo>
                  <a:pt x="0" y="232"/>
                  <a:pt x="0" y="232"/>
                  <a:pt x="0" y="232"/>
                </a:cubicBezTo>
                <a:cubicBezTo>
                  <a:pt x="0" y="105"/>
                  <a:pt x="104" y="0"/>
                  <a:pt x="231" y="0"/>
                </a:cubicBezTo>
                <a:close/>
                <a:moveTo>
                  <a:pt x="218" y="158"/>
                </a:moveTo>
                <a:cubicBezTo>
                  <a:pt x="218" y="158"/>
                  <a:pt x="218" y="158"/>
                  <a:pt x="218" y="158"/>
                </a:cubicBezTo>
                <a:cubicBezTo>
                  <a:pt x="206" y="158"/>
                  <a:pt x="196" y="167"/>
                  <a:pt x="196" y="179"/>
                </a:cubicBezTo>
                <a:cubicBezTo>
                  <a:pt x="196" y="307"/>
                  <a:pt x="196" y="307"/>
                  <a:pt x="196" y="307"/>
                </a:cubicBezTo>
                <a:cubicBezTo>
                  <a:pt x="196" y="319"/>
                  <a:pt x="206" y="328"/>
                  <a:pt x="218" y="328"/>
                </a:cubicBezTo>
                <a:cubicBezTo>
                  <a:pt x="230" y="328"/>
                  <a:pt x="240" y="319"/>
                  <a:pt x="240" y="307"/>
                </a:cubicBezTo>
                <a:cubicBezTo>
                  <a:pt x="240" y="232"/>
                  <a:pt x="240" y="232"/>
                  <a:pt x="240" y="232"/>
                </a:cubicBezTo>
                <a:cubicBezTo>
                  <a:pt x="317" y="309"/>
                  <a:pt x="317" y="309"/>
                  <a:pt x="317" y="309"/>
                </a:cubicBezTo>
                <a:cubicBezTo>
                  <a:pt x="325" y="318"/>
                  <a:pt x="339" y="318"/>
                  <a:pt x="348" y="309"/>
                </a:cubicBezTo>
                <a:cubicBezTo>
                  <a:pt x="356" y="300"/>
                  <a:pt x="356" y="287"/>
                  <a:pt x="348" y="278"/>
                </a:cubicBezTo>
                <a:cubicBezTo>
                  <a:pt x="270" y="201"/>
                  <a:pt x="270" y="201"/>
                  <a:pt x="270" y="201"/>
                </a:cubicBezTo>
                <a:cubicBezTo>
                  <a:pt x="345" y="201"/>
                  <a:pt x="345" y="201"/>
                  <a:pt x="345" y="201"/>
                </a:cubicBezTo>
                <a:cubicBezTo>
                  <a:pt x="357" y="201"/>
                  <a:pt x="367" y="191"/>
                  <a:pt x="367" y="179"/>
                </a:cubicBezTo>
                <a:cubicBezTo>
                  <a:pt x="367" y="167"/>
                  <a:pt x="357" y="158"/>
                  <a:pt x="345" y="158"/>
                </a:cubicBezTo>
                <a:cubicBezTo>
                  <a:pt x="218" y="158"/>
                  <a:pt x="218" y="158"/>
                  <a:pt x="218" y="158"/>
                </a:cubicBezTo>
                <a:cubicBezTo>
                  <a:pt x="218" y="158"/>
                  <a:pt x="218" y="158"/>
                  <a:pt x="218" y="158"/>
                </a:cubicBezTo>
                <a:close/>
                <a:moveTo>
                  <a:pt x="728" y="712"/>
                </a:moveTo>
                <a:cubicBezTo>
                  <a:pt x="728" y="712"/>
                  <a:pt x="728" y="712"/>
                  <a:pt x="728" y="712"/>
                </a:cubicBezTo>
                <a:cubicBezTo>
                  <a:pt x="740" y="712"/>
                  <a:pt x="750" y="702"/>
                  <a:pt x="750" y="690"/>
                </a:cubicBezTo>
                <a:cubicBezTo>
                  <a:pt x="750" y="563"/>
                  <a:pt x="750" y="563"/>
                  <a:pt x="750" y="563"/>
                </a:cubicBezTo>
                <a:cubicBezTo>
                  <a:pt x="750" y="551"/>
                  <a:pt x="740" y="541"/>
                  <a:pt x="728" y="541"/>
                </a:cubicBezTo>
                <a:cubicBezTo>
                  <a:pt x="716" y="541"/>
                  <a:pt x="707" y="551"/>
                  <a:pt x="707" y="563"/>
                </a:cubicBezTo>
                <a:cubicBezTo>
                  <a:pt x="707" y="637"/>
                  <a:pt x="707" y="637"/>
                  <a:pt x="707" y="637"/>
                </a:cubicBezTo>
                <a:cubicBezTo>
                  <a:pt x="629" y="560"/>
                  <a:pt x="629" y="560"/>
                  <a:pt x="629" y="560"/>
                </a:cubicBezTo>
                <a:cubicBezTo>
                  <a:pt x="621" y="551"/>
                  <a:pt x="607" y="551"/>
                  <a:pt x="598" y="560"/>
                </a:cubicBezTo>
                <a:cubicBezTo>
                  <a:pt x="590" y="568"/>
                  <a:pt x="590" y="582"/>
                  <a:pt x="598" y="591"/>
                </a:cubicBezTo>
                <a:cubicBezTo>
                  <a:pt x="676" y="668"/>
                  <a:pt x="676" y="668"/>
                  <a:pt x="676" y="668"/>
                </a:cubicBezTo>
                <a:cubicBezTo>
                  <a:pt x="601" y="668"/>
                  <a:pt x="601" y="668"/>
                  <a:pt x="601" y="668"/>
                </a:cubicBezTo>
                <a:cubicBezTo>
                  <a:pt x="589" y="668"/>
                  <a:pt x="579" y="678"/>
                  <a:pt x="579" y="690"/>
                </a:cubicBezTo>
                <a:cubicBezTo>
                  <a:pt x="579" y="702"/>
                  <a:pt x="589" y="712"/>
                  <a:pt x="601" y="712"/>
                </a:cubicBezTo>
                <a:cubicBezTo>
                  <a:pt x="728" y="712"/>
                  <a:pt x="728" y="712"/>
                  <a:pt x="728" y="712"/>
                </a:cubicBezTo>
                <a:cubicBezTo>
                  <a:pt x="728" y="712"/>
                  <a:pt x="728" y="712"/>
                  <a:pt x="728" y="712"/>
                </a:cubicBezTo>
                <a:close/>
                <a:moveTo>
                  <a:pt x="750" y="179"/>
                </a:moveTo>
                <a:cubicBezTo>
                  <a:pt x="750" y="179"/>
                  <a:pt x="750" y="179"/>
                  <a:pt x="750" y="179"/>
                </a:cubicBezTo>
                <a:cubicBezTo>
                  <a:pt x="750" y="167"/>
                  <a:pt x="740" y="158"/>
                  <a:pt x="728" y="158"/>
                </a:cubicBezTo>
                <a:cubicBezTo>
                  <a:pt x="728" y="158"/>
                  <a:pt x="728" y="158"/>
                  <a:pt x="728" y="158"/>
                </a:cubicBezTo>
                <a:cubicBezTo>
                  <a:pt x="601" y="158"/>
                  <a:pt x="601" y="158"/>
                  <a:pt x="601" y="158"/>
                </a:cubicBezTo>
                <a:cubicBezTo>
                  <a:pt x="589" y="158"/>
                  <a:pt x="579" y="167"/>
                  <a:pt x="579" y="179"/>
                </a:cubicBezTo>
                <a:cubicBezTo>
                  <a:pt x="579" y="191"/>
                  <a:pt x="589" y="201"/>
                  <a:pt x="601" y="201"/>
                </a:cubicBezTo>
                <a:cubicBezTo>
                  <a:pt x="676" y="201"/>
                  <a:pt x="676" y="201"/>
                  <a:pt x="676" y="201"/>
                </a:cubicBezTo>
                <a:cubicBezTo>
                  <a:pt x="598" y="278"/>
                  <a:pt x="598" y="278"/>
                  <a:pt x="598" y="278"/>
                </a:cubicBezTo>
                <a:cubicBezTo>
                  <a:pt x="590" y="287"/>
                  <a:pt x="590" y="300"/>
                  <a:pt x="598" y="309"/>
                </a:cubicBezTo>
                <a:cubicBezTo>
                  <a:pt x="607" y="318"/>
                  <a:pt x="621" y="318"/>
                  <a:pt x="629" y="309"/>
                </a:cubicBezTo>
                <a:cubicBezTo>
                  <a:pt x="707" y="232"/>
                  <a:pt x="707" y="232"/>
                  <a:pt x="707" y="232"/>
                </a:cubicBezTo>
                <a:cubicBezTo>
                  <a:pt x="707" y="307"/>
                  <a:pt x="707" y="307"/>
                  <a:pt x="707" y="307"/>
                </a:cubicBezTo>
                <a:cubicBezTo>
                  <a:pt x="707" y="319"/>
                  <a:pt x="716" y="328"/>
                  <a:pt x="728" y="328"/>
                </a:cubicBezTo>
                <a:cubicBezTo>
                  <a:pt x="740" y="328"/>
                  <a:pt x="750" y="319"/>
                  <a:pt x="750" y="307"/>
                </a:cubicBezTo>
                <a:cubicBezTo>
                  <a:pt x="750" y="179"/>
                  <a:pt x="750" y="179"/>
                  <a:pt x="750" y="179"/>
                </a:cubicBezTo>
                <a:close/>
                <a:moveTo>
                  <a:pt x="196" y="690"/>
                </a:moveTo>
                <a:cubicBezTo>
                  <a:pt x="196" y="690"/>
                  <a:pt x="196" y="690"/>
                  <a:pt x="196" y="690"/>
                </a:cubicBezTo>
                <a:cubicBezTo>
                  <a:pt x="196" y="702"/>
                  <a:pt x="206" y="712"/>
                  <a:pt x="218" y="712"/>
                </a:cubicBezTo>
                <a:cubicBezTo>
                  <a:pt x="218" y="712"/>
                  <a:pt x="218" y="712"/>
                  <a:pt x="218" y="712"/>
                </a:cubicBezTo>
                <a:cubicBezTo>
                  <a:pt x="345" y="712"/>
                  <a:pt x="345" y="712"/>
                  <a:pt x="345" y="712"/>
                </a:cubicBezTo>
                <a:cubicBezTo>
                  <a:pt x="357" y="712"/>
                  <a:pt x="367" y="702"/>
                  <a:pt x="367" y="690"/>
                </a:cubicBezTo>
                <a:cubicBezTo>
                  <a:pt x="367" y="678"/>
                  <a:pt x="357" y="668"/>
                  <a:pt x="345" y="668"/>
                </a:cubicBezTo>
                <a:cubicBezTo>
                  <a:pt x="270" y="668"/>
                  <a:pt x="270" y="668"/>
                  <a:pt x="270" y="668"/>
                </a:cubicBezTo>
                <a:cubicBezTo>
                  <a:pt x="348" y="591"/>
                  <a:pt x="348" y="591"/>
                  <a:pt x="348" y="591"/>
                </a:cubicBezTo>
                <a:cubicBezTo>
                  <a:pt x="356" y="582"/>
                  <a:pt x="356" y="568"/>
                  <a:pt x="348" y="560"/>
                </a:cubicBezTo>
                <a:cubicBezTo>
                  <a:pt x="339" y="551"/>
                  <a:pt x="325" y="551"/>
                  <a:pt x="317" y="560"/>
                </a:cubicBezTo>
                <a:cubicBezTo>
                  <a:pt x="240" y="637"/>
                  <a:pt x="240" y="637"/>
                  <a:pt x="240" y="637"/>
                </a:cubicBezTo>
                <a:cubicBezTo>
                  <a:pt x="240" y="563"/>
                  <a:pt x="240" y="563"/>
                  <a:pt x="240" y="563"/>
                </a:cubicBezTo>
                <a:cubicBezTo>
                  <a:pt x="240" y="551"/>
                  <a:pt x="230" y="541"/>
                  <a:pt x="218" y="541"/>
                </a:cubicBezTo>
                <a:cubicBezTo>
                  <a:pt x="206" y="541"/>
                  <a:pt x="196" y="551"/>
                  <a:pt x="196" y="563"/>
                </a:cubicBezTo>
                <a:cubicBezTo>
                  <a:pt x="196" y="690"/>
                  <a:pt x="196" y="690"/>
                  <a:pt x="196" y="690"/>
                </a:cubicBezTo>
                <a:close/>
                <a:moveTo>
                  <a:pt x="715" y="73"/>
                </a:moveTo>
                <a:cubicBezTo>
                  <a:pt x="715" y="73"/>
                  <a:pt x="715" y="73"/>
                  <a:pt x="715" y="73"/>
                </a:cubicBezTo>
                <a:cubicBezTo>
                  <a:pt x="231" y="73"/>
                  <a:pt x="231" y="73"/>
                  <a:pt x="231" y="73"/>
                </a:cubicBezTo>
                <a:cubicBezTo>
                  <a:pt x="144" y="73"/>
                  <a:pt x="72" y="145"/>
                  <a:pt x="72" y="232"/>
                </a:cubicBezTo>
                <a:cubicBezTo>
                  <a:pt x="72" y="637"/>
                  <a:pt x="72" y="637"/>
                  <a:pt x="72" y="637"/>
                </a:cubicBezTo>
                <a:cubicBezTo>
                  <a:pt x="72" y="724"/>
                  <a:pt x="144" y="796"/>
                  <a:pt x="231" y="796"/>
                </a:cubicBezTo>
                <a:cubicBezTo>
                  <a:pt x="715" y="796"/>
                  <a:pt x="715" y="796"/>
                  <a:pt x="715" y="796"/>
                </a:cubicBezTo>
                <a:cubicBezTo>
                  <a:pt x="802" y="796"/>
                  <a:pt x="874" y="724"/>
                  <a:pt x="874" y="637"/>
                </a:cubicBezTo>
                <a:cubicBezTo>
                  <a:pt x="874" y="232"/>
                  <a:pt x="874" y="232"/>
                  <a:pt x="874" y="232"/>
                </a:cubicBezTo>
                <a:cubicBezTo>
                  <a:pt x="874" y="145"/>
                  <a:pt x="802" y="73"/>
                  <a:pt x="715" y="73"/>
                </a:cubicBezTo>
                <a:close/>
              </a:path>
            </a:pathLst>
          </a:custGeom>
          <a:solidFill>
            <a:schemeClr val="bg1"/>
          </a:solidFill>
          <a:ln w="9525">
            <a:noFill/>
          </a:ln>
        </p:spPr>
        <p:txBody>
          <a:bodyPr/>
          <a:p>
            <a:endParaRPr altLang="en-US" lang="zh-CN"/>
          </a:p>
        </p:txBody>
      </p:sp>
      <p:sp>
        <p:nvSpPr>
          <p:cNvPr id="1049392" name="Freeform 22"/>
          <p:cNvSpPr>
            <a:spLocks noEditPoints="1"/>
          </p:cNvSpPr>
          <p:nvPr/>
        </p:nvSpPr>
        <p:spPr>
          <a:xfrm>
            <a:off x="3952875" y="2035175"/>
            <a:ext cx="173038" cy="155575"/>
          </a:xfrm>
          <a:custGeom>
            <a:avLst/>
            <a:ahLst/>
            <a:cxnLst>
              <a:cxn ang="0">
                <a:pos x="0" y="554"/>
              </a:cxn>
              <a:cxn ang="0">
                <a:pos x="83" y="518"/>
              </a:cxn>
              <a:cxn ang="0">
                <a:pos x="297" y="378"/>
              </a:cxn>
              <a:cxn ang="0">
                <a:pos x="342" y="437"/>
              </a:cxn>
              <a:cxn ang="0">
                <a:pos x="83" y="590"/>
              </a:cxn>
              <a:cxn ang="0">
                <a:pos x="846" y="157"/>
              </a:cxn>
              <a:cxn ang="0">
                <a:pos x="786" y="217"/>
              </a:cxn>
              <a:cxn ang="0">
                <a:pos x="695" y="276"/>
              </a:cxn>
              <a:cxn ang="0">
                <a:pos x="689" y="177"/>
              </a:cxn>
              <a:cxn ang="0">
                <a:pos x="600" y="177"/>
              </a:cxn>
              <a:cxn ang="0">
                <a:pos x="423" y="304"/>
              </a:cxn>
              <a:cxn ang="0">
                <a:pos x="600" y="105"/>
              </a:cxn>
              <a:cxn ang="0">
                <a:pos x="689" y="105"/>
              </a:cxn>
              <a:cxn ang="0">
                <a:pos x="711" y="0"/>
              </a:cxn>
              <a:cxn ang="0">
                <a:pos x="786" y="66"/>
              </a:cxn>
              <a:cxn ang="0">
                <a:pos x="846" y="157"/>
              </a:cxn>
              <a:cxn ang="0">
                <a:pos x="800" y="141"/>
              </a:cxn>
              <a:cxn ang="0">
                <a:pos x="733" y="74"/>
              </a:cxn>
              <a:cxn ang="0">
                <a:pos x="800" y="141"/>
              </a:cxn>
              <a:cxn ang="0">
                <a:pos x="846" y="570"/>
              </a:cxn>
              <a:cxn ang="0">
                <a:pos x="846" y="539"/>
              </a:cxn>
              <a:cxn ang="0">
                <a:pos x="726" y="419"/>
              </a:cxn>
              <a:cxn ang="0">
                <a:pos x="689" y="434"/>
              </a:cxn>
              <a:cxn ang="0">
                <a:pos x="647" y="518"/>
              </a:cxn>
              <a:cxn ang="0">
                <a:pos x="394" y="326"/>
              </a:cxn>
              <a:cxn ang="0">
                <a:pos x="83" y="105"/>
              </a:cxn>
              <a:cxn ang="0">
                <a:pos x="0" y="141"/>
              </a:cxn>
              <a:cxn ang="0">
                <a:pos x="83" y="177"/>
              </a:cxn>
              <a:cxn ang="0">
                <a:pos x="336" y="370"/>
              </a:cxn>
              <a:cxn ang="0">
                <a:pos x="647" y="590"/>
              </a:cxn>
              <a:cxn ang="0">
                <a:pos x="689" y="672"/>
              </a:cxn>
              <a:cxn ang="0">
                <a:pos x="726" y="689"/>
              </a:cxn>
              <a:cxn ang="0">
                <a:pos x="846" y="570"/>
              </a:cxn>
              <a:cxn ang="0">
                <a:pos x="800" y="554"/>
              </a:cxn>
              <a:cxn ang="0">
                <a:pos x="733" y="487"/>
              </a:cxn>
              <a:cxn ang="0">
                <a:pos x="800" y="554"/>
              </a:cxn>
            </a:cxnLst>
            <a:rect l="0" t="0" r="0" b="0"/>
            <a:pathLst>
              <a:path w="854" h="698">
                <a:moveTo>
                  <a:pt x="36" y="590"/>
                </a:moveTo>
                <a:cubicBezTo>
                  <a:pt x="16" y="590"/>
                  <a:pt x="0" y="574"/>
                  <a:pt x="0" y="554"/>
                </a:cubicBezTo>
                <a:cubicBezTo>
                  <a:pt x="0" y="534"/>
                  <a:pt x="16" y="518"/>
                  <a:pt x="36" y="518"/>
                </a:cubicBezTo>
                <a:cubicBezTo>
                  <a:pt x="83" y="518"/>
                  <a:pt x="83" y="518"/>
                  <a:pt x="83" y="518"/>
                </a:cubicBezTo>
                <a:cubicBezTo>
                  <a:pt x="130" y="518"/>
                  <a:pt x="130" y="518"/>
                  <a:pt x="130" y="518"/>
                </a:cubicBezTo>
                <a:cubicBezTo>
                  <a:pt x="180" y="518"/>
                  <a:pt x="238" y="454"/>
                  <a:pt x="297" y="378"/>
                </a:cubicBezTo>
                <a:cubicBezTo>
                  <a:pt x="307" y="391"/>
                  <a:pt x="307" y="391"/>
                  <a:pt x="307" y="391"/>
                </a:cubicBezTo>
                <a:cubicBezTo>
                  <a:pt x="319" y="406"/>
                  <a:pt x="330" y="422"/>
                  <a:pt x="342" y="437"/>
                </a:cubicBezTo>
                <a:cubicBezTo>
                  <a:pt x="275" y="521"/>
                  <a:pt x="206" y="590"/>
                  <a:pt x="130" y="590"/>
                </a:cubicBezTo>
                <a:cubicBezTo>
                  <a:pt x="83" y="590"/>
                  <a:pt x="83" y="590"/>
                  <a:pt x="83" y="590"/>
                </a:cubicBezTo>
                <a:cubicBezTo>
                  <a:pt x="36" y="590"/>
                  <a:pt x="36" y="590"/>
                  <a:pt x="36" y="590"/>
                </a:cubicBezTo>
                <a:close/>
                <a:moveTo>
                  <a:pt x="846" y="157"/>
                </a:moveTo>
                <a:cubicBezTo>
                  <a:pt x="846" y="157"/>
                  <a:pt x="846" y="157"/>
                  <a:pt x="846" y="157"/>
                </a:cubicBezTo>
                <a:cubicBezTo>
                  <a:pt x="786" y="217"/>
                  <a:pt x="786" y="217"/>
                  <a:pt x="786" y="217"/>
                </a:cubicBezTo>
                <a:cubicBezTo>
                  <a:pt x="726" y="276"/>
                  <a:pt x="726" y="276"/>
                  <a:pt x="726" y="276"/>
                </a:cubicBezTo>
                <a:cubicBezTo>
                  <a:pt x="718" y="285"/>
                  <a:pt x="704" y="285"/>
                  <a:pt x="695" y="276"/>
                </a:cubicBezTo>
                <a:cubicBezTo>
                  <a:pt x="690" y="272"/>
                  <a:pt x="689" y="266"/>
                  <a:pt x="689" y="260"/>
                </a:cubicBezTo>
                <a:cubicBezTo>
                  <a:pt x="689" y="177"/>
                  <a:pt x="689" y="177"/>
                  <a:pt x="689" y="177"/>
                </a:cubicBezTo>
                <a:cubicBezTo>
                  <a:pt x="647" y="177"/>
                  <a:pt x="647" y="177"/>
                  <a:pt x="647" y="177"/>
                </a:cubicBezTo>
                <a:cubicBezTo>
                  <a:pt x="600" y="177"/>
                  <a:pt x="600" y="177"/>
                  <a:pt x="600" y="177"/>
                </a:cubicBezTo>
                <a:cubicBezTo>
                  <a:pt x="551" y="177"/>
                  <a:pt x="492" y="242"/>
                  <a:pt x="433" y="318"/>
                </a:cubicBezTo>
                <a:cubicBezTo>
                  <a:pt x="423" y="304"/>
                  <a:pt x="423" y="304"/>
                  <a:pt x="423" y="304"/>
                </a:cubicBezTo>
                <a:cubicBezTo>
                  <a:pt x="411" y="289"/>
                  <a:pt x="400" y="274"/>
                  <a:pt x="388" y="259"/>
                </a:cubicBezTo>
                <a:cubicBezTo>
                  <a:pt x="455" y="175"/>
                  <a:pt x="524" y="105"/>
                  <a:pt x="600" y="105"/>
                </a:cubicBezTo>
                <a:cubicBezTo>
                  <a:pt x="647" y="105"/>
                  <a:pt x="647" y="105"/>
                  <a:pt x="647" y="105"/>
                </a:cubicBezTo>
                <a:cubicBezTo>
                  <a:pt x="689" y="105"/>
                  <a:pt x="689" y="105"/>
                  <a:pt x="689" y="105"/>
                </a:cubicBezTo>
                <a:cubicBezTo>
                  <a:pt x="689" y="21"/>
                  <a:pt x="689" y="21"/>
                  <a:pt x="689" y="21"/>
                </a:cubicBezTo>
                <a:cubicBezTo>
                  <a:pt x="689" y="10"/>
                  <a:pt x="699" y="0"/>
                  <a:pt x="711" y="0"/>
                </a:cubicBezTo>
                <a:cubicBezTo>
                  <a:pt x="717" y="0"/>
                  <a:pt x="722" y="2"/>
                  <a:pt x="726" y="6"/>
                </a:cubicBezTo>
                <a:cubicBezTo>
                  <a:pt x="786" y="66"/>
                  <a:pt x="786" y="66"/>
                  <a:pt x="786" y="66"/>
                </a:cubicBezTo>
                <a:cubicBezTo>
                  <a:pt x="846" y="126"/>
                  <a:pt x="846" y="126"/>
                  <a:pt x="846" y="126"/>
                </a:cubicBezTo>
                <a:cubicBezTo>
                  <a:pt x="854" y="134"/>
                  <a:pt x="854" y="149"/>
                  <a:pt x="846" y="157"/>
                </a:cubicBezTo>
                <a:cubicBezTo>
                  <a:pt x="846" y="157"/>
                  <a:pt x="846" y="157"/>
                  <a:pt x="846" y="157"/>
                </a:cubicBezTo>
                <a:close/>
                <a:moveTo>
                  <a:pt x="800" y="141"/>
                </a:moveTo>
                <a:cubicBezTo>
                  <a:pt x="800" y="141"/>
                  <a:pt x="800" y="141"/>
                  <a:pt x="800" y="141"/>
                </a:cubicBezTo>
                <a:cubicBezTo>
                  <a:pt x="777" y="119"/>
                  <a:pt x="755" y="96"/>
                  <a:pt x="733" y="74"/>
                </a:cubicBezTo>
                <a:cubicBezTo>
                  <a:pt x="733" y="208"/>
                  <a:pt x="733" y="208"/>
                  <a:pt x="733" y="208"/>
                </a:cubicBezTo>
                <a:cubicBezTo>
                  <a:pt x="755" y="186"/>
                  <a:pt x="777" y="164"/>
                  <a:pt x="800" y="141"/>
                </a:cubicBezTo>
                <a:close/>
                <a:moveTo>
                  <a:pt x="846" y="570"/>
                </a:moveTo>
                <a:cubicBezTo>
                  <a:pt x="846" y="570"/>
                  <a:pt x="846" y="570"/>
                  <a:pt x="846" y="570"/>
                </a:cubicBezTo>
                <a:cubicBezTo>
                  <a:pt x="846" y="570"/>
                  <a:pt x="846" y="570"/>
                  <a:pt x="846" y="570"/>
                </a:cubicBezTo>
                <a:cubicBezTo>
                  <a:pt x="854" y="561"/>
                  <a:pt x="854" y="547"/>
                  <a:pt x="846" y="539"/>
                </a:cubicBezTo>
                <a:cubicBezTo>
                  <a:pt x="786" y="479"/>
                  <a:pt x="786" y="479"/>
                  <a:pt x="786" y="479"/>
                </a:cubicBezTo>
                <a:cubicBezTo>
                  <a:pt x="726" y="419"/>
                  <a:pt x="726" y="419"/>
                  <a:pt x="726" y="419"/>
                </a:cubicBezTo>
                <a:cubicBezTo>
                  <a:pt x="722" y="415"/>
                  <a:pt x="717" y="413"/>
                  <a:pt x="711" y="413"/>
                </a:cubicBezTo>
                <a:cubicBezTo>
                  <a:pt x="699" y="413"/>
                  <a:pt x="689" y="422"/>
                  <a:pt x="689" y="434"/>
                </a:cubicBezTo>
                <a:cubicBezTo>
                  <a:pt x="689" y="518"/>
                  <a:pt x="689" y="518"/>
                  <a:pt x="689" y="518"/>
                </a:cubicBezTo>
                <a:cubicBezTo>
                  <a:pt x="647" y="518"/>
                  <a:pt x="647" y="518"/>
                  <a:pt x="647" y="518"/>
                </a:cubicBezTo>
                <a:cubicBezTo>
                  <a:pt x="600" y="518"/>
                  <a:pt x="600" y="518"/>
                  <a:pt x="600" y="518"/>
                </a:cubicBezTo>
                <a:cubicBezTo>
                  <a:pt x="539" y="518"/>
                  <a:pt x="466" y="422"/>
                  <a:pt x="394" y="326"/>
                </a:cubicBezTo>
                <a:cubicBezTo>
                  <a:pt x="310" y="216"/>
                  <a:pt x="226" y="105"/>
                  <a:pt x="130" y="105"/>
                </a:cubicBezTo>
                <a:cubicBezTo>
                  <a:pt x="83" y="105"/>
                  <a:pt x="83" y="105"/>
                  <a:pt x="83" y="105"/>
                </a:cubicBezTo>
                <a:cubicBezTo>
                  <a:pt x="36" y="105"/>
                  <a:pt x="36" y="105"/>
                  <a:pt x="36" y="105"/>
                </a:cubicBezTo>
                <a:cubicBezTo>
                  <a:pt x="16" y="105"/>
                  <a:pt x="0" y="121"/>
                  <a:pt x="0" y="141"/>
                </a:cubicBezTo>
                <a:cubicBezTo>
                  <a:pt x="0" y="161"/>
                  <a:pt x="16" y="177"/>
                  <a:pt x="36" y="177"/>
                </a:cubicBezTo>
                <a:cubicBezTo>
                  <a:pt x="83" y="177"/>
                  <a:pt x="83" y="177"/>
                  <a:pt x="83" y="177"/>
                </a:cubicBezTo>
                <a:cubicBezTo>
                  <a:pt x="130" y="177"/>
                  <a:pt x="130" y="177"/>
                  <a:pt x="130" y="177"/>
                </a:cubicBezTo>
                <a:cubicBezTo>
                  <a:pt x="191" y="177"/>
                  <a:pt x="263" y="274"/>
                  <a:pt x="336" y="370"/>
                </a:cubicBezTo>
                <a:cubicBezTo>
                  <a:pt x="420" y="480"/>
                  <a:pt x="504" y="590"/>
                  <a:pt x="600" y="590"/>
                </a:cubicBezTo>
                <a:cubicBezTo>
                  <a:pt x="647" y="590"/>
                  <a:pt x="647" y="590"/>
                  <a:pt x="647" y="590"/>
                </a:cubicBezTo>
                <a:cubicBezTo>
                  <a:pt x="689" y="590"/>
                  <a:pt x="689" y="590"/>
                  <a:pt x="689" y="590"/>
                </a:cubicBezTo>
                <a:cubicBezTo>
                  <a:pt x="689" y="672"/>
                  <a:pt x="689" y="672"/>
                  <a:pt x="689" y="672"/>
                </a:cubicBezTo>
                <a:cubicBezTo>
                  <a:pt x="689" y="678"/>
                  <a:pt x="690" y="685"/>
                  <a:pt x="695" y="689"/>
                </a:cubicBezTo>
                <a:cubicBezTo>
                  <a:pt x="704" y="698"/>
                  <a:pt x="718" y="698"/>
                  <a:pt x="726" y="689"/>
                </a:cubicBezTo>
                <a:cubicBezTo>
                  <a:pt x="786" y="629"/>
                  <a:pt x="786" y="629"/>
                  <a:pt x="786" y="629"/>
                </a:cubicBezTo>
                <a:cubicBezTo>
                  <a:pt x="846" y="570"/>
                  <a:pt x="846" y="570"/>
                  <a:pt x="846" y="570"/>
                </a:cubicBezTo>
                <a:close/>
                <a:moveTo>
                  <a:pt x="800" y="554"/>
                </a:moveTo>
                <a:cubicBezTo>
                  <a:pt x="800" y="554"/>
                  <a:pt x="800" y="554"/>
                  <a:pt x="800" y="554"/>
                </a:cubicBezTo>
                <a:cubicBezTo>
                  <a:pt x="777" y="577"/>
                  <a:pt x="755" y="599"/>
                  <a:pt x="733" y="621"/>
                </a:cubicBezTo>
                <a:cubicBezTo>
                  <a:pt x="733" y="487"/>
                  <a:pt x="733" y="487"/>
                  <a:pt x="733" y="487"/>
                </a:cubicBezTo>
                <a:cubicBezTo>
                  <a:pt x="755" y="510"/>
                  <a:pt x="755" y="510"/>
                  <a:pt x="755" y="510"/>
                </a:cubicBezTo>
                <a:cubicBezTo>
                  <a:pt x="800" y="554"/>
                  <a:pt x="800" y="554"/>
                  <a:pt x="800" y="554"/>
                </a:cubicBezTo>
                <a:close/>
              </a:path>
            </a:pathLst>
          </a:custGeom>
          <a:solidFill>
            <a:schemeClr val="bg1"/>
          </a:solidFill>
          <a:ln w="9525">
            <a:noFill/>
          </a:ln>
        </p:spPr>
        <p:txBody>
          <a:bodyPr/>
          <a:p>
            <a:endParaRPr altLang="en-US" lang="zh-CN"/>
          </a:p>
        </p:txBody>
      </p:sp>
      <p:sp>
        <p:nvSpPr>
          <p:cNvPr id="1049393" name="Freeform 23"/>
          <p:cNvSpPr>
            <a:spLocks noEditPoints="1"/>
          </p:cNvSpPr>
          <p:nvPr/>
        </p:nvSpPr>
        <p:spPr>
          <a:xfrm>
            <a:off x="3251200" y="2035175"/>
            <a:ext cx="182563" cy="117475"/>
          </a:xfrm>
          <a:custGeom>
            <a:avLst/>
            <a:ahLst/>
            <a:cxnLst>
              <a:cxn ang="0">
                <a:pos x="304" y="72"/>
              </a:cxn>
              <a:cxn ang="0">
                <a:pos x="268" y="36"/>
              </a:cxn>
              <a:cxn ang="0">
                <a:pos x="304" y="0"/>
              </a:cxn>
              <a:cxn ang="0">
                <a:pos x="709" y="0"/>
              </a:cxn>
              <a:cxn ang="0">
                <a:pos x="849" y="58"/>
              </a:cxn>
              <a:cxn ang="0">
                <a:pos x="908" y="198"/>
              </a:cxn>
              <a:cxn ang="0">
                <a:pos x="908" y="327"/>
              </a:cxn>
              <a:cxn ang="0">
                <a:pos x="849" y="468"/>
              </a:cxn>
              <a:cxn ang="0">
                <a:pos x="709" y="526"/>
              </a:cxn>
              <a:cxn ang="0">
                <a:pos x="304" y="526"/>
              </a:cxn>
              <a:cxn ang="0">
                <a:pos x="164" y="468"/>
              </a:cxn>
              <a:cxn ang="0">
                <a:pos x="164" y="467"/>
              </a:cxn>
              <a:cxn ang="0">
                <a:pos x="106" y="344"/>
              </a:cxn>
              <a:cxn ang="0">
                <a:pos x="22" y="344"/>
              </a:cxn>
              <a:cxn ang="0">
                <a:pos x="0" y="322"/>
              </a:cxn>
              <a:cxn ang="0">
                <a:pos x="7" y="307"/>
              </a:cxn>
              <a:cxn ang="0">
                <a:pos x="7" y="307"/>
              </a:cxn>
              <a:cxn ang="0">
                <a:pos x="67" y="247"/>
              </a:cxn>
              <a:cxn ang="0">
                <a:pos x="126" y="188"/>
              </a:cxn>
              <a:cxn ang="0">
                <a:pos x="157" y="187"/>
              </a:cxn>
              <a:cxn ang="0">
                <a:pos x="157" y="188"/>
              </a:cxn>
              <a:cxn ang="0">
                <a:pos x="217" y="247"/>
              </a:cxn>
              <a:cxn ang="0">
                <a:pos x="277" y="307"/>
              </a:cxn>
              <a:cxn ang="0">
                <a:pos x="277" y="338"/>
              </a:cxn>
              <a:cxn ang="0">
                <a:pos x="260" y="344"/>
              </a:cxn>
              <a:cxn ang="0">
                <a:pos x="179" y="344"/>
              </a:cxn>
              <a:cxn ang="0">
                <a:pos x="215" y="416"/>
              </a:cxn>
              <a:cxn ang="0">
                <a:pos x="215" y="416"/>
              </a:cxn>
              <a:cxn ang="0">
                <a:pos x="304" y="453"/>
              </a:cxn>
              <a:cxn ang="0">
                <a:pos x="709" y="453"/>
              </a:cxn>
              <a:cxn ang="0">
                <a:pos x="798" y="416"/>
              </a:cxn>
              <a:cxn ang="0">
                <a:pos x="835" y="327"/>
              </a:cxn>
              <a:cxn ang="0">
                <a:pos x="835" y="198"/>
              </a:cxn>
              <a:cxn ang="0">
                <a:pos x="798" y="110"/>
              </a:cxn>
              <a:cxn ang="0">
                <a:pos x="709" y="72"/>
              </a:cxn>
              <a:cxn ang="0">
                <a:pos x="304" y="72"/>
              </a:cxn>
              <a:cxn ang="0">
                <a:pos x="117" y="301"/>
              </a:cxn>
              <a:cxn ang="0">
                <a:pos x="117" y="301"/>
              </a:cxn>
              <a:cxn ang="0">
                <a:pos x="142" y="291"/>
              </a:cxn>
              <a:cxn ang="0">
                <a:pos x="167" y="301"/>
              </a:cxn>
              <a:cxn ang="0">
                <a:pos x="209" y="301"/>
              </a:cxn>
              <a:cxn ang="0">
                <a:pos x="186" y="278"/>
              </a:cxn>
              <a:cxn ang="0">
                <a:pos x="186" y="278"/>
              </a:cxn>
              <a:cxn ang="0">
                <a:pos x="142" y="234"/>
              </a:cxn>
              <a:cxn ang="0">
                <a:pos x="97" y="278"/>
              </a:cxn>
              <a:cxn ang="0">
                <a:pos x="97" y="278"/>
              </a:cxn>
              <a:cxn ang="0">
                <a:pos x="75" y="301"/>
              </a:cxn>
              <a:cxn ang="0">
                <a:pos x="117" y="301"/>
              </a:cxn>
            </a:cxnLst>
            <a:rect l="0" t="0" r="0" b="0"/>
            <a:pathLst>
              <a:path w="908" h="526">
                <a:moveTo>
                  <a:pt x="304" y="72"/>
                </a:moveTo>
                <a:cubicBezTo>
                  <a:pt x="284" y="72"/>
                  <a:pt x="268" y="56"/>
                  <a:pt x="268" y="36"/>
                </a:cubicBezTo>
                <a:cubicBezTo>
                  <a:pt x="268" y="16"/>
                  <a:pt x="284" y="0"/>
                  <a:pt x="304" y="0"/>
                </a:cubicBezTo>
                <a:cubicBezTo>
                  <a:pt x="709" y="0"/>
                  <a:pt x="709" y="0"/>
                  <a:pt x="709" y="0"/>
                </a:cubicBezTo>
                <a:cubicBezTo>
                  <a:pt x="764" y="0"/>
                  <a:pt x="814" y="22"/>
                  <a:pt x="849" y="58"/>
                </a:cubicBezTo>
                <a:cubicBezTo>
                  <a:pt x="885" y="94"/>
                  <a:pt x="908" y="144"/>
                  <a:pt x="908" y="198"/>
                </a:cubicBezTo>
                <a:cubicBezTo>
                  <a:pt x="908" y="327"/>
                  <a:pt x="908" y="327"/>
                  <a:pt x="908" y="327"/>
                </a:cubicBezTo>
                <a:cubicBezTo>
                  <a:pt x="908" y="382"/>
                  <a:pt x="885" y="432"/>
                  <a:pt x="849" y="468"/>
                </a:cubicBezTo>
                <a:cubicBezTo>
                  <a:pt x="814" y="503"/>
                  <a:pt x="764" y="526"/>
                  <a:pt x="709" y="526"/>
                </a:cubicBezTo>
                <a:cubicBezTo>
                  <a:pt x="304" y="526"/>
                  <a:pt x="304" y="526"/>
                  <a:pt x="304" y="526"/>
                </a:cubicBezTo>
                <a:cubicBezTo>
                  <a:pt x="249" y="526"/>
                  <a:pt x="200" y="503"/>
                  <a:pt x="164" y="468"/>
                </a:cubicBezTo>
                <a:cubicBezTo>
                  <a:pt x="164" y="467"/>
                  <a:pt x="164" y="467"/>
                  <a:pt x="164" y="467"/>
                </a:cubicBezTo>
                <a:cubicBezTo>
                  <a:pt x="132" y="435"/>
                  <a:pt x="111" y="392"/>
                  <a:pt x="106" y="344"/>
                </a:cubicBezTo>
                <a:cubicBezTo>
                  <a:pt x="22" y="344"/>
                  <a:pt x="22" y="344"/>
                  <a:pt x="22" y="344"/>
                </a:cubicBezTo>
                <a:cubicBezTo>
                  <a:pt x="10" y="344"/>
                  <a:pt x="0" y="335"/>
                  <a:pt x="0" y="322"/>
                </a:cubicBezTo>
                <a:cubicBezTo>
                  <a:pt x="0" y="316"/>
                  <a:pt x="3" y="311"/>
                  <a:pt x="7" y="307"/>
                </a:cubicBezTo>
                <a:cubicBezTo>
                  <a:pt x="7" y="307"/>
                  <a:pt x="7" y="307"/>
                  <a:pt x="7" y="307"/>
                </a:cubicBezTo>
                <a:cubicBezTo>
                  <a:pt x="67" y="247"/>
                  <a:pt x="67" y="247"/>
                  <a:pt x="67" y="247"/>
                </a:cubicBezTo>
                <a:cubicBezTo>
                  <a:pt x="126" y="188"/>
                  <a:pt x="126" y="188"/>
                  <a:pt x="126" y="188"/>
                </a:cubicBezTo>
                <a:cubicBezTo>
                  <a:pt x="135" y="179"/>
                  <a:pt x="149" y="179"/>
                  <a:pt x="157" y="187"/>
                </a:cubicBezTo>
                <a:cubicBezTo>
                  <a:pt x="157" y="188"/>
                  <a:pt x="157" y="188"/>
                  <a:pt x="157" y="188"/>
                </a:cubicBezTo>
                <a:cubicBezTo>
                  <a:pt x="217" y="247"/>
                  <a:pt x="217" y="247"/>
                  <a:pt x="217" y="247"/>
                </a:cubicBezTo>
                <a:cubicBezTo>
                  <a:pt x="277" y="307"/>
                  <a:pt x="277" y="307"/>
                  <a:pt x="277" y="307"/>
                </a:cubicBezTo>
                <a:cubicBezTo>
                  <a:pt x="286" y="316"/>
                  <a:pt x="286" y="330"/>
                  <a:pt x="277" y="338"/>
                </a:cubicBezTo>
                <a:cubicBezTo>
                  <a:pt x="273" y="343"/>
                  <a:pt x="266" y="345"/>
                  <a:pt x="260" y="344"/>
                </a:cubicBezTo>
                <a:cubicBezTo>
                  <a:pt x="179" y="344"/>
                  <a:pt x="179" y="344"/>
                  <a:pt x="179" y="344"/>
                </a:cubicBezTo>
                <a:cubicBezTo>
                  <a:pt x="183" y="372"/>
                  <a:pt x="196" y="397"/>
                  <a:pt x="215" y="416"/>
                </a:cubicBezTo>
                <a:cubicBezTo>
                  <a:pt x="215" y="416"/>
                  <a:pt x="215" y="416"/>
                  <a:pt x="215" y="416"/>
                </a:cubicBezTo>
                <a:cubicBezTo>
                  <a:pt x="238" y="439"/>
                  <a:pt x="269" y="453"/>
                  <a:pt x="304" y="453"/>
                </a:cubicBezTo>
                <a:cubicBezTo>
                  <a:pt x="709" y="453"/>
                  <a:pt x="709" y="453"/>
                  <a:pt x="709" y="453"/>
                </a:cubicBezTo>
                <a:cubicBezTo>
                  <a:pt x="744" y="453"/>
                  <a:pt x="775" y="439"/>
                  <a:pt x="798" y="416"/>
                </a:cubicBezTo>
                <a:cubicBezTo>
                  <a:pt x="821" y="394"/>
                  <a:pt x="835" y="362"/>
                  <a:pt x="835" y="327"/>
                </a:cubicBezTo>
                <a:cubicBezTo>
                  <a:pt x="835" y="198"/>
                  <a:pt x="835" y="198"/>
                  <a:pt x="835" y="198"/>
                </a:cubicBezTo>
                <a:cubicBezTo>
                  <a:pt x="835" y="164"/>
                  <a:pt x="821" y="132"/>
                  <a:pt x="798" y="110"/>
                </a:cubicBezTo>
                <a:cubicBezTo>
                  <a:pt x="775" y="87"/>
                  <a:pt x="744" y="72"/>
                  <a:pt x="709" y="72"/>
                </a:cubicBezTo>
                <a:cubicBezTo>
                  <a:pt x="304" y="72"/>
                  <a:pt x="304" y="72"/>
                  <a:pt x="304" y="72"/>
                </a:cubicBezTo>
                <a:close/>
                <a:moveTo>
                  <a:pt x="117" y="301"/>
                </a:moveTo>
                <a:cubicBezTo>
                  <a:pt x="117" y="301"/>
                  <a:pt x="117" y="301"/>
                  <a:pt x="117" y="301"/>
                </a:cubicBezTo>
                <a:cubicBezTo>
                  <a:pt x="124" y="295"/>
                  <a:pt x="132" y="291"/>
                  <a:pt x="142" y="291"/>
                </a:cubicBezTo>
                <a:cubicBezTo>
                  <a:pt x="152" y="291"/>
                  <a:pt x="160" y="295"/>
                  <a:pt x="167" y="301"/>
                </a:cubicBezTo>
                <a:cubicBezTo>
                  <a:pt x="209" y="301"/>
                  <a:pt x="209" y="301"/>
                  <a:pt x="209" y="301"/>
                </a:cubicBezTo>
                <a:cubicBezTo>
                  <a:pt x="186" y="278"/>
                  <a:pt x="186" y="278"/>
                  <a:pt x="186" y="278"/>
                </a:cubicBezTo>
                <a:cubicBezTo>
                  <a:pt x="186" y="278"/>
                  <a:pt x="186" y="278"/>
                  <a:pt x="186" y="278"/>
                </a:cubicBezTo>
                <a:cubicBezTo>
                  <a:pt x="142" y="234"/>
                  <a:pt x="142" y="234"/>
                  <a:pt x="142" y="234"/>
                </a:cubicBezTo>
                <a:cubicBezTo>
                  <a:pt x="97" y="278"/>
                  <a:pt x="97" y="278"/>
                  <a:pt x="97" y="278"/>
                </a:cubicBezTo>
                <a:cubicBezTo>
                  <a:pt x="97" y="278"/>
                  <a:pt x="97" y="278"/>
                  <a:pt x="97" y="278"/>
                </a:cubicBezTo>
                <a:cubicBezTo>
                  <a:pt x="75" y="301"/>
                  <a:pt x="75" y="301"/>
                  <a:pt x="75" y="301"/>
                </a:cubicBezTo>
                <a:cubicBezTo>
                  <a:pt x="117" y="301"/>
                  <a:pt x="117" y="301"/>
                  <a:pt x="117" y="301"/>
                </a:cubicBezTo>
                <a:close/>
              </a:path>
            </a:pathLst>
          </a:custGeom>
          <a:solidFill>
            <a:schemeClr val="bg1"/>
          </a:solidFill>
          <a:ln w="9525">
            <a:noFill/>
          </a:ln>
        </p:spPr>
        <p:txBody>
          <a:bodyPr/>
          <a:p>
            <a:endParaRPr altLang="en-US" lang="zh-CN"/>
          </a:p>
        </p:txBody>
      </p:sp>
      <p:sp>
        <p:nvSpPr>
          <p:cNvPr id="1049394" name="Freeform 32"/>
          <p:cNvSpPr>
            <a:spLocks noEditPoints="1"/>
          </p:cNvSpPr>
          <p:nvPr/>
        </p:nvSpPr>
        <p:spPr>
          <a:xfrm>
            <a:off x="1831975" y="2035175"/>
            <a:ext cx="187325" cy="203200"/>
          </a:xfrm>
          <a:custGeom>
            <a:avLst/>
            <a:ahLst/>
            <a:cxnLst>
              <a:cxn ang="0">
                <a:pos x="472" y="158"/>
              </a:cxn>
              <a:cxn ang="0">
                <a:pos x="404" y="369"/>
              </a:cxn>
              <a:cxn ang="0">
                <a:pos x="368" y="394"/>
              </a:cxn>
              <a:cxn ang="0">
                <a:pos x="149" y="393"/>
              </a:cxn>
              <a:cxn ang="0">
                <a:pos x="328" y="523"/>
              </a:cxn>
              <a:cxn ang="0">
                <a:pos x="341" y="565"/>
              </a:cxn>
              <a:cxn ang="0">
                <a:pos x="272" y="774"/>
              </a:cxn>
              <a:cxn ang="0">
                <a:pos x="451" y="644"/>
              </a:cxn>
              <a:cxn ang="0">
                <a:pos x="494" y="644"/>
              </a:cxn>
              <a:cxn ang="0">
                <a:pos x="494" y="644"/>
              </a:cxn>
              <a:cxn ang="0">
                <a:pos x="672" y="774"/>
              </a:cxn>
              <a:cxn ang="0">
                <a:pos x="604" y="564"/>
              </a:cxn>
              <a:cxn ang="0">
                <a:pos x="617" y="523"/>
              </a:cxn>
              <a:cxn ang="0">
                <a:pos x="796" y="393"/>
              </a:cxn>
              <a:cxn ang="0">
                <a:pos x="575" y="394"/>
              </a:cxn>
              <a:cxn ang="0">
                <a:pos x="540" y="369"/>
              </a:cxn>
              <a:cxn ang="0">
                <a:pos x="472" y="158"/>
              </a:cxn>
              <a:cxn ang="0">
                <a:pos x="344" y="321"/>
              </a:cxn>
              <a:cxn ang="0">
                <a:pos x="344" y="321"/>
              </a:cxn>
              <a:cxn ang="0">
                <a:pos x="438" y="30"/>
              </a:cxn>
              <a:cxn ang="0">
                <a:pos x="462" y="6"/>
              </a:cxn>
              <a:cxn ang="0">
                <a:pos x="507" y="30"/>
              </a:cxn>
              <a:cxn ang="0">
                <a:pos x="601" y="321"/>
              </a:cxn>
              <a:cxn ang="0">
                <a:pos x="906" y="321"/>
              </a:cxn>
              <a:cxn ang="0">
                <a:pos x="938" y="336"/>
              </a:cxn>
              <a:cxn ang="0">
                <a:pos x="930" y="386"/>
              </a:cxn>
              <a:cxn ang="0">
                <a:pos x="681" y="566"/>
              </a:cxn>
              <a:cxn ang="0">
                <a:pos x="776" y="858"/>
              </a:cxn>
              <a:cxn ang="0">
                <a:pos x="771" y="891"/>
              </a:cxn>
              <a:cxn ang="0">
                <a:pos x="720" y="899"/>
              </a:cxn>
              <a:cxn ang="0">
                <a:pos x="472" y="718"/>
              </a:cxn>
              <a:cxn ang="0">
                <a:pos x="226" y="897"/>
              </a:cxn>
              <a:cxn ang="0">
                <a:pos x="192" y="904"/>
              </a:cxn>
              <a:cxn ang="0">
                <a:pos x="169" y="858"/>
              </a:cxn>
              <a:cxn ang="0">
                <a:pos x="264" y="566"/>
              </a:cxn>
              <a:cxn ang="0">
                <a:pos x="16" y="386"/>
              </a:cxn>
              <a:cxn ang="0">
                <a:pos x="0" y="357"/>
              </a:cxn>
              <a:cxn ang="0">
                <a:pos x="36" y="321"/>
              </a:cxn>
              <a:cxn ang="0">
                <a:pos x="344" y="321"/>
              </a:cxn>
            </a:cxnLst>
            <a:rect l="0" t="0" r="0" b="0"/>
            <a:pathLst>
              <a:path w="949" h="911">
                <a:moveTo>
                  <a:pt x="472" y="158"/>
                </a:moveTo>
                <a:cubicBezTo>
                  <a:pt x="404" y="369"/>
                  <a:pt x="404" y="369"/>
                  <a:pt x="404" y="369"/>
                </a:cubicBezTo>
                <a:cubicBezTo>
                  <a:pt x="399" y="385"/>
                  <a:pt x="384" y="395"/>
                  <a:pt x="368" y="394"/>
                </a:cubicBezTo>
                <a:cubicBezTo>
                  <a:pt x="149" y="393"/>
                  <a:pt x="149" y="393"/>
                  <a:pt x="149" y="393"/>
                </a:cubicBezTo>
                <a:cubicBezTo>
                  <a:pt x="328" y="523"/>
                  <a:pt x="328" y="523"/>
                  <a:pt x="328" y="523"/>
                </a:cubicBezTo>
                <a:cubicBezTo>
                  <a:pt x="341" y="533"/>
                  <a:pt x="346" y="550"/>
                  <a:pt x="341" y="565"/>
                </a:cubicBezTo>
                <a:cubicBezTo>
                  <a:pt x="272" y="774"/>
                  <a:pt x="272" y="774"/>
                  <a:pt x="272" y="774"/>
                </a:cubicBezTo>
                <a:cubicBezTo>
                  <a:pt x="451" y="644"/>
                  <a:pt x="451" y="644"/>
                  <a:pt x="451" y="644"/>
                </a:cubicBezTo>
                <a:cubicBezTo>
                  <a:pt x="464" y="634"/>
                  <a:pt x="481" y="634"/>
                  <a:pt x="494" y="644"/>
                </a:cubicBezTo>
                <a:cubicBezTo>
                  <a:pt x="494" y="644"/>
                  <a:pt x="494" y="644"/>
                  <a:pt x="494" y="644"/>
                </a:cubicBezTo>
                <a:cubicBezTo>
                  <a:pt x="672" y="774"/>
                  <a:pt x="672" y="774"/>
                  <a:pt x="672" y="774"/>
                </a:cubicBezTo>
                <a:cubicBezTo>
                  <a:pt x="604" y="564"/>
                  <a:pt x="604" y="564"/>
                  <a:pt x="604" y="564"/>
                </a:cubicBezTo>
                <a:cubicBezTo>
                  <a:pt x="598" y="548"/>
                  <a:pt x="605" y="532"/>
                  <a:pt x="617" y="523"/>
                </a:cubicBezTo>
                <a:cubicBezTo>
                  <a:pt x="796" y="393"/>
                  <a:pt x="796" y="393"/>
                  <a:pt x="796" y="393"/>
                </a:cubicBezTo>
                <a:cubicBezTo>
                  <a:pt x="575" y="394"/>
                  <a:pt x="575" y="394"/>
                  <a:pt x="575" y="394"/>
                </a:cubicBezTo>
                <a:cubicBezTo>
                  <a:pt x="559" y="394"/>
                  <a:pt x="545" y="383"/>
                  <a:pt x="540" y="369"/>
                </a:cubicBezTo>
                <a:cubicBezTo>
                  <a:pt x="472" y="158"/>
                  <a:pt x="472" y="158"/>
                  <a:pt x="472" y="158"/>
                </a:cubicBezTo>
                <a:close/>
                <a:moveTo>
                  <a:pt x="344" y="321"/>
                </a:moveTo>
                <a:cubicBezTo>
                  <a:pt x="344" y="321"/>
                  <a:pt x="344" y="321"/>
                  <a:pt x="344" y="321"/>
                </a:cubicBezTo>
                <a:cubicBezTo>
                  <a:pt x="438" y="30"/>
                  <a:pt x="438" y="30"/>
                  <a:pt x="438" y="30"/>
                </a:cubicBezTo>
                <a:cubicBezTo>
                  <a:pt x="441" y="19"/>
                  <a:pt x="450" y="9"/>
                  <a:pt x="462" y="6"/>
                </a:cubicBezTo>
                <a:cubicBezTo>
                  <a:pt x="481" y="0"/>
                  <a:pt x="501" y="10"/>
                  <a:pt x="507" y="30"/>
                </a:cubicBezTo>
                <a:cubicBezTo>
                  <a:pt x="601" y="321"/>
                  <a:pt x="601" y="321"/>
                  <a:pt x="601" y="321"/>
                </a:cubicBezTo>
                <a:cubicBezTo>
                  <a:pt x="906" y="321"/>
                  <a:pt x="906" y="321"/>
                  <a:pt x="906" y="321"/>
                </a:cubicBezTo>
                <a:cubicBezTo>
                  <a:pt x="918" y="320"/>
                  <a:pt x="930" y="325"/>
                  <a:pt x="938" y="336"/>
                </a:cubicBezTo>
                <a:cubicBezTo>
                  <a:pt x="949" y="352"/>
                  <a:pt x="946" y="375"/>
                  <a:pt x="930" y="386"/>
                </a:cubicBezTo>
                <a:cubicBezTo>
                  <a:pt x="681" y="566"/>
                  <a:pt x="681" y="566"/>
                  <a:pt x="681" y="566"/>
                </a:cubicBezTo>
                <a:cubicBezTo>
                  <a:pt x="776" y="858"/>
                  <a:pt x="776" y="858"/>
                  <a:pt x="776" y="858"/>
                </a:cubicBezTo>
                <a:cubicBezTo>
                  <a:pt x="780" y="869"/>
                  <a:pt x="778" y="881"/>
                  <a:pt x="771" y="891"/>
                </a:cubicBezTo>
                <a:cubicBezTo>
                  <a:pt x="759" y="907"/>
                  <a:pt x="737" y="911"/>
                  <a:pt x="720" y="899"/>
                </a:cubicBezTo>
                <a:cubicBezTo>
                  <a:pt x="472" y="718"/>
                  <a:pt x="472" y="718"/>
                  <a:pt x="472" y="718"/>
                </a:cubicBezTo>
                <a:cubicBezTo>
                  <a:pt x="226" y="897"/>
                  <a:pt x="226" y="897"/>
                  <a:pt x="226" y="897"/>
                </a:cubicBezTo>
                <a:cubicBezTo>
                  <a:pt x="218" y="905"/>
                  <a:pt x="204" y="908"/>
                  <a:pt x="192" y="904"/>
                </a:cubicBezTo>
                <a:cubicBezTo>
                  <a:pt x="173" y="898"/>
                  <a:pt x="163" y="877"/>
                  <a:pt x="169" y="858"/>
                </a:cubicBezTo>
                <a:cubicBezTo>
                  <a:pt x="264" y="566"/>
                  <a:pt x="264" y="566"/>
                  <a:pt x="264" y="566"/>
                </a:cubicBezTo>
                <a:cubicBezTo>
                  <a:pt x="16" y="386"/>
                  <a:pt x="16" y="386"/>
                  <a:pt x="16" y="386"/>
                </a:cubicBezTo>
                <a:cubicBezTo>
                  <a:pt x="6" y="380"/>
                  <a:pt x="0" y="369"/>
                  <a:pt x="0" y="357"/>
                </a:cubicBezTo>
                <a:cubicBezTo>
                  <a:pt x="0" y="337"/>
                  <a:pt x="17" y="321"/>
                  <a:pt x="36" y="321"/>
                </a:cubicBezTo>
                <a:cubicBezTo>
                  <a:pt x="344" y="321"/>
                  <a:pt x="344" y="321"/>
                  <a:pt x="344" y="321"/>
                </a:cubicBezTo>
                <a:close/>
              </a:path>
            </a:pathLst>
          </a:custGeom>
          <a:solidFill>
            <a:schemeClr val="bg1"/>
          </a:solidFill>
          <a:ln w="9525">
            <a:noFill/>
          </a:ln>
        </p:spPr>
        <p:txBody>
          <a:bodyPr/>
          <a:p>
            <a:endParaRPr altLang="en-US" lang="zh-CN"/>
          </a:p>
        </p:txBody>
      </p:sp>
      <p:sp>
        <p:nvSpPr>
          <p:cNvPr id="1049395" name="Freeform 33"/>
          <p:cNvSpPr>
            <a:spLocks noEditPoints="1"/>
          </p:cNvSpPr>
          <p:nvPr/>
        </p:nvSpPr>
        <p:spPr>
          <a:xfrm>
            <a:off x="2540000" y="2035175"/>
            <a:ext cx="190500" cy="139700"/>
          </a:xfrm>
          <a:custGeom>
            <a:avLst/>
            <a:ahLst/>
            <a:cxnLst>
              <a:cxn ang="0">
                <a:pos x="474" y="93"/>
              </a:cxn>
              <a:cxn ang="0">
                <a:pos x="259" y="308"/>
              </a:cxn>
              <a:cxn ang="0">
                <a:pos x="474" y="522"/>
              </a:cxn>
              <a:cxn ang="0">
                <a:pos x="688" y="308"/>
              </a:cxn>
              <a:cxn ang="0">
                <a:pos x="474" y="93"/>
              </a:cxn>
              <a:cxn ang="0">
                <a:pos x="474" y="479"/>
              </a:cxn>
              <a:cxn ang="0">
                <a:pos x="474" y="479"/>
              </a:cxn>
              <a:cxn ang="0">
                <a:pos x="303" y="308"/>
              </a:cxn>
              <a:cxn ang="0">
                <a:pos x="474" y="137"/>
              </a:cxn>
              <a:cxn ang="0">
                <a:pos x="645" y="308"/>
              </a:cxn>
              <a:cxn ang="0">
                <a:pos x="474" y="479"/>
              </a:cxn>
              <a:cxn ang="0">
                <a:pos x="942" y="291"/>
              </a:cxn>
              <a:cxn ang="0">
                <a:pos x="942" y="291"/>
              </a:cxn>
              <a:cxn ang="0">
                <a:pos x="474" y="0"/>
              </a:cxn>
              <a:cxn ang="0">
                <a:pos x="5" y="291"/>
              </a:cxn>
              <a:cxn ang="0">
                <a:pos x="5" y="324"/>
              </a:cxn>
              <a:cxn ang="0">
                <a:pos x="474" y="615"/>
              </a:cxn>
              <a:cxn ang="0">
                <a:pos x="942" y="324"/>
              </a:cxn>
              <a:cxn ang="0">
                <a:pos x="942" y="291"/>
              </a:cxn>
              <a:cxn ang="0">
                <a:pos x="474" y="542"/>
              </a:cxn>
              <a:cxn ang="0">
                <a:pos x="474" y="542"/>
              </a:cxn>
              <a:cxn ang="0">
                <a:pos x="79" y="308"/>
              </a:cxn>
              <a:cxn ang="0">
                <a:pos x="474" y="73"/>
              </a:cxn>
              <a:cxn ang="0">
                <a:pos x="869" y="308"/>
              </a:cxn>
              <a:cxn ang="0">
                <a:pos x="474" y="542"/>
              </a:cxn>
              <a:cxn ang="0">
                <a:pos x="556" y="274"/>
              </a:cxn>
              <a:cxn ang="0">
                <a:pos x="556" y="274"/>
              </a:cxn>
              <a:cxn ang="0">
                <a:pos x="474" y="219"/>
              </a:cxn>
              <a:cxn ang="0">
                <a:pos x="452" y="241"/>
              </a:cxn>
              <a:cxn ang="0">
                <a:pos x="474" y="262"/>
              </a:cxn>
              <a:cxn ang="0">
                <a:pos x="515" y="290"/>
              </a:cxn>
              <a:cxn ang="0">
                <a:pos x="516" y="291"/>
              </a:cxn>
              <a:cxn ang="0">
                <a:pos x="519" y="308"/>
              </a:cxn>
              <a:cxn ang="0">
                <a:pos x="491" y="349"/>
              </a:cxn>
              <a:cxn ang="0">
                <a:pos x="490" y="350"/>
              </a:cxn>
              <a:cxn ang="0">
                <a:pos x="457" y="349"/>
              </a:cxn>
              <a:cxn ang="0">
                <a:pos x="457" y="349"/>
              </a:cxn>
              <a:cxn ang="0">
                <a:pos x="428" y="308"/>
              </a:cxn>
              <a:cxn ang="0">
                <a:pos x="407" y="286"/>
              </a:cxn>
              <a:cxn ang="0">
                <a:pos x="385" y="308"/>
              </a:cxn>
              <a:cxn ang="0">
                <a:pos x="411" y="370"/>
              </a:cxn>
              <a:cxn ang="0">
                <a:pos x="440" y="389"/>
              </a:cxn>
              <a:cxn ang="0">
                <a:pos x="507" y="390"/>
              </a:cxn>
              <a:cxn ang="0">
                <a:pos x="508" y="389"/>
              </a:cxn>
              <a:cxn ang="0">
                <a:pos x="537" y="370"/>
              </a:cxn>
              <a:cxn ang="0">
                <a:pos x="562" y="308"/>
              </a:cxn>
              <a:cxn ang="0">
                <a:pos x="556" y="275"/>
              </a:cxn>
              <a:cxn ang="0">
                <a:pos x="556" y="274"/>
              </a:cxn>
            </a:cxnLst>
            <a:rect l="0" t="0" r="0" b="0"/>
            <a:pathLst>
              <a:path w="947" h="615">
                <a:moveTo>
                  <a:pt x="474" y="93"/>
                </a:moveTo>
                <a:cubicBezTo>
                  <a:pt x="356" y="93"/>
                  <a:pt x="259" y="189"/>
                  <a:pt x="259" y="308"/>
                </a:cubicBezTo>
                <a:cubicBezTo>
                  <a:pt x="259" y="425"/>
                  <a:pt x="356" y="522"/>
                  <a:pt x="474" y="522"/>
                </a:cubicBezTo>
                <a:cubicBezTo>
                  <a:pt x="591" y="522"/>
                  <a:pt x="688" y="425"/>
                  <a:pt x="688" y="308"/>
                </a:cubicBezTo>
                <a:cubicBezTo>
                  <a:pt x="688" y="189"/>
                  <a:pt x="591" y="93"/>
                  <a:pt x="474" y="93"/>
                </a:cubicBezTo>
                <a:close/>
                <a:moveTo>
                  <a:pt x="474" y="479"/>
                </a:moveTo>
                <a:cubicBezTo>
                  <a:pt x="474" y="479"/>
                  <a:pt x="474" y="479"/>
                  <a:pt x="474" y="479"/>
                </a:cubicBezTo>
                <a:cubicBezTo>
                  <a:pt x="380" y="479"/>
                  <a:pt x="303" y="402"/>
                  <a:pt x="303" y="308"/>
                </a:cubicBezTo>
                <a:cubicBezTo>
                  <a:pt x="303" y="213"/>
                  <a:pt x="380" y="137"/>
                  <a:pt x="474" y="137"/>
                </a:cubicBezTo>
                <a:cubicBezTo>
                  <a:pt x="568" y="137"/>
                  <a:pt x="645" y="213"/>
                  <a:pt x="645" y="308"/>
                </a:cubicBezTo>
                <a:cubicBezTo>
                  <a:pt x="645" y="402"/>
                  <a:pt x="568" y="479"/>
                  <a:pt x="474" y="479"/>
                </a:cubicBezTo>
                <a:close/>
                <a:moveTo>
                  <a:pt x="942" y="291"/>
                </a:moveTo>
                <a:cubicBezTo>
                  <a:pt x="942" y="291"/>
                  <a:pt x="942" y="291"/>
                  <a:pt x="942" y="291"/>
                </a:cubicBezTo>
                <a:cubicBezTo>
                  <a:pt x="855" y="114"/>
                  <a:pt x="671" y="0"/>
                  <a:pt x="474" y="0"/>
                </a:cubicBezTo>
                <a:cubicBezTo>
                  <a:pt x="276" y="0"/>
                  <a:pt x="93" y="114"/>
                  <a:pt x="5" y="291"/>
                </a:cubicBezTo>
                <a:cubicBezTo>
                  <a:pt x="1" y="301"/>
                  <a:pt x="0" y="313"/>
                  <a:pt x="5" y="324"/>
                </a:cubicBezTo>
                <a:cubicBezTo>
                  <a:pt x="93" y="501"/>
                  <a:pt x="276" y="615"/>
                  <a:pt x="474" y="615"/>
                </a:cubicBezTo>
                <a:cubicBezTo>
                  <a:pt x="671" y="615"/>
                  <a:pt x="855" y="501"/>
                  <a:pt x="942" y="324"/>
                </a:cubicBezTo>
                <a:cubicBezTo>
                  <a:pt x="947" y="314"/>
                  <a:pt x="947" y="302"/>
                  <a:pt x="942" y="291"/>
                </a:cubicBezTo>
                <a:close/>
                <a:moveTo>
                  <a:pt x="474" y="542"/>
                </a:moveTo>
                <a:cubicBezTo>
                  <a:pt x="474" y="542"/>
                  <a:pt x="474" y="542"/>
                  <a:pt x="474" y="542"/>
                </a:cubicBezTo>
                <a:cubicBezTo>
                  <a:pt x="310" y="542"/>
                  <a:pt x="157" y="452"/>
                  <a:pt x="79" y="308"/>
                </a:cubicBezTo>
                <a:cubicBezTo>
                  <a:pt x="157" y="164"/>
                  <a:pt x="310" y="73"/>
                  <a:pt x="474" y="73"/>
                </a:cubicBezTo>
                <a:cubicBezTo>
                  <a:pt x="638" y="73"/>
                  <a:pt x="790" y="164"/>
                  <a:pt x="869" y="308"/>
                </a:cubicBezTo>
                <a:cubicBezTo>
                  <a:pt x="790" y="452"/>
                  <a:pt x="638" y="542"/>
                  <a:pt x="474" y="542"/>
                </a:cubicBezTo>
                <a:close/>
                <a:moveTo>
                  <a:pt x="556" y="274"/>
                </a:moveTo>
                <a:cubicBezTo>
                  <a:pt x="556" y="274"/>
                  <a:pt x="556" y="274"/>
                  <a:pt x="556" y="274"/>
                </a:cubicBezTo>
                <a:cubicBezTo>
                  <a:pt x="542" y="241"/>
                  <a:pt x="509" y="219"/>
                  <a:pt x="474" y="219"/>
                </a:cubicBezTo>
                <a:cubicBezTo>
                  <a:pt x="461" y="219"/>
                  <a:pt x="452" y="229"/>
                  <a:pt x="452" y="241"/>
                </a:cubicBezTo>
                <a:cubicBezTo>
                  <a:pt x="452" y="253"/>
                  <a:pt x="461" y="262"/>
                  <a:pt x="474" y="262"/>
                </a:cubicBezTo>
                <a:cubicBezTo>
                  <a:pt x="492" y="262"/>
                  <a:pt x="509" y="273"/>
                  <a:pt x="515" y="290"/>
                </a:cubicBezTo>
                <a:cubicBezTo>
                  <a:pt x="516" y="291"/>
                  <a:pt x="516" y="291"/>
                  <a:pt x="516" y="291"/>
                </a:cubicBezTo>
                <a:cubicBezTo>
                  <a:pt x="517" y="296"/>
                  <a:pt x="519" y="302"/>
                  <a:pt x="519" y="308"/>
                </a:cubicBezTo>
                <a:cubicBezTo>
                  <a:pt x="519" y="325"/>
                  <a:pt x="508" y="342"/>
                  <a:pt x="491" y="349"/>
                </a:cubicBezTo>
                <a:cubicBezTo>
                  <a:pt x="490" y="350"/>
                  <a:pt x="490" y="350"/>
                  <a:pt x="490" y="350"/>
                </a:cubicBezTo>
                <a:cubicBezTo>
                  <a:pt x="480" y="354"/>
                  <a:pt x="467" y="353"/>
                  <a:pt x="457" y="349"/>
                </a:cubicBezTo>
                <a:cubicBezTo>
                  <a:pt x="457" y="349"/>
                  <a:pt x="457" y="349"/>
                  <a:pt x="457" y="349"/>
                </a:cubicBezTo>
                <a:cubicBezTo>
                  <a:pt x="440" y="342"/>
                  <a:pt x="428" y="325"/>
                  <a:pt x="428" y="308"/>
                </a:cubicBezTo>
                <a:cubicBezTo>
                  <a:pt x="428" y="295"/>
                  <a:pt x="419" y="286"/>
                  <a:pt x="407" y="286"/>
                </a:cubicBezTo>
                <a:cubicBezTo>
                  <a:pt x="395" y="286"/>
                  <a:pt x="385" y="295"/>
                  <a:pt x="385" y="308"/>
                </a:cubicBezTo>
                <a:cubicBezTo>
                  <a:pt x="385" y="331"/>
                  <a:pt x="395" y="354"/>
                  <a:pt x="411" y="370"/>
                </a:cubicBezTo>
                <a:cubicBezTo>
                  <a:pt x="419" y="378"/>
                  <a:pt x="429" y="385"/>
                  <a:pt x="440" y="389"/>
                </a:cubicBezTo>
                <a:cubicBezTo>
                  <a:pt x="461" y="398"/>
                  <a:pt x="485" y="398"/>
                  <a:pt x="507" y="390"/>
                </a:cubicBezTo>
                <a:cubicBezTo>
                  <a:pt x="508" y="389"/>
                  <a:pt x="508" y="389"/>
                  <a:pt x="508" y="389"/>
                </a:cubicBezTo>
                <a:cubicBezTo>
                  <a:pt x="518" y="385"/>
                  <a:pt x="528" y="378"/>
                  <a:pt x="537" y="370"/>
                </a:cubicBezTo>
                <a:cubicBezTo>
                  <a:pt x="553" y="354"/>
                  <a:pt x="562" y="331"/>
                  <a:pt x="562" y="308"/>
                </a:cubicBezTo>
                <a:cubicBezTo>
                  <a:pt x="562" y="297"/>
                  <a:pt x="560" y="285"/>
                  <a:pt x="556" y="275"/>
                </a:cubicBezTo>
                <a:cubicBezTo>
                  <a:pt x="556" y="274"/>
                  <a:pt x="556" y="274"/>
                  <a:pt x="556" y="274"/>
                </a:cubicBezTo>
                <a:close/>
              </a:path>
            </a:pathLst>
          </a:custGeom>
          <a:solidFill>
            <a:schemeClr val="bg1"/>
          </a:solidFill>
          <a:ln w="9525">
            <a:noFill/>
          </a:ln>
        </p:spPr>
        <p:txBody>
          <a:bodyPr/>
          <a:p>
            <a:endParaRPr altLang="en-US" lang="zh-CN"/>
          </a:p>
        </p:txBody>
      </p:sp>
      <p:sp>
        <p:nvSpPr>
          <p:cNvPr id="1049396" name="Freeform 34"/>
          <p:cNvSpPr>
            <a:spLocks noEditPoints="1"/>
          </p:cNvSpPr>
          <p:nvPr/>
        </p:nvSpPr>
        <p:spPr>
          <a:xfrm>
            <a:off x="6684963" y="2035175"/>
            <a:ext cx="188912" cy="209550"/>
          </a:xfrm>
          <a:custGeom>
            <a:avLst/>
            <a:ahLst/>
            <a:cxnLst>
              <a:cxn ang="0">
                <a:pos x="473" y="0"/>
              </a:cxn>
              <a:cxn ang="0">
                <a:pos x="807" y="138"/>
              </a:cxn>
              <a:cxn ang="0">
                <a:pos x="945" y="472"/>
              </a:cxn>
              <a:cxn ang="0">
                <a:pos x="807" y="805"/>
              </a:cxn>
              <a:cxn ang="0">
                <a:pos x="806" y="805"/>
              </a:cxn>
              <a:cxn ang="0">
                <a:pos x="806" y="806"/>
              </a:cxn>
              <a:cxn ang="0">
                <a:pos x="473" y="944"/>
              </a:cxn>
              <a:cxn ang="0">
                <a:pos x="139" y="805"/>
              </a:cxn>
              <a:cxn ang="0">
                <a:pos x="0" y="472"/>
              </a:cxn>
              <a:cxn ang="0">
                <a:pos x="139" y="138"/>
              </a:cxn>
              <a:cxn ang="0">
                <a:pos x="139" y="138"/>
              </a:cxn>
              <a:cxn ang="0">
                <a:pos x="139" y="137"/>
              </a:cxn>
              <a:cxn ang="0">
                <a:pos x="473" y="0"/>
              </a:cxn>
              <a:cxn ang="0">
                <a:pos x="436" y="174"/>
              </a:cxn>
              <a:cxn ang="0">
                <a:pos x="436" y="174"/>
              </a:cxn>
              <a:cxn ang="0">
                <a:pos x="436" y="472"/>
              </a:cxn>
              <a:cxn ang="0">
                <a:pos x="473" y="508"/>
              </a:cxn>
              <a:cxn ang="0">
                <a:pos x="474" y="508"/>
              </a:cxn>
              <a:cxn ang="0">
                <a:pos x="712" y="508"/>
              </a:cxn>
              <a:cxn ang="0">
                <a:pos x="749" y="472"/>
              </a:cxn>
              <a:cxn ang="0">
                <a:pos x="712" y="435"/>
              </a:cxn>
              <a:cxn ang="0">
                <a:pos x="509" y="435"/>
              </a:cxn>
              <a:cxn ang="0">
                <a:pos x="509" y="174"/>
              </a:cxn>
              <a:cxn ang="0">
                <a:pos x="473" y="138"/>
              </a:cxn>
              <a:cxn ang="0">
                <a:pos x="436" y="174"/>
              </a:cxn>
              <a:cxn ang="0">
                <a:pos x="755" y="189"/>
              </a:cxn>
              <a:cxn ang="0">
                <a:pos x="755" y="189"/>
              </a:cxn>
              <a:cxn ang="0">
                <a:pos x="473" y="72"/>
              </a:cxn>
              <a:cxn ang="0">
                <a:pos x="190" y="189"/>
              </a:cxn>
              <a:cxn ang="0">
                <a:pos x="190" y="189"/>
              </a:cxn>
              <a:cxn ang="0">
                <a:pos x="73" y="472"/>
              </a:cxn>
              <a:cxn ang="0">
                <a:pos x="190" y="754"/>
              </a:cxn>
              <a:cxn ang="0">
                <a:pos x="473" y="871"/>
              </a:cxn>
              <a:cxn ang="0">
                <a:pos x="755" y="754"/>
              </a:cxn>
              <a:cxn ang="0">
                <a:pos x="872" y="472"/>
              </a:cxn>
              <a:cxn ang="0">
                <a:pos x="755" y="189"/>
              </a:cxn>
            </a:cxnLst>
            <a:rect l="0" t="0" r="0" b="0"/>
            <a:pathLst>
              <a:path w="945" h="944">
                <a:moveTo>
                  <a:pt x="473" y="0"/>
                </a:moveTo>
                <a:cubicBezTo>
                  <a:pt x="603" y="0"/>
                  <a:pt x="721" y="52"/>
                  <a:pt x="807" y="138"/>
                </a:cubicBezTo>
                <a:cubicBezTo>
                  <a:pt x="893" y="223"/>
                  <a:pt x="945" y="341"/>
                  <a:pt x="945" y="472"/>
                </a:cubicBezTo>
                <a:cubicBezTo>
                  <a:pt x="945" y="602"/>
                  <a:pt x="893" y="720"/>
                  <a:pt x="807" y="805"/>
                </a:cubicBezTo>
                <a:cubicBezTo>
                  <a:pt x="806" y="805"/>
                  <a:pt x="806" y="805"/>
                  <a:pt x="806" y="805"/>
                </a:cubicBezTo>
                <a:cubicBezTo>
                  <a:pt x="806" y="806"/>
                  <a:pt x="806" y="806"/>
                  <a:pt x="806" y="806"/>
                </a:cubicBezTo>
                <a:cubicBezTo>
                  <a:pt x="721" y="891"/>
                  <a:pt x="603" y="944"/>
                  <a:pt x="473" y="944"/>
                </a:cubicBezTo>
                <a:cubicBezTo>
                  <a:pt x="342" y="944"/>
                  <a:pt x="224" y="891"/>
                  <a:pt x="139" y="805"/>
                </a:cubicBezTo>
                <a:cubicBezTo>
                  <a:pt x="54" y="720"/>
                  <a:pt x="0" y="602"/>
                  <a:pt x="0" y="472"/>
                </a:cubicBezTo>
                <a:cubicBezTo>
                  <a:pt x="0" y="341"/>
                  <a:pt x="53" y="223"/>
                  <a:pt x="139" y="138"/>
                </a:cubicBezTo>
                <a:cubicBezTo>
                  <a:pt x="139" y="138"/>
                  <a:pt x="139" y="138"/>
                  <a:pt x="139" y="138"/>
                </a:cubicBezTo>
                <a:cubicBezTo>
                  <a:pt x="139" y="137"/>
                  <a:pt x="139" y="137"/>
                  <a:pt x="139" y="137"/>
                </a:cubicBezTo>
                <a:cubicBezTo>
                  <a:pt x="225" y="52"/>
                  <a:pt x="343" y="0"/>
                  <a:pt x="473" y="0"/>
                </a:cubicBezTo>
                <a:close/>
                <a:moveTo>
                  <a:pt x="436" y="174"/>
                </a:moveTo>
                <a:cubicBezTo>
                  <a:pt x="436" y="174"/>
                  <a:pt x="436" y="174"/>
                  <a:pt x="436" y="174"/>
                </a:cubicBezTo>
                <a:cubicBezTo>
                  <a:pt x="436" y="472"/>
                  <a:pt x="436" y="472"/>
                  <a:pt x="436" y="472"/>
                </a:cubicBezTo>
                <a:cubicBezTo>
                  <a:pt x="436" y="491"/>
                  <a:pt x="453" y="508"/>
                  <a:pt x="473" y="508"/>
                </a:cubicBezTo>
                <a:cubicBezTo>
                  <a:pt x="474" y="508"/>
                  <a:pt x="474" y="508"/>
                  <a:pt x="474" y="508"/>
                </a:cubicBezTo>
                <a:cubicBezTo>
                  <a:pt x="712" y="508"/>
                  <a:pt x="712" y="508"/>
                  <a:pt x="712" y="508"/>
                </a:cubicBezTo>
                <a:cubicBezTo>
                  <a:pt x="733" y="508"/>
                  <a:pt x="749" y="491"/>
                  <a:pt x="749" y="472"/>
                </a:cubicBezTo>
                <a:cubicBezTo>
                  <a:pt x="749" y="452"/>
                  <a:pt x="733" y="435"/>
                  <a:pt x="712" y="435"/>
                </a:cubicBezTo>
                <a:cubicBezTo>
                  <a:pt x="509" y="435"/>
                  <a:pt x="509" y="435"/>
                  <a:pt x="509" y="435"/>
                </a:cubicBezTo>
                <a:cubicBezTo>
                  <a:pt x="509" y="174"/>
                  <a:pt x="509" y="174"/>
                  <a:pt x="509" y="174"/>
                </a:cubicBezTo>
                <a:cubicBezTo>
                  <a:pt x="509" y="154"/>
                  <a:pt x="493" y="138"/>
                  <a:pt x="473" y="138"/>
                </a:cubicBezTo>
                <a:cubicBezTo>
                  <a:pt x="453" y="138"/>
                  <a:pt x="436" y="154"/>
                  <a:pt x="436" y="174"/>
                </a:cubicBezTo>
                <a:close/>
                <a:moveTo>
                  <a:pt x="755" y="189"/>
                </a:moveTo>
                <a:cubicBezTo>
                  <a:pt x="755" y="189"/>
                  <a:pt x="755" y="189"/>
                  <a:pt x="755" y="189"/>
                </a:cubicBezTo>
                <a:cubicBezTo>
                  <a:pt x="683" y="117"/>
                  <a:pt x="583" y="72"/>
                  <a:pt x="473" y="72"/>
                </a:cubicBezTo>
                <a:cubicBezTo>
                  <a:pt x="362" y="72"/>
                  <a:pt x="262" y="117"/>
                  <a:pt x="190" y="189"/>
                </a:cubicBezTo>
                <a:cubicBezTo>
                  <a:pt x="190" y="189"/>
                  <a:pt x="190" y="189"/>
                  <a:pt x="190" y="189"/>
                </a:cubicBezTo>
                <a:cubicBezTo>
                  <a:pt x="118" y="261"/>
                  <a:pt x="73" y="361"/>
                  <a:pt x="73" y="472"/>
                </a:cubicBezTo>
                <a:cubicBezTo>
                  <a:pt x="73" y="582"/>
                  <a:pt x="118" y="682"/>
                  <a:pt x="190" y="754"/>
                </a:cubicBezTo>
                <a:cubicBezTo>
                  <a:pt x="262" y="826"/>
                  <a:pt x="363" y="871"/>
                  <a:pt x="473" y="871"/>
                </a:cubicBezTo>
                <a:cubicBezTo>
                  <a:pt x="583" y="871"/>
                  <a:pt x="683" y="826"/>
                  <a:pt x="755" y="754"/>
                </a:cubicBezTo>
                <a:cubicBezTo>
                  <a:pt x="828" y="682"/>
                  <a:pt x="872" y="582"/>
                  <a:pt x="872" y="472"/>
                </a:cubicBezTo>
                <a:cubicBezTo>
                  <a:pt x="872" y="361"/>
                  <a:pt x="828" y="261"/>
                  <a:pt x="755" y="189"/>
                </a:cubicBezTo>
                <a:close/>
              </a:path>
            </a:pathLst>
          </a:custGeom>
          <a:solidFill>
            <a:schemeClr val="bg1"/>
          </a:solidFill>
          <a:ln w="9525">
            <a:noFill/>
          </a:ln>
        </p:spPr>
        <p:txBody>
          <a:bodyPr/>
          <a:p>
            <a:endParaRPr altLang="en-US" lang="zh-CN"/>
          </a:p>
        </p:txBody>
      </p:sp>
      <p:sp>
        <p:nvSpPr>
          <p:cNvPr id="1049397" name="Freeform 5"/>
          <p:cNvSpPr>
            <a:spLocks noEditPoints="1"/>
          </p:cNvSpPr>
          <p:nvPr/>
        </p:nvSpPr>
        <p:spPr>
          <a:xfrm>
            <a:off x="2290763" y="2486025"/>
            <a:ext cx="228600" cy="244475"/>
          </a:xfrm>
          <a:custGeom>
            <a:avLst/>
            <a:ahLst/>
            <a:cxnLst>
              <a:cxn ang="0">
                <a:pos x="535" y="1214"/>
              </a:cxn>
              <a:cxn ang="0">
                <a:pos x="1310" y="1675"/>
              </a:cxn>
              <a:cxn ang="0">
                <a:pos x="922" y="1214"/>
              </a:cxn>
              <a:cxn ang="0">
                <a:pos x="1565" y="1685"/>
              </a:cxn>
              <a:cxn ang="0">
                <a:pos x="1529" y="957"/>
              </a:cxn>
              <a:cxn ang="0">
                <a:pos x="1529" y="764"/>
              </a:cxn>
              <a:cxn ang="0">
                <a:pos x="1516" y="722"/>
              </a:cxn>
              <a:cxn ang="0">
                <a:pos x="1494" y="685"/>
              </a:cxn>
              <a:cxn ang="0">
                <a:pos x="1462" y="655"/>
              </a:cxn>
              <a:cxn ang="0">
                <a:pos x="1423" y="637"/>
              </a:cxn>
              <a:cxn ang="0">
                <a:pos x="1378" y="630"/>
              </a:cxn>
              <a:cxn ang="0">
                <a:pos x="1348" y="626"/>
              </a:cxn>
              <a:cxn ang="0">
                <a:pos x="1307" y="612"/>
              </a:cxn>
              <a:cxn ang="0">
                <a:pos x="1273" y="586"/>
              </a:cxn>
              <a:cxn ang="0">
                <a:pos x="1249" y="551"/>
              </a:cxn>
              <a:cxn ang="0">
                <a:pos x="1232" y="511"/>
              </a:cxn>
              <a:cxn ang="0">
                <a:pos x="1230" y="480"/>
              </a:cxn>
              <a:cxn ang="0">
                <a:pos x="1228" y="363"/>
              </a:cxn>
              <a:cxn ang="0">
                <a:pos x="1214" y="306"/>
              </a:cxn>
              <a:cxn ang="0">
                <a:pos x="1188" y="253"/>
              </a:cxn>
              <a:cxn ang="0">
                <a:pos x="1147" y="213"/>
              </a:cxn>
              <a:cxn ang="0">
                <a:pos x="1097" y="182"/>
              </a:cxn>
              <a:cxn ang="0">
                <a:pos x="1040" y="166"/>
              </a:cxn>
              <a:cxn ang="0">
                <a:pos x="1040" y="152"/>
              </a:cxn>
              <a:cxn ang="0">
                <a:pos x="1034" y="107"/>
              </a:cxn>
              <a:cxn ang="0">
                <a:pos x="1016" y="67"/>
              </a:cxn>
              <a:cxn ang="0">
                <a:pos x="985" y="34"/>
              </a:cxn>
              <a:cxn ang="0">
                <a:pos x="949" y="12"/>
              </a:cxn>
              <a:cxn ang="0">
                <a:pos x="904" y="2"/>
              </a:cxn>
              <a:cxn ang="0">
                <a:pos x="874" y="2"/>
              </a:cxn>
              <a:cxn ang="0">
                <a:pos x="829" y="12"/>
              </a:cxn>
              <a:cxn ang="0">
                <a:pos x="792" y="34"/>
              </a:cxn>
              <a:cxn ang="0">
                <a:pos x="762" y="67"/>
              </a:cxn>
              <a:cxn ang="0">
                <a:pos x="744" y="107"/>
              </a:cxn>
              <a:cxn ang="0">
                <a:pos x="736" y="152"/>
              </a:cxn>
              <a:cxn ang="0">
                <a:pos x="740" y="186"/>
              </a:cxn>
              <a:cxn ang="0">
                <a:pos x="750" y="217"/>
              </a:cxn>
              <a:cxn ang="0">
                <a:pos x="711" y="268"/>
              </a:cxn>
              <a:cxn ang="0">
                <a:pos x="689" y="328"/>
              </a:cxn>
              <a:cxn ang="0">
                <a:pos x="685" y="373"/>
              </a:cxn>
              <a:cxn ang="0">
                <a:pos x="695" y="440"/>
              </a:cxn>
              <a:cxn ang="0">
                <a:pos x="724" y="499"/>
              </a:cxn>
              <a:cxn ang="0">
                <a:pos x="766" y="547"/>
              </a:cxn>
              <a:cxn ang="0">
                <a:pos x="823" y="580"/>
              </a:cxn>
              <a:cxn ang="0">
                <a:pos x="886" y="596"/>
              </a:cxn>
              <a:cxn ang="0">
                <a:pos x="928" y="598"/>
              </a:cxn>
              <a:cxn ang="0">
                <a:pos x="975" y="602"/>
              </a:cxn>
              <a:cxn ang="0">
                <a:pos x="1009" y="653"/>
              </a:cxn>
              <a:cxn ang="0">
                <a:pos x="1084" y="708"/>
              </a:cxn>
              <a:cxn ang="0">
                <a:pos x="1180" y="728"/>
              </a:cxn>
              <a:cxn ang="0">
                <a:pos x="1226" y="734"/>
              </a:cxn>
              <a:cxn ang="0">
                <a:pos x="1289" y="756"/>
              </a:cxn>
              <a:cxn ang="0">
                <a:pos x="1342" y="795"/>
              </a:cxn>
              <a:cxn ang="0">
                <a:pos x="1380" y="847"/>
              </a:cxn>
              <a:cxn ang="0">
                <a:pos x="1403" y="912"/>
              </a:cxn>
              <a:cxn ang="0">
                <a:pos x="1529" y="957"/>
              </a:cxn>
            </a:cxnLst>
            <a:rect l="0" t="0" r="0" b="0"/>
            <a:pathLst>
              <a:path w="1565" h="1685">
                <a:moveTo>
                  <a:pt x="922" y="1214"/>
                </a:moveTo>
                <a:lnTo>
                  <a:pt x="535" y="1383"/>
                </a:lnTo>
                <a:lnTo>
                  <a:pt x="535" y="1214"/>
                </a:lnTo>
                <a:lnTo>
                  <a:pt x="0" y="1448"/>
                </a:lnTo>
                <a:lnTo>
                  <a:pt x="0" y="1675"/>
                </a:lnTo>
                <a:lnTo>
                  <a:pt x="1310" y="1675"/>
                </a:lnTo>
                <a:lnTo>
                  <a:pt x="1310" y="1214"/>
                </a:lnTo>
                <a:lnTo>
                  <a:pt x="922" y="1383"/>
                </a:lnTo>
                <a:lnTo>
                  <a:pt x="922" y="1214"/>
                </a:lnTo>
                <a:close/>
                <a:moveTo>
                  <a:pt x="1366" y="1034"/>
                </a:moveTo>
                <a:lnTo>
                  <a:pt x="1366" y="1685"/>
                </a:lnTo>
                <a:lnTo>
                  <a:pt x="1565" y="1685"/>
                </a:lnTo>
                <a:lnTo>
                  <a:pt x="1565" y="1034"/>
                </a:lnTo>
                <a:lnTo>
                  <a:pt x="1366" y="1034"/>
                </a:lnTo>
                <a:close/>
                <a:moveTo>
                  <a:pt x="1529" y="957"/>
                </a:moveTo>
                <a:lnTo>
                  <a:pt x="1529" y="779"/>
                </a:lnTo>
                <a:lnTo>
                  <a:pt x="1529" y="779"/>
                </a:lnTo>
                <a:lnTo>
                  <a:pt x="1529" y="764"/>
                </a:lnTo>
                <a:lnTo>
                  <a:pt x="1524" y="750"/>
                </a:lnTo>
                <a:lnTo>
                  <a:pt x="1522" y="736"/>
                </a:lnTo>
                <a:lnTo>
                  <a:pt x="1516" y="722"/>
                </a:lnTo>
                <a:lnTo>
                  <a:pt x="1510" y="708"/>
                </a:lnTo>
                <a:lnTo>
                  <a:pt x="1502" y="695"/>
                </a:lnTo>
                <a:lnTo>
                  <a:pt x="1494" y="685"/>
                </a:lnTo>
                <a:lnTo>
                  <a:pt x="1484" y="673"/>
                </a:lnTo>
                <a:lnTo>
                  <a:pt x="1474" y="665"/>
                </a:lnTo>
                <a:lnTo>
                  <a:pt x="1462" y="655"/>
                </a:lnTo>
                <a:lnTo>
                  <a:pt x="1449" y="649"/>
                </a:lnTo>
                <a:lnTo>
                  <a:pt x="1437" y="643"/>
                </a:lnTo>
                <a:lnTo>
                  <a:pt x="1423" y="637"/>
                </a:lnTo>
                <a:lnTo>
                  <a:pt x="1409" y="633"/>
                </a:lnTo>
                <a:lnTo>
                  <a:pt x="1395" y="630"/>
                </a:lnTo>
                <a:lnTo>
                  <a:pt x="1378" y="630"/>
                </a:lnTo>
                <a:lnTo>
                  <a:pt x="1378" y="630"/>
                </a:lnTo>
                <a:lnTo>
                  <a:pt x="1364" y="628"/>
                </a:lnTo>
                <a:lnTo>
                  <a:pt x="1348" y="626"/>
                </a:lnTo>
                <a:lnTo>
                  <a:pt x="1334" y="624"/>
                </a:lnTo>
                <a:lnTo>
                  <a:pt x="1322" y="618"/>
                </a:lnTo>
                <a:lnTo>
                  <a:pt x="1307" y="612"/>
                </a:lnTo>
                <a:lnTo>
                  <a:pt x="1295" y="604"/>
                </a:lnTo>
                <a:lnTo>
                  <a:pt x="1283" y="596"/>
                </a:lnTo>
                <a:lnTo>
                  <a:pt x="1273" y="586"/>
                </a:lnTo>
                <a:lnTo>
                  <a:pt x="1263" y="576"/>
                </a:lnTo>
                <a:lnTo>
                  <a:pt x="1255" y="564"/>
                </a:lnTo>
                <a:lnTo>
                  <a:pt x="1249" y="551"/>
                </a:lnTo>
                <a:lnTo>
                  <a:pt x="1241" y="539"/>
                </a:lnTo>
                <a:lnTo>
                  <a:pt x="1237" y="525"/>
                </a:lnTo>
                <a:lnTo>
                  <a:pt x="1232" y="511"/>
                </a:lnTo>
                <a:lnTo>
                  <a:pt x="1230" y="497"/>
                </a:lnTo>
                <a:lnTo>
                  <a:pt x="1230" y="480"/>
                </a:lnTo>
                <a:lnTo>
                  <a:pt x="1230" y="480"/>
                </a:lnTo>
                <a:lnTo>
                  <a:pt x="1230" y="383"/>
                </a:lnTo>
                <a:lnTo>
                  <a:pt x="1230" y="383"/>
                </a:lnTo>
                <a:lnTo>
                  <a:pt x="1228" y="363"/>
                </a:lnTo>
                <a:lnTo>
                  <a:pt x="1226" y="343"/>
                </a:lnTo>
                <a:lnTo>
                  <a:pt x="1222" y="324"/>
                </a:lnTo>
                <a:lnTo>
                  <a:pt x="1214" y="306"/>
                </a:lnTo>
                <a:lnTo>
                  <a:pt x="1208" y="288"/>
                </a:lnTo>
                <a:lnTo>
                  <a:pt x="1198" y="270"/>
                </a:lnTo>
                <a:lnTo>
                  <a:pt x="1188" y="253"/>
                </a:lnTo>
                <a:lnTo>
                  <a:pt x="1176" y="239"/>
                </a:lnTo>
                <a:lnTo>
                  <a:pt x="1162" y="225"/>
                </a:lnTo>
                <a:lnTo>
                  <a:pt x="1147" y="213"/>
                </a:lnTo>
                <a:lnTo>
                  <a:pt x="1131" y="201"/>
                </a:lnTo>
                <a:lnTo>
                  <a:pt x="1115" y="190"/>
                </a:lnTo>
                <a:lnTo>
                  <a:pt x="1097" y="182"/>
                </a:lnTo>
                <a:lnTo>
                  <a:pt x="1078" y="174"/>
                </a:lnTo>
                <a:lnTo>
                  <a:pt x="1060" y="170"/>
                </a:lnTo>
                <a:lnTo>
                  <a:pt x="1040" y="166"/>
                </a:lnTo>
                <a:lnTo>
                  <a:pt x="1040" y="166"/>
                </a:lnTo>
                <a:lnTo>
                  <a:pt x="1040" y="152"/>
                </a:lnTo>
                <a:lnTo>
                  <a:pt x="1040" y="152"/>
                </a:lnTo>
                <a:lnTo>
                  <a:pt x="1040" y="138"/>
                </a:lnTo>
                <a:lnTo>
                  <a:pt x="1038" y="122"/>
                </a:lnTo>
                <a:lnTo>
                  <a:pt x="1034" y="107"/>
                </a:lnTo>
                <a:lnTo>
                  <a:pt x="1028" y="93"/>
                </a:lnTo>
                <a:lnTo>
                  <a:pt x="1022" y="81"/>
                </a:lnTo>
                <a:lnTo>
                  <a:pt x="1016" y="67"/>
                </a:lnTo>
                <a:lnTo>
                  <a:pt x="1005" y="57"/>
                </a:lnTo>
                <a:lnTo>
                  <a:pt x="995" y="45"/>
                </a:lnTo>
                <a:lnTo>
                  <a:pt x="985" y="34"/>
                </a:lnTo>
                <a:lnTo>
                  <a:pt x="973" y="26"/>
                </a:lnTo>
                <a:lnTo>
                  <a:pt x="961" y="18"/>
                </a:lnTo>
                <a:lnTo>
                  <a:pt x="949" y="12"/>
                </a:lnTo>
                <a:lnTo>
                  <a:pt x="934" y="8"/>
                </a:lnTo>
                <a:lnTo>
                  <a:pt x="918" y="4"/>
                </a:lnTo>
                <a:lnTo>
                  <a:pt x="904" y="2"/>
                </a:lnTo>
                <a:lnTo>
                  <a:pt x="888" y="0"/>
                </a:lnTo>
                <a:lnTo>
                  <a:pt x="888" y="0"/>
                </a:lnTo>
                <a:lnTo>
                  <a:pt x="874" y="2"/>
                </a:lnTo>
                <a:lnTo>
                  <a:pt x="857" y="4"/>
                </a:lnTo>
                <a:lnTo>
                  <a:pt x="843" y="8"/>
                </a:lnTo>
                <a:lnTo>
                  <a:pt x="829" y="12"/>
                </a:lnTo>
                <a:lnTo>
                  <a:pt x="817" y="18"/>
                </a:lnTo>
                <a:lnTo>
                  <a:pt x="803" y="26"/>
                </a:lnTo>
                <a:lnTo>
                  <a:pt x="792" y="34"/>
                </a:lnTo>
                <a:lnTo>
                  <a:pt x="780" y="45"/>
                </a:lnTo>
                <a:lnTo>
                  <a:pt x="770" y="57"/>
                </a:lnTo>
                <a:lnTo>
                  <a:pt x="762" y="67"/>
                </a:lnTo>
                <a:lnTo>
                  <a:pt x="754" y="81"/>
                </a:lnTo>
                <a:lnTo>
                  <a:pt x="748" y="93"/>
                </a:lnTo>
                <a:lnTo>
                  <a:pt x="744" y="107"/>
                </a:lnTo>
                <a:lnTo>
                  <a:pt x="740" y="122"/>
                </a:lnTo>
                <a:lnTo>
                  <a:pt x="738" y="138"/>
                </a:lnTo>
                <a:lnTo>
                  <a:pt x="736" y="152"/>
                </a:lnTo>
                <a:lnTo>
                  <a:pt x="736" y="152"/>
                </a:lnTo>
                <a:lnTo>
                  <a:pt x="738" y="170"/>
                </a:lnTo>
                <a:lnTo>
                  <a:pt x="740" y="186"/>
                </a:lnTo>
                <a:lnTo>
                  <a:pt x="744" y="201"/>
                </a:lnTo>
                <a:lnTo>
                  <a:pt x="750" y="217"/>
                </a:lnTo>
                <a:lnTo>
                  <a:pt x="750" y="217"/>
                </a:lnTo>
                <a:lnTo>
                  <a:pt x="736" y="231"/>
                </a:lnTo>
                <a:lnTo>
                  <a:pt x="724" y="249"/>
                </a:lnTo>
                <a:lnTo>
                  <a:pt x="711" y="268"/>
                </a:lnTo>
                <a:lnTo>
                  <a:pt x="703" y="288"/>
                </a:lnTo>
                <a:lnTo>
                  <a:pt x="695" y="308"/>
                </a:lnTo>
                <a:lnTo>
                  <a:pt x="689" y="328"/>
                </a:lnTo>
                <a:lnTo>
                  <a:pt x="687" y="351"/>
                </a:lnTo>
                <a:lnTo>
                  <a:pt x="685" y="373"/>
                </a:lnTo>
                <a:lnTo>
                  <a:pt x="685" y="373"/>
                </a:lnTo>
                <a:lnTo>
                  <a:pt x="687" y="397"/>
                </a:lnTo>
                <a:lnTo>
                  <a:pt x="689" y="420"/>
                </a:lnTo>
                <a:lnTo>
                  <a:pt x="695" y="440"/>
                </a:lnTo>
                <a:lnTo>
                  <a:pt x="703" y="460"/>
                </a:lnTo>
                <a:lnTo>
                  <a:pt x="713" y="480"/>
                </a:lnTo>
                <a:lnTo>
                  <a:pt x="724" y="499"/>
                </a:lnTo>
                <a:lnTo>
                  <a:pt x="736" y="517"/>
                </a:lnTo>
                <a:lnTo>
                  <a:pt x="752" y="533"/>
                </a:lnTo>
                <a:lnTo>
                  <a:pt x="766" y="547"/>
                </a:lnTo>
                <a:lnTo>
                  <a:pt x="784" y="560"/>
                </a:lnTo>
                <a:lnTo>
                  <a:pt x="803" y="572"/>
                </a:lnTo>
                <a:lnTo>
                  <a:pt x="823" y="580"/>
                </a:lnTo>
                <a:lnTo>
                  <a:pt x="843" y="588"/>
                </a:lnTo>
                <a:lnTo>
                  <a:pt x="863" y="594"/>
                </a:lnTo>
                <a:lnTo>
                  <a:pt x="886" y="596"/>
                </a:lnTo>
                <a:lnTo>
                  <a:pt x="910" y="598"/>
                </a:lnTo>
                <a:lnTo>
                  <a:pt x="910" y="598"/>
                </a:lnTo>
                <a:lnTo>
                  <a:pt x="928" y="598"/>
                </a:lnTo>
                <a:lnTo>
                  <a:pt x="945" y="596"/>
                </a:lnTo>
                <a:lnTo>
                  <a:pt x="945" y="596"/>
                </a:lnTo>
                <a:lnTo>
                  <a:pt x="975" y="602"/>
                </a:lnTo>
                <a:lnTo>
                  <a:pt x="975" y="602"/>
                </a:lnTo>
                <a:lnTo>
                  <a:pt x="991" y="628"/>
                </a:lnTo>
                <a:lnTo>
                  <a:pt x="1009" y="653"/>
                </a:lnTo>
                <a:lnTo>
                  <a:pt x="1032" y="675"/>
                </a:lnTo>
                <a:lnTo>
                  <a:pt x="1058" y="693"/>
                </a:lnTo>
                <a:lnTo>
                  <a:pt x="1084" y="708"/>
                </a:lnTo>
                <a:lnTo>
                  <a:pt x="1115" y="720"/>
                </a:lnTo>
                <a:lnTo>
                  <a:pt x="1145" y="726"/>
                </a:lnTo>
                <a:lnTo>
                  <a:pt x="1180" y="728"/>
                </a:lnTo>
                <a:lnTo>
                  <a:pt x="1180" y="728"/>
                </a:lnTo>
                <a:lnTo>
                  <a:pt x="1202" y="730"/>
                </a:lnTo>
                <a:lnTo>
                  <a:pt x="1226" y="734"/>
                </a:lnTo>
                <a:lnTo>
                  <a:pt x="1247" y="738"/>
                </a:lnTo>
                <a:lnTo>
                  <a:pt x="1269" y="746"/>
                </a:lnTo>
                <a:lnTo>
                  <a:pt x="1289" y="756"/>
                </a:lnTo>
                <a:lnTo>
                  <a:pt x="1307" y="768"/>
                </a:lnTo>
                <a:lnTo>
                  <a:pt x="1326" y="781"/>
                </a:lnTo>
                <a:lnTo>
                  <a:pt x="1342" y="795"/>
                </a:lnTo>
                <a:lnTo>
                  <a:pt x="1356" y="811"/>
                </a:lnTo>
                <a:lnTo>
                  <a:pt x="1368" y="829"/>
                </a:lnTo>
                <a:lnTo>
                  <a:pt x="1380" y="847"/>
                </a:lnTo>
                <a:lnTo>
                  <a:pt x="1391" y="868"/>
                </a:lnTo>
                <a:lnTo>
                  <a:pt x="1399" y="890"/>
                </a:lnTo>
                <a:lnTo>
                  <a:pt x="1403" y="912"/>
                </a:lnTo>
                <a:lnTo>
                  <a:pt x="1407" y="935"/>
                </a:lnTo>
                <a:lnTo>
                  <a:pt x="1409" y="957"/>
                </a:lnTo>
                <a:lnTo>
                  <a:pt x="1529" y="957"/>
                </a:lnTo>
                <a:close/>
              </a:path>
            </a:pathLst>
          </a:custGeom>
          <a:solidFill>
            <a:schemeClr val="bg1"/>
          </a:solidFill>
          <a:ln w="9525">
            <a:noFill/>
          </a:ln>
        </p:spPr>
        <p:txBody>
          <a:bodyPr/>
          <a:p>
            <a:endParaRPr altLang="en-US" lang="zh-CN"/>
          </a:p>
        </p:txBody>
      </p:sp>
      <p:sp>
        <p:nvSpPr>
          <p:cNvPr id="1049398" name="Freeform 6"/>
          <p:cNvSpPr>
            <a:spLocks noEditPoints="1"/>
          </p:cNvSpPr>
          <p:nvPr/>
        </p:nvSpPr>
        <p:spPr>
          <a:xfrm>
            <a:off x="6189663" y="2486025"/>
            <a:ext cx="119062" cy="117475"/>
          </a:xfrm>
          <a:custGeom>
            <a:avLst/>
            <a:ahLst/>
            <a:cxnLst>
              <a:cxn ang="0">
                <a:pos x="773" y="600"/>
              </a:cxn>
              <a:cxn ang="0">
                <a:pos x="665" y="424"/>
              </a:cxn>
              <a:cxn ang="0">
                <a:pos x="531" y="426"/>
              </a:cxn>
              <a:cxn ang="0">
                <a:pos x="525" y="452"/>
              </a:cxn>
              <a:cxn ang="0">
                <a:pos x="519" y="464"/>
              </a:cxn>
              <a:cxn ang="0">
                <a:pos x="505" y="485"/>
              </a:cxn>
              <a:cxn ang="0">
                <a:pos x="487" y="503"/>
              </a:cxn>
              <a:cxn ang="0">
                <a:pos x="454" y="523"/>
              </a:cxn>
              <a:cxn ang="0">
                <a:pos x="420" y="533"/>
              </a:cxn>
              <a:cxn ang="0">
                <a:pos x="393" y="533"/>
              </a:cxn>
              <a:cxn ang="0">
                <a:pos x="369" y="529"/>
              </a:cxn>
              <a:cxn ang="0">
                <a:pos x="355" y="525"/>
              </a:cxn>
              <a:cxn ang="0">
                <a:pos x="327" y="509"/>
              </a:cxn>
              <a:cxn ang="0">
                <a:pos x="304" y="487"/>
              </a:cxn>
              <a:cxn ang="0">
                <a:pos x="286" y="460"/>
              </a:cxn>
              <a:cxn ang="0">
                <a:pos x="276" y="430"/>
              </a:cxn>
              <a:cxn ang="0">
                <a:pos x="4" y="525"/>
              </a:cxn>
              <a:cxn ang="0">
                <a:pos x="203" y="574"/>
              </a:cxn>
              <a:cxn ang="0">
                <a:pos x="221" y="592"/>
              </a:cxn>
              <a:cxn ang="0">
                <a:pos x="207" y="772"/>
              </a:cxn>
              <a:cxn ang="0">
                <a:pos x="383" y="665"/>
              </a:cxn>
              <a:cxn ang="0">
                <a:pos x="408" y="667"/>
              </a:cxn>
              <a:cxn ang="0">
                <a:pos x="525" y="805"/>
              </a:cxn>
              <a:cxn ang="0">
                <a:pos x="574" y="604"/>
              </a:cxn>
              <a:cxn ang="0">
                <a:pos x="592" y="586"/>
              </a:cxn>
              <a:cxn ang="0">
                <a:pos x="608" y="568"/>
              </a:cxn>
              <a:cxn ang="0">
                <a:pos x="284" y="355"/>
              </a:cxn>
              <a:cxn ang="0">
                <a:pos x="296" y="333"/>
              </a:cxn>
              <a:cxn ang="0">
                <a:pos x="310" y="312"/>
              </a:cxn>
              <a:cxn ang="0">
                <a:pos x="331" y="296"/>
              </a:cxn>
              <a:cxn ang="0">
                <a:pos x="375" y="276"/>
              </a:cxn>
              <a:cxn ang="0">
                <a:pos x="402" y="274"/>
              </a:cxn>
              <a:cxn ang="0">
                <a:pos x="426" y="276"/>
              </a:cxn>
              <a:cxn ang="0">
                <a:pos x="452" y="282"/>
              </a:cxn>
              <a:cxn ang="0">
                <a:pos x="466" y="290"/>
              </a:cxn>
              <a:cxn ang="0">
                <a:pos x="493" y="308"/>
              </a:cxn>
              <a:cxn ang="0">
                <a:pos x="513" y="335"/>
              </a:cxn>
              <a:cxn ang="0">
                <a:pos x="527" y="363"/>
              </a:cxn>
              <a:cxn ang="0">
                <a:pos x="665" y="375"/>
              </a:cxn>
              <a:cxn ang="0">
                <a:pos x="766" y="197"/>
              </a:cxn>
              <a:cxn ang="0">
                <a:pos x="604" y="233"/>
              </a:cxn>
              <a:cxn ang="0">
                <a:pos x="568" y="199"/>
              </a:cxn>
              <a:cxn ang="0">
                <a:pos x="513" y="0"/>
              </a:cxn>
              <a:cxn ang="0">
                <a:pos x="424" y="142"/>
              </a:cxn>
              <a:cxn ang="0">
                <a:pos x="375" y="142"/>
              </a:cxn>
              <a:cxn ang="0">
                <a:pos x="197" y="41"/>
              </a:cxn>
              <a:cxn ang="0">
                <a:pos x="233" y="203"/>
              </a:cxn>
              <a:cxn ang="0">
                <a:pos x="199" y="239"/>
              </a:cxn>
              <a:cxn ang="0">
                <a:pos x="0" y="294"/>
              </a:cxn>
              <a:cxn ang="0">
                <a:pos x="276" y="381"/>
              </a:cxn>
              <a:cxn ang="0">
                <a:pos x="278" y="367"/>
              </a:cxn>
              <a:cxn ang="0">
                <a:pos x="284" y="355"/>
              </a:cxn>
            </a:cxnLst>
            <a:rect l="0" t="0" r="0" b="0"/>
            <a:pathLst>
              <a:path w="807" h="807">
                <a:moveTo>
                  <a:pt x="608" y="568"/>
                </a:moveTo>
                <a:lnTo>
                  <a:pt x="773" y="600"/>
                </a:lnTo>
                <a:lnTo>
                  <a:pt x="807" y="513"/>
                </a:lnTo>
                <a:lnTo>
                  <a:pt x="665" y="424"/>
                </a:lnTo>
                <a:lnTo>
                  <a:pt x="531" y="426"/>
                </a:lnTo>
                <a:lnTo>
                  <a:pt x="531" y="426"/>
                </a:lnTo>
                <a:lnTo>
                  <a:pt x="529" y="440"/>
                </a:lnTo>
                <a:lnTo>
                  <a:pt x="525" y="452"/>
                </a:lnTo>
                <a:lnTo>
                  <a:pt x="525" y="452"/>
                </a:lnTo>
                <a:lnTo>
                  <a:pt x="519" y="464"/>
                </a:lnTo>
                <a:lnTo>
                  <a:pt x="513" y="474"/>
                </a:lnTo>
                <a:lnTo>
                  <a:pt x="505" y="485"/>
                </a:lnTo>
                <a:lnTo>
                  <a:pt x="497" y="495"/>
                </a:lnTo>
                <a:lnTo>
                  <a:pt x="487" y="503"/>
                </a:lnTo>
                <a:lnTo>
                  <a:pt x="477" y="511"/>
                </a:lnTo>
                <a:lnTo>
                  <a:pt x="454" y="523"/>
                </a:lnTo>
                <a:lnTo>
                  <a:pt x="432" y="531"/>
                </a:lnTo>
                <a:lnTo>
                  <a:pt x="420" y="533"/>
                </a:lnTo>
                <a:lnTo>
                  <a:pt x="406" y="533"/>
                </a:lnTo>
                <a:lnTo>
                  <a:pt x="393" y="533"/>
                </a:lnTo>
                <a:lnTo>
                  <a:pt x="381" y="531"/>
                </a:lnTo>
                <a:lnTo>
                  <a:pt x="369" y="529"/>
                </a:lnTo>
                <a:lnTo>
                  <a:pt x="355" y="525"/>
                </a:lnTo>
                <a:lnTo>
                  <a:pt x="355" y="525"/>
                </a:lnTo>
                <a:lnTo>
                  <a:pt x="341" y="517"/>
                </a:lnTo>
                <a:lnTo>
                  <a:pt x="327" y="509"/>
                </a:lnTo>
                <a:lnTo>
                  <a:pt x="314" y="499"/>
                </a:lnTo>
                <a:lnTo>
                  <a:pt x="304" y="487"/>
                </a:lnTo>
                <a:lnTo>
                  <a:pt x="294" y="474"/>
                </a:lnTo>
                <a:lnTo>
                  <a:pt x="286" y="460"/>
                </a:lnTo>
                <a:lnTo>
                  <a:pt x="280" y="446"/>
                </a:lnTo>
                <a:lnTo>
                  <a:pt x="276" y="430"/>
                </a:lnTo>
                <a:lnTo>
                  <a:pt x="142" y="432"/>
                </a:lnTo>
                <a:lnTo>
                  <a:pt x="4" y="525"/>
                </a:lnTo>
                <a:lnTo>
                  <a:pt x="41" y="610"/>
                </a:lnTo>
                <a:lnTo>
                  <a:pt x="203" y="574"/>
                </a:lnTo>
                <a:lnTo>
                  <a:pt x="203" y="574"/>
                </a:lnTo>
                <a:lnTo>
                  <a:pt x="221" y="592"/>
                </a:lnTo>
                <a:lnTo>
                  <a:pt x="239" y="608"/>
                </a:lnTo>
                <a:lnTo>
                  <a:pt x="207" y="772"/>
                </a:lnTo>
                <a:lnTo>
                  <a:pt x="294" y="807"/>
                </a:lnTo>
                <a:lnTo>
                  <a:pt x="383" y="665"/>
                </a:lnTo>
                <a:lnTo>
                  <a:pt x="383" y="665"/>
                </a:lnTo>
                <a:lnTo>
                  <a:pt x="408" y="667"/>
                </a:lnTo>
                <a:lnTo>
                  <a:pt x="432" y="665"/>
                </a:lnTo>
                <a:lnTo>
                  <a:pt x="525" y="805"/>
                </a:lnTo>
                <a:lnTo>
                  <a:pt x="610" y="766"/>
                </a:lnTo>
                <a:lnTo>
                  <a:pt x="574" y="604"/>
                </a:lnTo>
                <a:lnTo>
                  <a:pt x="574" y="604"/>
                </a:lnTo>
                <a:lnTo>
                  <a:pt x="592" y="586"/>
                </a:lnTo>
                <a:lnTo>
                  <a:pt x="608" y="568"/>
                </a:lnTo>
                <a:lnTo>
                  <a:pt x="608" y="568"/>
                </a:lnTo>
                <a:close/>
                <a:moveTo>
                  <a:pt x="284" y="355"/>
                </a:moveTo>
                <a:lnTo>
                  <a:pt x="284" y="355"/>
                </a:lnTo>
                <a:lnTo>
                  <a:pt x="288" y="343"/>
                </a:lnTo>
                <a:lnTo>
                  <a:pt x="296" y="333"/>
                </a:lnTo>
                <a:lnTo>
                  <a:pt x="302" y="322"/>
                </a:lnTo>
                <a:lnTo>
                  <a:pt x="310" y="312"/>
                </a:lnTo>
                <a:lnTo>
                  <a:pt x="320" y="304"/>
                </a:lnTo>
                <a:lnTo>
                  <a:pt x="331" y="296"/>
                </a:lnTo>
                <a:lnTo>
                  <a:pt x="353" y="284"/>
                </a:lnTo>
                <a:lnTo>
                  <a:pt x="375" y="276"/>
                </a:lnTo>
                <a:lnTo>
                  <a:pt x="389" y="274"/>
                </a:lnTo>
                <a:lnTo>
                  <a:pt x="402" y="274"/>
                </a:lnTo>
                <a:lnTo>
                  <a:pt x="414" y="274"/>
                </a:lnTo>
                <a:lnTo>
                  <a:pt x="426" y="276"/>
                </a:lnTo>
                <a:lnTo>
                  <a:pt x="440" y="278"/>
                </a:lnTo>
                <a:lnTo>
                  <a:pt x="452" y="282"/>
                </a:lnTo>
                <a:lnTo>
                  <a:pt x="452" y="282"/>
                </a:lnTo>
                <a:lnTo>
                  <a:pt x="466" y="290"/>
                </a:lnTo>
                <a:lnTo>
                  <a:pt x="481" y="298"/>
                </a:lnTo>
                <a:lnTo>
                  <a:pt x="493" y="308"/>
                </a:lnTo>
                <a:lnTo>
                  <a:pt x="505" y="320"/>
                </a:lnTo>
                <a:lnTo>
                  <a:pt x="513" y="335"/>
                </a:lnTo>
                <a:lnTo>
                  <a:pt x="521" y="347"/>
                </a:lnTo>
                <a:lnTo>
                  <a:pt x="527" y="363"/>
                </a:lnTo>
                <a:lnTo>
                  <a:pt x="531" y="377"/>
                </a:lnTo>
                <a:lnTo>
                  <a:pt x="665" y="375"/>
                </a:lnTo>
                <a:lnTo>
                  <a:pt x="805" y="282"/>
                </a:lnTo>
                <a:lnTo>
                  <a:pt x="766" y="197"/>
                </a:lnTo>
                <a:lnTo>
                  <a:pt x="604" y="233"/>
                </a:lnTo>
                <a:lnTo>
                  <a:pt x="604" y="233"/>
                </a:lnTo>
                <a:lnTo>
                  <a:pt x="588" y="215"/>
                </a:lnTo>
                <a:lnTo>
                  <a:pt x="568" y="199"/>
                </a:lnTo>
                <a:lnTo>
                  <a:pt x="602" y="34"/>
                </a:lnTo>
                <a:lnTo>
                  <a:pt x="513" y="0"/>
                </a:lnTo>
                <a:lnTo>
                  <a:pt x="424" y="142"/>
                </a:lnTo>
                <a:lnTo>
                  <a:pt x="424" y="142"/>
                </a:lnTo>
                <a:lnTo>
                  <a:pt x="399" y="140"/>
                </a:lnTo>
                <a:lnTo>
                  <a:pt x="375" y="142"/>
                </a:lnTo>
                <a:lnTo>
                  <a:pt x="282" y="2"/>
                </a:lnTo>
                <a:lnTo>
                  <a:pt x="197" y="41"/>
                </a:lnTo>
                <a:lnTo>
                  <a:pt x="233" y="203"/>
                </a:lnTo>
                <a:lnTo>
                  <a:pt x="233" y="203"/>
                </a:lnTo>
                <a:lnTo>
                  <a:pt x="215" y="221"/>
                </a:lnTo>
                <a:lnTo>
                  <a:pt x="199" y="239"/>
                </a:lnTo>
                <a:lnTo>
                  <a:pt x="35" y="207"/>
                </a:lnTo>
                <a:lnTo>
                  <a:pt x="0" y="294"/>
                </a:lnTo>
                <a:lnTo>
                  <a:pt x="142" y="383"/>
                </a:lnTo>
                <a:lnTo>
                  <a:pt x="276" y="381"/>
                </a:lnTo>
                <a:lnTo>
                  <a:pt x="276" y="381"/>
                </a:lnTo>
                <a:lnTo>
                  <a:pt x="278" y="367"/>
                </a:lnTo>
                <a:lnTo>
                  <a:pt x="284" y="355"/>
                </a:lnTo>
                <a:lnTo>
                  <a:pt x="284" y="355"/>
                </a:lnTo>
                <a:close/>
              </a:path>
            </a:pathLst>
          </a:custGeom>
          <a:solidFill>
            <a:schemeClr val="bg1"/>
          </a:solidFill>
          <a:ln w="9525">
            <a:noFill/>
          </a:ln>
        </p:spPr>
        <p:txBody>
          <a:bodyPr/>
          <a:p>
            <a:endParaRPr altLang="en-US" lang="zh-CN"/>
          </a:p>
        </p:txBody>
      </p:sp>
      <p:sp>
        <p:nvSpPr>
          <p:cNvPr id="1049399" name="Freeform 7"/>
          <p:cNvSpPr>
            <a:spLocks noEditPoints="1"/>
          </p:cNvSpPr>
          <p:nvPr/>
        </p:nvSpPr>
        <p:spPr>
          <a:xfrm>
            <a:off x="5332413" y="2486025"/>
            <a:ext cx="155575" cy="158750"/>
          </a:xfrm>
          <a:custGeom>
            <a:avLst/>
            <a:ahLst/>
            <a:cxnLst>
              <a:cxn ang="0">
                <a:pos x="282" y="527"/>
              </a:cxn>
              <a:cxn ang="0">
                <a:pos x="298" y="454"/>
              </a:cxn>
              <a:cxn ang="0">
                <a:pos x="323" y="410"/>
              </a:cxn>
              <a:cxn ang="0">
                <a:pos x="371" y="353"/>
              </a:cxn>
              <a:cxn ang="0">
                <a:pos x="434" y="316"/>
              </a:cxn>
              <a:cxn ang="0">
                <a:pos x="503" y="296"/>
              </a:cxn>
              <a:cxn ang="0">
                <a:pos x="576" y="298"/>
              </a:cxn>
              <a:cxn ang="0">
                <a:pos x="649" y="322"/>
              </a:cxn>
              <a:cxn ang="0">
                <a:pos x="702" y="359"/>
              </a:cxn>
              <a:cxn ang="0">
                <a:pos x="757" y="434"/>
              </a:cxn>
              <a:cxn ang="0">
                <a:pos x="783" y="521"/>
              </a:cxn>
              <a:cxn ang="0">
                <a:pos x="925" y="497"/>
              </a:cxn>
              <a:cxn ang="0">
                <a:pos x="878" y="355"/>
              </a:cxn>
              <a:cxn ang="0">
                <a:pos x="852" y="314"/>
              </a:cxn>
              <a:cxn ang="0">
                <a:pos x="890" y="132"/>
              </a:cxn>
              <a:cxn ang="0">
                <a:pos x="700" y="189"/>
              </a:cxn>
              <a:cxn ang="0">
                <a:pos x="631" y="164"/>
              </a:cxn>
              <a:cxn ang="0">
                <a:pos x="487" y="0"/>
              </a:cxn>
              <a:cxn ang="0">
                <a:pos x="434" y="164"/>
              </a:cxn>
              <a:cxn ang="0">
                <a:pos x="365" y="189"/>
              </a:cxn>
              <a:cxn ang="0">
                <a:pos x="244" y="278"/>
              </a:cxn>
              <a:cxn ang="0">
                <a:pos x="213" y="314"/>
              </a:cxn>
              <a:cxn ang="0">
                <a:pos x="29" y="335"/>
              </a:cxn>
              <a:cxn ang="0">
                <a:pos x="142" y="499"/>
              </a:cxn>
              <a:cxn ang="0">
                <a:pos x="878" y="738"/>
              </a:cxn>
              <a:cxn ang="0">
                <a:pos x="925" y="594"/>
              </a:cxn>
              <a:cxn ang="0">
                <a:pos x="783" y="572"/>
              </a:cxn>
              <a:cxn ang="0">
                <a:pos x="775" y="616"/>
              </a:cxn>
              <a:cxn ang="0">
                <a:pos x="757" y="661"/>
              </a:cxn>
              <a:cxn ang="0">
                <a:pos x="712" y="722"/>
              </a:cxn>
              <a:cxn ang="0">
                <a:pos x="655" y="766"/>
              </a:cxn>
              <a:cxn ang="0">
                <a:pos x="586" y="793"/>
              </a:cxn>
              <a:cxn ang="0">
                <a:pos x="515" y="797"/>
              </a:cxn>
              <a:cxn ang="0">
                <a:pos x="442" y="781"/>
              </a:cxn>
              <a:cxn ang="0">
                <a:pos x="392" y="754"/>
              </a:cxn>
              <a:cxn ang="0">
                <a:pos x="327" y="689"/>
              </a:cxn>
              <a:cxn ang="0">
                <a:pos x="290" y="606"/>
              </a:cxn>
              <a:cxn ang="0">
                <a:pos x="140" y="578"/>
              </a:cxn>
              <a:cxn ang="0">
                <a:pos x="29" y="758"/>
              </a:cxn>
              <a:cxn ang="0">
                <a:pos x="201" y="758"/>
              </a:cxn>
              <a:cxn ang="0">
                <a:pos x="246" y="815"/>
              </a:cxn>
              <a:cxn ang="0">
                <a:pos x="367" y="904"/>
              </a:cxn>
              <a:cxn ang="0">
                <a:pos x="412" y="923"/>
              </a:cxn>
              <a:cxn ang="0">
                <a:pos x="487" y="1091"/>
              </a:cxn>
              <a:cxn ang="0">
                <a:pos x="611" y="933"/>
              </a:cxn>
              <a:cxn ang="0">
                <a:pos x="680" y="912"/>
              </a:cxn>
              <a:cxn ang="0">
                <a:pos x="892" y="961"/>
              </a:cxn>
              <a:cxn ang="0">
                <a:pos x="838" y="797"/>
              </a:cxn>
              <a:cxn ang="0">
                <a:pos x="878" y="738"/>
              </a:cxn>
            </a:cxnLst>
            <a:rect l="0" t="0" r="0" b="0"/>
            <a:pathLst>
              <a:path w="1067" h="1093">
                <a:moveTo>
                  <a:pt x="138" y="527"/>
                </a:moveTo>
                <a:lnTo>
                  <a:pt x="282" y="527"/>
                </a:lnTo>
                <a:lnTo>
                  <a:pt x="282" y="527"/>
                </a:lnTo>
                <a:lnTo>
                  <a:pt x="286" y="503"/>
                </a:lnTo>
                <a:lnTo>
                  <a:pt x="292" y="479"/>
                </a:lnTo>
                <a:lnTo>
                  <a:pt x="298" y="454"/>
                </a:lnTo>
                <a:lnTo>
                  <a:pt x="311" y="432"/>
                </a:lnTo>
                <a:lnTo>
                  <a:pt x="311" y="432"/>
                </a:lnTo>
                <a:lnTo>
                  <a:pt x="323" y="410"/>
                </a:lnTo>
                <a:lnTo>
                  <a:pt x="337" y="389"/>
                </a:lnTo>
                <a:lnTo>
                  <a:pt x="353" y="371"/>
                </a:lnTo>
                <a:lnTo>
                  <a:pt x="371" y="353"/>
                </a:lnTo>
                <a:lnTo>
                  <a:pt x="392" y="339"/>
                </a:lnTo>
                <a:lnTo>
                  <a:pt x="412" y="326"/>
                </a:lnTo>
                <a:lnTo>
                  <a:pt x="434" y="316"/>
                </a:lnTo>
                <a:lnTo>
                  <a:pt x="457" y="306"/>
                </a:lnTo>
                <a:lnTo>
                  <a:pt x="481" y="300"/>
                </a:lnTo>
                <a:lnTo>
                  <a:pt x="503" y="296"/>
                </a:lnTo>
                <a:lnTo>
                  <a:pt x="528" y="296"/>
                </a:lnTo>
                <a:lnTo>
                  <a:pt x="552" y="296"/>
                </a:lnTo>
                <a:lnTo>
                  <a:pt x="576" y="298"/>
                </a:lnTo>
                <a:lnTo>
                  <a:pt x="601" y="304"/>
                </a:lnTo>
                <a:lnTo>
                  <a:pt x="625" y="312"/>
                </a:lnTo>
                <a:lnTo>
                  <a:pt x="649" y="322"/>
                </a:lnTo>
                <a:lnTo>
                  <a:pt x="649" y="322"/>
                </a:lnTo>
                <a:lnTo>
                  <a:pt x="676" y="341"/>
                </a:lnTo>
                <a:lnTo>
                  <a:pt x="702" y="359"/>
                </a:lnTo>
                <a:lnTo>
                  <a:pt x="724" y="381"/>
                </a:lnTo>
                <a:lnTo>
                  <a:pt x="742" y="406"/>
                </a:lnTo>
                <a:lnTo>
                  <a:pt x="757" y="434"/>
                </a:lnTo>
                <a:lnTo>
                  <a:pt x="769" y="462"/>
                </a:lnTo>
                <a:lnTo>
                  <a:pt x="779" y="491"/>
                </a:lnTo>
                <a:lnTo>
                  <a:pt x="783" y="521"/>
                </a:lnTo>
                <a:lnTo>
                  <a:pt x="927" y="519"/>
                </a:lnTo>
                <a:lnTo>
                  <a:pt x="927" y="519"/>
                </a:lnTo>
                <a:lnTo>
                  <a:pt x="925" y="497"/>
                </a:lnTo>
                <a:lnTo>
                  <a:pt x="1067" y="422"/>
                </a:lnTo>
                <a:lnTo>
                  <a:pt x="1038" y="333"/>
                </a:lnTo>
                <a:lnTo>
                  <a:pt x="878" y="355"/>
                </a:lnTo>
                <a:lnTo>
                  <a:pt x="878" y="355"/>
                </a:lnTo>
                <a:lnTo>
                  <a:pt x="866" y="333"/>
                </a:lnTo>
                <a:lnTo>
                  <a:pt x="852" y="314"/>
                </a:lnTo>
                <a:lnTo>
                  <a:pt x="838" y="294"/>
                </a:lnTo>
                <a:lnTo>
                  <a:pt x="822" y="276"/>
                </a:lnTo>
                <a:lnTo>
                  <a:pt x="890" y="132"/>
                </a:lnTo>
                <a:lnTo>
                  <a:pt x="817" y="77"/>
                </a:lnTo>
                <a:lnTo>
                  <a:pt x="700" y="189"/>
                </a:lnTo>
                <a:lnTo>
                  <a:pt x="700" y="189"/>
                </a:lnTo>
                <a:lnTo>
                  <a:pt x="678" y="178"/>
                </a:lnTo>
                <a:lnTo>
                  <a:pt x="653" y="170"/>
                </a:lnTo>
                <a:lnTo>
                  <a:pt x="631" y="164"/>
                </a:lnTo>
                <a:lnTo>
                  <a:pt x="609" y="158"/>
                </a:lnTo>
                <a:lnTo>
                  <a:pt x="580" y="0"/>
                </a:lnTo>
                <a:lnTo>
                  <a:pt x="487" y="0"/>
                </a:lnTo>
                <a:lnTo>
                  <a:pt x="457" y="158"/>
                </a:lnTo>
                <a:lnTo>
                  <a:pt x="457" y="158"/>
                </a:lnTo>
                <a:lnTo>
                  <a:pt x="434" y="164"/>
                </a:lnTo>
                <a:lnTo>
                  <a:pt x="410" y="170"/>
                </a:lnTo>
                <a:lnTo>
                  <a:pt x="388" y="178"/>
                </a:lnTo>
                <a:lnTo>
                  <a:pt x="365" y="189"/>
                </a:lnTo>
                <a:lnTo>
                  <a:pt x="250" y="77"/>
                </a:lnTo>
                <a:lnTo>
                  <a:pt x="175" y="132"/>
                </a:lnTo>
                <a:lnTo>
                  <a:pt x="244" y="278"/>
                </a:lnTo>
                <a:lnTo>
                  <a:pt x="244" y="278"/>
                </a:lnTo>
                <a:lnTo>
                  <a:pt x="227" y="296"/>
                </a:lnTo>
                <a:lnTo>
                  <a:pt x="213" y="314"/>
                </a:lnTo>
                <a:lnTo>
                  <a:pt x="201" y="335"/>
                </a:lnTo>
                <a:lnTo>
                  <a:pt x="187" y="355"/>
                </a:lnTo>
                <a:lnTo>
                  <a:pt x="29" y="335"/>
                </a:lnTo>
                <a:lnTo>
                  <a:pt x="0" y="422"/>
                </a:lnTo>
                <a:lnTo>
                  <a:pt x="142" y="499"/>
                </a:lnTo>
                <a:lnTo>
                  <a:pt x="142" y="499"/>
                </a:lnTo>
                <a:lnTo>
                  <a:pt x="138" y="527"/>
                </a:lnTo>
                <a:lnTo>
                  <a:pt x="138" y="527"/>
                </a:lnTo>
                <a:close/>
                <a:moveTo>
                  <a:pt x="878" y="738"/>
                </a:moveTo>
                <a:lnTo>
                  <a:pt x="1038" y="758"/>
                </a:lnTo>
                <a:lnTo>
                  <a:pt x="1067" y="671"/>
                </a:lnTo>
                <a:lnTo>
                  <a:pt x="925" y="594"/>
                </a:lnTo>
                <a:lnTo>
                  <a:pt x="925" y="594"/>
                </a:lnTo>
                <a:lnTo>
                  <a:pt x="927" y="570"/>
                </a:lnTo>
                <a:lnTo>
                  <a:pt x="783" y="572"/>
                </a:lnTo>
                <a:lnTo>
                  <a:pt x="783" y="572"/>
                </a:lnTo>
                <a:lnTo>
                  <a:pt x="779" y="594"/>
                </a:lnTo>
                <a:lnTo>
                  <a:pt x="775" y="616"/>
                </a:lnTo>
                <a:lnTo>
                  <a:pt x="767" y="639"/>
                </a:lnTo>
                <a:lnTo>
                  <a:pt x="757" y="661"/>
                </a:lnTo>
                <a:lnTo>
                  <a:pt x="757" y="661"/>
                </a:lnTo>
                <a:lnTo>
                  <a:pt x="744" y="683"/>
                </a:lnTo>
                <a:lnTo>
                  <a:pt x="728" y="704"/>
                </a:lnTo>
                <a:lnTo>
                  <a:pt x="712" y="722"/>
                </a:lnTo>
                <a:lnTo>
                  <a:pt x="694" y="740"/>
                </a:lnTo>
                <a:lnTo>
                  <a:pt x="676" y="754"/>
                </a:lnTo>
                <a:lnTo>
                  <a:pt x="655" y="766"/>
                </a:lnTo>
                <a:lnTo>
                  <a:pt x="633" y="777"/>
                </a:lnTo>
                <a:lnTo>
                  <a:pt x="611" y="785"/>
                </a:lnTo>
                <a:lnTo>
                  <a:pt x="586" y="793"/>
                </a:lnTo>
                <a:lnTo>
                  <a:pt x="562" y="797"/>
                </a:lnTo>
                <a:lnTo>
                  <a:pt x="540" y="797"/>
                </a:lnTo>
                <a:lnTo>
                  <a:pt x="515" y="797"/>
                </a:lnTo>
                <a:lnTo>
                  <a:pt x="489" y="795"/>
                </a:lnTo>
                <a:lnTo>
                  <a:pt x="467" y="789"/>
                </a:lnTo>
                <a:lnTo>
                  <a:pt x="442" y="781"/>
                </a:lnTo>
                <a:lnTo>
                  <a:pt x="418" y="770"/>
                </a:lnTo>
                <a:lnTo>
                  <a:pt x="418" y="770"/>
                </a:lnTo>
                <a:lnTo>
                  <a:pt x="392" y="754"/>
                </a:lnTo>
                <a:lnTo>
                  <a:pt x="365" y="734"/>
                </a:lnTo>
                <a:lnTo>
                  <a:pt x="345" y="712"/>
                </a:lnTo>
                <a:lnTo>
                  <a:pt x="327" y="689"/>
                </a:lnTo>
                <a:lnTo>
                  <a:pt x="311" y="663"/>
                </a:lnTo>
                <a:lnTo>
                  <a:pt x="298" y="635"/>
                </a:lnTo>
                <a:lnTo>
                  <a:pt x="290" y="606"/>
                </a:lnTo>
                <a:lnTo>
                  <a:pt x="284" y="576"/>
                </a:lnTo>
                <a:lnTo>
                  <a:pt x="140" y="578"/>
                </a:lnTo>
                <a:lnTo>
                  <a:pt x="140" y="578"/>
                </a:lnTo>
                <a:lnTo>
                  <a:pt x="142" y="594"/>
                </a:lnTo>
                <a:lnTo>
                  <a:pt x="0" y="671"/>
                </a:lnTo>
                <a:lnTo>
                  <a:pt x="29" y="758"/>
                </a:lnTo>
                <a:lnTo>
                  <a:pt x="189" y="738"/>
                </a:lnTo>
                <a:lnTo>
                  <a:pt x="189" y="738"/>
                </a:lnTo>
                <a:lnTo>
                  <a:pt x="201" y="758"/>
                </a:lnTo>
                <a:lnTo>
                  <a:pt x="215" y="779"/>
                </a:lnTo>
                <a:lnTo>
                  <a:pt x="229" y="799"/>
                </a:lnTo>
                <a:lnTo>
                  <a:pt x="246" y="815"/>
                </a:lnTo>
                <a:lnTo>
                  <a:pt x="175" y="961"/>
                </a:lnTo>
                <a:lnTo>
                  <a:pt x="250" y="1016"/>
                </a:lnTo>
                <a:lnTo>
                  <a:pt x="367" y="904"/>
                </a:lnTo>
                <a:lnTo>
                  <a:pt x="367" y="904"/>
                </a:lnTo>
                <a:lnTo>
                  <a:pt x="390" y="914"/>
                </a:lnTo>
                <a:lnTo>
                  <a:pt x="412" y="923"/>
                </a:lnTo>
                <a:lnTo>
                  <a:pt x="436" y="929"/>
                </a:lnTo>
                <a:lnTo>
                  <a:pt x="459" y="935"/>
                </a:lnTo>
                <a:lnTo>
                  <a:pt x="487" y="1091"/>
                </a:lnTo>
                <a:lnTo>
                  <a:pt x="580" y="1093"/>
                </a:lnTo>
                <a:lnTo>
                  <a:pt x="611" y="933"/>
                </a:lnTo>
                <a:lnTo>
                  <a:pt x="611" y="933"/>
                </a:lnTo>
                <a:lnTo>
                  <a:pt x="633" y="929"/>
                </a:lnTo>
                <a:lnTo>
                  <a:pt x="655" y="921"/>
                </a:lnTo>
                <a:lnTo>
                  <a:pt x="680" y="912"/>
                </a:lnTo>
                <a:lnTo>
                  <a:pt x="700" y="904"/>
                </a:lnTo>
                <a:lnTo>
                  <a:pt x="817" y="1014"/>
                </a:lnTo>
                <a:lnTo>
                  <a:pt x="892" y="961"/>
                </a:lnTo>
                <a:lnTo>
                  <a:pt x="824" y="815"/>
                </a:lnTo>
                <a:lnTo>
                  <a:pt x="824" y="815"/>
                </a:lnTo>
                <a:lnTo>
                  <a:pt x="838" y="797"/>
                </a:lnTo>
                <a:lnTo>
                  <a:pt x="852" y="779"/>
                </a:lnTo>
                <a:lnTo>
                  <a:pt x="866" y="758"/>
                </a:lnTo>
                <a:lnTo>
                  <a:pt x="878" y="738"/>
                </a:lnTo>
                <a:lnTo>
                  <a:pt x="878" y="738"/>
                </a:lnTo>
                <a:close/>
              </a:path>
            </a:pathLst>
          </a:custGeom>
          <a:solidFill>
            <a:schemeClr val="bg1"/>
          </a:solidFill>
          <a:ln w="9525">
            <a:noFill/>
          </a:ln>
        </p:spPr>
        <p:txBody>
          <a:bodyPr/>
          <a:p>
            <a:endParaRPr altLang="en-US" lang="zh-CN"/>
          </a:p>
        </p:txBody>
      </p:sp>
      <p:sp>
        <p:nvSpPr>
          <p:cNvPr id="1049400" name="Freeform 8"/>
          <p:cNvSpPr>
            <a:spLocks noEditPoints="1"/>
          </p:cNvSpPr>
          <p:nvPr/>
        </p:nvSpPr>
        <p:spPr>
          <a:xfrm>
            <a:off x="4716463" y="2486025"/>
            <a:ext cx="169862" cy="187325"/>
          </a:xfrm>
          <a:custGeom>
            <a:avLst/>
            <a:ahLst/>
            <a:cxnLst>
              <a:cxn ang="0">
                <a:pos x="1082" y="0"/>
              </a:cxn>
              <a:cxn ang="0">
                <a:pos x="1058" y="34"/>
              </a:cxn>
              <a:cxn ang="0">
                <a:pos x="995" y="101"/>
              </a:cxn>
              <a:cxn ang="0">
                <a:pos x="922" y="160"/>
              </a:cxn>
              <a:cxn ang="0">
                <a:pos x="839" y="215"/>
              </a:cxn>
              <a:cxn ang="0">
                <a:pos x="750" y="259"/>
              </a:cxn>
              <a:cxn ang="0">
                <a:pos x="657" y="296"/>
              </a:cxn>
              <a:cxn ang="0">
                <a:pos x="563" y="322"/>
              </a:cxn>
              <a:cxn ang="0">
                <a:pos x="472" y="334"/>
              </a:cxn>
              <a:cxn ang="0">
                <a:pos x="0" y="336"/>
              </a:cxn>
              <a:cxn ang="0">
                <a:pos x="428" y="574"/>
              </a:cxn>
              <a:cxn ang="0">
                <a:pos x="472" y="576"/>
              </a:cxn>
              <a:cxn ang="0">
                <a:pos x="563" y="588"/>
              </a:cxn>
              <a:cxn ang="0">
                <a:pos x="657" y="614"/>
              </a:cxn>
              <a:cxn ang="0">
                <a:pos x="750" y="651"/>
              </a:cxn>
              <a:cxn ang="0">
                <a:pos x="839" y="695"/>
              </a:cxn>
              <a:cxn ang="0">
                <a:pos x="922" y="750"/>
              </a:cxn>
              <a:cxn ang="0">
                <a:pos x="995" y="809"/>
              </a:cxn>
              <a:cxn ang="0">
                <a:pos x="1058" y="876"/>
              </a:cxn>
              <a:cxn ang="0">
                <a:pos x="1082" y="549"/>
              </a:cxn>
              <a:cxn ang="0">
                <a:pos x="1164" y="361"/>
              </a:cxn>
              <a:cxn ang="0">
                <a:pos x="476" y="614"/>
              </a:cxn>
              <a:cxn ang="0">
                <a:pos x="79" y="614"/>
              </a:cxn>
              <a:cxn ang="0">
                <a:pos x="93" y="653"/>
              </a:cxn>
              <a:cxn ang="0">
                <a:pos x="121" y="703"/>
              </a:cxn>
              <a:cxn ang="0">
                <a:pos x="142" y="730"/>
              </a:cxn>
              <a:cxn ang="0">
                <a:pos x="168" y="754"/>
              </a:cxn>
              <a:cxn ang="0">
                <a:pos x="200" y="772"/>
              </a:cxn>
              <a:cxn ang="0">
                <a:pos x="626" y="1281"/>
              </a:cxn>
              <a:cxn ang="0">
                <a:pos x="385" y="748"/>
              </a:cxn>
              <a:cxn ang="0">
                <a:pos x="428" y="705"/>
              </a:cxn>
              <a:cxn ang="0">
                <a:pos x="456" y="663"/>
              </a:cxn>
              <a:cxn ang="0">
                <a:pos x="470" y="628"/>
              </a:cxn>
              <a:cxn ang="0">
                <a:pos x="476" y="614"/>
              </a:cxn>
            </a:cxnLst>
            <a:rect l="0" t="0" r="0" b="0"/>
            <a:pathLst>
              <a:path w="1164" h="1281">
                <a:moveTo>
                  <a:pt x="1082" y="361"/>
                </a:moveTo>
                <a:lnTo>
                  <a:pt x="1082" y="0"/>
                </a:lnTo>
                <a:lnTo>
                  <a:pt x="1082" y="0"/>
                </a:lnTo>
                <a:lnTo>
                  <a:pt x="1058" y="34"/>
                </a:lnTo>
                <a:lnTo>
                  <a:pt x="1028" y="69"/>
                </a:lnTo>
                <a:lnTo>
                  <a:pt x="995" y="101"/>
                </a:lnTo>
                <a:lnTo>
                  <a:pt x="961" y="132"/>
                </a:lnTo>
                <a:lnTo>
                  <a:pt x="922" y="160"/>
                </a:lnTo>
                <a:lnTo>
                  <a:pt x="882" y="188"/>
                </a:lnTo>
                <a:lnTo>
                  <a:pt x="839" y="215"/>
                </a:lnTo>
                <a:lnTo>
                  <a:pt x="794" y="239"/>
                </a:lnTo>
                <a:lnTo>
                  <a:pt x="750" y="259"/>
                </a:lnTo>
                <a:lnTo>
                  <a:pt x="703" y="280"/>
                </a:lnTo>
                <a:lnTo>
                  <a:pt x="657" y="296"/>
                </a:lnTo>
                <a:lnTo>
                  <a:pt x="610" y="310"/>
                </a:lnTo>
                <a:lnTo>
                  <a:pt x="563" y="322"/>
                </a:lnTo>
                <a:lnTo>
                  <a:pt x="517" y="330"/>
                </a:lnTo>
                <a:lnTo>
                  <a:pt x="472" y="334"/>
                </a:lnTo>
                <a:lnTo>
                  <a:pt x="428" y="336"/>
                </a:lnTo>
                <a:lnTo>
                  <a:pt x="0" y="336"/>
                </a:lnTo>
                <a:lnTo>
                  <a:pt x="0" y="574"/>
                </a:lnTo>
                <a:lnTo>
                  <a:pt x="428" y="574"/>
                </a:lnTo>
                <a:lnTo>
                  <a:pt x="428" y="574"/>
                </a:lnTo>
                <a:lnTo>
                  <a:pt x="472" y="576"/>
                </a:lnTo>
                <a:lnTo>
                  <a:pt x="517" y="580"/>
                </a:lnTo>
                <a:lnTo>
                  <a:pt x="563" y="588"/>
                </a:lnTo>
                <a:lnTo>
                  <a:pt x="610" y="600"/>
                </a:lnTo>
                <a:lnTo>
                  <a:pt x="657" y="614"/>
                </a:lnTo>
                <a:lnTo>
                  <a:pt x="703" y="630"/>
                </a:lnTo>
                <a:lnTo>
                  <a:pt x="750" y="651"/>
                </a:lnTo>
                <a:lnTo>
                  <a:pt x="794" y="671"/>
                </a:lnTo>
                <a:lnTo>
                  <a:pt x="839" y="695"/>
                </a:lnTo>
                <a:lnTo>
                  <a:pt x="882" y="722"/>
                </a:lnTo>
                <a:lnTo>
                  <a:pt x="922" y="750"/>
                </a:lnTo>
                <a:lnTo>
                  <a:pt x="961" y="778"/>
                </a:lnTo>
                <a:lnTo>
                  <a:pt x="995" y="809"/>
                </a:lnTo>
                <a:lnTo>
                  <a:pt x="1028" y="841"/>
                </a:lnTo>
                <a:lnTo>
                  <a:pt x="1058" y="876"/>
                </a:lnTo>
                <a:lnTo>
                  <a:pt x="1082" y="910"/>
                </a:lnTo>
                <a:lnTo>
                  <a:pt x="1082" y="549"/>
                </a:lnTo>
                <a:lnTo>
                  <a:pt x="1164" y="549"/>
                </a:lnTo>
                <a:lnTo>
                  <a:pt x="1164" y="361"/>
                </a:lnTo>
                <a:lnTo>
                  <a:pt x="1082" y="361"/>
                </a:lnTo>
                <a:close/>
                <a:moveTo>
                  <a:pt x="476" y="614"/>
                </a:moveTo>
                <a:lnTo>
                  <a:pt x="79" y="614"/>
                </a:lnTo>
                <a:lnTo>
                  <a:pt x="79" y="614"/>
                </a:lnTo>
                <a:lnTo>
                  <a:pt x="85" y="632"/>
                </a:lnTo>
                <a:lnTo>
                  <a:pt x="93" y="653"/>
                </a:lnTo>
                <a:lnTo>
                  <a:pt x="105" y="677"/>
                </a:lnTo>
                <a:lnTo>
                  <a:pt x="121" y="703"/>
                </a:lnTo>
                <a:lnTo>
                  <a:pt x="129" y="718"/>
                </a:lnTo>
                <a:lnTo>
                  <a:pt x="142" y="730"/>
                </a:lnTo>
                <a:lnTo>
                  <a:pt x="154" y="742"/>
                </a:lnTo>
                <a:lnTo>
                  <a:pt x="168" y="754"/>
                </a:lnTo>
                <a:lnTo>
                  <a:pt x="184" y="764"/>
                </a:lnTo>
                <a:lnTo>
                  <a:pt x="200" y="772"/>
                </a:lnTo>
                <a:lnTo>
                  <a:pt x="432" y="1281"/>
                </a:lnTo>
                <a:lnTo>
                  <a:pt x="626" y="1281"/>
                </a:lnTo>
                <a:lnTo>
                  <a:pt x="385" y="748"/>
                </a:lnTo>
                <a:lnTo>
                  <a:pt x="385" y="748"/>
                </a:lnTo>
                <a:lnTo>
                  <a:pt x="409" y="728"/>
                </a:lnTo>
                <a:lnTo>
                  <a:pt x="428" y="705"/>
                </a:lnTo>
                <a:lnTo>
                  <a:pt x="444" y="683"/>
                </a:lnTo>
                <a:lnTo>
                  <a:pt x="456" y="663"/>
                </a:lnTo>
                <a:lnTo>
                  <a:pt x="464" y="645"/>
                </a:lnTo>
                <a:lnTo>
                  <a:pt x="470" y="628"/>
                </a:lnTo>
                <a:lnTo>
                  <a:pt x="476" y="614"/>
                </a:lnTo>
                <a:lnTo>
                  <a:pt x="476" y="614"/>
                </a:lnTo>
                <a:close/>
              </a:path>
            </a:pathLst>
          </a:custGeom>
          <a:solidFill>
            <a:schemeClr val="bg1"/>
          </a:solidFill>
          <a:ln w="9525">
            <a:noFill/>
          </a:ln>
        </p:spPr>
        <p:txBody>
          <a:bodyPr/>
          <a:p>
            <a:endParaRPr altLang="en-US" lang="zh-CN"/>
          </a:p>
        </p:txBody>
      </p:sp>
      <p:grpSp>
        <p:nvGrpSpPr>
          <p:cNvPr id="136" name="组合 19"/>
          <p:cNvGrpSpPr/>
          <p:nvPr/>
        </p:nvGrpSpPr>
        <p:grpSpPr>
          <a:xfrm>
            <a:off x="6448425" y="2486025"/>
            <a:ext cx="93663" cy="133350"/>
            <a:chOff x="0" y="0"/>
            <a:chExt cx="1042988" cy="1458913"/>
          </a:xfrm>
        </p:grpSpPr>
        <p:sp>
          <p:nvSpPr>
            <p:cNvPr id="1049401" name="Freeform 9"/>
            <p:cNvSpPr>
              <a:spLocks noEditPoints="1"/>
            </p:cNvSpPr>
            <p:nvPr/>
          </p:nvSpPr>
          <p:spPr>
            <a:xfrm>
              <a:off x="228600" y="585788"/>
              <a:ext cx="595313" cy="873125"/>
            </a:xfrm>
            <a:custGeom>
              <a:avLst/>
              <a:ahLst/>
              <a:cxnLst>
                <a:cxn ang="0">
                  <a:pos x="24" y="359"/>
                </a:cxn>
                <a:cxn ang="0">
                  <a:pos x="375" y="177"/>
                </a:cxn>
                <a:cxn ang="0">
                  <a:pos x="375" y="87"/>
                </a:cxn>
                <a:cxn ang="0">
                  <a:pos x="0" y="282"/>
                </a:cxn>
                <a:cxn ang="0">
                  <a:pos x="0" y="282"/>
                </a:cxn>
                <a:cxn ang="0">
                  <a:pos x="2" y="300"/>
                </a:cxn>
                <a:cxn ang="0">
                  <a:pos x="8" y="320"/>
                </a:cxn>
                <a:cxn ang="0">
                  <a:pos x="14" y="341"/>
                </a:cxn>
                <a:cxn ang="0">
                  <a:pos x="24" y="359"/>
                </a:cxn>
                <a:cxn ang="0">
                  <a:pos x="24" y="359"/>
                </a:cxn>
                <a:cxn ang="0">
                  <a:pos x="192" y="550"/>
                </a:cxn>
                <a:cxn ang="0">
                  <a:pos x="192" y="550"/>
                </a:cxn>
                <a:cxn ang="0">
                  <a:pos x="208" y="537"/>
                </a:cxn>
                <a:cxn ang="0">
                  <a:pos x="247" y="503"/>
                </a:cxn>
                <a:cxn ang="0">
                  <a:pos x="269" y="481"/>
                </a:cxn>
                <a:cxn ang="0">
                  <a:pos x="294" y="454"/>
                </a:cxn>
                <a:cxn ang="0">
                  <a:pos x="318" y="424"/>
                </a:cxn>
                <a:cxn ang="0">
                  <a:pos x="340" y="391"/>
                </a:cxn>
                <a:cxn ang="0">
                  <a:pos x="135" y="499"/>
                </a:cxn>
                <a:cxn ang="0">
                  <a:pos x="135" y="499"/>
                </a:cxn>
                <a:cxn ang="0">
                  <a:pos x="176" y="535"/>
                </a:cxn>
                <a:cxn ang="0">
                  <a:pos x="192" y="550"/>
                </a:cxn>
                <a:cxn ang="0">
                  <a:pos x="192" y="550"/>
                </a:cxn>
                <a:cxn ang="0">
                  <a:pos x="99" y="462"/>
                </a:cxn>
                <a:cxn ang="0">
                  <a:pos x="369" y="323"/>
                </a:cxn>
                <a:cxn ang="0">
                  <a:pos x="369" y="323"/>
                </a:cxn>
                <a:cxn ang="0">
                  <a:pos x="373" y="300"/>
                </a:cxn>
                <a:cxn ang="0">
                  <a:pos x="375" y="280"/>
                </a:cxn>
                <a:cxn ang="0">
                  <a:pos x="375" y="231"/>
                </a:cxn>
                <a:cxn ang="0">
                  <a:pos x="48" y="400"/>
                </a:cxn>
                <a:cxn ang="0">
                  <a:pos x="48" y="400"/>
                </a:cxn>
                <a:cxn ang="0">
                  <a:pos x="73" y="432"/>
                </a:cxn>
                <a:cxn ang="0">
                  <a:pos x="99" y="462"/>
                </a:cxn>
                <a:cxn ang="0">
                  <a:pos x="99" y="462"/>
                </a:cxn>
                <a:cxn ang="0">
                  <a:pos x="269" y="0"/>
                </a:cxn>
                <a:cxn ang="0">
                  <a:pos x="0" y="140"/>
                </a:cxn>
                <a:cxn ang="0">
                  <a:pos x="0" y="229"/>
                </a:cxn>
                <a:cxn ang="0">
                  <a:pos x="375" y="35"/>
                </a:cxn>
                <a:cxn ang="0">
                  <a:pos x="375" y="35"/>
                </a:cxn>
                <a:cxn ang="0">
                  <a:pos x="375" y="0"/>
                </a:cxn>
                <a:cxn ang="0">
                  <a:pos x="269" y="0"/>
                </a:cxn>
                <a:cxn ang="0">
                  <a:pos x="0" y="0"/>
                </a:cxn>
                <a:cxn ang="0">
                  <a:pos x="0" y="0"/>
                </a:cxn>
                <a:cxn ang="0">
                  <a:pos x="0" y="85"/>
                </a:cxn>
                <a:cxn ang="0">
                  <a:pos x="166" y="0"/>
                </a:cxn>
                <a:cxn ang="0">
                  <a:pos x="0" y="0"/>
                </a:cxn>
              </a:cxnLst>
              <a:rect l="0" t="0" r="0" b="0"/>
              <a:pathLst>
                <a:path w="375" h="550">
                  <a:moveTo>
                    <a:pt x="24" y="359"/>
                  </a:moveTo>
                  <a:lnTo>
                    <a:pt x="375" y="177"/>
                  </a:lnTo>
                  <a:lnTo>
                    <a:pt x="375" y="87"/>
                  </a:lnTo>
                  <a:lnTo>
                    <a:pt x="0" y="282"/>
                  </a:lnTo>
                  <a:lnTo>
                    <a:pt x="0" y="282"/>
                  </a:lnTo>
                  <a:lnTo>
                    <a:pt x="2" y="300"/>
                  </a:lnTo>
                  <a:lnTo>
                    <a:pt x="8" y="320"/>
                  </a:lnTo>
                  <a:lnTo>
                    <a:pt x="14" y="341"/>
                  </a:lnTo>
                  <a:lnTo>
                    <a:pt x="24" y="359"/>
                  </a:lnTo>
                  <a:lnTo>
                    <a:pt x="24" y="359"/>
                  </a:lnTo>
                  <a:close/>
                  <a:moveTo>
                    <a:pt x="192" y="550"/>
                  </a:moveTo>
                  <a:lnTo>
                    <a:pt x="192" y="550"/>
                  </a:lnTo>
                  <a:lnTo>
                    <a:pt x="208" y="537"/>
                  </a:lnTo>
                  <a:lnTo>
                    <a:pt x="247" y="503"/>
                  </a:lnTo>
                  <a:lnTo>
                    <a:pt x="269" y="481"/>
                  </a:lnTo>
                  <a:lnTo>
                    <a:pt x="294" y="454"/>
                  </a:lnTo>
                  <a:lnTo>
                    <a:pt x="318" y="424"/>
                  </a:lnTo>
                  <a:lnTo>
                    <a:pt x="340" y="391"/>
                  </a:lnTo>
                  <a:lnTo>
                    <a:pt x="135" y="499"/>
                  </a:lnTo>
                  <a:lnTo>
                    <a:pt x="135" y="499"/>
                  </a:lnTo>
                  <a:lnTo>
                    <a:pt x="176" y="535"/>
                  </a:lnTo>
                  <a:lnTo>
                    <a:pt x="192" y="550"/>
                  </a:lnTo>
                  <a:lnTo>
                    <a:pt x="192" y="550"/>
                  </a:lnTo>
                  <a:close/>
                  <a:moveTo>
                    <a:pt x="99" y="462"/>
                  </a:moveTo>
                  <a:lnTo>
                    <a:pt x="369" y="323"/>
                  </a:lnTo>
                  <a:lnTo>
                    <a:pt x="369" y="323"/>
                  </a:lnTo>
                  <a:lnTo>
                    <a:pt x="373" y="300"/>
                  </a:lnTo>
                  <a:lnTo>
                    <a:pt x="375" y="280"/>
                  </a:lnTo>
                  <a:lnTo>
                    <a:pt x="375" y="231"/>
                  </a:lnTo>
                  <a:lnTo>
                    <a:pt x="48" y="400"/>
                  </a:lnTo>
                  <a:lnTo>
                    <a:pt x="48" y="400"/>
                  </a:lnTo>
                  <a:lnTo>
                    <a:pt x="73" y="432"/>
                  </a:lnTo>
                  <a:lnTo>
                    <a:pt x="99" y="462"/>
                  </a:lnTo>
                  <a:lnTo>
                    <a:pt x="99" y="462"/>
                  </a:lnTo>
                  <a:close/>
                  <a:moveTo>
                    <a:pt x="269" y="0"/>
                  </a:moveTo>
                  <a:lnTo>
                    <a:pt x="0" y="140"/>
                  </a:lnTo>
                  <a:lnTo>
                    <a:pt x="0" y="229"/>
                  </a:lnTo>
                  <a:lnTo>
                    <a:pt x="375" y="35"/>
                  </a:lnTo>
                  <a:lnTo>
                    <a:pt x="375" y="35"/>
                  </a:lnTo>
                  <a:lnTo>
                    <a:pt x="375" y="0"/>
                  </a:lnTo>
                  <a:lnTo>
                    <a:pt x="269" y="0"/>
                  </a:lnTo>
                  <a:close/>
                  <a:moveTo>
                    <a:pt x="0" y="0"/>
                  </a:moveTo>
                  <a:lnTo>
                    <a:pt x="0" y="0"/>
                  </a:lnTo>
                  <a:lnTo>
                    <a:pt x="0" y="85"/>
                  </a:lnTo>
                  <a:lnTo>
                    <a:pt x="166" y="0"/>
                  </a:lnTo>
                  <a:lnTo>
                    <a:pt x="0" y="0"/>
                  </a:lnTo>
                  <a:close/>
                </a:path>
              </a:pathLst>
            </a:custGeom>
            <a:solidFill>
              <a:schemeClr val="bg1"/>
            </a:solidFill>
            <a:ln w="9525">
              <a:noFill/>
            </a:ln>
          </p:spPr>
          <p:txBody>
            <a:bodyPr/>
            <a:p>
              <a:endParaRPr altLang="en-US" lang="zh-CN"/>
            </a:p>
          </p:txBody>
        </p:sp>
        <p:sp>
          <p:nvSpPr>
            <p:cNvPr id="1049402" name="Freeform 10"/>
            <p:cNvSpPr/>
            <p:nvPr/>
          </p:nvSpPr>
          <p:spPr>
            <a:xfrm>
              <a:off x="0" y="0"/>
              <a:ext cx="1042988" cy="515938"/>
            </a:xfrm>
            <a:custGeom>
              <a:avLst/>
              <a:ahLst/>
              <a:cxnLst>
                <a:cxn ang="0">
                  <a:pos x="381" y="0"/>
                </a:cxn>
                <a:cxn ang="0">
                  <a:pos x="381" y="181"/>
                </a:cxn>
                <a:cxn ang="0">
                  <a:pos x="381" y="181"/>
                </a:cxn>
                <a:cxn ang="0">
                  <a:pos x="379" y="189"/>
                </a:cxn>
                <a:cxn ang="0">
                  <a:pos x="377" y="197"/>
                </a:cxn>
                <a:cxn ang="0">
                  <a:pos x="373" y="203"/>
                </a:cxn>
                <a:cxn ang="0">
                  <a:pos x="369" y="209"/>
                </a:cxn>
                <a:cxn ang="0">
                  <a:pos x="363" y="215"/>
                </a:cxn>
                <a:cxn ang="0">
                  <a:pos x="354" y="219"/>
                </a:cxn>
                <a:cxn ang="0">
                  <a:pos x="348" y="221"/>
                </a:cxn>
                <a:cxn ang="0">
                  <a:pos x="338" y="221"/>
                </a:cxn>
                <a:cxn ang="0">
                  <a:pos x="314" y="221"/>
                </a:cxn>
                <a:cxn ang="0">
                  <a:pos x="314" y="221"/>
                </a:cxn>
                <a:cxn ang="0">
                  <a:pos x="306" y="221"/>
                </a:cxn>
                <a:cxn ang="0">
                  <a:pos x="298" y="219"/>
                </a:cxn>
                <a:cxn ang="0">
                  <a:pos x="290" y="215"/>
                </a:cxn>
                <a:cxn ang="0">
                  <a:pos x="283" y="209"/>
                </a:cxn>
                <a:cxn ang="0">
                  <a:pos x="279" y="203"/>
                </a:cxn>
                <a:cxn ang="0">
                  <a:pos x="275" y="197"/>
                </a:cxn>
                <a:cxn ang="0">
                  <a:pos x="273" y="189"/>
                </a:cxn>
                <a:cxn ang="0">
                  <a:pos x="273" y="181"/>
                </a:cxn>
                <a:cxn ang="0">
                  <a:pos x="273" y="0"/>
                </a:cxn>
                <a:cxn ang="0">
                  <a:pos x="273" y="0"/>
                </a:cxn>
                <a:cxn ang="0">
                  <a:pos x="243" y="6"/>
                </a:cxn>
                <a:cxn ang="0">
                  <a:pos x="217" y="16"/>
                </a:cxn>
                <a:cxn ang="0">
                  <a:pos x="190" y="26"/>
                </a:cxn>
                <a:cxn ang="0">
                  <a:pos x="164" y="41"/>
                </a:cxn>
                <a:cxn ang="0">
                  <a:pos x="142" y="55"/>
                </a:cxn>
                <a:cxn ang="0">
                  <a:pos x="119" y="73"/>
                </a:cxn>
                <a:cxn ang="0">
                  <a:pos x="97" y="91"/>
                </a:cxn>
                <a:cxn ang="0">
                  <a:pos x="79" y="112"/>
                </a:cxn>
                <a:cxn ang="0">
                  <a:pos x="60" y="134"/>
                </a:cxn>
                <a:cxn ang="0">
                  <a:pos x="46" y="158"/>
                </a:cxn>
                <a:cxn ang="0">
                  <a:pos x="32" y="183"/>
                </a:cxn>
                <a:cxn ang="0">
                  <a:pos x="22" y="209"/>
                </a:cxn>
                <a:cxn ang="0">
                  <a:pos x="12" y="237"/>
                </a:cxn>
                <a:cxn ang="0">
                  <a:pos x="6" y="266"/>
                </a:cxn>
                <a:cxn ang="0">
                  <a:pos x="2" y="294"/>
                </a:cxn>
                <a:cxn ang="0">
                  <a:pos x="0" y="325"/>
                </a:cxn>
                <a:cxn ang="0">
                  <a:pos x="657" y="325"/>
                </a:cxn>
                <a:cxn ang="0">
                  <a:pos x="657" y="325"/>
                </a:cxn>
                <a:cxn ang="0">
                  <a:pos x="657" y="294"/>
                </a:cxn>
                <a:cxn ang="0">
                  <a:pos x="652" y="264"/>
                </a:cxn>
                <a:cxn ang="0">
                  <a:pos x="644" y="235"/>
                </a:cxn>
                <a:cxn ang="0">
                  <a:pos x="636" y="207"/>
                </a:cxn>
                <a:cxn ang="0">
                  <a:pos x="624" y="181"/>
                </a:cxn>
                <a:cxn ang="0">
                  <a:pos x="612" y="156"/>
                </a:cxn>
                <a:cxn ang="0">
                  <a:pos x="596" y="132"/>
                </a:cxn>
                <a:cxn ang="0">
                  <a:pos x="577" y="110"/>
                </a:cxn>
                <a:cxn ang="0">
                  <a:pos x="557" y="89"/>
                </a:cxn>
                <a:cxn ang="0">
                  <a:pos x="537" y="71"/>
                </a:cxn>
                <a:cxn ang="0">
                  <a:pos x="515" y="53"/>
                </a:cxn>
                <a:cxn ang="0">
                  <a:pos x="490" y="39"/>
                </a:cxn>
                <a:cxn ang="0">
                  <a:pos x="464" y="24"/>
                </a:cxn>
                <a:cxn ang="0">
                  <a:pos x="438" y="14"/>
                </a:cxn>
                <a:cxn ang="0">
                  <a:pos x="409" y="6"/>
                </a:cxn>
                <a:cxn ang="0">
                  <a:pos x="381" y="0"/>
                </a:cxn>
                <a:cxn ang="0">
                  <a:pos x="381" y="0"/>
                </a:cxn>
              </a:cxnLst>
              <a:rect l="0" t="0" r="0" b="0"/>
              <a:pathLst>
                <a:path w="657" h="325">
                  <a:moveTo>
                    <a:pt x="381" y="0"/>
                  </a:moveTo>
                  <a:lnTo>
                    <a:pt x="381" y="181"/>
                  </a:lnTo>
                  <a:lnTo>
                    <a:pt x="381" y="181"/>
                  </a:lnTo>
                  <a:lnTo>
                    <a:pt x="379" y="189"/>
                  </a:lnTo>
                  <a:lnTo>
                    <a:pt x="377" y="197"/>
                  </a:lnTo>
                  <a:lnTo>
                    <a:pt x="373" y="203"/>
                  </a:lnTo>
                  <a:lnTo>
                    <a:pt x="369" y="209"/>
                  </a:lnTo>
                  <a:lnTo>
                    <a:pt x="363" y="215"/>
                  </a:lnTo>
                  <a:lnTo>
                    <a:pt x="354" y="219"/>
                  </a:lnTo>
                  <a:lnTo>
                    <a:pt x="348" y="221"/>
                  </a:lnTo>
                  <a:lnTo>
                    <a:pt x="338" y="221"/>
                  </a:lnTo>
                  <a:lnTo>
                    <a:pt x="314" y="221"/>
                  </a:lnTo>
                  <a:lnTo>
                    <a:pt x="314" y="221"/>
                  </a:lnTo>
                  <a:lnTo>
                    <a:pt x="306" y="221"/>
                  </a:lnTo>
                  <a:lnTo>
                    <a:pt x="298" y="219"/>
                  </a:lnTo>
                  <a:lnTo>
                    <a:pt x="290" y="215"/>
                  </a:lnTo>
                  <a:lnTo>
                    <a:pt x="283" y="209"/>
                  </a:lnTo>
                  <a:lnTo>
                    <a:pt x="279" y="203"/>
                  </a:lnTo>
                  <a:lnTo>
                    <a:pt x="275" y="197"/>
                  </a:lnTo>
                  <a:lnTo>
                    <a:pt x="273" y="189"/>
                  </a:lnTo>
                  <a:lnTo>
                    <a:pt x="273" y="181"/>
                  </a:lnTo>
                  <a:lnTo>
                    <a:pt x="273" y="0"/>
                  </a:lnTo>
                  <a:lnTo>
                    <a:pt x="273" y="0"/>
                  </a:lnTo>
                  <a:lnTo>
                    <a:pt x="243" y="6"/>
                  </a:lnTo>
                  <a:lnTo>
                    <a:pt x="217" y="16"/>
                  </a:lnTo>
                  <a:lnTo>
                    <a:pt x="190" y="26"/>
                  </a:lnTo>
                  <a:lnTo>
                    <a:pt x="164" y="41"/>
                  </a:lnTo>
                  <a:lnTo>
                    <a:pt x="142" y="55"/>
                  </a:lnTo>
                  <a:lnTo>
                    <a:pt x="119" y="73"/>
                  </a:lnTo>
                  <a:lnTo>
                    <a:pt x="97" y="91"/>
                  </a:lnTo>
                  <a:lnTo>
                    <a:pt x="79" y="112"/>
                  </a:lnTo>
                  <a:lnTo>
                    <a:pt x="60" y="134"/>
                  </a:lnTo>
                  <a:lnTo>
                    <a:pt x="46" y="158"/>
                  </a:lnTo>
                  <a:lnTo>
                    <a:pt x="32" y="183"/>
                  </a:lnTo>
                  <a:lnTo>
                    <a:pt x="22" y="209"/>
                  </a:lnTo>
                  <a:lnTo>
                    <a:pt x="12" y="237"/>
                  </a:lnTo>
                  <a:lnTo>
                    <a:pt x="6" y="266"/>
                  </a:lnTo>
                  <a:lnTo>
                    <a:pt x="2" y="294"/>
                  </a:lnTo>
                  <a:lnTo>
                    <a:pt x="0" y="325"/>
                  </a:lnTo>
                  <a:lnTo>
                    <a:pt x="657" y="325"/>
                  </a:lnTo>
                  <a:lnTo>
                    <a:pt x="657" y="325"/>
                  </a:lnTo>
                  <a:lnTo>
                    <a:pt x="657" y="294"/>
                  </a:lnTo>
                  <a:lnTo>
                    <a:pt x="652" y="264"/>
                  </a:lnTo>
                  <a:lnTo>
                    <a:pt x="644" y="235"/>
                  </a:lnTo>
                  <a:lnTo>
                    <a:pt x="636" y="207"/>
                  </a:lnTo>
                  <a:lnTo>
                    <a:pt x="624" y="181"/>
                  </a:lnTo>
                  <a:lnTo>
                    <a:pt x="612" y="156"/>
                  </a:lnTo>
                  <a:lnTo>
                    <a:pt x="596" y="132"/>
                  </a:lnTo>
                  <a:lnTo>
                    <a:pt x="577" y="110"/>
                  </a:lnTo>
                  <a:lnTo>
                    <a:pt x="557" y="89"/>
                  </a:lnTo>
                  <a:lnTo>
                    <a:pt x="537" y="71"/>
                  </a:lnTo>
                  <a:lnTo>
                    <a:pt x="515" y="53"/>
                  </a:lnTo>
                  <a:lnTo>
                    <a:pt x="490" y="39"/>
                  </a:lnTo>
                  <a:lnTo>
                    <a:pt x="464" y="24"/>
                  </a:lnTo>
                  <a:lnTo>
                    <a:pt x="438" y="14"/>
                  </a:lnTo>
                  <a:lnTo>
                    <a:pt x="409" y="6"/>
                  </a:lnTo>
                  <a:lnTo>
                    <a:pt x="381" y="0"/>
                  </a:lnTo>
                  <a:lnTo>
                    <a:pt x="381" y="0"/>
                  </a:lnTo>
                  <a:close/>
                </a:path>
              </a:pathLst>
            </a:custGeom>
            <a:solidFill>
              <a:schemeClr val="bg1"/>
            </a:solidFill>
            <a:ln w="9525">
              <a:noFill/>
            </a:ln>
          </p:spPr>
          <p:txBody>
            <a:bodyPr/>
            <a:p>
              <a:endParaRPr altLang="en-US" lang="zh-CN"/>
            </a:p>
          </p:txBody>
        </p:sp>
      </p:grpSp>
      <p:sp>
        <p:nvSpPr>
          <p:cNvPr id="1049403" name="Freeform 11"/>
          <p:cNvSpPr/>
          <p:nvPr/>
        </p:nvSpPr>
        <p:spPr>
          <a:xfrm>
            <a:off x="3017838" y="2486025"/>
            <a:ext cx="214312" cy="101600"/>
          </a:xfrm>
          <a:custGeom>
            <a:avLst/>
            <a:ahLst/>
            <a:cxnLst>
              <a:cxn ang="0">
                <a:pos x="0" y="302"/>
              </a:cxn>
              <a:cxn ang="0">
                <a:pos x="42" y="344"/>
              </a:cxn>
              <a:cxn ang="0">
                <a:pos x="42" y="344"/>
              </a:cxn>
              <a:cxn ang="0">
                <a:pos x="75" y="312"/>
              </a:cxn>
              <a:cxn ang="0">
                <a:pos x="111" y="279"/>
              </a:cxn>
              <a:cxn ang="0">
                <a:pos x="148" y="251"/>
              </a:cxn>
              <a:cxn ang="0">
                <a:pos x="184" y="225"/>
              </a:cxn>
              <a:cxn ang="0">
                <a:pos x="184" y="697"/>
              </a:cxn>
              <a:cxn ang="0">
                <a:pos x="332" y="697"/>
              </a:cxn>
              <a:cxn ang="0">
                <a:pos x="332" y="462"/>
              </a:cxn>
              <a:cxn ang="0">
                <a:pos x="432" y="462"/>
              </a:cxn>
              <a:cxn ang="0">
                <a:pos x="432" y="697"/>
              </a:cxn>
              <a:cxn ang="0">
                <a:pos x="1300" y="697"/>
              </a:cxn>
              <a:cxn ang="0">
                <a:pos x="1300" y="237"/>
              </a:cxn>
              <a:cxn ang="0">
                <a:pos x="1300" y="237"/>
              </a:cxn>
              <a:cxn ang="0">
                <a:pos x="1332" y="261"/>
              </a:cxn>
              <a:cxn ang="0">
                <a:pos x="1364" y="287"/>
              </a:cxn>
              <a:cxn ang="0">
                <a:pos x="1395" y="314"/>
              </a:cxn>
              <a:cxn ang="0">
                <a:pos x="1425" y="344"/>
              </a:cxn>
              <a:cxn ang="0">
                <a:pos x="1468" y="302"/>
              </a:cxn>
              <a:cxn ang="0">
                <a:pos x="1468" y="302"/>
              </a:cxn>
              <a:cxn ang="0">
                <a:pos x="1429" y="265"/>
              </a:cxn>
              <a:cxn ang="0">
                <a:pos x="1389" y="231"/>
              </a:cxn>
              <a:cxn ang="0">
                <a:pos x="1346" y="198"/>
              </a:cxn>
              <a:cxn ang="0">
                <a:pos x="1306" y="170"/>
              </a:cxn>
              <a:cxn ang="0">
                <a:pos x="1261" y="141"/>
              </a:cxn>
              <a:cxn ang="0">
                <a:pos x="1216" y="117"/>
              </a:cxn>
              <a:cxn ang="0">
                <a:pos x="1170" y="95"/>
              </a:cxn>
              <a:cxn ang="0">
                <a:pos x="1125" y="75"/>
              </a:cxn>
              <a:cxn ang="0">
                <a:pos x="1077" y="56"/>
              </a:cxn>
              <a:cxn ang="0">
                <a:pos x="1030" y="42"/>
              </a:cxn>
              <a:cxn ang="0">
                <a:pos x="981" y="28"/>
              </a:cxn>
              <a:cxn ang="0">
                <a:pos x="933" y="18"/>
              </a:cxn>
              <a:cxn ang="0">
                <a:pos x="882" y="10"/>
              </a:cxn>
              <a:cxn ang="0">
                <a:pos x="833" y="4"/>
              </a:cxn>
              <a:cxn ang="0">
                <a:pos x="785" y="0"/>
              </a:cxn>
              <a:cxn ang="0">
                <a:pos x="734" y="0"/>
              </a:cxn>
              <a:cxn ang="0">
                <a:pos x="683" y="0"/>
              </a:cxn>
              <a:cxn ang="0">
                <a:pos x="635" y="4"/>
              </a:cxn>
              <a:cxn ang="0">
                <a:pos x="586" y="10"/>
              </a:cxn>
              <a:cxn ang="0">
                <a:pos x="535" y="18"/>
              </a:cxn>
              <a:cxn ang="0">
                <a:pos x="487" y="28"/>
              </a:cxn>
              <a:cxn ang="0">
                <a:pos x="438" y="42"/>
              </a:cxn>
              <a:cxn ang="0">
                <a:pos x="391" y="56"/>
              </a:cxn>
              <a:cxn ang="0">
                <a:pos x="343" y="75"/>
              </a:cxn>
              <a:cxn ang="0">
                <a:pos x="298" y="95"/>
              </a:cxn>
              <a:cxn ang="0">
                <a:pos x="251" y="117"/>
              </a:cxn>
              <a:cxn ang="0">
                <a:pos x="207" y="141"/>
              </a:cxn>
              <a:cxn ang="0">
                <a:pos x="162" y="170"/>
              </a:cxn>
              <a:cxn ang="0">
                <a:pos x="122" y="198"/>
              </a:cxn>
              <a:cxn ang="0">
                <a:pos x="79" y="231"/>
              </a:cxn>
              <a:cxn ang="0">
                <a:pos x="38" y="265"/>
              </a:cxn>
              <a:cxn ang="0">
                <a:pos x="0" y="302"/>
              </a:cxn>
              <a:cxn ang="0">
                <a:pos x="0" y="302"/>
              </a:cxn>
            </a:cxnLst>
            <a:rect l="0" t="0" r="0" b="0"/>
            <a:pathLst>
              <a:path w="1468" h="697">
                <a:moveTo>
                  <a:pt x="0" y="302"/>
                </a:moveTo>
                <a:lnTo>
                  <a:pt x="42" y="344"/>
                </a:lnTo>
                <a:lnTo>
                  <a:pt x="42" y="344"/>
                </a:lnTo>
                <a:lnTo>
                  <a:pt x="75" y="312"/>
                </a:lnTo>
                <a:lnTo>
                  <a:pt x="111" y="279"/>
                </a:lnTo>
                <a:lnTo>
                  <a:pt x="148" y="251"/>
                </a:lnTo>
                <a:lnTo>
                  <a:pt x="184" y="225"/>
                </a:lnTo>
                <a:lnTo>
                  <a:pt x="184" y="697"/>
                </a:lnTo>
                <a:lnTo>
                  <a:pt x="332" y="697"/>
                </a:lnTo>
                <a:lnTo>
                  <a:pt x="332" y="462"/>
                </a:lnTo>
                <a:lnTo>
                  <a:pt x="432" y="462"/>
                </a:lnTo>
                <a:lnTo>
                  <a:pt x="432" y="697"/>
                </a:lnTo>
                <a:lnTo>
                  <a:pt x="1300" y="697"/>
                </a:lnTo>
                <a:lnTo>
                  <a:pt x="1300" y="237"/>
                </a:lnTo>
                <a:lnTo>
                  <a:pt x="1300" y="237"/>
                </a:lnTo>
                <a:lnTo>
                  <a:pt x="1332" y="261"/>
                </a:lnTo>
                <a:lnTo>
                  <a:pt x="1364" y="287"/>
                </a:lnTo>
                <a:lnTo>
                  <a:pt x="1395" y="314"/>
                </a:lnTo>
                <a:lnTo>
                  <a:pt x="1425" y="344"/>
                </a:lnTo>
                <a:lnTo>
                  <a:pt x="1468" y="302"/>
                </a:lnTo>
                <a:lnTo>
                  <a:pt x="1468" y="302"/>
                </a:lnTo>
                <a:lnTo>
                  <a:pt x="1429" y="265"/>
                </a:lnTo>
                <a:lnTo>
                  <a:pt x="1389" y="231"/>
                </a:lnTo>
                <a:lnTo>
                  <a:pt x="1346" y="198"/>
                </a:lnTo>
                <a:lnTo>
                  <a:pt x="1306" y="170"/>
                </a:lnTo>
                <a:lnTo>
                  <a:pt x="1261" y="141"/>
                </a:lnTo>
                <a:lnTo>
                  <a:pt x="1216" y="117"/>
                </a:lnTo>
                <a:lnTo>
                  <a:pt x="1170" y="95"/>
                </a:lnTo>
                <a:lnTo>
                  <a:pt x="1125" y="75"/>
                </a:lnTo>
                <a:lnTo>
                  <a:pt x="1077" y="56"/>
                </a:lnTo>
                <a:lnTo>
                  <a:pt x="1030" y="42"/>
                </a:lnTo>
                <a:lnTo>
                  <a:pt x="981" y="28"/>
                </a:lnTo>
                <a:lnTo>
                  <a:pt x="933" y="18"/>
                </a:lnTo>
                <a:lnTo>
                  <a:pt x="882" y="10"/>
                </a:lnTo>
                <a:lnTo>
                  <a:pt x="833" y="4"/>
                </a:lnTo>
                <a:lnTo>
                  <a:pt x="785" y="0"/>
                </a:lnTo>
                <a:lnTo>
                  <a:pt x="734" y="0"/>
                </a:lnTo>
                <a:lnTo>
                  <a:pt x="683" y="0"/>
                </a:lnTo>
                <a:lnTo>
                  <a:pt x="635" y="4"/>
                </a:lnTo>
                <a:lnTo>
                  <a:pt x="586" y="10"/>
                </a:lnTo>
                <a:lnTo>
                  <a:pt x="535" y="18"/>
                </a:lnTo>
                <a:lnTo>
                  <a:pt x="487" y="28"/>
                </a:lnTo>
                <a:lnTo>
                  <a:pt x="438" y="42"/>
                </a:lnTo>
                <a:lnTo>
                  <a:pt x="391" y="56"/>
                </a:lnTo>
                <a:lnTo>
                  <a:pt x="343" y="75"/>
                </a:lnTo>
                <a:lnTo>
                  <a:pt x="298" y="95"/>
                </a:lnTo>
                <a:lnTo>
                  <a:pt x="251" y="117"/>
                </a:lnTo>
                <a:lnTo>
                  <a:pt x="207" y="141"/>
                </a:lnTo>
                <a:lnTo>
                  <a:pt x="162" y="170"/>
                </a:lnTo>
                <a:lnTo>
                  <a:pt x="122" y="198"/>
                </a:lnTo>
                <a:lnTo>
                  <a:pt x="79" y="231"/>
                </a:lnTo>
                <a:lnTo>
                  <a:pt x="38" y="265"/>
                </a:lnTo>
                <a:lnTo>
                  <a:pt x="0" y="302"/>
                </a:lnTo>
                <a:lnTo>
                  <a:pt x="0" y="302"/>
                </a:lnTo>
                <a:close/>
              </a:path>
            </a:pathLst>
          </a:custGeom>
          <a:solidFill>
            <a:schemeClr val="bg1"/>
          </a:solidFill>
          <a:ln w="9525">
            <a:noFill/>
          </a:ln>
        </p:spPr>
        <p:txBody>
          <a:bodyPr/>
          <a:p>
            <a:endParaRPr altLang="en-US" lang="zh-CN"/>
          </a:p>
        </p:txBody>
      </p:sp>
      <p:grpSp>
        <p:nvGrpSpPr>
          <p:cNvPr id="137" name="组合 17"/>
          <p:cNvGrpSpPr/>
          <p:nvPr/>
        </p:nvGrpSpPr>
        <p:grpSpPr>
          <a:xfrm>
            <a:off x="5026025" y="2486025"/>
            <a:ext cx="166688" cy="225425"/>
            <a:chOff x="0" y="0"/>
            <a:chExt cx="1787525" cy="2432051"/>
          </a:xfrm>
        </p:grpSpPr>
        <p:sp>
          <p:nvSpPr>
            <p:cNvPr id="1049404" name="Freeform 12"/>
            <p:cNvSpPr/>
            <p:nvPr/>
          </p:nvSpPr>
          <p:spPr>
            <a:xfrm>
              <a:off x="933450" y="338138"/>
              <a:ext cx="854075" cy="2093913"/>
            </a:xfrm>
            <a:custGeom>
              <a:avLst/>
              <a:ahLst/>
              <a:cxnLst>
                <a:cxn ang="0">
                  <a:pos x="191" y="0"/>
                </a:cxn>
                <a:cxn ang="0">
                  <a:pos x="191" y="0"/>
                </a:cxn>
                <a:cxn ang="0">
                  <a:pos x="187" y="24"/>
                </a:cxn>
                <a:cxn ang="0">
                  <a:pos x="179" y="48"/>
                </a:cxn>
                <a:cxn ang="0">
                  <a:pos x="179" y="48"/>
                </a:cxn>
                <a:cxn ang="0">
                  <a:pos x="158" y="91"/>
                </a:cxn>
                <a:cxn ang="0">
                  <a:pos x="120" y="168"/>
                </a:cxn>
                <a:cxn ang="0">
                  <a:pos x="0" y="393"/>
                </a:cxn>
                <a:cxn ang="0">
                  <a:pos x="0" y="393"/>
                </a:cxn>
                <a:cxn ang="0">
                  <a:pos x="167" y="701"/>
                </a:cxn>
                <a:cxn ang="0">
                  <a:pos x="254" y="857"/>
                </a:cxn>
                <a:cxn ang="0">
                  <a:pos x="337" y="1005"/>
                </a:cxn>
                <a:cxn ang="0">
                  <a:pos x="410" y="1133"/>
                </a:cxn>
                <a:cxn ang="0">
                  <a:pos x="471" y="1234"/>
                </a:cxn>
                <a:cxn ang="0">
                  <a:pos x="495" y="1271"/>
                </a:cxn>
                <a:cxn ang="0">
                  <a:pos x="515" y="1299"/>
                </a:cxn>
                <a:cxn ang="0">
                  <a:pos x="527" y="1315"/>
                </a:cxn>
                <a:cxn ang="0">
                  <a:pos x="534" y="1319"/>
                </a:cxn>
                <a:cxn ang="0">
                  <a:pos x="536" y="1319"/>
                </a:cxn>
                <a:cxn ang="0">
                  <a:pos x="536" y="1319"/>
                </a:cxn>
                <a:cxn ang="0">
                  <a:pos x="538" y="1315"/>
                </a:cxn>
                <a:cxn ang="0">
                  <a:pos x="538" y="1307"/>
                </a:cxn>
                <a:cxn ang="0">
                  <a:pos x="534" y="1273"/>
                </a:cxn>
                <a:cxn ang="0">
                  <a:pos x="523" y="1222"/>
                </a:cxn>
                <a:cxn ang="0">
                  <a:pos x="507" y="1155"/>
                </a:cxn>
                <a:cxn ang="0">
                  <a:pos x="465" y="985"/>
                </a:cxn>
                <a:cxn ang="0">
                  <a:pos x="412" y="778"/>
                </a:cxn>
                <a:cxn ang="0">
                  <a:pos x="351" y="559"/>
                </a:cxn>
                <a:cxn ang="0">
                  <a:pos x="290" y="342"/>
                </a:cxn>
                <a:cxn ang="0">
                  <a:pos x="235" y="150"/>
                </a:cxn>
                <a:cxn ang="0">
                  <a:pos x="191" y="0"/>
                </a:cxn>
                <a:cxn ang="0">
                  <a:pos x="191" y="0"/>
                </a:cxn>
              </a:cxnLst>
              <a:rect l="0" t="0" r="0" b="0"/>
              <a:pathLst>
                <a:path w="538" h="1319">
                  <a:moveTo>
                    <a:pt x="191" y="0"/>
                  </a:moveTo>
                  <a:lnTo>
                    <a:pt x="191" y="0"/>
                  </a:lnTo>
                  <a:lnTo>
                    <a:pt x="187" y="24"/>
                  </a:lnTo>
                  <a:lnTo>
                    <a:pt x="179" y="48"/>
                  </a:lnTo>
                  <a:lnTo>
                    <a:pt x="179" y="48"/>
                  </a:lnTo>
                  <a:lnTo>
                    <a:pt x="158" y="91"/>
                  </a:lnTo>
                  <a:lnTo>
                    <a:pt x="120" y="168"/>
                  </a:lnTo>
                  <a:lnTo>
                    <a:pt x="0" y="393"/>
                  </a:lnTo>
                  <a:lnTo>
                    <a:pt x="0" y="393"/>
                  </a:lnTo>
                  <a:lnTo>
                    <a:pt x="167" y="701"/>
                  </a:lnTo>
                  <a:lnTo>
                    <a:pt x="254" y="857"/>
                  </a:lnTo>
                  <a:lnTo>
                    <a:pt x="337" y="1005"/>
                  </a:lnTo>
                  <a:lnTo>
                    <a:pt x="410" y="1133"/>
                  </a:lnTo>
                  <a:lnTo>
                    <a:pt x="471" y="1234"/>
                  </a:lnTo>
                  <a:lnTo>
                    <a:pt x="495" y="1271"/>
                  </a:lnTo>
                  <a:lnTo>
                    <a:pt x="515" y="1299"/>
                  </a:lnTo>
                  <a:lnTo>
                    <a:pt x="527" y="1315"/>
                  </a:lnTo>
                  <a:lnTo>
                    <a:pt x="534" y="1319"/>
                  </a:lnTo>
                  <a:lnTo>
                    <a:pt x="536" y="1319"/>
                  </a:lnTo>
                  <a:lnTo>
                    <a:pt x="536" y="1319"/>
                  </a:lnTo>
                  <a:lnTo>
                    <a:pt x="538" y="1315"/>
                  </a:lnTo>
                  <a:lnTo>
                    <a:pt x="538" y="1307"/>
                  </a:lnTo>
                  <a:lnTo>
                    <a:pt x="534" y="1273"/>
                  </a:lnTo>
                  <a:lnTo>
                    <a:pt x="523" y="1222"/>
                  </a:lnTo>
                  <a:lnTo>
                    <a:pt x="507" y="1155"/>
                  </a:lnTo>
                  <a:lnTo>
                    <a:pt x="465" y="985"/>
                  </a:lnTo>
                  <a:lnTo>
                    <a:pt x="412" y="778"/>
                  </a:lnTo>
                  <a:lnTo>
                    <a:pt x="351" y="559"/>
                  </a:lnTo>
                  <a:lnTo>
                    <a:pt x="290" y="342"/>
                  </a:lnTo>
                  <a:lnTo>
                    <a:pt x="235" y="150"/>
                  </a:lnTo>
                  <a:lnTo>
                    <a:pt x="191" y="0"/>
                  </a:lnTo>
                  <a:lnTo>
                    <a:pt x="191" y="0"/>
                  </a:lnTo>
                  <a:close/>
                </a:path>
              </a:pathLst>
            </a:custGeom>
            <a:solidFill>
              <a:schemeClr val="bg1"/>
            </a:solidFill>
            <a:ln w="9525">
              <a:noFill/>
            </a:ln>
          </p:spPr>
          <p:txBody>
            <a:bodyPr/>
            <a:p>
              <a:endParaRPr altLang="en-US" lang="zh-CN"/>
            </a:p>
          </p:txBody>
        </p:sp>
        <p:sp>
          <p:nvSpPr>
            <p:cNvPr id="1049405" name="Freeform 13"/>
            <p:cNvSpPr/>
            <p:nvPr/>
          </p:nvSpPr>
          <p:spPr>
            <a:xfrm>
              <a:off x="0" y="0"/>
              <a:ext cx="1165225" cy="2432050"/>
            </a:xfrm>
            <a:custGeom>
              <a:avLst/>
              <a:ahLst/>
              <a:cxnLst>
                <a:cxn ang="0">
                  <a:pos x="621" y="12"/>
                </a:cxn>
                <a:cxn ang="0">
                  <a:pos x="566" y="0"/>
                </a:cxn>
                <a:cxn ang="0">
                  <a:pos x="566" y="87"/>
                </a:cxn>
                <a:cxn ang="0">
                  <a:pos x="596" y="99"/>
                </a:cxn>
                <a:cxn ang="0">
                  <a:pos x="619" y="121"/>
                </a:cxn>
                <a:cxn ang="0">
                  <a:pos x="635" y="148"/>
                </a:cxn>
                <a:cxn ang="0">
                  <a:pos x="641" y="180"/>
                </a:cxn>
                <a:cxn ang="0">
                  <a:pos x="639" y="200"/>
                </a:cxn>
                <a:cxn ang="0">
                  <a:pos x="625" y="233"/>
                </a:cxn>
                <a:cxn ang="0">
                  <a:pos x="598" y="259"/>
                </a:cxn>
                <a:cxn ang="0">
                  <a:pos x="566" y="273"/>
                </a:cxn>
                <a:cxn ang="0">
                  <a:pos x="546" y="275"/>
                </a:cxn>
                <a:cxn ang="0">
                  <a:pos x="509" y="267"/>
                </a:cxn>
                <a:cxn ang="0">
                  <a:pos x="479" y="247"/>
                </a:cxn>
                <a:cxn ang="0">
                  <a:pos x="459" y="217"/>
                </a:cxn>
                <a:cxn ang="0">
                  <a:pos x="450" y="180"/>
                </a:cxn>
                <a:cxn ang="0">
                  <a:pos x="452" y="164"/>
                </a:cxn>
                <a:cxn ang="0">
                  <a:pos x="463" y="133"/>
                </a:cxn>
                <a:cxn ang="0">
                  <a:pos x="483" y="109"/>
                </a:cxn>
                <a:cxn ang="0">
                  <a:pos x="509" y="93"/>
                </a:cxn>
                <a:cxn ang="0">
                  <a:pos x="525" y="0"/>
                </a:cxn>
                <a:cxn ang="0">
                  <a:pos x="503" y="6"/>
                </a:cxn>
                <a:cxn ang="0">
                  <a:pos x="459" y="24"/>
                </a:cxn>
                <a:cxn ang="0">
                  <a:pos x="420" y="52"/>
                </a:cxn>
                <a:cxn ang="0">
                  <a:pos x="392" y="91"/>
                </a:cxn>
                <a:cxn ang="0">
                  <a:pos x="379" y="113"/>
                </a:cxn>
                <a:cxn ang="0">
                  <a:pos x="351" y="200"/>
                </a:cxn>
                <a:cxn ang="0">
                  <a:pos x="236" y="600"/>
                </a:cxn>
                <a:cxn ang="0">
                  <a:pos x="98" y="1103"/>
                </a:cxn>
                <a:cxn ang="0">
                  <a:pos x="23" y="1405"/>
                </a:cxn>
                <a:cxn ang="0">
                  <a:pos x="0" y="1516"/>
                </a:cxn>
                <a:cxn ang="0">
                  <a:pos x="2" y="1532"/>
                </a:cxn>
                <a:cxn ang="0">
                  <a:pos x="4" y="1532"/>
                </a:cxn>
                <a:cxn ang="0">
                  <a:pos x="17" y="1522"/>
                </a:cxn>
                <a:cxn ang="0">
                  <a:pos x="79" y="1429"/>
                </a:cxn>
                <a:cxn ang="0">
                  <a:pos x="236" y="1159"/>
                </a:cxn>
                <a:cxn ang="0">
                  <a:pos x="487" y="703"/>
                </a:cxn>
                <a:cxn ang="0">
                  <a:pos x="682" y="334"/>
                </a:cxn>
                <a:cxn ang="0">
                  <a:pos x="722" y="251"/>
                </a:cxn>
                <a:cxn ang="0">
                  <a:pos x="728" y="235"/>
                </a:cxn>
                <a:cxn ang="0">
                  <a:pos x="734" y="198"/>
                </a:cxn>
                <a:cxn ang="0">
                  <a:pos x="734" y="162"/>
                </a:cxn>
                <a:cxn ang="0">
                  <a:pos x="726" y="127"/>
                </a:cxn>
                <a:cxn ang="0">
                  <a:pos x="712" y="95"/>
                </a:cxn>
                <a:cxn ang="0">
                  <a:pos x="694" y="65"/>
                </a:cxn>
                <a:cxn ang="0">
                  <a:pos x="667" y="40"/>
                </a:cxn>
                <a:cxn ang="0">
                  <a:pos x="637" y="20"/>
                </a:cxn>
                <a:cxn ang="0">
                  <a:pos x="621" y="12"/>
                </a:cxn>
              </a:cxnLst>
              <a:rect l="0" t="0" r="0" b="0"/>
              <a:pathLst>
                <a:path w="734" h="1532">
                  <a:moveTo>
                    <a:pt x="621" y="12"/>
                  </a:moveTo>
                  <a:lnTo>
                    <a:pt x="621" y="12"/>
                  </a:lnTo>
                  <a:lnTo>
                    <a:pt x="592" y="4"/>
                  </a:lnTo>
                  <a:lnTo>
                    <a:pt x="566" y="0"/>
                  </a:lnTo>
                  <a:lnTo>
                    <a:pt x="566" y="87"/>
                  </a:lnTo>
                  <a:lnTo>
                    <a:pt x="566" y="87"/>
                  </a:lnTo>
                  <a:lnTo>
                    <a:pt x="582" y="93"/>
                  </a:lnTo>
                  <a:lnTo>
                    <a:pt x="596" y="99"/>
                  </a:lnTo>
                  <a:lnTo>
                    <a:pt x="609" y="109"/>
                  </a:lnTo>
                  <a:lnTo>
                    <a:pt x="619" y="121"/>
                  </a:lnTo>
                  <a:lnTo>
                    <a:pt x="629" y="133"/>
                  </a:lnTo>
                  <a:lnTo>
                    <a:pt x="635" y="148"/>
                  </a:lnTo>
                  <a:lnTo>
                    <a:pt x="639" y="164"/>
                  </a:lnTo>
                  <a:lnTo>
                    <a:pt x="641" y="180"/>
                  </a:lnTo>
                  <a:lnTo>
                    <a:pt x="641" y="180"/>
                  </a:lnTo>
                  <a:lnTo>
                    <a:pt x="639" y="200"/>
                  </a:lnTo>
                  <a:lnTo>
                    <a:pt x="633" y="217"/>
                  </a:lnTo>
                  <a:lnTo>
                    <a:pt x="625" y="233"/>
                  </a:lnTo>
                  <a:lnTo>
                    <a:pt x="613" y="247"/>
                  </a:lnTo>
                  <a:lnTo>
                    <a:pt x="598" y="259"/>
                  </a:lnTo>
                  <a:lnTo>
                    <a:pt x="582" y="267"/>
                  </a:lnTo>
                  <a:lnTo>
                    <a:pt x="566" y="273"/>
                  </a:lnTo>
                  <a:lnTo>
                    <a:pt x="546" y="275"/>
                  </a:lnTo>
                  <a:lnTo>
                    <a:pt x="546" y="275"/>
                  </a:lnTo>
                  <a:lnTo>
                    <a:pt x="527" y="273"/>
                  </a:lnTo>
                  <a:lnTo>
                    <a:pt x="509" y="267"/>
                  </a:lnTo>
                  <a:lnTo>
                    <a:pt x="493" y="259"/>
                  </a:lnTo>
                  <a:lnTo>
                    <a:pt x="479" y="247"/>
                  </a:lnTo>
                  <a:lnTo>
                    <a:pt x="467" y="233"/>
                  </a:lnTo>
                  <a:lnTo>
                    <a:pt x="459" y="217"/>
                  </a:lnTo>
                  <a:lnTo>
                    <a:pt x="452" y="200"/>
                  </a:lnTo>
                  <a:lnTo>
                    <a:pt x="450" y="180"/>
                  </a:lnTo>
                  <a:lnTo>
                    <a:pt x="450" y="180"/>
                  </a:lnTo>
                  <a:lnTo>
                    <a:pt x="452" y="164"/>
                  </a:lnTo>
                  <a:lnTo>
                    <a:pt x="457" y="148"/>
                  </a:lnTo>
                  <a:lnTo>
                    <a:pt x="463" y="133"/>
                  </a:lnTo>
                  <a:lnTo>
                    <a:pt x="473" y="121"/>
                  </a:lnTo>
                  <a:lnTo>
                    <a:pt x="483" y="109"/>
                  </a:lnTo>
                  <a:lnTo>
                    <a:pt x="495" y="99"/>
                  </a:lnTo>
                  <a:lnTo>
                    <a:pt x="509" y="93"/>
                  </a:lnTo>
                  <a:lnTo>
                    <a:pt x="525" y="87"/>
                  </a:lnTo>
                  <a:lnTo>
                    <a:pt x="525" y="0"/>
                  </a:lnTo>
                  <a:lnTo>
                    <a:pt x="525" y="0"/>
                  </a:lnTo>
                  <a:lnTo>
                    <a:pt x="503" y="6"/>
                  </a:lnTo>
                  <a:lnTo>
                    <a:pt x="481" y="12"/>
                  </a:lnTo>
                  <a:lnTo>
                    <a:pt x="459" y="24"/>
                  </a:lnTo>
                  <a:lnTo>
                    <a:pt x="438" y="36"/>
                  </a:lnTo>
                  <a:lnTo>
                    <a:pt x="420" y="52"/>
                  </a:lnTo>
                  <a:lnTo>
                    <a:pt x="404" y="71"/>
                  </a:lnTo>
                  <a:lnTo>
                    <a:pt x="392" y="91"/>
                  </a:lnTo>
                  <a:lnTo>
                    <a:pt x="379" y="113"/>
                  </a:lnTo>
                  <a:lnTo>
                    <a:pt x="379" y="113"/>
                  </a:lnTo>
                  <a:lnTo>
                    <a:pt x="369" y="144"/>
                  </a:lnTo>
                  <a:lnTo>
                    <a:pt x="351" y="200"/>
                  </a:lnTo>
                  <a:lnTo>
                    <a:pt x="300" y="373"/>
                  </a:lnTo>
                  <a:lnTo>
                    <a:pt x="236" y="600"/>
                  </a:lnTo>
                  <a:lnTo>
                    <a:pt x="165" y="853"/>
                  </a:lnTo>
                  <a:lnTo>
                    <a:pt x="98" y="1103"/>
                  </a:lnTo>
                  <a:lnTo>
                    <a:pt x="43" y="1320"/>
                  </a:lnTo>
                  <a:lnTo>
                    <a:pt x="23" y="1405"/>
                  </a:lnTo>
                  <a:lnTo>
                    <a:pt x="8" y="1472"/>
                  </a:lnTo>
                  <a:lnTo>
                    <a:pt x="0" y="1516"/>
                  </a:lnTo>
                  <a:lnTo>
                    <a:pt x="0" y="1528"/>
                  </a:lnTo>
                  <a:lnTo>
                    <a:pt x="2" y="1532"/>
                  </a:lnTo>
                  <a:lnTo>
                    <a:pt x="2" y="1532"/>
                  </a:lnTo>
                  <a:lnTo>
                    <a:pt x="4" y="1532"/>
                  </a:lnTo>
                  <a:lnTo>
                    <a:pt x="8" y="1530"/>
                  </a:lnTo>
                  <a:lnTo>
                    <a:pt x="17" y="1522"/>
                  </a:lnTo>
                  <a:lnTo>
                    <a:pt x="43" y="1486"/>
                  </a:lnTo>
                  <a:lnTo>
                    <a:pt x="79" y="1429"/>
                  </a:lnTo>
                  <a:lnTo>
                    <a:pt x="124" y="1352"/>
                  </a:lnTo>
                  <a:lnTo>
                    <a:pt x="236" y="1159"/>
                  </a:lnTo>
                  <a:lnTo>
                    <a:pt x="361" y="932"/>
                  </a:lnTo>
                  <a:lnTo>
                    <a:pt x="487" y="703"/>
                  </a:lnTo>
                  <a:lnTo>
                    <a:pt x="598" y="494"/>
                  </a:lnTo>
                  <a:lnTo>
                    <a:pt x="682" y="334"/>
                  </a:lnTo>
                  <a:lnTo>
                    <a:pt x="708" y="281"/>
                  </a:lnTo>
                  <a:lnTo>
                    <a:pt x="722" y="251"/>
                  </a:lnTo>
                  <a:lnTo>
                    <a:pt x="722" y="251"/>
                  </a:lnTo>
                  <a:lnTo>
                    <a:pt x="728" y="235"/>
                  </a:lnTo>
                  <a:lnTo>
                    <a:pt x="732" y="217"/>
                  </a:lnTo>
                  <a:lnTo>
                    <a:pt x="734" y="198"/>
                  </a:lnTo>
                  <a:lnTo>
                    <a:pt x="734" y="180"/>
                  </a:lnTo>
                  <a:lnTo>
                    <a:pt x="734" y="162"/>
                  </a:lnTo>
                  <a:lnTo>
                    <a:pt x="730" y="144"/>
                  </a:lnTo>
                  <a:lnTo>
                    <a:pt x="726" y="127"/>
                  </a:lnTo>
                  <a:lnTo>
                    <a:pt x="720" y="111"/>
                  </a:lnTo>
                  <a:lnTo>
                    <a:pt x="712" y="95"/>
                  </a:lnTo>
                  <a:lnTo>
                    <a:pt x="704" y="79"/>
                  </a:lnTo>
                  <a:lnTo>
                    <a:pt x="694" y="65"/>
                  </a:lnTo>
                  <a:lnTo>
                    <a:pt x="682" y="52"/>
                  </a:lnTo>
                  <a:lnTo>
                    <a:pt x="667" y="40"/>
                  </a:lnTo>
                  <a:lnTo>
                    <a:pt x="653" y="30"/>
                  </a:lnTo>
                  <a:lnTo>
                    <a:pt x="637" y="20"/>
                  </a:lnTo>
                  <a:lnTo>
                    <a:pt x="621" y="12"/>
                  </a:lnTo>
                  <a:lnTo>
                    <a:pt x="621" y="12"/>
                  </a:lnTo>
                  <a:close/>
                </a:path>
              </a:pathLst>
            </a:custGeom>
            <a:solidFill>
              <a:schemeClr val="bg1"/>
            </a:solidFill>
            <a:ln w="9525">
              <a:noFill/>
            </a:ln>
          </p:spPr>
          <p:txBody>
            <a:bodyPr/>
            <a:p>
              <a:endParaRPr altLang="en-US" lang="zh-CN"/>
            </a:p>
          </p:txBody>
        </p:sp>
      </p:grpSp>
      <p:sp>
        <p:nvSpPr>
          <p:cNvPr id="1049406" name="Freeform 14"/>
          <p:cNvSpPr>
            <a:spLocks noEditPoints="1"/>
          </p:cNvSpPr>
          <p:nvPr/>
        </p:nvSpPr>
        <p:spPr>
          <a:xfrm>
            <a:off x="4064000" y="2486025"/>
            <a:ext cx="195263" cy="196850"/>
          </a:xfrm>
          <a:custGeom>
            <a:avLst/>
            <a:ahLst/>
            <a:cxnLst>
              <a:cxn ang="0">
                <a:pos x="1324" y="703"/>
              </a:cxn>
              <a:cxn ang="0">
                <a:pos x="1265" y="588"/>
              </a:cxn>
              <a:cxn ang="0">
                <a:pos x="1332" y="559"/>
              </a:cxn>
              <a:cxn ang="0">
                <a:pos x="1229" y="454"/>
              </a:cxn>
              <a:cxn ang="0">
                <a:pos x="1257" y="393"/>
              </a:cxn>
              <a:cxn ang="0">
                <a:pos x="1184" y="338"/>
              </a:cxn>
              <a:cxn ang="0">
                <a:pos x="1146" y="269"/>
              </a:cxn>
              <a:cxn ang="0">
                <a:pos x="1137" y="225"/>
              </a:cxn>
              <a:cxn ang="0">
                <a:pos x="1030" y="182"/>
              </a:cxn>
              <a:cxn ang="0">
                <a:pos x="1050" y="119"/>
              </a:cxn>
              <a:cxn ang="0">
                <a:pos x="906" y="117"/>
              </a:cxn>
              <a:cxn ang="0">
                <a:pos x="898" y="48"/>
              </a:cxn>
              <a:cxn ang="0">
                <a:pos x="781" y="75"/>
              </a:cxn>
              <a:cxn ang="0">
                <a:pos x="724" y="48"/>
              </a:cxn>
              <a:cxn ang="0">
                <a:pos x="689" y="549"/>
              </a:cxn>
              <a:cxn ang="0">
                <a:pos x="789" y="669"/>
              </a:cxn>
              <a:cxn ang="0">
                <a:pos x="689" y="1285"/>
              </a:cxn>
              <a:cxn ang="0">
                <a:pos x="775" y="1281"/>
              </a:cxn>
              <a:cxn ang="0">
                <a:pos x="819" y="1295"/>
              </a:cxn>
              <a:cxn ang="0">
                <a:pos x="908" y="1222"/>
              </a:cxn>
              <a:cxn ang="0">
                <a:pos x="953" y="1273"/>
              </a:cxn>
              <a:cxn ang="0">
                <a:pos x="1028" y="1149"/>
              </a:cxn>
              <a:cxn ang="0">
                <a:pos x="1091" y="1178"/>
              </a:cxn>
              <a:cxn ang="0">
                <a:pos x="1125" y="1062"/>
              </a:cxn>
              <a:cxn ang="0">
                <a:pos x="1178" y="1026"/>
              </a:cxn>
              <a:cxn ang="0">
                <a:pos x="1215" y="969"/>
              </a:cxn>
              <a:cxn ang="0">
                <a:pos x="1237" y="886"/>
              </a:cxn>
              <a:cxn ang="0">
                <a:pos x="1296" y="894"/>
              </a:cxn>
              <a:cxn ang="0">
                <a:pos x="1265" y="746"/>
              </a:cxn>
              <a:cxn ang="0">
                <a:pos x="574" y="67"/>
              </a:cxn>
              <a:cxn ang="0">
                <a:pos x="551" y="12"/>
              </a:cxn>
              <a:cxn ang="0">
                <a:pos x="438" y="113"/>
              </a:cxn>
              <a:cxn ang="0">
                <a:pos x="391" y="56"/>
              </a:cxn>
              <a:cxn ang="0">
                <a:pos x="324" y="176"/>
              </a:cxn>
              <a:cxn ang="0">
                <a:pos x="260" y="182"/>
              </a:cxn>
              <a:cxn ang="0">
                <a:pos x="219" y="237"/>
              </a:cxn>
              <a:cxn ang="0">
                <a:pos x="168" y="312"/>
              </a:cxn>
              <a:cxn ang="0">
                <a:pos x="118" y="310"/>
              </a:cxn>
              <a:cxn ang="0">
                <a:pos x="112" y="440"/>
              </a:cxn>
              <a:cxn ang="0">
                <a:pos x="41" y="432"/>
              </a:cxn>
              <a:cxn ang="0">
                <a:pos x="77" y="574"/>
              </a:cxn>
              <a:cxn ang="0">
                <a:pos x="22" y="612"/>
              </a:cxn>
              <a:cxn ang="0">
                <a:pos x="57" y="697"/>
              </a:cxn>
              <a:cxn ang="0">
                <a:pos x="57" y="774"/>
              </a:cxn>
              <a:cxn ang="0">
                <a:pos x="41" y="819"/>
              </a:cxn>
              <a:cxn ang="0">
                <a:pos x="114" y="908"/>
              </a:cxn>
              <a:cxn ang="0">
                <a:pos x="65" y="953"/>
              </a:cxn>
              <a:cxn ang="0">
                <a:pos x="189" y="1026"/>
              </a:cxn>
              <a:cxn ang="0">
                <a:pos x="160" y="1091"/>
              </a:cxn>
              <a:cxn ang="0">
                <a:pos x="274" y="1125"/>
              </a:cxn>
              <a:cxn ang="0">
                <a:pos x="310" y="1178"/>
              </a:cxn>
              <a:cxn ang="0">
                <a:pos x="367" y="1214"/>
              </a:cxn>
              <a:cxn ang="0">
                <a:pos x="450" y="1237"/>
              </a:cxn>
              <a:cxn ang="0">
                <a:pos x="442" y="1295"/>
              </a:cxn>
              <a:cxn ang="0">
                <a:pos x="592" y="1265"/>
              </a:cxn>
              <a:cxn ang="0">
                <a:pos x="602" y="1336"/>
              </a:cxn>
              <a:cxn ang="0">
                <a:pos x="592" y="762"/>
              </a:cxn>
              <a:cxn ang="0">
                <a:pos x="576" y="590"/>
              </a:cxn>
              <a:cxn ang="0">
                <a:pos x="598" y="73"/>
              </a:cxn>
            </a:cxnLst>
            <a:rect l="0" t="0" r="0" b="0"/>
            <a:pathLst>
              <a:path w="1338" h="1336">
                <a:moveTo>
                  <a:pt x="1288" y="724"/>
                </a:moveTo>
                <a:lnTo>
                  <a:pt x="1288" y="724"/>
                </a:lnTo>
                <a:lnTo>
                  <a:pt x="1302" y="722"/>
                </a:lnTo>
                <a:lnTo>
                  <a:pt x="1316" y="724"/>
                </a:lnTo>
                <a:lnTo>
                  <a:pt x="1328" y="730"/>
                </a:lnTo>
                <a:lnTo>
                  <a:pt x="1338" y="734"/>
                </a:lnTo>
                <a:lnTo>
                  <a:pt x="1338" y="734"/>
                </a:lnTo>
                <a:lnTo>
                  <a:pt x="1334" y="724"/>
                </a:lnTo>
                <a:lnTo>
                  <a:pt x="1334" y="724"/>
                </a:lnTo>
                <a:lnTo>
                  <a:pt x="1324" y="703"/>
                </a:lnTo>
                <a:lnTo>
                  <a:pt x="1314" y="685"/>
                </a:lnTo>
                <a:lnTo>
                  <a:pt x="1292" y="657"/>
                </a:lnTo>
                <a:lnTo>
                  <a:pt x="1292" y="657"/>
                </a:lnTo>
                <a:lnTo>
                  <a:pt x="1279" y="640"/>
                </a:lnTo>
                <a:lnTo>
                  <a:pt x="1269" y="624"/>
                </a:lnTo>
                <a:lnTo>
                  <a:pt x="1267" y="616"/>
                </a:lnTo>
                <a:lnTo>
                  <a:pt x="1265" y="608"/>
                </a:lnTo>
                <a:lnTo>
                  <a:pt x="1263" y="598"/>
                </a:lnTo>
                <a:lnTo>
                  <a:pt x="1265" y="588"/>
                </a:lnTo>
                <a:lnTo>
                  <a:pt x="1265" y="588"/>
                </a:lnTo>
                <a:lnTo>
                  <a:pt x="1267" y="580"/>
                </a:lnTo>
                <a:lnTo>
                  <a:pt x="1271" y="571"/>
                </a:lnTo>
                <a:lnTo>
                  <a:pt x="1275" y="565"/>
                </a:lnTo>
                <a:lnTo>
                  <a:pt x="1281" y="561"/>
                </a:lnTo>
                <a:lnTo>
                  <a:pt x="1281" y="561"/>
                </a:lnTo>
                <a:lnTo>
                  <a:pt x="1294" y="557"/>
                </a:lnTo>
                <a:lnTo>
                  <a:pt x="1308" y="555"/>
                </a:lnTo>
                <a:lnTo>
                  <a:pt x="1320" y="555"/>
                </a:lnTo>
                <a:lnTo>
                  <a:pt x="1332" y="559"/>
                </a:lnTo>
                <a:lnTo>
                  <a:pt x="1332" y="559"/>
                </a:lnTo>
                <a:lnTo>
                  <a:pt x="1326" y="549"/>
                </a:lnTo>
                <a:lnTo>
                  <a:pt x="1326" y="549"/>
                </a:lnTo>
                <a:lnTo>
                  <a:pt x="1310" y="533"/>
                </a:lnTo>
                <a:lnTo>
                  <a:pt x="1296" y="519"/>
                </a:lnTo>
                <a:lnTo>
                  <a:pt x="1267" y="494"/>
                </a:lnTo>
                <a:lnTo>
                  <a:pt x="1267" y="494"/>
                </a:lnTo>
                <a:lnTo>
                  <a:pt x="1251" y="482"/>
                </a:lnTo>
                <a:lnTo>
                  <a:pt x="1239" y="470"/>
                </a:lnTo>
                <a:lnTo>
                  <a:pt x="1233" y="462"/>
                </a:lnTo>
                <a:lnTo>
                  <a:pt x="1229" y="454"/>
                </a:lnTo>
                <a:lnTo>
                  <a:pt x="1225" y="446"/>
                </a:lnTo>
                <a:lnTo>
                  <a:pt x="1225" y="436"/>
                </a:lnTo>
                <a:lnTo>
                  <a:pt x="1225" y="436"/>
                </a:lnTo>
                <a:lnTo>
                  <a:pt x="1223" y="428"/>
                </a:lnTo>
                <a:lnTo>
                  <a:pt x="1225" y="419"/>
                </a:lnTo>
                <a:lnTo>
                  <a:pt x="1229" y="413"/>
                </a:lnTo>
                <a:lnTo>
                  <a:pt x="1233" y="407"/>
                </a:lnTo>
                <a:lnTo>
                  <a:pt x="1233" y="407"/>
                </a:lnTo>
                <a:lnTo>
                  <a:pt x="1245" y="399"/>
                </a:lnTo>
                <a:lnTo>
                  <a:pt x="1257" y="393"/>
                </a:lnTo>
                <a:lnTo>
                  <a:pt x="1269" y="391"/>
                </a:lnTo>
                <a:lnTo>
                  <a:pt x="1279" y="391"/>
                </a:lnTo>
                <a:lnTo>
                  <a:pt x="1279" y="391"/>
                </a:lnTo>
                <a:lnTo>
                  <a:pt x="1273" y="385"/>
                </a:lnTo>
                <a:lnTo>
                  <a:pt x="1273" y="385"/>
                </a:lnTo>
                <a:lnTo>
                  <a:pt x="1253" y="371"/>
                </a:lnTo>
                <a:lnTo>
                  <a:pt x="1235" y="361"/>
                </a:lnTo>
                <a:lnTo>
                  <a:pt x="1202" y="346"/>
                </a:lnTo>
                <a:lnTo>
                  <a:pt x="1202" y="346"/>
                </a:lnTo>
                <a:lnTo>
                  <a:pt x="1184" y="338"/>
                </a:lnTo>
                <a:lnTo>
                  <a:pt x="1168" y="328"/>
                </a:lnTo>
                <a:lnTo>
                  <a:pt x="1160" y="324"/>
                </a:lnTo>
                <a:lnTo>
                  <a:pt x="1154" y="318"/>
                </a:lnTo>
                <a:lnTo>
                  <a:pt x="1150" y="310"/>
                </a:lnTo>
                <a:lnTo>
                  <a:pt x="1146" y="302"/>
                </a:lnTo>
                <a:lnTo>
                  <a:pt x="1146" y="302"/>
                </a:lnTo>
                <a:lnTo>
                  <a:pt x="1142" y="292"/>
                </a:lnTo>
                <a:lnTo>
                  <a:pt x="1142" y="284"/>
                </a:lnTo>
                <a:lnTo>
                  <a:pt x="1144" y="277"/>
                </a:lnTo>
                <a:lnTo>
                  <a:pt x="1146" y="269"/>
                </a:lnTo>
                <a:lnTo>
                  <a:pt x="1146" y="269"/>
                </a:lnTo>
                <a:lnTo>
                  <a:pt x="1154" y="259"/>
                </a:lnTo>
                <a:lnTo>
                  <a:pt x="1166" y="251"/>
                </a:lnTo>
                <a:lnTo>
                  <a:pt x="1178" y="245"/>
                </a:lnTo>
                <a:lnTo>
                  <a:pt x="1188" y="241"/>
                </a:lnTo>
                <a:lnTo>
                  <a:pt x="1188" y="241"/>
                </a:lnTo>
                <a:lnTo>
                  <a:pt x="1178" y="237"/>
                </a:lnTo>
                <a:lnTo>
                  <a:pt x="1178" y="237"/>
                </a:lnTo>
                <a:lnTo>
                  <a:pt x="1158" y="229"/>
                </a:lnTo>
                <a:lnTo>
                  <a:pt x="1137" y="225"/>
                </a:lnTo>
                <a:lnTo>
                  <a:pt x="1101" y="219"/>
                </a:lnTo>
                <a:lnTo>
                  <a:pt x="1101" y="219"/>
                </a:lnTo>
                <a:lnTo>
                  <a:pt x="1081" y="217"/>
                </a:lnTo>
                <a:lnTo>
                  <a:pt x="1062" y="211"/>
                </a:lnTo>
                <a:lnTo>
                  <a:pt x="1054" y="209"/>
                </a:lnTo>
                <a:lnTo>
                  <a:pt x="1046" y="202"/>
                </a:lnTo>
                <a:lnTo>
                  <a:pt x="1040" y="198"/>
                </a:lnTo>
                <a:lnTo>
                  <a:pt x="1034" y="190"/>
                </a:lnTo>
                <a:lnTo>
                  <a:pt x="1034" y="190"/>
                </a:lnTo>
                <a:lnTo>
                  <a:pt x="1030" y="182"/>
                </a:lnTo>
                <a:lnTo>
                  <a:pt x="1026" y="174"/>
                </a:lnTo>
                <a:lnTo>
                  <a:pt x="1026" y="168"/>
                </a:lnTo>
                <a:lnTo>
                  <a:pt x="1026" y="160"/>
                </a:lnTo>
                <a:lnTo>
                  <a:pt x="1026" y="160"/>
                </a:lnTo>
                <a:lnTo>
                  <a:pt x="1032" y="148"/>
                </a:lnTo>
                <a:lnTo>
                  <a:pt x="1040" y="136"/>
                </a:lnTo>
                <a:lnTo>
                  <a:pt x="1050" y="127"/>
                </a:lnTo>
                <a:lnTo>
                  <a:pt x="1060" y="121"/>
                </a:lnTo>
                <a:lnTo>
                  <a:pt x="1060" y="121"/>
                </a:lnTo>
                <a:lnTo>
                  <a:pt x="1050" y="119"/>
                </a:lnTo>
                <a:lnTo>
                  <a:pt x="1050" y="119"/>
                </a:lnTo>
                <a:lnTo>
                  <a:pt x="1026" y="117"/>
                </a:lnTo>
                <a:lnTo>
                  <a:pt x="1006" y="117"/>
                </a:lnTo>
                <a:lnTo>
                  <a:pt x="969" y="121"/>
                </a:lnTo>
                <a:lnTo>
                  <a:pt x="969" y="121"/>
                </a:lnTo>
                <a:lnTo>
                  <a:pt x="949" y="125"/>
                </a:lnTo>
                <a:lnTo>
                  <a:pt x="931" y="125"/>
                </a:lnTo>
                <a:lnTo>
                  <a:pt x="923" y="123"/>
                </a:lnTo>
                <a:lnTo>
                  <a:pt x="914" y="121"/>
                </a:lnTo>
                <a:lnTo>
                  <a:pt x="906" y="117"/>
                </a:lnTo>
                <a:lnTo>
                  <a:pt x="898" y="111"/>
                </a:lnTo>
                <a:lnTo>
                  <a:pt x="898" y="111"/>
                </a:lnTo>
                <a:lnTo>
                  <a:pt x="890" y="105"/>
                </a:lnTo>
                <a:lnTo>
                  <a:pt x="886" y="99"/>
                </a:lnTo>
                <a:lnTo>
                  <a:pt x="884" y="91"/>
                </a:lnTo>
                <a:lnTo>
                  <a:pt x="882" y="85"/>
                </a:lnTo>
                <a:lnTo>
                  <a:pt x="882" y="85"/>
                </a:lnTo>
                <a:lnTo>
                  <a:pt x="884" y="71"/>
                </a:lnTo>
                <a:lnTo>
                  <a:pt x="890" y="59"/>
                </a:lnTo>
                <a:lnTo>
                  <a:pt x="898" y="48"/>
                </a:lnTo>
                <a:lnTo>
                  <a:pt x="904" y="38"/>
                </a:lnTo>
                <a:lnTo>
                  <a:pt x="904" y="38"/>
                </a:lnTo>
                <a:lnTo>
                  <a:pt x="894" y="40"/>
                </a:lnTo>
                <a:lnTo>
                  <a:pt x="894" y="40"/>
                </a:lnTo>
                <a:lnTo>
                  <a:pt x="872" y="44"/>
                </a:lnTo>
                <a:lnTo>
                  <a:pt x="852" y="50"/>
                </a:lnTo>
                <a:lnTo>
                  <a:pt x="819" y="63"/>
                </a:lnTo>
                <a:lnTo>
                  <a:pt x="819" y="63"/>
                </a:lnTo>
                <a:lnTo>
                  <a:pt x="799" y="71"/>
                </a:lnTo>
                <a:lnTo>
                  <a:pt x="781" y="75"/>
                </a:lnTo>
                <a:lnTo>
                  <a:pt x="773" y="77"/>
                </a:lnTo>
                <a:lnTo>
                  <a:pt x="764" y="77"/>
                </a:lnTo>
                <a:lnTo>
                  <a:pt x="754" y="75"/>
                </a:lnTo>
                <a:lnTo>
                  <a:pt x="746" y="73"/>
                </a:lnTo>
                <a:lnTo>
                  <a:pt x="746" y="73"/>
                </a:lnTo>
                <a:lnTo>
                  <a:pt x="738" y="67"/>
                </a:lnTo>
                <a:lnTo>
                  <a:pt x="732" y="63"/>
                </a:lnTo>
                <a:lnTo>
                  <a:pt x="728" y="56"/>
                </a:lnTo>
                <a:lnTo>
                  <a:pt x="724" y="48"/>
                </a:lnTo>
                <a:lnTo>
                  <a:pt x="724" y="48"/>
                </a:lnTo>
                <a:lnTo>
                  <a:pt x="722" y="34"/>
                </a:lnTo>
                <a:lnTo>
                  <a:pt x="726" y="22"/>
                </a:lnTo>
                <a:lnTo>
                  <a:pt x="730" y="10"/>
                </a:lnTo>
                <a:lnTo>
                  <a:pt x="734" y="0"/>
                </a:lnTo>
                <a:lnTo>
                  <a:pt x="734" y="0"/>
                </a:lnTo>
                <a:lnTo>
                  <a:pt x="724" y="4"/>
                </a:lnTo>
                <a:lnTo>
                  <a:pt x="724" y="4"/>
                </a:lnTo>
                <a:lnTo>
                  <a:pt x="706" y="12"/>
                </a:lnTo>
                <a:lnTo>
                  <a:pt x="689" y="22"/>
                </a:lnTo>
                <a:lnTo>
                  <a:pt x="689" y="549"/>
                </a:lnTo>
                <a:lnTo>
                  <a:pt x="689" y="549"/>
                </a:lnTo>
                <a:lnTo>
                  <a:pt x="710" y="555"/>
                </a:lnTo>
                <a:lnTo>
                  <a:pt x="728" y="563"/>
                </a:lnTo>
                <a:lnTo>
                  <a:pt x="746" y="576"/>
                </a:lnTo>
                <a:lnTo>
                  <a:pt x="760" y="590"/>
                </a:lnTo>
                <a:lnTo>
                  <a:pt x="773" y="606"/>
                </a:lnTo>
                <a:lnTo>
                  <a:pt x="783" y="626"/>
                </a:lnTo>
                <a:lnTo>
                  <a:pt x="787" y="647"/>
                </a:lnTo>
                <a:lnTo>
                  <a:pt x="789" y="669"/>
                </a:lnTo>
                <a:lnTo>
                  <a:pt x="789" y="669"/>
                </a:lnTo>
                <a:lnTo>
                  <a:pt x="787" y="691"/>
                </a:lnTo>
                <a:lnTo>
                  <a:pt x="783" y="711"/>
                </a:lnTo>
                <a:lnTo>
                  <a:pt x="773" y="730"/>
                </a:lnTo>
                <a:lnTo>
                  <a:pt x="760" y="746"/>
                </a:lnTo>
                <a:lnTo>
                  <a:pt x="746" y="762"/>
                </a:lnTo>
                <a:lnTo>
                  <a:pt x="728" y="772"/>
                </a:lnTo>
                <a:lnTo>
                  <a:pt x="710" y="782"/>
                </a:lnTo>
                <a:lnTo>
                  <a:pt x="689" y="788"/>
                </a:lnTo>
                <a:lnTo>
                  <a:pt x="689" y="1285"/>
                </a:lnTo>
                <a:lnTo>
                  <a:pt x="689" y="1285"/>
                </a:lnTo>
                <a:lnTo>
                  <a:pt x="704" y="1275"/>
                </a:lnTo>
                <a:lnTo>
                  <a:pt x="718" y="1269"/>
                </a:lnTo>
                <a:lnTo>
                  <a:pt x="732" y="1265"/>
                </a:lnTo>
                <a:lnTo>
                  <a:pt x="740" y="1263"/>
                </a:lnTo>
                <a:lnTo>
                  <a:pt x="748" y="1265"/>
                </a:lnTo>
                <a:lnTo>
                  <a:pt x="748" y="1265"/>
                </a:lnTo>
                <a:lnTo>
                  <a:pt x="756" y="1267"/>
                </a:lnTo>
                <a:lnTo>
                  <a:pt x="764" y="1269"/>
                </a:lnTo>
                <a:lnTo>
                  <a:pt x="770" y="1275"/>
                </a:lnTo>
                <a:lnTo>
                  <a:pt x="775" y="1281"/>
                </a:lnTo>
                <a:lnTo>
                  <a:pt x="775" y="1281"/>
                </a:lnTo>
                <a:lnTo>
                  <a:pt x="781" y="1293"/>
                </a:lnTo>
                <a:lnTo>
                  <a:pt x="781" y="1308"/>
                </a:lnTo>
                <a:lnTo>
                  <a:pt x="781" y="1320"/>
                </a:lnTo>
                <a:lnTo>
                  <a:pt x="779" y="1332"/>
                </a:lnTo>
                <a:lnTo>
                  <a:pt x="779" y="1332"/>
                </a:lnTo>
                <a:lnTo>
                  <a:pt x="787" y="1326"/>
                </a:lnTo>
                <a:lnTo>
                  <a:pt x="787" y="1326"/>
                </a:lnTo>
                <a:lnTo>
                  <a:pt x="805" y="1310"/>
                </a:lnTo>
                <a:lnTo>
                  <a:pt x="819" y="1295"/>
                </a:lnTo>
                <a:lnTo>
                  <a:pt x="841" y="1267"/>
                </a:lnTo>
                <a:lnTo>
                  <a:pt x="841" y="1267"/>
                </a:lnTo>
                <a:lnTo>
                  <a:pt x="854" y="1251"/>
                </a:lnTo>
                <a:lnTo>
                  <a:pt x="868" y="1239"/>
                </a:lnTo>
                <a:lnTo>
                  <a:pt x="874" y="1232"/>
                </a:lnTo>
                <a:lnTo>
                  <a:pt x="882" y="1228"/>
                </a:lnTo>
                <a:lnTo>
                  <a:pt x="890" y="1224"/>
                </a:lnTo>
                <a:lnTo>
                  <a:pt x="900" y="1222"/>
                </a:lnTo>
                <a:lnTo>
                  <a:pt x="900" y="1222"/>
                </a:lnTo>
                <a:lnTo>
                  <a:pt x="908" y="1222"/>
                </a:lnTo>
                <a:lnTo>
                  <a:pt x="916" y="1224"/>
                </a:lnTo>
                <a:lnTo>
                  <a:pt x="925" y="1228"/>
                </a:lnTo>
                <a:lnTo>
                  <a:pt x="931" y="1232"/>
                </a:lnTo>
                <a:lnTo>
                  <a:pt x="931" y="1232"/>
                </a:lnTo>
                <a:lnTo>
                  <a:pt x="939" y="1243"/>
                </a:lnTo>
                <a:lnTo>
                  <a:pt x="943" y="1257"/>
                </a:lnTo>
                <a:lnTo>
                  <a:pt x="945" y="1269"/>
                </a:lnTo>
                <a:lnTo>
                  <a:pt x="947" y="1279"/>
                </a:lnTo>
                <a:lnTo>
                  <a:pt x="947" y="1279"/>
                </a:lnTo>
                <a:lnTo>
                  <a:pt x="953" y="1273"/>
                </a:lnTo>
                <a:lnTo>
                  <a:pt x="953" y="1273"/>
                </a:lnTo>
                <a:lnTo>
                  <a:pt x="965" y="1253"/>
                </a:lnTo>
                <a:lnTo>
                  <a:pt x="975" y="1235"/>
                </a:lnTo>
                <a:lnTo>
                  <a:pt x="991" y="1202"/>
                </a:lnTo>
                <a:lnTo>
                  <a:pt x="991" y="1202"/>
                </a:lnTo>
                <a:lnTo>
                  <a:pt x="1000" y="1184"/>
                </a:lnTo>
                <a:lnTo>
                  <a:pt x="1008" y="1168"/>
                </a:lnTo>
                <a:lnTo>
                  <a:pt x="1014" y="1159"/>
                </a:lnTo>
                <a:lnTo>
                  <a:pt x="1020" y="1153"/>
                </a:lnTo>
                <a:lnTo>
                  <a:pt x="1028" y="1149"/>
                </a:lnTo>
                <a:lnTo>
                  <a:pt x="1036" y="1145"/>
                </a:lnTo>
                <a:lnTo>
                  <a:pt x="1036" y="1145"/>
                </a:lnTo>
                <a:lnTo>
                  <a:pt x="1044" y="1141"/>
                </a:lnTo>
                <a:lnTo>
                  <a:pt x="1052" y="1141"/>
                </a:lnTo>
                <a:lnTo>
                  <a:pt x="1060" y="1143"/>
                </a:lnTo>
                <a:lnTo>
                  <a:pt x="1066" y="1145"/>
                </a:lnTo>
                <a:lnTo>
                  <a:pt x="1066" y="1145"/>
                </a:lnTo>
                <a:lnTo>
                  <a:pt x="1079" y="1153"/>
                </a:lnTo>
                <a:lnTo>
                  <a:pt x="1087" y="1166"/>
                </a:lnTo>
                <a:lnTo>
                  <a:pt x="1091" y="1178"/>
                </a:lnTo>
                <a:lnTo>
                  <a:pt x="1095" y="1188"/>
                </a:lnTo>
                <a:lnTo>
                  <a:pt x="1095" y="1188"/>
                </a:lnTo>
                <a:lnTo>
                  <a:pt x="1099" y="1178"/>
                </a:lnTo>
                <a:lnTo>
                  <a:pt x="1099" y="1178"/>
                </a:lnTo>
                <a:lnTo>
                  <a:pt x="1107" y="1155"/>
                </a:lnTo>
                <a:lnTo>
                  <a:pt x="1113" y="1137"/>
                </a:lnTo>
                <a:lnTo>
                  <a:pt x="1117" y="1101"/>
                </a:lnTo>
                <a:lnTo>
                  <a:pt x="1117" y="1101"/>
                </a:lnTo>
                <a:lnTo>
                  <a:pt x="1121" y="1080"/>
                </a:lnTo>
                <a:lnTo>
                  <a:pt x="1125" y="1062"/>
                </a:lnTo>
                <a:lnTo>
                  <a:pt x="1129" y="1054"/>
                </a:lnTo>
                <a:lnTo>
                  <a:pt x="1133" y="1046"/>
                </a:lnTo>
                <a:lnTo>
                  <a:pt x="1139" y="1040"/>
                </a:lnTo>
                <a:lnTo>
                  <a:pt x="1148" y="1034"/>
                </a:lnTo>
                <a:lnTo>
                  <a:pt x="1148" y="1034"/>
                </a:lnTo>
                <a:lnTo>
                  <a:pt x="1154" y="1028"/>
                </a:lnTo>
                <a:lnTo>
                  <a:pt x="1162" y="1026"/>
                </a:lnTo>
                <a:lnTo>
                  <a:pt x="1170" y="1026"/>
                </a:lnTo>
                <a:lnTo>
                  <a:pt x="1178" y="1026"/>
                </a:lnTo>
                <a:lnTo>
                  <a:pt x="1178" y="1026"/>
                </a:lnTo>
                <a:lnTo>
                  <a:pt x="1190" y="1032"/>
                </a:lnTo>
                <a:lnTo>
                  <a:pt x="1200" y="1040"/>
                </a:lnTo>
                <a:lnTo>
                  <a:pt x="1208" y="1050"/>
                </a:lnTo>
                <a:lnTo>
                  <a:pt x="1215" y="1060"/>
                </a:lnTo>
                <a:lnTo>
                  <a:pt x="1215" y="1060"/>
                </a:lnTo>
                <a:lnTo>
                  <a:pt x="1217" y="1050"/>
                </a:lnTo>
                <a:lnTo>
                  <a:pt x="1217" y="1050"/>
                </a:lnTo>
                <a:lnTo>
                  <a:pt x="1219" y="1026"/>
                </a:lnTo>
                <a:lnTo>
                  <a:pt x="1219" y="1005"/>
                </a:lnTo>
                <a:lnTo>
                  <a:pt x="1215" y="969"/>
                </a:lnTo>
                <a:lnTo>
                  <a:pt x="1215" y="969"/>
                </a:lnTo>
                <a:lnTo>
                  <a:pt x="1212" y="949"/>
                </a:lnTo>
                <a:lnTo>
                  <a:pt x="1212" y="930"/>
                </a:lnTo>
                <a:lnTo>
                  <a:pt x="1212" y="922"/>
                </a:lnTo>
                <a:lnTo>
                  <a:pt x="1215" y="914"/>
                </a:lnTo>
                <a:lnTo>
                  <a:pt x="1219" y="906"/>
                </a:lnTo>
                <a:lnTo>
                  <a:pt x="1225" y="898"/>
                </a:lnTo>
                <a:lnTo>
                  <a:pt x="1225" y="898"/>
                </a:lnTo>
                <a:lnTo>
                  <a:pt x="1231" y="890"/>
                </a:lnTo>
                <a:lnTo>
                  <a:pt x="1237" y="886"/>
                </a:lnTo>
                <a:lnTo>
                  <a:pt x="1245" y="884"/>
                </a:lnTo>
                <a:lnTo>
                  <a:pt x="1253" y="882"/>
                </a:lnTo>
                <a:lnTo>
                  <a:pt x="1253" y="882"/>
                </a:lnTo>
                <a:lnTo>
                  <a:pt x="1265" y="884"/>
                </a:lnTo>
                <a:lnTo>
                  <a:pt x="1279" y="890"/>
                </a:lnTo>
                <a:lnTo>
                  <a:pt x="1290" y="898"/>
                </a:lnTo>
                <a:lnTo>
                  <a:pt x="1298" y="904"/>
                </a:lnTo>
                <a:lnTo>
                  <a:pt x="1298" y="904"/>
                </a:lnTo>
                <a:lnTo>
                  <a:pt x="1296" y="894"/>
                </a:lnTo>
                <a:lnTo>
                  <a:pt x="1296" y="894"/>
                </a:lnTo>
                <a:lnTo>
                  <a:pt x="1294" y="872"/>
                </a:lnTo>
                <a:lnTo>
                  <a:pt x="1288" y="851"/>
                </a:lnTo>
                <a:lnTo>
                  <a:pt x="1273" y="817"/>
                </a:lnTo>
                <a:lnTo>
                  <a:pt x="1273" y="817"/>
                </a:lnTo>
                <a:lnTo>
                  <a:pt x="1267" y="799"/>
                </a:lnTo>
                <a:lnTo>
                  <a:pt x="1261" y="780"/>
                </a:lnTo>
                <a:lnTo>
                  <a:pt x="1259" y="772"/>
                </a:lnTo>
                <a:lnTo>
                  <a:pt x="1261" y="764"/>
                </a:lnTo>
                <a:lnTo>
                  <a:pt x="1261" y="754"/>
                </a:lnTo>
                <a:lnTo>
                  <a:pt x="1265" y="746"/>
                </a:lnTo>
                <a:lnTo>
                  <a:pt x="1265" y="746"/>
                </a:lnTo>
                <a:lnTo>
                  <a:pt x="1269" y="738"/>
                </a:lnTo>
                <a:lnTo>
                  <a:pt x="1275" y="732"/>
                </a:lnTo>
                <a:lnTo>
                  <a:pt x="1281" y="728"/>
                </a:lnTo>
                <a:lnTo>
                  <a:pt x="1288" y="724"/>
                </a:lnTo>
                <a:lnTo>
                  <a:pt x="1288" y="724"/>
                </a:lnTo>
                <a:close/>
                <a:moveTo>
                  <a:pt x="588" y="73"/>
                </a:moveTo>
                <a:lnTo>
                  <a:pt x="588" y="73"/>
                </a:lnTo>
                <a:lnTo>
                  <a:pt x="580" y="71"/>
                </a:lnTo>
                <a:lnTo>
                  <a:pt x="574" y="67"/>
                </a:lnTo>
                <a:lnTo>
                  <a:pt x="568" y="63"/>
                </a:lnTo>
                <a:lnTo>
                  <a:pt x="562" y="54"/>
                </a:lnTo>
                <a:lnTo>
                  <a:pt x="562" y="54"/>
                </a:lnTo>
                <a:lnTo>
                  <a:pt x="558" y="42"/>
                </a:lnTo>
                <a:lnTo>
                  <a:pt x="556" y="28"/>
                </a:lnTo>
                <a:lnTo>
                  <a:pt x="558" y="16"/>
                </a:lnTo>
                <a:lnTo>
                  <a:pt x="560" y="6"/>
                </a:lnTo>
                <a:lnTo>
                  <a:pt x="560" y="6"/>
                </a:lnTo>
                <a:lnTo>
                  <a:pt x="551" y="12"/>
                </a:lnTo>
                <a:lnTo>
                  <a:pt x="551" y="12"/>
                </a:lnTo>
                <a:lnTo>
                  <a:pt x="533" y="26"/>
                </a:lnTo>
                <a:lnTo>
                  <a:pt x="519" y="40"/>
                </a:lnTo>
                <a:lnTo>
                  <a:pt x="495" y="69"/>
                </a:lnTo>
                <a:lnTo>
                  <a:pt x="495" y="69"/>
                </a:lnTo>
                <a:lnTo>
                  <a:pt x="483" y="85"/>
                </a:lnTo>
                <a:lnTo>
                  <a:pt x="470" y="99"/>
                </a:lnTo>
                <a:lnTo>
                  <a:pt x="462" y="103"/>
                </a:lnTo>
                <a:lnTo>
                  <a:pt x="456" y="107"/>
                </a:lnTo>
                <a:lnTo>
                  <a:pt x="446" y="111"/>
                </a:lnTo>
                <a:lnTo>
                  <a:pt x="438" y="113"/>
                </a:lnTo>
                <a:lnTo>
                  <a:pt x="438" y="113"/>
                </a:lnTo>
                <a:lnTo>
                  <a:pt x="428" y="113"/>
                </a:lnTo>
                <a:lnTo>
                  <a:pt x="420" y="111"/>
                </a:lnTo>
                <a:lnTo>
                  <a:pt x="414" y="109"/>
                </a:lnTo>
                <a:lnTo>
                  <a:pt x="408" y="103"/>
                </a:lnTo>
                <a:lnTo>
                  <a:pt x="408" y="103"/>
                </a:lnTo>
                <a:lnTo>
                  <a:pt x="399" y="93"/>
                </a:lnTo>
                <a:lnTo>
                  <a:pt x="393" y="81"/>
                </a:lnTo>
                <a:lnTo>
                  <a:pt x="391" y="67"/>
                </a:lnTo>
                <a:lnTo>
                  <a:pt x="391" y="56"/>
                </a:lnTo>
                <a:lnTo>
                  <a:pt x="391" y="56"/>
                </a:lnTo>
                <a:lnTo>
                  <a:pt x="385" y="65"/>
                </a:lnTo>
                <a:lnTo>
                  <a:pt x="385" y="65"/>
                </a:lnTo>
                <a:lnTo>
                  <a:pt x="371" y="83"/>
                </a:lnTo>
                <a:lnTo>
                  <a:pt x="361" y="101"/>
                </a:lnTo>
                <a:lnTo>
                  <a:pt x="347" y="134"/>
                </a:lnTo>
                <a:lnTo>
                  <a:pt x="347" y="134"/>
                </a:lnTo>
                <a:lnTo>
                  <a:pt x="339" y="154"/>
                </a:lnTo>
                <a:lnTo>
                  <a:pt x="328" y="170"/>
                </a:lnTo>
                <a:lnTo>
                  <a:pt x="324" y="176"/>
                </a:lnTo>
                <a:lnTo>
                  <a:pt x="318" y="182"/>
                </a:lnTo>
                <a:lnTo>
                  <a:pt x="310" y="188"/>
                </a:lnTo>
                <a:lnTo>
                  <a:pt x="302" y="192"/>
                </a:lnTo>
                <a:lnTo>
                  <a:pt x="302" y="192"/>
                </a:lnTo>
                <a:lnTo>
                  <a:pt x="292" y="194"/>
                </a:lnTo>
                <a:lnTo>
                  <a:pt x="284" y="194"/>
                </a:lnTo>
                <a:lnTo>
                  <a:pt x="278" y="194"/>
                </a:lnTo>
                <a:lnTo>
                  <a:pt x="270" y="190"/>
                </a:lnTo>
                <a:lnTo>
                  <a:pt x="270" y="190"/>
                </a:lnTo>
                <a:lnTo>
                  <a:pt x="260" y="182"/>
                </a:lnTo>
                <a:lnTo>
                  <a:pt x="251" y="172"/>
                </a:lnTo>
                <a:lnTo>
                  <a:pt x="245" y="160"/>
                </a:lnTo>
                <a:lnTo>
                  <a:pt x="241" y="150"/>
                </a:lnTo>
                <a:lnTo>
                  <a:pt x="241" y="150"/>
                </a:lnTo>
                <a:lnTo>
                  <a:pt x="237" y="158"/>
                </a:lnTo>
                <a:lnTo>
                  <a:pt x="237" y="158"/>
                </a:lnTo>
                <a:lnTo>
                  <a:pt x="229" y="180"/>
                </a:lnTo>
                <a:lnTo>
                  <a:pt x="225" y="200"/>
                </a:lnTo>
                <a:lnTo>
                  <a:pt x="219" y="237"/>
                </a:lnTo>
                <a:lnTo>
                  <a:pt x="219" y="237"/>
                </a:lnTo>
                <a:lnTo>
                  <a:pt x="217" y="255"/>
                </a:lnTo>
                <a:lnTo>
                  <a:pt x="211" y="273"/>
                </a:lnTo>
                <a:lnTo>
                  <a:pt x="209" y="282"/>
                </a:lnTo>
                <a:lnTo>
                  <a:pt x="205" y="290"/>
                </a:lnTo>
                <a:lnTo>
                  <a:pt x="199" y="298"/>
                </a:lnTo>
                <a:lnTo>
                  <a:pt x="191" y="304"/>
                </a:lnTo>
                <a:lnTo>
                  <a:pt x="191" y="304"/>
                </a:lnTo>
                <a:lnTo>
                  <a:pt x="182" y="308"/>
                </a:lnTo>
                <a:lnTo>
                  <a:pt x="176" y="310"/>
                </a:lnTo>
                <a:lnTo>
                  <a:pt x="168" y="312"/>
                </a:lnTo>
                <a:lnTo>
                  <a:pt x="160" y="310"/>
                </a:lnTo>
                <a:lnTo>
                  <a:pt x="160" y="310"/>
                </a:lnTo>
                <a:lnTo>
                  <a:pt x="148" y="304"/>
                </a:lnTo>
                <a:lnTo>
                  <a:pt x="138" y="296"/>
                </a:lnTo>
                <a:lnTo>
                  <a:pt x="128" y="286"/>
                </a:lnTo>
                <a:lnTo>
                  <a:pt x="122" y="277"/>
                </a:lnTo>
                <a:lnTo>
                  <a:pt x="122" y="277"/>
                </a:lnTo>
                <a:lnTo>
                  <a:pt x="120" y="288"/>
                </a:lnTo>
                <a:lnTo>
                  <a:pt x="120" y="288"/>
                </a:lnTo>
                <a:lnTo>
                  <a:pt x="118" y="310"/>
                </a:lnTo>
                <a:lnTo>
                  <a:pt x="120" y="330"/>
                </a:lnTo>
                <a:lnTo>
                  <a:pt x="122" y="367"/>
                </a:lnTo>
                <a:lnTo>
                  <a:pt x="122" y="367"/>
                </a:lnTo>
                <a:lnTo>
                  <a:pt x="126" y="387"/>
                </a:lnTo>
                <a:lnTo>
                  <a:pt x="126" y="405"/>
                </a:lnTo>
                <a:lnTo>
                  <a:pt x="124" y="415"/>
                </a:lnTo>
                <a:lnTo>
                  <a:pt x="122" y="423"/>
                </a:lnTo>
                <a:lnTo>
                  <a:pt x="118" y="432"/>
                </a:lnTo>
                <a:lnTo>
                  <a:pt x="112" y="440"/>
                </a:lnTo>
                <a:lnTo>
                  <a:pt x="112" y="440"/>
                </a:lnTo>
                <a:lnTo>
                  <a:pt x="105" y="446"/>
                </a:lnTo>
                <a:lnTo>
                  <a:pt x="99" y="450"/>
                </a:lnTo>
                <a:lnTo>
                  <a:pt x="93" y="454"/>
                </a:lnTo>
                <a:lnTo>
                  <a:pt x="85" y="454"/>
                </a:lnTo>
                <a:lnTo>
                  <a:pt x="85" y="454"/>
                </a:lnTo>
                <a:lnTo>
                  <a:pt x="71" y="452"/>
                </a:lnTo>
                <a:lnTo>
                  <a:pt x="59" y="446"/>
                </a:lnTo>
                <a:lnTo>
                  <a:pt x="49" y="440"/>
                </a:lnTo>
                <a:lnTo>
                  <a:pt x="41" y="432"/>
                </a:lnTo>
                <a:lnTo>
                  <a:pt x="41" y="432"/>
                </a:lnTo>
                <a:lnTo>
                  <a:pt x="41" y="442"/>
                </a:lnTo>
                <a:lnTo>
                  <a:pt x="41" y="442"/>
                </a:lnTo>
                <a:lnTo>
                  <a:pt x="45" y="464"/>
                </a:lnTo>
                <a:lnTo>
                  <a:pt x="51" y="484"/>
                </a:lnTo>
                <a:lnTo>
                  <a:pt x="63" y="519"/>
                </a:lnTo>
                <a:lnTo>
                  <a:pt x="63" y="519"/>
                </a:lnTo>
                <a:lnTo>
                  <a:pt x="71" y="537"/>
                </a:lnTo>
                <a:lnTo>
                  <a:pt x="75" y="555"/>
                </a:lnTo>
                <a:lnTo>
                  <a:pt x="77" y="563"/>
                </a:lnTo>
                <a:lnTo>
                  <a:pt x="77" y="574"/>
                </a:lnTo>
                <a:lnTo>
                  <a:pt x="75" y="582"/>
                </a:lnTo>
                <a:lnTo>
                  <a:pt x="73" y="592"/>
                </a:lnTo>
                <a:lnTo>
                  <a:pt x="73" y="592"/>
                </a:lnTo>
                <a:lnTo>
                  <a:pt x="67" y="598"/>
                </a:lnTo>
                <a:lnTo>
                  <a:pt x="63" y="606"/>
                </a:lnTo>
                <a:lnTo>
                  <a:pt x="57" y="610"/>
                </a:lnTo>
                <a:lnTo>
                  <a:pt x="49" y="612"/>
                </a:lnTo>
                <a:lnTo>
                  <a:pt x="49" y="612"/>
                </a:lnTo>
                <a:lnTo>
                  <a:pt x="36" y="614"/>
                </a:lnTo>
                <a:lnTo>
                  <a:pt x="22" y="612"/>
                </a:lnTo>
                <a:lnTo>
                  <a:pt x="10" y="608"/>
                </a:lnTo>
                <a:lnTo>
                  <a:pt x="0" y="602"/>
                </a:lnTo>
                <a:lnTo>
                  <a:pt x="0" y="602"/>
                </a:lnTo>
                <a:lnTo>
                  <a:pt x="4" y="612"/>
                </a:lnTo>
                <a:lnTo>
                  <a:pt x="4" y="612"/>
                </a:lnTo>
                <a:lnTo>
                  <a:pt x="12" y="632"/>
                </a:lnTo>
                <a:lnTo>
                  <a:pt x="24" y="651"/>
                </a:lnTo>
                <a:lnTo>
                  <a:pt x="45" y="681"/>
                </a:lnTo>
                <a:lnTo>
                  <a:pt x="45" y="681"/>
                </a:lnTo>
                <a:lnTo>
                  <a:pt x="57" y="697"/>
                </a:lnTo>
                <a:lnTo>
                  <a:pt x="67" y="713"/>
                </a:lnTo>
                <a:lnTo>
                  <a:pt x="71" y="722"/>
                </a:lnTo>
                <a:lnTo>
                  <a:pt x="73" y="730"/>
                </a:lnTo>
                <a:lnTo>
                  <a:pt x="73" y="738"/>
                </a:lnTo>
                <a:lnTo>
                  <a:pt x="73" y="748"/>
                </a:lnTo>
                <a:lnTo>
                  <a:pt x="73" y="748"/>
                </a:lnTo>
                <a:lnTo>
                  <a:pt x="71" y="756"/>
                </a:lnTo>
                <a:lnTo>
                  <a:pt x="67" y="764"/>
                </a:lnTo>
                <a:lnTo>
                  <a:pt x="63" y="770"/>
                </a:lnTo>
                <a:lnTo>
                  <a:pt x="57" y="774"/>
                </a:lnTo>
                <a:lnTo>
                  <a:pt x="57" y="774"/>
                </a:lnTo>
                <a:lnTo>
                  <a:pt x="43" y="780"/>
                </a:lnTo>
                <a:lnTo>
                  <a:pt x="30" y="780"/>
                </a:lnTo>
                <a:lnTo>
                  <a:pt x="16" y="780"/>
                </a:lnTo>
                <a:lnTo>
                  <a:pt x="6" y="778"/>
                </a:lnTo>
                <a:lnTo>
                  <a:pt x="6" y="778"/>
                </a:lnTo>
                <a:lnTo>
                  <a:pt x="12" y="786"/>
                </a:lnTo>
                <a:lnTo>
                  <a:pt x="12" y="786"/>
                </a:lnTo>
                <a:lnTo>
                  <a:pt x="26" y="805"/>
                </a:lnTo>
                <a:lnTo>
                  <a:pt x="41" y="819"/>
                </a:lnTo>
                <a:lnTo>
                  <a:pt x="69" y="841"/>
                </a:lnTo>
                <a:lnTo>
                  <a:pt x="69" y="841"/>
                </a:lnTo>
                <a:lnTo>
                  <a:pt x="85" y="853"/>
                </a:lnTo>
                <a:lnTo>
                  <a:pt x="99" y="868"/>
                </a:lnTo>
                <a:lnTo>
                  <a:pt x="103" y="874"/>
                </a:lnTo>
                <a:lnTo>
                  <a:pt x="109" y="882"/>
                </a:lnTo>
                <a:lnTo>
                  <a:pt x="112" y="890"/>
                </a:lnTo>
                <a:lnTo>
                  <a:pt x="114" y="900"/>
                </a:lnTo>
                <a:lnTo>
                  <a:pt x="114" y="900"/>
                </a:lnTo>
                <a:lnTo>
                  <a:pt x="114" y="908"/>
                </a:lnTo>
                <a:lnTo>
                  <a:pt x="112" y="916"/>
                </a:lnTo>
                <a:lnTo>
                  <a:pt x="109" y="924"/>
                </a:lnTo>
                <a:lnTo>
                  <a:pt x="103" y="930"/>
                </a:lnTo>
                <a:lnTo>
                  <a:pt x="103" y="930"/>
                </a:lnTo>
                <a:lnTo>
                  <a:pt x="93" y="938"/>
                </a:lnTo>
                <a:lnTo>
                  <a:pt x="81" y="943"/>
                </a:lnTo>
                <a:lnTo>
                  <a:pt x="67" y="945"/>
                </a:lnTo>
                <a:lnTo>
                  <a:pt x="57" y="947"/>
                </a:lnTo>
                <a:lnTo>
                  <a:pt x="57" y="947"/>
                </a:lnTo>
                <a:lnTo>
                  <a:pt x="65" y="953"/>
                </a:lnTo>
                <a:lnTo>
                  <a:pt x="65" y="953"/>
                </a:lnTo>
                <a:lnTo>
                  <a:pt x="83" y="965"/>
                </a:lnTo>
                <a:lnTo>
                  <a:pt x="101" y="975"/>
                </a:lnTo>
                <a:lnTo>
                  <a:pt x="134" y="991"/>
                </a:lnTo>
                <a:lnTo>
                  <a:pt x="134" y="991"/>
                </a:lnTo>
                <a:lnTo>
                  <a:pt x="154" y="999"/>
                </a:lnTo>
                <a:lnTo>
                  <a:pt x="170" y="1007"/>
                </a:lnTo>
                <a:lnTo>
                  <a:pt x="176" y="1014"/>
                </a:lnTo>
                <a:lnTo>
                  <a:pt x="182" y="1020"/>
                </a:lnTo>
                <a:lnTo>
                  <a:pt x="189" y="1026"/>
                </a:lnTo>
                <a:lnTo>
                  <a:pt x="193" y="1036"/>
                </a:lnTo>
                <a:lnTo>
                  <a:pt x="193" y="1036"/>
                </a:lnTo>
                <a:lnTo>
                  <a:pt x="195" y="1044"/>
                </a:lnTo>
                <a:lnTo>
                  <a:pt x="195" y="1052"/>
                </a:lnTo>
                <a:lnTo>
                  <a:pt x="195" y="1060"/>
                </a:lnTo>
                <a:lnTo>
                  <a:pt x="191" y="1066"/>
                </a:lnTo>
                <a:lnTo>
                  <a:pt x="191" y="1066"/>
                </a:lnTo>
                <a:lnTo>
                  <a:pt x="182" y="1078"/>
                </a:lnTo>
                <a:lnTo>
                  <a:pt x="172" y="1086"/>
                </a:lnTo>
                <a:lnTo>
                  <a:pt x="160" y="1091"/>
                </a:lnTo>
                <a:lnTo>
                  <a:pt x="150" y="1095"/>
                </a:lnTo>
                <a:lnTo>
                  <a:pt x="150" y="1095"/>
                </a:lnTo>
                <a:lnTo>
                  <a:pt x="158" y="1099"/>
                </a:lnTo>
                <a:lnTo>
                  <a:pt x="158" y="1099"/>
                </a:lnTo>
                <a:lnTo>
                  <a:pt x="180" y="1107"/>
                </a:lnTo>
                <a:lnTo>
                  <a:pt x="201" y="1113"/>
                </a:lnTo>
                <a:lnTo>
                  <a:pt x="237" y="1117"/>
                </a:lnTo>
                <a:lnTo>
                  <a:pt x="237" y="1117"/>
                </a:lnTo>
                <a:lnTo>
                  <a:pt x="258" y="1121"/>
                </a:lnTo>
                <a:lnTo>
                  <a:pt x="274" y="1125"/>
                </a:lnTo>
                <a:lnTo>
                  <a:pt x="282" y="1129"/>
                </a:lnTo>
                <a:lnTo>
                  <a:pt x="290" y="1133"/>
                </a:lnTo>
                <a:lnTo>
                  <a:pt x="298" y="1139"/>
                </a:lnTo>
                <a:lnTo>
                  <a:pt x="304" y="1145"/>
                </a:lnTo>
                <a:lnTo>
                  <a:pt x="304" y="1145"/>
                </a:lnTo>
                <a:lnTo>
                  <a:pt x="308" y="1153"/>
                </a:lnTo>
                <a:lnTo>
                  <a:pt x="310" y="1162"/>
                </a:lnTo>
                <a:lnTo>
                  <a:pt x="312" y="1170"/>
                </a:lnTo>
                <a:lnTo>
                  <a:pt x="310" y="1178"/>
                </a:lnTo>
                <a:lnTo>
                  <a:pt x="310" y="1178"/>
                </a:lnTo>
                <a:lnTo>
                  <a:pt x="306" y="1190"/>
                </a:lnTo>
                <a:lnTo>
                  <a:pt x="296" y="1200"/>
                </a:lnTo>
                <a:lnTo>
                  <a:pt x="286" y="1208"/>
                </a:lnTo>
                <a:lnTo>
                  <a:pt x="278" y="1214"/>
                </a:lnTo>
                <a:lnTo>
                  <a:pt x="278" y="1214"/>
                </a:lnTo>
                <a:lnTo>
                  <a:pt x="288" y="1216"/>
                </a:lnTo>
                <a:lnTo>
                  <a:pt x="288" y="1216"/>
                </a:lnTo>
                <a:lnTo>
                  <a:pt x="310" y="1218"/>
                </a:lnTo>
                <a:lnTo>
                  <a:pt x="330" y="1218"/>
                </a:lnTo>
                <a:lnTo>
                  <a:pt x="367" y="1214"/>
                </a:lnTo>
                <a:lnTo>
                  <a:pt x="367" y="1214"/>
                </a:lnTo>
                <a:lnTo>
                  <a:pt x="387" y="1212"/>
                </a:lnTo>
                <a:lnTo>
                  <a:pt x="406" y="1212"/>
                </a:lnTo>
                <a:lnTo>
                  <a:pt x="416" y="1212"/>
                </a:lnTo>
                <a:lnTo>
                  <a:pt x="424" y="1214"/>
                </a:lnTo>
                <a:lnTo>
                  <a:pt x="432" y="1218"/>
                </a:lnTo>
                <a:lnTo>
                  <a:pt x="440" y="1224"/>
                </a:lnTo>
                <a:lnTo>
                  <a:pt x="440" y="1224"/>
                </a:lnTo>
                <a:lnTo>
                  <a:pt x="446" y="1230"/>
                </a:lnTo>
                <a:lnTo>
                  <a:pt x="450" y="1237"/>
                </a:lnTo>
                <a:lnTo>
                  <a:pt x="454" y="1245"/>
                </a:lnTo>
                <a:lnTo>
                  <a:pt x="454" y="1253"/>
                </a:lnTo>
                <a:lnTo>
                  <a:pt x="454" y="1253"/>
                </a:lnTo>
                <a:lnTo>
                  <a:pt x="452" y="1265"/>
                </a:lnTo>
                <a:lnTo>
                  <a:pt x="446" y="1279"/>
                </a:lnTo>
                <a:lnTo>
                  <a:pt x="440" y="1289"/>
                </a:lnTo>
                <a:lnTo>
                  <a:pt x="432" y="1297"/>
                </a:lnTo>
                <a:lnTo>
                  <a:pt x="432" y="1297"/>
                </a:lnTo>
                <a:lnTo>
                  <a:pt x="442" y="1295"/>
                </a:lnTo>
                <a:lnTo>
                  <a:pt x="442" y="1295"/>
                </a:lnTo>
                <a:lnTo>
                  <a:pt x="464" y="1291"/>
                </a:lnTo>
                <a:lnTo>
                  <a:pt x="485" y="1287"/>
                </a:lnTo>
                <a:lnTo>
                  <a:pt x="519" y="1273"/>
                </a:lnTo>
                <a:lnTo>
                  <a:pt x="519" y="1273"/>
                </a:lnTo>
                <a:lnTo>
                  <a:pt x="537" y="1265"/>
                </a:lnTo>
                <a:lnTo>
                  <a:pt x="556" y="1261"/>
                </a:lnTo>
                <a:lnTo>
                  <a:pt x="564" y="1259"/>
                </a:lnTo>
                <a:lnTo>
                  <a:pt x="574" y="1259"/>
                </a:lnTo>
                <a:lnTo>
                  <a:pt x="582" y="1261"/>
                </a:lnTo>
                <a:lnTo>
                  <a:pt x="592" y="1265"/>
                </a:lnTo>
                <a:lnTo>
                  <a:pt x="592" y="1265"/>
                </a:lnTo>
                <a:lnTo>
                  <a:pt x="600" y="1269"/>
                </a:lnTo>
                <a:lnTo>
                  <a:pt x="606" y="1275"/>
                </a:lnTo>
                <a:lnTo>
                  <a:pt x="610" y="1281"/>
                </a:lnTo>
                <a:lnTo>
                  <a:pt x="612" y="1287"/>
                </a:lnTo>
                <a:lnTo>
                  <a:pt x="612" y="1287"/>
                </a:lnTo>
                <a:lnTo>
                  <a:pt x="614" y="1301"/>
                </a:lnTo>
                <a:lnTo>
                  <a:pt x="612" y="1316"/>
                </a:lnTo>
                <a:lnTo>
                  <a:pt x="608" y="1328"/>
                </a:lnTo>
                <a:lnTo>
                  <a:pt x="602" y="1336"/>
                </a:lnTo>
                <a:lnTo>
                  <a:pt x="602" y="1336"/>
                </a:lnTo>
                <a:lnTo>
                  <a:pt x="612" y="1334"/>
                </a:lnTo>
                <a:lnTo>
                  <a:pt x="612" y="1334"/>
                </a:lnTo>
                <a:lnTo>
                  <a:pt x="633" y="1324"/>
                </a:lnTo>
                <a:lnTo>
                  <a:pt x="649" y="1316"/>
                </a:lnTo>
                <a:lnTo>
                  <a:pt x="649" y="788"/>
                </a:lnTo>
                <a:lnTo>
                  <a:pt x="649" y="788"/>
                </a:lnTo>
                <a:lnTo>
                  <a:pt x="629" y="782"/>
                </a:lnTo>
                <a:lnTo>
                  <a:pt x="608" y="772"/>
                </a:lnTo>
                <a:lnTo>
                  <a:pt x="592" y="762"/>
                </a:lnTo>
                <a:lnTo>
                  <a:pt x="576" y="746"/>
                </a:lnTo>
                <a:lnTo>
                  <a:pt x="564" y="730"/>
                </a:lnTo>
                <a:lnTo>
                  <a:pt x="556" y="711"/>
                </a:lnTo>
                <a:lnTo>
                  <a:pt x="549" y="691"/>
                </a:lnTo>
                <a:lnTo>
                  <a:pt x="547" y="669"/>
                </a:lnTo>
                <a:lnTo>
                  <a:pt x="547" y="669"/>
                </a:lnTo>
                <a:lnTo>
                  <a:pt x="549" y="647"/>
                </a:lnTo>
                <a:lnTo>
                  <a:pt x="556" y="626"/>
                </a:lnTo>
                <a:lnTo>
                  <a:pt x="564" y="606"/>
                </a:lnTo>
                <a:lnTo>
                  <a:pt x="576" y="590"/>
                </a:lnTo>
                <a:lnTo>
                  <a:pt x="592" y="576"/>
                </a:lnTo>
                <a:lnTo>
                  <a:pt x="608" y="563"/>
                </a:lnTo>
                <a:lnTo>
                  <a:pt x="629" y="555"/>
                </a:lnTo>
                <a:lnTo>
                  <a:pt x="649" y="549"/>
                </a:lnTo>
                <a:lnTo>
                  <a:pt x="649" y="50"/>
                </a:lnTo>
                <a:lnTo>
                  <a:pt x="649" y="50"/>
                </a:lnTo>
                <a:lnTo>
                  <a:pt x="635" y="61"/>
                </a:lnTo>
                <a:lnTo>
                  <a:pt x="620" y="69"/>
                </a:lnTo>
                <a:lnTo>
                  <a:pt x="606" y="73"/>
                </a:lnTo>
                <a:lnTo>
                  <a:pt x="598" y="73"/>
                </a:lnTo>
                <a:lnTo>
                  <a:pt x="588" y="73"/>
                </a:lnTo>
                <a:lnTo>
                  <a:pt x="588" y="73"/>
                </a:lnTo>
                <a:close/>
              </a:path>
            </a:pathLst>
          </a:custGeom>
          <a:solidFill>
            <a:schemeClr val="bg1"/>
          </a:solidFill>
          <a:ln w="9525">
            <a:noFill/>
          </a:ln>
        </p:spPr>
        <p:txBody>
          <a:bodyPr/>
          <a:p>
            <a:endParaRPr altLang="en-US" lang="zh-CN"/>
          </a:p>
        </p:txBody>
      </p:sp>
      <p:grpSp>
        <p:nvGrpSpPr>
          <p:cNvPr id="138" name="组合 18"/>
          <p:cNvGrpSpPr/>
          <p:nvPr/>
        </p:nvGrpSpPr>
        <p:grpSpPr>
          <a:xfrm>
            <a:off x="5919788" y="2486025"/>
            <a:ext cx="131762" cy="200025"/>
            <a:chOff x="0" y="0"/>
            <a:chExt cx="1416050" cy="2193926"/>
          </a:xfrm>
        </p:grpSpPr>
        <p:sp>
          <p:nvSpPr>
            <p:cNvPr id="1049407" name="Freeform 15"/>
            <p:cNvSpPr/>
            <p:nvPr/>
          </p:nvSpPr>
          <p:spPr>
            <a:xfrm>
              <a:off x="419100" y="1604963"/>
              <a:ext cx="592138" cy="588963"/>
            </a:xfrm>
            <a:custGeom>
              <a:avLst/>
              <a:ahLst/>
              <a:cxnLst>
                <a:cxn ang="0">
                  <a:pos x="0" y="284"/>
                </a:cxn>
                <a:cxn ang="0">
                  <a:pos x="0" y="284"/>
                </a:cxn>
                <a:cxn ang="0">
                  <a:pos x="0" y="302"/>
                </a:cxn>
                <a:cxn ang="0">
                  <a:pos x="6" y="319"/>
                </a:cxn>
                <a:cxn ang="0">
                  <a:pos x="12" y="333"/>
                </a:cxn>
                <a:cxn ang="0">
                  <a:pos x="22" y="345"/>
                </a:cxn>
                <a:cxn ang="0">
                  <a:pos x="36" y="355"/>
                </a:cxn>
                <a:cxn ang="0">
                  <a:pos x="49" y="363"/>
                </a:cxn>
                <a:cxn ang="0">
                  <a:pos x="65" y="369"/>
                </a:cxn>
                <a:cxn ang="0">
                  <a:pos x="81" y="371"/>
                </a:cxn>
                <a:cxn ang="0">
                  <a:pos x="81" y="371"/>
                </a:cxn>
                <a:cxn ang="0">
                  <a:pos x="290" y="371"/>
                </a:cxn>
                <a:cxn ang="0">
                  <a:pos x="290" y="371"/>
                </a:cxn>
                <a:cxn ang="0">
                  <a:pos x="290" y="371"/>
                </a:cxn>
                <a:cxn ang="0">
                  <a:pos x="306" y="369"/>
                </a:cxn>
                <a:cxn ang="0">
                  <a:pos x="322" y="363"/>
                </a:cxn>
                <a:cxn ang="0">
                  <a:pos x="336" y="355"/>
                </a:cxn>
                <a:cxn ang="0">
                  <a:pos x="349" y="345"/>
                </a:cxn>
                <a:cxn ang="0">
                  <a:pos x="359" y="333"/>
                </a:cxn>
                <a:cxn ang="0">
                  <a:pos x="367" y="319"/>
                </a:cxn>
                <a:cxn ang="0">
                  <a:pos x="371" y="302"/>
                </a:cxn>
                <a:cxn ang="0">
                  <a:pos x="373" y="284"/>
                </a:cxn>
                <a:cxn ang="0">
                  <a:pos x="373" y="0"/>
                </a:cxn>
                <a:cxn ang="0">
                  <a:pos x="0" y="0"/>
                </a:cxn>
                <a:cxn ang="0">
                  <a:pos x="0" y="284"/>
                </a:cxn>
              </a:cxnLst>
              <a:rect l="0" t="0" r="0" b="0"/>
              <a:pathLst>
                <a:path w="373" h="371">
                  <a:moveTo>
                    <a:pt x="0" y="284"/>
                  </a:moveTo>
                  <a:lnTo>
                    <a:pt x="0" y="284"/>
                  </a:lnTo>
                  <a:lnTo>
                    <a:pt x="0" y="302"/>
                  </a:lnTo>
                  <a:lnTo>
                    <a:pt x="6" y="319"/>
                  </a:lnTo>
                  <a:lnTo>
                    <a:pt x="12" y="333"/>
                  </a:lnTo>
                  <a:lnTo>
                    <a:pt x="22" y="345"/>
                  </a:lnTo>
                  <a:lnTo>
                    <a:pt x="36" y="355"/>
                  </a:lnTo>
                  <a:lnTo>
                    <a:pt x="49" y="363"/>
                  </a:lnTo>
                  <a:lnTo>
                    <a:pt x="65" y="369"/>
                  </a:lnTo>
                  <a:lnTo>
                    <a:pt x="81" y="371"/>
                  </a:lnTo>
                  <a:lnTo>
                    <a:pt x="81" y="371"/>
                  </a:lnTo>
                  <a:lnTo>
                    <a:pt x="290" y="371"/>
                  </a:lnTo>
                  <a:lnTo>
                    <a:pt x="290" y="371"/>
                  </a:lnTo>
                  <a:lnTo>
                    <a:pt x="290" y="371"/>
                  </a:lnTo>
                  <a:lnTo>
                    <a:pt x="306" y="369"/>
                  </a:lnTo>
                  <a:lnTo>
                    <a:pt x="322" y="363"/>
                  </a:lnTo>
                  <a:lnTo>
                    <a:pt x="336" y="355"/>
                  </a:lnTo>
                  <a:lnTo>
                    <a:pt x="349" y="345"/>
                  </a:lnTo>
                  <a:lnTo>
                    <a:pt x="359" y="333"/>
                  </a:lnTo>
                  <a:lnTo>
                    <a:pt x="367" y="319"/>
                  </a:lnTo>
                  <a:lnTo>
                    <a:pt x="371" y="302"/>
                  </a:lnTo>
                  <a:lnTo>
                    <a:pt x="373" y="284"/>
                  </a:lnTo>
                  <a:lnTo>
                    <a:pt x="373" y="0"/>
                  </a:lnTo>
                  <a:lnTo>
                    <a:pt x="0" y="0"/>
                  </a:lnTo>
                  <a:lnTo>
                    <a:pt x="0" y="284"/>
                  </a:lnTo>
                  <a:close/>
                </a:path>
              </a:pathLst>
            </a:custGeom>
            <a:solidFill>
              <a:schemeClr val="bg1"/>
            </a:solidFill>
            <a:ln w="9525">
              <a:noFill/>
            </a:ln>
          </p:spPr>
          <p:txBody>
            <a:bodyPr/>
            <a:p>
              <a:endParaRPr altLang="en-US" lang="zh-CN"/>
            </a:p>
          </p:txBody>
        </p:sp>
        <p:sp>
          <p:nvSpPr>
            <p:cNvPr id="1049408" name="Freeform 16"/>
            <p:cNvSpPr>
              <a:spLocks noEditPoints="1"/>
            </p:cNvSpPr>
            <p:nvPr/>
          </p:nvSpPr>
          <p:spPr>
            <a:xfrm>
              <a:off x="0" y="0"/>
              <a:ext cx="1416050" cy="1547813"/>
            </a:xfrm>
            <a:custGeom>
              <a:avLst/>
              <a:ahLst/>
              <a:cxnLst>
                <a:cxn ang="0">
                  <a:pos x="479" y="557"/>
                </a:cxn>
                <a:cxn ang="0">
                  <a:pos x="499" y="606"/>
                </a:cxn>
                <a:cxn ang="0">
                  <a:pos x="495" y="675"/>
                </a:cxn>
                <a:cxn ang="0">
                  <a:pos x="465" y="723"/>
                </a:cxn>
                <a:cxn ang="0">
                  <a:pos x="436" y="727"/>
                </a:cxn>
                <a:cxn ang="0">
                  <a:pos x="400" y="689"/>
                </a:cxn>
                <a:cxn ang="0">
                  <a:pos x="390" y="626"/>
                </a:cxn>
                <a:cxn ang="0">
                  <a:pos x="418" y="555"/>
                </a:cxn>
                <a:cxn ang="0">
                  <a:pos x="390" y="555"/>
                </a:cxn>
                <a:cxn ang="0">
                  <a:pos x="343" y="583"/>
                </a:cxn>
                <a:cxn ang="0">
                  <a:pos x="329" y="975"/>
                </a:cxn>
                <a:cxn ang="0">
                  <a:pos x="564" y="600"/>
                </a:cxn>
                <a:cxn ang="0">
                  <a:pos x="529" y="557"/>
                </a:cxn>
                <a:cxn ang="0">
                  <a:pos x="892" y="446"/>
                </a:cxn>
                <a:cxn ang="0">
                  <a:pos x="872" y="312"/>
                </a:cxn>
                <a:cxn ang="0">
                  <a:pos x="791" y="162"/>
                </a:cxn>
                <a:cxn ang="0">
                  <a:pos x="659" y="54"/>
                </a:cxn>
                <a:cxn ang="0">
                  <a:pos x="491" y="2"/>
                </a:cxn>
                <a:cxn ang="0">
                  <a:pos x="357" y="10"/>
                </a:cxn>
                <a:cxn ang="0">
                  <a:pos x="197" y="77"/>
                </a:cxn>
                <a:cxn ang="0">
                  <a:pos x="77" y="196"/>
                </a:cxn>
                <a:cxn ang="0">
                  <a:pos x="10" y="354"/>
                </a:cxn>
                <a:cxn ang="0">
                  <a:pos x="2" y="466"/>
                </a:cxn>
                <a:cxn ang="0">
                  <a:pos x="2" y="521"/>
                </a:cxn>
                <a:cxn ang="0">
                  <a:pos x="45" y="646"/>
                </a:cxn>
                <a:cxn ang="0">
                  <a:pos x="128" y="770"/>
                </a:cxn>
                <a:cxn ang="0">
                  <a:pos x="201" y="845"/>
                </a:cxn>
                <a:cxn ang="0">
                  <a:pos x="242" y="916"/>
                </a:cxn>
                <a:cxn ang="0">
                  <a:pos x="252" y="975"/>
                </a:cxn>
                <a:cxn ang="0">
                  <a:pos x="294" y="614"/>
                </a:cxn>
                <a:cxn ang="0">
                  <a:pos x="315" y="561"/>
                </a:cxn>
                <a:cxn ang="0">
                  <a:pos x="384" y="519"/>
                </a:cxn>
                <a:cxn ang="0">
                  <a:pos x="428" y="521"/>
                </a:cxn>
                <a:cxn ang="0">
                  <a:pos x="463" y="525"/>
                </a:cxn>
                <a:cxn ang="0">
                  <a:pos x="505" y="517"/>
                </a:cxn>
                <a:cxn ang="0">
                  <a:pos x="572" y="541"/>
                </a:cxn>
                <a:cxn ang="0">
                  <a:pos x="602" y="620"/>
                </a:cxn>
                <a:cxn ang="0">
                  <a:pos x="641" y="975"/>
                </a:cxn>
                <a:cxn ang="0">
                  <a:pos x="659" y="898"/>
                </a:cxn>
                <a:cxn ang="0">
                  <a:pos x="704" y="831"/>
                </a:cxn>
                <a:cxn ang="0">
                  <a:pos x="799" y="725"/>
                </a:cxn>
                <a:cxn ang="0">
                  <a:pos x="862" y="616"/>
                </a:cxn>
                <a:cxn ang="0">
                  <a:pos x="892" y="488"/>
                </a:cxn>
                <a:cxn ang="0">
                  <a:pos x="892" y="446"/>
                </a:cxn>
                <a:cxn ang="0">
                  <a:pos x="463" y="610"/>
                </a:cxn>
                <a:cxn ang="0">
                  <a:pos x="448" y="575"/>
                </a:cxn>
                <a:cxn ang="0">
                  <a:pos x="426" y="626"/>
                </a:cxn>
                <a:cxn ang="0">
                  <a:pos x="434" y="677"/>
                </a:cxn>
                <a:cxn ang="0">
                  <a:pos x="448" y="689"/>
                </a:cxn>
                <a:cxn ang="0">
                  <a:pos x="463" y="644"/>
                </a:cxn>
              </a:cxnLst>
              <a:rect l="0" t="0" r="0" b="0"/>
              <a:pathLst>
                <a:path w="892" h="975">
                  <a:moveTo>
                    <a:pt x="505" y="553"/>
                  </a:moveTo>
                  <a:lnTo>
                    <a:pt x="505" y="553"/>
                  </a:lnTo>
                  <a:lnTo>
                    <a:pt x="493" y="553"/>
                  </a:lnTo>
                  <a:lnTo>
                    <a:pt x="479" y="557"/>
                  </a:lnTo>
                  <a:lnTo>
                    <a:pt x="479" y="557"/>
                  </a:lnTo>
                  <a:lnTo>
                    <a:pt x="489" y="571"/>
                  </a:lnTo>
                  <a:lnTo>
                    <a:pt x="495" y="588"/>
                  </a:lnTo>
                  <a:lnTo>
                    <a:pt x="499" y="606"/>
                  </a:lnTo>
                  <a:lnTo>
                    <a:pt x="499" y="626"/>
                  </a:lnTo>
                  <a:lnTo>
                    <a:pt x="499" y="626"/>
                  </a:lnTo>
                  <a:lnTo>
                    <a:pt x="499" y="652"/>
                  </a:lnTo>
                  <a:lnTo>
                    <a:pt x="495" y="675"/>
                  </a:lnTo>
                  <a:lnTo>
                    <a:pt x="489" y="691"/>
                  </a:lnTo>
                  <a:lnTo>
                    <a:pt x="481" y="705"/>
                  </a:lnTo>
                  <a:lnTo>
                    <a:pt x="473" y="715"/>
                  </a:lnTo>
                  <a:lnTo>
                    <a:pt x="465" y="723"/>
                  </a:lnTo>
                  <a:lnTo>
                    <a:pt x="454" y="727"/>
                  </a:lnTo>
                  <a:lnTo>
                    <a:pt x="446" y="729"/>
                  </a:lnTo>
                  <a:lnTo>
                    <a:pt x="446" y="729"/>
                  </a:lnTo>
                  <a:lnTo>
                    <a:pt x="436" y="727"/>
                  </a:lnTo>
                  <a:lnTo>
                    <a:pt x="426" y="723"/>
                  </a:lnTo>
                  <a:lnTo>
                    <a:pt x="416" y="715"/>
                  </a:lnTo>
                  <a:lnTo>
                    <a:pt x="408" y="703"/>
                  </a:lnTo>
                  <a:lnTo>
                    <a:pt x="400" y="689"/>
                  </a:lnTo>
                  <a:lnTo>
                    <a:pt x="396" y="673"/>
                  </a:lnTo>
                  <a:lnTo>
                    <a:pt x="392" y="650"/>
                  </a:lnTo>
                  <a:lnTo>
                    <a:pt x="390" y="626"/>
                  </a:lnTo>
                  <a:lnTo>
                    <a:pt x="390" y="626"/>
                  </a:lnTo>
                  <a:lnTo>
                    <a:pt x="392" y="606"/>
                  </a:lnTo>
                  <a:lnTo>
                    <a:pt x="398" y="588"/>
                  </a:lnTo>
                  <a:lnTo>
                    <a:pt x="406" y="569"/>
                  </a:lnTo>
                  <a:lnTo>
                    <a:pt x="418" y="555"/>
                  </a:lnTo>
                  <a:lnTo>
                    <a:pt x="418" y="555"/>
                  </a:lnTo>
                  <a:lnTo>
                    <a:pt x="402" y="553"/>
                  </a:lnTo>
                  <a:lnTo>
                    <a:pt x="402" y="553"/>
                  </a:lnTo>
                  <a:lnTo>
                    <a:pt x="390" y="555"/>
                  </a:lnTo>
                  <a:lnTo>
                    <a:pt x="375" y="559"/>
                  </a:lnTo>
                  <a:lnTo>
                    <a:pt x="363" y="565"/>
                  </a:lnTo>
                  <a:lnTo>
                    <a:pt x="353" y="573"/>
                  </a:lnTo>
                  <a:lnTo>
                    <a:pt x="343" y="583"/>
                  </a:lnTo>
                  <a:lnTo>
                    <a:pt x="337" y="596"/>
                  </a:lnTo>
                  <a:lnTo>
                    <a:pt x="331" y="610"/>
                  </a:lnTo>
                  <a:lnTo>
                    <a:pt x="329" y="626"/>
                  </a:lnTo>
                  <a:lnTo>
                    <a:pt x="329" y="975"/>
                  </a:lnTo>
                  <a:lnTo>
                    <a:pt x="566" y="975"/>
                  </a:lnTo>
                  <a:lnTo>
                    <a:pt x="566" y="620"/>
                  </a:lnTo>
                  <a:lnTo>
                    <a:pt x="566" y="620"/>
                  </a:lnTo>
                  <a:lnTo>
                    <a:pt x="564" y="600"/>
                  </a:lnTo>
                  <a:lnTo>
                    <a:pt x="558" y="583"/>
                  </a:lnTo>
                  <a:lnTo>
                    <a:pt x="550" y="571"/>
                  </a:lnTo>
                  <a:lnTo>
                    <a:pt x="542" y="563"/>
                  </a:lnTo>
                  <a:lnTo>
                    <a:pt x="529" y="557"/>
                  </a:lnTo>
                  <a:lnTo>
                    <a:pt x="521" y="555"/>
                  </a:lnTo>
                  <a:lnTo>
                    <a:pt x="505" y="553"/>
                  </a:lnTo>
                  <a:lnTo>
                    <a:pt x="505" y="553"/>
                  </a:lnTo>
                  <a:close/>
                  <a:moveTo>
                    <a:pt x="892" y="446"/>
                  </a:moveTo>
                  <a:lnTo>
                    <a:pt x="892" y="446"/>
                  </a:lnTo>
                  <a:lnTo>
                    <a:pt x="890" y="399"/>
                  </a:lnTo>
                  <a:lnTo>
                    <a:pt x="882" y="354"/>
                  </a:lnTo>
                  <a:lnTo>
                    <a:pt x="872" y="312"/>
                  </a:lnTo>
                  <a:lnTo>
                    <a:pt x="856" y="271"/>
                  </a:lnTo>
                  <a:lnTo>
                    <a:pt x="838" y="233"/>
                  </a:lnTo>
                  <a:lnTo>
                    <a:pt x="815" y="196"/>
                  </a:lnTo>
                  <a:lnTo>
                    <a:pt x="791" y="162"/>
                  </a:lnTo>
                  <a:lnTo>
                    <a:pt x="761" y="129"/>
                  </a:lnTo>
                  <a:lnTo>
                    <a:pt x="730" y="101"/>
                  </a:lnTo>
                  <a:lnTo>
                    <a:pt x="696" y="77"/>
                  </a:lnTo>
                  <a:lnTo>
                    <a:pt x="659" y="54"/>
                  </a:lnTo>
                  <a:lnTo>
                    <a:pt x="621" y="34"/>
                  </a:lnTo>
                  <a:lnTo>
                    <a:pt x="578" y="20"/>
                  </a:lnTo>
                  <a:lnTo>
                    <a:pt x="536" y="10"/>
                  </a:lnTo>
                  <a:lnTo>
                    <a:pt x="491" y="2"/>
                  </a:lnTo>
                  <a:lnTo>
                    <a:pt x="446" y="0"/>
                  </a:lnTo>
                  <a:lnTo>
                    <a:pt x="446" y="0"/>
                  </a:lnTo>
                  <a:lnTo>
                    <a:pt x="402" y="2"/>
                  </a:lnTo>
                  <a:lnTo>
                    <a:pt x="357" y="10"/>
                  </a:lnTo>
                  <a:lnTo>
                    <a:pt x="315" y="20"/>
                  </a:lnTo>
                  <a:lnTo>
                    <a:pt x="272" y="34"/>
                  </a:lnTo>
                  <a:lnTo>
                    <a:pt x="233" y="54"/>
                  </a:lnTo>
                  <a:lnTo>
                    <a:pt x="197" y="77"/>
                  </a:lnTo>
                  <a:lnTo>
                    <a:pt x="163" y="101"/>
                  </a:lnTo>
                  <a:lnTo>
                    <a:pt x="132" y="129"/>
                  </a:lnTo>
                  <a:lnTo>
                    <a:pt x="102" y="162"/>
                  </a:lnTo>
                  <a:lnTo>
                    <a:pt x="77" y="196"/>
                  </a:lnTo>
                  <a:lnTo>
                    <a:pt x="55" y="233"/>
                  </a:lnTo>
                  <a:lnTo>
                    <a:pt x="37" y="271"/>
                  </a:lnTo>
                  <a:lnTo>
                    <a:pt x="21" y="312"/>
                  </a:lnTo>
                  <a:lnTo>
                    <a:pt x="10" y="354"/>
                  </a:lnTo>
                  <a:lnTo>
                    <a:pt x="2" y="399"/>
                  </a:lnTo>
                  <a:lnTo>
                    <a:pt x="0" y="446"/>
                  </a:lnTo>
                  <a:lnTo>
                    <a:pt x="0" y="446"/>
                  </a:lnTo>
                  <a:lnTo>
                    <a:pt x="2" y="466"/>
                  </a:lnTo>
                  <a:lnTo>
                    <a:pt x="2" y="466"/>
                  </a:lnTo>
                  <a:lnTo>
                    <a:pt x="0" y="488"/>
                  </a:lnTo>
                  <a:lnTo>
                    <a:pt x="0" y="488"/>
                  </a:lnTo>
                  <a:lnTo>
                    <a:pt x="2" y="521"/>
                  </a:lnTo>
                  <a:lnTo>
                    <a:pt x="8" y="553"/>
                  </a:lnTo>
                  <a:lnTo>
                    <a:pt x="19" y="585"/>
                  </a:lnTo>
                  <a:lnTo>
                    <a:pt x="31" y="616"/>
                  </a:lnTo>
                  <a:lnTo>
                    <a:pt x="45" y="646"/>
                  </a:lnTo>
                  <a:lnTo>
                    <a:pt x="61" y="675"/>
                  </a:lnTo>
                  <a:lnTo>
                    <a:pt x="77" y="701"/>
                  </a:lnTo>
                  <a:lnTo>
                    <a:pt x="94" y="725"/>
                  </a:lnTo>
                  <a:lnTo>
                    <a:pt x="128" y="770"/>
                  </a:lnTo>
                  <a:lnTo>
                    <a:pt x="158" y="802"/>
                  </a:lnTo>
                  <a:lnTo>
                    <a:pt x="189" y="831"/>
                  </a:lnTo>
                  <a:lnTo>
                    <a:pt x="189" y="831"/>
                  </a:lnTo>
                  <a:lnTo>
                    <a:pt x="201" y="845"/>
                  </a:lnTo>
                  <a:lnTo>
                    <a:pt x="213" y="861"/>
                  </a:lnTo>
                  <a:lnTo>
                    <a:pt x="223" y="877"/>
                  </a:lnTo>
                  <a:lnTo>
                    <a:pt x="233" y="898"/>
                  </a:lnTo>
                  <a:lnTo>
                    <a:pt x="242" y="916"/>
                  </a:lnTo>
                  <a:lnTo>
                    <a:pt x="248" y="936"/>
                  </a:lnTo>
                  <a:lnTo>
                    <a:pt x="252" y="957"/>
                  </a:lnTo>
                  <a:lnTo>
                    <a:pt x="252" y="975"/>
                  </a:lnTo>
                  <a:lnTo>
                    <a:pt x="252" y="975"/>
                  </a:lnTo>
                  <a:lnTo>
                    <a:pt x="294" y="975"/>
                  </a:lnTo>
                  <a:lnTo>
                    <a:pt x="294" y="626"/>
                  </a:lnTo>
                  <a:lnTo>
                    <a:pt x="294" y="626"/>
                  </a:lnTo>
                  <a:lnTo>
                    <a:pt x="294" y="614"/>
                  </a:lnTo>
                  <a:lnTo>
                    <a:pt x="296" y="602"/>
                  </a:lnTo>
                  <a:lnTo>
                    <a:pt x="298" y="592"/>
                  </a:lnTo>
                  <a:lnTo>
                    <a:pt x="302" y="579"/>
                  </a:lnTo>
                  <a:lnTo>
                    <a:pt x="315" y="561"/>
                  </a:lnTo>
                  <a:lnTo>
                    <a:pt x="329" y="545"/>
                  </a:lnTo>
                  <a:lnTo>
                    <a:pt x="345" y="533"/>
                  </a:lnTo>
                  <a:lnTo>
                    <a:pt x="363" y="525"/>
                  </a:lnTo>
                  <a:lnTo>
                    <a:pt x="384" y="519"/>
                  </a:lnTo>
                  <a:lnTo>
                    <a:pt x="402" y="517"/>
                  </a:lnTo>
                  <a:lnTo>
                    <a:pt x="402" y="517"/>
                  </a:lnTo>
                  <a:lnTo>
                    <a:pt x="416" y="519"/>
                  </a:lnTo>
                  <a:lnTo>
                    <a:pt x="428" y="521"/>
                  </a:lnTo>
                  <a:lnTo>
                    <a:pt x="440" y="525"/>
                  </a:lnTo>
                  <a:lnTo>
                    <a:pt x="450" y="529"/>
                  </a:lnTo>
                  <a:lnTo>
                    <a:pt x="450" y="529"/>
                  </a:lnTo>
                  <a:lnTo>
                    <a:pt x="463" y="525"/>
                  </a:lnTo>
                  <a:lnTo>
                    <a:pt x="477" y="519"/>
                  </a:lnTo>
                  <a:lnTo>
                    <a:pt x="491" y="517"/>
                  </a:lnTo>
                  <a:lnTo>
                    <a:pt x="505" y="517"/>
                  </a:lnTo>
                  <a:lnTo>
                    <a:pt x="505" y="517"/>
                  </a:lnTo>
                  <a:lnTo>
                    <a:pt x="523" y="517"/>
                  </a:lnTo>
                  <a:lnTo>
                    <a:pt x="540" y="523"/>
                  </a:lnTo>
                  <a:lnTo>
                    <a:pt x="558" y="531"/>
                  </a:lnTo>
                  <a:lnTo>
                    <a:pt x="572" y="541"/>
                  </a:lnTo>
                  <a:lnTo>
                    <a:pt x="584" y="555"/>
                  </a:lnTo>
                  <a:lnTo>
                    <a:pt x="594" y="573"/>
                  </a:lnTo>
                  <a:lnTo>
                    <a:pt x="600" y="596"/>
                  </a:lnTo>
                  <a:lnTo>
                    <a:pt x="602" y="620"/>
                  </a:lnTo>
                  <a:lnTo>
                    <a:pt x="602" y="975"/>
                  </a:lnTo>
                  <a:lnTo>
                    <a:pt x="641" y="975"/>
                  </a:lnTo>
                  <a:lnTo>
                    <a:pt x="641" y="975"/>
                  </a:lnTo>
                  <a:lnTo>
                    <a:pt x="641" y="975"/>
                  </a:lnTo>
                  <a:lnTo>
                    <a:pt x="641" y="957"/>
                  </a:lnTo>
                  <a:lnTo>
                    <a:pt x="645" y="936"/>
                  </a:lnTo>
                  <a:lnTo>
                    <a:pt x="651" y="916"/>
                  </a:lnTo>
                  <a:lnTo>
                    <a:pt x="659" y="898"/>
                  </a:lnTo>
                  <a:lnTo>
                    <a:pt x="669" y="877"/>
                  </a:lnTo>
                  <a:lnTo>
                    <a:pt x="680" y="861"/>
                  </a:lnTo>
                  <a:lnTo>
                    <a:pt x="692" y="845"/>
                  </a:lnTo>
                  <a:lnTo>
                    <a:pt x="704" y="831"/>
                  </a:lnTo>
                  <a:lnTo>
                    <a:pt x="704" y="831"/>
                  </a:lnTo>
                  <a:lnTo>
                    <a:pt x="734" y="802"/>
                  </a:lnTo>
                  <a:lnTo>
                    <a:pt x="765" y="770"/>
                  </a:lnTo>
                  <a:lnTo>
                    <a:pt x="799" y="725"/>
                  </a:lnTo>
                  <a:lnTo>
                    <a:pt x="815" y="701"/>
                  </a:lnTo>
                  <a:lnTo>
                    <a:pt x="832" y="675"/>
                  </a:lnTo>
                  <a:lnTo>
                    <a:pt x="848" y="646"/>
                  </a:lnTo>
                  <a:lnTo>
                    <a:pt x="862" y="616"/>
                  </a:lnTo>
                  <a:lnTo>
                    <a:pt x="874" y="585"/>
                  </a:lnTo>
                  <a:lnTo>
                    <a:pt x="884" y="553"/>
                  </a:lnTo>
                  <a:lnTo>
                    <a:pt x="890" y="521"/>
                  </a:lnTo>
                  <a:lnTo>
                    <a:pt x="892" y="488"/>
                  </a:lnTo>
                  <a:lnTo>
                    <a:pt x="892" y="488"/>
                  </a:lnTo>
                  <a:lnTo>
                    <a:pt x="890" y="466"/>
                  </a:lnTo>
                  <a:lnTo>
                    <a:pt x="890" y="466"/>
                  </a:lnTo>
                  <a:lnTo>
                    <a:pt x="892" y="446"/>
                  </a:lnTo>
                  <a:lnTo>
                    <a:pt x="892" y="446"/>
                  </a:lnTo>
                  <a:close/>
                  <a:moveTo>
                    <a:pt x="463" y="626"/>
                  </a:moveTo>
                  <a:lnTo>
                    <a:pt x="463" y="626"/>
                  </a:lnTo>
                  <a:lnTo>
                    <a:pt x="463" y="610"/>
                  </a:lnTo>
                  <a:lnTo>
                    <a:pt x="459" y="596"/>
                  </a:lnTo>
                  <a:lnTo>
                    <a:pt x="454" y="585"/>
                  </a:lnTo>
                  <a:lnTo>
                    <a:pt x="448" y="575"/>
                  </a:lnTo>
                  <a:lnTo>
                    <a:pt x="448" y="575"/>
                  </a:lnTo>
                  <a:lnTo>
                    <a:pt x="440" y="585"/>
                  </a:lnTo>
                  <a:lnTo>
                    <a:pt x="432" y="598"/>
                  </a:lnTo>
                  <a:lnTo>
                    <a:pt x="428" y="612"/>
                  </a:lnTo>
                  <a:lnTo>
                    <a:pt x="426" y="626"/>
                  </a:lnTo>
                  <a:lnTo>
                    <a:pt x="426" y="626"/>
                  </a:lnTo>
                  <a:lnTo>
                    <a:pt x="428" y="642"/>
                  </a:lnTo>
                  <a:lnTo>
                    <a:pt x="428" y="656"/>
                  </a:lnTo>
                  <a:lnTo>
                    <a:pt x="434" y="677"/>
                  </a:lnTo>
                  <a:lnTo>
                    <a:pt x="440" y="689"/>
                  </a:lnTo>
                  <a:lnTo>
                    <a:pt x="446" y="693"/>
                  </a:lnTo>
                  <a:lnTo>
                    <a:pt x="446" y="693"/>
                  </a:lnTo>
                  <a:lnTo>
                    <a:pt x="448" y="689"/>
                  </a:lnTo>
                  <a:lnTo>
                    <a:pt x="454" y="679"/>
                  </a:lnTo>
                  <a:lnTo>
                    <a:pt x="459" y="669"/>
                  </a:lnTo>
                  <a:lnTo>
                    <a:pt x="461" y="658"/>
                  </a:lnTo>
                  <a:lnTo>
                    <a:pt x="463" y="644"/>
                  </a:lnTo>
                  <a:lnTo>
                    <a:pt x="463" y="626"/>
                  </a:lnTo>
                  <a:lnTo>
                    <a:pt x="463" y="626"/>
                  </a:lnTo>
                  <a:close/>
                </a:path>
              </a:pathLst>
            </a:custGeom>
            <a:solidFill>
              <a:schemeClr val="bg1"/>
            </a:solidFill>
            <a:ln w="9525">
              <a:noFill/>
            </a:ln>
          </p:spPr>
          <p:txBody>
            <a:bodyPr/>
            <a:p>
              <a:endParaRPr altLang="en-US" lang="zh-CN"/>
            </a:p>
          </p:txBody>
        </p:sp>
      </p:grpSp>
      <p:sp>
        <p:nvSpPr>
          <p:cNvPr id="1049409" name="Freeform 17"/>
          <p:cNvSpPr/>
          <p:nvPr/>
        </p:nvSpPr>
        <p:spPr>
          <a:xfrm>
            <a:off x="5627688" y="2486025"/>
            <a:ext cx="150812" cy="276225"/>
          </a:xfrm>
          <a:custGeom>
            <a:avLst/>
            <a:ahLst/>
            <a:cxnLst>
              <a:cxn ang="0">
                <a:pos x="959" y="866"/>
              </a:cxn>
              <a:cxn ang="0">
                <a:pos x="890" y="836"/>
              </a:cxn>
              <a:cxn ang="0">
                <a:pos x="833" y="832"/>
              </a:cxn>
              <a:cxn ang="0">
                <a:pos x="760" y="856"/>
              </a:cxn>
              <a:cxn ang="0">
                <a:pos x="697" y="907"/>
              </a:cxn>
              <a:cxn ang="0">
                <a:pos x="657" y="988"/>
              </a:cxn>
              <a:cxn ang="0">
                <a:pos x="647" y="1614"/>
              </a:cxn>
              <a:cxn ang="0">
                <a:pos x="639" y="1685"/>
              </a:cxn>
              <a:cxn ang="0">
                <a:pos x="610" y="1754"/>
              </a:cxn>
              <a:cxn ang="0">
                <a:pos x="564" y="1797"/>
              </a:cxn>
              <a:cxn ang="0">
                <a:pos x="509" y="1813"/>
              </a:cxn>
              <a:cxn ang="0">
                <a:pos x="464" y="1811"/>
              </a:cxn>
              <a:cxn ang="0">
                <a:pos x="406" y="1785"/>
              </a:cxn>
              <a:cxn ang="0">
                <a:pos x="359" y="1730"/>
              </a:cxn>
              <a:cxn ang="0">
                <a:pos x="333" y="1647"/>
              </a:cxn>
              <a:cxn ang="0">
                <a:pos x="349" y="876"/>
              </a:cxn>
              <a:cxn ang="0">
                <a:pos x="410" y="692"/>
              </a:cxn>
              <a:cxn ang="0">
                <a:pos x="472" y="655"/>
              </a:cxn>
              <a:cxn ang="0">
                <a:pos x="519" y="605"/>
              </a:cxn>
              <a:cxn ang="0">
                <a:pos x="545" y="542"/>
              </a:cxn>
              <a:cxn ang="0">
                <a:pos x="472" y="258"/>
              </a:cxn>
              <a:cxn ang="0">
                <a:pos x="468" y="27"/>
              </a:cxn>
              <a:cxn ang="0">
                <a:pos x="442" y="4"/>
              </a:cxn>
              <a:cxn ang="0">
                <a:pos x="414" y="2"/>
              </a:cxn>
              <a:cxn ang="0">
                <a:pos x="383" y="21"/>
              </a:cxn>
              <a:cxn ang="0">
                <a:pos x="375" y="258"/>
              </a:cxn>
              <a:cxn ang="0">
                <a:pos x="178" y="35"/>
              </a:cxn>
              <a:cxn ang="0">
                <a:pos x="158" y="8"/>
              </a:cxn>
              <a:cxn ang="0">
                <a:pos x="130" y="0"/>
              </a:cxn>
              <a:cxn ang="0">
                <a:pos x="95" y="12"/>
              </a:cxn>
              <a:cxn ang="0">
                <a:pos x="81" y="43"/>
              </a:cxn>
              <a:cxn ang="0">
                <a:pos x="0" y="507"/>
              </a:cxn>
              <a:cxn ang="0">
                <a:pos x="14" y="574"/>
              </a:cxn>
              <a:cxn ang="0">
                <a:pos x="51" y="633"/>
              </a:cxn>
              <a:cxn ang="0">
                <a:pos x="107" y="678"/>
              </a:cxn>
              <a:cxn ang="0">
                <a:pos x="178" y="704"/>
              </a:cxn>
              <a:cxn ang="0">
                <a:pos x="237" y="1594"/>
              </a:cxn>
              <a:cxn ang="0">
                <a:pos x="260" y="1728"/>
              </a:cxn>
              <a:cxn ang="0">
                <a:pos x="318" y="1825"/>
              </a:cxn>
              <a:cxn ang="0">
                <a:pos x="399" y="1884"/>
              </a:cxn>
              <a:cxn ang="0">
                <a:pos x="495" y="1904"/>
              </a:cxn>
              <a:cxn ang="0">
                <a:pos x="562" y="1894"/>
              </a:cxn>
              <a:cxn ang="0">
                <a:pos x="643" y="1847"/>
              </a:cxn>
              <a:cxn ang="0">
                <a:pos x="706" y="1766"/>
              </a:cxn>
              <a:cxn ang="0">
                <a:pos x="736" y="1649"/>
              </a:cxn>
              <a:cxn ang="0">
                <a:pos x="738" y="1051"/>
              </a:cxn>
              <a:cxn ang="0">
                <a:pos x="752" y="992"/>
              </a:cxn>
              <a:cxn ang="0">
                <a:pos x="783" y="951"/>
              </a:cxn>
              <a:cxn ang="0">
                <a:pos x="854" y="921"/>
              </a:cxn>
              <a:cxn ang="0">
                <a:pos x="892" y="931"/>
              </a:cxn>
              <a:cxn ang="0">
                <a:pos x="919" y="951"/>
              </a:cxn>
              <a:cxn ang="0">
                <a:pos x="943" y="1000"/>
              </a:cxn>
              <a:cxn ang="0">
                <a:pos x="953" y="1545"/>
              </a:cxn>
              <a:cxn ang="0">
                <a:pos x="1042" y="1040"/>
              </a:cxn>
              <a:cxn ang="0">
                <a:pos x="1020" y="947"/>
              </a:cxn>
              <a:cxn ang="0">
                <a:pos x="987" y="892"/>
              </a:cxn>
            </a:cxnLst>
            <a:rect l="0" t="0" r="0" b="0"/>
            <a:pathLst>
              <a:path w="1042" h="1904">
                <a:moveTo>
                  <a:pt x="987" y="892"/>
                </a:moveTo>
                <a:lnTo>
                  <a:pt x="987" y="892"/>
                </a:lnTo>
                <a:lnTo>
                  <a:pt x="973" y="878"/>
                </a:lnTo>
                <a:lnTo>
                  <a:pt x="959" y="866"/>
                </a:lnTo>
                <a:lnTo>
                  <a:pt x="943" y="856"/>
                </a:lnTo>
                <a:lnTo>
                  <a:pt x="927" y="848"/>
                </a:lnTo>
                <a:lnTo>
                  <a:pt x="908" y="840"/>
                </a:lnTo>
                <a:lnTo>
                  <a:pt x="890" y="836"/>
                </a:lnTo>
                <a:lnTo>
                  <a:pt x="872" y="832"/>
                </a:lnTo>
                <a:lnTo>
                  <a:pt x="854" y="832"/>
                </a:lnTo>
                <a:lnTo>
                  <a:pt x="854" y="832"/>
                </a:lnTo>
                <a:lnTo>
                  <a:pt x="833" y="832"/>
                </a:lnTo>
                <a:lnTo>
                  <a:pt x="815" y="836"/>
                </a:lnTo>
                <a:lnTo>
                  <a:pt x="797" y="840"/>
                </a:lnTo>
                <a:lnTo>
                  <a:pt x="779" y="846"/>
                </a:lnTo>
                <a:lnTo>
                  <a:pt x="760" y="856"/>
                </a:lnTo>
                <a:lnTo>
                  <a:pt x="744" y="866"/>
                </a:lnTo>
                <a:lnTo>
                  <a:pt x="728" y="878"/>
                </a:lnTo>
                <a:lnTo>
                  <a:pt x="712" y="892"/>
                </a:lnTo>
                <a:lnTo>
                  <a:pt x="697" y="907"/>
                </a:lnTo>
                <a:lnTo>
                  <a:pt x="685" y="925"/>
                </a:lnTo>
                <a:lnTo>
                  <a:pt x="675" y="945"/>
                </a:lnTo>
                <a:lnTo>
                  <a:pt x="665" y="965"/>
                </a:lnTo>
                <a:lnTo>
                  <a:pt x="657" y="988"/>
                </a:lnTo>
                <a:lnTo>
                  <a:pt x="651" y="1012"/>
                </a:lnTo>
                <a:lnTo>
                  <a:pt x="649" y="1038"/>
                </a:lnTo>
                <a:lnTo>
                  <a:pt x="647" y="1067"/>
                </a:lnTo>
                <a:lnTo>
                  <a:pt x="647" y="1614"/>
                </a:lnTo>
                <a:lnTo>
                  <a:pt x="647" y="1614"/>
                </a:lnTo>
                <a:lnTo>
                  <a:pt x="647" y="1641"/>
                </a:lnTo>
                <a:lnTo>
                  <a:pt x="643" y="1663"/>
                </a:lnTo>
                <a:lnTo>
                  <a:pt x="639" y="1685"/>
                </a:lnTo>
                <a:lnTo>
                  <a:pt x="635" y="1703"/>
                </a:lnTo>
                <a:lnTo>
                  <a:pt x="627" y="1722"/>
                </a:lnTo>
                <a:lnTo>
                  <a:pt x="618" y="1738"/>
                </a:lnTo>
                <a:lnTo>
                  <a:pt x="610" y="1754"/>
                </a:lnTo>
                <a:lnTo>
                  <a:pt x="598" y="1766"/>
                </a:lnTo>
                <a:lnTo>
                  <a:pt x="588" y="1779"/>
                </a:lnTo>
                <a:lnTo>
                  <a:pt x="576" y="1789"/>
                </a:lnTo>
                <a:lnTo>
                  <a:pt x="564" y="1797"/>
                </a:lnTo>
                <a:lnTo>
                  <a:pt x="549" y="1803"/>
                </a:lnTo>
                <a:lnTo>
                  <a:pt x="535" y="1809"/>
                </a:lnTo>
                <a:lnTo>
                  <a:pt x="523" y="1811"/>
                </a:lnTo>
                <a:lnTo>
                  <a:pt x="509" y="1813"/>
                </a:lnTo>
                <a:lnTo>
                  <a:pt x="495" y="1815"/>
                </a:lnTo>
                <a:lnTo>
                  <a:pt x="495" y="1815"/>
                </a:lnTo>
                <a:lnTo>
                  <a:pt x="479" y="1813"/>
                </a:lnTo>
                <a:lnTo>
                  <a:pt x="464" y="1811"/>
                </a:lnTo>
                <a:lnTo>
                  <a:pt x="448" y="1807"/>
                </a:lnTo>
                <a:lnTo>
                  <a:pt x="434" y="1801"/>
                </a:lnTo>
                <a:lnTo>
                  <a:pt x="420" y="1795"/>
                </a:lnTo>
                <a:lnTo>
                  <a:pt x="406" y="1785"/>
                </a:lnTo>
                <a:lnTo>
                  <a:pt x="393" y="1774"/>
                </a:lnTo>
                <a:lnTo>
                  <a:pt x="381" y="1760"/>
                </a:lnTo>
                <a:lnTo>
                  <a:pt x="369" y="1746"/>
                </a:lnTo>
                <a:lnTo>
                  <a:pt x="359" y="1730"/>
                </a:lnTo>
                <a:lnTo>
                  <a:pt x="351" y="1712"/>
                </a:lnTo>
                <a:lnTo>
                  <a:pt x="343" y="1693"/>
                </a:lnTo>
                <a:lnTo>
                  <a:pt x="337" y="1671"/>
                </a:lnTo>
                <a:lnTo>
                  <a:pt x="333" y="1647"/>
                </a:lnTo>
                <a:lnTo>
                  <a:pt x="328" y="1622"/>
                </a:lnTo>
                <a:lnTo>
                  <a:pt x="328" y="1594"/>
                </a:lnTo>
                <a:lnTo>
                  <a:pt x="328" y="876"/>
                </a:lnTo>
                <a:lnTo>
                  <a:pt x="349" y="876"/>
                </a:lnTo>
                <a:lnTo>
                  <a:pt x="373" y="702"/>
                </a:lnTo>
                <a:lnTo>
                  <a:pt x="373" y="702"/>
                </a:lnTo>
                <a:lnTo>
                  <a:pt x="391" y="698"/>
                </a:lnTo>
                <a:lnTo>
                  <a:pt x="410" y="692"/>
                </a:lnTo>
                <a:lnTo>
                  <a:pt x="426" y="684"/>
                </a:lnTo>
                <a:lnTo>
                  <a:pt x="442" y="675"/>
                </a:lnTo>
                <a:lnTo>
                  <a:pt x="458" y="665"/>
                </a:lnTo>
                <a:lnTo>
                  <a:pt x="472" y="655"/>
                </a:lnTo>
                <a:lnTo>
                  <a:pt x="487" y="643"/>
                </a:lnTo>
                <a:lnTo>
                  <a:pt x="499" y="631"/>
                </a:lnTo>
                <a:lnTo>
                  <a:pt x="509" y="619"/>
                </a:lnTo>
                <a:lnTo>
                  <a:pt x="519" y="605"/>
                </a:lnTo>
                <a:lnTo>
                  <a:pt x="527" y="588"/>
                </a:lnTo>
                <a:lnTo>
                  <a:pt x="535" y="574"/>
                </a:lnTo>
                <a:lnTo>
                  <a:pt x="541" y="558"/>
                </a:lnTo>
                <a:lnTo>
                  <a:pt x="545" y="542"/>
                </a:lnTo>
                <a:lnTo>
                  <a:pt x="547" y="523"/>
                </a:lnTo>
                <a:lnTo>
                  <a:pt x="547" y="507"/>
                </a:lnTo>
                <a:lnTo>
                  <a:pt x="547" y="258"/>
                </a:lnTo>
                <a:lnTo>
                  <a:pt x="472" y="258"/>
                </a:lnTo>
                <a:lnTo>
                  <a:pt x="472" y="43"/>
                </a:lnTo>
                <a:lnTo>
                  <a:pt x="472" y="43"/>
                </a:lnTo>
                <a:lnTo>
                  <a:pt x="470" y="35"/>
                </a:lnTo>
                <a:lnTo>
                  <a:pt x="468" y="27"/>
                </a:lnTo>
                <a:lnTo>
                  <a:pt x="462" y="21"/>
                </a:lnTo>
                <a:lnTo>
                  <a:pt x="458" y="12"/>
                </a:lnTo>
                <a:lnTo>
                  <a:pt x="450" y="8"/>
                </a:lnTo>
                <a:lnTo>
                  <a:pt x="442" y="4"/>
                </a:lnTo>
                <a:lnTo>
                  <a:pt x="432" y="2"/>
                </a:lnTo>
                <a:lnTo>
                  <a:pt x="424" y="0"/>
                </a:lnTo>
                <a:lnTo>
                  <a:pt x="424" y="0"/>
                </a:lnTo>
                <a:lnTo>
                  <a:pt x="414" y="2"/>
                </a:lnTo>
                <a:lnTo>
                  <a:pt x="404" y="4"/>
                </a:lnTo>
                <a:lnTo>
                  <a:pt x="395" y="8"/>
                </a:lnTo>
                <a:lnTo>
                  <a:pt x="389" y="12"/>
                </a:lnTo>
                <a:lnTo>
                  <a:pt x="383" y="21"/>
                </a:lnTo>
                <a:lnTo>
                  <a:pt x="377" y="27"/>
                </a:lnTo>
                <a:lnTo>
                  <a:pt x="375" y="35"/>
                </a:lnTo>
                <a:lnTo>
                  <a:pt x="375" y="43"/>
                </a:lnTo>
                <a:lnTo>
                  <a:pt x="375" y="258"/>
                </a:lnTo>
                <a:lnTo>
                  <a:pt x="178" y="258"/>
                </a:lnTo>
                <a:lnTo>
                  <a:pt x="178" y="43"/>
                </a:lnTo>
                <a:lnTo>
                  <a:pt x="178" y="43"/>
                </a:lnTo>
                <a:lnTo>
                  <a:pt x="178" y="35"/>
                </a:lnTo>
                <a:lnTo>
                  <a:pt x="176" y="27"/>
                </a:lnTo>
                <a:lnTo>
                  <a:pt x="170" y="21"/>
                </a:lnTo>
                <a:lnTo>
                  <a:pt x="164" y="12"/>
                </a:lnTo>
                <a:lnTo>
                  <a:pt x="158" y="8"/>
                </a:lnTo>
                <a:lnTo>
                  <a:pt x="150" y="4"/>
                </a:lnTo>
                <a:lnTo>
                  <a:pt x="140" y="2"/>
                </a:lnTo>
                <a:lnTo>
                  <a:pt x="130" y="0"/>
                </a:lnTo>
                <a:lnTo>
                  <a:pt x="130" y="0"/>
                </a:lnTo>
                <a:lnTo>
                  <a:pt x="122" y="2"/>
                </a:lnTo>
                <a:lnTo>
                  <a:pt x="112" y="4"/>
                </a:lnTo>
                <a:lnTo>
                  <a:pt x="103" y="8"/>
                </a:lnTo>
                <a:lnTo>
                  <a:pt x="95" y="12"/>
                </a:lnTo>
                <a:lnTo>
                  <a:pt x="89" y="21"/>
                </a:lnTo>
                <a:lnTo>
                  <a:pt x="85" y="27"/>
                </a:lnTo>
                <a:lnTo>
                  <a:pt x="83" y="35"/>
                </a:lnTo>
                <a:lnTo>
                  <a:pt x="81" y="43"/>
                </a:lnTo>
                <a:lnTo>
                  <a:pt x="81" y="258"/>
                </a:lnTo>
                <a:lnTo>
                  <a:pt x="0" y="258"/>
                </a:lnTo>
                <a:lnTo>
                  <a:pt x="0" y="507"/>
                </a:lnTo>
                <a:lnTo>
                  <a:pt x="0" y="507"/>
                </a:lnTo>
                <a:lnTo>
                  <a:pt x="2" y="523"/>
                </a:lnTo>
                <a:lnTo>
                  <a:pt x="4" y="542"/>
                </a:lnTo>
                <a:lnTo>
                  <a:pt x="8" y="558"/>
                </a:lnTo>
                <a:lnTo>
                  <a:pt x="14" y="574"/>
                </a:lnTo>
                <a:lnTo>
                  <a:pt x="20" y="590"/>
                </a:lnTo>
                <a:lnTo>
                  <a:pt x="30" y="605"/>
                </a:lnTo>
                <a:lnTo>
                  <a:pt x="41" y="619"/>
                </a:lnTo>
                <a:lnTo>
                  <a:pt x="51" y="633"/>
                </a:lnTo>
                <a:lnTo>
                  <a:pt x="63" y="645"/>
                </a:lnTo>
                <a:lnTo>
                  <a:pt x="77" y="657"/>
                </a:lnTo>
                <a:lnTo>
                  <a:pt x="91" y="667"/>
                </a:lnTo>
                <a:lnTo>
                  <a:pt x="107" y="678"/>
                </a:lnTo>
                <a:lnTo>
                  <a:pt x="124" y="686"/>
                </a:lnTo>
                <a:lnTo>
                  <a:pt x="142" y="692"/>
                </a:lnTo>
                <a:lnTo>
                  <a:pt x="160" y="698"/>
                </a:lnTo>
                <a:lnTo>
                  <a:pt x="178" y="704"/>
                </a:lnTo>
                <a:lnTo>
                  <a:pt x="197" y="876"/>
                </a:lnTo>
                <a:lnTo>
                  <a:pt x="237" y="876"/>
                </a:lnTo>
                <a:lnTo>
                  <a:pt x="237" y="1594"/>
                </a:lnTo>
                <a:lnTo>
                  <a:pt x="237" y="1594"/>
                </a:lnTo>
                <a:lnTo>
                  <a:pt x="239" y="1630"/>
                </a:lnTo>
                <a:lnTo>
                  <a:pt x="243" y="1667"/>
                </a:lnTo>
                <a:lnTo>
                  <a:pt x="249" y="1699"/>
                </a:lnTo>
                <a:lnTo>
                  <a:pt x="260" y="1728"/>
                </a:lnTo>
                <a:lnTo>
                  <a:pt x="272" y="1756"/>
                </a:lnTo>
                <a:lnTo>
                  <a:pt x="286" y="1783"/>
                </a:lnTo>
                <a:lnTo>
                  <a:pt x="300" y="1805"/>
                </a:lnTo>
                <a:lnTo>
                  <a:pt x="318" y="1825"/>
                </a:lnTo>
                <a:lnTo>
                  <a:pt x="337" y="1843"/>
                </a:lnTo>
                <a:lnTo>
                  <a:pt x="357" y="1860"/>
                </a:lnTo>
                <a:lnTo>
                  <a:pt x="377" y="1874"/>
                </a:lnTo>
                <a:lnTo>
                  <a:pt x="399" y="1884"/>
                </a:lnTo>
                <a:lnTo>
                  <a:pt x="424" y="1894"/>
                </a:lnTo>
                <a:lnTo>
                  <a:pt x="446" y="1900"/>
                </a:lnTo>
                <a:lnTo>
                  <a:pt x="470" y="1904"/>
                </a:lnTo>
                <a:lnTo>
                  <a:pt x="495" y="1904"/>
                </a:lnTo>
                <a:lnTo>
                  <a:pt x="495" y="1904"/>
                </a:lnTo>
                <a:lnTo>
                  <a:pt x="517" y="1904"/>
                </a:lnTo>
                <a:lnTo>
                  <a:pt x="539" y="1900"/>
                </a:lnTo>
                <a:lnTo>
                  <a:pt x="562" y="1894"/>
                </a:lnTo>
                <a:lnTo>
                  <a:pt x="582" y="1886"/>
                </a:lnTo>
                <a:lnTo>
                  <a:pt x="604" y="1876"/>
                </a:lnTo>
                <a:lnTo>
                  <a:pt x="625" y="1864"/>
                </a:lnTo>
                <a:lnTo>
                  <a:pt x="643" y="1847"/>
                </a:lnTo>
                <a:lnTo>
                  <a:pt x="661" y="1831"/>
                </a:lnTo>
                <a:lnTo>
                  <a:pt x="677" y="1811"/>
                </a:lnTo>
                <a:lnTo>
                  <a:pt x="691" y="1791"/>
                </a:lnTo>
                <a:lnTo>
                  <a:pt x="706" y="1766"/>
                </a:lnTo>
                <a:lnTo>
                  <a:pt x="716" y="1740"/>
                </a:lnTo>
                <a:lnTo>
                  <a:pt x="726" y="1712"/>
                </a:lnTo>
                <a:lnTo>
                  <a:pt x="732" y="1681"/>
                </a:lnTo>
                <a:lnTo>
                  <a:pt x="736" y="1649"/>
                </a:lnTo>
                <a:lnTo>
                  <a:pt x="738" y="1614"/>
                </a:lnTo>
                <a:lnTo>
                  <a:pt x="738" y="1067"/>
                </a:lnTo>
                <a:lnTo>
                  <a:pt x="738" y="1067"/>
                </a:lnTo>
                <a:lnTo>
                  <a:pt x="738" y="1051"/>
                </a:lnTo>
                <a:lnTo>
                  <a:pt x="740" y="1034"/>
                </a:lnTo>
                <a:lnTo>
                  <a:pt x="742" y="1018"/>
                </a:lnTo>
                <a:lnTo>
                  <a:pt x="748" y="1004"/>
                </a:lnTo>
                <a:lnTo>
                  <a:pt x="752" y="992"/>
                </a:lnTo>
                <a:lnTo>
                  <a:pt x="758" y="980"/>
                </a:lnTo>
                <a:lnTo>
                  <a:pt x="766" y="969"/>
                </a:lnTo>
                <a:lnTo>
                  <a:pt x="775" y="959"/>
                </a:lnTo>
                <a:lnTo>
                  <a:pt x="783" y="951"/>
                </a:lnTo>
                <a:lnTo>
                  <a:pt x="791" y="943"/>
                </a:lnTo>
                <a:lnTo>
                  <a:pt x="811" y="931"/>
                </a:lnTo>
                <a:lnTo>
                  <a:pt x="831" y="925"/>
                </a:lnTo>
                <a:lnTo>
                  <a:pt x="854" y="921"/>
                </a:lnTo>
                <a:lnTo>
                  <a:pt x="854" y="921"/>
                </a:lnTo>
                <a:lnTo>
                  <a:pt x="868" y="923"/>
                </a:lnTo>
                <a:lnTo>
                  <a:pt x="884" y="927"/>
                </a:lnTo>
                <a:lnTo>
                  <a:pt x="892" y="931"/>
                </a:lnTo>
                <a:lnTo>
                  <a:pt x="902" y="937"/>
                </a:lnTo>
                <a:lnTo>
                  <a:pt x="910" y="943"/>
                </a:lnTo>
                <a:lnTo>
                  <a:pt x="919" y="951"/>
                </a:lnTo>
                <a:lnTo>
                  <a:pt x="919" y="951"/>
                </a:lnTo>
                <a:lnTo>
                  <a:pt x="927" y="963"/>
                </a:lnTo>
                <a:lnTo>
                  <a:pt x="933" y="974"/>
                </a:lnTo>
                <a:lnTo>
                  <a:pt x="939" y="986"/>
                </a:lnTo>
                <a:lnTo>
                  <a:pt x="943" y="1000"/>
                </a:lnTo>
                <a:lnTo>
                  <a:pt x="947" y="1016"/>
                </a:lnTo>
                <a:lnTo>
                  <a:pt x="951" y="1032"/>
                </a:lnTo>
                <a:lnTo>
                  <a:pt x="953" y="1067"/>
                </a:lnTo>
                <a:lnTo>
                  <a:pt x="953" y="1545"/>
                </a:lnTo>
                <a:lnTo>
                  <a:pt x="1042" y="1545"/>
                </a:lnTo>
                <a:lnTo>
                  <a:pt x="1042" y="1067"/>
                </a:lnTo>
                <a:lnTo>
                  <a:pt x="1042" y="1067"/>
                </a:lnTo>
                <a:lnTo>
                  <a:pt x="1042" y="1040"/>
                </a:lnTo>
                <a:lnTo>
                  <a:pt x="1038" y="1016"/>
                </a:lnTo>
                <a:lnTo>
                  <a:pt x="1034" y="992"/>
                </a:lnTo>
                <a:lnTo>
                  <a:pt x="1028" y="969"/>
                </a:lnTo>
                <a:lnTo>
                  <a:pt x="1020" y="947"/>
                </a:lnTo>
                <a:lnTo>
                  <a:pt x="1012" y="929"/>
                </a:lnTo>
                <a:lnTo>
                  <a:pt x="1000" y="911"/>
                </a:lnTo>
                <a:lnTo>
                  <a:pt x="987" y="892"/>
                </a:lnTo>
                <a:lnTo>
                  <a:pt x="987" y="892"/>
                </a:lnTo>
                <a:close/>
              </a:path>
            </a:pathLst>
          </a:custGeom>
          <a:solidFill>
            <a:schemeClr val="bg1"/>
          </a:solidFill>
          <a:ln w="9525">
            <a:noFill/>
          </a:ln>
        </p:spPr>
        <p:txBody>
          <a:bodyPr/>
          <a:p>
            <a:endParaRPr altLang="en-US" lang="zh-CN"/>
          </a:p>
        </p:txBody>
      </p:sp>
      <p:sp>
        <p:nvSpPr>
          <p:cNvPr id="1049410" name="Freeform 5"/>
          <p:cNvSpPr>
            <a:spLocks noEditPoints="1"/>
          </p:cNvSpPr>
          <p:nvPr/>
        </p:nvSpPr>
        <p:spPr>
          <a:xfrm>
            <a:off x="768350" y="2486025"/>
            <a:ext cx="252413" cy="180975"/>
          </a:xfrm>
          <a:custGeom>
            <a:avLst/>
            <a:ahLst/>
            <a:cxnLst>
              <a:cxn ang="0">
                <a:pos x="271" y="401"/>
              </a:cxn>
              <a:cxn ang="0">
                <a:pos x="294" y="376"/>
              </a:cxn>
              <a:cxn ang="0">
                <a:pos x="185" y="288"/>
              </a:cxn>
              <a:cxn ang="0">
                <a:pos x="87" y="194"/>
              </a:cxn>
              <a:cxn ang="0">
                <a:pos x="123" y="124"/>
              </a:cxn>
              <a:cxn ang="0">
                <a:pos x="328" y="24"/>
              </a:cxn>
              <a:cxn ang="0">
                <a:pos x="582" y="2"/>
              </a:cxn>
              <a:cxn ang="0">
                <a:pos x="781" y="56"/>
              </a:cxn>
              <a:cxn ang="0">
                <a:pos x="932" y="164"/>
              </a:cxn>
              <a:cxn ang="0">
                <a:pos x="998" y="280"/>
              </a:cxn>
              <a:cxn ang="0">
                <a:pos x="994" y="444"/>
              </a:cxn>
              <a:cxn ang="0">
                <a:pos x="849" y="628"/>
              </a:cxn>
              <a:cxn ang="0">
                <a:pos x="629" y="722"/>
              </a:cxn>
              <a:cxn ang="0">
                <a:pos x="369" y="728"/>
              </a:cxn>
              <a:cxn ang="0">
                <a:pos x="149" y="647"/>
              </a:cxn>
              <a:cxn ang="0">
                <a:pos x="29" y="529"/>
              </a:cxn>
              <a:cxn ang="0">
                <a:pos x="4" y="448"/>
              </a:cxn>
              <a:cxn ang="0">
                <a:pos x="87" y="418"/>
              </a:cxn>
              <a:cxn ang="0">
                <a:pos x="236" y="211"/>
              </a:cxn>
              <a:cxn ang="0">
                <a:pos x="350" y="263"/>
              </a:cxn>
              <a:cxn ang="0">
                <a:pos x="469" y="233"/>
              </a:cxn>
              <a:cxn ang="0">
                <a:pos x="503" y="177"/>
              </a:cxn>
              <a:cxn ang="0">
                <a:pos x="454" y="128"/>
              </a:cxn>
              <a:cxn ang="0">
                <a:pos x="309" y="122"/>
              </a:cxn>
              <a:cxn ang="0">
                <a:pos x="232" y="177"/>
              </a:cxn>
              <a:cxn ang="0">
                <a:pos x="221" y="487"/>
              </a:cxn>
              <a:cxn ang="0">
                <a:pos x="155" y="521"/>
              </a:cxn>
              <a:cxn ang="0">
                <a:pos x="179" y="561"/>
              </a:cxn>
              <a:cxn ang="0">
                <a:pos x="256" y="574"/>
              </a:cxn>
              <a:cxn ang="0">
                <a:pos x="320" y="540"/>
              </a:cxn>
              <a:cxn ang="0">
                <a:pos x="298" y="500"/>
              </a:cxn>
              <a:cxn ang="0">
                <a:pos x="845" y="256"/>
              </a:cxn>
              <a:cxn ang="0">
                <a:pos x="776" y="275"/>
              </a:cxn>
              <a:cxn ang="0">
                <a:pos x="768" y="318"/>
              </a:cxn>
              <a:cxn ang="0">
                <a:pos x="845" y="346"/>
              </a:cxn>
              <a:cxn ang="0">
                <a:pos x="915" y="325"/>
              </a:cxn>
              <a:cxn ang="0">
                <a:pos x="924" y="284"/>
              </a:cxn>
              <a:cxn ang="0">
                <a:pos x="845" y="256"/>
              </a:cxn>
              <a:cxn ang="0">
                <a:pos x="781" y="404"/>
              </a:cxn>
              <a:cxn ang="0">
                <a:pos x="744" y="442"/>
              </a:cxn>
              <a:cxn ang="0">
                <a:pos x="796" y="482"/>
              </a:cxn>
              <a:cxn ang="0">
                <a:pos x="875" y="478"/>
              </a:cxn>
              <a:cxn ang="0">
                <a:pos x="913" y="442"/>
              </a:cxn>
              <a:cxn ang="0">
                <a:pos x="862" y="401"/>
              </a:cxn>
              <a:cxn ang="0">
                <a:pos x="668" y="512"/>
              </a:cxn>
              <a:cxn ang="0">
                <a:pos x="601" y="547"/>
              </a:cxn>
              <a:cxn ang="0">
                <a:pos x="625" y="587"/>
              </a:cxn>
              <a:cxn ang="0">
                <a:pos x="702" y="598"/>
              </a:cxn>
              <a:cxn ang="0">
                <a:pos x="768" y="564"/>
              </a:cxn>
              <a:cxn ang="0">
                <a:pos x="744" y="523"/>
              </a:cxn>
              <a:cxn ang="0">
                <a:pos x="450" y="557"/>
              </a:cxn>
              <a:cxn ang="0">
                <a:pos x="379" y="576"/>
              </a:cxn>
              <a:cxn ang="0">
                <a:pos x="371" y="619"/>
              </a:cxn>
              <a:cxn ang="0">
                <a:pos x="450" y="645"/>
              </a:cxn>
              <a:cxn ang="0">
                <a:pos x="520" y="626"/>
              </a:cxn>
              <a:cxn ang="0">
                <a:pos x="527" y="583"/>
              </a:cxn>
              <a:cxn ang="0">
                <a:pos x="450" y="557"/>
              </a:cxn>
            </a:cxnLst>
            <a:rect l="0" t="0" r="0" b="0"/>
            <a:pathLst>
              <a:path w="1009" h="736">
                <a:moveTo>
                  <a:pt x="128" y="416"/>
                </a:moveTo>
                <a:lnTo>
                  <a:pt x="128" y="416"/>
                </a:lnTo>
                <a:lnTo>
                  <a:pt x="192" y="414"/>
                </a:lnTo>
                <a:lnTo>
                  <a:pt x="224" y="410"/>
                </a:lnTo>
                <a:lnTo>
                  <a:pt x="249" y="406"/>
                </a:lnTo>
                <a:lnTo>
                  <a:pt x="271" y="401"/>
                </a:lnTo>
                <a:lnTo>
                  <a:pt x="286" y="395"/>
                </a:lnTo>
                <a:lnTo>
                  <a:pt x="292" y="391"/>
                </a:lnTo>
                <a:lnTo>
                  <a:pt x="294" y="386"/>
                </a:lnTo>
                <a:lnTo>
                  <a:pt x="294" y="380"/>
                </a:lnTo>
                <a:lnTo>
                  <a:pt x="294" y="376"/>
                </a:lnTo>
                <a:lnTo>
                  <a:pt x="294" y="376"/>
                </a:lnTo>
                <a:lnTo>
                  <a:pt x="288" y="365"/>
                </a:lnTo>
                <a:lnTo>
                  <a:pt x="279" y="357"/>
                </a:lnTo>
                <a:lnTo>
                  <a:pt x="254" y="335"/>
                </a:lnTo>
                <a:lnTo>
                  <a:pt x="219" y="312"/>
                </a:lnTo>
                <a:lnTo>
                  <a:pt x="185" y="288"/>
                </a:lnTo>
                <a:lnTo>
                  <a:pt x="185" y="288"/>
                </a:lnTo>
                <a:lnTo>
                  <a:pt x="140" y="258"/>
                </a:lnTo>
                <a:lnTo>
                  <a:pt x="123" y="243"/>
                </a:lnTo>
                <a:lnTo>
                  <a:pt x="111" y="231"/>
                </a:lnTo>
                <a:lnTo>
                  <a:pt x="100" y="218"/>
                </a:lnTo>
                <a:lnTo>
                  <a:pt x="91" y="207"/>
                </a:lnTo>
                <a:lnTo>
                  <a:pt x="87" y="194"/>
                </a:lnTo>
                <a:lnTo>
                  <a:pt x="85" y="184"/>
                </a:lnTo>
                <a:lnTo>
                  <a:pt x="87" y="171"/>
                </a:lnTo>
                <a:lnTo>
                  <a:pt x="91" y="160"/>
                </a:lnTo>
                <a:lnTo>
                  <a:pt x="98" y="147"/>
                </a:lnTo>
                <a:lnTo>
                  <a:pt x="111" y="135"/>
                </a:lnTo>
                <a:lnTo>
                  <a:pt x="123" y="124"/>
                </a:lnTo>
                <a:lnTo>
                  <a:pt x="143" y="109"/>
                </a:lnTo>
                <a:lnTo>
                  <a:pt x="187" y="81"/>
                </a:lnTo>
                <a:lnTo>
                  <a:pt x="187" y="81"/>
                </a:lnTo>
                <a:lnTo>
                  <a:pt x="232" y="60"/>
                </a:lnTo>
                <a:lnTo>
                  <a:pt x="279" y="41"/>
                </a:lnTo>
                <a:lnTo>
                  <a:pt x="328" y="24"/>
                </a:lnTo>
                <a:lnTo>
                  <a:pt x="377" y="13"/>
                </a:lnTo>
                <a:lnTo>
                  <a:pt x="429" y="4"/>
                </a:lnTo>
                <a:lnTo>
                  <a:pt x="480" y="0"/>
                </a:lnTo>
                <a:lnTo>
                  <a:pt x="531" y="0"/>
                </a:lnTo>
                <a:lnTo>
                  <a:pt x="582" y="2"/>
                </a:lnTo>
                <a:lnTo>
                  <a:pt x="582" y="2"/>
                </a:lnTo>
                <a:lnTo>
                  <a:pt x="616" y="7"/>
                </a:lnTo>
                <a:lnTo>
                  <a:pt x="653" y="13"/>
                </a:lnTo>
                <a:lnTo>
                  <a:pt x="687" y="21"/>
                </a:lnTo>
                <a:lnTo>
                  <a:pt x="719" y="30"/>
                </a:lnTo>
                <a:lnTo>
                  <a:pt x="751" y="43"/>
                </a:lnTo>
                <a:lnTo>
                  <a:pt x="781" y="56"/>
                </a:lnTo>
                <a:lnTo>
                  <a:pt x="811" y="68"/>
                </a:lnTo>
                <a:lnTo>
                  <a:pt x="838" y="86"/>
                </a:lnTo>
                <a:lnTo>
                  <a:pt x="864" y="103"/>
                </a:lnTo>
                <a:lnTo>
                  <a:pt x="889" y="122"/>
                </a:lnTo>
                <a:lnTo>
                  <a:pt x="911" y="141"/>
                </a:lnTo>
                <a:lnTo>
                  <a:pt x="932" y="164"/>
                </a:lnTo>
                <a:lnTo>
                  <a:pt x="951" y="186"/>
                </a:lnTo>
                <a:lnTo>
                  <a:pt x="966" y="211"/>
                </a:lnTo>
                <a:lnTo>
                  <a:pt x="981" y="235"/>
                </a:lnTo>
                <a:lnTo>
                  <a:pt x="992" y="263"/>
                </a:lnTo>
                <a:lnTo>
                  <a:pt x="992" y="263"/>
                </a:lnTo>
                <a:lnTo>
                  <a:pt x="998" y="280"/>
                </a:lnTo>
                <a:lnTo>
                  <a:pt x="1003" y="299"/>
                </a:lnTo>
                <a:lnTo>
                  <a:pt x="1007" y="316"/>
                </a:lnTo>
                <a:lnTo>
                  <a:pt x="1009" y="335"/>
                </a:lnTo>
                <a:lnTo>
                  <a:pt x="1009" y="372"/>
                </a:lnTo>
                <a:lnTo>
                  <a:pt x="1005" y="408"/>
                </a:lnTo>
                <a:lnTo>
                  <a:pt x="994" y="444"/>
                </a:lnTo>
                <a:lnTo>
                  <a:pt x="981" y="478"/>
                </a:lnTo>
                <a:lnTo>
                  <a:pt x="962" y="510"/>
                </a:lnTo>
                <a:lnTo>
                  <a:pt x="941" y="542"/>
                </a:lnTo>
                <a:lnTo>
                  <a:pt x="913" y="574"/>
                </a:lnTo>
                <a:lnTo>
                  <a:pt x="883" y="602"/>
                </a:lnTo>
                <a:lnTo>
                  <a:pt x="849" y="628"/>
                </a:lnTo>
                <a:lnTo>
                  <a:pt x="811" y="653"/>
                </a:lnTo>
                <a:lnTo>
                  <a:pt x="770" y="675"/>
                </a:lnTo>
                <a:lnTo>
                  <a:pt x="725" y="694"/>
                </a:lnTo>
                <a:lnTo>
                  <a:pt x="678" y="709"/>
                </a:lnTo>
                <a:lnTo>
                  <a:pt x="629" y="722"/>
                </a:lnTo>
                <a:lnTo>
                  <a:pt x="629" y="722"/>
                </a:lnTo>
                <a:lnTo>
                  <a:pt x="584" y="730"/>
                </a:lnTo>
                <a:lnTo>
                  <a:pt x="542" y="734"/>
                </a:lnTo>
                <a:lnTo>
                  <a:pt x="497" y="736"/>
                </a:lnTo>
                <a:lnTo>
                  <a:pt x="454" y="736"/>
                </a:lnTo>
                <a:lnTo>
                  <a:pt x="411" y="734"/>
                </a:lnTo>
                <a:lnTo>
                  <a:pt x="369" y="728"/>
                </a:lnTo>
                <a:lnTo>
                  <a:pt x="328" y="722"/>
                </a:lnTo>
                <a:lnTo>
                  <a:pt x="290" y="711"/>
                </a:lnTo>
                <a:lnTo>
                  <a:pt x="251" y="698"/>
                </a:lnTo>
                <a:lnTo>
                  <a:pt x="215" y="683"/>
                </a:lnTo>
                <a:lnTo>
                  <a:pt x="181" y="666"/>
                </a:lnTo>
                <a:lnTo>
                  <a:pt x="149" y="647"/>
                </a:lnTo>
                <a:lnTo>
                  <a:pt x="119" y="626"/>
                </a:lnTo>
                <a:lnTo>
                  <a:pt x="91" y="602"/>
                </a:lnTo>
                <a:lnTo>
                  <a:pt x="68" y="579"/>
                </a:lnTo>
                <a:lnTo>
                  <a:pt x="44" y="551"/>
                </a:lnTo>
                <a:lnTo>
                  <a:pt x="44" y="551"/>
                </a:lnTo>
                <a:lnTo>
                  <a:pt x="29" y="529"/>
                </a:lnTo>
                <a:lnTo>
                  <a:pt x="19" y="512"/>
                </a:lnTo>
                <a:lnTo>
                  <a:pt x="10" y="495"/>
                </a:lnTo>
                <a:lnTo>
                  <a:pt x="4" y="480"/>
                </a:lnTo>
                <a:lnTo>
                  <a:pt x="2" y="468"/>
                </a:lnTo>
                <a:lnTo>
                  <a:pt x="0" y="457"/>
                </a:lnTo>
                <a:lnTo>
                  <a:pt x="4" y="448"/>
                </a:lnTo>
                <a:lnTo>
                  <a:pt x="8" y="442"/>
                </a:lnTo>
                <a:lnTo>
                  <a:pt x="17" y="436"/>
                </a:lnTo>
                <a:lnTo>
                  <a:pt x="25" y="429"/>
                </a:lnTo>
                <a:lnTo>
                  <a:pt x="38" y="427"/>
                </a:lnTo>
                <a:lnTo>
                  <a:pt x="51" y="423"/>
                </a:lnTo>
                <a:lnTo>
                  <a:pt x="87" y="418"/>
                </a:lnTo>
                <a:lnTo>
                  <a:pt x="128" y="416"/>
                </a:lnTo>
                <a:lnTo>
                  <a:pt x="128" y="416"/>
                </a:lnTo>
                <a:close/>
                <a:moveTo>
                  <a:pt x="232" y="196"/>
                </a:moveTo>
                <a:lnTo>
                  <a:pt x="232" y="196"/>
                </a:lnTo>
                <a:lnTo>
                  <a:pt x="234" y="203"/>
                </a:lnTo>
                <a:lnTo>
                  <a:pt x="236" y="211"/>
                </a:lnTo>
                <a:lnTo>
                  <a:pt x="245" y="224"/>
                </a:lnTo>
                <a:lnTo>
                  <a:pt x="260" y="237"/>
                </a:lnTo>
                <a:lnTo>
                  <a:pt x="277" y="248"/>
                </a:lnTo>
                <a:lnTo>
                  <a:pt x="298" y="254"/>
                </a:lnTo>
                <a:lnTo>
                  <a:pt x="324" y="261"/>
                </a:lnTo>
                <a:lnTo>
                  <a:pt x="350" y="263"/>
                </a:lnTo>
                <a:lnTo>
                  <a:pt x="377" y="263"/>
                </a:lnTo>
                <a:lnTo>
                  <a:pt x="377" y="263"/>
                </a:lnTo>
                <a:lnTo>
                  <a:pt x="403" y="258"/>
                </a:lnTo>
                <a:lnTo>
                  <a:pt x="429" y="252"/>
                </a:lnTo>
                <a:lnTo>
                  <a:pt x="450" y="243"/>
                </a:lnTo>
                <a:lnTo>
                  <a:pt x="469" y="233"/>
                </a:lnTo>
                <a:lnTo>
                  <a:pt x="484" y="220"/>
                </a:lnTo>
                <a:lnTo>
                  <a:pt x="495" y="207"/>
                </a:lnTo>
                <a:lnTo>
                  <a:pt x="501" y="192"/>
                </a:lnTo>
                <a:lnTo>
                  <a:pt x="503" y="184"/>
                </a:lnTo>
                <a:lnTo>
                  <a:pt x="503" y="177"/>
                </a:lnTo>
                <a:lnTo>
                  <a:pt x="503" y="177"/>
                </a:lnTo>
                <a:lnTo>
                  <a:pt x="501" y="169"/>
                </a:lnTo>
                <a:lnTo>
                  <a:pt x="497" y="162"/>
                </a:lnTo>
                <a:lnTo>
                  <a:pt x="493" y="154"/>
                </a:lnTo>
                <a:lnTo>
                  <a:pt x="486" y="150"/>
                </a:lnTo>
                <a:lnTo>
                  <a:pt x="471" y="137"/>
                </a:lnTo>
                <a:lnTo>
                  <a:pt x="454" y="128"/>
                </a:lnTo>
                <a:lnTo>
                  <a:pt x="433" y="122"/>
                </a:lnTo>
                <a:lnTo>
                  <a:pt x="409" y="118"/>
                </a:lnTo>
                <a:lnTo>
                  <a:pt x="384" y="115"/>
                </a:lnTo>
                <a:lnTo>
                  <a:pt x="358" y="115"/>
                </a:lnTo>
                <a:lnTo>
                  <a:pt x="332" y="118"/>
                </a:lnTo>
                <a:lnTo>
                  <a:pt x="309" y="122"/>
                </a:lnTo>
                <a:lnTo>
                  <a:pt x="286" y="128"/>
                </a:lnTo>
                <a:lnTo>
                  <a:pt x="266" y="139"/>
                </a:lnTo>
                <a:lnTo>
                  <a:pt x="251" y="150"/>
                </a:lnTo>
                <a:lnTo>
                  <a:pt x="239" y="162"/>
                </a:lnTo>
                <a:lnTo>
                  <a:pt x="234" y="171"/>
                </a:lnTo>
                <a:lnTo>
                  <a:pt x="232" y="177"/>
                </a:lnTo>
                <a:lnTo>
                  <a:pt x="232" y="186"/>
                </a:lnTo>
                <a:lnTo>
                  <a:pt x="232" y="196"/>
                </a:lnTo>
                <a:lnTo>
                  <a:pt x="232" y="196"/>
                </a:lnTo>
                <a:close/>
                <a:moveTo>
                  <a:pt x="239" y="487"/>
                </a:moveTo>
                <a:lnTo>
                  <a:pt x="239" y="487"/>
                </a:lnTo>
                <a:lnTo>
                  <a:pt x="221" y="487"/>
                </a:lnTo>
                <a:lnTo>
                  <a:pt x="204" y="489"/>
                </a:lnTo>
                <a:lnTo>
                  <a:pt x="189" y="493"/>
                </a:lnTo>
                <a:lnTo>
                  <a:pt x="179" y="500"/>
                </a:lnTo>
                <a:lnTo>
                  <a:pt x="168" y="506"/>
                </a:lnTo>
                <a:lnTo>
                  <a:pt x="160" y="512"/>
                </a:lnTo>
                <a:lnTo>
                  <a:pt x="155" y="521"/>
                </a:lnTo>
                <a:lnTo>
                  <a:pt x="153" y="529"/>
                </a:lnTo>
                <a:lnTo>
                  <a:pt x="153" y="529"/>
                </a:lnTo>
                <a:lnTo>
                  <a:pt x="155" y="540"/>
                </a:lnTo>
                <a:lnTo>
                  <a:pt x="160" y="549"/>
                </a:lnTo>
                <a:lnTo>
                  <a:pt x="168" y="555"/>
                </a:lnTo>
                <a:lnTo>
                  <a:pt x="179" y="561"/>
                </a:lnTo>
                <a:lnTo>
                  <a:pt x="189" y="568"/>
                </a:lnTo>
                <a:lnTo>
                  <a:pt x="204" y="572"/>
                </a:lnTo>
                <a:lnTo>
                  <a:pt x="221" y="574"/>
                </a:lnTo>
                <a:lnTo>
                  <a:pt x="239" y="574"/>
                </a:lnTo>
                <a:lnTo>
                  <a:pt x="239" y="574"/>
                </a:lnTo>
                <a:lnTo>
                  <a:pt x="256" y="574"/>
                </a:lnTo>
                <a:lnTo>
                  <a:pt x="271" y="572"/>
                </a:lnTo>
                <a:lnTo>
                  <a:pt x="286" y="568"/>
                </a:lnTo>
                <a:lnTo>
                  <a:pt x="298" y="561"/>
                </a:lnTo>
                <a:lnTo>
                  <a:pt x="309" y="555"/>
                </a:lnTo>
                <a:lnTo>
                  <a:pt x="315" y="549"/>
                </a:lnTo>
                <a:lnTo>
                  <a:pt x="320" y="540"/>
                </a:lnTo>
                <a:lnTo>
                  <a:pt x="322" y="529"/>
                </a:lnTo>
                <a:lnTo>
                  <a:pt x="322" y="529"/>
                </a:lnTo>
                <a:lnTo>
                  <a:pt x="320" y="521"/>
                </a:lnTo>
                <a:lnTo>
                  <a:pt x="315" y="512"/>
                </a:lnTo>
                <a:lnTo>
                  <a:pt x="309" y="506"/>
                </a:lnTo>
                <a:lnTo>
                  <a:pt x="298" y="500"/>
                </a:lnTo>
                <a:lnTo>
                  <a:pt x="286" y="493"/>
                </a:lnTo>
                <a:lnTo>
                  <a:pt x="271" y="489"/>
                </a:lnTo>
                <a:lnTo>
                  <a:pt x="256" y="487"/>
                </a:lnTo>
                <a:lnTo>
                  <a:pt x="239" y="487"/>
                </a:lnTo>
                <a:lnTo>
                  <a:pt x="239" y="487"/>
                </a:lnTo>
                <a:close/>
                <a:moveTo>
                  <a:pt x="845" y="256"/>
                </a:moveTo>
                <a:lnTo>
                  <a:pt x="845" y="256"/>
                </a:lnTo>
                <a:lnTo>
                  <a:pt x="828" y="258"/>
                </a:lnTo>
                <a:lnTo>
                  <a:pt x="813" y="261"/>
                </a:lnTo>
                <a:lnTo>
                  <a:pt x="798" y="265"/>
                </a:lnTo>
                <a:lnTo>
                  <a:pt x="785" y="269"/>
                </a:lnTo>
                <a:lnTo>
                  <a:pt x="776" y="275"/>
                </a:lnTo>
                <a:lnTo>
                  <a:pt x="768" y="284"/>
                </a:lnTo>
                <a:lnTo>
                  <a:pt x="764" y="293"/>
                </a:lnTo>
                <a:lnTo>
                  <a:pt x="761" y="301"/>
                </a:lnTo>
                <a:lnTo>
                  <a:pt x="761" y="301"/>
                </a:lnTo>
                <a:lnTo>
                  <a:pt x="764" y="310"/>
                </a:lnTo>
                <a:lnTo>
                  <a:pt x="768" y="318"/>
                </a:lnTo>
                <a:lnTo>
                  <a:pt x="776" y="325"/>
                </a:lnTo>
                <a:lnTo>
                  <a:pt x="785" y="333"/>
                </a:lnTo>
                <a:lnTo>
                  <a:pt x="798" y="337"/>
                </a:lnTo>
                <a:lnTo>
                  <a:pt x="813" y="342"/>
                </a:lnTo>
                <a:lnTo>
                  <a:pt x="828" y="344"/>
                </a:lnTo>
                <a:lnTo>
                  <a:pt x="845" y="346"/>
                </a:lnTo>
                <a:lnTo>
                  <a:pt x="845" y="346"/>
                </a:lnTo>
                <a:lnTo>
                  <a:pt x="862" y="344"/>
                </a:lnTo>
                <a:lnTo>
                  <a:pt x="879" y="342"/>
                </a:lnTo>
                <a:lnTo>
                  <a:pt x="894" y="337"/>
                </a:lnTo>
                <a:lnTo>
                  <a:pt x="904" y="333"/>
                </a:lnTo>
                <a:lnTo>
                  <a:pt x="915" y="325"/>
                </a:lnTo>
                <a:lnTo>
                  <a:pt x="924" y="318"/>
                </a:lnTo>
                <a:lnTo>
                  <a:pt x="928" y="310"/>
                </a:lnTo>
                <a:lnTo>
                  <a:pt x="930" y="301"/>
                </a:lnTo>
                <a:lnTo>
                  <a:pt x="930" y="301"/>
                </a:lnTo>
                <a:lnTo>
                  <a:pt x="928" y="293"/>
                </a:lnTo>
                <a:lnTo>
                  <a:pt x="924" y="284"/>
                </a:lnTo>
                <a:lnTo>
                  <a:pt x="915" y="275"/>
                </a:lnTo>
                <a:lnTo>
                  <a:pt x="904" y="269"/>
                </a:lnTo>
                <a:lnTo>
                  <a:pt x="894" y="265"/>
                </a:lnTo>
                <a:lnTo>
                  <a:pt x="879" y="261"/>
                </a:lnTo>
                <a:lnTo>
                  <a:pt x="862" y="258"/>
                </a:lnTo>
                <a:lnTo>
                  <a:pt x="845" y="256"/>
                </a:lnTo>
                <a:lnTo>
                  <a:pt x="845" y="256"/>
                </a:lnTo>
                <a:close/>
                <a:moveTo>
                  <a:pt x="828" y="397"/>
                </a:moveTo>
                <a:lnTo>
                  <a:pt x="828" y="397"/>
                </a:lnTo>
                <a:lnTo>
                  <a:pt x="811" y="397"/>
                </a:lnTo>
                <a:lnTo>
                  <a:pt x="796" y="401"/>
                </a:lnTo>
                <a:lnTo>
                  <a:pt x="781" y="404"/>
                </a:lnTo>
                <a:lnTo>
                  <a:pt x="768" y="410"/>
                </a:lnTo>
                <a:lnTo>
                  <a:pt x="757" y="416"/>
                </a:lnTo>
                <a:lnTo>
                  <a:pt x="751" y="425"/>
                </a:lnTo>
                <a:lnTo>
                  <a:pt x="744" y="431"/>
                </a:lnTo>
                <a:lnTo>
                  <a:pt x="744" y="442"/>
                </a:lnTo>
                <a:lnTo>
                  <a:pt x="744" y="442"/>
                </a:lnTo>
                <a:lnTo>
                  <a:pt x="744" y="450"/>
                </a:lnTo>
                <a:lnTo>
                  <a:pt x="751" y="459"/>
                </a:lnTo>
                <a:lnTo>
                  <a:pt x="757" y="465"/>
                </a:lnTo>
                <a:lnTo>
                  <a:pt x="768" y="472"/>
                </a:lnTo>
                <a:lnTo>
                  <a:pt x="781" y="478"/>
                </a:lnTo>
                <a:lnTo>
                  <a:pt x="796" y="482"/>
                </a:lnTo>
                <a:lnTo>
                  <a:pt x="811" y="485"/>
                </a:lnTo>
                <a:lnTo>
                  <a:pt x="828" y="485"/>
                </a:lnTo>
                <a:lnTo>
                  <a:pt x="828" y="485"/>
                </a:lnTo>
                <a:lnTo>
                  <a:pt x="845" y="485"/>
                </a:lnTo>
                <a:lnTo>
                  <a:pt x="862" y="482"/>
                </a:lnTo>
                <a:lnTo>
                  <a:pt x="875" y="478"/>
                </a:lnTo>
                <a:lnTo>
                  <a:pt x="887" y="472"/>
                </a:lnTo>
                <a:lnTo>
                  <a:pt x="898" y="465"/>
                </a:lnTo>
                <a:lnTo>
                  <a:pt x="907" y="459"/>
                </a:lnTo>
                <a:lnTo>
                  <a:pt x="911" y="450"/>
                </a:lnTo>
                <a:lnTo>
                  <a:pt x="913" y="442"/>
                </a:lnTo>
                <a:lnTo>
                  <a:pt x="913" y="442"/>
                </a:lnTo>
                <a:lnTo>
                  <a:pt x="911" y="431"/>
                </a:lnTo>
                <a:lnTo>
                  <a:pt x="907" y="425"/>
                </a:lnTo>
                <a:lnTo>
                  <a:pt x="898" y="416"/>
                </a:lnTo>
                <a:lnTo>
                  <a:pt x="887" y="410"/>
                </a:lnTo>
                <a:lnTo>
                  <a:pt x="875" y="404"/>
                </a:lnTo>
                <a:lnTo>
                  <a:pt x="862" y="401"/>
                </a:lnTo>
                <a:lnTo>
                  <a:pt x="845" y="397"/>
                </a:lnTo>
                <a:lnTo>
                  <a:pt x="828" y="397"/>
                </a:lnTo>
                <a:lnTo>
                  <a:pt x="828" y="397"/>
                </a:lnTo>
                <a:close/>
                <a:moveTo>
                  <a:pt x="685" y="510"/>
                </a:moveTo>
                <a:lnTo>
                  <a:pt x="685" y="510"/>
                </a:lnTo>
                <a:lnTo>
                  <a:pt x="668" y="512"/>
                </a:lnTo>
                <a:lnTo>
                  <a:pt x="653" y="515"/>
                </a:lnTo>
                <a:lnTo>
                  <a:pt x="638" y="519"/>
                </a:lnTo>
                <a:lnTo>
                  <a:pt x="625" y="523"/>
                </a:lnTo>
                <a:lnTo>
                  <a:pt x="614" y="529"/>
                </a:lnTo>
                <a:lnTo>
                  <a:pt x="608" y="538"/>
                </a:lnTo>
                <a:lnTo>
                  <a:pt x="601" y="547"/>
                </a:lnTo>
                <a:lnTo>
                  <a:pt x="601" y="555"/>
                </a:lnTo>
                <a:lnTo>
                  <a:pt x="601" y="555"/>
                </a:lnTo>
                <a:lnTo>
                  <a:pt x="601" y="564"/>
                </a:lnTo>
                <a:lnTo>
                  <a:pt x="608" y="572"/>
                </a:lnTo>
                <a:lnTo>
                  <a:pt x="614" y="581"/>
                </a:lnTo>
                <a:lnTo>
                  <a:pt x="625" y="587"/>
                </a:lnTo>
                <a:lnTo>
                  <a:pt x="638" y="591"/>
                </a:lnTo>
                <a:lnTo>
                  <a:pt x="653" y="596"/>
                </a:lnTo>
                <a:lnTo>
                  <a:pt x="668" y="598"/>
                </a:lnTo>
                <a:lnTo>
                  <a:pt x="685" y="600"/>
                </a:lnTo>
                <a:lnTo>
                  <a:pt x="685" y="600"/>
                </a:lnTo>
                <a:lnTo>
                  <a:pt x="702" y="598"/>
                </a:lnTo>
                <a:lnTo>
                  <a:pt x="719" y="596"/>
                </a:lnTo>
                <a:lnTo>
                  <a:pt x="732" y="591"/>
                </a:lnTo>
                <a:lnTo>
                  <a:pt x="744" y="587"/>
                </a:lnTo>
                <a:lnTo>
                  <a:pt x="755" y="581"/>
                </a:lnTo>
                <a:lnTo>
                  <a:pt x="764" y="572"/>
                </a:lnTo>
                <a:lnTo>
                  <a:pt x="768" y="564"/>
                </a:lnTo>
                <a:lnTo>
                  <a:pt x="770" y="555"/>
                </a:lnTo>
                <a:lnTo>
                  <a:pt x="770" y="555"/>
                </a:lnTo>
                <a:lnTo>
                  <a:pt x="768" y="547"/>
                </a:lnTo>
                <a:lnTo>
                  <a:pt x="764" y="538"/>
                </a:lnTo>
                <a:lnTo>
                  <a:pt x="755" y="529"/>
                </a:lnTo>
                <a:lnTo>
                  <a:pt x="744" y="523"/>
                </a:lnTo>
                <a:lnTo>
                  <a:pt x="732" y="519"/>
                </a:lnTo>
                <a:lnTo>
                  <a:pt x="719" y="515"/>
                </a:lnTo>
                <a:lnTo>
                  <a:pt x="702" y="512"/>
                </a:lnTo>
                <a:lnTo>
                  <a:pt x="685" y="510"/>
                </a:lnTo>
                <a:lnTo>
                  <a:pt x="685" y="510"/>
                </a:lnTo>
                <a:close/>
                <a:moveTo>
                  <a:pt x="450" y="557"/>
                </a:moveTo>
                <a:lnTo>
                  <a:pt x="450" y="557"/>
                </a:lnTo>
                <a:lnTo>
                  <a:pt x="433" y="557"/>
                </a:lnTo>
                <a:lnTo>
                  <a:pt x="416" y="559"/>
                </a:lnTo>
                <a:lnTo>
                  <a:pt x="403" y="564"/>
                </a:lnTo>
                <a:lnTo>
                  <a:pt x="390" y="570"/>
                </a:lnTo>
                <a:lnTo>
                  <a:pt x="379" y="576"/>
                </a:lnTo>
                <a:lnTo>
                  <a:pt x="371" y="583"/>
                </a:lnTo>
                <a:lnTo>
                  <a:pt x="367" y="591"/>
                </a:lnTo>
                <a:lnTo>
                  <a:pt x="364" y="600"/>
                </a:lnTo>
                <a:lnTo>
                  <a:pt x="364" y="600"/>
                </a:lnTo>
                <a:lnTo>
                  <a:pt x="367" y="611"/>
                </a:lnTo>
                <a:lnTo>
                  <a:pt x="371" y="619"/>
                </a:lnTo>
                <a:lnTo>
                  <a:pt x="379" y="626"/>
                </a:lnTo>
                <a:lnTo>
                  <a:pt x="390" y="632"/>
                </a:lnTo>
                <a:lnTo>
                  <a:pt x="403" y="638"/>
                </a:lnTo>
                <a:lnTo>
                  <a:pt x="416" y="643"/>
                </a:lnTo>
                <a:lnTo>
                  <a:pt x="433" y="645"/>
                </a:lnTo>
                <a:lnTo>
                  <a:pt x="450" y="645"/>
                </a:lnTo>
                <a:lnTo>
                  <a:pt x="450" y="645"/>
                </a:lnTo>
                <a:lnTo>
                  <a:pt x="467" y="645"/>
                </a:lnTo>
                <a:lnTo>
                  <a:pt x="482" y="643"/>
                </a:lnTo>
                <a:lnTo>
                  <a:pt x="497" y="638"/>
                </a:lnTo>
                <a:lnTo>
                  <a:pt x="510" y="632"/>
                </a:lnTo>
                <a:lnTo>
                  <a:pt x="520" y="626"/>
                </a:lnTo>
                <a:lnTo>
                  <a:pt x="527" y="619"/>
                </a:lnTo>
                <a:lnTo>
                  <a:pt x="533" y="611"/>
                </a:lnTo>
                <a:lnTo>
                  <a:pt x="533" y="600"/>
                </a:lnTo>
                <a:lnTo>
                  <a:pt x="533" y="600"/>
                </a:lnTo>
                <a:lnTo>
                  <a:pt x="533" y="591"/>
                </a:lnTo>
                <a:lnTo>
                  <a:pt x="527" y="583"/>
                </a:lnTo>
                <a:lnTo>
                  <a:pt x="520" y="576"/>
                </a:lnTo>
                <a:lnTo>
                  <a:pt x="510" y="570"/>
                </a:lnTo>
                <a:lnTo>
                  <a:pt x="497" y="564"/>
                </a:lnTo>
                <a:lnTo>
                  <a:pt x="482" y="559"/>
                </a:lnTo>
                <a:lnTo>
                  <a:pt x="467" y="557"/>
                </a:lnTo>
                <a:lnTo>
                  <a:pt x="450" y="557"/>
                </a:lnTo>
                <a:lnTo>
                  <a:pt x="450" y="557"/>
                </a:lnTo>
                <a:close/>
              </a:path>
            </a:pathLst>
          </a:custGeom>
          <a:solidFill>
            <a:schemeClr val="bg1"/>
          </a:solidFill>
          <a:ln w="9525">
            <a:noFill/>
          </a:ln>
        </p:spPr>
        <p:txBody>
          <a:bodyPr/>
          <a:p>
            <a:endParaRPr altLang="en-US" lang="zh-CN"/>
          </a:p>
        </p:txBody>
      </p:sp>
      <p:sp>
        <p:nvSpPr>
          <p:cNvPr id="1049411" name="Freeform 8"/>
          <p:cNvSpPr>
            <a:spLocks noEditPoints="1"/>
          </p:cNvSpPr>
          <p:nvPr/>
        </p:nvSpPr>
        <p:spPr>
          <a:xfrm>
            <a:off x="1917700" y="2486025"/>
            <a:ext cx="234950" cy="234950"/>
          </a:xfrm>
          <a:custGeom>
            <a:avLst/>
            <a:ahLst/>
            <a:cxnLst>
              <a:cxn ang="0">
                <a:pos x="258" y="352"/>
              </a:cxn>
              <a:cxn ang="0">
                <a:pos x="256" y="352"/>
              </a:cxn>
              <a:cxn ang="0">
                <a:pos x="250" y="357"/>
              </a:cxn>
              <a:cxn ang="0">
                <a:pos x="245" y="359"/>
              </a:cxn>
              <a:cxn ang="0">
                <a:pos x="241" y="361"/>
              </a:cxn>
              <a:cxn ang="0">
                <a:pos x="239" y="363"/>
              </a:cxn>
              <a:cxn ang="0">
                <a:pos x="235" y="365"/>
              </a:cxn>
              <a:cxn ang="0">
                <a:pos x="232" y="367"/>
              </a:cxn>
              <a:cxn ang="0">
                <a:pos x="228" y="370"/>
              </a:cxn>
              <a:cxn ang="0">
                <a:pos x="224" y="374"/>
              </a:cxn>
              <a:cxn ang="0">
                <a:pos x="222" y="376"/>
              </a:cxn>
              <a:cxn ang="0">
                <a:pos x="220" y="378"/>
              </a:cxn>
              <a:cxn ang="0">
                <a:pos x="181" y="440"/>
              </a:cxn>
              <a:cxn ang="0">
                <a:pos x="173" y="474"/>
              </a:cxn>
              <a:cxn ang="0">
                <a:pos x="183" y="553"/>
              </a:cxn>
              <a:cxn ang="0">
                <a:pos x="175" y="602"/>
              </a:cxn>
              <a:cxn ang="0">
                <a:pos x="497" y="624"/>
              </a:cxn>
              <a:cxn ang="0">
                <a:pos x="506" y="560"/>
              </a:cxn>
              <a:cxn ang="0">
                <a:pos x="493" y="461"/>
              </a:cxn>
              <a:cxn ang="0">
                <a:pos x="444" y="380"/>
              </a:cxn>
              <a:cxn ang="0">
                <a:pos x="354" y="338"/>
              </a:cxn>
              <a:cxn ang="0">
                <a:pos x="282" y="344"/>
              </a:cxn>
              <a:cxn ang="0">
                <a:pos x="783" y="0"/>
              </a:cxn>
              <a:cxn ang="0">
                <a:pos x="877" y="609"/>
              </a:cxn>
              <a:cxn ang="0">
                <a:pos x="158" y="222"/>
              </a:cxn>
              <a:cxn ang="0">
                <a:pos x="659" y="246"/>
              </a:cxn>
              <a:cxn ang="0">
                <a:pos x="0" y="246"/>
              </a:cxn>
              <a:cxn ang="0">
                <a:pos x="38" y="860"/>
              </a:cxn>
              <a:cxn ang="0">
                <a:pos x="324" y="476"/>
              </a:cxn>
              <a:cxn ang="0">
                <a:pos x="356" y="442"/>
              </a:cxn>
              <a:cxn ang="0">
                <a:pos x="444" y="491"/>
              </a:cxn>
              <a:cxn ang="0">
                <a:pos x="422" y="557"/>
              </a:cxn>
              <a:cxn ang="0">
                <a:pos x="348" y="606"/>
              </a:cxn>
              <a:cxn ang="0">
                <a:pos x="279" y="600"/>
              </a:cxn>
              <a:cxn ang="0">
                <a:pos x="215" y="538"/>
              </a:cxn>
              <a:cxn ang="0">
                <a:pos x="207" y="476"/>
              </a:cxn>
              <a:cxn ang="0">
                <a:pos x="209" y="474"/>
              </a:cxn>
              <a:cxn ang="0">
                <a:pos x="382" y="506"/>
              </a:cxn>
              <a:cxn ang="0">
                <a:pos x="386" y="523"/>
              </a:cxn>
              <a:cxn ang="0">
                <a:pos x="371" y="532"/>
              </a:cxn>
              <a:cxn ang="0">
                <a:pos x="354" y="517"/>
              </a:cxn>
              <a:cxn ang="0">
                <a:pos x="365" y="502"/>
              </a:cxn>
              <a:cxn ang="0">
                <a:pos x="275" y="500"/>
              </a:cxn>
              <a:cxn ang="0">
                <a:pos x="290" y="517"/>
              </a:cxn>
              <a:cxn ang="0">
                <a:pos x="282" y="532"/>
              </a:cxn>
              <a:cxn ang="0">
                <a:pos x="264" y="528"/>
              </a:cxn>
              <a:cxn ang="0">
                <a:pos x="260" y="510"/>
              </a:cxn>
              <a:cxn ang="0">
                <a:pos x="275" y="500"/>
              </a:cxn>
              <a:cxn ang="0">
                <a:pos x="512" y="820"/>
              </a:cxn>
              <a:cxn ang="0">
                <a:pos x="489" y="728"/>
              </a:cxn>
              <a:cxn ang="0">
                <a:pos x="407" y="645"/>
              </a:cxn>
              <a:cxn ang="0">
                <a:pos x="284" y="632"/>
              </a:cxn>
              <a:cxn ang="0">
                <a:pos x="190" y="703"/>
              </a:cxn>
              <a:cxn ang="0">
                <a:pos x="151" y="820"/>
              </a:cxn>
            </a:cxnLst>
            <a:rect l="0" t="0" r="0" b="0"/>
            <a:pathLst>
              <a:path w="935" h="954">
                <a:moveTo>
                  <a:pt x="267" y="348"/>
                </a:moveTo>
                <a:lnTo>
                  <a:pt x="267" y="348"/>
                </a:lnTo>
                <a:lnTo>
                  <a:pt x="267" y="348"/>
                </a:lnTo>
                <a:lnTo>
                  <a:pt x="258" y="352"/>
                </a:lnTo>
                <a:lnTo>
                  <a:pt x="258" y="352"/>
                </a:lnTo>
                <a:lnTo>
                  <a:pt x="258" y="352"/>
                </a:lnTo>
                <a:lnTo>
                  <a:pt x="256" y="352"/>
                </a:lnTo>
                <a:lnTo>
                  <a:pt x="256" y="352"/>
                </a:lnTo>
                <a:lnTo>
                  <a:pt x="256" y="352"/>
                </a:lnTo>
                <a:lnTo>
                  <a:pt x="250" y="357"/>
                </a:lnTo>
                <a:lnTo>
                  <a:pt x="250" y="357"/>
                </a:lnTo>
                <a:lnTo>
                  <a:pt x="250" y="357"/>
                </a:lnTo>
                <a:lnTo>
                  <a:pt x="247" y="357"/>
                </a:lnTo>
                <a:lnTo>
                  <a:pt x="247" y="359"/>
                </a:lnTo>
                <a:lnTo>
                  <a:pt x="247" y="359"/>
                </a:lnTo>
                <a:lnTo>
                  <a:pt x="245" y="359"/>
                </a:lnTo>
                <a:lnTo>
                  <a:pt x="245" y="359"/>
                </a:lnTo>
                <a:lnTo>
                  <a:pt x="245" y="359"/>
                </a:lnTo>
                <a:lnTo>
                  <a:pt x="243" y="361"/>
                </a:lnTo>
                <a:lnTo>
                  <a:pt x="241" y="361"/>
                </a:lnTo>
                <a:lnTo>
                  <a:pt x="241" y="361"/>
                </a:lnTo>
                <a:lnTo>
                  <a:pt x="239" y="363"/>
                </a:lnTo>
                <a:lnTo>
                  <a:pt x="239" y="363"/>
                </a:lnTo>
                <a:lnTo>
                  <a:pt x="239" y="363"/>
                </a:lnTo>
                <a:lnTo>
                  <a:pt x="237" y="365"/>
                </a:lnTo>
                <a:lnTo>
                  <a:pt x="237" y="365"/>
                </a:lnTo>
                <a:lnTo>
                  <a:pt x="237" y="365"/>
                </a:lnTo>
                <a:lnTo>
                  <a:pt x="235" y="365"/>
                </a:lnTo>
                <a:lnTo>
                  <a:pt x="235" y="367"/>
                </a:lnTo>
                <a:lnTo>
                  <a:pt x="235" y="367"/>
                </a:lnTo>
                <a:lnTo>
                  <a:pt x="232" y="367"/>
                </a:lnTo>
                <a:lnTo>
                  <a:pt x="232" y="367"/>
                </a:lnTo>
                <a:lnTo>
                  <a:pt x="232" y="367"/>
                </a:lnTo>
                <a:lnTo>
                  <a:pt x="230" y="370"/>
                </a:lnTo>
                <a:lnTo>
                  <a:pt x="228" y="370"/>
                </a:lnTo>
                <a:lnTo>
                  <a:pt x="228" y="370"/>
                </a:lnTo>
                <a:lnTo>
                  <a:pt x="228" y="372"/>
                </a:lnTo>
                <a:lnTo>
                  <a:pt x="226" y="372"/>
                </a:lnTo>
                <a:lnTo>
                  <a:pt x="226" y="374"/>
                </a:lnTo>
                <a:lnTo>
                  <a:pt x="224" y="374"/>
                </a:lnTo>
                <a:lnTo>
                  <a:pt x="224" y="374"/>
                </a:lnTo>
                <a:lnTo>
                  <a:pt x="224" y="376"/>
                </a:lnTo>
                <a:lnTo>
                  <a:pt x="222" y="376"/>
                </a:lnTo>
                <a:lnTo>
                  <a:pt x="222" y="376"/>
                </a:lnTo>
                <a:lnTo>
                  <a:pt x="220" y="378"/>
                </a:lnTo>
                <a:lnTo>
                  <a:pt x="220" y="378"/>
                </a:lnTo>
                <a:lnTo>
                  <a:pt x="220" y="378"/>
                </a:lnTo>
                <a:lnTo>
                  <a:pt x="220" y="378"/>
                </a:lnTo>
                <a:lnTo>
                  <a:pt x="220" y="378"/>
                </a:lnTo>
                <a:lnTo>
                  <a:pt x="203" y="397"/>
                </a:lnTo>
                <a:lnTo>
                  <a:pt x="190" y="419"/>
                </a:lnTo>
                <a:lnTo>
                  <a:pt x="181" y="440"/>
                </a:lnTo>
                <a:lnTo>
                  <a:pt x="175" y="466"/>
                </a:lnTo>
                <a:lnTo>
                  <a:pt x="175" y="466"/>
                </a:lnTo>
                <a:lnTo>
                  <a:pt x="175" y="466"/>
                </a:lnTo>
                <a:lnTo>
                  <a:pt x="173" y="474"/>
                </a:lnTo>
                <a:lnTo>
                  <a:pt x="173" y="485"/>
                </a:lnTo>
                <a:lnTo>
                  <a:pt x="175" y="508"/>
                </a:lnTo>
                <a:lnTo>
                  <a:pt x="179" y="530"/>
                </a:lnTo>
                <a:lnTo>
                  <a:pt x="183" y="553"/>
                </a:lnTo>
                <a:lnTo>
                  <a:pt x="183" y="574"/>
                </a:lnTo>
                <a:lnTo>
                  <a:pt x="181" y="585"/>
                </a:lnTo>
                <a:lnTo>
                  <a:pt x="179" y="594"/>
                </a:lnTo>
                <a:lnTo>
                  <a:pt x="175" y="602"/>
                </a:lnTo>
                <a:lnTo>
                  <a:pt x="166" y="611"/>
                </a:lnTo>
                <a:lnTo>
                  <a:pt x="158" y="617"/>
                </a:lnTo>
                <a:lnTo>
                  <a:pt x="145" y="624"/>
                </a:lnTo>
                <a:lnTo>
                  <a:pt x="497" y="624"/>
                </a:lnTo>
                <a:lnTo>
                  <a:pt x="497" y="624"/>
                </a:lnTo>
                <a:lnTo>
                  <a:pt x="501" y="604"/>
                </a:lnTo>
                <a:lnTo>
                  <a:pt x="503" y="583"/>
                </a:lnTo>
                <a:lnTo>
                  <a:pt x="506" y="560"/>
                </a:lnTo>
                <a:lnTo>
                  <a:pt x="506" y="536"/>
                </a:lnTo>
                <a:lnTo>
                  <a:pt x="503" y="510"/>
                </a:lnTo>
                <a:lnTo>
                  <a:pt x="499" y="487"/>
                </a:lnTo>
                <a:lnTo>
                  <a:pt x="493" y="461"/>
                </a:lnTo>
                <a:lnTo>
                  <a:pt x="484" y="440"/>
                </a:lnTo>
                <a:lnTo>
                  <a:pt x="474" y="417"/>
                </a:lnTo>
                <a:lnTo>
                  <a:pt x="459" y="397"/>
                </a:lnTo>
                <a:lnTo>
                  <a:pt x="444" y="380"/>
                </a:lnTo>
                <a:lnTo>
                  <a:pt x="425" y="363"/>
                </a:lnTo>
                <a:lnTo>
                  <a:pt x="405" y="352"/>
                </a:lnTo>
                <a:lnTo>
                  <a:pt x="382" y="342"/>
                </a:lnTo>
                <a:lnTo>
                  <a:pt x="354" y="338"/>
                </a:lnTo>
                <a:lnTo>
                  <a:pt x="326" y="335"/>
                </a:lnTo>
                <a:lnTo>
                  <a:pt x="326" y="335"/>
                </a:lnTo>
                <a:lnTo>
                  <a:pt x="294" y="340"/>
                </a:lnTo>
                <a:lnTo>
                  <a:pt x="282" y="344"/>
                </a:lnTo>
                <a:lnTo>
                  <a:pt x="267" y="348"/>
                </a:lnTo>
                <a:lnTo>
                  <a:pt x="267" y="348"/>
                </a:lnTo>
                <a:close/>
                <a:moveTo>
                  <a:pt x="141" y="141"/>
                </a:moveTo>
                <a:lnTo>
                  <a:pt x="783" y="0"/>
                </a:lnTo>
                <a:lnTo>
                  <a:pt x="935" y="694"/>
                </a:lnTo>
                <a:lnTo>
                  <a:pt x="683" y="747"/>
                </a:lnTo>
                <a:lnTo>
                  <a:pt x="683" y="651"/>
                </a:lnTo>
                <a:lnTo>
                  <a:pt x="877" y="609"/>
                </a:lnTo>
                <a:lnTo>
                  <a:pt x="755" y="49"/>
                </a:lnTo>
                <a:lnTo>
                  <a:pt x="185" y="173"/>
                </a:lnTo>
                <a:lnTo>
                  <a:pt x="196" y="222"/>
                </a:lnTo>
                <a:lnTo>
                  <a:pt x="158" y="222"/>
                </a:lnTo>
                <a:lnTo>
                  <a:pt x="141" y="141"/>
                </a:lnTo>
                <a:lnTo>
                  <a:pt x="141" y="141"/>
                </a:lnTo>
                <a:close/>
                <a:moveTo>
                  <a:pt x="0" y="246"/>
                </a:moveTo>
                <a:lnTo>
                  <a:pt x="659" y="246"/>
                </a:lnTo>
                <a:lnTo>
                  <a:pt x="659" y="954"/>
                </a:lnTo>
                <a:lnTo>
                  <a:pt x="0" y="954"/>
                </a:lnTo>
                <a:lnTo>
                  <a:pt x="0" y="246"/>
                </a:lnTo>
                <a:lnTo>
                  <a:pt x="0" y="246"/>
                </a:lnTo>
                <a:close/>
                <a:moveTo>
                  <a:pt x="38" y="286"/>
                </a:moveTo>
                <a:lnTo>
                  <a:pt x="621" y="286"/>
                </a:lnTo>
                <a:lnTo>
                  <a:pt x="621" y="860"/>
                </a:lnTo>
                <a:lnTo>
                  <a:pt x="38" y="860"/>
                </a:lnTo>
                <a:lnTo>
                  <a:pt x="38" y="286"/>
                </a:lnTo>
                <a:lnTo>
                  <a:pt x="38" y="286"/>
                </a:lnTo>
                <a:close/>
                <a:moveTo>
                  <a:pt x="209" y="474"/>
                </a:moveTo>
                <a:lnTo>
                  <a:pt x="324" y="476"/>
                </a:lnTo>
                <a:lnTo>
                  <a:pt x="337" y="406"/>
                </a:lnTo>
                <a:lnTo>
                  <a:pt x="339" y="476"/>
                </a:lnTo>
                <a:lnTo>
                  <a:pt x="350" y="478"/>
                </a:lnTo>
                <a:lnTo>
                  <a:pt x="356" y="442"/>
                </a:lnTo>
                <a:lnTo>
                  <a:pt x="369" y="476"/>
                </a:lnTo>
                <a:lnTo>
                  <a:pt x="442" y="474"/>
                </a:lnTo>
                <a:lnTo>
                  <a:pt x="442" y="474"/>
                </a:lnTo>
                <a:lnTo>
                  <a:pt x="444" y="491"/>
                </a:lnTo>
                <a:lnTo>
                  <a:pt x="444" y="491"/>
                </a:lnTo>
                <a:lnTo>
                  <a:pt x="442" y="515"/>
                </a:lnTo>
                <a:lnTo>
                  <a:pt x="433" y="538"/>
                </a:lnTo>
                <a:lnTo>
                  <a:pt x="422" y="557"/>
                </a:lnTo>
                <a:lnTo>
                  <a:pt x="407" y="574"/>
                </a:lnTo>
                <a:lnTo>
                  <a:pt x="390" y="589"/>
                </a:lnTo>
                <a:lnTo>
                  <a:pt x="371" y="600"/>
                </a:lnTo>
                <a:lnTo>
                  <a:pt x="348" y="606"/>
                </a:lnTo>
                <a:lnTo>
                  <a:pt x="324" y="611"/>
                </a:lnTo>
                <a:lnTo>
                  <a:pt x="324" y="611"/>
                </a:lnTo>
                <a:lnTo>
                  <a:pt x="301" y="606"/>
                </a:lnTo>
                <a:lnTo>
                  <a:pt x="279" y="600"/>
                </a:lnTo>
                <a:lnTo>
                  <a:pt x="258" y="589"/>
                </a:lnTo>
                <a:lnTo>
                  <a:pt x="241" y="574"/>
                </a:lnTo>
                <a:lnTo>
                  <a:pt x="226" y="557"/>
                </a:lnTo>
                <a:lnTo>
                  <a:pt x="215" y="538"/>
                </a:lnTo>
                <a:lnTo>
                  <a:pt x="209" y="515"/>
                </a:lnTo>
                <a:lnTo>
                  <a:pt x="207" y="491"/>
                </a:lnTo>
                <a:lnTo>
                  <a:pt x="207" y="491"/>
                </a:lnTo>
                <a:lnTo>
                  <a:pt x="207" y="476"/>
                </a:lnTo>
                <a:lnTo>
                  <a:pt x="211" y="463"/>
                </a:lnTo>
                <a:lnTo>
                  <a:pt x="211" y="463"/>
                </a:lnTo>
                <a:lnTo>
                  <a:pt x="209" y="474"/>
                </a:lnTo>
                <a:lnTo>
                  <a:pt x="209" y="474"/>
                </a:lnTo>
                <a:close/>
                <a:moveTo>
                  <a:pt x="371" y="500"/>
                </a:moveTo>
                <a:lnTo>
                  <a:pt x="371" y="500"/>
                </a:lnTo>
                <a:lnTo>
                  <a:pt x="378" y="502"/>
                </a:lnTo>
                <a:lnTo>
                  <a:pt x="382" y="506"/>
                </a:lnTo>
                <a:lnTo>
                  <a:pt x="386" y="510"/>
                </a:lnTo>
                <a:lnTo>
                  <a:pt x="386" y="517"/>
                </a:lnTo>
                <a:lnTo>
                  <a:pt x="386" y="517"/>
                </a:lnTo>
                <a:lnTo>
                  <a:pt x="386" y="523"/>
                </a:lnTo>
                <a:lnTo>
                  <a:pt x="382" y="528"/>
                </a:lnTo>
                <a:lnTo>
                  <a:pt x="378" y="532"/>
                </a:lnTo>
                <a:lnTo>
                  <a:pt x="371" y="532"/>
                </a:lnTo>
                <a:lnTo>
                  <a:pt x="371" y="532"/>
                </a:lnTo>
                <a:lnTo>
                  <a:pt x="365" y="532"/>
                </a:lnTo>
                <a:lnTo>
                  <a:pt x="358" y="528"/>
                </a:lnTo>
                <a:lnTo>
                  <a:pt x="356" y="523"/>
                </a:lnTo>
                <a:lnTo>
                  <a:pt x="354" y="517"/>
                </a:lnTo>
                <a:lnTo>
                  <a:pt x="354" y="517"/>
                </a:lnTo>
                <a:lnTo>
                  <a:pt x="356" y="510"/>
                </a:lnTo>
                <a:lnTo>
                  <a:pt x="358" y="506"/>
                </a:lnTo>
                <a:lnTo>
                  <a:pt x="365" y="502"/>
                </a:lnTo>
                <a:lnTo>
                  <a:pt x="371" y="500"/>
                </a:lnTo>
                <a:lnTo>
                  <a:pt x="371" y="500"/>
                </a:lnTo>
                <a:close/>
                <a:moveTo>
                  <a:pt x="275" y="500"/>
                </a:moveTo>
                <a:lnTo>
                  <a:pt x="275" y="500"/>
                </a:lnTo>
                <a:lnTo>
                  <a:pt x="282" y="502"/>
                </a:lnTo>
                <a:lnTo>
                  <a:pt x="286" y="506"/>
                </a:lnTo>
                <a:lnTo>
                  <a:pt x="290" y="510"/>
                </a:lnTo>
                <a:lnTo>
                  <a:pt x="290" y="517"/>
                </a:lnTo>
                <a:lnTo>
                  <a:pt x="290" y="517"/>
                </a:lnTo>
                <a:lnTo>
                  <a:pt x="290" y="523"/>
                </a:lnTo>
                <a:lnTo>
                  <a:pt x="286" y="528"/>
                </a:lnTo>
                <a:lnTo>
                  <a:pt x="282" y="532"/>
                </a:lnTo>
                <a:lnTo>
                  <a:pt x="275" y="532"/>
                </a:lnTo>
                <a:lnTo>
                  <a:pt x="275" y="532"/>
                </a:lnTo>
                <a:lnTo>
                  <a:pt x="269" y="532"/>
                </a:lnTo>
                <a:lnTo>
                  <a:pt x="264" y="528"/>
                </a:lnTo>
                <a:lnTo>
                  <a:pt x="260" y="523"/>
                </a:lnTo>
                <a:lnTo>
                  <a:pt x="260" y="517"/>
                </a:lnTo>
                <a:lnTo>
                  <a:pt x="260" y="517"/>
                </a:lnTo>
                <a:lnTo>
                  <a:pt x="260" y="510"/>
                </a:lnTo>
                <a:lnTo>
                  <a:pt x="264" y="506"/>
                </a:lnTo>
                <a:lnTo>
                  <a:pt x="269" y="502"/>
                </a:lnTo>
                <a:lnTo>
                  <a:pt x="275" y="500"/>
                </a:lnTo>
                <a:lnTo>
                  <a:pt x="275" y="500"/>
                </a:lnTo>
                <a:close/>
                <a:moveTo>
                  <a:pt x="151" y="820"/>
                </a:moveTo>
                <a:lnTo>
                  <a:pt x="309" y="820"/>
                </a:lnTo>
                <a:lnTo>
                  <a:pt x="354" y="820"/>
                </a:lnTo>
                <a:lnTo>
                  <a:pt x="512" y="820"/>
                </a:lnTo>
                <a:lnTo>
                  <a:pt x="512" y="820"/>
                </a:lnTo>
                <a:lnTo>
                  <a:pt x="508" y="788"/>
                </a:lnTo>
                <a:lnTo>
                  <a:pt x="501" y="758"/>
                </a:lnTo>
                <a:lnTo>
                  <a:pt x="489" y="728"/>
                </a:lnTo>
                <a:lnTo>
                  <a:pt x="474" y="703"/>
                </a:lnTo>
                <a:lnTo>
                  <a:pt x="454" y="679"/>
                </a:lnTo>
                <a:lnTo>
                  <a:pt x="431" y="660"/>
                </a:lnTo>
                <a:lnTo>
                  <a:pt x="407" y="645"/>
                </a:lnTo>
                <a:lnTo>
                  <a:pt x="380" y="632"/>
                </a:lnTo>
                <a:lnTo>
                  <a:pt x="331" y="700"/>
                </a:lnTo>
                <a:lnTo>
                  <a:pt x="284" y="632"/>
                </a:lnTo>
                <a:lnTo>
                  <a:pt x="284" y="632"/>
                </a:lnTo>
                <a:lnTo>
                  <a:pt x="256" y="645"/>
                </a:lnTo>
                <a:lnTo>
                  <a:pt x="232" y="660"/>
                </a:lnTo>
                <a:lnTo>
                  <a:pt x="209" y="679"/>
                </a:lnTo>
                <a:lnTo>
                  <a:pt x="190" y="703"/>
                </a:lnTo>
                <a:lnTo>
                  <a:pt x="175" y="728"/>
                </a:lnTo>
                <a:lnTo>
                  <a:pt x="162" y="758"/>
                </a:lnTo>
                <a:lnTo>
                  <a:pt x="153" y="788"/>
                </a:lnTo>
                <a:lnTo>
                  <a:pt x="151" y="820"/>
                </a:lnTo>
                <a:lnTo>
                  <a:pt x="151" y="820"/>
                </a:lnTo>
                <a:close/>
              </a:path>
            </a:pathLst>
          </a:custGeom>
          <a:solidFill>
            <a:schemeClr val="bg1"/>
          </a:solidFill>
          <a:ln w="9525">
            <a:noFill/>
          </a:ln>
        </p:spPr>
        <p:txBody>
          <a:bodyPr/>
          <a:p>
            <a:endParaRPr altLang="en-US" lang="zh-CN"/>
          </a:p>
        </p:txBody>
      </p:sp>
      <p:sp>
        <p:nvSpPr>
          <p:cNvPr id="1049412" name="Freeform 9"/>
          <p:cNvSpPr>
            <a:spLocks noEditPoints="1"/>
          </p:cNvSpPr>
          <p:nvPr/>
        </p:nvSpPr>
        <p:spPr>
          <a:xfrm>
            <a:off x="377825" y="2486025"/>
            <a:ext cx="252413" cy="254000"/>
          </a:xfrm>
          <a:custGeom>
            <a:avLst/>
            <a:ahLst/>
            <a:cxnLst>
              <a:cxn ang="0">
                <a:pos x="1009" y="286"/>
              </a:cxn>
              <a:cxn ang="0">
                <a:pos x="894" y="922"/>
              </a:cxn>
              <a:cxn ang="0">
                <a:pos x="836" y="971"/>
              </a:cxn>
              <a:cxn ang="0">
                <a:pos x="629" y="958"/>
              </a:cxn>
              <a:cxn ang="0">
                <a:pos x="550" y="758"/>
              </a:cxn>
              <a:cxn ang="0">
                <a:pos x="706" y="122"/>
              </a:cxn>
              <a:cxn ang="0">
                <a:pos x="917" y="113"/>
              </a:cxn>
              <a:cxn ang="0">
                <a:pos x="315" y="939"/>
              </a:cxn>
              <a:cxn ang="0">
                <a:pos x="326" y="973"/>
              </a:cxn>
              <a:cxn ang="0">
                <a:pos x="429" y="988"/>
              </a:cxn>
              <a:cxn ang="0">
                <a:pos x="482" y="937"/>
              </a:cxn>
              <a:cxn ang="0">
                <a:pos x="386" y="9"/>
              </a:cxn>
              <a:cxn ang="0">
                <a:pos x="512" y="771"/>
              </a:cxn>
              <a:cxn ang="0">
                <a:pos x="529" y="890"/>
              </a:cxn>
              <a:cxn ang="0">
                <a:pos x="512" y="939"/>
              </a:cxn>
              <a:cxn ang="0">
                <a:pos x="416" y="1022"/>
              </a:cxn>
              <a:cxn ang="0">
                <a:pos x="292" y="984"/>
              </a:cxn>
              <a:cxn ang="0">
                <a:pos x="262" y="911"/>
              </a:cxn>
              <a:cxn ang="0">
                <a:pos x="251" y="813"/>
              </a:cxn>
              <a:cxn ang="0">
                <a:pos x="271" y="290"/>
              </a:cxn>
              <a:cxn ang="0">
                <a:pos x="271" y="288"/>
              </a:cxn>
              <a:cxn ang="0">
                <a:pos x="271" y="288"/>
              </a:cxn>
              <a:cxn ang="0">
                <a:pos x="271" y="288"/>
              </a:cxn>
              <a:cxn ang="0">
                <a:pos x="271" y="286"/>
              </a:cxn>
              <a:cxn ang="0">
                <a:pos x="273" y="286"/>
              </a:cxn>
              <a:cxn ang="0">
                <a:pos x="273" y="286"/>
              </a:cxn>
              <a:cxn ang="0">
                <a:pos x="273" y="286"/>
              </a:cxn>
              <a:cxn ang="0">
                <a:pos x="273" y="284"/>
              </a:cxn>
              <a:cxn ang="0">
                <a:pos x="273" y="284"/>
              </a:cxn>
              <a:cxn ang="0">
                <a:pos x="446" y="305"/>
              </a:cxn>
              <a:cxn ang="0">
                <a:pos x="414" y="751"/>
              </a:cxn>
              <a:cxn ang="0">
                <a:pos x="307" y="275"/>
              </a:cxn>
              <a:cxn ang="0">
                <a:pos x="324" y="805"/>
              </a:cxn>
              <a:cxn ang="0">
                <a:pos x="439" y="805"/>
              </a:cxn>
              <a:cxn ang="0">
                <a:pos x="461" y="890"/>
              </a:cxn>
              <a:cxn ang="0">
                <a:pos x="292" y="792"/>
              </a:cxn>
              <a:cxn ang="0">
                <a:pos x="283" y="884"/>
              </a:cxn>
              <a:cxn ang="0">
                <a:pos x="493" y="899"/>
              </a:cxn>
              <a:cxn ang="0">
                <a:pos x="493" y="792"/>
              </a:cxn>
              <a:cxn ang="0">
                <a:pos x="93" y="98"/>
              </a:cxn>
              <a:cxn ang="0">
                <a:pos x="87" y="160"/>
              </a:cxn>
              <a:cxn ang="0">
                <a:pos x="138" y="167"/>
              </a:cxn>
              <a:cxn ang="0">
                <a:pos x="147" y="109"/>
              </a:cxn>
              <a:cxn ang="0">
                <a:pos x="149" y="53"/>
              </a:cxn>
              <a:cxn ang="0">
                <a:pos x="61" y="282"/>
              </a:cxn>
              <a:cxn ang="0">
                <a:pos x="89" y="36"/>
              </a:cxn>
              <a:cxn ang="0">
                <a:pos x="17" y="504"/>
              </a:cxn>
              <a:cxn ang="0">
                <a:pos x="10" y="517"/>
              </a:cxn>
              <a:cxn ang="0">
                <a:pos x="219" y="828"/>
              </a:cxn>
              <a:cxn ang="0">
                <a:pos x="21" y="830"/>
              </a:cxn>
              <a:cxn ang="0">
                <a:pos x="10" y="517"/>
              </a:cxn>
              <a:cxn ang="0">
                <a:pos x="834" y="600"/>
              </a:cxn>
              <a:cxn ang="0">
                <a:pos x="909" y="158"/>
              </a:cxn>
              <a:cxn ang="0">
                <a:pos x="898" y="152"/>
              </a:cxn>
              <a:cxn ang="0">
                <a:pos x="633" y="559"/>
              </a:cxn>
              <a:cxn ang="0">
                <a:pos x="939" y="226"/>
              </a:cxn>
            </a:cxnLst>
            <a:rect l="0" t="0" r="0" b="0"/>
            <a:pathLst>
              <a:path w="1015" h="1025">
                <a:moveTo>
                  <a:pt x="941" y="130"/>
                </a:moveTo>
                <a:lnTo>
                  <a:pt x="941" y="130"/>
                </a:lnTo>
                <a:lnTo>
                  <a:pt x="945" y="139"/>
                </a:lnTo>
                <a:lnTo>
                  <a:pt x="945" y="139"/>
                </a:lnTo>
                <a:lnTo>
                  <a:pt x="1009" y="284"/>
                </a:lnTo>
                <a:lnTo>
                  <a:pt x="1009" y="286"/>
                </a:lnTo>
                <a:lnTo>
                  <a:pt x="1009" y="286"/>
                </a:lnTo>
                <a:lnTo>
                  <a:pt x="1009" y="286"/>
                </a:lnTo>
                <a:lnTo>
                  <a:pt x="1013" y="299"/>
                </a:lnTo>
                <a:lnTo>
                  <a:pt x="1015" y="314"/>
                </a:lnTo>
                <a:lnTo>
                  <a:pt x="1015" y="329"/>
                </a:lnTo>
                <a:lnTo>
                  <a:pt x="1013" y="344"/>
                </a:lnTo>
                <a:lnTo>
                  <a:pt x="1013" y="344"/>
                </a:lnTo>
                <a:lnTo>
                  <a:pt x="894" y="920"/>
                </a:lnTo>
                <a:lnTo>
                  <a:pt x="894" y="922"/>
                </a:lnTo>
                <a:lnTo>
                  <a:pt x="894" y="922"/>
                </a:lnTo>
                <a:lnTo>
                  <a:pt x="894" y="922"/>
                </a:lnTo>
                <a:lnTo>
                  <a:pt x="885" y="941"/>
                </a:lnTo>
                <a:lnTo>
                  <a:pt x="879" y="948"/>
                </a:lnTo>
                <a:lnTo>
                  <a:pt x="872" y="954"/>
                </a:lnTo>
                <a:lnTo>
                  <a:pt x="864" y="961"/>
                </a:lnTo>
                <a:lnTo>
                  <a:pt x="857" y="965"/>
                </a:lnTo>
                <a:lnTo>
                  <a:pt x="847" y="969"/>
                </a:lnTo>
                <a:lnTo>
                  <a:pt x="836" y="971"/>
                </a:lnTo>
                <a:lnTo>
                  <a:pt x="836" y="971"/>
                </a:lnTo>
                <a:lnTo>
                  <a:pt x="836" y="971"/>
                </a:lnTo>
                <a:lnTo>
                  <a:pt x="836" y="971"/>
                </a:lnTo>
                <a:lnTo>
                  <a:pt x="670" y="976"/>
                </a:lnTo>
                <a:lnTo>
                  <a:pt x="670" y="976"/>
                </a:lnTo>
                <a:lnTo>
                  <a:pt x="655" y="973"/>
                </a:lnTo>
                <a:lnTo>
                  <a:pt x="640" y="967"/>
                </a:lnTo>
                <a:lnTo>
                  <a:pt x="629" y="958"/>
                </a:lnTo>
                <a:lnTo>
                  <a:pt x="623" y="946"/>
                </a:lnTo>
                <a:lnTo>
                  <a:pt x="623" y="946"/>
                </a:lnTo>
                <a:lnTo>
                  <a:pt x="554" y="792"/>
                </a:lnTo>
                <a:lnTo>
                  <a:pt x="554" y="792"/>
                </a:lnTo>
                <a:lnTo>
                  <a:pt x="550" y="781"/>
                </a:lnTo>
                <a:lnTo>
                  <a:pt x="548" y="771"/>
                </a:lnTo>
                <a:lnTo>
                  <a:pt x="548" y="771"/>
                </a:lnTo>
                <a:lnTo>
                  <a:pt x="550" y="758"/>
                </a:lnTo>
                <a:lnTo>
                  <a:pt x="672" y="167"/>
                </a:lnTo>
                <a:lnTo>
                  <a:pt x="672" y="167"/>
                </a:lnTo>
                <a:lnTo>
                  <a:pt x="676" y="156"/>
                </a:lnTo>
                <a:lnTo>
                  <a:pt x="680" y="145"/>
                </a:lnTo>
                <a:lnTo>
                  <a:pt x="687" y="137"/>
                </a:lnTo>
                <a:lnTo>
                  <a:pt x="695" y="128"/>
                </a:lnTo>
                <a:lnTo>
                  <a:pt x="695" y="128"/>
                </a:lnTo>
                <a:lnTo>
                  <a:pt x="706" y="122"/>
                </a:lnTo>
                <a:lnTo>
                  <a:pt x="717" y="115"/>
                </a:lnTo>
                <a:lnTo>
                  <a:pt x="727" y="113"/>
                </a:lnTo>
                <a:lnTo>
                  <a:pt x="738" y="111"/>
                </a:lnTo>
                <a:lnTo>
                  <a:pt x="898" y="109"/>
                </a:lnTo>
                <a:lnTo>
                  <a:pt x="898" y="109"/>
                </a:lnTo>
                <a:lnTo>
                  <a:pt x="911" y="111"/>
                </a:lnTo>
                <a:lnTo>
                  <a:pt x="911" y="111"/>
                </a:lnTo>
                <a:lnTo>
                  <a:pt x="917" y="113"/>
                </a:lnTo>
                <a:lnTo>
                  <a:pt x="926" y="115"/>
                </a:lnTo>
                <a:lnTo>
                  <a:pt x="932" y="122"/>
                </a:lnTo>
                <a:lnTo>
                  <a:pt x="939" y="128"/>
                </a:lnTo>
                <a:lnTo>
                  <a:pt x="939" y="128"/>
                </a:lnTo>
                <a:lnTo>
                  <a:pt x="941" y="130"/>
                </a:lnTo>
                <a:lnTo>
                  <a:pt x="941" y="130"/>
                </a:lnTo>
                <a:close/>
                <a:moveTo>
                  <a:pt x="469" y="939"/>
                </a:moveTo>
                <a:lnTo>
                  <a:pt x="315" y="939"/>
                </a:lnTo>
                <a:lnTo>
                  <a:pt x="315" y="939"/>
                </a:lnTo>
                <a:lnTo>
                  <a:pt x="315" y="939"/>
                </a:lnTo>
                <a:lnTo>
                  <a:pt x="303" y="937"/>
                </a:lnTo>
                <a:lnTo>
                  <a:pt x="303" y="937"/>
                </a:lnTo>
                <a:lnTo>
                  <a:pt x="305" y="948"/>
                </a:lnTo>
                <a:lnTo>
                  <a:pt x="311" y="958"/>
                </a:lnTo>
                <a:lnTo>
                  <a:pt x="318" y="967"/>
                </a:lnTo>
                <a:lnTo>
                  <a:pt x="326" y="973"/>
                </a:lnTo>
                <a:lnTo>
                  <a:pt x="326" y="973"/>
                </a:lnTo>
                <a:lnTo>
                  <a:pt x="341" y="982"/>
                </a:lnTo>
                <a:lnTo>
                  <a:pt x="356" y="988"/>
                </a:lnTo>
                <a:lnTo>
                  <a:pt x="373" y="993"/>
                </a:lnTo>
                <a:lnTo>
                  <a:pt x="392" y="995"/>
                </a:lnTo>
                <a:lnTo>
                  <a:pt x="392" y="995"/>
                </a:lnTo>
                <a:lnTo>
                  <a:pt x="411" y="993"/>
                </a:lnTo>
                <a:lnTo>
                  <a:pt x="429" y="988"/>
                </a:lnTo>
                <a:lnTo>
                  <a:pt x="443" y="982"/>
                </a:lnTo>
                <a:lnTo>
                  <a:pt x="458" y="973"/>
                </a:lnTo>
                <a:lnTo>
                  <a:pt x="458" y="973"/>
                </a:lnTo>
                <a:lnTo>
                  <a:pt x="467" y="967"/>
                </a:lnTo>
                <a:lnTo>
                  <a:pt x="473" y="958"/>
                </a:lnTo>
                <a:lnTo>
                  <a:pt x="480" y="948"/>
                </a:lnTo>
                <a:lnTo>
                  <a:pt x="482" y="937"/>
                </a:lnTo>
                <a:lnTo>
                  <a:pt x="482" y="937"/>
                </a:lnTo>
                <a:lnTo>
                  <a:pt x="469" y="939"/>
                </a:lnTo>
                <a:lnTo>
                  <a:pt x="469" y="939"/>
                </a:lnTo>
                <a:close/>
                <a:moveTo>
                  <a:pt x="273" y="284"/>
                </a:moveTo>
                <a:lnTo>
                  <a:pt x="373" y="17"/>
                </a:lnTo>
                <a:lnTo>
                  <a:pt x="373" y="17"/>
                </a:lnTo>
                <a:lnTo>
                  <a:pt x="377" y="13"/>
                </a:lnTo>
                <a:lnTo>
                  <a:pt x="382" y="9"/>
                </a:lnTo>
                <a:lnTo>
                  <a:pt x="386" y="9"/>
                </a:lnTo>
                <a:lnTo>
                  <a:pt x="392" y="9"/>
                </a:lnTo>
                <a:lnTo>
                  <a:pt x="392" y="9"/>
                </a:lnTo>
                <a:lnTo>
                  <a:pt x="399" y="13"/>
                </a:lnTo>
                <a:lnTo>
                  <a:pt x="401" y="17"/>
                </a:lnTo>
                <a:lnTo>
                  <a:pt x="512" y="282"/>
                </a:lnTo>
                <a:lnTo>
                  <a:pt x="512" y="282"/>
                </a:lnTo>
                <a:lnTo>
                  <a:pt x="512" y="290"/>
                </a:lnTo>
                <a:lnTo>
                  <a:pt x="512" y="771"/>
                </a:lnTo>
                <a:lnTo>
                  <a:pt x="512" y="771"/>
                </a:lnTo>
                <a:lnTo>
                  <a:pt x="520" y="779"/>
                </a:lnTo>
                <a:lnTo>
                  <a:pt x="527" y="790"/>
                </a:lnTo>
                <a:lnTo>
                  <a:pt x="529" y="801"/>
                </a:lnTo>
                <a:lnTo>
                  <a:pt x="531" y="813"/>
                </a:lnTo>
                <a:lnTo>
                  <a:pt x="531" y="877"/>
                </a:lnTo>
                <a:lnTo>
                  <a:pt x="531" y="877"/>
                </a:lnTo>
                <a:lnTo>
                  <a:pt x="529" y="890"/>
                </a:lnTo>
                <a:lnTo>
                  <a:pt x="527" y="901"/>
                </a:lnTo>
                <a:lnTo>
                  <a:pt x="520" y="911"/>
                </a:lnTo>
                <a:lnTo>
                  <a:pt x="512" y="920"/>
                </a:lnTo>
                <a:lnTo>
                  <a:pt x="512" y="929"/>
                </a:lnTo>
                <a:lnTo>
                  <a:pt x="512" y="929"/>
                </a:lnTo>
                <a:lnTo>
                  <a:pt x="512" y="931"/>
                </a:lnTo>
                <a:lnTo>
                  <a:pt x="512" y="931"/>
                </a:lnTo>
                <a:lnTo>
                  <a:pt x="512" y="939"/>
                </a:lnTo>
                <a:lnTo>
                  <a:pt x="510" y="950"/>
                </a:lnTo>
                <a:lnTo>
                  <a:pt x="503" y="967"/>
                </a:lnTo>
                <a:lnTo>
                  <a:pt x="490" y="984"/>
                </a:lnTo>
                <a:lnTo>
                  <a:pt x="475" y="999"/>
                </a:lnTo>
                <a:lnTo>
                  <a:pt x="475" y="999"/>
                </a:lnTo>
                <a:lnTo>
                  <a:pt x="458" y="1010"/>
                </a:lnTo>
                <a:lnTo>
                  <a:pt x="437" y="1018"/>
                </a:lnTo>
                <a:lnTo>
                  <a:pt x="416" y="1022"/>
                </a:lnTo>
                <a:lnTo>
                  <a:pt x="392" y="1025"/>
                </a:lnTo>
                <a:lnTo>
                  <a:pt x="392" y="1025"/>
                </a:lnTo>
                <a:lnTo>
                  <a:pt x="369" y="1022"/>
                </a:lnTo>
                <a:lnTo>
                  <a:pt x="345" y="1018"/>
                </a:lnTo>
                <a:lnTo>
                  <a:pt x="326" y="1010"/>
                </a:lnTo>
                <a:lnTo>
                  <a:pt x="309" y="999"/>
                </a:lnTo>
                <a:lnTo>
                  <a:pt x="309" y="999"/>
                </a:lnTo>
                <a:lnTo>
                  <a:pt x="292" y="984"/>
                </a:lnTo>
                <a:lnTo>
                  <a:pt x="281" y="967"/>
                </a:lnTo>
                <a:lnTo>
                  <a:pt x="275" y="950"/>
                </a:lnTo>
                <a:lnTo>
                  <a:pt x="273" y="939"/>
                </a:lnTo>
                <a:lnTo>
                  <a:pt x="271" y="931"/>
                </a:lnTo>
                <a:lnTo>
                  <a:pt x="271" y="922"/>
                </a:lnTo>
                <a:lnTo>
                  <a:pt x="271" y="920"/>
                </a:lnTo>
                <a:lnTo>
                  <a:pt x="271" y="920"/>
                </a:lnTo>
                <a:lnTo>
                  <a:pt x="262" y="911"/>
                </a:lnTo>
                <a:lnTo>
                  <a:pt x="258" y="901"/>
                </a:lnTo>
                <a:lnTo>
                  <a:pt x="254" y="890"/>
                </a:lnTo>
                <a:lnTo>
                  <a:pt x="251" y="877"/>
                </a:lnTo>
                <a:lnTo>
                  <a:pt x="251" y="877"/>
                </a:lnTo>
                <a:lnTo>
                  <a:pt x="251" y="877"/>
                </a:lnTo>
                <a:lnTo>
                  <a:pt x="251" y="877"/>
                </a:lnTo>
                <a:lnTo>
                  <a:pt x="251" y="813"/>
                </a:lnTo>
                <a:lnTo>
                  <a:pt x="251" y="813"/>
                </a:lnTo>
                <a:lnTo>
                  <a:pt x="254" y="801"/>
                </a:lnTo>
                <a:lnTo>
                  <a:pt x="258" y="790"/>
                </a:lnTo>
                <a:lnTo>
                  <a:pt x="262" y="779"/>
                </a:lnTo>
                <a:lnTo>
                  <a:pt x="271" y="771"/>
                </a:lnTo>
                <a:lnTo>
                  <a:pt x="271" y="768"/>
                </a:lnTo>
                <a:lnTo>
                  <a:pt x="271" y="290"/>
                </a:lnTo>
                <a:lnTo>
                  <a:pt x="271" y="290"/>
                </a:lnTo>
                <a:lnTo>
                  <a:pt x="271" y="290"/>
                </a:lnTo>
                <a:lnTo>
                  <a:pt x="271" y="290"/>
                </a:lnTo>
                <a:lnTo>
                  <a:pt x="271" y="288"/>
                </a:lnTo>
                <a:lnTo>
                  <a:pt x="271" y="288"/>
                </a:lnTo>
                <a:lnTo>
                  <a:pt x="271" y="288"/>
                </a:lnTo>
                <a:lnTo>
                  <a:pt x="271" y="288"/>
                </a:lnTo>
                <a:lnTo>
                  <a:pt x="271" y="288"/>
                </a:lnTo>
                <a:lnTo>
                  <a:pt x="271" y="288"/>
                </a:lnTo>
                <a:lnTo>
                  <a:pt x="271" y="288"/>
                </a:lnTo>
                <a:lnTo>
                  <a:pt x="271" y="288"/>
                </a:lnTo>
                <a:lnTo>
                  <a:pt x="271" y="288"/>
                </a:lnTo>
                <a:lnTo>
                  <a:pt x="271" y="288"/>
                </a:lnTo>
                <a:lnTo>
                  <a:pt x="271" y="288"/>
                </a:lnTo>
                <a:lnTo>
                  <a:pt x="271" y="288"/>
                </a:lnTo>
                <a:lnTo>
                  <a:pt x="271" y="288"/>
                </a:lnTo>
                <a:lnTo>
                  <a:pt x="271" y="288"/>
                </a:lnTo>
                <a:lnTo>
                  <a:pt x="271" y="288"/>
                </a:lnTo>
                <a:lnTo>
                  <a:pt x="271" y="288"/>
                </a:lnTo>
                <a:lnTo>
                  <a:pt x="271" y="288"/>
                </a:lnTo>
                <a:lnTo>
                  <a:pt x="271" y="288"/>
                </a:lnTo>
                <a:lnTo>
                  <a:pt x="271" y="288"/>
                </a:lnTo>
                <a:lnTo>
                  <a:pt x="271" y="288"/>
                </a:lnTo>
                <a:lnTo>
                  <a:pt x="271" y="288"/>
                </a:lnTo>
                <a:lnTo>
                  <a:pt x="271" y="288"/>
                </a:lnTo>
                <a:lnTo>
                  <a:pt x="271" y="288"/>
                </a:lnTo>
                <a:lnTo>
                  <a:pt x="271" y="288"/>
                </a:lnTo>
                <a:lnTo>
                  <a:pt x="271" y="288"/>
                </a:lnTo>
                <a:lnTo>
                  <a:pt x="271" y="288"/>
                </a:lnTo>
                <a:lnTo>
                  <a:pt x="271" y="288"/>
                </a:lnTo>
                <a:lnTo>
                  <a:pt x="271" y="286"/>
                </a:lnTo>
                <a:lnTo>
                  <a:pt x="271" y="286"/>
                </a:lnTo>
                <a:lnTo>
                  <a:pt x="271" y="286"/>
                </a:lnTo>
                <a:lnTo>
                  <a:pt x="271" y="286"/>
                </a:lnTo>
                <a:lnTo>
                  <a:pt x="271" y="286"/>
                </a:lnTo>
                <a:lnTo>
                  <a:pt x="271" y="286"/>
                </a:lnTo>
                <a:lnTo>
                  <a:pt x="271" y="286"/>
                </a:lnTo>
                <a:lnTo>
                  <a:pt x="271" y="286"/>
                </a:lnTo>
                <a:lnTo>
                  <a:pt x="271" y="286"/>
                </a:lnTo>
                <a:lnTo>
                  <a:pt x="271" y="286"/>
                </a:lnTo>
                <a:lnTo>
                  <a:pt x="271" y="286"/>
                </a:lnTo>
                <a:lnTo>
                  <a:pt x="273" y="286"/>
                </a:lnTo>
                <a:lnTo>
                  <a:pt x="273" y="286"/>
                </a:lnTo>
                <a:lnTo>
                  <a:pt x="273" y="286"/>
                </a:lnTo>
                <a:lnTo>
                  <a:pt x="273" y="286"/>
                </a:lnTo>
                <a:lnTo>
                  <a:pt x="273" y="286"/>
                </a:lnTo>
                <a:lnTo>
                  <a:pt x="273" y="286"/>
                </a:lnTo>
                <a:lnTo>
                  <a:pt x="273" y="286"/>
                </a:lnTo>
                <a:lnTo>
                  <a:pt x="273" y="286"/>
                </a:lnTo>
                <a:lnTo>
                  <a:pt x="273" y="286"/>
                </a:lnTo>
                <a:lnTo>
                  <a:pt x="273" y="286"/>
                </a:lnTo>
                <a:lnTo>
                  <a:pt x="273" y="286"/>
                </a:lnTo>
                <a:lnTo>
                  <a:pt x="273" y="286"/>
                </a:lnTo>
                <a:lnTo>
                  <a:pt x="273" y="286"/>
                </a:lnTo>
                <a:lnTo>
                  <a:pt x="273" y="286"/>
                </a:lnTo>
                <a:lnTo>
                  <a:pt x="273" y="286"/>
                </a:lnTo>
                <a:lnTo>
                  <a:pt x="273" y="286"/>
                </a:lnTo>
                <a:lnTo>
                  <a:pt x="273" y="286"/>
                </a:lnTo>
                <a:lnTo>
                  <a:pt x="273" y="286"/>
                </a:lnTo>
                <a:lnTo>
                  <a:pt x="273" y="284"/>
                </a:lnTo>
                <a:lnTo>
                  <a:pt x="273" y="284"/>
                </a:lnTo>
                <a:lnTo>
                  <a:pt x="273" y="284"/>
                </a:lnTo>
                <a:lnTo>
                  <a:pt x="273" y="284"/>
                </a:lnTo>
                <a:lnTo>
                  <a:pt x="273" y="284"/>
                </a:lnTo>
                <a:lnTo>
                  <a:pt x="273" y="284"/>
                </a:lnTo>
                <a:lnTo>
                  <a:pt x="273" y="284"/>
                </a:lnTo>
                <a:lnTo>
                  <a:pt x="273" y="284"/>
                </a:lnTo>
                <a:lnTo>
                  <a:pt x="273" y="284"/>
                </a:lnTo>
                <a:lnTo>
                  <a:pt x="273" y="284"/>
                </a:lnTo>
                <a:lnTo>
                  <a:pt x="273" y="284"/>
                </a:lnTo>
                <a:lnTo>
                  <a:pt x="273" y="284"/>
                </a:lnTo>
                <a:lnTo>
                  <a:pt x="273" y="284"/>
                </a:lnTo>
                <a:lnTo>
                  <a:pt x="273" y="284"/>
                </a:lnTo>
                <a:lnTo>
                  <a:pt x="273" y="284"/>
                </a:lnTo>
                <a:lnTo>
                  <a:pt x="273" y="284"/>
                </a:lnTo>
                <a:lnTo>
                  <a:pt x="273" y="284"/>
                </a:lnTo>
                <a:lnTo>
                  <a:pt x="273" y="284"/>
                </a:lnTo>
                <a:lnTo>
                  <a:pt x="273" y="284"/>
                </a:lnTo>
                <a:lnTo>
                  <a:pt x="273" y="284"/>
                </a:lnTo>
                <a:lnTo>
                  <a:pt x="273" y="284"/>
                </a:lnTo>
                <a:lnTo>
                  <a:pt x="273" y="284"/>
                </a:lnTo>
                <a:close/>
                <a:moveTo>
                  <a:pt x="446" y="305"/>
                </a:moveTo>
                <a:lnTo>
                  <a:pt x="446" y="751"/>
                </a:lnTo>
                <a:lnTo>
                  <a:pt x="469" y="751"/>
                </a:lnTo>
                <a:lnTo>
                  <a:pt x="469" y="751"/>
                </a:lnTo>
                <a:lnTo>
                  <a:pt x="482" y="754"/>
                </a:lnTo>
                <a:lnTo>
                  <a:pt x="482" y="305"/>
                </a:lnTo>
                <a:lnTo>
                  <a:pt x="446" y="305"/>
                </a:lnTo>
                <a:lnTo>
                  <a:pt x="446" y="305"/>
                </a:lnTo>
                <a:close/>
                <a:moveTo>
                  <a:pt x="414" y="751"/>
                </a:moveTo>
                <a:lnTo>
                  <a:pt x="414" y="305"/>
                </a:lnTo>
                <a:lnTo>
                  <a:pt x="352" y="305"/>
                </a:lnTo>
                <a:lnTo>
                  <a:pt x="352" y="751"/>
                </a:lnTo>
                <a:lnTo>
                  <a:pt x="414" y="751"/>
                </a:lnTo>
                <a:lnTo>
                  <a:pt x="414" y="751"/>
                </a:lnTo>
                <a:close/>
                <a:moveTo>
                  <a:pt x="433" y="173"/>
                </a:moveTo>
                <a:lnTo>
                  <a:pt x="345" y="173"/>
                </a:lnTo>
                <a:lnTo>
                  <a:pt x="307" y="275"/>
                </a:lnTo>
                <a:lnTo>
                  <a:pt x="475" y="275"/>
                </a:lnTo>
                <a:lnTo>
                  <a:pt x="433" y="173"/>
                </a:lnTo>
                <a:lnTo>
                  <a:pt x="433" y="173"/>
                </a:lnTo>
                <a:close/>
                <a:moveTo>
                  <a:pt x="324" y="805"/>
                </a:moveTo>
                <a:lnTo>
                  <a:pt x="294" y="805"/>
                </a:lnTo>
                <a:lnTo>
                  <a:pt x="294" y="890"/>
                </a:lnTo>
                <a:lnTo>
                  <a:pt x="324" y="890"/>
                </a:lnTo>
                <a:lnTo>
                  <a:pt x="324" y="805"/>
                </a:lnTo>
                <a:lnTo>
                  <a:pt x="324" y="805"/>
                </a:lnTo>
                <a:close/>
                <a:moveTo>
                  <a:pt x="379" y="805"/>
                </a:moveTo>
                <a:lnTo>
                  <a:pt x="350" y="805"/>
                </a:lnTo>
                <a:lnTo>
                  <a:pt x="350" y="890"/>
                </a:lnTo>
                <a:lnTo>
                  <a:pt x="379" y="890"/>
                </a:lnTo>
                <a:lnTo>
                  <a:pt x="379" y="805"/>
                </a:lnTo>
                <a:lnTo>
                  <a:pt x="379" y="805"/>
                </a:lnTo>
                <a:close/>
                <a:moveTo>
                  <a:pt x="439" y="805"/>
                </a:moveTo>
                <a:lnTo>
                  <a:pt x="407" y="805"/>
                </a:lnTo>
                <a:lnTo>
                  <a:pt x="407" y="890"/>
                </a:lnTo>
                <a:lnTo>
                  <a:pt x="439" y="890"/>
                </a:lnTo>
                <a:lnTo>
                  <a:pt x="439" y="805"/>
                </a:lnTo>
                <a:lnTo>
                  <a:pt x="439" y="805"/>
                </a:lnTo>
                <a:close/>
                <a:moveTo>
                  <a:pt x="490" y="805"/>
                </a:moveTo>
                <a:lnTo>
                  <a:pt x="461" y="805"/>
                </a:lnTo>
                <a:lnTo>
                  <a:pt x="461" y="890"/>
                </a:lnTo>
                <a:lnTo>
                  <a:pt x="490" y="890"/>
                </a:lnTo>
                <a:lnTo>
                  <a:pt x="490" y="805"/>
                </a:lnTo>
                <a:lnTo>
                  <a:pt x="490" y="805"/>
                </a:lnTo>
                <a:close/>
                <a:moveTo>
                  <a:pt x="486" y="788"/>
                </a:moveTo>
                <a:lnTo>
                  <a:pt x="296" y="788"/>
                </a:lnTo>
                <a:lnTo>
                  <a:pt x="296" y="788"/>
                </a:lnTo>
                <a:lnTo>
                  <a:pt x="292" y="792"/>
                </a:lnTo>
                <a:lnTo>
                  <a:pt x="292" y="792"/>
                </a:lnTo>
                <a:lnTo>
                  <a:pt x="286" y="801"/>
                </a:lnTo>
                <a:lnTo>
                  <a:pt x="283" y="807"/>
                </a:lnTo>
                <a:lnTo>
                  <a:pt x="281" y="813"/>
                </a:lnTo>
                <a:lnTo>
                  <a:pt x="281" y="877"/>
                </a:lnTo>
                <a:lnTo>
                  <a:pt x="281" y="877"/>
                </a:lnTo>
                <a:lnTo>
                  <a:pt x="281" y="877"/>
                </a:lnTo>
                <a:lnTo>
                  <a:pt x="281" y="877"/>
                </a:lnTo>
                <a:lnTo>
                  <a:pt x="283" y="884"/>
                </a:lnTo>
                <a:lnTo>
                  <a:pt x="286" y="890"/>
                </a:lnTo>
                <a:lnTo>
                  <a:pt x="292" y="899"/>
                </a:lnTo>
                <a:lnTo>
                  <a:pt x="292" y="899"/>
                </a:lnTo>
                <a:lnTo>
                  <a:pt x="298" y="905"/>
                </a:lnTo>
                <a:lnTo>
                  <a:pt x="484" y="905"/>
                </a:lnTo>
                <a:lnTo>
                  <a:pt x="484" y="905"/>
                </a:lnTo>
                <a:lnTo>
                  <a:pt x="493" y="899"/>
                </a:lnTo>
                <a:lnTo>
                  <a:pt x="493" y="899"/>
                </a:lnTo>
                <a:lnTo>
                  <a:pt x="499" y="890"/>
                </a:lnTo>
                <a:lnTo>
                  <a:pt x="501" y="884"/>
                </a:lnTo>
                <a:lnTo>
                  <a:pt x="501" y="877"/>
                </a:lnTo>
                <a:lnTo>
                  <a:pt x="501" y="813"/>
                </a:lnTo>
                <a:lnTo>
                  <a:pt x="501" y="813"/>
                </a:lnTo>
                <a:lnTo>
                  <a:pt x="501" y="807"/>
                </a:lnTo>
                <a:lnTo>
                  <a:pt x="499" y="801"/>
                </a:lnTo>
                <a:lnTo>
                  <a:pt x="493" y="792"/>
                </a:lnTo>
                <a:lnTo>
                  <a:pt x="493" y="792"/>
                </a:lnTo>
                <a:lnTo>
                  <a:pt x="486" y="788"/>
                </a:lnTo>
                <a:lnTo>
                  <a:pt x="486" y="788"/>
                </a:lnTo>
                <a:close/>
                <a:moveTo>
                  <a:pt x="96" y="0"/>
                </a:moveTo>
                <a:lnTo>
                  <a:pt x="106" y="0"/>
                </a:lnTo>
                <a:lnTo>
                  <a:pt x="106" y="94"/>
                </a:lnTo>
                <a:lnTo>
                  <a:pt x="106" y="94"/>
                </a:lnTo>
                <a:lnTo>
                  <a:pt x="93" y="98"/>
                </a:lnTo>
                <a:lnTo>
                  <a:pt x="85" y="107"/>
                </a:lnTo>
                <a:lnTo>
                  <a:pt x="78" y="120"/>
                </a:lnTo>
                <a:lnTo>
                  <a:pt x="76" y="132"/>
                </a:lnTo>
                <a:lnTo>
                  <a:pt x="76" y="132"/>
                </a:lnTo>
                <a:lnTo>
                  <a:pt x="76" y="141"/>
                </a:lnTo>
                <a:lnTo>
                  <a:pt x="78" y="150"/>
                </a:lnTo>
                <a:lnTo>
                  <a:pt x="83" y="156"/>
                </a:lnTo>
                <a:lnTo>
                  <a:pt x="87" y="160"/>
                </a:lnTo>
                <a:lnTo>
                  <a:pt x="93" y="167"/>
                </a:lnTo>
                <a:lnTo>
                  <a:pt x="100" y="169"/>
                </a:lnTo>
                <a:lnTo>
                  <a:pt x="106" y="173"/>
                </a:lnTo>
                <a:lnTo>
                  <a:pt x="115" y="173"/>
                </a:lnTo>
                <a:lnTo>
                  <a:pt x="115" y="173"/>
                </a:lnTo>
                <a:lnTo>
                  <a:pt x="123" y="173"/>
                </a:lnTo>
                <a:lnTo>
                  <a:pt x="130" y="169"/>
                </a:lnTo>
                <a:lnTo>
                  <a:pt x="138" y="167"/>
                </a:lnTo>
                <a:lnTo>
                  <a:pt x="143" y="160"/>
                </a:lnTo>
                <a:lnTo>
                  <a:pt x="149" y="156"/>
                </a:lnTo>
                <a:lnTo>
                  <a:pt x="151" y="150"/>
                </a:lnTo>
                <a:lnTo>
                  <a:pt x="155" y="141"/>
                </a:lnTo>
                <a:lnTo>
                  <a:pt x="155" y="132"/>
                </a:lnTo>
                <a:lnTo>
                  <a:pt x="155" y="132"/>
                </a:lnTo>
                <a:lnTo>
                  <a:pt x="153" y="120"/>
                </a:lnTo>
                <a:lnTo>
                  <a:pt x="147" y="109"/>
                </a:lnTo>
                <a:lnTo>
                  <a:pt x="136" y="98"/>
                </a:lnTo>
                <a:lnTo>
                  <a:pt x="125" y="94"/>
                </a:lnTo>
                <a:lnTo>
                  <a:pt x="125" y="0"/>
                </a:lnTo>
                <a:lnTo>
                  <a:pt x="134" y="0"/>
                </a:lnTo>
                <a:lnTo>
                  <a:pt x="134" y="0"/>
                </a:lnTo>
                <a:lnTo>
                  <a:pt x="138" y="19"/>
                </a:lnTo>
                <a:lnTo>
                  <a:pt x="143" y="36"/>
                </a:lnTo>
                <a:lnTo>
                  <a:pt x="149" y="53"/>
                </a:lnTo>
                <a:lnTo>
                  <a:pt x="155" y="68"/>
                </a:lnTo>
                <a:lnTo>
                  <a:pt x="166" y="83"/>
                </a:lnTo>
                <a:lnTo>
                  <a:pt x="177" y="96"/>
                </a:lnTo>
                <a:lnTo>
                  <a:pt x="202" y="122"/>
                </a:lnTo>
                <a:lnTo>
                  <a:pt x="170" y="282"/>
                </a:lnTo>
                <a:lnTo>
                  <a:pt x="117" y="282"/>
                </a:lnTo>
                <a:lnTo>
                  <a:pt x="115" y="282"/>
                </a:lnTo>
                <a:lnTo>
                  <a:pt x="61" y="282"/>
                </a:lnTo>
                <a:lnTo>
                  <a:pt x="29" y="122"/>
                </a:lnTo>
                <a:lnTo>
                  <a:pt x="29" y="122"/>
                </a:lnTo>
                <a:lnTo>
                  <a:pt x="42" y="109"/>
                </a:lnTo>
                <a:lnTo>
                  <a:pt x="55" y="96"/>
                </a:lnTo>
                <a:lnTo>
                  <a:pt x="66" y="83"/>
                </a:lnTo>
                <a:lnTo>
                  <a:pt x="74" y="68"/>
                </a:lnTo>
                <a:lnTo>
                  <a:pt x="83" y="53"/>
                </a:lnTo>
                <a:lnTo>
                  <a:pt x="89" y="36"/>
                </a:lnTo>
                <a:lnTo>
                  <a:pt x="93" y="19"/>
                </a:lnTo>
                <a:lnTo>
                  <a:pt x="96" y="0"/>
                </a:lnTo>
                <a:lnTo>
                  <a:pt x="96" y="0"/>
                </a:lnTo>
                <a:close/>
                <a:moveTo>
                  <a:pt x="17" y="504"/>
                </a:moveTo>
                <a:lnTo>
                  <a:pt x="215" y="504"/>
                </a:lnTo>
                <a:lnTo>
                  <a:pt x="168" y="297"/>
                </a:lnTo>
                <a:lnTo>
                  <a:pt x="64" y="297"/>
                </a:lnTo>
                <a:lnTo>
                  <a:pt x="17" y="504"/>
                </a:lnTo>
                <a:lnTo>
                  <a:pt x="17" y="504"/>
                </a:lnTo>
                <a:close/>
                <a:moveTo>
                  <a:pt x="49" y="489"/>
                </a:moveTo>
                <a:lnTo>
                  <a:pt x="81" y="307"/>
                </a:lnTo>
                <a:lnTo>
                  <a:pt x="113" y="307"/>
                </a:lnTo>
                <a:lnTo>
                  <a:pt x="111" y="489"/>
                </a:lnTo>
                <a:lnTo>
                  <a:pt x="49" y="489"/>
                </a:lnTo>
                <a:lnTo>
                  <a:pt x="49" y="489"/>
                </a:lnTo>
                <a:close/>
                <a:moveTo>
                  <a:pt x="10" y="517"/>
                </a:moveTo>
                <a:lnTo>
                  <a:pt x="10" y="517"/>
                </a:lnTo>
                <a:lnTo>
                  <a:pt x="219" y="517"/>
                </a:lnTo>
                <a:lnTo>
                  <a:pt x="219" y="517"/>
                </a:lnTo>
                <a:lnTo>
                  <a:pt x="228" y="581"/>
                </a:lnTo>
                <a:lnTo>
                  <a:pt x="232" y="643"/>
                </a:lnTo>
                <a:lnTo>
                  <a:pt x="232" y="704"/>
                </a:lnTo>
                <a:lnTo>
                  <a:pt x="228" y="766"/>
                </a:lnTo>
                <a:lnTo>
                  <a:pt x="219" y="828"/>
                </a:lnTo>
                <a:lnTo>
                  <a:pt x="207" y="888"/>
                </a:lnTo>
                <a:lnTo>
                  <a:pt x="187" y="948"/>
                </a:lnTo>
                <a:lnTo>
                  <a:pt x="164" y="1008"/>
                </a:lnTo>
                <a:lnTo>
                  <a:pt x="85" y="1008"/>
                </a:lnTo>
                <a:lnTo>
                  <a:pt x="85" y="1008"/>
                </a:lnTo>
                <a:lnTo>
                  <a:pt x="59" y="950"/>
                </a:lnTo>
                <a:lnTo>
                  <a:pt x="38" y="890"/>
                </a:lnTo>
                <a:lnTo>
                  <a:pt x="21" y="830"/>
                </a:lnTo>
                <a:lnTo>
                  <a:pt x="8" y="771"/>
                </a:lnTo>
                <a:lnTo>
                  <a:pt x="2" y="709"/>
                </a:lnTo>
                <a:lnTo>
                  <a:pt x="0" y="677"/>
                </a:lnTo>
                <a:lnTo>
                  <a:pt x="0" y="647"/>
                </a:lnTo>
                <a:lnTo>
                  <a:pt x="0" y="615"/>
                </a:lnTo>
                <a:lnTo>
                  <a:pt x="2" y="583"/>
                </a:lnTo>
                <a:lnTo>
                  <a:pt x="6" y="551"/>
                </a:lnTo>
                <a:lnTo>
                  <a:pt x="10" y="517"/>
                </a:lnTo>
                <a:lnTo>
                  <a:pt x="10" y="517"/>
                </a:lnTo>
                <a:close/>
                <a:moveTo>
                  <a:pt x="591" y="779"/>
                </a:moveTo>
                <a:lnTo>
                  <a:pt x="591" y="794"/>
                </a:lnTo>
                <a:lnTo>
                  <a:pt x="781" y="790"/>
                </a:lnTo>
                <a:lnTo>
                  <a:pt x="843" y="944"/>
                </a:lnTo>
                <a:lnTo>
                  <a:pt x="855" y="937"/>
                </a:lnTo>
                <a:lnTo>
                  <a:pt x="793" y="781"/>
                </a:lnTo>
                <a:lnTo>
                  <a:pt x="834" y="600"/>
                </a:lnTo>
                <a:lnTo>
                  <a:pt x="819" y="596"/>
                </a:lnTo>
                <a:lnTo>
                  <a:pt x="779" y="775"/>
                </a:lnTo>
                <a:lnTo>
                  <a:pt x="591" y="779"/>
                </a:lnTo>
                <a:lnTo>
                  <a:pt x="591" y="779"/>
                </a:lnTo>
                <a:close/>
                <a:moveTo>
                  <a:pt x="633" y="559"/>
                </a:moveTo>
                <a:lnTo>
                  <a:pt x="825" y="557"/>
                </a:lnTo>
                <a:lnTo>
                  <a:pt x="909" y="158"/>
                </a:lnTo>
                <a:lnTo>
                  <a:pt x="909" y="158"/>
                </a:lnTo>
                <a:lnTo>
                  <a:pt x="907" y="156"/>
                </a:lnTo>
                <a:lnTo>
                  <a:pt x="907" y="156"/>
                </a:lnTo>
                <a:lnTo>
                  <a:pt x="907" y="156"/>
                </a:lnTo>
                <a:lnTo>
                  <a:pt x="907" y="154"/>
                </a:lnTo>
                <a:lnTo>
                  <a:pt x="907" y="154"/>
                </a:lnTo>
                <a:lnTo>
                  <a:pt x="902" y="152"/>
                </a:lnTo>
                <a:lnTo>
                  <a:pt x="902" y="152"/>
                </a:lnTo>
                <a:lnTo>
                  <a:pt x="898" y="152"/>
                </a:lnTo>
                <a:lnTo>
                  <a:pt x="738" y="154"/>
                </a:lnTo>
                <a:lnTo>
                  <a:pt x="738" y="154"/>
                </a:lnTo>
                <a:lnTo>
                  <a:pt x="729" y="156"/>
                </a:lnTo>
                <a:lnTo>
                  <a:pt x="723" y="160"/>
                </a:lnTo>
                <a:lnTo>
                  <a:pt x="723" y="160"/>
                </a:lnTo>
                <a:lnTo>
                  <a:pt x="717" y="167"/>
                </a:lnTo>
                <a:lnTo>
                  <a:pt x="712" y="175"/>
                </a:lnTo>
                <a:lnTo>
                  <a:pt x="633" y="559"/>
                </a:lnTo>
                <a:lnTo>
                  <a:pt x="633" y="559"/>
                </a:lnTo>
                <a:close/>
                <a:moveTo>
                  <a:pt x="862" y="585"/>
                </a:moveTo>
                <a:lnTo>
                  <a:pt x="904" y="675"/>
                </a:lnTo>
                <a:lnTo>
                  <a:pt x="975" y="327"/>
                </a:lnTo>
                <a:lnTo>
                  <a:pt x="975" y="327"/>
                </a:lnTo>
                <a:lnTo>
                  <a:pt x="973" y="312"/>
                </a:lnTo>
                <a:lnTo>
                  <a:pt x="968" y="297"/>
                </a:lnTo>
                <a:lnTo>
                  <a:pt x="939" y="226"/>
                </a:lnTo>
                <a:lnTo>
                  <a:pt x="862" y="585"/>
                </a:lnTo>
                <a:close/>
              </a:path>
            </a:pathLst>
          </a:custGeom>
          <a:solidFill>
            <a:schemeClr val="bg1"/>
          </a:solidFill>
          <a:ln w="9525">
            <a:noFill/>
          </a:ln>
        </p:spPr>
        <p:txBody>
          <a:bodyPr/>
          <a:p>
            <a:endParaRPr altLang="en-US" lang="zh-CN"/>
          </a:p>
        </p:txBody>
      </p:sp>
      <p:sp>
        <p:nvSpPr>
          <p:cNvPr id="1049413" name="Freeform 10"/>
          <p:cNvSpPr>
            <a:spLocks noEditPoints="1"/>
          </p:cNvSpPr>
          <p:nvPr/>
        </p:nvSpPr>
        <p:spPr>
          <a:xfrm>
            <a:off x="1160463" y="2486025"/>
            <a:ext cx="239712" cy="244475"/>
          </a:xfrm>
          <a:custGeom>
            <a:avLst/>
            <a:ahLst/>
            <a:cxnLst>
              <a:cxn ang="0">
                <a:pos x="186" y="848"/>
              </a:cxn>
              <a:cxn ang="0">
                <a:pos x="813" y="201"/>
              </a:cxn>
              <a:cxn ang="0">
                <a:pos x="826" y="199"/>
              </a:cxn>
              <a:cxn ang="0">
                <a:pos x="963" y="333"/>
              </a:cxn>
              <a:cxn ang="0">
                <a:pos x="335" y="980"/>
              </a:cxn>
              <a:cxn ang="0">
                <a:pos x="320" y="982"/>
              </a:cxn>
              <a:cxn ang="0">
                <a:pos x="455" y="193"/>
              </a:cxn>
              <a:cxn ang="0">
                <a:pos x="340" y="180"/>
              </a:cxn>
              <a:cxn ang="0">
                <a:pos x="235" y="235"/>
              </a:cxn>
              <a:cxn ang="0">
                <a:pos x="188" y="312"/>
              </a:cxn>
              <a:cxn ang="0">
                <a:pos x="184" y="427"/>
              </a:cxn>
              <a:cxn ang="0">
                <a:pos x="111" y="111"/>
              </a:cxn>
              <a:cxn ang="0">
                <a:pos x="52" y="190"/>
              </a:cxn>
              <a:cxn ang="0">
                <a:pos x="7" y="310"/>
              </a:cxn>
              <a:cxn ang="0">
                <a:pos x="7" y="436"/>
              </a:cxn>
              <a:cxn ang="0">
                <a:pos x="49" y="555"/>
              </a:cxn>
              <a:cxn ang="0">
                <a:pos x="175" y="758"/>
              </a:cxn>
              <a:cxn ang="0">
                <a:pos x="205" y="728"/>
              </a:cxn>
              <a:cxn ang="0">
                <a:pos x="235" y="698"/>
              </a:cxn>
              <a:cxn ang="0">
                <a:pos x="284" y="649"/>
              </a:cxn>
              <a:cxn ang="0">
                <a:pos x="314" y="619"/>
              </a:cxn>
              <a:cxn ang="0">
                <a:pos x="344" y="590"/>
              </a:cxn>
              <a:cxn ang="0">
                <a:pos x="389" y="545"/>
              </a:cxn>
              <a:cxn ang="0">
                <a:pos x="416" y="515"/>
              </a:cxn>
              <a:cxn ang="0">
                <a:pos x="446" y="485"/>
              </a:cxn>
              <a:cxn ang="0">
                <a:pos x="498" y="434"/>
              </a:cxn>
              <a:cxn ang="0">
                <a:pos x="527" y="406"/>
              </a:cxn>
              <a:cxn ang="0">
                <a:pos x="557" y="376"/>
              </a:cxn>
              <a:cxn ang="0">
                <a:pos x="602" y="329"/>
              </a:cxn>
              <a:cxn ang="0">
                <a:pos x="632" y="299"/>
              </a:cxn>
              <a:cxn ang="0">
                <a:pos x="662" y="269"/>
              </a:cxn>
              <a:cxn ang="0">
                <a:pos x="711" y="218"/>
              </a:cxn>
              <a:cxn ang="0">
                <a:pos x="741" y="190"/>
              </a:cxn>
              <a:cxn ang="0">
                <a:pos x="784" y="146"/>
              </a:cxn>
              <a:cxn ang="0">
                <a:pos x="555" y="45"/>
              </a:cxn>
              <a:cxn ang="0">
                <a:pos x="436" y="5"/>
              </a:cxn>
              <a:cxn ang="0">
                <a:pos x="310" y="7"/>
              </a:cxn>
              <a:cxn ang="0">
                <a:pos x="190" y="50"/>
              </a:cxn>
              <a:cxn ang="0">
                <a:pos x="111" y="111"/>
              </a:cxn>
              <a:cxn ang="0">
                <a:pos x="822" y="231"/>
              </a:cxn>
              <a:cxn ang="0">
                <a:pos x="323" y="865"/>
              </a:cxn>
              <a:cxn ang="0">
                <a:pos x="350" y="780"/>
              </a:cxn>
              <a:cxn ang="0">
                <a:pos x="436" y="752"/>
              </a:cxn>
              <a:cxn ang="0">
                <a:pos x="461" y="666"/>
              </a:cxn>
              <a:cxn ang="0">
                <a:pos x="547" y="639"/>
              </a:cxn>
              <a:cxn ang="0">
                <a:pos x="572" y="555"/>
              </a:cxn>
              <a:cxn ang="0">
                <a:pos x="658" y="528"/>
              </a:cxn>
              <a:cxn ang="0">
                <a:pos x="685" y="442"/>
              </a:cxn>
              <a:cxn ang="0">
                <a:pos x="769" y="415"/>
              </a:cxn>
              <a:cxn ang="0">
                <a:pos x="796" y="329"/>
              </a:cxn>
            </a:cxnLst>
            <a:rect l="0" t="0" r="0" b="0"/>
            <a:pathLst>
              <a:path w="965" h="984">
                <a:moveTo>
                  <a:pt x="316" y="980"/>
                </a:moveTo>
                <a:lnTo>
                  <a:pt x="188" y="852"/>
                </a:lnTo>
                <a:lnTo>
                  <a:pt x="188" y="852"/>
                </a:lnTo>
                <a:lnTo>
                  <a:pt x="186" y="848"/>
                </a:lnTo>
                <a:lnTo>
                  <a:pt x="184" y="844"/>
                </a:lnTo>
                <a:lnTo>
                  <a:pt x="186" y="837"/>
                </a:lnTo>
                <a:lnTo>
                  <a:pt x="188" y="833"/>
                </a:lnTo>
                <a:lnTo>
                  <a:pt x="813" y="201"/>
                </a:lnTo>
                <a:lnTo>
                  <a:pt x="813" y="201"/>
                </a:lnTo>
                <a:lnTo>
                  <a:pt x="818" y="199"/>
                </a:lnTo>
                <a:lnTo>
                  <a:pt x="822" y="197"/>
                </a:lnTo>
                <a:lnTo>
                  <a:pt x="826" y="199"/>
                </a:lnTo>
                <a:lnTo>
                  <a:pt x="833" y="201"/>
                </a:lnTo>
                <a:lnTo>
                  <a:pt x="961" y="329"/>
                </a:lnTo>
                <a:lnTo>
                  <a:pt x="961" y="329"/>
                </a:lnTo>
                <a:lnTo>
                  <a:pt x="963" y="333"/>
                </a:lnTo>
                <a:lnTo>
                  <a:pt x="965" y="338"/>
                </a:lnTo>
                <a:lnTo>
                  <a:pt x="963" y="344"/>
                </a:lnTo>
                <a:lnTo>
                  <a:pt x="961" y="348"/>
                </a:lnTo>
                <a:lnTo>
                  <a:pt x="335" y="980"/>
                </a:lnTo>
                <a:lnTo>
                  <a:pt x="335" y="980"/>
                </a:lnTo>
                <a:lnTo>
                  <a:pt x="331" y="982"/>
                </a:lnTo>
                <a:lnTo>
                  <a:pt x="327" y="984"/>
                </a:lnTo>
                <a:lnTo>
                  <a:pt x="320" y="982"/>
                </a:lnTo>
                <a:lnTo>
                  <a:pt x="316" y="980"/>
                </a:lnTo>
                <a:lnTo>
                  <a:pt x="316" y="980"/>
                </a:lnTo>
                <a:close/>
                <a:moveTo>
                  <a:pt x="455" y="193"/>
                </a:moveTo>
                <a:lnTo>
                  <a:pt x="455" y="193"/>
                </a:lnTo>
                <a:lnTo>
                  <a:pt x="427" y="182"/>
                </a:lnTo>
                <a:lnTo>
                  <a:pt x="399" y="178"/>
                </a:lnTo>
                <a:lnTo>
                  <a:pt x="370" y="175"/>
                </a:lnTo>
                <a:lnTo>
                  <a:pt x="340" y="180"/>
                </a:lnTo>
                <a:lnTo>
                  <a:pt x="312" y="186"/>
                </a:lnTo>
                <a:lnTo>
                  <a:pt x="284" y="199"/>
                </a:lnTo>
                <a:lnTo>
                  <a:pt x="259" y="214"/>
                </a:lnTo>
                <a:lnTo>
                  <a:pt x="235" y="235"/>
                </a:lnTo>
                <a:lnTo>
                  <a:pt x="235" y="235"/>
                </a:lnTo>
                <a:lnTo>
                  <a:pt x="216" y="259"/>
                </a:lnTo>
                <a:lnTo>
                  <a:pt x="199" y="284"/>
                </a:lnTo>
                <a:lnTo>
                  <a:pt x="188" y="312"/>
                </a:lnTo>
                <a:lnTo>
                  <a:pt x="182" y="340"/>
                </a:lnTo>
                <a:lnTo>
                  <a:pt x="177" y="370"/>
                </a:lnTo>
                <a:lnTo>
                  <a:pt x="180" y="397"/>
                </a:lnTo>
                <a:lnTo>
                  <a:pt x="184" y="427"/>
                </a:lnTo>
                <a:lnTo>
                  <a:pt x="195" y="455"/>
                </a:lnTo>
                <a:lnTo>
                  <a:pt x="455" y="193"/>
                </a:lnTo>
                <a:lnTo>
                  <a:pt x="455" y="193"/>
                </a:lnTo>
                <a:close/>
                <a:moveTo>
                  <a:pt x="111" y="111"/>
                </a:moveTo>
                <a:lnTo>
                  <a:pt x="111" y="111"/>
                </a:lnTo>
                <a:lnTo>
                  <a:pt x="88" y="135"/>
                </a:lnTo>
                <a:lnTo>
                  <a:pt x="69" y="163"/>
                </a:lnTo>
                <a:lnTo>
                  <a:pt x="52" y="190"/>
                </a:lnTo>
                <a:lnTo>
                  <a:pt x="37" y="218"/>
                </a:lnTo>
                <a:lnTo>
                  <a:pt x="24" y="248"/>
                </a:lnTo>
                <a:lnTo>
                  <a:pt x="15" y="278"/>
                </a:lnTo>
                <a:lnTo>
                  <a:pt x="7" y="310"/>
                </a:lnTo>
                <a:lnTo>
                  <a:pt x="5" y="342"/>
                </a:lnTo>
                <a:lnTo>
                  <a:pt x="2" y="372"/>
                </a:lnTo>
                <a:lnTo>
                  <a:pt x="2" y="404"/>
                </a:lnTo>
                <a:lnTo>
                  <a:pt x="7" y="436"/>
                </a:lnTo>
                <a:lnTo>
                  <a:pt x="13" y="468"/>
                </a:lnTo>
                <a:lnTo>
                  <a:pt x="22" y="498"/>
                </a:lnTo>
                <a:lnTo>
                  <a:pt x="34" y="528"/>
                </a:lnTo>
                <a:lnTo>
                  <a:pt x="49" y="555"/>
                </a:lnTo>
                <a:lnTo>
                  <a:pt x="64" y="585"/>
                </a:lnTo>
                <a:lnTo>
                  <a:pt x="0" y="649"/>
                </a:lnTo>
                <a:lnTo>
                  <a:pt x="143" y="792"/>
                </a:lnTo>
                <a:lnTo>
                  <a:pt x="175" y="758"/>
                </a:lnTo>
                <a:lnTo>
                  <a:pt x="135" y="718"/>
                </a:lnTo>
                <a:lnTo>
                  <a:pt x="145" y="707"/>
                </a:lnTo>
                <a:lnTo>
                  <a:pt x="186" y="748"/>
                </a:lnTo>
                <a:lnTo>
                  <a:pt x="205" y="728"/>
                </a:lnTo>
                <a:lnTo>
                  <a:pt x="165" y="688"/>
                </a:lnTo>
                <a:lnTo>
                  <a:pt x="173" y="677"/>
                </a:lnTo>
                <a:lnTo>
                  <a:pt x="216" y="718"/>
                </a:lnTo>
                <a:lnTo>
                  <a:pt x="235" y="698"/>
                </a:lnTo>
                <a:lnTo>
                  <a:pt x="177" y="643"/>
                </a:lnTo>
                <a:lnTo>
                  <a:pt x="199" y="622"/>
                </a:lnTo>
                <a:lnTo>
                  <a:pt x="256" y="677"/>
                </a:lnTo>
                <a:lnTo>
                  <a:pt x="284" y="649"/>
                </a:lnTo>
                <a:lnTo>
                  <a:pt x="244" y="607"/>
                </a:lnTo>
                <a:lnTo>
                  <a:pt x="254" y="598"/>
                </a:lnTo>
                <a:lnTo>
                  <a:pt x="295" y="639"/>
                </a:lnTo>
                <a:lnTo>
                  <a:pt x="314" y="619"/>
                </a:lnTo>
                <a:lnTo>
                  <a:pt x="273" y="577"/>
                </a:lnTo>
                <a:lnTo>
                  <a:pt x="284" y="568"/>
                </a:lnTo>
                <a:lnTo>
                  <a:pt x="325" y="609"/>
                </a:lnTo>
                <a:lnTo>
                  <a:pt x="344" y="590"/>
                </a:lnTo>
                <a:lnTo>
                  <a:pt x="288" y="532"/>
                </a:lnTo>
                <a:lnTo>
                  <a:pt x="308" y="513"/>
                </a:lnTo>
                <a:lnTo>
                  <a:pt x="365" y="568"/>
                </a:lnTo>
                <a:lnTo>
                  <a:pt x="389" y="545"/>
                </a:lnTo>
                <a:lnTo>
                  <a:pt x="346" y="504"/>
                </a:lnTo>
                <a:lnTo>
                  <a:pt x="357" y="494"/>
                </a:lnTo>
                <a:lnTo>
                  <a:pt x="397" y="534"/>
                </a:lnTo>
                <a:lnTo>
                  <a:pt x="416" y="515"/>
                </a:lnTo>
                <a:lnTo>
                  <a:pt x="376" y="474"/>
                </a:lnTo>
                <a:lnTo>
                  <a:pt x="387" y="464"/>
                </a:lnTo>
                <a:lnTo>
                  <a:pt x="427" y="504"/>
                </a:lnTo>
                <a:lnTo>
                  <a:pt x="446" y="485"/>
                </a:lnTo>
                <a:lnTo>
                  <a:pt x="391" y="429"/>
                </a:lnTo>
                <a:lnTo>
                  <a:pt x="412" y="408"/>
                </a:lnTo>
                <a:lnTo>
                  <a:pt x="468" y="464"/>
                </a:lnTo>
                <a:lnTo>
                  <a:pt x="498" y="434"/>
                </a:lnTo>
                <a:lnTo>
                  <a:pt x="455" y="393"/>
                </a:lnTo>
                <a:lnTo>
                  <a:pt x="466" y="383"/>
                </a:lnTo>
                <a:lnTo>
                  <a:pt x="508" y="425"/>
                </a:lnTo>
                <a:lnTo>
                  <a:pt x="527" y="406"/>
                </a:lnTo>
                <a:lnTo>
                  <a:pt x="485" y="363"/>
                </a:lnTo>
                <a:lnTo>
                  <a:pt x="495" y="353"/>
                </a:lnTo>
                <a:lnTo>
                  <a:pt x="538" y="395"/>
                </a:lnTo>
                <a:lnTo>
                  <a:pt x="557" y="376"/>
                </a:lnTo>
                <a:lnTo>
                  <a:pt x="500" y="318"/>
                </a:lnTo>
                <a:lnTo>
                  <a:pt x="521" y="297"/>
                </a:lnTo>
                <a:lnTo>
                  <a:pt x="577" y="355"/>
                </a:lnTo>
                <a:lnTo>
                  <a:pt x="602" y="329"/>
                </a:lnTo>
                <a:lnTo>
                  <a:pt x="562" y="289"/>
                </a:lnTo>
                <a:lnTo>
                  <a:pt x="572" y="278"/>
                </a:lnTo>
                <a:lnTo>
                  <a:pt x="613" y="318"/>
                </a:lnTo>
                <a:lnTo>
                  <a:pt x="632" y="299"/>
                </a:lnTo>
                <a:lnTo>
                  <a:pt x="591" y="259"/>
                </a:lnTo>
                <a:lnTo>
                  <a:pt x="600" y="248"/>
                </a:lnTo>
                <a:lnTo>
                  <a:pt x="643" y="289"/>
                </a:lnTo>
                <a:lnTo>
                  <a:pt x="662" y="269"/>
                </a:lnTo>
                <a:lnTo>
                  <a:pt x="604" y="214"/>
                </a:lnTo>
                <a:lnTo>
                  <a:pt x="626" y="193"/>
                </a:lnTo>
                <a:lnTo>
                  <a:pt x="683" y="248"/>
                </a:lnTo>
                <a:lnTo>
                  <a:pt x="711" y="218"/>
                </a:lnTo>
                <a:lnTo>
                  <a:pt x="670" y="178"/>
                </a:lnTo>
                <a:lnTo>
                  <a:pt x="681" y="167"/>
                </a:lnTo>
                <a:lnTo>
                  <a:pt x="722" y="210"/>
                </a:lnTo>
                <a:lnTo>
                  <a:pt x="741" y="190"/>
                </a:lnTo>
                <a:lnTo>
                  <a:pt x="700" y="148"/>
                </a:lnTo>
                <a:lnTo>
                  <a:pt x="711" y="137"/>
                </a:lnTo>
                <a:lnTo>
                  <a:pt x="752" y="180"/>
                </a:lnTo>
                <a:lnTo>
                  <a:pt x="784" y="146"/>
                </a:lnTo>
                <a:lnTo>
                  <a:pt x="641" y="5"/>
                </a:lnTo>
                <a:lnTo>
                  <a:pt x="585" y="62"/>
                </a:lnTo>
                <a:lnTo>
                  <a:pt x="585" y="62"/>
                </a:lnTo>
                <a:lnTo>
                  <a:pt x="555" y="45"/>
                </a:lnTo>
                <a:lnTo>
                  <a:pt x="527" y="30"/>
                </a:lnTo>
                <a:lnTo>
                  <a:pt x="498" y="20"/>
                </a:lnTo>
                <a:lnTo>
                  <a:pt x="468" y="11"/>
                </a:lnTo>
                <a:lnTo>
                  <a:pt x="436" y="5"/>
                </a:lnTo>
                <a:lnTo>
                  <a:pt x="404" y="0"/>
                </a:lnTo>
                <a:lnTo>
                  <a:pt x="372" y="0"/>
                </a:lnTo>
                <a:lnTo>
                  <a:pt x="342" y="3"/>
                </a:lnTo>
                <a:lnTo>
                  <a:pt x="310" y="7"/>
                </a:lnTo>
                <a:lnTo>
                  <a:pt x="278" y="13"/>
                </a:lnTo>
                <a:lnTo>
                  <a:pt x="248" y="22"/>
                </a:lnTo>
                <a:lnTo>
                  <a:pt x="218" y="35"/>
                </a:lnTo>
                <a:lnTo>
                  <a:pt x="190" y="50"/>
                </a:lnTo>
                <a:lnTo>
                  <a:pt x="162" y="67"/>
                </a:lnTo>
                <a:lnTo>
                  <a:pt x="137" y="88"/>
                </a:lnTo>
                <a:lnTo>
                  <a:pt x="111" y="111"/>
                </a:lnTo>
                <a:lnTo>
                  <a:pt x="111" y="111"/>
                </a:lnTo>
                <a:close/>
                <a:moveTo>
                  <a:pt x="816" y="310"/>
                </a:moveTo>
                <a:lnTo>
                  <a:pt x="888" y="383"/>
                </a:lnTo>
                <a:lnTo>
                  <a:pt x="931" y="340"/>
                </a:lnTo>
                <a:lnTo>
                  <a:pt x="822" y="231"/>
                </a:lnTo>
                <a:lnTo>
                  <a:pt x="216" y="841"/>
                </a:lnTo>
                <a:lnTo>
                  <a:pt x="327" y="950"/>
                </a:lnTo>
                <a:lnTo>
                  <a:pt x="367" y="910"/>
                </a:lnTo>
                <a:lnTo>
                  <a:pt x="323" y="865"/>
                </a:lnTo>
                <a:lnTo>
                  <a:pt x="342" y="846"/>
                </a:lnTo>
                <a:lnTo>
                  <a:pt x="387" y="891"/>
                </a:lnTo>
                <a:lnTo>
                  <a:pt x="423" y="852"/>
                </a:lnTo>
                <a:lnTo>
                  <a:pt x="350" y="780"/>
                </a:lnTo>
                <a:lnTo>
                  <a:pt x="370" y="760"/>
                </a:lnTo>
                <a:lnTo>
                  <a:pt x="442" y="833"/>
                </a:lnTo>
                <a:lnTo>
                  <a:pt x="478" y="797"/>
                </a:lnTo>
                <a:lnTo>
                  <a:pt x="436" y="752"/>
                </a:lnTo>
                <a:lnTo>
                  <a:pt x="455" y="733"/>
                </a:lnTo>
                <a:lnTo>
                  <a:pt x="498" y="777"/>
                </a:lnTo>
                <a:lnTo>
                  <a:pt x="536" y="739"/>
                </a:lnTo>
                <a:lnTo>
                  <a:pt x="461" y="666"/>
                </a:lnTo>
                <a:lnTo>
                  <a:pt x="480" y="647"/>
                </a:lnTo>
                <a:lnTo>
                  <a:pt x="555" y="720"/>
                </a:lnTo>
                <a:lnTo>
                  <a:pt x="591" y="683"/>
                </a:lnTo>
                <a:lnTo>
                  <a:pt x="547" y="639"/>
                </a:lnTo>
                <a:lnTo>
                  <a:pt x="566" y="619"/>
                </a:lnTo>
                <a:lnTo>
                  <a:pt x="611" y="664"/>
                </a:lnTo>
                <a:lnTo>
                  <a:pt x="647" y="628"/>
                </a:lnTo>
                <a:lnTo>
                  <a:pt x="572" y="555"/>
                </a:lnTo>
                <a:lnTo>
                  <a:pt x="591" y="536"/>
                </a:lnTo>
                <a:lnTo>
                  <a:pt x="666" y="609"/>
                </a:lnTo>
                <a:lnTo>
                  <a:pt x="702" y="570"/>
                </a:lnTo>
                <a:lnTo>
                  <a:pt x="658" y="528"/>
                </a:lnTo>
                <a:lnTo>
                  <a:pt x="677" y="508"/>
                </a:lnTo>
                <a:lnTo>
                  <a:pt x="722" y="551"/>
                </a:lnTo>
                <a:lnTo>
                  <a:pt x="758" y="515"/>
                </a:lnTo>
                <a:lnTo>
                  <a:pt x="685" y="442"/>
                </a:lnTo>
                <a:lnTo>
                  <a:pt x="705" y="423"/>
                </a:lnTo>
                <a:lnTo>
                  <a:pt x="777" y="496"/>
                </a:lnTo>
                <a:lnTo>
                  <a:pt x="813" y="457"/>
                </a:lnTo>
                <a:lnTo>
                  <a:pt x="769" y="415"/>
                </a:lnTo>
                <a:lnTo>
                  <a:pt x="788" y="395"/>
                </a:lnTo>
                <a:lnTo>
                  <a:pt x="833" y="438"/>
                </a:lnTo>
                <a:lnTo>
                  <a:pt x="869" y="402"/>
                </a:lnTo>
                <a:lnTo>
                  <a:pt x="796" y="329"/>
                </a:lnTo>
                <a:lnTo>
                  <a:pt x="816" y="310"/>
                </a:lnTo>
                <a:close/>
              </a:path>
            </a:pathLst>
          </a:custGeom>
          <a:solidFill>
            <a:schemeClr val="bg1"/>
          </a:solidFill>
          <a:ln w="9525">
            <a:noFill/>
          </a:ln>
        </p:spPr>
        <p:txBody>
          <a:bodyPr/>
          <a:p>
            <a:endParaRPr altLang="en-US" lang="zh-CN"/>
          </a:p>
        </p:txBody>
      </p:sp>
      <p:sp>
        <p:nvSpPr>
          <p:cNvPr id="1049414" name="Freeform 11"/>
          <p:cNvSpPr>
            <a:spLocks noEditPoints="1"/>
          </p:cNvSpPr>
          <p:nvPr/>
        </p:nvSpPr>
        <p:spPr>
          <a:xfrm>
            <a:off x="1539875" y="2486025"/>
            <a:ext cx="239713" cy="168275"/>
          </a:xfrm>
          <a:custGeom>
            <a:avLst/>
            <a:ahLst/>
            <a:cxnLst>
              <a:cxn ang="0">
                <a:pos x="90" y="506"/>
              </a:cxn>
              <a:cxn ang="0">
                <a:pos x="41" y="459"/>
              </a:cxn>
              <a:cxn ang="0">
                <a:pos x="11" y="397"/>
              </a:cxn>
              <a:cxn ang="0">
                <a:pos x="0" y="324"/>
              </a:cxn>
              <a:cxn ang="0">
                <a:pos x="6" y="264"/>
              </a:cxn>
              <a:cxn ang="0">
                <a:pos x="45" y="198"/>
              </a:cxn>
              <a:cxn ang="0">
                <a:pos x="137" y="115"/>
              </a:cxn>
              <a:cxn ang="0">
                <a:pos x="286" y="38"/>
              </a:cxn>
              <a:cxn ang="0">
                <a:pos x="414" y="4"/>
              </a:cxn>
              <a:cxn ang="0">
                <a:pos x="521" y="2"/>
              </a:cxn>
              <a:cxn ang="0">
                <a:pos x="649" y="30"/>
              </a:cxn>
              <a:cxn ang="0">
                <a:pos x="822" y="124"/>
              </a:cxn>
              <a:cxn ang="0">
                <a:pos x="935" y="241"/>
              </a:cxn>
              <a:cxn ang="0">
                <a:pos x="960" y="311"/>
              </a:cxn>
              <a:cxn ang="0">
                <a:pos x="956" y="358"/>
              </a:cxn>
              <a:cxn ang="0">
                <a:pos x="918" y="422"/>
              </a:cxn>
              <a:cxn ang="0">
                <a:pos x="849" y="478"/>
              </a:cxn>
              <a:cxn ang="0">
                <a:pos x="723" y="661"/>
              </a:cxn>
              <a:cxn ang="0">
                <a:pos x="546" y="585"/>
              </a:cxn>
              <a:cxn ang="0">
                <a:pos x="401" y="599"/>
              </a:cxn>
              <a:cxn ang="0">
                <a:pos x="327" y="587"/>
              </a:cxn>
              <a:cxn ang="0">
                <a:pos x="263" y="544"/>
              </a:cxn>
              <a:cxn ang="0">
                <a:pos x="235" y="518"/>
              </a:cxn>
              <a:cxn ang="0">
                <a:pos x="196" y="435"/>
              </a:cxn>
              <a:cxn ang="0">
                <a:pos x="186" y="343"/>
              </a:cxn>
              <a:cxn ang="0">
                <a:pos x="307" y="262"/>
              </a:cxn>
              <a:cxn ang="0">
                <a:pos x="420" y="215"/>
              </a:cxn>
              <a:cxn ang="0">
                <a:pos x="452" y="207"/>
              </a:cxn>
              <a:cxn ang="0">
                <a:pos x="568" y="196"/>
              </a:cxn>
              <a:cxn ang="0">
                <a:pos x="506" y="117"/>
              </a:cxn>
              <a:cxn ang="0">
                <a:pos x="442" y="175"/>
              </a:cxn>
              <a:cxn ang="0">
                <a:pos x="339" y="209"/>
              </a:cxn>
              <a:cxn ang="0">
                <a:pos x="218" y="211"/>
              </a:cxn>
              <a:cxn ang="0">
                <a:pos x="169" y="313"/>
              </a:cxn>
              <a:cxn ang="0">
                <a:pos x="152" y="343"/>
              </a:cxn>
              <a:cxn ang="0">
                <a:pos x="160" y="431"/>
              </a:cxn>
              <a:cxn ang="0">
                <a:pos x="194" y="520"/>
              </a:cxn>
              <a:cxn ang="0">
                <a:pos x="301" y="410"/>
              </a:cxn>
              <a:cxn ang="0">
                <a:pos x="425" y="350"/>
              </a:cxn>
              <a:cxn ang="0">
                <a:pos x="570" y="324"/>
              </a:cxn>
              <a:cxn ang="0">
                <a:pos x="687" y="318"/>
              </a:cxn>
              <a:cxn ang="0">
                <a:pos x="670" y="288"/>
              </a:cxn>
              <a:cxn ang="0">
                <a:pos x="544" y="234"/>
              </a:cxn>
              <a:cxn ang="0">
                <a:pos x="463" y="305"/>
              </a:cxn>
              <a:cxn ang="0">
                <a:pos x="380" y="290"/>
              </a:cxn>
              <a:cxn ang="0">
                <a:pos x="320" y="356"/>
              </a:cxn>
              <a:cxn ang="0">
                <a:pos x="399" y="488"/>
              </a:cxn>
              <a:cxn ang="0">
                <a:pos x="610" y="469"/>
              </a:cxn>
              <a:cxn ang="0">
                <a:pos x="792" y="418"/>
              </a:cxn>
              <a:cxn ang="0">
                <a:pos x="696" y="382"/>
              </a:cxn>
              <a:cxn ang="0">
                <a:pos x="499" y="414"/>
              </a:cxn>
              <a:cxn ang="0">
                <a:pos x="386" y="456"/>
              </a:cxn>
              <a:cxn ang="0">
                <a:pos x="239" y="181"/>
              </a:cxn>
              <a:cxn ang="0">
                <a:pos x="380" y="121"/>
              </a:cxn>
              <a:cxn ang="0">
                <a:pos x="542" y="113"/>
              </a:cxn>
              <a:cxn ang="0">
                <a:pos x="674" y="102"/>
              </a:cxn>
              <a:cxn ang="0">
                <a:pos x="546" y="77"/>
              </a:cxn>
              <a:cxn ang="0">
                <a:pos x="376" y="85"/>
              </a:cxn>
              <a:cxn ang="0">
                <a:pos x="218" y="151"/>
              </a:cxn>
            </a:cxnLst>
            <a:rect l="0" t="0" r="0" b="0"/>
            <a:pathLst>
              <a:path w="963" h="683">
                <a:moveTo>
                  <a:pt x="122" y="525"/>
                </a:moveTo>
                <a:lnTo>
                  <a:pt x="122" y="525"/>
                </a:lnTo>
                <a:lnTo>
                  <a:pt x="105" y="516"/>
                </a:lnTo>
                <a:lnTo>
                  <a:pt x="90" y="506"/>
                </a:lnTo>
                <a:lnTo>
                  <a:pt x="75" y="495"/>
                </a:lnTo>
                <a:lnTo>
                  <a:pt x="62" y="484"/>
                </a:lnTo>
                <a:lnTo>
                  <a:pt x="51" y="471"/>
                </a:lnTo>
                <a:lnTo>
                  <a:pt x="41" y="459"/>
                </a:lnTo>
                <a:lnTo>
                  <a:pt x="30" y="444"/>
                </a:lnTo>
                <a:lnTo>
                  <a:pt x="23" y="429"/>
                </a:lnTo>
                <a:lnTo>
                  <a:pt x="15" y="414"/>
                </a:lnTo>
                <a:lnTo>
                  <a:pt x="11" y="397"/>
                </a:lnTo>
                <a:lnTo>
                  <a:pt x="6" y="380"/>
                </a:lnTo>
                <a:lnTo>
                  <a:pt x="2" y="363"/>
                </a:lnTo>
                <a:lnTo>
                  <a:pt x="2" y="343"/>
                </a:lnTo>
                <a:lnTo>
                  <a:pt x="0" y="324"/>
                </a:lnTo>
                <a:lnTo>
                  <a:pt x="4" y="284"/>
                </a:lnTo>
                <a:lnTo>
                  <a:pt x="4" y="284"/>
                </a:lnTo>
                <a:lnTo>
                  <a:pt x="2" y="275"/>
                </a:lnTo>
                <a:lnTo>
                  <a:pt x="6" y="264"/>
                </a:lnTo>
                <a:lnTo>
                  <a:pt x="11" y="252"/>
                </a:lnTo>
                <a:lnTo>
                  <a:pt x="19" y="234"/>
                </a:lnTo>
                <a:lnTo>
                  <a:pt x="30" y="217"/>
                </a:lnTo>
                <a:lnTo>
                  <a:pt x="45" y="198"/>
                </a:lnTo>
                <a:lnTo>
                  <a:pt x="62" y="177"/>
                </a:lnTo>
                <a:lnTo>
                  <a:pt x="83" y="156"/>
                </a:lnTo>
                <a:lnTo>
                  <a:pt x="109" y="134"/>
                </a:lnTo>
                <a:lnTo>
                  <a:pt x="137" y="115"/>
                </a:lnTo>
                <a:lnTo>
                  <a:pt x="169" y="94"/>
                </a:lnTo>
                <a:lnTo>
                  <a:pt x="203" y="72"/>
                </a:lnTo>
                <a:lnTo>
                  <a:pt x="243" y="55"/>
                </a:lnTo>
                <a:lnTo>
                  <a:pt x="286" y="38"/>
                </a:lnTo>
                <a:lnTo>
                  <a:pt x="335" y="23"/>
                </a:lnTo>
                <a:lnTo>
                  <a:pt x="386" y="8"/>
                </a:lnTo>
                <a:lnTo>
                  <a:pt x="386" y="8"/>
                </a:lnTo>
                <a:lnTo>
                  <a:pt x="414" y="4"/>
                </a:lnTo>
                <a:lnTo>
                  <a:pt x="442" y="2"/>
                </a:lnTo>
                <a:lnTo>
                  <a:pt x="467" y="0"/>
                </a:lnTo>
                <a:lnTo>
                  <a:pt x="495" y="0"/>
                </a:lnTo>
                <a:lnTo>
                  <a:pt x="521" y="2"/>
                </a:lnTo>
                <a:lnTo>
                  <a:pt x="548" y="4"/>
                </a:lnTo>
                <a:lnTo>
                  <a:pt x="574" y="8"/>
                </a:lnTo>
                <a:lnTo>
                  <a:pt x="600" y="15"/>
                </a:lnTo>
                <a:lnTo>
                  <a:pt x="649" y="30"/>
                </a:lnTo>
                <a:lnTo>
                  <a:pt x="696" y="47"/>
                </a:lnTo>
                <a:lnTo>
                  <a:pt x="741" y="70"/>
                </a:lnTo>
                <a:lnTo>
                  <a:pt x="783" y="96"/>
                </a:lnTo>
                <a:lnTo>
                  <a:pt x="822" y="124"/>
                </a:lnTo>
                <a:lnTo>
                  <a:pt x="856" y="151"/>
                </a:lnTo>
                <a:lnTo>
                  <a:pt x="888" y="181"/>
                </a:lnTo>
                <a:lnTo>
                  <a:pt x="913" y="211"/>
                </a:lnTo>
                <a:lnTo>
                  <a:pt x="935" y="241"/>
                </a:lnTo>
                <a:lnTo>
                  <a:pt x="950" y="271"/>
                </a:lnTo>
                <a:lnTo>
                  <a:pt x="954" y="284"/>
                </a:lnTo>
                <a:lnTo>
                  <a:pt x="958" y="299"/>
                </a:lnTo>
                <a:lnTo>
                  <a:pt x="960" y="311"/>
                </a:lnTo>
                <a:lnTo>
                  <a:pt x="963" y="322"/>
                </a:lnTo>
                <a:lnTo>
                  <a:pt x="963" y="322"/>
                </a:lnTo>
                <a:lnTo>
                  <a:pt x="960" y="341"/>
                </a:lnTo>
                <a:lnTo>
                  <a:pt x="956" y="358"/>
                </a:lnTo>
                <a:lnTo>
                  <a:pt x="950" y="375"/>
                </a:lnTo>
                <a:lnTo>
                  <a:pt x="941" y="390"/>
                </a:lnTo>
                <a:lnTo>
                  <a:pt x="930" y="407"/>
                </a:lnTo>
                <a:lnTo>
                  <a:pt x="918" y="422"/>
                </a:lnTo>
                <a:lnTo>
                  <a:pt x="903" y="437"/>
                </a:lnTo>
                <a:lnTo>
                  <a:pt x="886" y="450"/>
                </a:lnTo>
                <a:lnTo>
                  <a:pt x="869" y="465"/>
                </a:lnTo>
                <a:lnTo>
                  <a:pt x="849" y="478"/>
                </a:lnTo>
                <a:lnTo>
                  <a:pt x="807" y="501"/>
                </a:lnTo>
                <a:lnTo>
                  <a:pt x="760" y="523"/>
                </a:lnTo>
                <a:lnTo>
                  <a:pt x="709" y="542"/>
                </a:lnTo>
                <a:lnTo>
                  <a:pt x="723" y="661"/>
                </a:lnTo>
                <a:lnTo>
                  <a:pt x="672" y="683"/>
                </a:lnTo>
                <a:lnTo>
                  <a:pt x="587" y="576"/>
                </a:lnTo>
                <a:lnTo>
                  <a:pt x="587" y="576"/>
                </a:lnTo>
                <a:lnTo>
                  <a:pt x="546" y="585"/>
                </a:lnTo>
                <a:lnTo>
                  <a:pt x="508" y="591"/>
                </a:lnTo>
                <a:lnTo>
                  <a:pt x="470" y="595"/>
                </a:lnTo>
                <a:lnTo>
                  <a:pt x="433" y="597"/>
                </a:lnTo>
                <a:lnTo>
                  <a:pt x="401" y="599"/>
                </a:lnTo>
                <a:lnTo>
                  <a:pt x="371" y="597"/>
                </a:lnTo>
                <a:lnTo>
                  <a:pt x="348" y="593"/>
                </a:lnTo>
                <a:lnTo>
                  <a:pt x="327" y="587"/>
                </a:lnTo>
                <a:lnTo>
                  <a:pt x="327" y="587"/>
                </a:lnTo>
                <a:lnTo>
                  <a:pt x="309" y="578"/>
                </a:lnTo>
                <a:lnTo>
                  <a:pt x="290" y="567"/>
                </a:lnTo>
                <a:lnTo>
                  <a:pt x="275" y="557"/>
                </a:lnTo>
                <a:lnTo>
                  <a:pt x="263" y="544"/>
                </a:lnTo>
                <a:lnTo>
                  <a:pt x="243" y="525"/>
                </a:lnTo>
                <a:lnTo>
                  <a:pt x="237" y="516"/>
                </a:lnTo>
                <a:lnTo>
                  <a:pt x="235" y="518"/>
                </a:lnTo>
                <a:lnTo>
                  <a:pt x="235" y="518"/>
                </a:lnTo>
                <a:lnTo>
                  <a:pt x="222" y="501"/>
                </a:lnTo>
                <a:lnTo>
                  <a:pt x="211" y="482"/>
                </a:lnTo>
                <a:lnTo>
                  <a:pt x="203" y="459"/>
                </a:lnTo>
                <a:lnTo>
                  <a:pt x="196" y="435"/>
                </a:lnTo>
                <a:lnTo>
                  <a:pt x="190" y="410"/>
                </a:lnTo>
                <a:lnTo>
                  <a:pt x="188" y="386"/>
                </a:lnTo>
                <a:lnTo>
                  <a:pt x="186" y="365"/>
                </a:lnTo>
                <a:lnTo>
                  <a:pt x="186" y="343"/>
                </a:lnTo>
                <a:lnTo>
                  <a:pt x="186" y="343"/>
                </a:lnTo>
                <a:lnTo>
                  <a:pt x="224" y="313"/>
                </a:lnTo>
                <a:lnTo>
                  <a:pt x="265" y="286"/>
                </a:lnTo>
                <a:lnTo>
                  <a:pt x="307" y="262"/>
                </a:lnTo>
                <a:lnTo>
                  <a:pt x="352" y="239"/>
                </a:lnTo>
                <a:lnTo>
                  <a:pt x="352" y="239"/>
                </a:lnTo>
                <a:lnTo>
                  <a:pt x="384" y="226"/>
                </a:lnTo>
                <a:lnTo>
                  <a:pt x="420" y="215"/>
                </a:lnTo>
                <a:lnTo>
                  <a:pt x="433" y="262"/>
                </a:lnTo>
                <a:lnTo>
                  <a:pt x="465" y="254"/>
                </a:lnTo>
                <a:lnTo>
                  <a:pt x="452" y="207"/>
                </a:lnTo>
                <a:lnTo>
                  <a:pt x="452" y="207"/>
                </a:lnTo>
                <a:lnTo>
                  <a:pt x="480" y="202"/>
                </a:lnTo>
                <a:lnTo>
                  <a:pt x="508" y="200"/>
                </a:lnTo>
                <a:lnTo>
                  <a:pt x="538" y="198"/>
                </a:lnTo>
                <a:lnTo>
                  <a:pt x="568" y="196"/>
                </a:lnTo>
                <a:lnTo>
                  <a:pt x="568" y="164"/>
                </a:lnTo>
                <a:lnTo>
                  <a:pt x="568" y="164"/>
                </a:lnTo>
                <a:lnTo>
                  <a:pt x="514" y="164"/>
                </a:lnTo>
                <a:lnTo>
                  <a:pt x="506" y="117"/>
                </a:lnTo>
                <a:lnTo>
                  <a:pt x="474" y="121"/>
                </a:lnTo>
                <a:lnTo>
                  <a:pt x="480" y="168"/>
                </a:lnTo>
                <a:lnTo>
                  <a:pt x="480" y="168"/>
                </a:lnTo>
                <a:lnTo>
                  <a:pt x="442" y="175"/>
                </a:lnTo>
                <a:lnTo>
                  <a:pt x="405" y="183"/>
                </a:lnTo>
                <a:lnTo>
                  <a:pt x="371" y="196"/>
                </a:lnTo>
                <a:lnTo>
                  <a:pt x="339" y="209"/>
                </a:lnTo>
                <a:lnTo>
                  <a:pt x="339" y="209"/>
                </a:lnTo>
                <a:lnTo>
                  <a:pt x="307" y="224"/>
                </a:lnTo>
                <a:lnTo>
                  <a:pt x="277" y="239"/>
                </a:lnTo>
                <a:lnTo>
                  <a:pt x="245" y="192"/>
                </a:lnTo>
                <a:lnTo>
                  <a:pt x="218" y="211"/>
                </a:lnTo>
                <a:lnTo>
                  <a:pt x="250" y="256"/>
                </a:lnTo>
                <a:lnTo>
                  <a:pt x="250" y="256"/>
                </a:lnTo>
                <a:lnTo>
                  <a:pt x="209" y="284"/>
                </a:lnTo>
                <a:lnTo>
                  <a:pt x="169" y="313"/>
                </a:lnTo>
                <a:lnTo>
                  <a:pt x="120" y="273"/>
                </a:lnTo>
                <a:lnTo>
                  <a:pt x="98" y="299"/>
                </a:lnTo>
                <a:lnTo>
                  <a:pt x="152" y="343"/>
                </a:lnTo>
                <a:lnTo>
                  <a:pt x="152" y="343"/>
                </a:lnTo>
                <a:lnTo>
                  <a:pt x="152" y="363"/>
                </a:lnTo>
                <a:lnTo>
                  <a:pt x="154" y="384"/>
                </a:lnTo>
                <a:lnTo>
                  <a:pt x="156" y="407"/>
                </a:lnTo>
                <a:lnTo>
                  <a:pt x="160" y="431"/>
                </a:lnTo>
                <a:lnTo>
                  <a:pt x="166" y="456"/>
                </a:lnTo>
                <a:lnTo>
                  <a:pt x="175" y="478"/>
                </a:lnTo>
                <a:lnTo>
                  <a:pt x="184" y="501"/>
                </a:lnTo>
                <a:lnTo>
                  <a:pt x="194" y="520"/>
                </a:lnTo>
                <a:lnTo>
                  <a:pt x="122" y="525"/>
                </a:lnTo>
                <a:lnTo>
                  <a:pt x="122" y="525"/>
                </a:lnTo>
                <a:close/>
                <a:moveTo>
                  <a:pt x="282" y="382"/>
                </a:moveTo>
                <a:lnTo>
                  <a:pt x="301" y="410"/>
                </a:lnTo>
                <a:lnTo>
                  <a:pt x="301" y="410"/>
                </a:lnTo>
                <a:lnTo>
                  <a:pt x="339" y="386"/>
                </a:lnTo>
                <a:lnTo>
                  <a:pt x="380" y="367"/>
                </a:lnTo>
                <a:lnTo>
                  <a:pt x="425" y="350"/>
                </a:lnTo>
                <a:lnTo>
                  <a:pt x="470" y="337"/>
                </a:lnTo>
                <a:lnTo>
                  <a:pt x="470" y="337"/>
                </a:lnTo>
                <a:lnTo>
                  <a:pt x="519" y="328"/>
                </a:lnTo>
                <a:lnTo>
                  <a:pt x="570" y="324"/>
                </a:lnTo>
                <a:lnTo>
                  <a:pt x="621" y="320"/>
                </a:lnTo>
                <a:lnTo>
                  <a:pt x="677" y="322"/>
                </a:lnTo>
                <a:lnTo>
                  <a:pt x="683" y="322"/>
                </a:lnTo>
                <a:lnTo>
                  <a:pt x="687" y="318"/>
                </a:lnTo>
                <a:lnTo>
                  <a:pt x="802" y="220"/>
                </a:lnTo>
                <a:lnTo>
                  <a:pt x="779" y="194"/>
                </a:lnTo>
                <a:lnTo>
                  <a:pt x="670" y="288"/>
                </a:lnTo>
                <a:lnTo>
                  <a:pt x="670" y="288"/>
                </a:lnTo>
                <a:lnTo>
                  <a:pt x="625" y="288"/>
                </a:lnTo>
                <a:lnTo>
                  <a:pt x="578" y="288"/>
                </a:lnTo>
                <a:lnTo>
                  <a:pt x="578" y="234"/>
                </a:lnTo>
                <a:lnTo>
                  <a:pt x="544" y="234"/>
                </a:lnTo>
                <a:lnTo>
                  <a:pt x="546" y="292"/>
                </a:lnTo>
                <a:lnTo>
                  <a:pt x="546" y="292"/>
                </a:lnTo>
                <a:lnTo>
                  <a:pt x="504" y="296"/>
                </a:lnTo>
                <a:lnTo>
                  <a:pt x="463" y="305"/>
                </a:lnTo>
                <a:lnTo>
                  <a:pt x="463" y="305"/>
                </a:lnTo>
                <a:lnTo>
                  <a:pt x="429" y="313"/>
                </a:lnTo>
                <a:lnTo>
                  <a:pt x="395" y="324"/>
                </a:lnTo>
                <a:lnTo>
                  <a:pt x="380" y="290"/>
                </a:lnTo>
                <a:lnTo>
                  <a:pt x="348" y="303"/>
                </a:lnTo>
                <a:lnTo>
                  <a:pt x="363" y="337"/>
                </a:lnTo>
                <a:lnTo>
                  <a:pt x="363" y="337"/>
                </a:lnTo>
                <a:lnTo>
                  <a:pt x="320" y="356"/>
                </a:lnTo>
                <a:lnTo>
                  <a:pt x="282" y="382"/>
                </a:lnTo>
                <a:lnTo>
                  <a:pt x="282" y="382"/>
                </a:lnTo>
                <a:close/>
                <a:moveTo>
                  <a:pt x="386" y="456"/>
                </a:moveTo>
                <a:lnTo>
                  <a:pt x="399" y="488"/>
                </a:lnTo>
                <a:lnTo>
                  <a:pt x="497" y="450"/>
                </a:lnTo>
                <a:lnTo>
                  <a:pt x="598" y="471"/>
                </a:lnTo>
                <a:lnTo>
                  <a:pt x="604" y="474"/>
                </a:lnTo>
                <a:lnTo>
                  <a:pt x="610" y="469"/>
                </a:lnTo>
                <a:lnTo>
                  <a:pt x="700" y="416"/>
                </a:lnTo>
                <a:lnTo>
                  <a:pt x="779" y="422"/>
                </a:lnTo>
                <a:lnTo>
                  <a:pt x="788" y="422"/>
                </a:lnTo>
                <a:lnTo>
                  <a:pt x="792" y="418"/>
                </a:lnTo>
                <a:lnTo>
                  <a:pt x="862" y="348"/>
                </a:lnTo>
                <a:lnTo>
                  <a:pt x="839" y="324"/>
                </a:lnTo>
                <a:lnTo>
                  <a:pt x="775" y="388"/>
                </a:lnTo>
                <a:lnTo>
                  <a:pt x="696" y="382"/>
                </a:lnTo>
                <a:lnTo>
                  <a:pt x="691" y="380"/>
                </a:lnTo>
                <a:lnTo>
                  <a:pt x="687" y="384"/>
                </a:lnTo>
                <a:lnTo>
                  <a:pt x="600" y="437"/>
                </a:lnTo>
                <a:lnTo>
                  <a:pt x="499" y="414"/>
                </a:lnTo>
                <a:lnTo>
                  <a:pt x="495" y="414"/>
                </a:lnTo>
                <a:lnTo>
                  <a:pt x="489" y="416"/>
                </a:lnTo>
                <a:lnTo>
                  <a:pt x="386" y="456"/>
                </a:lnTo>
                <a:lnTo>
                  <a:pt x="386" y="456"/>
                </a:lnTo>
                <a:close/>
                <a:moveTo>
                  <a:pt x="96" y="181"/>
                </a:moveTo>
                <a:lnTo>
                  <a:pt x="105" y="215"/>
                </a:lnTo>
                <a:lnTo>
                  <a:pt x="233" y="181"/>
                </a:lnTo>
                <a:lnTo>
                  <a:pt x="239" y="181"/>
                </a:lnTo>
                <a:lnTo>
                  <a:pt x="243" y="175"/>
                </a:lnTo>
                <a:lnTo>
                  <a:pt x="292" y="102"/>
                </a:lnTo>
                <a:lnTo>
                  <a:pt x="373" y="119"/>
                </a:lnTo>
                <a:lnTo>
                  <a:pt x="380" y="121"/>
                </a:lnTo>
                <a:lnTo>
                  <a:pt x="384" y="119"/>
                </a:lnTo>
                <a:lnTo>
                  <a:pt x="487" y="79"/>
                </a:lnTo>
                <a:lnTo>
                  <a:pt x="536" y="111"/>
                </a:lnTo>
                <a:lnTo>
                  <a:pt x="542" y="113"/>
                </a:lnTo>
                <a:lnTo>
                  <a:pt x="548" y="113"/>
                </a:lnTo>
                <a:lnTo>
                  <a:pt x="617" y="94"/>
                </a:lnTo>
                <a:lnTo>
                  <a:pt x="651" y="128"/>
                </a:lnTo>
                <a:lnTo>
                  <a:pt x="674" y="102"/>
                </a:lnTo>
                <a:lnTo>
                  <a:pt x="632" y="64"/>
                </a:lnTo>
                <a:lnTo>
                  <a:pt x="625" y="55"/>
                </a:lnTo>
                <a:lnTo>
                  <a:pt x="617" y="59"/>
                </a:lnTo>
                <a:lnTo>
                  <a:pt x="546" y="77"/>
                </a:lnTo>
                <a:lnTo>
                  <a:pt x="497" y="47"/>
                </a:lnTo>
                <a:lnTo>
                  <a:pt x="491" y="42"/>
                </a:lnTo>
                <a:lnTo>
                  <a:pt x="482" y="45"/>
                </a:lnTo>
                <a:lnTo>
                  <a:pt x="376" y="85"/>
                </a:lnTo>
                <a:lnTo>
                  <a:pt x="288" y="68"/>
                </a:lnTo>
                <a:lnTo>
                  <a:pt x="277" y="66"/>
                </a:lnTo>
                <a:lnTo>
                  <a:pt x="271" y="74"/>
                </a:lnTo>
                <a:lnTo>
                  <a:pt x="218" y="151"/>
                </a:lnTo>
                <a:lnTo>
                  <a:pt x="96" y="181"/>
                </a:lnTo>
                <a:close/>
              </a:path>
            </a:pathLst>
          </a:custGeom>
          <a:solidFill>
            <a:schemeClr val="bg1"/>
          </a:solidFill>
          <a:ln w="9525">
            <a:noFill/>
          </a:ln>
        </p:spPr>
        <p:txBody>
          <a:bodyPr/>
          <a:p>
            <a:endParaRPr altLang="en-US" lang="zh-CN"/>
          </a:p>
        </p:txBody>
      </p:sp>
      <p:sp>
        <p:nvSpPr>
          <p:cNvPr id="1049415" name="Freeform 14"/>
          <p:cNvSpPr>
            <a:spLocks noEditPoints="1"/>
          </p:cNvSpPr>
          <p:nvPr/>
        </p:nvSpPr>
        <p:spPr>
          <a:xfrm>
            <a:off x="6681788" y="2486025"/>
            <a:ext cx="198437" cy="257175"/>
          </a:xfrm>
          <a:custGeom>
            <a:avLst/>
            <a:ahLst/>
            <a:cxnLst>
              <a:cxn ang="0">
                <a:pos x="0" y="143"/>
              </a:cxn>
              <a:cxn ang="0">
                <a:pos x="177" y="143"/>
              </a:cxn>
              <a:cxn ang="0">
                <a:pos x="183" y="0"/>
              </a:cxn>
              <a:cxn ang="0">
                <a:pos x="279" y="0"/>
              </a:cxn>
              <a:cxn ang="0">
                <a:pos x="273" y="143"/>
              </a:cxn>
              <a:cxn ang="0">
                <a:pos x="523" y="143"/>
              </a:cxn>
              <a:cxn ang="0">
                <a:pos x="516" y="0"/>
              </a:cxn>
              <a:cxn ang="0">
                <a:pos x="612" y="0"/>
              </a:cxn>
              <a:cxn ang="0">
                <a:pos x="619" y="143"/>
              </a:cxn>
              <a:cxn ang="0">
                <a:pos x="798" y="143"/>
              </a:cxn>
              <a:cxn ang="0">
                <a:pos x="798" y="623"/>
              </a:cxn>
              <a:cxn ang="0">
                <a:pos x="640" y="623"/>
              </a:cxn>
              <a:cxn ang="0">
                <a:pos x="647" y="736"/>
              </a:cxn>
              <a:cxn ang="0">
                <a:pos x="698" y="736"/>
              </a:cxn>
              <a:cxn ang="0">
                <a:pos x="698" y="779"/>
              </a:cxn>
              <a:cxn ang="0">
                <a:pos x="649" y="779"/>
              </a:cxn>
              <a:cxn ang="0">
                <a:pos x="659" y="1043"/>
              </a:cxn>
              <a:cxn ang="0">
                <a:pos x="563" y="1043"/>
              </a:cxn>
              <a:cxn ang="0">
                <a:pos x="553" y="779"/>
              </a:cxn>
              <a:cxn ang="0">
                <a:pos x="243" y="779"/>
              </a:cxn>
              <a:cxn ang="0">
                <a:pos x="232" y="1043"/>
              </a:cxn>
              <a:cxn ang="0">
                <a:pos x="136" y="1043"/>
              </a:cxn>
              <a:cxn ang="0">
                <a:pos x="149" y="779"/>
              </a:cxn>
              <a:cxn ang="0">
                <a:pos x="107" y="779"/>
              </a:cxn>
              <a:cxn ang="0">
                <a:pos x="107" y="736"/>
              </a:cxn>
              <a:cxn ang="0">
                <a:pos x="151" y="736"/>
              </a:cxn>
              <a:cxn ang="0">
                <a:pos x="156" y="623"/>
              </a:cxn>
              <a:cxn ang="0">
                <a:pos x="0" y="623"/>
              </a:cxn>
              <a:cxn ang="0">
                <a:pos x="0" y="143"/>
              </a:cxn>
              <a:cxn ang="0">
                <a:pos x="0" y="143"/>
              </a:cxn>
              <a:cxn ang="0">
                <a:pos x="617" y="249"/>
              </a:cxn>
              <a:cxn ang="0">
                <a:pos x="294" y="215"/>
              </a:cxn>
              <a:cxn ang="0">
                <a:pos x="288" y="269"/>
              </a:cxn>
              <a:cxn ang="0">
                <a:pos x="399" y="279"/>
              </a:cxn>
              <a:cxn ang="0">
                <a:pos x="117" y="309"/>
              </a:cxn>
              <a:cxn ang="0">
                <a:pos x="111" y="382"/>
              </a:cxn>
              <a:cxn ang="0">
                <a:pos x="548" y="441"/>
              </a:cxn>
              <a:cxn ang="0">
                <a:pos x="474" y="465"/>
              </a:cxn>
              <a:cxn ang="0">
                <a:pos x="478" y="540"/>
              </a:cxn>
              <a:cxn ang="0">
                <a:pos x="651" y="520"/>
              </a:cxn>
              <a:cxn ang="0">
                <a:pos x="676" y="446"/>
              </a:cxn>
              <a:cxn ang="0">
                <a:pos x="608" y="427"/>
              </a:cxn>
              <a:cxn ang="0">
                <a:pos x="676" y="420"/>
              </a:cxn>
              <a:cxn ang="0">
                <a:pos x="679" y="382"/>
              </a:cxn>
              <a:cxn ang="0">
                <a:pos x="442" y="343"/>
              </a:cxn>
              <a:cxn ang="0">
                <a:pos x="627" y="348"/>
              </a:cxn>
              <a:cxn ang="0">
                <a:pos x="617" y="249"/>
              </a:cxn>
              <a:cxn ang="0">
                <a:pos x="617" y="249"/>
              </a:cxn>
              <a:cxn ang="0">
                <a:pos x="550" y="736"/>
              </a:cxn>
              <a:cxn ang="0">
                <a:pos x="546" y="623"/>
              </a:cxn>
              <a:cxn ang="0">
                <a:pos x="252" y="623"/>
              </a:cxn>
              <a:cxn ang="0">
                <a:pos x="245" y="736"/>
              </a:cxn>
              <a:cxn ang="0">
                <a:pos x="550" y="736"/>
              </a:cxn>
            </a:cxnLst>
            <a:rect l="0" t="0" r="0" b="0"/>
            <a:pathLst>
              <a:path w="798" h="1043">
                <a:moveTo>
                  <a:pt x="0" y="143"/>
                </a:moveTo>
                <a:lnTo>
                  <a:pt x="177" y="143"/>
                </a:lnTo>
                <a:lnTo>
                  <a:pt x="183" y="0"/>
                </a:lnTo>
                <a:lnTo>
                  <a:pt x="279" y="0"/>
                </a:lnTo>
                <a:lnTo>
                  <a:pt x="273" y="143"/>
                </a:lnTo>
                <a:lnTo>
                  <a:pt x="523" y="143"/>
                </a:lnTo>
                <a:lnTo>
                  <a:pt x="516" y="0"/>
                </a:lnTo>
                <a:lnTo>
                  <a:pt x="612" y="0"/>
                </a:lnTo>
                <a:lnTo>
                  <a:pt x="619" y="143"/>
                </a:lnTo>
                <a:lnTo>
                  <a:pt x="798" y="143"/>
                </a:lnTo>
                <a:lnTo>
                  <a:pt x="798" y="623"/>
                </a:lnTo>
                <a:lnTo>
                  <a:pt x="640" y="623"/>
                </a:lnTo>
                <a:lnTo>
                  <a:pt x="647" y="736"/>
                </a:lnTo>
                <a:lnTo>
                  <a:pt x="698" y="736"/>
                </a:lnTo>
                <a:lnTo>
                  <a:pt x="698" y="779"/>
                </a:lnTo>
                <a:lnTo>
                  <a:pt x="649" y="779"/>
                </a:lnTo>
                <a:lnTo>
                  <a:pt x="659" y="1043"/>
                </a:lnTo>
                <a:lnTo>
                  <a:pt x="563" y="1043"/>
                </a:lnTo>
                <a:lnTo>
                  <a:pt x="553" y="779"/>
                </a:lnTo>
                <a:lnTo>
                  <a:pt x="243" y="779"/>
                </a:lnTo>
                <a:lnTo>
                  <a:pt x="232" y="1043"/>
                </a:lnTo>
                <a:lnTo>
                  <a:pt x="136" y="1043"/>
                </a:lnTo>
                <a:lnTo>
                  <a:pt x="149" y="779"/>
                </a:lnTo>
                <a:lnTo>
                  <a:pt x="107" y="779"/>
                </a:lnTo>
                <a:lnTo>
                  <a:pt x="107" y="736"/>
                </a:lnTo>
                <a:lnTo>
                  <a:pt x="151" y="736"/>
                </a:lnTo>
                <a:lnTo>
                  <a:pt x="156" y="623"/>
                </a:lnTo>
                <a:lnTo>
                  <a:pt x="0" y="623"/>
                </a:lnTo>
                <a:lnTo>
                  <a:pt x="0" y="143"/>
                </a:lnTo>
                <a:lnTo>
                  <a:pt x="0" y="143"/>
                </a:lnTo>
                <a:close/>
                <a:moveTo>
                  <a:pt x="617" y="249"/>
                </a:moveTo>
                <a:lnTo>
                  <a:pt x="294" y="215"/>
                </a:lnTo>
                <a:lnTo>
                  <a:pt x="288" y="269"/>
                </a:lnTo>
                <a:lnTo>
                  <a:pt x="399" y="279"/>
                </a:lnTo>
                <a:lnTo>
                  <a:pt x="117" y="309"/>
                </a:lnTo>
                <a:lnTo>
                  <a:pt x="111" y="382"/>
                </a:lnTo>
                <a:lnTo>
                  <a:pt x="548" y="441"/>
                </a:lnTo>
                <a:lnTo>
                  <a:pt x="474" y="465"/>
                </a:lnTo>
                <a:lnTo>
                  <a:pt x="478" y="540"/>
                </a:lnTo>
                <a:lnTo>
                  <a:pt x="651" y="520"/>
                </a:lnTo>
                <a:lnTo>
                  <a:pt x="676" y="446"/>
                </a:lnTo>
                <a:lnTo>
                  <a:pt x="608" y="427"/>
                </a:lnTo>
                <a:lnTo>
                  <a:pt x="676" y="420"/>
                </a:lnTo>
                <a:lnTo>
                  <a:pt x="679" y="382"/>
                </a:lnTo>
                <a:lnTo>
                  <a:pt x="442" y="343"/>
                </a:lnTo>
                <a:lnTo>
                  <a:pt x="627" y="348"/>
                </a:lnTo>
                <a:lnTo>
                  <a:pt x="617" y="249"/>
                </a:lnTo>
                <a:lnTo>
                  <a:pt x="617" y="249"/>
                </a:lnTo>
                <a:close/>
                <a:moveTo>
                  <a:pt x="550" y="736"/>
                </a:moveTo>
                <a:lnTo>
                  <a:pt x="546" y="623"/>
                </a:lnTo>
                <a:lnTo>
                  <a:pt x="252" y="623"/>
                </a:lnTo>
                <a:lnTo>
                  <a:pt x="245" y="736"/>
                </a:lnTo>
                <a:lnTo>
                  <a:pt x="550" y="736"/>
                </a:lnTo>
                <a:close/>
              </a:path>
            </a:pathLst>
          </a:custGeom>
          <a:solidFill>
            <a:schemeClr val="bg1"/>
          </a:solidFill>
          <a:ln w="9525">
            <a:noFill/>
          </a:ln>
        </p:spPr>
        <p:txBody>
          <a:bodyPr/>
          <a:p>
            <a:endParaRPr altLang="en-US" lang="zh-CN"/>
          </a:p>
        </p:txBody>
      </p:sp>
      <p:sp>
        <p:nvSpPr>
          <p:cNvPr id="1049416" name="Freeform 15"/>
          <p:cNvSpPr>
            <a:spLocks noEditPoints="1"/>
          </p:cNvSpPr>
          <p:nvPr/>
        </p:nvSpPr>
        <p:spPr>
          <a:xfrm>
            <a:off x="3373438" y="2486025"/>
            <a:ext cx="212725" cy="250825"/>
          </a:xfrm>
          <a:custGeom>
            <a:avLst/>
            <a:ahLst/>
            <a:cxnLst>
              <a:cxn ang="0">
                <a:pos x="30" y="924"/>
              </a:cxn>
              <a:cxn ang="0">
                <a:pos x="47" y="984"/>
              </a:cxn>
              <a:cxn ang="0">
                <a:pos x="86" y="1012"/>
              </a:cxn>
              <a:cxn ang="0">
                <a:pos x="139" y="1014"/>
              </a:cxn>
              <a:cxn ang="0">
                <a:pos x="39" y="892"/>
              </a:cxn>
              <a:cxn ang="0">
                <a:pos x="267" y="950"/>
              </a:cxn>
              <a:cxn ang="0">
                <a:pos x="274" y="992"/>
              </a:cxn>
              <a:cxn ang="0">
                <a:pos x="267" y="1005"/>
              </a:cxn>
              <a:cxn ang="0">
                <a:pos x="244" y="1014"/>
              </a:cxn>
              <a:cxn ang="0">
                <a:pos x="15" y="849"/>
              </a:cxn>
              <a:cxn ang="0">
                <a:pos x="0" y="826"/>
              </a:cxn>
              <a:cxn ang="0">
                <a:pos x="5" y="796"/>
              </a:cxn>
              <a:cxn ang="0">
                <a:pos x="20" y="783"/>
              </a:cxn>
              <a:cxn ang="0">
                <a:pos x="45" y="783"/>
              </a:cxn>
              <a:cxn ang="0">
                <a:pos x="722" y="506"/>
              </a:cxn>
              <a:cxn ang="0">
                <a:pos x="722" y="506"/>
              </a:cxn>
              <a:cxn ang="0">
                <a:pos x="124" y="77"/>
              </a:cxn>
              <a:cxn ang="0">
                <a:pos x="417" y="130"/>
              </a:cxn>
              <a:cxn ang="0">
                <a:pos x="417" y="130"/>
              </a:cxn>
              <a:cxn ang="0">
                <a:pos x="777" y="211"/>
              </a:cxn>
              <a:cxn ang="0">
                <a:pos x="581" y="194"/>
              </a:cxn>
              <a:cxn ang="0">
                <a:pos x="581" y="194"/>
              </a:cxn>
              <a:cxn ang="0">
                <a:pos x="318" y="860"/>
              </a:cxn>
              <a:cxn ang="0">
                <a:pos x="327" y="903"/>
              </a:cxn>
              <a:cxn ang="0">
                <a:pos x="318" y="916"/>
              </a:cxn>
              <a:cxn ang="0">
                <a:pos x="295" y="924"/>
              </a:cxn>
              <a:cxn ang="0">
                <a:pos x="69" y="760"/>
              </a:cxn>
              <a:cxn ang="0">
                <a:pos x="54" y="736"/>
              </a:cxn>
              <a:cxn ang="0">
                <a:pos x="58" y="706"/>
              </a:cxn>
              <a:cxn ang="0">
                <a:pos x="73" y="694"/>
              </a:cxn>
              <a:cxn ang="0">
                <a:pos x="99" y="694"/>
              </a:cxn>
              <a:cxn ang="0">
                <a:pos x="521" y="239"/>
              </a:cxn>
              <a:cxn ang="0">
                <a:pos x="449" y="209"/>
              </a:cxn>
              <a:cxn ang="0">
                <a:pos x="353" y="203"/>
              </a:cxn>
              <a:cxn ang="0">
                <a:pos x="263" y="233"/>
              </a:cxn>
              <a:cxn ang="0">
                <a:pos x="195" y="292"/>
              </a:cxn>
              <a:cxn ang="0">
                <a:pos x="163" y="356"/>
              </a:cxn>
              <a:cxn ang="0">
                <a:pos x="154" y="446"/>
              </a:cxn>
              <a:cxn ang="0">
                <a:pos x="163" y="583"/>
              </a:cxn>
              <a:cxn ang="0">
                <a:pos x="141" y="672"/>
              </a:cxn>
              <a:cxn ang="0">
                <a:pos x="363" y="747"/>
              </a:cxn>
              <a:cxn ang="0">
                <a:pos x="440" y="698"/>
              </a:cxn>
              <a:cxn ang="0">
                <a:pos x="562" y="636"/>
              </a:cxn>
              <a:cxn ang="0">
                <a:pos x="626" y="570"/>
              </a:cxn>
              <a:cxn ang="0">
                <a:pos x="649" y="504"/>
              </a:cxn>
              <a:cxn ang="0">
                <a:pos x="649" y="412"/>
              </a:cxn>
              <a:cxn ang="0">
                <a:pos x="613" y="324"/>
              </a:cxn>
              <a:cxn ang="0">
                <a:pos x="542" y="254"/>
              </a:cxn>
              <a:cxn ang="0">
                <a:pos x="229" y="559"/>
              </a:cxn>
              <a:cxn ang="0">
                <a:pos x="227" y="420"/>
              </a:cxn>
              <a:cxn ang="0">
                <a:pos x="256" y="320"/>
              </a:cxn>
              <a:cxn ang="0">
                <a:pos x="331" y="271"/>
              </a:cxn>
              <a:cxn ang="0">
                <a:pos x="466" y="282"/>
              </a:cxn>
              <a:cxn ang="0">
                <a:pos x="335" y="356"/>
              </a:cxn>
              <a:cxn ang="0">
                <a:pos x="284" y="412"/>
              </a:cxn>
              <a:cxn ang="0">
                <a:pos x="229" y="559"/>
              </a:cxn>
            </a:cxnLst>
            <a:rect l="0" t="0" r="0" b="0"/>
            <a:pathLst>
              <a:path w="852" h="1018">
                <a:moveTo>
                  <a:pt x="39" y="892"/>
                </a:moveTo>
                <a:lnTo>
                  <a:pt x="39" y="892"/>
                </a:lnTo>
                <a:lnTo>
                  <a:pt x="32" y="909"/>
                </a:lnTo>
                <a:lnTo>
                  <a:pt x="30" y="924"/>
                </a:lnTo>
                <a:lnTo>
                  <a:pt x="30" y="941"/>
                </a:lnTo>
                <a:lnTo>
                  <a:pt x="32" y="956"/>
                </a:lnTo>
                <a:lnTo>
                  <a:pt x="39" y="971"/>
                </a:lnTo>
                <a:lnTo>
                  <a:pt x="47" y="984"/>
                </a:lnTo>
                <a:lnTo>
                  <a:pt x="60" y="997"/>
                </a:lnTo>
                <a:lnTo>
                  <a:pt x="73" y="1005"/>
                </a:lnTo>
                <a:lnTo>
                  <a:pt x="73" y="1005"/>
                </a:lnTo>
                <a:lnTo>
                  <a:pt x="86" y="1012"/>
                </a:lnTo>
                <a:lnTo>
                  <a:pt x="99" y="1016"/>
                </a:lnTo>
                <a:lnTo>
                  <a:pt x="111" y="1018"/>
                </a:lnTo>
                <a:lnTo>
                  <a:pt x="126" y="1018"/>
                </a:lnTo>
                <a:lnTo>
                  <a:pt x="139" y="1014"/>
                </a:lnTo>
                <a:lnTo>
                  <a:pt x="152" y="1010"/>
                </a:lnTo>
                <a:lnTo>
                  <a:pt x="163" y="1003"/>
                </a:lnTo>
                <a:lnTo>
                  <a:pt x="173" y="997"/>
                </a:lnTo>
                <a:lnTo>
                  <a:pt x="39" y="892"/>
                </a:lnTo>
                <a:lnTo>
                  <a:pt x="39" y="892"/>
                </a:lnTo>
                <a:close/>
                <a:moveTo>
                  <a:pt x="261" y="946"/>
                </a:moveTo>
                <a:lnTo>
                  <a:pt x="261" y="946"/>
                </a:lnTo>
                <a:lnTo>
                  <a:pt x="267" y="950"/>
                </a:lnTo>
                <a:lnTo>
                  <a:pt x="271" y="956"/>
                </a:lnTo>
                <a:lnTo>
                  <a:pt x="276" y="971"/>
                </a:lnTo>
                <a:lnTo>
                  <a:pt x="276" y="984"/>
                </a:lnTo>
                <a:lnTo>
                  <a:pt x="274" y="992"/>
                </a:lnTo>
                <a:lnTo>
                  <a:pt x="271" y="999"/>
                </a:lnTo>
                <a:lnTo>
                  <a:pt x="271" y="999"/>
                </a:lnTo>
                <a:lnTo>
                  <a:pt x="271" y="999"/>
                </a:lnTo>
                <a:lnTo>
                  <a:pt x="267" y="1005"/>
                </a:lnTo>
                <a:lnTo>
                  <a:pt x="263" y="1010"/>
                </a:lnTo>
                <a:lnTo>
                  <a:pt x="256" y="1012"/>
                </a:lnTo>
                <a:lnTo>
                  <a:pt x="250" y="1014"/>
                </a:lnTo>
                <a:lnTo>
                  <a:pt x="244" y="1014"/>
                </a:lnTo>
                <a:lnTo>
                  <a:pt x="237" y="1014"/>
                </a:lnTo>
                <a:lnTo>
                  <a:pt x="231" y="1012"/>
                </a:lnTo>
                <a:lnTo>
                  <a:pt x="224" y="1007"/>
                </a:lnTo>
                <a:lnTo>
                  <a:pt x="15" y="849"/>
                </a:lnTo>
                <a:lnTo>
                  <a:pt x="15" y="849"/>
                </a:lnTo>
                <a:lnTo>
                  <a:pt x="11" y="845"/>
                </a:lnTo>
                <a:lnTo>
                  <a:pt x="7" y="839"/>
                </a:lnTo>
                <a:lnTo>
                  <a:pt x="0" y="826"/>
                </a:lnTo>
                <a:lnTo>
                  <a:pt x="0" y="811"/>
                </a:lnTo>
                <a:lnTo>
                  <a:pt x="3" y="805"/>
                </a:lnTo>
                <a:lnTo>
                  <a:pt x="5" y="796"/>
                </a:lnTo>
                <a:lnTo>
                  <a:pt x="5" y="796"/>
                </a:lnTo>
                <a:lnTo>
                  <a:pt x="5" y="796"/>
                </a:lnTo>
                <a:lnTo>
                  <a:pt x="9" y="792"/>
                </a:lnTo>
                <a:lnTo>
                  <a:pt x="15" y="788"/>
                </a:lnTo>
                <a:lnTo>
                  <a:pt x="20" y="783"/>
                </a:lnTo>
                <a:lnTo>
                  <a:pt x="26" y="781"/>
                </a:lnTo>
                <a:lnTo>
                  <a:pt x="32" y="781"/>
                </a:lnTo>
                <a:lnTo>
                  <a:pt x="39" y="781"/>
                </a:lnTo>
                <a:lnTo>
                  <a:pt x="45" y="783"/>
                </a:lnTo>
                <a:lnTo>
                  <a:pt x="52" y="788"/>
                </a:lnTo>
                <a:lnTo>
                  <a:pt x="261" y="946"/>
                </a:lnTo>
                <a:lnTo>
                  <a:pt x="261" y="946"/>
                </a:lnTo>
                <a:close/>
                <a:moveTo>
                  <a:pt x="722" y="506"/>
                </a:moveTo>
                <a:lnTo>
                  <a:pt x="852" y="506"/>
                </a:lnTo>
                <a:lnTo>
                  <a:pt x="852" y="444"/>
                </a:lnTo>
                <a:lnTo>
                  <a:pt x="722" y="444"/>
                </a:lnTo>
                <a:lnTo>
                  <a:pt x="722" y="506"/>
                </a:lnTo>
                <a:lnTo>
                  <a:pt x="722" y="506"/>
                </a:lnTo>
                <a:close/>
                <a:moveTo>
                  <a:pt x="242" y="158"/>
                </a:moveTo>
                <a:lnTo>
                  <a:pt x="178" y="45"/>
                </a:lnTo>
                <a:lnTo>
                  <a:pt x="124" y="77"/>
                </a:lnTo>
                <a:lnTo>
                  <a:pt x="190" y="190"/>
                </a:lnTo>
                <a:lnTo>
                  <a:pt x="242" y="158"/>
                </a:lnTo>
                <a:lnTo>
                  <a:pt x="242" y="158"/>
                </a:lnTo>
                <a:close/>
                <a:moveTo>
                  <a:pt x="417" y="130"/>
                </a:moveTo>
                <a:lnTo>
                  <a:pt x="417" y="0"/>
                </a:lnTo>
                <a:lnTo>
                  <a:pt x="357" y="0"/>
                </a:lnTo>
                <a:lnTo>
                  <a:pt x="357" y="130"/>
                </a:lnTo>
                <a:lnTo>
                  <a:pt x="417" y="130"/>
                </a:lnTo>
                <a:lnTo>
                  <a:pt x="417" y="130"/>
                </a:lnTo>
                <a:close/>
                <a:moveTo>
                  <a:pt x="694" y="331"/>
                </a:moveTo>
                <a:lnTo>
                  <a:pt x="807" y="265"/>
                </a:lnTo>
                <a:lnTo>
                  <a:pt x="777" y="211"/>
                </a:lnTo>
                <a:lnTo>
                  <a:pt x="664" y="277"/>
                </a:lnTo>
                <a:lnTo>
                  <a:pt x="694" y="331"/>
                </a:lnTo>
                <a:lnTo>
                  <a:pt x="694" y="331"/>
                </a:lnTo>
                <a:close/>
                <a:moveTo>
                  <a:pt x="581" y="194"/>
                </a:moveTo>
                <a:lnTo>
                  <a:pt x="647" y="81"/>
                </a:lnTo>
                <a:lnTo>
                  <a:pt x="594" y="49"/>
                </a:lnTo>
                <a:lnTo>
                  <a:pt x="530" y="162"/>
                </a:lnTo>
                <a:lnTo>
                  <a:pt x="581" y="194"/>
                </a:lnTo>
                <a:lnTo>
                  <a:pt x="581" y="194"/>
                </a:lnTo>
                <a:close/>
                <a:moveTo>
                  <a:pt x="312" y="856"/>
                </a:moveTo>
                <a:lnTo>
                  <a:pt x="312" y="856"/>
                </a:lnTo>
                <a:lnTo>
                  <a:pt x="318" y="860"/>
                </a:lnTo>
                <a:lnTo>
                  <a:pt x="323" y="867"/>
                </a:lnTo>
                <a:lnTo>
                  <a:pt x="327" y="881"/>
                </a:lnTo>
                <a:lnTo>
                  <a:pt x="329" y="894"/>
                </a:lnTo>
                <a:lnTo>
                  <a:pt x="327" y="903"/>
                </a:lnTo>
                <a:lnTo>
                  <a:pt x="323" y="909"/>
                </a:lnTo>
                <a:lnTo>
                  <a:pt x="323" y="909"/>
                </a:lnTo>
                <a:lnTo>
                  <a:pt x="323" y="909"/>
                </a:lnTo>
                <a:lnTo>
                  <a:pt x="318" y="916"/>
                </a:lnTo>
                <a:lnTo>
                  <a:pt x="314" y="920"/>
                </a:lnTo>
                <a:lnTo>
                  <a:pt x="308" y="922"/>
                </a:lnTo>
                <a:lnTo>
                  <a:pt x="301" y="924"/>
                </a:lnTo>
                <a:lnTo>
                  <a:pt x="295" y="924"/>
                </a:lnTo>
                <a:lnTo>
                  <a:pt x="288" y="924"/>
                </a:lnTo>
                <a:lnTo>
                  <a:pt x="282" y="922"/>
                </a:lnTo>
                <a:lnTo>
                  <a:pt x="276" y="918"/>
                </a:lnTo>
                <a:lnTo>
                  <a:pt x="69" y="760"/>
                </a:lnTo>
                <a:lnTo>
                  <a:pt x="69" y="760"/>
                </a:lnTo>
                <a:lnTo>
                  <a:pt x="62" y="756"/>
                </a:lnTo>
                <a:lnTo>
                  <a:pt x="58" y="749"/>
                </a:lnTo>
                <a:lnTo>
                  <a:pt x="54" y="736"/>
                </a:lnTo>
                <a:lnTo>
                  <a:pt x="52" y="721"/>
                </a:lnTo>
                <a:lnTo>
                  <a:pt x="54" y="715"/>
                </a:lnTo>
                <a:lnTo>
                  <a:pt x="58" y="706"/>
                </a:lnTo>
                <a:lnTo>
                  <a:pt x="58" y="706"/>
                </a:lnTo>
                <a:lnTo>
                  <a:pt x="58" y="706"/>
                </a:lnTo>
                <a:lnTo>
                  <a:pt x="62" y="702"/>
                </a:lnTo>
                <a:lnTo>
                  <a:pt x="67" y="698"/>
                </a:lnTo>
                <a:lnTo>
                  <a:pt x="73" y="694"/>
                </a:lnTo>
                <a:lnTo>
                  <a:pt x="79" y="692"/>
                </a:lnTo>
                <a:lnTo>
                  <a:pt x="86" y="692"/>
                </a:lnTo>
                <a:lnTo>
                  <a:pt x="92" y="692"/>
                </a:lnTo>
                <a:lnTo>
                  <a:pt x="99" y="694"/>
                </a:lnTo>
                <a:lnTo>
                  <a:pt x="105" y="698"/>
                </a:lnTo>
                <a:lnTo>
                  <a:pt x="312" y="856"/>
                </a:lnTo>
                <a:lnTo>
                  <a:pt x="312" y="856"/>
                </a:lnTo>
                <a:close/>
                <a:moveTo>
                  <a:pt x="521" y="239"/>
                </a:moveTo>
                <a:lnTo>
                  <a:pt x="521" y="239"/>
                </a:lnTo>
                <a:lnTo>
                  <a:pt x="498" y="226"/>
                </a:lnTo>
                <a:lnTo>
                  <a:pt x="472" y="218"/>
                </a:lnTo>
                <a:lnTo>
                  <a:pt x="449" y="209"/>
                </a:lnTo>
                <a:lnTo>
                  <a:pt x="425" y="205"/>
                </a:lnTo>
                <a:lnTo>
                  <a:pt x="399" y="203"/>
                </a:lnTo>
                <a:lnTo>
                  <a:pt x="376" y="203"/>
                </a:lnTo>
                <a:lnTo>
                  <a:pt x="353" y="203"/>
                </a:lnTo>
                <a:lnTo>
                  <a:pt x="329" y="207"/>
                </a:lnTo>
                <a:lnTo>
                  <a:pt x="306" y="213"/>
                </a:lnTo>
                <a:lnTo>
                  <a:pt x="284" y="222"/>
                </a:lnTo>
                <a:lnTo>
                  <a:pt x="263" y="233"/>
                </a:lnTo>
                <a:lnTo>
                  <a:pt x="244" y="245"/>
                </a:lnTo>
                <a:lnTo>
                  <a:pt x="224" y="258"/>
                </a:lnTo>
                <a:lnTo>
                  <a:pt x="210" y="275"/>
                </a:lnTo>
                <a:lnTo>
                  <a:pt x="195" y="292"/>
                </a:lnTo>
                <a:lnTo>
                  <a:pt x="180" y="314"/>
                </a:lnTo>
                <a:lnTo>
                  <a:pt x="180" y="314"/>
                </a:lnTo>
                <a:lnTo>
                  <a:pt x="169" y="335"/>
                </a:lnTo>
                <a:lnTo>
                  <a:pt x="163" y="356"/>
                </a:lnTo>
                <a:lnTo>
                  <a:pt x="156" y="380"/>
                </a:lnTo>
                <a:lnTo>
                  <a:pt x="154" y="401"/>
                </a:lnTo>
                <a:lnTo>
                  <a:pt x="154" y="425"/>
                </a:lnTo>
                <a:lnTo>
                  <a:pt x="154" y="446"/>
                </a:lnTo>
                <a:lnTo>
                  <a:pt x="158" y="493"/>
                </a:lnTo>
                <a:lnTo>
                  <a:pt x="163" y="538"/>
                </a:lnTo>
                <a:lnTo>
                  <a:pt x="163" y="561"/>
                </a:lnTo>
                <a:lnTo>
                  <a:pt x="163" y="583"/>
                </a:lnTo>
                <a:lnTo>
                  <a:pt x="160" y="606"/>
                </a:lnTo>
                <a:lnTo>
                  <a:pt x="156" y="627"/>
                </a:lnTo>
                <a:lnTo>
                  <a:pt x="150" y="651"/>
                </a:lnTo>
                <a:lnTo>
                  <a:pt x="141" y="672"/>
                </a:lnTo>
                <a:lnTo>
                  <a:pt x="333" y="783"/>
                </a:lnTo>
                <a:lnTo>
                  <a:pt x="333" y="783"/>
                </a:lnTo>
                <a:lnTo>
                  <a:pt x="346" y="764"/>
                </a:lnTo>
                <a:lnTo>
                  <a:pt x="363" y="747"/>
                </a:lnTo>
                <a:lnTo>
                  <a:pt x="380" y="734"/>
                </a:lnTo>
                <a:lnTo>
                  <a:pt x="399" y="719"/>
                </a:lnTo>
                <a:lnTo>
                  <a:pt x="419" y="709"/>
                </a:lnTo>
                <a:lnTo>
                  <a:pt x="440" y="698"/>
                </a:lnTo>
                <a:lnTo>
                  <a:pt x="481" y="679"/>
                </a:lnTo>
                <a:lnTo>
                  <a:pt x="523" y="660"/>
                </a:lnTo>
                <a:lnTo>
                  <a:pt x="542" y="649"/>
                </a:lnTo>
                <a:lnTo>
                  <a:pt x="562" y="636"/>
                </a:lnTo>
                <a:lnTo>
                  <a:pt x="581" y="623"/>
                </a:lnTo>
                <a:lnTo>
                  <a:pt x="596" y="608"/>
                </a:lnTo>
                <a:lnTo>
                  <a:pt x="613" y="591"/>
                </a:lnTo>
                <a:lnTo>
                  <a:pt x="626" y="570"/>
                </a:lnTo>
                <a:lnTo>
                  <a:pt x="626" y="570"/>
                </a:lnTo>
                <a:lnTo>
                  <a:pt x="636" y="549"/>
                </a:lnTo>
                <a:lnTo>
                  <a:pt x="645" y="527"/>
                </a:lnTo>
                <a:lnTo>
                  <a:pt x="649" y="504"/>
                </a:lnTo>
                <a:lnTo>
                  <a:pt x="653" y="480"/>
                </a:lnTo>
                <a:lnTo>
                  <a:pt x="653" y="459"/>
                </a:lnTo>
                <a:lnTo>
                  <a:pt x="653" y="435"/>
                </a:lnTo>
                <a:lnTo>
                  <a:pt x="649" y="412"/>
                </a:lnTo>
                <a:lnTo>
                  <a:pt x="643" y="388"/>
                </a:lnTo>
                <a:lnTo>
                  <a:pt x="634" y="367"/>
                </a:lnTo>
                <a:lnTo>
                  <a:pt x="624" y="346"/>
                </a:lnTo>
                <a:lnTo>
                  <a:pt x="613" y="324"/>
                </a:lnTo>
                <a:lnTo>
                  <a:pt x="598" y="305"/>
                </a:lnTo>
                <a:lnTo>
                  <a:pt x="581" y="286"/>
                </a:lnTo>
                <a:lnTo>
                  <a:pt x="562" y="269"/>
                </a:lnTo>
                <a:lnTo>
                  <a:pt x="542" y="254"/>
                </a:lnTo>
                <a:lnTo>
                  <a:pt x="521" y="239"/>
                </a:lnTo>
                <a:lnTo>
                  <a:pt x="521" y="239"/>
                </a:lnTo>
                <a:close/>
                <a:moveTo>
                  <a:pt x="229" y="559"/>
                </a:moveTo>
                <a:lnTo>
                  <a:pt x="229" y="559"/>
                </a:lnTo>
                <a:lnTo>
                  <a:pt x="224" y="521"/>
                </a:lnTo>
                <a:lnTo>
                  <a:pt x="224" y="484"/>
                </a:lnTo>
                <a:lnTo>
                  <a:pt x="224" y="450"/>
                </a:lnTo>
                <a:lnTo>
                  <a:pt x="227" y="420"/>
                </a:lnTo>
                <a:lnTo>
                  <a:pt x="231" y="391"/>
                </a:lnTo>
                <a:lnTo>
                  <a:pt x="235" y="365"/>
                </a:lnTo>
                <a:lnTo>
                  <a:pt x="244" y="341"/>
                </a:lnTo>
                <a:lnTo>
                  <a:pt x="256" y="320"/>
                </a:lnTo>
                <a:lnTo>
                  <a:pt x="269" y="303"/>
                </a:lnTo>
                <a:lnTo>
                  <a:pt x="286" y="288"/>
                </a:lnTo>
                <a:lnTo>
                  <a:pt x="308" y="277"/>
                </a:lnTo>
                <a:lnTo>
                  <a:pt x="331" y="271"/>
                </a:lnTo>
                <a:lnTo>
                  <a:pt x="359" y="267"/>
                </a:lnTo>
                <a:lnTo>
                  <a:pt x="391" y="269"/>
                </a:lnTo>
                <a:lnTo>
                  <a:pt x="425" y="273"/>
                </a:lnTo>
                <a:lnTo>
                  <a:pt x="466" y="282"/>
                </a:lnTo>
                <a:lnTo>
                  <a:pt x="466" y="282"/>
                </a:lnTo>
                <a:lnTo>
                  <a:pt x="414" y="309"/>
                </a:lnTo>
                <a:lnTo>
                  <a:pt x="372" y="333"/>
                </a:lnTo>
                <a:lnTo>
                  <a:pt x="335" y="356"/>
                </a:lnTo>
                <a:lnTo>
                  <a:pt x="321" y="369"/>
                </a:lnTo>
                <a:lnTo>
                  <a:pt x="308" y="382"/>
                </a:lnTo>
                <a:lnTo>
                  <a:pt x="297" y="397"/>
                </a:lnTo>
                <a:lnTo>
                  <a:pt x="284" y="412"/>
                </a:lnTo>
                <a:lnTo>
                  <a:pt x="276" y="429"/>
                </a:lnTo>
                <a:lnTo>
                  <a:pt x="265" y="448"/>
                </a:lnTo>
                <a:lnTo>
                  <a:pt x="246" y="497"/>
                </a:lnTo>
                <a:lnTo>
                  <a:pt x="229" y="559"/>
                </a:lnTo>
                <a:lnTo>
                  <a:pt x="229" y="559"/>
                </a:lnTo>
                <a:close/>
              </a:path>
            </a:pathLst>
          </a:custGeom>
          <a:solidFill>
            <a:schemeClr val="bg1"/>
          </a:solidFill>
          <a:ln w="9525">
            <a:noFill/>
          </a:ln>
        </p:spPr>
        <p:txBody>
          <a:bodyPr/>
          <a:p>
            <a:endParaRPr altLang="en-US" lang="zh-CN"/>
          </a:p>
        </p:txBody>
      </p:sp>
      <p:sp>
        <p:nvSpPr>
          <p:cNvPr id="1049417" name="Freeform 16"/>
          <p:cNvSpPr>
            <a:spLocks noEditPoints="1"/>
          </p:cNvSpPr>
          <p:nvPr/>
        </p:nvSpPr>
        <p:spPr>
          <a:xfrm>
            <a:off x="4398963" y="2486025"/>
            <a:ext cx="179387" cy="228600"/>
          </a:xfrm>
          <a:custGeom>
            <a:avLst/>
            <a:ahLst/>
            <a:cxnLst>
              <a:cxn ang="0">
                <a:pos x="627" y="194"/>
              </a:cxn>
              <a:cxn ang="0">
                <a:pos x="580" y="470"/>
              </a:cxn>
              <a:cxn ang="0">
                <a:pos x="580" y="470"/>
              </a:cxn>
              <a:cxn ang="0">
                <a:pos x="580" y="470"/>
              </a:cxn>
              <a:cxn ang="0">
                <a:pos x="598" y="480"/>
              </a:cxn>
              <a:cxn ang="0">
                <a:pos x="610" y="491"/>
              </a:cxn>
              <a:cxn ang="0">
                <a:pos x="621" y="506"/>
              </a:cxn>
              <a:cxn ang="0">
                <a:pos x="627" y="519"/>
              </a:cxn>
              <a:cxn ang="0">
                <a:pos x="634" y="534"/>
              </a:cxn>
              <a:cxn ang="0">
                <a:pos x="636" y="551"/>
              </a:cxn>
              <a:cxn ang="0">
                <a:pos x="634" y="570"/>
              </a:cxn>
              <a:cxn ang="0">
                <a:pos x="632" y="587"/>
              </a:cxn>
              <a:cxn ang="0">
                <a:pos x="604" y="694"/>
              </a:cxn>
              <a:cxn ang="0">
                <a:pos x="664" y="711"/>
              </a:cxn>
              <a:cxn ang="0">
                <a:pos x="638" y="811"/>
              </a:cxn>
              <a:cxn ang="0">
                <a:pos x="0" y="640"/>
              </a:cxn>
              <a:cxn ang="0">
                <a:pos x="28" y="540"/>
              </a:cxn>
              <a:cxn ang="0">
                <a:pos x="85" y="555"/>
              </a:cxn>
              <a:cxn ang="0">
                <a:pos x="113" y="450"/>
              </a:cxn>
              <a:cxn ang="0">
                <a:pos x="113" y="450"/>
              </a:cxn>
              <a:cxn ang="0">
                <a:pos x="119" y="431"/>
              </a:cxn>
              <a:cxn ang="0">
                <a:pos x="128" y="416"/>
              </a:cxn>
              <a:cxn ang="0">
                <a:pos x="139" y="401"/>
              </a:cxn>
              <a:cxn ang="0">
                <a:pos x="151" y="391"/>
              </a:cxn>
              <a:cxn ang="0">
                <a:pos x="164" y="382"/>
              </a:cxn>
              <a:cxn ang="0">
                <a:pos x="179" y="376"/>
              </a:cxn>
              <a:cxn ang="0">
                <a:pos x="196" y="374"/>
              </a:cxn>
              <a:cxn ang="0">
                <a:pos x="215" y="371"/>
              </a:cxn>
              <a:cxn ang="0">
                <a:pos x="314" y="109"/>
              </a:cxn>
              <a:cxn ang="0">
                <a:pos x="247" y="92"/>
              </a:cxn>
              <a:cxn ang="0">
                <a:pos x="271" y="0"/>
              </a:cxn>
              <a:cxn ang="0">
                <a:pos x="719" y="120"/>
              </a:cxn>
              <a:cxn ang="0">
                <a:pos x="694" y="211"/>
              </a:cxn>
              <a:cxn ang="0">
                <a:pos x="627" y="194"/>
              </a:cxn>
              <a:cxn ang="0">
                <a:pos x="627" y="194"/>
              </a:cxn>
              <a:cxn ang="0">
                <a:pos x="258" y="739"/>
              </a:cxn>
              <a:cxn ang="0">
                <a:pos x="230" y="924"/>
              </a:cxn>
              <a:cxn ang="0">
                <a:pos x="320" y="924"/>
              </a:cxn>
              <a:cxn ang="0">
                <a:pos x="378" y="771"/>
              </a:cxn>
              <a:cxn ang="0">
                <a:pos x="258" y="739"/>
              </a:cxn>
              <a:cxn ang="0">
                <a:pos x="258" y="739"/>
              </a:cxn>
              <a:cxn ang="0">
                <a:pos x="203" y="470"/>
              </a:cxn>
              <a:cxn ang="0">
                <a:pos x="175" y="576"/>
              </a:cxn>
              <a:cxn ang="0">
                <a:pos x="301" y="610"/>
              </a:cxn>
              <a:cxn ang="0">
                <a:pos x="329" y="504"/>
              </a:cxn>
              <a:cxn ang="0">
                <a:pos x="203" y="470"/>
              </a:cxn>
              <a:cxn ang="0">
                <a:pos x="203" y="470"/>
              </a:cxn>
              <a:cxn ang="0">
                <a:pos x="382" y="132"/>
              </a:cxn>
              <a:cxn ang="0">
                <a:pos x="290" y="386"/>
              </a:cxn>
              <a:cxn ang="0">
                <a:pos x="376" y="410"/>
              </a:cxn>
              <a:cxn ang="0">
                <a:pos x="465" y="156"/>
              </a:cxn>
              <a:cxn ang="0">
                <a:pos x="382" y="132"/>
              </a:cxn>
            </a:cxnLst>
            <a:rect l="0" t="0" r="0" b="0"/>
            <a:pathLst>
              <a:path w="719" h="924">
                <a:moveTo>
                  <a:pt x="627" y="194"/>
                </a:moveTo>
                <a:lnTo>
                  <a:pt x="580" y="470"/>
                </a:lnTo>
                <a:lnTo>
                  <a:pt x="580" y="470"/>
                </a:lnTo>
                <a:lnTo>
                  <a:pt x="580" y="470"/>
                </a:lnTo>
                <a:lnTo>
                  <a:pt x="598" y="480"/>
                </a:lnTo>
                <a:lnTo>
                  <a:pt x="610" y="491"/>
                </a:lnTo>
                <a:lnTo>
                  <a:pt x="621" y="506"/>
                </a:lnTo>
                <a:lnTo>
                  <a:pt x="627" y="519"/>
                </a:lnTo>
                <a:lnTo>
                  <a:pt x="634" y="534"/>
                </a:lnTo>
                <a:lnTo>
                  <a:pt x="636" y="551"/>
                </a:lnTo>
                <a:lnTo>
                  <a:pt x="634" y="570"/>
                </a:lnTo>
                <a:lnTo>
                  <a:pt x="632" y="587"/>
                </a:lnTo>
                <a:lnTo>
                  <a:pt x="604" y="694"/>
                </a:lnTo>
                <a:lnTo>
                  <a:pt x="664" y="711"/>
                </a:lnTo>
                <a:lnTo>
                  <a:pt x="638" y="811"/>
                </a:lnTo>
                <a:lnTo>
                  <a:pt x="0" y="640"/>
                </a:lnTo>
                <a:lnTo>
                  <a:pt x="28" y="540"/>
                </a:lnTo>
                <a:lnTo>
                  <a:pt x="85" y="555"/>
                </a:lnTo>
                <a:lnTo>
                  <a:pt x="113" y="450"/>
                </a:lnTo>
                <a:lnTo>
                  <a:pt x="113" y="450"/>
                </a:lnTo>
                <a:lnTo>
                  <a:pt x="119" y="431"/>
                </a:lnTo>
                <a:lnTo>
                  <a:pt x="128" y="416"/>
                </a:lnTo>
                <a:lnTo>
                  <a:pt x="139" y="401"/>
                </a:lnTo>
                <a:lnTo>
                  <a:pt x="151" y="391"/>
                </a:lnTo>
                <a:lnTo>
                  <a:pt x="164" y="382"/>
                </a:lnTo>
                <a:lnTo>
                  <a:pt x="179" y="376"/>
                </a:lnTo>
                <a:lnTo>
                  <a:pt x="196" y="374"/>
                </a:lnTo>
                <a:lnTo>
                  <a:pt x="215" y="371"/>
                </a:lnTo>
                <a:lnTo>
                  <a:pt x="314" y="109"/>
                </a:lnTo>
                <a:lnTo>
                  <a:pt x="247" y="92"/>
                </a:lnTo>
                <a:lnTo>
                  <a:pt x="271" y="0"/>
                </a:lnTo>
                <a:lnTo>
                  <a:pt x="719" y="120"/>
                </a:lnTo>
                <a:lnTo>
                  <a:pt x="694" y="211"/>
                </a:lnTo>
                <a:lnTo>
                  <a:pt x="627" y="194"/>
                </a:lnTo>
                <a:lnTo>
                  <a:pt x="627" y="194"/>
                </a:lnTo>
                <a:close/>
                <a:moveTo>
                  <a:pt x="258" y="739"/>
                </a:moveTo>
                <a:lnTo>
                  <a:pt x="230" y="924"/>
                </a:lnTo>
                <a:lnTo>
                  <a:pt x="320" y="924"/>
                </a:lnTo>
                <a:lnTo>
                  <a:pt x="378" y="771"/>
                </a:lnTo>
                <a:lnTo>
                  <a:pt x="258" y="739"/>
                </a:lnTo>
                <a:lnTo>
                  <a:pt x="258" y="739"/>
                </a:lnTo>
                <a:close/>
                <a:moveTo>
                  <a:pt x="203" y="470"/>
                </a:moveTo>
                <a:lnTo>
                  <a:pt x="175" y="576"/>
                </a:lnTo>
                <a:lnTo>
                  <a:pt x="301" y="610"/>
                </a:lnTo>
                <a:lnTo>
                  <a:pt x="329" y="504"/>
                </a:lnTo>
                <a:lnTo>
                  <a:pt x="203" y="470"/>
                </a:lnTo>
                <a:lnTo>
                  <a:pt x="203" y="470"/>
                </a:lnTo>
                <a:close/>
                <a:moveTo>
                  <a:pt x="382" y="132"/>
                </a:moveTo>
                <a:lnTo>
                  <a:pt x="290" y="386"/>
                </a:lnTo>
                <a:lnTo>
                  <a:pt x="376" y="410"/>
                </a:lnTo>
                <a:lnTo>
                  <a:pt x="465" y="156"/>
                </a:lnTo>
                <a:lnTo>
                  <a:pt x="382" y="132"/>
                </a:lnTo>
                <a:close/>
              </a:path>
            </a:pathLst>
          </a:custGeom>
          <a:solidFill>
            <a:schemeClr val="bg1"/>
          </a:solidFill>
          <a:ln w="9525">
            <a:noFill/>
          </a:ln>
        </p:spPr>
        <p:txBody>
          <a:bodyPr/>
          <a:p>
            <a:endParaRPr altLang="en-US" lang="zh-CN"/>
          </a:p>
        </p:txBody>
      </p:sp>
      <p:sp>
        <p:nvSpPr>
          <p:cNvPr id="1049418" name="Freeform 17"/>
          <p:cNvSpPr>
            <a:spLocks noEditPoints="1"/>
          </p:cNvSpPr>
          <p:nvPr/>
        </p:nvSpPr>
        <p:spPr>
          <a:xfrm>
            <a:off x="3724275" y="2486025"/>
            <a:ext cx="200025" cy="217488"/>
          </a:xfrm>
          <a:custGeom>
            <a:avLst/>
            <a:ahLst/>
            <a:cxnLst>
              <a:cxn ang="0">
                <a:pos x="242" y="497"/>
              </a:cxn>
              <a:cxn ang="0">
                <a:pos x="248" y="542"/>
              </a:cxn>
              <a:cxn ang="0">
                <a:pos x="278" y="596"/>
              </a:cxn>
              <a:cxn ang="0">
                <a:pos x="323" y="632"/>
              </a:cxn>
              <a:cxn ang="0">
                <a:pos x="382" y="649"/>
              </a:cxn>
              <a:cxn ang="0">
                <a:pos x="431" y="647"/>
              </a:cxn>
              <a:cxn ang="0">
                <a:pos x="487" y="623"/>
              </a:cxn>
              <a:cxn ang="0">
                <a:pos x="530" y="583"/>
              </a:cxn>
              <a:cxn ang="0">
                <a:pos x="553" y="527"/>
              </a:cxn>
              <a:cxn ang="0">
                <a:pos x="557" y="493"/>
              </a:cxn>
              <a:cxn ang="0">
                <a:pos x="786" y="636"/>
              </a:cxn>
              <a:cxn ang="0">
                <a:pos x="803" y="796"/>
              </a:cxn>
              <a:cxn ang="0">
                <a:pos x="0" y="882"/>
              </a:cxn>
              <a:cxn ang="0">
                <a:pos x="5" y="692"/>
              </a:cxn>
              <a:cxn ang="0">
                <a:pos x="35" y="570"/>
              </a:cxn>
              <a:cxn ang="0">
                <a:pos x="468" y="374"/>
              </a:cxn>
              <a:cxn ang="0">
                <a:pos x="429" y="359"/>
              </a:cxn>
              <a:cxn ang="0">
                <a:pos x="350" y="361"/>
              </a:cxn>
              <a:cxn ang="0">
                <a:pos x="335" y="376"/>
              </a:cxn>
              <a:cxn ang="0">
                <a:pos x="295" y="376"/>
              </a:cxn>
              <a:cxn ang="0">
                <a:pos x="261" y="354"/>
              </a:cxn>
              <a:cxn ang="0">
                <a:pos x="291" y="444"/>
              </a:cxn>
              <a:cxn ang="0">
                <a:pos x="321" y="487"/>
              </a:cxn>
              <a:cxn ang="0">
                <a:pos x="504" y="459"/>
              </a:cxn>
              <a:cxn ang="0">
                <a:pos x="536" y="354"/>
              </a:cxn>
              <a:cxn ang="0">
                <a:pos x="515" y="354"/>
              </a:cxn>
              <a:cxn ang="0">
                <a:pos x="404" y="386"/>
              </a:cxn>
              <a:cxn ang="0">
                <a:pos x="453" y="393"/>
              </a:cxn>
              <a:cxn ang="0">
                <a:pos x="453" y="421"/>
              </a:cxn>
              <a:cxn ang="0">
                <a:pos x="385" y="431"/>
              </a:cxn>
              <a:cxn ang="0">
                <a:pos x="340" y="416"/>
              </a:cxn>
              <a:cxn ang="0">
                <a:pos x="376" y="389"/>
              </a:cxn>
              <a:cxn ang="0">
                <a:pos x="246" y="260"/>
              </a:cxn>
              <a:cxn ang="0">
                <a:pos x="250" y="156"/>
              </a:cxn>
              <a:cxn ang="0">
                <a:pos x="291" y="109"/>
              </a:cxn>
              <a:cxn ang="0">
                <a:pos x="406" y="90"/>
              </a:cxn>
              <a:cxn ang="0">
                <a:pos x="513" y="111"/>
              </a:cxn>
              <a:cxn ang="0">
                <a:pos x="545" y="160"/>
              </a:cxn>
              <a:cxn ang="0">
                <a:pos x="549" y="263"/>
              </a:cxn>
              <a:cxn ang="0">
                <a:pos x="594" y="207"/>
              </a:cxn>
              <a:cxn ang="0">
                <a:pos x="598" y="164"/>
              </a:cxn>
              <a:cxn ang="0">
                <a:pos x="577" y="71"/>
              </a:cxn>
              <a:cxn ang="0">
                <a:pos x="528" y="30"/>
              </a:cxn>
              <a:cxn ang="0">
                <a:pos x="429" y="2"/>
              </a:cxn>
              <a:cxn ang="0">
                <a:pos x="323" y="6"/>
              </a:cxn>
              <a:cxn ang="0">
                <a:pos x="239" y="43"/>
              </a:cxn>
              <a:cxn ang="0">
                <a:pos x="212" y="88"/>
              </a:cxn>
              <a:cxn ang="0">
                <a:pos x="197" y="190"/>
              </a:cxn>
              <a:cxn ang="0">
                <a:pos x="205" y="224"/>
              </a:cxn>
              <a:cxn ang="0">
                <a:pos x="246" y="260"/>
              </a:cxn>
            </a:cxnLst>
            <a:rect l="0" t="0" r="0" b="0"/>
            <a:pathLst>
              <a:path w="803" h="882">
                <a:moveTo>
                  <a:pt x="35" y="570"/>
                </a:moveTo>
                <a:lnTo>
                  <a:pt x="242" y="489"/>
                </a:lnTo>
                <a:lnTo>
                  <a:pt x="242" y="489"/>
                </a:lnTo>
                <a:lnTo>
                  <a:pt x="242" y="497"/>
                </a:lnTo>
                <a:lnTo>
                  <a:pt x="242" y="497"/>
                </a:lnTo>
                <a:lnTo>
                  <a:pt x="242" y="512"/>
                </a:lnTo>
                <a:lnTo>
                  <a:pt x="244" y="527"/>
                </a:lnTo>
                <a:lnTo>
                  <a:pt x="248" y="542"/>
                </a:lnTo>
                <a:lnTo>
                  <a:pt x="254" y="557"/>
                </a:lnTo>
                <a:lnTo>
                  <a:pt x="261" y="570"/>
                </a:lnTo>
                <a:lnTo>
                  <a:pt x="267" y="583"/>
                </a:lnTo>
                <a:lnTo>
                  <a:pt x="278" y="596"/>
                </a:lnTo>
                <a:lnTo>
                  <a:pt x="286" y="606"/>
                </a:lnTo>
                <a:lnTo>
                  <a:pt x="299" y="615"/>
                </a:lnTo>
                <a:lnTo>
                  <a:pt x="310" y="623"/>
                </a:lnTo>
                <a:lnTo>
                  <a:pt x="323" y="632"/>
                </a:lnTo>
                <a:lnTo>
                  <a:pt x="338" y="638"/>
                </a:lnTo>
                <a:lnTo>
                  <a:pt x="353" y="643"/>
                </a:lnTo>
                <a:lnTo>
                  <a:pt x="367" y="647"/>
                </a:lnTo>
                <a:lnTo>
                  <a:pt x="382" y="649"/>
                </a:lnTo>
                <a:lnTo>
                  <a:pt x="399" y="651"/>
                </a:lnTo>
                <a:lnTo>
                  <a:pt x="399" y="651"/>
                </a:lnTo>
                <a:lnTo>
                  <a:pt x="414" y="649"/>
                </a:lnTo>
                <a:lnTo>
                  <a:pt x="431" y="647"/>
                </a:lnTo>
                <a:lnTo>
                  <a:pt x="446" y="643"/>
                </a:lnTo>
                <a:lnTo>
                  <a:pt x="461" y="638"/>
                </a:lnTo>
                <a:lnTo>
                  <a:pt x="474" y="632"/>
                </a:lnTo>
                <a:lnTo>
                  <a:pt x="487" y="623"/>
                </a:lnTo>
                <a:lnTo>
                  <a:pt x="500" y="615"/>
                </a:lnTo>
                <a:lnTo>
                  <a:pt x="510" y="606"/>
                </a:lnTo>
                <a:lnTo>
                  <a:pt x="521" y="596"/>
                </a:lnTo>
                <a:lnTo>
                  <a:pt x="530" y="583"/>
                </a:lnTo>
                <a:lnTo>
                  <a:pt x="538" y="570"/>
                </a:lnTo>
                <a:lnTo>
                  <a:pt x="545" y="557"/>
                </a:lnTo>
                <a:lnTo>
                  <a:pt x="549" y="542"/>
                </a:lnTo>
                <a:lnTo>
                  <a:pt x="553" y="527"/>
                </a:lnTo>
                <a:lnTo>
                  <a:pt x="555" y="512"/>
                </a:lnTo>
                <a:lnTo>
                  <a:pt x="557" y="497"/>
                </a:lnTo>
                <a:lnTo>
                  <a:pt x="557" y="497"/>
                </a:lnTo>
                <a:lnTo>
                  <a:pt x="557" y="493"/>
                </a:lnTo>
                <a:lnTo>
                  <a:pt x="760" y="570"/>
                </a:lnTo>
                <a:lnTo>
                  <a:pt x="760" y="570"/>
                </a:lnTo>
                <a:lnTo>
                  <a:pt x="775" y="602"/>
                </a:lnTo>
                <a:lnTo>
                  <a:pt x="786" y="636"/>
                </a:lnTo>
                <a:lnTo>
                  <a:pt x="792" y="672"/>
                </a:lnTo>
                <a:lnTo>
                  <a:pt x="799" y="713"/>
                </a:lnTo>
                <a:lnTo>
                  <a:pt x="801" y="754"/>
                </a:lnTo>
                <a:lnTo>
                  <a:pt x="803" y="796"/>
                </a:lnTo>
                <a:lnTo>
                  <a:pt x="801" y="882"/>
                </a:lnTo>
                <a:lnTo>
                  <a:pt x="801" y="882"/>
                </a:lnTo>
                <a:lnTo>
                  <a:pt x="0" y="882"/>
                </a:lnTo>
                <a:lnTo>
                  <a:pt x="0" y="882"/>
                </a:lnTo>
                <a:lnTo>
                  <a:pt x="0" y="828"/>
                </a:lnTo>
                <a:lnTo>
                  <a:pt x="0" y="777"/>
                </a:lnTo>
                <a:lnTo>
                  <a:pt x="3" y="732"/>
                </a:lnTo>
                <a:lnTo>
                  <a:pt x="5" y="692"/>
                </a:lnTo>
                <a:lnTo>
                  <a:pt x="11" y="653"/>
                </a:lnTo>
                <a:lnTo>
                  <a:pt x="17" y="621"/>
                </a:lnTo>
                <a:lnTo>
                  <a:pt x="24" y="593"/>
                </a:lnTo>
                <a:lnTo>
                  <a:pt x="35" y="570"/>
                </a:lnTo>
                <a:lnTo>
                  <a:pt x="35" y="570"/>
                </a:lnTo>
                <a:close/>
                <a:moveTo>
                  <a:pt x="481" y="397"/>
                </a:moveTo>
                <a:lnTo>
                  <a:pt x="481" y="397"/>
                </a:lnTo>
                <a:lnTo>
                  <a:pt x="468" y="374"/>
                </a:lnTo>
                <a:lnTo>
                  <a:pt x="461" y="365"/>
                </a:lnTo>
                <a:lnTo>
                  <a:pt x="455" y="361"/>
                </a:lnTo>
                <a:lnTo>
                  <a:pt x="455" y="361"/>
                </a:lnTo>
                <a:lnTo>
                  <a:pt x="429" y="359"/>
                </a:lnTo>
                <a:lnTo>
                  <a:pt x="404" y="357"/>
                </a:lnTo>
                <a:lnTo>
                  <a:pt x="404" y="357"/>
                </a:lnTo>
                <a:lnTo>
                  <a:pt x="376" y="359"/>
                </a:lnTo>
                <a:lnTo>
                  <a:pt x="350" y="361"/>
                </a:lnTo>
                <a:lnTo>
                  <a:pt x="350" y="361"/>
                </a:lnTo>
                <a:lnTo>
                  <a:pt x="348" y="363"/>
                </a:lnTo>
                <a:lnTo>
                  <a:pt x="344" y="365"/>
                </a:lnTo>
                <a:lnTo>
                  <a:pt x="335" y="376"/>
                </a:lnTo>
                <a:lnTo>
                  <a:pt x="323" y="403"/>
                </a:lnTo>
                <a:lnTo>
                  <a:pt x="323" y="403"/>
                </a:lnTo>
                <a:lnTo>
                  <a:pt x="308" y="391"/>
                </a:lnTo>
                <a:lnTo>
                  <a:pt x="295" y="376"/>
                </a:lnTo>
                <a:lnTo>
                  <a:pt x="282" y="357"/>
                </a:lnTo>
                <a:lnTo>
                  <a:pt x="269" y="337"/>
                </a:lnTo>
                <a:lnTo>
                  <a:pt x="269" y="337"/>
                </a:lnTo>
                <a:lnTo>
                  <a:pt x="261" y="354"/>
                </a:lnTo>
                <a:lnTo>
                  <a:pt x="261" y="354"/>
                </a:lnTo>
                <a:lnTo>
                  <a:pt x="271" y="393"/>
                </a:lnTo>
                <a:lnTo>
                  <a:pt x="282" y="429"/>
                </a:lnTo>
                <a:lnTo>
                  <a:pt x="291" y="444"/>
                </a:lnTo>
                <a:lnTo>
                  <a:pt x="299" y="459"/>
                </a:lnTo>
                <a:lnTo>
                  <a:pt x="310" y="474"/>
                </a:lnTo>
                <a:lnTo>
                  <a:pt x="321" y="487"/>
                </a:lnTo>
                <a:lnTo>
                  <a:pt x="321" y="487"/>
                </a:lnTo>
                <a:lnTo>
                  <a:pt x="483" y="487"/>
                </a:lnTo>
                <a:lnTo>
                  <a:pt x="483" y="487"/>
                </a:lnTo>
                <a:lnTo>
                  <a:pt x="493" y="474"/>
                </a:lnTo>
                <a:lnTo>
                  <a:pt x="504" y="459"/>
                </a:lnTo>
                <a:lnTo>
                  <a:pt x="513" y="444"/>
                </a:lnTo>
                <a:lnTo>
                  <a:pt x="517" y="429"/>
                </a:lnTo>
                <a:lnTo>
                  <a:pt x="528" y="393"/>
                </a:lnTo>
                <a:lnTo>
                  <a:pt x="536" y="354"/>
                </a:lnTo>
                <a:lnTo>
                  <a:pt x="536" y="354"/>
                </a:lnTo>
                <a:lnTo>
                  <a:pt x="525" y="337"/>
                </a:lnTo>
                <a:lnTo>
                  <a:pt x="525" y="337"/>
                </a:lnTo>
                <a:lnTo>
                  <a:pt x="515" y="354"/>
                </a:lnTo>
                <a:lnTo>
                  <a:pt x="504" y="369"/>
                </a:lnTo>
                <a:lnTo>
                  <a:pt x="481" y="397"/>
                </a:lnTo>
                <a:lnTo>
                  <a:pt x="481" y="397"/>
                </a:lnTo>
                <a:close/>
                <a:moveTo>
                  <a:pt x="404" y="386"/>
                </a:moveTo>
                <a:lnTo>
                  <a:pt x="404" y="386"/>
                </a:lnTo>
                <a:lnTo>
                  <a:pt x="431" y="389"/>
                </a:lnTo>
                <a:lnTo>
                  <a:pt x="444" y="391"/>
                </a:lnTo>
                <a:lnTo>
                  <a:pt x="453" y="393"/>
                </a:lnTo>
                <a:lnTo>
                  <a:pt x="453" y="393"/>
                </a:lnTo>
                <a:lnTo>
                  <a:pt x="466" y="412"/>
                </a:lnTo>
                <a:lnTo>
                  <a:pt x="466" y="412"/>
                </a:lnTo>
                <a:lnTo>
                  <a:pt x="453" y="421"/>
                </a:lnTo>
                <a:lnTo>
                  <a:pt x="438" y="427"/>
                </a:lnTo>
                <a:lnTo>
                  <a:pt x="421" y="431"/>
                </a:lnTo>
                <a:lnTo>
                  <a:pt x="402" y="431"/>
                </a:lnTo>
                <a:lnTo>
                  <a:pt x="385" y="431"/>
                </a:lnTo>
                <a:lnTo>
                  <a:pt x="367" y="429"/>
                </a:lnTo>
                <a:lnTo>
                  <a:pt x="353" y="423"/>
                </a:lnTo>
                <a:lnTo>
                  <a:pt x="340" y="416"/>
                </a:lnTo>
                <a:lnTo>
                  <a:pt x="340" y="416"/>
                </a:lnTo>
                <a:lnTo>
                  <a:pt x="355" y="393"/>
                </a:lnTo>
                <a:lnTo>
                  <a:pt x="355" y="393"/>
                </a:lnTo>
                <a:lnTo>
                  <a:pt x="361" y="391"/>
                </a:lnTo>
                <a:lnTo>
                  <a:pt x="376" y="389"/>
                </a:lnTo>
                <a:lnTo>
                  <a:pt x="404" y="386"/>
                </a:lnTo>
                <a:lnTo>
                  <a:pt x="404" y="386"/>
                </a:lnTo>
                <a:lnTo>
                  <a:pt x="404" y="386"/>
                </a:lnTo>
                <a:close/>
                <a:moveTo>
                  <a:pt x="246" y="260"/>
                </a:moveTo>
                <a:lnTo>
                  <a:pt x="246" y="260"/>
                </a:lnTo>
                <a:lnTo>
                  <a:pt x="246" y="220"/>
                </a:lnTo>
                <a:lnTo>
                  <a:pt x="246" y="186"/>
                </a:lnTo>
                <a:lnTo>
                  <a:pt x="250" y="156"/>
                </a:lnTo>
                <a:lnTo>
                  <a:pt x="259" y="124"/>
                </a:lnTo>
                <a:lnTo>
                  <a:pt x="259" y="124"/>
                </a:lnTo>
                <a:lnTo>
                  <a:pt x="274" y="115"/>
                </a:lnTo>
                <a:lnTo>
                  <a:pt x="291" y="109"/>
                </a:lnTo>
                <a:lnTo>
                  <a:pt x="308" y="103"/>
                </a:lnTo>
                <a:lnTo>
                  <a:pt x="327" y="98"/>
                </a:lnTo>
                <a:lnTo>
                  <a:pt x="365" y="92"/>
                </a:lnTo>
                <a:lnTo>
                  <a:pt x="406" y="90"/>
                </a:lnTo>
                <a:lnTo>
                  <a:pt x="444" y="94"/>
                </a:lnTo>
                <a:lnTo>
                  <a:pt x="481" y="100"/>
                </a:lnTo>
                <a:lnTo>
                  <a:pt x="498" y="105"/>
                </a:lnTo>
                <a:lnTo>
                  <a:pt x="513" y="111"/>
                </a:lnTo>
                <a:lnTo>
                  <a:pt x="525" y="117"/>
                </a:lnTo>
                <a:lnTo>
                  <a:pt x="536" y="126"/>
                </a:lnTo>
                <a:lnTo>
                  <a:pt x="536" y="126"/>
                </a:lnTo>
                <a:lnTo>
                  <a:pt x="545" y="160"/>
                </a:lnTo>
                <a:lnTo>
                  <a:pt x="549" y="186"/>
                </a:lnTo>
                <a:lnTo>
                  <a:pt x="549" y="218"/>
                </a:lnTo>
                <a:lnTo>
                  <a:pt x="549" y="263"/>
                </a:lnTo>
                <a:lnTo>
                  <a:pt x="549" y="263"/>
                </a:lnTo>
                <a:lnTo>
                  <a:pt x="555" y="256"/>
                </a:lnTo>
                <a:lnTo>
                  <a:pt x="570" y="241"/>
                </a:lnTo>
                <a:lnTo>
                  <a:pt x="587" y="218"/>
                </a:lnTo>
                <a:lnTo>
                  <a:pt x="594" y="207"/>
                </a:lnTo>
                <a:lnTo>
                  <a:pt x="598" y="194"/>
                </a:lnTo>
                <a:lnTo>
                  <a:pt x="598" y="194"/>
                </a:lnTo>
                <a:lnTo>
                  <a:pt x="598" y="182"/>
                </a:lnTo>
                <a:lnTo>
                  <a:pt x="598" y="164"/>
                </a:lnTo>
                <a:lnTo>
                  <a:pt x="596" y="130"/>
                </a:lnTo>
                <a:lnTo>
                  <a:pt x="587" y="96"/>
                </a:lnTo>
                <a:lnTo>
                  <a:pt x="583" y="81"/>
                </a:lnTo>
                <a:lnTo>
                  <a:pt x="577" y="71"/>
                </a:lnTo>
                <a:lnTo>
                  <a:pt x="577" y="71"/>
                </a:lnTo>
                <a:lnTo>
                  <a:pt x="564" y="56"/>
                </a:lnTo>
                <a:lnTo>
                  <a:pt x="547" y="41"/>
                </a:lnTo>
                <a:lnTo>
                  <a:pt x="528" y="30"/>
                </a:lnTo>
                <a:lnTo>
                  <a:pt x="506" y="19"/>
                </a:lnTo>
                <a:lnTo>
                  <a:pt x="481" y="11"/>
                </a:lnTo>
                <a:lnTo>
                  <a:pt x="457" y="6"/>
                </a:lnTo>
                <a:lnTo>
                  <a:pt x="429" y="2"/>
                </a:lnTo>
                <a:lnTo>
                  <a:pt x="402" y="0"/>
                </a:lnTo>
                <a:lnTo>
                  <a:pt x="376" y="0"/>
                </a:lnTo>
                <a:lnTo>
                  <a:pt x="348" y="2"/>
                </a:lnTo>
                <a:lnTo>
                  <a:pt x="323" y="6"/>
                </a:lnTo>
                <a:lnTo>
                  <a:pt x="299" y="13"/>
                </a:lnTo>
                <a:lnTo>
                  <a:pt x="276" y="19"/>
                </a:lnTo>
                <a:lnTo>
                  <a:pt x="256" y="30"/>
                </a:lnTo>
                <a:lnTo>
                  <a:pt x="239" y="43"/>
                </a:lnTo>
                <a:lnTo>
                  <a:pt x="224" y="56"/>
                </a:lnTo>
                <a:lnTo>
                  <a:pt x="224" y="56"/>
                </a:lnTo>
                <a:lnTo>
                  <a:pt x="218" y="68"/>
                </a:lnTo>
                <a:lnTo>
                  <a:pt x="212" y="88"/>
                </a:lnTo>
                <a:lnTo>
                  <a:pt x="205" y="111"/>
                </a:lnTo>
                <a:lnTo>
                  <a:pt x="201" y="137"/>
                </a:lnTo>
                <a:lnTo>
                  <a:pt x="197" y="164"/>
                </a:lnTo>
                <a:lnTo>
                  <a:pt x="197" y="190"/>
                </a:lnTo>
                <a:lnTo>
                  <a:pt x="199" y="209"/>
                </a:lnTo>
                <a:lnTo>
                  <a:pt x="201" y="218"/>
                </a:lnTo>
                <a:lnTo>
                  <a:pt x="205" y="224"/>
                </a:lnTo>
                <a:lnTo>
                  <a:pt x="205" y="224"/>
                </a:lnTo>
                <a:lnTo>
                  <a:pt x="220" y="239"/>
                </a:lnTo>
                <a:lnTo>
                  <a:pt x="233" y="252"/>
                </a:lnTo>
                <a:lnTo>
                  <a:pt x="246" y="260"/>
                </a:lnTo>
                <a:lnTo>
                  <a:pt x="246" y="260"/>
                </a:lnTo>
                <a:close/>
              </a:path>
            </a:pathLst>
          </a:custGeom>
          <a:solidFill>
            <a:schemeClr val="bg1"/>
          </a:solidFill>
          <a:ln w="9525">
            <a:noFill/>
          </a:ln>
        </p:spPr>
        <p:txBody>
          <a:bodyPr/>
          <a:p>
            <a:endParaRPr altLang="en-US" lang="zh-CN"/>
          </a:p>
        </p:txBody>
      </p:sp>
      <p:sp>
        <p:nvSpPr>
          <p:cNvPr id="1049419" name="Freeform 18"/>
          <p:cNvSpPr>
            <a:spLocks noEditPoints="1"/>
          </p:cNvSpPr>
          <p:nvPr/>
        </p:nvSpPr>
        <p:spPr>
          <a:xfrm>
            <a:off x="2657475" y="2486025"/>
            <a:ext cx="220663" cy="250825"/>
          </a:xfrm>
          <a:custGeom>
            <a:avLst/>
            <a:ahLst/>
            <a:cxnLst>
              <a:cxn ang="0">
                <a:pos x="172" y="659"/>
              </a:cxn>
              <a:cxn ang="0">
                <a:pos x="247" y="636"/>
              </a:cxn>
              <a:cxn ang="0">
                <a:pos x="283" y="619"/>
              </a:cxn>
              <a:cxn ang="0">
                <a:pos x="629" y="550"/>
              </a:cxn>
              <a:cxn ang="0">
                <a:pos x="614" y="634"/>
              </a:cxn>
              <a:cxn ang="0">
                <a:pos x="659" y="636"/>
              </a:cxn>
              <a:cxn ang="0">
                <a:pos x="838" y="678"/>
              </a:cxn>
              <a:cxn ang="0">
                <a:pos x="864" y="747"/>
              </a:cxn>
              <a:cxn ang="0">
                <a:pos x="881" y="871"/>
              </a:cxn>
              <a:cxn ang="0">
                <a:pos x="883" y="1007"/>
              </a:cxn>
              <a:cxn ang="0">
                <a:pos x="0" y="950"/>
              </a:cxn>
              <a:cxn ang="0">
                <a:pos x="6" y="821"/>
              </a:cxn>
              <a:cxn ang="0">
                <a:pos x="27" y="732"/>
              </a:cxn>
              <a:cxn ang="0">
                <a:pos x="439" y="0"/>
              </a:cxn>
              <a:cxn ang="0">
                <a:pos x="499" y="4"/>
              </a:cxn>
              <a:cxn ang="0">
                <a:pos x="565" y="27"/>
              </a:cxn>
              <a:cxn ang="0">
                <a:pos x="610" y="70"/>
              </a:cxn>
              <a:cxn ang="0">
                <a:pos x="633" y="128"/>
              </a:cxn>
              <a:cxn ang="0">
                <a:pos x="644" y="196"/>
              </a:cxn>
              <a:cxn ang="0">
                <a:pos x="629" y="245"/>
              </a:cxn>
              <a:cxn ang="0">
                <a:pos x="616" y="147"/>
              </a:cxn>
              <a:cxn ang="0">
                <a:pos x="593" y="100"/>
              </a:cxn>
              <a:cxn ang="0">
                <a:pos x="552" y="64"/>
              </a:cxn>
              <a:cxn ang="0">
                <a:pos x="493" y="45"/>
              </a:cxn>
              <a:cxn ang="0">
                <a:pos x="439" y="40"/>
              </a:cxn>
              <a:cxn ang="0">
                <a:pos x="365" y="51"/>
              </a:cxn>
              <a:cxn ang="0">
                <a:pos x="311" y="77"/>
              </a:cxn>
              <a:cxn ang="0">
                <a:pos x="277" y="115"/>
              </a:cxn>
              <a:cxn ang="0">
                <a:pos x="258" y="166"/>
              </a:cxn>
              <a:cxn ang="0">
                <a:pos x="234" y="245"/>
              </a:cxn>
              <a:cxn ang="0">
                <a:pos x="239" y="173"/>
              </a:cxn>
              <a:cxn ang="0">
                <a:pos x="254" y="109"/>
              </a:cxn>
              <a:cxn ang="0">
                <a:pos x="283" y="55"/>
              </a:cxn>
              <a:cxn ang="0">
                <a:pos x="332" y="19"/>
              </a:cxn>
              <a:cxn ang="0">
                <a:pos x="409" y="0"/>
              </a:cxn>
              <a:cxn ang="0">
                <a:pos x="544" y="420"/>
              </a:cxn>
              <a:cxn ang="0">
                <a:pos x="527" y="386"/>
              </a:cxn>
              <a:cxn ang="0">
                <a:pos x="510" y="367"/>
              </a:cxn>
              <a:cxn ang="0">
                <a:pos x="478" y="365"/>
              </a:cxn>
              <a:cxn ang="0">
                <a:pos x="411" y="365"/>
              </a:cxn>
              <a:cxn ang="0">
                <a:pos x="379" y="367"/>
              </a:cxn>
              <a:cxn ang="0">
                <a:pos x="360" y="390"/>
              </a:cxn>
              <a:cxn ang="0">
                <a:pos x="343" y="429"/>
              </a:cxn>
              <a:cxn ang="0">
                <a:pos x="294" y="371"/>
              </a:cxn>
              <a:cxn ang="0">
                <a:pos x="268" y="369"/>
              </a:cxn>
              <a:cxn ang="0">
                <a:pos x="288" y="439"/>
              </a:cxn>
              <a:cxn ang="0">
                <a:pos x="318" y="501"/>
              </a:cxn>
              <a:cxn ang="0">
                <a:pos x="345" y="533"/>
              </a:cxn>
              <a:cxn ang="0">
                <a:pos x="561" y="518"/>
              </a:cxn>
              <a:cxn ang="0">
                <a:pos x="589" y="461"/>
              </a:cxn>
              <a:cxn ang="0">
                <a:pos x="612" y="369"/>
              </a:cxn>
              <a:cxn ang="0">
                <a:pos x="599" y="348"/>
              </a:cxn>
              <a:cxn ang="0">
                <a:pos x="544" y="420"/>
              </a:cxn>
              <a:cxn ang="0">
                <a:pos x="362" y="444"/>
              </a:cxn>
              <a:cxn ang="0">
                <a:pos x="384" y="407"/>
              </a:cxn>
              <a:cxn ang="0">
                <a:pos x="446" y="401"/>
              </a:cxn>
              <a:cxn ang="0">
                <a:pos x="480" y="403"/>
              </a:cxn>
              <a:cxn ang="0">
                <a:pos x="505" y="407"/>
              </a:cxn>
              <a:cxn ang="0">
                <a:pos x="518" y="446"/>
              </a:cxn>
              <a:cxn ang="0">
                <a:pos x="467" y="465"/>
              </a:cxn>
              <a:cxn ang="0">
                <a:pos x="399" y="461"/>
              </a:cxn>
              <a:cxn ang="0">
                <a:pos x="362" y="444"/>
              </a:cxn>
            </a:cxnLst>
            <a:rect l="0" t="0" r="0" b="0"/>
            <a:pathLst>
              <a:path w="883" h="1007">
                <a:moveTo>
                  <a:pt x="38" y="710"/>
                </a:moveTo>
                <a:lnTo>
                  <a:pt x="38" y="710"/>
                </a:lnTo>
                <a:lnTo>
                  <a:pt x="172" y="659"/>
                </a:lnTo>
                <a:lnTo>
                  <a:pt x="200" y="649"/>
                </a:lnTo>
                <a:lnTo>
                  <a:pt x="226" y="640"/>
                </a:lnTo>
                <a:lnTo>
                  <a:pt x="247" y="636"/>
                </a:lnTo>
                <a:lnTo>
                  <a:pt x="264" y="634"/>
                </a:lnTo>
                <a:lnTo>
                  <a:pt x="271" y="634"/>
                </a:lnTo>
                <a:lnTo>
                  <a:pt x="283" y="619"/>
                </a:lnTo>
                <a:lnTo>
                  <a:pt x="262" y="619"/>
                </a:lnTo>
                <a:lnTo>
                  <a:pt x="262" y="550"/>
                </a:lnTo>
                <a:lnTo>
                  <a:pt x="629" y="550"/>
                </a:lnTo>
                <a:lnTo>
                  <a:pt x="629" y="619"/>
                </a:lnTo>
                <a:lnTo>
                  <a:pt x="604" y="619"/>
                </a:lnTo>
                <a:lnTo>
                  <a:pt x="614" y="634"/>
                </a:lnTo>
                <a:lnTo>
                  <a:pt x="614" y="634"/>
                </a:lnTo>
                <a:lnTo>
                  <a:pt x="636" y="634"/>
                </a:lnTo>
                <a:lnTo>
                  <a:pt x="659" y="636"/>
                </a:lnTo>
                <a:lnTo>
                  <a:pt x="717" y="649"/>
                </a:lnTo>
                <a:lnTo>
                  <a:pt x="779" y="664"/>
                </a:lnTo>
                <a:lnTo>
                  <a:pt x="838" y="678"/>
                </a:lnTo>
                <a:lnTo>
                  <a:pt x="838" y="678"/>
                </a:lnTo>
                <a:lnTo>
                  <a:pt x="853" y="713"/>
                </a:lnTo>
                <a:lnTo>
                  <a:pt x="864" y="747"/>
                </a:lnTo>
                <a:lnTo>
                  <a:pt x="872" y="787"/>
                </a:lnTo>
                <a:lnTo>
                  <a:pt x="879" y="828"/>
                </a:lnTo>
                <a:lnTo>
                  <a:pt x="881" y="871"/>
                </a:lnTo>
                <a:lnTo>
                  <a:pt x="883" y="915"/>
                </a:lnTo>
                <a:lnTo>
                  <a:pt x="883" y="1007"/>
                </a:lnTo>
                <a:lnTo>
                  <a:pt x="883" y="1007"/>
                </a:lnTo>
                <a:lnTo>
                  <a:pt x="2" y="1007"/>
                </a:lnTo>
                <a:lnTo>
                  <a:pt x="2" y="1007"/>
                </a:lnTo>
                <a:lnTo>
                  <a:pt x="0" y="950"/>
                </a:lnTo>
                <a:lnTo>
                  <a:pt x="0" y="903"/>
                </a:lnTo>
                <a:lnTo>
                  <a:pt x="2" y="858"/>
                </a:lnTo>
                <a:lnTo>
                  <a:pt x="6" y="821"/>
                </a:lnTo>
                <a:lnTo>
                  <a:pt x="10" y="787"/>
                </a:lnTo>
                <a:lnTo>
                  <a:pt x="19" y="760"/>
                </a:lnTo>
                <a:lnTo>
                  <a:pt x="27" y="732"/>
                </a:lnTo>
                <a:lnTo>
                  <a:pt x="38" y="710"/>
                </a:lnTo>
                <a:lnTo>
                  <a:pt x="38" y="710"/>
                </a:lnTo>
                <a:close/>
                <a:moveTo>
                  <a:pt x="439" y="0"/>
                </a:moveTo>
                <a:lnTo>
                  <a:pt x="439" y="0"/>
                </a:lnTo>
                <a:lnTo>
                  <a:pt x="471" y="0"/>
                </a:lnTo>
                <a:lnTo>
                  <a:pt x="499" y="4"/>
                </a:lnTo>
                <a:lnTo>
                  <a:pt x="525" y="8"/>
                </a:lnTo>
                <a:lnTo>
                  <a:pt x="546" y="17"/>
                </a:lnTo>
                <a:lnTo>
                  <a:pt x="565" y="27"/>
                </a:lnTo>
                <a:lnTo>
                  <a:pt x="582" y="40"/>
                </a:lnTo>
                <a:lnTo>
                  <a:pt x="597" y="55"/>
                </a:lnTo>
                <a:lnTo>
                  <a:pt x="610" y="70"/>
                </a:lnTo>
                <a:lnTo>
                  <a:pt x="618" y="87"/>
                </a:lnTo>
                <a:lnTo>
                  <a:pt x="627" y="106"/>
                </a:lnTo>
                <a:lnTo>
                  <a:pt x="633" y="128"/>
                </a:lnTo>
                <a:lnTo>
                  <a:pt x="638" y="149"/>
                </a:lnTo>
                <a:lnTo>
                  <a:pt x="642" y="173"/>
                </a:lnTo>
                <a:lnTo>
                  <a:pt x="644" y="196"/>
                </a:lnTo>
                <a:lnTo>
                  <a:pt x="646" y="245"/>
                </a:lnTo>
                <a:lnTo>
                  <a:pt x="629" y="245"/>
                </a:lnTo>
                <a:lnTo>
                  <a:pt x="629" y="245"/>
                </a:lnTo>
                <a:lnTo>
                  <a:pt x="627" y="205"/>
                </a:lnTo>
                <a:lnTo>
                  <a:pt x="621" y="164"/>
                </a:lnTo>
                <a:lnTo>
                  <a:pt x="616" y="147"/>
                </a:lnTo>
                <a:lnTo>
                  <a:pt x="610" y="130"/>
                </a:lnTo>
                <a:lnTo>
                  <a:pt x="601" y="115"/>
                </a:lnTo>
                <a:lnTo>
                  <a:pt x="593" y="100"/>
                </a:lnTo>
                <a:lnTo>
                  <a:pt x="582" y="87"/>
                </a:lnTo>
                <a:lnTo>
                  <a:pt x="567" y="74"/>
                </a:lnTo>
                <a:lnTo>
                  <a:pt x="552" y="64"/>
                </a:lnTo>
                <a:lnTo>
                  <a:pt x="535" y="55"/>
                </a:lnTo>
                <a:lnTo>
                  <a:pt x="516" y="49"/>
                </a:lnTo>
                <a:lnTo>
                  <a:pt x="493" y="45"/>
                </a:lnTo>
                <a:lnTo>
                  <a:pt x="467" y="42"/>
                </a:lnTo>
                <a:lnTo>
                  <a:pt x="439" y="40"/>
                </a:lnTo>
                <a:lnTo>
                  <a:pt x="439" y="40"/>
                </a:lnTo>
                <a:lnTo>
                  <a:pt x="411" y="42"/>
                </a:lnTo>
                <a:lnTo>
                  <a:pt x="386" y="45"/>
                </a:lnTo>
                <a:lnTo>
                  <a:pt x="365" y="51"/>
                </a:lnTo>
                <a:lnTo>
                  <a:pt x="345" y="57"/>
                </a:lnTo>
                <a:lnTo>
                  <a:pt x="326" y="66"/>
                </a:lnTo>
                <a:lnTo>
                  <a:pt x="311" y="77"/>
                </a:lnTo>
                <a:lnTo>
                  <a:pt x="298" y="87"/>
                </a:lnTo>
                <a:lnTo>
                  <a:pt x="288" y="100"/>
                </a:lnTo>
                <a:lnTo>
                  <a:pt x="277" y="115"/>
                </a:lnTo>
                <a:lnTo>
                  <a:pt x="271" y="130"/>
                </a:lnTo>
                <a:lnTo>
                  <a:pt x="264" y="147"/>
                </a:lnTo>
                <a:lnTo>
                  <a:pt x="258" y="166"/>
                </a:lnTo>
                <a:lnTo>
                  <a:pt x="251" y="205"/>
                </a:lnTo>
                <a:lnTo>
                  <a:pt x="249" y="245"/>
                </a:lnTo>
                <a:lnTo>
                  <a:pt x="234" y="245"/>
                </a:lnTo>
                <a:lnTo>
                  <a:pt x="234" y="245"/>
                </a:lnTo>
                <a:lnTo>
                  <a:pt x="234" y="196"/>
                </a:lnTo>
                <a:lnTo>
                  <a:pt x="239" y="173"/>
                </a:lnTo>
                <a:lnTo>
                  <a:pt x="241" y="149"/>
                </a:lnTo>
                <a:lnTo>
                  <a:pt x="247" y="128"/>
                </a:lnTo>
                <a:lnTo>
                  <a:pt x="254" y="109"/>
                </a:lnTo>
                <a:lnTo>
                  <a:pt x="260" y="89"/>
                </a:lnTo>
                <a:lnTo>
                  <a:pt x="271" y="72"/>
                </a:lnTo>
                <a:lnTo>
                  <a:pt x="283" y="55"/>
                </a:lnTo>
                <a:lnTo>
                  <a:pt x="296" y="42"/>
                </a:lnTo>
                <a:lnTo>
                  <a:pt x="313" y="30"/>
                </a:lnTo>
                <a:lnTo>
                  <a:pt x="332" y="19"/>
                </a:lnTo>
                <a:lnTo>
                  <a:pt x="356" y="10"/>
                </a:lnTo>
                <a:lnTo>
                  <a:pt x="379" y="4"/>
                </a:lnTo>
                <a:lnTo>
                  <a:pt x="409" y="0"/>
                </a:lnTo>
                <a:lnTo>
                  <a:pt x="439" y="0"/>
                </a:lnTo>
                <a:lnTo>
                  <a:pt x="439" y="0"/>
                </a:lnTo>
                <a:close/>
                <a:moveTo>
                  <a:pt x="544" y="420"/>
                </a:moveTo>
                <a:lnTo>
                  <a:pt x="544" y="420"/>
                </a:lnTo>
                <a:lnTo>
                  <a:pt x="535" y="403"/>
                </a:lnTo>
                <a:lnTo>
                  <a:pt x="527" y="386"/>
                </a:lnTo>
                <a:lnTo>
                  <a:pt x="518" y="373"/>
                </a:lnTo>
                <a:lnTo>
                  <a:pt x="514" y="369"/>
                </a:lnTo>
                <a:lnTo>
                  <a:pt x="510" y="367"/>
                </a:lnTo>
                <a:lnTo>
                  <a:pt x="510" y="367"/>
                </a:lnTo>
                <a:lnTo>
                  <a:pt x="497" y="367"/>
                </a:lnTo>
                <a:lnTo>
                  <a:pt x="478" y="365"/>
                </a:lnTo>
                <a:lnTo>
                  <a:pt x="446" y="365"/>
                </a:lnTo>
                <a:lnTo>
                  <a:pt x="446" y="365"/>
                </a:lnTo>
                <a:lnTo>
                  <a:pt x="411" y="365"/>
                </a:lnTo>
                <a:lnTo>
                  <a:pt x="392" y="367"/>
                </a:lnTo>
                <a:lnTo>
                  <a:pt x="379" y="367"/>
                </a:lnTo>
                <a:lnTo>
                  <a:pt x="379" y="367"/>
                </a:lnTo>
                <a:lnTo>
                  <a:pt x="375" y="371"/>
                </a:lnTo>
                <a:lnTo>
                  <a:pt x="371" y="375"/>
                </a:lnTo>
                <a:lnTo>
                  <a:pt x="360" y="390"/>
                </a:lnTo>
                <a:lnTo>
                  <a:pt x="352" y="410"/>
                </a:lnTo>
                <a:lnTo>
                  <a:pt x="343" y="429"/>
                </a:lnTo>
                <a:lnTo>
                  <a:pt x="343" y="429"/>
                </a:lnTo>
                <a:lnTo>
                  <a:pt x="326" y="412"/>
                </a:lnTo>
                <a:lnTo>
                  <a:pt x="309" y="392"/>
                </a:lnTo>
                <a:lnTo>
                  <a:pt x="294" y="371"/>
                </a:lnTo>
                <a:lnTo>
                  <a:pt x="279" y="348"/>
                </a:lnTo>
                <a:lnTo>
                  <a:pt x="279" y="348"/>
                </a:lnTo>
                <a:lnTo>
                  <a:pt x="268" y="369"/>
                </a:lnTo>
                <a:lnTo>
                  <a:pt x="268" y="369"/>
                </a:lnTo>
                <a:lnTo>
                  <a:pt x="281" y="418"/>
                </a:lnTo>
                <a:lnTo>
                  <a:pt x="288" y="439"/>
                </a:lnTo>
                <a:lnTo>
                  <a:pt x="296" y="461"/>
                </a:lnTo>
                <a:lnTo>
                  <a:pt x="307" y="482"/>
                </a:lnTo>
                <a:lnTo>
                  <a:pt x="318" y="501"/>
                </a:lnTo>
                <a:lnTo>
                  <a:pt x="330" y="518"/>
                </a:lnTo>
                <a:lnTo>
                  <a:pt x="345" y="533"/>
                </a:lnTo>
                <a:lnTo>
                  <a:pt x="345" y="533"/>
                </a:lnTo>
                <a:lnTo>
                  <a:pt x="546" y="533"/>
                </a:lnTo>
                <a:lnTo>
                  <a:pt x="546" y="533"/>
                </a:lnTo>
                <a:lnTo>
                  <a:pt x="561" y="518"/>
                </a:lnTo>
                <a:lnTo>
                  <a:pt x="572" y="501"/>
                </a:lnTo>
                <a:lnTo>
                  <a:pt x="582" y="482"/>
                </a:lnTo>
                <a:lnTo>
                  <a:pt x="589" y="461"/>
                </a:lnTo>
                <a:lnTo>
                  <a:pt x="595" y="439"/>
                </a:lnTo>
                <a:lnTo>
                  <a:pt x="601" y="418"/>
                </a:lnTo>
                <a:lnTo>
                  <a:pt x="612" y="369"/>
                </a:lnTo>
                <a:lnTo>
                  <a:pt x="612" y="369"/>
                </a:lnTo>
                <a:lnTo>
                  <a:pt x="599" y="348"/>
                </a:lnTo>
                <a:lnTo>
                  <a:pt x="599" y="348"/>
                </a:lnTo>
                <a:lnTo>
                  <a:pt x="586" y="369"/>
                </a:lnTo>
                <a:lnTo>
                  <a:pt x="572" y="388"/>
                </a:lnTo>
                <a:lnTo>
                  <a:pt x="544" y="420"/>
                </a:lnTo>
                <a:lnTo>
                  <a:pt x="544" y="420"/>
                </a:lnTo>
                <a:close/>
                <a:moveTo>
                  <a:pt x="362" y="444"/>
                </a:moveTo>
                <a:lnTo>
                  <a:pt x="362" y="444"/>
                </a:lnTo>
                <a:lnTo>
                  <a:pt x="375" y="422"/>
                </a:lnTo>
                <a:lnTo>
                  <a:pt x="384" y="407"/>
                </a:lnTo>
                <a:lnTo>
                  <a:pt x="384" y="407"/>
                </a:lnTo>
                <a:lnTo>
                  <a:pt x="392" y="405"/>
                </a:lnTo>
                <a:lnTo>
                  <a:pt x="409" y="403"/>
                </a:lnTo>
                <a:lnTo>
                  <a:pt x="446" y="401"/>
                </a:lnTo>
                <a:lnTo>
                  <a:pt x="446" y="401"/>
                </a:lnTo>
                <a:lnTo>
                  <a:pt x="446" y="401"/>
                </a:lnTo>
                <a:lnTo>
                  <a:pt x="480" y="403"/>
                </a:lnTo>
                <a:lnTo>
                  <a:pt x="497" y="405"/>
                </a:lnTo>
                <a:lnTo>
                  <a:pt x="505" y="407"/>
                </a:lnTo>
                <a:lnTo>
                  <a:pt x="505" y="407"/>
                </a:lnTo>
                <a:lnTo>
                  <a:pt x="525" y="439"/>
                </a:lnTo>
                <a:lnTo>
                  <a:pt x="525" y="439"/>
                </a:lnTo>
                <a:lnTo>
                  <a:pt x="518" y="446"/>
                </a:lnTo>
                <a:lnTo>
                  <a:pt x="510" y="452"/>
                </a:lnTo>
                <a:lnTo>
                  <a:pt x="488" y="461"/>
                </a:lnTo>
                <a:lnTo>
                  <a:pt x="467" y="465"/>
                </a:lnTo>
                <a:lnTo>
                  <a:pt x="443" y="467"/>
                </a:lnTo>
                <a:lnTo>
                  <a:pt x="420" y="465"/>
                </a:lnTo>
                <a:lnTo>
                  <a:pt x="399" y="461"/>
                </a:lnTo>
                <a:lnTo>
                  <a:pt x="379" y="452"/>
                </a:lnTo>
                <a:lnTo>
                  <a:pt x="362" y="444"/>
                </a:lnTo>
                <a:lnTo>
                  <a:pt x="362" y="444"/>
                </a:lnTo>
                <a:close/>
              </a:path>
            </a:pathLst>
          </a:custGeom>
          <a:solidFill>
            <a:schemeClr val="bg1"/>
          </a:solidFill>
          <a:ln w="9525">
            <a:noFill/>
          </a:ln>
        </p:spPr>
        <p:txBody>
          <a:bodyPr/>
          <a:p>
            <a:endParaRPr altLang="en-US" lang="zh-CN"/>
          </a:p>
        </p:txBody>
      </p:sp>
      <p:sp>
        <p:nvSpPr>
          <p:cNvPr id="1049420" name="Freeform 6"/>
          <p:cNvSpPr>
            <a:spLocks noEditPoints="1"/>
          </p:cNvSpPr>
          <p:nvPr/>
        </p:nvSpPr>
        <p:spPr>
          <a:xfrm>
            <a:off x="4238625" y="2908300"/>
            <a:ext cx="174625" cy="177800"/>
          </a:xfrm>
          <a:custGeom>
            <a:avLst/>
            <a:ahLst/>
            <a:cxnLst>
              <a:cxn ang="0">
                <a:pos x="572" y="642"/>
              </a:cxn>
              <a:cxn ang="0">
                <a:pos x="548" y="621"/>
              </a:cxn>
              <a:cxn ang="0">
                <a:pos x="616" y="555"/>
              </a:cxn>
              <a:cxn ang="0">
                <a:pos x="715" y="154"/>
              </a:cxn>
              <a:cxn ang="0">
                <a:pos x="540" y="113"/>
              </a:cxn>
              <a:cxn ang="0">
                <a:pos x="503" y="578"/>
              </a:cxn>
              <a:cxn ang="0">
                <a:pos x="249" y="173"/>
              </a:cxn>
              <a:cxn ang="0">
                <a:pos x="100" y="201"/>
              </a:cxn>
              <a:cxn ang="0">
                <a:pos x="36" y="245"/>
              </a:cxn>
              <a:cxn ang="0">
                <a:pos x="6" y="312"/>
              </a:cxn>
              <a:cxn ang="0">
                <a:pos x="4" y="854"/>
              </a:cxn>
              <a:cxn ang="0">
                <a:pos x="358" y="875"/>
              </a:cxn>
              <a:cxn ang="0">
                <a:pos x="862" y="873"/>
              </a:cxn>
              <a:cxn ang="0">
                <a:pos x="885" y="333"/>
              </a:cxn>
              <a:cxn ang="0">
                <a:pos x="853" y="245"/>
              </a:cxn>
              <a:cxn ang="0">
                <a:pos x="779" y="196"/>
              </a:cxn>
              <a:cxn ang="0">
                <a:pos x="768" y="96"/>
              </a:cxn>
              <a:cxn ang="0">
                <a:pos x="616" y="100"/>
              </a:cxn>
              <a:cxn ang="0">
                <a:pos x="608" y="11"/>
              </a:cxn>
              <a:cxn ang="0">
                <a:pos x="516" y="45"/>
              </a:cxn>
              <a:cxn ang="0">
                <a:pos x="426" y="209"/>
              </a:cxn>
              <a:cxn ang="0">
                <a:pos x="390" y="852"/>
              </a:cxn>
              <a:cxn ang="0">
                <a:pos x="388" y="817"/>
              </a:cxn>
              <a:cxn ang="0">
                <a:pos x="448" y="775"/>
              </a:cxn>
              <a:cxn ang="0">
                <a:pos x="497" y="790"/>
              </a:cxn>
              <a:cxn ang="0">
                <a:pos x="525" y="841"/>
              </a:cxn>
              <a:cxn ang="0">
                <a:pos x="497" y="839"/>
              </a:cxn>
              <a:cxn ang="0">
                <a:pos x="456" y="805"/>
              </a:cxn>
              <a:cxn ang="0">
                <a:pos x="409" y="843"/>
              </a:cxn>
              <a:cxn ang="0">
                <a:pos x="249" y="534"/>
              </a:cxn>
              <a:cxn ang="0">
                <a:pos x="130" y="557"/>
              </a:cxn>
              <a:cxn ang="0">
                <a:pos x="119" y="529"/>
              </a:cxn>
              <a:cxn ang="0">
                <a:pos x="249" y="502"/>
              </a:cxn>
              <a:cxn ang="0">
                <a:pos x="384" y="534"/>
              </a:cxn>
              <a:cxn ang="0">
                <a:pos x="365" y="555"/>
              </a:cxn>
              <a:cxn ang="0">
                <a:pos x="249" y="455"/>
              </a:cxn>
              <a:cxn ang="0">
                <a:pos x="130" y="478"/>
              </a:cxn>
              <a:cxn ang="0">
                <a:pos x="119" y="450"/>
              </a:cxn>
              <a:cxn ang="0">
                <a:pos x="249" y="423"/>
              </a:cxn>
              <a:cxn ang="0">
                <a:pos x="384" y="455"/>
              </a:cxn>
              <a:cxn ang="0">
                <a:pos x="365" y="476"/>
              </a:cxn>
              <a:cxn ang="0">
                <a:pos x="249" y="378"/>
              </a:cxn>
              <a:cxn ang="0">
                <a:pos x="130" y="401"/>
              </a:cxn>
              <a:cxn ang="0">
                <a:pos x="119" y="374"/>
              </a:cxn>
              <a:cxn ang="0">
                <a:pos x="249" y="346"/>
              </a:cxn>
              <a:cxn ang="0">
                <a:pos x="384" y="378"/>
              </a:cxn>
              <a:cxn ang="0">
                <a:pos x="365" y="399"/>
              </a:cxn>
              <a:cxn ang="0">
                <a:pos x="249" y="299"/>
              </a:cxn>
              <a:cxn ang="0">
                <a:pos x="130" y="320"/>
              </a:cxn>
              <a:cxn ang="0">
                <a:pos x="119" y="292"/>
              </a:cxn>
              <a:cxn ang="0">
                <a:pos x="249" y="267"/>
              </a:cxn>
              <a:cxn ang="0">
                <a:pos x="384" y="297"/>
              </a:cxn>
              <a:cxn ang="0">
                <a:pos x="365" y="320"/>
              </a:cxn>
              <a:cxn ang="0">
                <a:pos x="768" y="660"/>
              </a:cxn>
              <a:cxn ang="0">
                <a:pos x="665" y="679"/>
              </a:cxn>
              <a:cxn ang="0">
                <a:pos x="593" y="717"/>
              </a:cxn>
              <a:cxn ang="0">
                <a:pos x="802" y="263"/>
              </a:cxn>
              <a:cxn ang="0">
                <a:pos x="332" y="233"/>
              </a:cxn>
              <a:cxn ang="0">
                <a:pos x="290" y="717"/>
              </a:cxn>
              <a:cxn ang="0">
                <a:pos x="87" y="263"/>
              </a:cxn>
            </a:cxnLst>
            <a:rect l="0" t="0" r="0" b="0"/>
            <a:pathLst>
              <a:path w="885" h="901">
                <a:moveTo>
                  <a:pt x="715" y="154"/>
                </a:moveTo>
                <a:lnTo>
                  <a:pt x="715" y="606"/>
                </a:lnTo>
                <a:lnTo>
                  <a:pt x="715" y="606"/>
                </a:lnTo>
                <a:lnTo>
                  <a:pt x="674" y="613"/>
                </a:lnTo>
                <a:lnTo>
                  <a:pt x="638" y="619"/>
                </a:lnTo>
                <a:lnTo>
                  <a:pt x="604" y="630"/>
                </a:lnTo>
                <a:lnTo>
                  <a:pt x="572" y="642"/>
                </a:lnTo>
                <a:lnTo>
                  <a:pt x="572" y="642"/>
                </a:lnTo>
                <a:lnTo>
                  <a:pt x="542" y="657"/>
                </a:lnTo>
                <a:lnTo>
                  <a:pt x="516" y="672"/>
                </a:lnTo>
                <a:lnTo>
                  <a:pt x="516" y="672"/>
                </a:lnTo>
                <a:lnTo>
                  <a:pt x="535" y="640"/>
                </a:lnTo>
                <a:lnTo>
                  <a:pt x="535" y="640"/>
                </a:lnTo>
                <a:lnTo>
                  <a:pt x="548" y="621"/>
                </a:lnTo>
                <a:lnTo>
                  <a:pt x="565" y="604"/>
                </a:lnTo>
                <a:lnTo>
                  <a:pt x="582" y="587"/>
                </a:lnTo>
                <a:lnTo>
                  <a:pt x="601" y="574"/>
                </a:lnTo>
                <a:lnTo>
                  <a:pt x="601" y="574"/>
                </a:lnTo>
                <a:lnTo>
                  <a:pt x="608" y="570"/>
                </a:lnTo>
                <a:lnTo>
                  <a:pt x="612" y="563"/>
                </a:lnTo>
                <a:lnTo>
                  <a:pt x="616" y="555"/>
                </a:lnTo>
                <a:lnTo>
                  <a:pt x="616" y="546"/>
                </a:lnTo>
                <a:lnTo>
                  <a:pt x="616" y="166"/>
                </a:lnTo>
                <a:lnTo>
                  <a:pt x="616" y="166"/>
                </a:lnTo>
                <a:lnTo>
                  <a:pt x="640" y="162"/>
                </a:lnTo>
                <a:lnTo>
                  <a:pt x="663" y="158"/>
                </a:lnTo>
                <a:lnTo>
                  <a:pt x="715" y="154"/>
                </a:lnTo>
                <a:lnTo>
                  <a:pt x="715" y="154"/>
                </a:lnTo>
                <a:close/>
                <a:moveTo>
                  <a:pt x="503" y="578"/>
                </a:moveTo>
                <a:lnTo>
                  <a:pt x="503" y="578"/>
                </a:lnTo>
                <a:lnTo>
                  <a:pt x="527" y="553"/>
                </a:lnTo>
                <a:lnTo>
                  <a:pt x="554" y="529"/>
                </a:lnTo>
                <a:lnTo>
                  <a:pt x="554" y="96"/>
                </a:lnTo>
                <a:lnTo>
                  <a:pt x="554" y="96"/>
                </a:lnTo>
                <a:lnTo>
                  <a:pt x="540" y="113"/>
                </a:lnTo>
                <a:lnTo>
                  <a:pt x="525" y="132"/>
                </a:lnTo>
                <a:lnTo>
                  <a:pt x="525" y="132"/>
                </a:lnTo>
                <a:lnTo>
                  <a:pt x="514" y="154"/>
                </a:lnTo>
                <a:lnTo>
                  <a:pt x="503" y="175"/>
                </a:lnTo>
                <a:lnTo>
                  <a:pt x="503" y="250"/>
                </a:lnTo>
                <a:lnTo>
                  <a:pt x="503" y="258"/>
                </a:lnTo>
                <a:lnTo>
                  <a:pt x="503" y="578"/>
                </a:lnTo>
                <a:lnTo>
                  <a:pt x="503" y="578"/>
                </a:lnTo>
                <a:close/>
                <a:moveTo>
                  <a:pt x="426" y="209"/>
                </a:moveTo>
                <a:lnTo>
                  <a:pt x="426" y="209"/>
                </a:lnTo>
                <a:lnTo>
                  <a:pt x="382" y="192"/>
                </a:lnTo>
                <a:lnTo>
                  <a:pt x="337" y="181"/>
                </a:lnTo>
                <a:lnTo>
                  <a:pt x="292" y="173"/>
                </a:lnTo>
                <a:lnTo>
                  <a:pt x="249" y="173"/>
                </a:lnTo>
                <a:lnTo>
                  <a:pt x="249" y="173"/>
                </a:lnTo>
                <a:lnTo>
                  <a:pt x="224" y="173"/>
                </a:lnTo>
                <a:lnTo>
                  <a:pt x="198" y="175"/>
                </a:lnTo>
                <a:lnTo>
                  <a:pt x="172" y="179"/>
                </a:lnTo>
                <a:lnTo>
                  <a:pt x="149" y="186"/>
                </a:lnTo>
                <a:lnTo>
                  <a:pt x="123" y="192"/>
                </a:lnTo>
                <a:lnTo>
                  <a:pt x="100" y="201"/>
                </a:lnTo>
                <a:lnTo>
                  <a:pt x="51" y="222"/>
                </a:lnTo>
                <a:lnTo>
                  <a:pt x="51" y="222"/>
                </a:lnTo>
                <a:lnTo>
                  <a:pt x="44" y="226"/>
                </a:lnTo>
                <a:lnTo>
                  <a:pt x="40" y="233"/>
                </a:lnTo>
                <a:lnTo>
                  <a:pt x="36" y="239"/>
                </a:lnTo>
                <a:lnTo>
                  <a:pt x="36" y="245"/>
                </a:lnTo>
                <a:lnTo>
                  <a:pt x="36" y="245"/>
                </a:lnTo>
                <a:lnTo>
                  <a:pt x="36" y="295"/>
                </a:lnTo>
                <a:lnTo>
                  <a:pt x="36" y="295"/>
                </a:lnTo>
                <a:lnTo>
                  <a:pt x="29" y="297"/>
                </a:lnTo>
                <a:lnTo>
                  <a:pt x="21" y="299"/>
                </a:lnTo>
                <a:lnTo>
                  <a:pt x="17" y="303"/>
                </a:lnTo>
                <a:lnTo>
                  <a:pt x="10" y="307"/>
                </a:lnTo>
                <a:lnTo>
                  <a:pt x="6" y="312"/>
                </a:lnTo>
                <a:lnTo>
                  <a:pt x="4" y="318"/>
                </a:lnTo>
                <a:lnTo>
                  <a:pt x="2" y="324"/>
                </a:lnTo>
                <a:lnTo>
                  <a:pt x="0" y="333"/>
                </a:lnTo>
                <a:lnTo>
                  <a:pt x="0" y="839"/>
                </a:lnTo>
                <a:lnTo>
                  <a:pt x="0" y="839"/>
                </a:lnTo>
                <a:lnTo>
                  <a:pt x="2" y="845"/>
                </a:lnTo>
                <a:lnTo>
                  <a:pt x="4" y="854"/>
                </a:lnTo>
                <a:lnTo>
                  <a:pt x="6" y="858"/>
                </a:lnTo>
                <a:lnTo>
                  <a:pt x="12" y="864"/>
                </a:lnTo>
                <a:lnTo>
                  <a:pt x="17" y="869"/>
                </a:lnTo>
                <a:lnTo>
                  <a:pt x="23" y="873"/>
                </a:lnTo>
                <a:lnTo>
                  <a:pt x="29" y="875"/>
                </a:lnTo>
                <a:lnTo>
                  <a:pt x="38" y="875"/>
                </a:lnTo>
                <a:lnTo>
                  <a:pt x="358" y="875"/>
                </a:lnTo>
                <a:lnTo>
                  <a:pt x="358" y="901"/>
                </a:lnTo>
                <a:lnTo>
                  <a:pt x="548" y="901"/>
                </a:lnTo>
                <a:lnTo>
                  <a:pt x="548" y="875"/>
                </a:lnTo>
                <a:lnTo>
                  <a:pt x="849" y="875"/>
                </a:lnTo>
                <a:lnTo>
                  <a:pt x="849" y="875"/>
                </a:lnTo>
                <a:lnTo>
                  <a:pt x="855" y="875"/>
                </a:lnTo>
                <a:lnTo>
                  <a:pt x="862" y="873"/>
                </a:lnTo>
                <a:lnTo>
                  <a:pt x="868" y="869"/>
                </a:lnTo>
                <a:lnTo>
                  <a:pt x="875" y="864"/>
                </a:lnTo>
                <a:lnTo>
                  <a:pt x="879" y="858"/>
                </a:lnTo>
                <a:lnTo>
                  <a:pt x="883" y="854"/>
                </a:lnTo>
                <a:lnTo>
                  <a:pt x="885" y="845"/>
                </a:lnTo>
                <a:lnTo>
                  <a:pt x="885" y="839"/>
                </a:lnTo>
                <a:lnTo>
                  <a:pt x="885" y="333"/>
                </a:lnTo>
                <a:lnTo>
                  <a:pt x="885" y="333"/>
                </a:lnTo>
                <a:lnTo>
                  <a:pt x="883" y="318"/>
                </a:lnTo>
                <a:lnTo>
                  <a:pt x="877" y="307"/>
                </a:lnTo>
                <a:lnTo>
                  <a:pt x="866" y="299"/>
                </a:lnTo>
                <a:lnTo>
                  <a:pt x="853" y="295"/>
                </a:lnTo>
                <a:lnTo>
                  <a:pt x="853" y="245"/>
                </a:lnTo>
                <a:lnTo>
                  <a:pt x="853" y="245"/>
                </a:lnTo>
                <a:lnTo>
                  <a:pt x="853" y="239"/>
                </a:lnTo>
                <a:lnTo>
                  <a:pt x="849" y="230"/>
                </a:lnTo>
                <a:lnTo>
                  <a:pt x="845" y="226"/>
                </a:lnTo>
                <a:lnTo>
                  <a:pt x="838" y="222"/>
                </a:lnTo>
                <a:lnTo>
                  <a:pt x="838" y="222"/>
                </a:lnTo>
                <a:lnTo>
                  <a:pt x="808" y="207"/>
                </a:lnTo>
                <a:lnTo>
                  <a:pt x="779" y="196"/>
                </a:lnTo>
                <a:lnTo>
                  <a:pt x="779" y="120"/>
                </a:lnTo>
                <a:lnTo>
                  <a:pt x="779" y="120"/>
                </a:lnTo>
                <a:lnTo>
                  <a:pt x="779" y="117"/>
                </a:lnTo>
                <a:lnTo>
                  <a:pt x="779" y="117"/>
                </a:lnTo>
                <a:lnTo>
                  <a:pt x="776" y="111"/>
                </a:lnTo>
                <a:lnTo>
                  <a:pt x="774" y="105"/>
                </a:lnTo>
                <a:lnTo>
                  <a:pt x="768" y="96"/>
                </a:lnTo>
                <a:lnTo>
                  <a:pt x="757" y="87"/>
                </a:lnTo>
                <a:lnTo>
                  <a:pt x="751" y="87"/>
                </a:lnTo>
                <a:lnTo>
                  <a:pt x="744" y="87"/>
                </a:lnTo>
                <a:lnTo>
                  <a:pt x="744" y="87"/>
                </a:lnTo>
                <a:lnTo>
                  <a:pt x="680" y="92"/>
                </a:lnTo>
                <a:lnTo>
                  <a:pt x="648" y="94"/>
                </a:lnTo>
                <a:lnTo>
                  <a:pt x="616" y="100"/>
                </a:lnTo>
                <a:lnTo>
                  <a:pt x="616" y="30"/>
                </a:lnTo>
                <a:lnTo>
                  <a:pt x="616" y="30"/>
                </a:lnTo>
                <a:lnTo>
                  <a:pt x="616" y="30"/>
                </a:lnTo>
                <a:lnTo>
                  <a:pt x="616" y="23"/>
                </a:lnTo>
                <a:lnTo>
                  <a:pt x="612" y="15"/>
                </a:lnTo>
                <a:lnTo>
                  <a:pt x="612" y="15"/>
                </a:lnTo>
                <a:lnTo>
                  <a:pt x="608" y="11"/>
                </a:lnTo>
                <a:lnTo>
                  <a:pt x="604" y="6"/>
                </a:lnTo>
                <a:lnTo>
                  <a:pt x="593" y="0"/>
                </a:lnTo>
                <a:lnTo>
                  <a:pt x="580" y="0"/>
                </a:lnTo>
                <a:lnTo>
                  <a:pt x="569" y="4"/>
                </a:lnTo>
                <a:lnTo>
                  <a:pt x="569" y="4"/>
                </a:lnTo>
                <a:lnTo>
                  <a:pt x="542" y="23"/>
                </a:lnTo>
                <a:lnTo>
                  <a:pt x="516" y="45"/>
                </a:lnTo>
                <a:lnTo>
                  <a:pt x="493" y="70"/>
                </a:lnTo>
                <a:lnTo>
                  <a:pt x="473" y="98"/>
                </a:lnTo>
                <a:lnTo>
                  <a:pt x="473" y="98"/>
                </a:lnTo>
                <a:lnTo>
                  <a:pt x="458" y="124"/>
                </a:lnTo>
                <a:lnTo>
                  <a:pt x="446" y="152"/>
                </a:lnTo>
                <a:lnTo>
                  <a:pt x="435" y="179"/>
                </a:lnTo>
                <a:lnTo>
                  <a:pt x="426" y="209"/>
                </a:lnTo>
                <a:lnTo>
                  <a:pt x="426" y="209"/>
                </a:lnTo>
                <a:close/>
                <a:moveTo>
                  <a:pt x="409" y="843"/>
                </a:moveTo>
                <a:lnTo>
                  <a:pt x="409" y="843"/>
                </a:lnTo>
                <a:lnTo>
                  <a:pt x="407" y="849"/>
                </a:lnTo>
                <a:lnTo>
                  <a:pt x="401" y="852"/>
                </a:lnTo>
                <a:lnTo>
                  <a:pt x="394" y="854"/>
                </a:lnTo>
                <a:lnTo>
                  <a:pt x="390" y="852"/>
                </a:lnTo>
                <a:lnTo>
                  <a:pt x="390" y="852"/>
                </a:lnTo>
                <a:lnTo>
                  <a:pt x="384" y="849"/>
                </a:lnTo>
                <a:lnTo>
                  <a:pt x="382" y="843"/>
                </a:lnTo>
                <a:lnTo>
                  <a:pt x="379" y="839"/>
                </a:lnTo>
                <a:lnTo>
                  <a:pt x="382" y="832"/>
                </a:lnTo>
                <a:lnTo>
                  <a:pt x="382" y="832"/>
                </a:lnTo>
                <a:lnTo>
                  <a:pt x="388" y="817"/>
                </a:lnTo>
                <a:lnTo>
                  <a:pt x="397" y="805"/>
                </a:lnTo>
                <a:lnTo>
                  <a:pt x="405" y="794"/>
                </a:lnTo>
                <a:lnTo>
                  <a:pt x="416" y="785"/>
                </a:lnTo>
                <a:lnTo>
                  <a:pt x="416" y="785"/>
                </a:lnTo>
                <a:lnTo>
                  <a:pt x="426" y="781"/>
                </a:lnTo>
                <a:lnTo>
                  <a:pt x="437" y="777"/>
                </a:lnTo>
                <a:lnTo>
                  <a:pt x="448" y="775"/>
                </a:lnTo>
                <a:lnTo>
                  <a:pt x="458" y="775"/>
                </a:lnTo>
                <a:lnTo>
                  <a:pt x="458" y="775"/>
                </a:lnTo>
                <a:lnTo>
                  <a:pt x="469" y="775"/>
                </a:lnTo>
                <a:lnTo>
                  <a:pt x="478" y="779"/>
                </a:lnTo>
                <a:lnTo>
                  <a:pt x="488" y="783"/>
                </a:lnTo>
                <a:lnTo>
                  <a:pt x="497" y="790"/>
                </a:lnTo>
                <a:lnTo>
                  <a:pt x="497" y="790"/>
                </a:lnTo>
                <a:lnTo>
                  <a:pt x="505" y="796"/>
                </a:lnTo>
                <a:lnTo>
                  <a:pt x="514" y="807"/>
                </a:lnTo>
                <a:lnTo>
                  <a:pt x="520" y="817"/>
                </a:lnTo>
                <a:lnTo>
                  <a:pt x="527" y="830"/>
                </a:lnTo>
                <a:lnTo>
                  <a:pt x="527" y="830"/>
                </a:lnTo>
                <a:lnTo>
                  <a:pt x="527" y="835"/>
                </a:lnTo>
                <a:lnTo>
                  <a:pt x="525" y="841"/>
                </a:lnTo>
                <a:lnTo>
                  <a:pt x="522" y="845"/>
                </a:lnTo>
                <a:lnTo>
                  <a:pt x="516" y="849"/>
                </a:lnTo>
                <a:lnTo>
                  <a:pt x="516" y="849"/>
                </a:lnTo>
                <a:lnTo>
                  <a:pt x="510" y="849"/>
                </a:lnTo>
                <a:lnTo>
                  <a:pt x="505" y="847"/>
                </a:lnTo>
                <a:lnTo>
                  <a:pt x="499" y="845"/>
                </a:lnTo>
                <a:lnTo>
                  <a:pt x="497" y="839"/>
                </a:lnTo>
                <a:lnTo>
                  <a:pt x="497" y="839"/>
                </a:lnTo>
                <a:lnTo>
                  <a:pt x="488" y="824"/>
                </a:lnTo>
                <a:lnTo>
                  <a:pt x="478" y="813"/>
                </a:lnTo>
                <a:lnTo>
                  <a:pt x="478" y="813"/>
                </a:lnTo>
                <a:lnTo>
                  <a:pt x="467" y="809"/>
                </a:lnTo>
                <a:lnTo>
                  <a:pt x="456" y="805"/>
                </a:lnTo>
                <a:lnTo>
                  <a:pt x="456" y="805"/>
                </a:lnTo>
                <a:lnTo>
                  <a:pt x="443" y="807"/>
                </a:lnTo>
                <a:lnTo>
                  <a:pt x="433" y="811"/>
                </a:lnTo>
                <a:lnTo>
                  <a:pt x="433" y="811"/>
                </a:lnTo>
                <a:lnTo>
                  <a:pt x="426" y="817"/>
                </a:lnTo>
                <a:lnTo>
                  <a:pt x="420" y="824"/>
                </a:lnTo>
                <a:lnTo>
                  <a:pt x="416" y="832"/>
                </a:lnTo>
                <a:lnTo>
                  <a:pt x="409" y="843"/>
                </a:lnTo>
                <a:lnTo>
                  <a:pt x="409" y="843"/>
                </a:lnTo>
                <a:close/>
                <a:moveTo>
                  <a:pt x="365" y="555"/>
                </a:moveTo>
                <a:lnTo>
                  <a:pt x="365" y="555"/>
                </a:lnTo>
                <a:lnTo>
                  <a:pt x="335" y="546"/>
                </a:lnTo>
                <a:lnTo>
                  <a:pt x="307" y="540"/>
                </a:lnTo>
                <a:lnTo>
                  <a:pt x="279" y="536"/>
                </a:lnTo>
                <a:lnTo>
                  <a:pt x="249" y="534"/>
                </a:lnTo>
                <a:lnTo>
                  <a:pt x="249" y="534"/>
                </a:lnTo>
                <a:lnTo>
                  <a:pt x="222" y="536"/>
                </a:lnTo>
                <a:lnTo>
                  <a:pt x="194" y="540"/>
                </a:lnTo>
                <a:lnTo>
                  <a:pt x="164" y="546"/>
                </a:lnTo>
                <a:lnTo>
                  <a:pt x="136" y="555"/>
                </a:lnTo>
                <a:lnTo>
                  <a:pt x="136" y="555"/>
                </a:lnTo>
                <a:lnTo>
                  <a:pt x="130" y="557"/>
                </a:lnTo>
                <a:lnTo>
                  <a:pt x="123" y="555"/>
                </a:lnTo>
                <a:lnTo>
                  <a:pt x="119" y="551"/>
                </a:lnTo>
                <a:lnTo>
                  <a:pt x="115" y="546"/>
                </a:lnTo>
                <a:lnTo>
                  <a:pt x="115" y="546"/>
                </a:lnTo>
                <a:lnTo>
                  <a:pt x="115" y="540"/>
                </a:lnTo>
                <a:lnTo>
                  <a:pt x="115" y="534"/>
                </a:lnTo>
                <a:lnTo>
                  <a:pt x="119" y="529"/>
                </a:lnTo>
                <a:lnTo>
                  <a:pt x="125" y="525"/>
                </a:lnTo>
                <a:lnTo>
                  <a:pt x="125" y="525"/>
                </a:lnTo>
                <a:lnTo>
                  <a:pt x="155" y="514"/>
                </a:lnTo>
                <a:lnTo>
                  <a:pt x="187" y="508"/>
                </a:lnTo>
                <a:lnTo>
                  <a:pt x="219" y="504"/>
                </a:lnTo>
                <a:lnTo>
                  <a:pt x="249" y="502"/>
                </a:lnTo>
                <a:lnTo>
                  <a:pt x="249" y="502"/>
                </a:lnTo>
                <a:lnTo>
                  <a:pt x="281" y="504"/>
                </a:lnTo>
                <a:lnTo>
                  <a:pt x="313" y="508"/>
                </a:lnTo>
                <a:lnTo>
                  <a:pt x="343" y="514"/>
                </a:lnTo>
                <a:lnTo>
                  <a:pt x="375" y="525"/>
                </a:lnTo>
                <a:lnTo>
                  <a:pt x="375" y="525"/>
                </a:lnTo>
                <a:lnTo>
                  <a:pt x="382" y="529"/>
                </a:lnTo>
                <a:lnTo>
                  <a:pt x="384" y="534"/>
                </a:lnTo>
                <a:lnTo>
                  <a:pt x="386" y="540"/>
                </a:lnTo>
                <a:lnTo>
                  <a:pt x="386" y="546"/>
                </a:lnTo>
                <a:lnTo>
                  <a:pt x="386" y="546"/>
                </a:lnTo>
                <a:lnTo>
                  <a:pt x="382" y="551"/>
                </a:lnTo>
                <a:lnTo>
                  <a:pt x="377" y="555"/>
                </a:lnTo>
                <a:lnTo>
                  <a:pt x="371" y="557"/>
                </a:lnTo>
                <a:lnTo>
                  <a:pt x="365" y="555"/>
                </a:lnTo>
                <a:lnTo>
                  <a:pt x="365" y="555"/>
                </a:lnTo>
                <a:close/>
                <a:moveTo>
                  <a:pt x="365" y="476"/>
                </a:moveTo>
                <a:lnTo>
                  <a:pt x="365" y="476"/>
                </a:lnTo>
                <a:lnTo>
                  <a:pt x="335" y="467"/>
                </a:lnTo>
                <a:lnTo>
                  <a:pt x="307" y="461"/>
                </a:lnTo>
                <a:lnTo>
                  <a:pt x="279" y="457"/>
                </a:lnTo>
                <a:lnTo>
                  <a:pt x="249" y="455"/>
                </a:lnTo>
                <a:lnTo>
                  <a:pt x="249" y="455"/>
                </a:lnTo>
                <a:lnTo>
                  <a:pt x="222" y="457"/>
                </a:lnTo>
                <a:lnTo>
                  <a:pt x="194" y="461"/>
                </a:lnTo>
                <a:lnTo>
                  <a:pt x="164" y="467"/>
                </a:lnTo>
                <a:lnTo>
                  <a:pt x="136" y="476"/>
                </a:lnTo>
                <a:lnTo>
                  <a:pt x="136" y="476"/>
                </a:lnTo>
                <a:lnTo>
                  <a:pt x="130" y="478"/>
                </a:lnTo>
                <a:lnTo>
                  <a:pt x="123" y="476"/>
                </a:lnTo>
                <a:lnTo>
                  <a:pt x="119" y="472"/>
                </a:lnTo>
                <a:lnTo>
                  <a:pt x="115" y="467"/>
                </a:lnTo>
                <a:lnTo>
                  <a:pt x="115" y="467"/>
                </a:lnTo>
                <a:lnTo>
                  <a:pt x="115" y="461"/>
                </a:lnTo>
                <a:lnTo>
                  <a:pt x="115" y="455"/>
                </a:lnTo>
                <a:lnTo>
                  <a:pt x="119" y="450"/>
                </a:lnTo>
                <a:lnTo>
                  <a:pt x="125" y="446"/>
                </a:lnTo>
                <a:lnTo>
                  <a:pt x="125" y="446"/>
                </a:lnTo>
                <a:lnTo>
                  <a:pt x="155" y="438"/>
                </a:lnTo>
                <a:lnTo>
                  <a:pt x="187" y="429"/>
                </a:lnTo>
                <a:lnTo>
                  <a:pt x="219" y="425"/>
                </a:lnTo>
                <a:lnTo>
                  <a:pt x="249" y="423"/>
                </a:lnTo>
                <a:lnTo>
                  <a:pt x="249" y="423"/>
                </a:lnTo>
                <a:lnTo>
                  <a:pt x="281" y="425"/>
                </a:lnTo>
                <a:lnTo>
                  <a:pt x="313" y="429"/>
                </a:lnTo>
                <a:lnTo>
                  <a:pt x="343" y="435"/>
                </a:lnTo>
                <a:lnTo>
                  <a:pt x="375" y="446"/>
                </a:lnTo>
                <a:lnTo>
                  <a:pt x="375" y="446"/>
                </a:lnTo>
                <a:lnTo>
                  <a:pt x="382" y="450"/>
                </a:lnTo>
                <a:lnTo>
                  <a:pt x="384" y="455"/>
                </a:lnTo>
                <a:lnTo>
                  <a:pt x="386" y="461"/>
                </a:lnTo>
                <a:lnTo>
                  <a:pt x="386" y="467"/>
                </a:lnTo>
                <a:lnTo>
                  <a:pt x="386" y="467"/>
                </a:lnTo>
                <a:lnTo>
                  <a:pt x="382" y="474"/>
                </a:lnTo>
                <a:lnTo>
                  <a:pt x="377" y="476"/>
                </a:lnTo>
                <a:lnTo>
                  <a:pt x="371" y="478"/>
                </a:lnTo>
                <a:lnTo>
                  <a:pt x="365" y="476"/>
                </a:lnTo>
                <a:lnTo>
                  <a:pt x="365" y="476"/>
                </a:lnTo>
                <a:close/>
                <a:moveTo>
                  <a:pt x="365" y="399"/>
                </a:moveTo>
                <a:lnTo>
                  <a:pt x="365" y="399"/>
                </a:lnTo>
                <a:lnTo>
                  <a:pt x="335" y="391"/>
                </a:lnTo>
                <a:lnTo>
                  <a:pt x="307" y="384"/>
                </a:lnTo>
                <a:lnTo>
                  <a:pt x="279" y="380"/>
                </a:lnTo>
                <a:lnTo>
                  <a:pt x="249" y="378"/>
                </a:lnTo>
                <a:lnTo>
                  <a:pt x="249" y="378"/>
                </a:lnTo>
                <a:lnTo>
                  <a:pt x="222" y="380"/>
                </a:lnTo>
                <a:lnTo>
                  <a:pt x="194" y="384"/>
                </a:lnTo>
                <a:lnTo>
                  <a:pt x="164" y="391"/>
                </a:lnTo>
                <a:lnTo>
                  <a:pt x="136" y="399"/>
                </a:lnTo>
                <a:lnTo>
                  <a:pt x="136" y="399"/>
                </a:lnTo>
                <a:lnTo>
                  <a:pt x="130" y="401"/>
                </a:lnTo>
                <a:lnTo>
                  <a:pt x="123" y="399"/>
                </a:lnTo>
                <a:lnTo>
                  <a:pt x="119" y="395"/>
                </a:lnTo>
                <a:lnTo>
                  <a:pt x="115" y="391"/>
                </a:lnTo>
                <a:lnTo>
                  <a:pt x="115" y="391"/>
                </a:lnTo>
                <a:lnTo>
                  <a:pt x="115" y="384"/>
                </a:lnTo>
                <a:lnTo>
                  <a:pt x="115" y="378"/>
                </a:lnTo>
                <a:lnTo>
                  <a:pt x="119" y="374"/>
                </a:lnTo>
                <a:lnTo>
                  <a:pt x="125" y="369"/>
                </a:lnTo>
                <a:lnTo>
                  <a:pt x="125" y="369"/>
                </a:lnTo>
                <a:lnTo>
                  <a:pt x="155" y="359"/>
                </a:lnTo>
                <a:lnTo>
                  <a:pt x="187" y="352"/>
                </a:lnTo>
                <a:lnTo>
                  <a:pt x="219" y="348"/>
                </a:lnTo>
                <a:lnTo>
                  <a:pt x="249" y="346"/>
                </a:lnTo>
                <a:lnTo>
                  <a:pt x="249" y="346"/>
                </a:lnTo>
                <a:lnTo>
                  <a:pt x="281" y="348"/>
                </a:lnTo>
                <a:lnTo>
                  <a:pt x="313" y="352"/>
                </a:lnTo>
                <a:lnTo>
                  <a:pt x="343" y="359"/>
                </a:lnTo>
                <a:lnTo>
                  <a:pt x="375" y="369"/>
                </a:lnTo>
                <a:lnTo>
                  <a:pt x="375" y="369"/>
                </a:lnTo>
                <a:lnTo>
                  <a:pt x="382" y="374"/>
                </a:lnTo>
                <a:lnTo>
                  <a:pt x="384" y="378"/>
                </a:lnTo>
                <a:lnTo>
                  <a:pt x="386" y="384"/>
                </a:lnTo>
                <a:lnTo>
                  <a:pt x="386" y="391"/>
                </a:lnTo>
                <a:lnTo>
                  <a:pt x="386" y="391"/>
                </a:lnTo>
                <a:lnTo>
                  <a:pt x="382" y="395"/>
                </a:lnTo>
                <a:lnTo>
                  <a:pt x="377" y="399"/>
                </a:lnTo>
                <a:lnTo>
                  <a:pt x="371" y="401"/>
                </a:lnTo>
                <a:lnTo>
                  <a:pt x="365" y="399"/>
                </a:lnTo>
                <a:lnTo>
                  <a:pt x="365" y="399"/>
                </a:lnTo>
                <a:close/>
                <a:moveTo>
                  <a:pt x="365" y="320"/>
                </a:moveTo>
                <a:lnTo>
                  <a:pt x="365" y="320"/>
                </a:lnTo>
                <a:lnTo>
                  <a:pt x="335" y="309"/>
                </a:lnTo>
                <a:lnTo>
                  <a:pt x="307" y="303"/>
                </a:lnTo>
                <a:lnTo>
                  <a:pt x="279" y="299"/>
                </a:lnTo>
                <a:lnTo>
                  <a:pt x="249" y="299"/>
                </a:lnTo>
                <a:lnTo>
                  <a:pt x="249" y="299"/>
                </a:lnTo>
                <a:lnTo>
                  <a:pt x="222" y="299"/>
                </a:lnTo>
                <a:lnTo>
                  <a:pt x="194" y="303"/>
                </a:lnTo>
                <a:lnTo>
                  <a:pt x="164" y="309"/>
                </a:lnTo>
                <a:lnTo>
                  <a:pt x="136" y="320"/>
                </a:lnTo>
                <a:lnTo>
                  <a:pt x="136" y="320"/>
                </a:lnTo>
                <a:lnTo>
                  <a:pt x="130" y="320"/>
                </a:lnTo>
                <a:lnTo>
                  <a:pt x="123" y="318"/>
                </a:lnTo>
                <a:lnTo>
                  <a:pt x="119" y="316"/>
                </a:lnTo>
                <a:lnTo>
                  <a:pt x="115" y="309"/>
                </a:lnTo>
                <a:lnTo>
                  <a:pt x="115" y="309"/>
                </a:lnTo>
                <a:lnTo>
                  <a:pt x="115" y="303"/>
                </a:lnTo>
                <a:lnTo>
                  <a:pt x="115" y="297"/>
                </a:lnTo>
                <a:lnTo>
                  <a:pt x="119" y="292"/>
                </a:lnTo>
                <a:lnTo>
                  <a:pt x="125" y="288"/>
                </a:lnTo>
                <a:lnTo>
                  <a:pt x="125" y="288"/>
                </a:lnTo>
                <a:lnTo>
                  <a:pt x="155" y="280"/>
                </a:lnTo>
                <a:lnTo>
                  <a:pt x="187" y="271"/>
                </a:lnTo>
                <a:lnTo>
                  <a:pt x="219" y="267"/>
                </a:lnTo>
                <a:lnTo>
                  <a:pt x="249" y="267"/>
                </a:lnTo>
                <a:lnTo>
                  <a:pt x="249" y="267"/>
                </a:lnTo>
                <a:lnTo>
                  <a:pt x="281" y="267"/>
                </a:lnTo>
                <a:lnTo>
                  <a:pt x="313" y="271"/>
                </a:lnTo>
                <a:lnTo>
                  <a:pt x="343" y="280"/>
                </a:lnTo>
                <a:lnTo>
                  <a:pt x="375" y="288"/>
                </a:lnTo>
                <a:lnTo>
                  <a:pt x="375" y="288"/>
                </a:lnTo>
                <a:lnTo>
                  <a:pt x="382" y="292"/>
                </a:lnTo>
                <a:lnTo>
                  <a:pt x="384" y="297"/>
                </a:lnTo>
                <a:lnTo>
                  <a:pt x="386" y="303"/>
                </a:lnTo>
                <a:lnTo>
                  <a:pt x="386" y="309"/>
                </a:lnTo>
                <a:lnTo>
                  <a:pt x="386" y="309"/>
                </a:lnTo>
                <a:lnTo>
                  <a:pt x="382" y="316"/>
                </a:lnTo>
                <a:lnTo>
                  <a:pt x="377" y="318"/>
                </a:lnTo>
                <a:lnTo>
                  <a:pt x="371" y="320"/>
                </a:lnTo>
                <a:lnTo>
                  <a:pt x="365" y="320"/>
                </a:lnTo>
                <a:lnTo>
                  <a:pt x="365" y="320"/>
                </a:lnTo>
                <a:close/>
                <a:moveTo>
                  <a:pt x="779" y="252"/>
                </a:moveTo>
                <a:lnTo>
                  <a:pt x="779" y="638"/>
                </a:lnTo>
                <a:lnTo>
                  <a:pt x="779" y="638"/>
                </a:lnTo>
                <a:lnTo>
                  <a:pt x="779" y="645"/>
                </a:lnTo>
                <a:lnTo>
                  <a:pt x="776" y="649"/>
                </a:lnTo>
                <a:lnTo>
                  <a:pt x="768" y="660"/>
                </a:lnTo>
                <a:lnTo>
                  <a:pt x="759" y="666"/>
                </a:lnTo>
                <a:lnTo>
                  <a:pt x="753" y="668"/>
                </a:lnTo>
                <a:lnTo>
                  <a:pt x="747" y="670"/>
                </a:lnTo>
                <a:lnTo>
                  <a:pt x="744" y="670"/>
                </a:lnTo>
                <a:lnTo>
                  <a:pt x="744" y="670"/>
                </a:lnTo>
                <a:lnTo>
                  <a:pt x="704" y="672"/>
                </a:lnTo>
                <a:lnTo>
                  <a:pt x="665" y="679"/>
                </a:lnTo>
                <a:lnTo>
                  <a:pt x="629" y="689"/>
                </a:lnTo>
                <a:lnTo>
                  <a:pt x="597" y="702"/>
                </a:lnTo>
                <a:lnTo>
                  <a:pt x="597" y="702"/>
                </a:lnTo>
                <a:lnTo>
                  <a:pt x="576" y="713"/>
                </a:lnTo>
                <a:lnTo>
                  <a:pt x="554" y="724"/>
                </a:lnTo>
                <a:lnTo>
                  <a:pt x="554" y="724"/>
                </a:lnTo>
                <a:lnTo>
                  <a:pt x="593" y="717"/>
                </a:lnTo>
                <a:lnTo>
                  <a:pt x="631" y="715"/>
                </a:lnTo>
                <a:lnTo>
                  <a:pt x="631" y="715"/>
                </a:lnTo>
                <a:lnTo>
                  <a:pt x="674" y="717"/>
                </a:lnTo>
                <a:lnTo>
                  <a:pt x="717" y="724"/>
                </a:lnTo>
                <a:lnTo>
                  <a:pt x="759" y="734"/>
                </a:lnTo>
                <a:lnTo>
                  <a:pt x="802" y="751"/>
                </a:lnTo>
                <a:lnTo>
                  <a:pt x="802" y="263"/>
                </a:lnTo>
                <a:lnTo>
                  <a:pt x="802" y="263"/>
                </a:lnTo>
                <a:lnTo>
                  <a:pt x="779" y="252"/>
                </a:lnTo>
                <a:lnTo>
                  <a:pt x="779" y="252"/>
                </a:lnTo>
                <a:close/>
                <a:moveTo>
                  <a:pt x="249" y="224"/>
                </a:moveTo>
                <a:lnTo>
                  <a:pt x="249" y="224"/>
                </a:lnTo>
                <a:lnTo>
                  <a:pt x="290" y="226"/>
                </a:lnTo>
                <a:lnTo>
                  <a:pt x="332" y="233"/>
                </a:lnTo>
                <a:lnTo>
                  <a:pt x="375" y="245"/>
                </a:lnTo>
                <a:lnTo>
                  <a:pt x="418" y="263"/>
                </a:lnTo>
                <a:lnTo>
                  <a:pt x="418" y="751"/>
                </a:lnTo>
                <a:lnTo>
                  <a:pt x="418" y="751"/>
                </a:lnTo>
                <a:lnTo>
                  <a:pt x="375" y="734"/>
                </a:lnTo>
                <a:lnTo>
                  <a:pt x="332" y="724"/>
                </a:lnTo>
                <a:lnTo>
                  <a:pt x="290" y="717"/>
                </a:lnTo>
                <a:lnTo>
                  <a:pt x="249" y="715"/>
                </a:lnTo>
                <a:lnTo>
                  <a:pt x="249" y="715"/>
                </a:lnTo>
                <a:lnTo>
                  <a:pt x="207" y="717"/>
                </a:lnTo>
                <a:lnTo>
                  <a:pt x="168" y="726"/>
                </a:lnTo>
                <a:lnTo>
                  <a:pt x="128" y="736"/>
                </a:lnTo>
                <a:lnTo>
                  <a:pt x="87" y="751"/>
                </a:lnTo>
                <a:lnTo>
                  <a:pt x="87" y="263"/>
                </a:lnTo>
                <a:lnTo>
                  <a:pt x="87" y="263"/>
                </a:lnTo>
                <a:lnTo>
                  <a:pt x="128" y="245"/>
                </a:lnTo>
                <a:lnTo>
                  <a:pt x="168" y="235"/>
                </a:lnTo>
                <a:lnTo>
                  <a:pt x="209" y="226"/>
                </a:lnTo>
                <a:lnTo>
                  <a:pt x="249" y="224"/>
                </a:lnTo>
                <a:lnTo>
                  <a:pt x="249" y="224"/>
                </a:lnTo>
                <a:close/>
              </a:path>
            </a:pathLst>
          </a:custGeom>
          <a:solidFill>
            <a:schemeClr val="bg1"/>
          </a:solidFill>
          <a:ln w="9525">
            <a:noFill/>
          </a:ln>
        </p:spPr>
        <p:txBody>
          <a:bodyPr/>
          <a:p>
            <a:endParaRPr altLang="en-US" lang="zh-CN"/>
          </a:p>
        </p:txBody>
      </p:sp>
      <p:sp>
        <p:nvSpPr>
          <p:cNvPr id="1049421" name="Freeform 7"/>
          <p:cNvSpPr>
            <a:spLocks noEditPoints="1"/>
          </p:cNvSpPr>
          <p:nvPr/>
        </p:nvSpPr>
        <p:spPr>
          <a:xfrm>
            <a:off x="5214938" y="2908300"/>
            <a:ext cx="160337" cy="196850"/>
          </a:xfrm>
          <a:custGeom>
            <a:avLst/>
            <a:ahLst/>
            <a:cxnLst>
              <a:cxn ang="0">
                <a:pos x="536" y="83"/>
              </a:cxn>
              <a:cxn ang="0">
                <a:pos x="570" y="87"/>
              </a:cxn>
              <a:cxn ang="0">
                <a:pos x="594" y="111"/>
              </a:cxn>
              <a:cxn ang="0">
                <a:pos x="598" y="149"/>
              </a:cxn>
              <a:cxn ang="0">
                <a:pos x="218" y="200"/>
              </a:cxn>
              <a:cxn ang="0">
                <a:pos x="199" y="215"/>
              </a:cxn>
              <a:cxn ang="0">
                <a:pos x="190" y="256"/>
              </a:cxn>
              <a:cxn ang="0">
                <a:pos x="143" y="132"/>
              </a:cxn>
              <a:cxn ang="0">
                <a:pos x="444" y="537"/>
              </a:cxn>
              <a:cxn ang="0">
                <a:pos x="444" y="399"/>
              </a:cxn>
              <a:cxn ang="0">
                <a:pos x="367" y="983"/>
              </a:cxn>
              <a:cxn ang="0">
                <a:pos x="773" y="930"/>
              </a:cxn>
              <a:cxn ang="0">
                <a:pos x="805" y="911"/>
              </a:cxn>
              <a:cxn ang="0">
                <a:pos x="822" y="879"/>
              </a:cxn>
              <a:cxn ang="0">
                <a:pos x="822" y="307"/>
              </a:cxn>
              <a:cxn ang="0">
                <a:pos x="811" y="277"/>
              </a:cxn>
              <a:cxn ang="0">
                <a:pos x="784" y="258"/>
              </a:cxn>
              <a:cxn ang="0">
                <a:pos x="367" y="307"/>
              </a:cxn>
              <a:cxn ang="0">
                <a:pos x="244" y="234"/>
              </a:cxn>
              <a:cxn ang="0">
                <a:pos x="227" y="241"/>
              </a:cxn>
              <a:cxn ang="0">
                <a:pos x="224" y="902"/>
              </a:cxn>
              <a:cxn ang="0">
                <a:pos x="237" y="939"/>
              </a:cxn>
              <a:cxn ang="0">
                <a:pos x="314" y="990"/>
              </a:cxn>
              <a:cxn ang="0">
                <a:pos x="333" y="983"/>
              </a:cxn>
              <a:cxn ang="0">
                <a:pos x="333" y="322"/>
              </a:cxn>
              <a:cxn ang="0">
                <a:pos x="323" y="286"/>
              </a:cxn>
              <a:cxn ang="0">
                <a:pos x="244" y="234"/>
              </a:cxn>
              <a:cxn ang="0">
                <a:pos x="335" y="249"/>
              </a:cxn>
              <a:cxn ang="0">
                <a:pos x="717" y="204"/>
              </a:cxn>
              <a:cxn ang="0">
                <a:pos x="700" y="185"/>
              </a:cxn>
              <a:cxn ang="0">
                <a:pos x="677" y="177"/>
              </a:cxn>
              <a:cxn ang="0">
                <a:pos x="295" y="221"/>
              </a:cxn>
              <a:cxn ang="0">
                <a:pos x="90" y="104"/>
              </a:cxn>
              <a:cxn ang="0">
                <a:pos x="105" y="121"/>
              </a:cxn>
              <a:cxn ang="0">
                <a:pos x="109" y="798"/>
              </a:cxn>
              <a:cxn ang="0">
                <a:pos x="105" y="815"/>
              </a:cxn>
              <a:cxn ang="0">
                <a:pos x="19" y="770"/>
              </a:cxn>
              <a:cxn ang="0">
                <a:pos x="7" y="753"/>
              </a:cxn>
              <a:cxn ang="0">
                <a:pos x="0" y="76"/>
              </a:cxn>
              <a:cxn ang="0">
                <a:pos x="7" y="59"/>
              </a:cxn>
              <a:cxn ang="0">
                <a:pos x="19" y="59"/>
              </a:cxn>
              <a:cxn ang="0">
                <a:pos x="111" y="74"/>
              </a:cxn>
              <a:cxn ang="0">
                <a:pos x="493" y="32"/>
              </a:cxn>
              <a:cxn ang="0">
                <a:pos x="476" y="12"/>
              </a:cxn>
              <a:cxn ang="0">
                <a:pos x="453" y="2"/>
              </a:cxn>
              <a:cxn ang="0">
                <a:pos x="71" y="49"/>
              </a:cxn>
            </a:cxnLst>
            <a:rect l="0" t="0" r="0" b="0"/>
            <a:pathLst>
              <a:path w="822" h="992">
                <a:moveTo>
                  <a:pt x="143" y="132"/>
                </a:moveTo>
                <a:lnTo>
                  <a:pt x="536" y="83"/>
                </a:lnTo>
                <a:lnTo>
                  <a:pt x="536" y="83"/>
                </a:lnTo>
                <a:lnTo>
                  <a:pt x="549" y="83"/>
                </a:lnTo>
                <a:lnTo>
                  <a:pt x="559" y="85"/>
                </a:lnTo>
                <a:lnTo>
                  <a:pt x="570" y="87"/>
                </a:lnTo>
                <a:lnTo>
                  <a:pt x="581" y="93"/>
                </a:lnTo>
                <a:lnTo>
                  <a:pt x="587" y="102"/>
                </a:lnTo>
                <a:lnTo>
                  <a:pt x="594" y="111"/>
                </a:lnTo>
                <a:lnTo>
                  <a:pt x="598" y="121"/>
                </a:lnTo>
                <a:lnTo>
                  <a:pt x="598" y="132"/>
                </a:lnTo>
                <a:lnTo>
                  <a:pt x="598" y="149"/>
                </a:lnTo>
                <a:lnTo>
                  <a:pt x="227" y="196"/>
                </a:lnTo>
                <a:lnTo>
                  <a:pt x="227" y="196"/>
                </a:lnTo>
                <a:lnTo>
                  <a:pt x="218" y="200"/>
                </a:lnTo>
                <a:lnTo>
                  <a:pt x="209" y="204"/>
                </a:lnTo>
                <a:lnTo>
                  <a:pt x="203" y="209"/>
                </a:lnTo>
                <a:lnTo>
                  <a:pt x="199" y="215"/>
                </a:lnTo>
                <a:lnTo>
                  <a:pt x="194" y="224"/>
                </a:lnTo>
                <a:lnTo>
                  <a:pt x="192" y="232"/>
                </a:lnTo>
                <a:lnTo>
                  <a:pt x="190" y="256"/>
                </a:lnTo>
                <a:lnTo>
                  <a:pt x="190" y="804"/>
                </a:lnTo>
                <a:lnTo>
                  <a:pt x="143" y="808"/>
                </a:lnTo>
                <a:lnTo>
                  <a:pt x="143" y="132"/>
                </a:lnTo>
                <a:lnTo>
                  <a:pt x="143" y="132"/>
                </a:lnTo>
                <a:close/>
                <a:moveTo>
                  <a:pt x="444" y="399"/>
                </a:moveTo>
                <a:lnTo>
                  <a:pt x="444" y="537"/>
                </a:lnTo>
                <a:lnTo>
                  <a:pt x="749" y="497"/>
                </a:lnTo>
                <a:lnTo>
                  <a:pt x="749" y="358"/>
                </a:lnTo>
                <a:lnTo>
                  <a:pt x="444" y="399"/>
                </a:lnTo>
                <a:lnTo>
                  <a:pt x="444" y="399"/>
                </a:lnTo>
                <a:close/>
                <a:moveTo>
                  <a:pt x="367" y="307"/>
                </a:moveTo>
                <a:lnTo>
                  <a:pt x="367" y="983"/>
                </a:lnTo>
                <a:lnTo>
                  <a:pt x="760" y="934"/>
                </a:lnTo>
                <a:lnTo>
                  <a:pt x="760" y="934"/>
                </a:lnTo>
                <a:lnTo>
                  <a:pt x="773" y="930"/>
                </a:lnTo>
                <a:lnTo>
                  <a:pt x="784" y="926"/>
                </a:lnTo>
                <a:lnTo>
                  <a:pt x="794" y="919"/>
                </a:lnTo>
                <a:lnTo>
                  <a:pt x="805" y="911"/>
                </a:lnTo>
                <a:lnTo>
                  <a:pt x="811" y="900"/>
                </a:lnTo>
                <a:lnTo>
                  <a:pt x="818" y="890"/>
                </a:lnTo>
                <a:lnTo>
                  <a:pt x="822" y="879"/>
                </a:lnTo>
                <a:lnTo>
                  <a:pt x="822" y="866"/>
                </a:lnTo>
                <a:lnTo>
                  <a:pt x="822" y="307"/>
                </a:lnTo>
                <a:lnTo>
                  <a:pt x="822" y="307"/>
                </a:lnTo>
                <a:lnTo>
                  <a:pt x="822" y="296"/>
                </a:lnTo>
                <a:lnTo>
                  <a:pt x="818" y="286"/>
                </a:lnTo>
                <a:lnTo>
                  <a:pt x="811" y="277"/>
                </a:lnTo>
                <a:lnTo>
                  <a:pt x="805" y="268"/>
                </a:lnTo>
                <a:lnTo>
                  <a:pt x="794" y="262"/>
                </a:lnTo>
                <a:lnTo>
                  <a:pt x="784" y="258"/>
                </a:lnTo>
                <a:lnTo>
                  <a:pt x="773" y="256"/>
                </a:lnTo>
                <a:lnTo>
                  <a:pt x="760" y="256"/>
                </a:lnTo>
                <a:lnTo>
                  <a:pt x="367" y="307"/>
                </a:lnTo>
                <a:lnTo>
                  <a:pt x="367" y="307"/>
                </a:lnTo>
                <a:close/>
                <a:moveTo>
                  <a:pt x="244" y="234"/>
                </a:moveTo>
                <a:lnTo>
                  <a:pt x="244" y="234"/>
                </a:lnTo>
                <a:lnTo>
                  <a:pt x="237" y="232"/>
                </a:lnTo>
                <a:lnTo>
                  <a:pt x="231" y="234"/>
                </a:lnTo>
                <a:lnTo>
                  <a:pt x="227" y="241"/>
                </a:lnTo>
                <a:lnTo>
                  <a:pt x="224" y="251"/>
                </a:lnTo>
                <a:lnTo>
                  <a:pt x="224" y="902"/>
                </a:lnTo>
                <a:lnTo>
                  <a:pt x="224" y="902"/>
                </a:lnTo>
                <a:lnTo>
                  <a:pt x="227" y="915"/>
                </a:lnTo>
                <a:lnTo>
                  <a:pt x="231" y="928"/>
                </a:lnTo>
                <a:lnTo>
                  <a:pt x="237" y="939"/>
                </a:lnTo>
                <a:lnTo>
                  <a:pt x="244" y="945"/>
                </a:lnTo>
                <a:lnTo>
                  <a:pt x="314" y="990"/>
                </a:lnTo>
                <a:lnTo>
                  <a:pt x="314" y="990"/>
                </a:lnTo>
                <a:lnTo>
                  <a:pt x="323" y="992"/>
                </a:lnTo>
                <a:lnTo>
                  <a:pt x="329" y="990"/>
                </a:lnTo>
                <a:lnTo>
                  <a:pt x="333" y="983"/>
                </a:lnTo>
                <a:lnTo>
                  <a:pt x="333" y="973"/>
                </a:lnTo>
                <a:lnTo>
                  <a:pt x="333" y="322"/>
                </a:lnTo>
                <a:lnTo>
                  <a:pt x="333" y="322"/>
                </a:lnTo>
                <a:lnTo>
                  <a:pt x="333" y="309"/>
                </a:lnTo>
                <a:lnTo>
                  <a:pt x="329" y="296"/>
                </a:lnTo>
                <a:lnTo>
                  <a:pt x="323" y="286"/>
                </a:lnTo>
                <a:lnTo>
                  <a:pt x="314" y="279"/>
                </a:lnTo>
                <a:lnTo>
                  <a:pt x="244" y="234"/>
                </a:lnTo>
                <a:lnTo>
                  <a:pt x="244" y="234"/>
                </a:lnTo>
                <a:close/>
                <a:moveTo>
                  <a:pt x="295" y="221"/>
                </a:moveTo>
                <a:lnTo>
                  <a:pt x="335" y="249"/>
                </a:lnTo>
                <a:lnTo>
                  <a:pt x="335" y="249"/>
                </a:lnTo>
                <a:lnTo>
                  <a:pt x="342" y="254"/>
                </a:lnTo>
                <a:lnTo>
                  <a:pt x="717" y="204"/>
                </a:lnTo>
                <a:lnTo>
                  <a:pt x="717" y="204"/>
                </a:lnTo>
                <a:lnTo>
                  <a:pt x="713" y="198"/>
                </a:lnTo>
                <a:lnTo>
                  <a:pt x="707" y="192"/>
                </a:lnTo>
                <a:lnTo>
                  <a:pt x="700" y="185"/>
                </a:lnTo>
                <a:lnTo>
                  <a:pt x="694" y="181"/>
                </a:lnTo>
                <a:lnTo>
                  <a:pt x="685" y="179"/>
                </a:lnTo>
                <a:lnTo>
                  <a:pt x="677" y="177"/>
                </a:lnTo>
                <a:lnTo>
                  <a:pt x="668" y="175"/>
                </a:lnTo>
                <a:lnTo>
                  <a:pt x="660" y="175"/>
                </a:lnTo>
                <a:lnTo>
                  <a:pt x="295" y="221"/>
                </a:lnTo>
                <a:lnTo>
                  <a:pt x="295" y="221"/>
                </a:lnTo>
                <a:close/>
                <a:moveTo>
                  <a:pt x="19" y="59"/>
                </a:moveTo>
                <a:lnTo>
                  <a:pt x="90" y="104"/>
                </a:lnTo>
                <a:lnTo>
                  <a:pt x="90" y="104"/>
                </a:lnTo>
                <a:lnTo>
                  <a:pt x="98" y="111"/>
                </a:lnTo>
                <a:lnTo>
                  <a:pt x="105" y="121"/>
                </a:lnTo>
                <a:lnTo>
                  <a:pt x="109" y="134"/>
                </a:lnTo>
                <a:lnTo>
                  <a:pt x="109" y="147"/>
                </a:lnTo>
                <a:lnTo>
                  <a:pt x="109" y="798"/>
                </a:lnTo>
                <a:lnTo>
                  <a:pt x="109" y="798"/>
                </a:lnTo>
                <a:lnTo>
                  <a:pt x="109" y="808"/>
                </a:lnTo>
                <a:lnTo>
                  <a:pt x="105" y="815"/>
                </a:lnTo>
                <a:lnTo>
                  <a:pt x="98" y="817"/>
                </a:lnTo>
                <a:lnTo>
                  <a:pt x="90" y="815"/>
                </a:lnTo>
                <a:lnTo>
                  <a:pt x="19" y="770"/>
                </a:lnTo>
                <a:lnTo>
                  <a:pt x="19" y="770"/>
                </a:lnTo>
                <a:lnTo>
                  <a:pt x="13" y="764"/>
                </a:lnTo>
                <a:lnTo>
                  <a:pt x="7" y="753"/>
                </a:lnTo>
                <a:lnTo>
                  <a:pt x="2" y="740"/>
                </a:lnTo>
                <a:lnTo>
                  <a:pt x="0" y="727"/>
                </a:lnTo>
                <a:lnTo>
                  <a:pt x="0" y="76"/>
                </a:lnTo>
                <a:lnTo>
                  <a:pt x="0" y="76"/>
                </a:lnTo>
                <a:lnTo>
                  <a:pt x="2" y="66"/>
                </a:lnTo>
                <a:lnTo>
                  <a:pt x="7" y="59"/>
                </a:lnTo>
                <a:lnTo>
                  <a:pt x="13" y="57"/>
                </a:lnTo>
                <a:lnTo>
                  <a:pt x="19" y="59"/>
                </a:lnTo>
                <a:lnTo>
                  <a:pt x="19" y="59"/>
                </a:lnTo>
                <a:close/>
                <a:moveTo>
                  <a:pt x="71" y="49"/>
                </a:moveTo>
                <a:lnTo>
                  <a:pt x="111" y="74"/>
                </a:lnTo>
                <a:lnTo>
                  <a:pt x="111" y="74"/>
                </a:lnTo>
                <a:lnTo>
                  <a:pt x="118" y="78"/>
                </a:lnTo>
                <a:lnTo>
                  <a:pt x="493" y="32"/>
                </a:lnTo>
                <a:lnTo>
                  <a:pt x="493" y="32"/>
                </a:lnTo>
                <a:lnTo>
                  <a:pt x="489" y="23"/>
                </a:lnTo>
                <a:lnTo>
                  <a:pt x="483" y="17"/>
                </a:lnTo>
                <a:lnTo>
                  <a:pt x="476" y="12"/>
                </a:lnTo>
                <a:lnTo>
                  <a:pt x="470" y="8"/>
                </a:lnTo>
                <a:lnTo>
                  <a:pt x="461" y="4"/>
                </a:lnTo>
                <a:lnTo>
                  <a:pt x="453" y="2"/>
                </a:lnTo>
                <a:lnTo>
                  <a:pt x="444" y="0"/>
                </a:lnTo>
                <a:lnTo>
                  <a:pt x="436" y="2"/>
                </a:lnTo>
                <a:lnTo>
                  <a:pt x="71" y="49"/>
                </a:lnTo>
                <a:close/>
              </a:path>
            </a:pathLst>
          </a:custGeom>
          <a:solidFill>
            <a:schemeClr val="bg1"/>
          </a:solidFill>
          <a:ln w="9525">
            <a:noFill/>
          </a:ln>
        </p:spPr>
        <p:txBody>
          <a:bodyPr/>
          <a:p>
            <a:endParaRPr altLang="en-US" lang="zh-CN"/>
          </a:p>
        </p:txBody>
      </p:sp>
      <p:sp>
        <p:nvSpPr>
          <p:cNvPr id="1049422" name="Freeform 12"/>
          <p:cNvSpPr>
            <a:spLocks noEditPoints="1"/>
          </p:cNvSpPr>
          <p:nvPr/>
        </p:nvSpPr>
        <p:spPr>
          <a:xfrm>
            <a:off x="4562475" y="2908300"/>
            <a:ext cx="174625" cy="190500"/>
          </a:xfrm>
          <a:custGeom>
            <a:avLst/>
            <a:ahLst/>
            <a:cxnLst>
              <a:cxn ang="0">
                <a:pos x="149" y="109"/>
              </a:cxn>
              <a:cxn ang="0">
                <a:pos x="130" y="105"/>
              </a:cxn>
              <a:cxn ang="0">
                <a:pos x="107" y="86"/>
              </a:cxn>
              <a:cxn ang="0">
                <a:pos x="96" y="56"/>
              </a:cxn>
              <a:cxn ang="0">
                <a:pos x="100" y="34"/>
              </a:cxn>
              <a:cxn ang="0">
                <a:pos x="121" y="11"/>
              </a:cxn>
              <a:cxn ang="0">
                <a:pos x="151" y="0"/>
              </a:cxn>
              <a:cxn ang="0">
                <a:pos x="173" y="5"/>
              </a:cxn>
              <a:cxn ang="0">
                <a:pos x="196" y="26"/>
              </a:cxn>
              <a:cxn ang="0">
                <a:pos x="205" y="56"/>
              </a:cxn>
              <a:cxn ang="0">
                <a:pos x="203" y="73"/>
              </a:cxn>
              <a:cxn ang="0">
                <a:pos x="386" y="75"/>
              </a:cxn>
              <a:cxn ang="0">
                <a:pos x="382" y="56"/>
              </a:cxn>
              <a:cxn ang="0">
                <a:pos x="393" y="26"/>
              </a:cxn>
              <a:cxn ang="0">
                <a:pos x="416" y="5"/>
              </a:cxn>
              <a:cxn ang="0">
                <a:pos x="437" y="0"/>
              </a:cxn>
              <a:cxn ang="0">
                <a:pos x="467" y="11"/>
              </a:cxn>
              <a:cxn ang="0">
                <a:pos x="486" y="34"/>
              </a:cxn>
              <a:cxn ang="0">
                <a:pos x="491" y="56"/>
              </a:cxn>
              <a:cxn ang="0">
                <a:pos x="482" y="84"/>
              </a:cxn>
              <a:cxn ang="0">
                <a:pos x="461" y="103"/>
              </a:cxn>
              <a:cxn ang="0">
                <a:pos x="350" y="212"/>
              </a:cxn>
              <a:cxn ang="0">
                <a:pos x="826" y="871"/>
              </a:cxn>
              <a:cxn ang="0">
                <a:pos x="740" y="871"/>
              </a:cxn>
              <a:cxn ang="0">
                <a:pos x="45" y="965"/>
              </a:cxn>
              <a:cxn ang="0">
                <a:pos x="0" y="212"/>
              </a:cxn>
              <a:cxn ang="0">
                <a:pos x="749" y="656"/>
              </a:cxn>
              <a:cxn ang="0">
                <a:pos x="723" y="664"/>
              </a:cxn>
              <a:cxn ang="0">
                <a:pos x="706" y="685"/>
              </a:cxn>
              <a:cxn ang="0">
                <a:pos x="702" y="703"/>
              </a:cxn>
              <a:cxn ang="0">
                <a:pos x="711" y="730"/>
              </a:cxn>
              <a:cxn ang="0">
                <a:pos x="732" y="747"/>
              </a:cxn>
              <a:cxn ang="0">
                <a:pos x="749" y="752"/>
              </a:cxn>
              <a:cxn ang="0">
                <a:pos x="777" y="743"/>
              </a:cxn>
              <a:cxn ang="0">
                <a:pos x="794" y="722"/>
              </a:cxn>
              <a:cxn ang="0">
                <a:pos x="798" y="703"/>
              </a:cxn>
              <a:cxn ang="0">
                <a:pos x="789" y="677"/>
              </a:cxn>
              <a:cxn ang="0">
                <a:pos x="768" y="660"/>
              </a:cxn>
              <a:cxn ang="0">
                <a:pos x="749" y="656"/>
              </a:cxn>
              <a:cxn ang="0">
                <a:pos x="634" y="760"/>
              </a:cxn>
              <a:cxn ang="0">
                <a:pos x="96" y="314"/>
              </a:cxn>
              <a:cxn ang="0">
                <a:pos x="740" y="528"/>
              </a:cxn>
              <a:cxn ang="0">
                <a:pos x="717" y="540"/>
              </a:cxn>
              <a:cxn ang="0">
                <a:pos x="702" y="564"/>
              </a:cxn>
              <a:cxn ang="0">
                <a:pos x="702" y="583"/>
              </a:cxn>
              <a:cxn ang="0">
                <a:pos x="717" y="606"/>
              </a:cxn>
              <a:cxn ang="0">
                <a:pos x="740" y="619"/>
              </a:cxn>
              <a:cxn ang="0">
                <a:pos x="760" y="619"/>
              </a:cxn>
              <a:cxn ang="0">
                <a:pos x="783" y="606"/>
              </a:cxn>
              <a:cxn ang="0">
                <a:pos x="796" y="583"/>
              </a:cxn>
              <a:cxn ang="0">
                <a:pos x="796" y="564"/>
              </a:cxn>
              <a:cxn ang="0">
                <a:pos x="783" y="540"/>
              </a:cxn>
              <a:cxn ang="0">
                <a:pos x="760" y="528"/>
              </a:cxn>
            </a:cxnLst>
            <a:rect l="0" t="0" r="0" b="0"/>
            <a:pathLst>
              <a:path w="890" h="965">
                <a:moveTo>
                  <a:pt x="0" y="212"/>
                </a:moveTo>
                <a:lnTo>
                  <a:pt x="226" y="212"/>
                </a:lnTo>
                <a:lnTo>
                  <a:pt x="149" y="109"/>
                </a:lnTo>
                <a:lnTo>
                  <a:pt x="149" y="109"/>
                </a:lnTo>
                <a:lnTo>
                  <a:pt x="139" y="107"/>
                </a:lnTo>
                <a:lnTo>
                  <a:pt x="130" y="105"/>
                </a:lnTo>
                <a:lnTo>
                  <a:pt x="119" y="99"/>
                </a:lnTo>
                <a:lnTo>
                  <a:pt x="113" y="92"/>
                </a:lnTo>
                <a:lnTo>
                  <a:pt x="107" y="86"/>
                </a:lnTo>
                <a:lnTo>
                  <a:pt x="100" y="75"/>
                </a:lnTo>
                <a:lnTo>
                  <a:pt x="98" y="66"/>
                </a:lnTo>
                <a:lnTo>
                  <a:pt x="96" y="56"/>
                </a:lnTo>
                <a:lnTo>
                  <a:pt x="96" y="56"/>
                </a:lnTo>
                <a:lnTo>
                  <a:pt x="98" y="45"/>
                </a:lnTo>
                <a:lnTo>
                  <a:pt x="100" y="34"/>
                </a:lnTo>
                <a:lnTo>
                  <a:pt x="107" y="26"/>
                </a:lnTo>
                <a:lnTo>
                  <a:pt x="113" y="17"/>
                </a:lnTo>
                <a:lnTo>
                  <a:pt x="121" y="11"/>
                </a:lnTo>
                <a:lnTo>
                  <a:pt x="130" y="5"/>
                </a:lnTo>
                <a:lnTo>
                  <a:pt x="141" y="2"/>
                </a:lnTo>
                <a:lnTo>
                  <a:pt x="151" y="0"/>
                </a:lnTo>
                <a:lnTo>
                  <a:pt x="151" y="0"/>
                </a:lnTo>
                <a:lnTo>
                  <a:pt x="162" y="2"/>
                </a:lnTo>
                <a:lnTo>
                  <a:pt x="173" y="5"/>
                </a:lnTo>
                <a:lnTo>
                  <a:pt x="181" y="11"/>
                </a:lnTo>
                <a:lnTo>
                  <a:pt x="190" y="17"/>
                </a:lnTo>
                <a:lnTo>
                  <a:pt x="196" y="26"/>
                </a:lnTo>
                <a:lnTo>
                  <a:pt x="200" y="34"/>
                </a:lnTo>
                <a:lnTo>
                  <a:pt x="205" y="45"/>
                </a:lnTo>
                <a:lnTo>
                  <a:pt x="205" y="56"/>
                </a:lnTo>
                <a:lnTo>
                  <a:pt x="205" y="56"/>
                </a:lnTo>
                <a:lnTo>
                  <a:pt x="205" y="64"/>
                </a:lnTo>
                <a:lnTo>
                  <a:pt x="203" y="73"/>
                </a:lnTo>
                <a:lnTo>
                  <a:pt x="288" y="186"/>
                </a:lnTo>
                <a:lnTo>
                  <a:pt x="386" y="75"/>
                </a:lnTo>
                <a:lnTo>
                  <a:pt x="386" y="75"/>
                </a:lnTo>
                <a:lnTo>
                  <a:pt x="384" y="64"/>
                </a:lnTo>
                <a:lnTo>
                  <a:pt x="382" y="56"/>
                </a:lnTo>
                <a:lnTo>
                  <a:pt x="382" y="56"/>
                </a:lnTo>
                <a:lnTo>
                  <a:pt x="384" y="45"/>
                </a:lnTo>
                <a:lnTo>
                  <a:pt x="386" y="34"/>
                </a:lnTo>
                <a:lnTo>
                  <a:pt x="393" y="26"/>
                </a:lnTo>
                <a:lnTo>
                  <a:pt x="399" y="17"/>
                </a:lnTo>
                <a:lnTo>
                  <a:pt x="407" y="11"/>
                </a:lnTo>
                <a:lnTo>
                  <a:pt x="416" y="5"/>
                </a:lnTo>
                <a:lnTo>
                  <a:pt x="427" y="2"/>
                </a:lnTo>
                <a:lnTo>
                  <a:pt x="437" y="0"/>
                </a:lnTo>
                <a:lnTo>
                  <a:pt x="437" y="0"/>
                </a:lnTo>
                <a:lnTo>
                  <a:pt x="448" y="2"/>
                </a:lnTo>
                <a:lnTo>
                  <a:pt x="459" y="5"/>
                </a:lnTo>
                <a:lnTo>
                  <a:pt x="467" y="11"/>
                </a:lnTo>
                <a:lnTo>
                  <a:pt x="476" y="17"/>
                </a:lnTo>
                <a:lnTo>
                  <a:pt x="482" y="26"/>
                </a:lnTo>
                <a:lnTo>
                  <a:pt x="486" y="34"/>
                </a:lnTo>
                <a:lnTo>
                  <a:pt x="491" y="45"/>
                </a:lnTo>
                <a:lnTo>
                  <a:pt x="491" y="56"/>
                </a:lnTo>
                <a:lnTo>
                  <a:pt x="491" y="56"/>
                </a:lnTo>
                <a:lnTo>
                  <a:pt x="491" y="64"/>
                </a:lnTo>
                <a:lnTo>
                  <a:pt x="486" y="75"/>
                </a:lnTo>
                <a:lnTo>
                  <a:pt x="482" y="84"/>
                </a:lnTo>
                <a:lnTo>
                  <a:pt x="476" y="92"/>
                </a:lnTo>
                <a:lnTo>
                  <a:pt x="469" y="99"/>
                </a:lnTo>
                <a:lnTo>
                  <a:pt x="461" y="103"/>
                </a:lnTo>
                <a:lnTo>
                  <a:pt x="452" y="107"/>
                </a:lnTo>
                <a:lnTo>
                  <a:pt x="442" y="109"/>
                </a:lnTo>
                <a:lnTo>
                  <a:pt x="350" y="212"/>
                </a:lnTo>
                <a:lnTo>
                  <a:pt x="890" y="212"/>
                </a:lnTo>
                <a:lnTo>
                  <a:pt x="890" y="871"/>
                </a:lnTo>
                <a:lnTo>
                  <a:pt x="826" y="871"/>
                </a:lnTo>
                <a:lnTo>
                  <a:pt x="826" y="965"/>
                </a:lnTo>
                <a:lnTo>
                  <a:pt x="740" y="965"/>
                </a:lnTo>
                <a:lnTo>
                  <a:pt x="740" y="871"/>
                </a:lnTo>
                <a:lnTo>
                  <a:pt x="132" y="871"/>
                </a:lnTo>
                <a:lnTo>
                  <a:pt x="132" y="965"/>
                </a:lnTo>
                <a:lnTo>
                  <a:pt x="45" y="965"/>
                </a:lnTo>
                <a:lnTo>
                  <a:pt x="45" y="871"/>
                </a:lnTo>
                <a:lnTo>
                  <a:pt x="0" y="871"/>
                </a:lnTo>
                <a:lnTo>
                  <a:pt x="0" y="212"/>
                </a:lnTo>
                <a:lnTo>
                  <a:pt x="0" y="212"/>
                </a:lnTo>
                <a:close/>
                <a:moveTo>
                  <a:pt x="749" y="656"/>
                </a:moveTo>
                <a:lnTo>
                  <a:pt x="749" y="656"/>
                </a:lnTo>
                <a:lnTo>
                  <a:pt x="740" y="658"/>
                </a:lnTo>
                <a:lnTo>
                  <a:pt x="732" y="660"/>
                </a:lnTo>
                <a:lnTo>
                  <a:pt x="723" y="664"/>
                </a:lnTo>
                <a:lnTo>
                  <a:pt x="717" y="671"/>
                </a:lnTo>
                <a:lnTo>
                  <a:pt x="711" y="677"/>
                </a:lnTo>
                <a:lnTo>
                  <a:pt x="706" y="685"/>
                </a:lnTo>
                <a:lnTo>
                  <a:pt x="702" y="694"/>
                </a:lnTo>
                <a:lnTo>
                  <a:pt x="702" y="703"/>
                </a:lnTo>
                <a:lnTo>
                  <a:pt x="702" y="703"/>
                </a:lnTo>
                <a:lnTo>
                  <a:pt x="702" y="713"/>
                </a:lnTo>
                <a:lnTo>
                  <a:pt x="706" y="722"/>
                </a:lnTo>
                <a:lnTo>
                  <a:pt x="711" y="730"/>
                </a:lnTo>
                <a:lnTo>
                  <a:pt x="717" y="737"/>
                </a:lnTo>
                <a:lnTo>
                  <a:pt x="723" y="743"/>
                </a:lnTo>
                <a:lnTo>
                  <a:pt x="732" y="747"/>
                </a:lnTo>
                <a:lnTo>
                  <a:pt x="740" y="749"/>
                </a:lnTo>
                <a:lnTo>
                  <a:pt x="749" y="752"/>
                </a:lnTo>
                <a:lnTo>
                  <a:pt x="749" y="752"/>
                </a:lnTo>
                <a:lnTo>
                  <a:pt x="760" y="749"/>
                </a:lnTo>
                <a:lnTo>
                  <a:pt x="768" y="747"/>
                </a:lnTo>
                <a:lnTo>
                  <a:pt x="777" y="743"/>
                </a:lnTo>
                <a:lnTo>
                  <a:pt x="783" y="737"/>
                </a:lnTo>
                <a:lnTo>
                  <a:pt x="789" y="730"/>
                </a:lnTo>
                <a:lnTo>
                  <a:pt x="794" y="722"/>
                </a:lnTo>
                <a:lnTo>
                  <a:pt x="796" y="713"/>
                </a:lnTo>
                <a:lnTo>
                  <a:pt x="798" y="703"/>
                </a:lnTo>
                <a:lnTo>
                  <a:pt x="798" y="703"/>
                </a:lnTo>
                <a:lnTo>
                  <a:pt x="796" y="694"/>
                </a:lnTo>
                <a:lnTo>
                  <a:pt x="794" y="685"/>
                </a:lnTo>
                <a:lnTo>
                  <a:pt x="789" y="677"/>
                </a:lnTo>
                <a:lnTo>
                  <a:pt x="783" y="671"/>
                </a:lnTo>
                <a:lnTo>
                  <a:pt x="777" y="664"/>
                </a:lnTo>
                <a:lnTo>
                  <a:pt x="768" y="660"/>
                </a:lnTo>
                <a:lnTo>
                  <a:pt x="760" y="658"/>
                </a:lnTo>
                <a:lnTo>
                  <a:pt x="749" y="656"/>
                </a:lnTo>
                <a:lnTo>
                  <a:pt x="749" y="656"/>
                </a:lnTo>
                <a:close/>
                <a:moveTo>
                  <a:pt x="96" y="314"/>
                </a:moveTo>
                <a:lnTo>
                  <a:pt x="96" y="760"/>
                </a:lnTo>
                <a:lnTo>
                  <a:pt x="634" y="760"/>
                </a:lnTo>
                <a:lnTo>
                  <a:pt x="634" y="314"/>
                </a:lnTo>
                <a:lnTo>
                  <a:pt x="96" y="314"/>
                </a:lnTo>
                <a:lnTo>
                  <a:pt x="96" y="314"/>
                </a:lnTo>
                <a:close/>
                <a:moveTo>
                  <a:pt x="749" y="525"/>
                </a:moveTo>
                <a:lnTo>
                  <a:pt x="749" y="525"/>
                </a:lnTo>
                <a:lnTo>
                  <a:pt x="740" y="528"/>
                </a:lnTo>
                <a:lnTo>
                  <a:pt x="732" y="530"/>
                </a:lnTo>
                <a:lnTo>
                  <a:pt x="723" y="534"/>
                </a:lnTo>
                <a:lnTo>
                  <a:pt x="717" y="540"/>
                </a:lnTo>
                <a:lnTo>
                  <a:pt x="711" y="547"/>
                </a:lnTo>
                <a:lnTo>
                  <a:pt x="706" y="555"/>
                </a:lnTo>
                <a:lnTo>
                  <a:pt x="702" y="564"/>
                </a:lnTo>
                <a:lnTo>
                  <a:pt x="702" y="572"/>
                </a:lnTo>
                <a:lnTo>
                  <a:pt x="702" y="572"/>
                </a:lnTo>
                <a:lnTo>
                  <a:pt x="702" y="583"/>
                </a:lnTo>
                <a:lnTo>
                  <a:pt x="706" y="592"/>
                </a:lnTo>
                <a:lnTo>
                  <a:pt x="711" y="600"/>
                </a:lnTo>
                <a:lnTo>
                  <a:pt x="717" y="606"/>
                </a:lnTo>
                <a:lnTo>
                  <a:pt x="723" y="613"/>
                </a:lnTo>
                <a:lnTo>
                  <a:pt x="732" y="617"/>
                </a:lnTo>
                <a:lnTo>
                  <a:pt x="740" y="619"/>
                </a:lnTo>
                <a:lnTo>
                  <a:pt x="749" y="621"/>
                </a:lnTo>
                <a:lnTo>
                  <a:pt x="749" y="621"/>
                </a:lnTo>
                <a:lnTo>
                  <a:pt x="760" y="619"/>
                </a:lnTo>
                <a:lnTo>
                  <a:pt x="768" y="617"/>
                </a:lnTo>
                <a:lnTo>
                  <a:pt x="777" y="613"/>
                </a:lnTo>
                <a:lnTo>
                  <a:pt x="783" y="606"/>
                </a:lnTo>
                <a:lnTo>
                  <a:pt x="789" y="600"/>
                </a:lnTo>
                <a:lnTo>
                  <a:pt x="794" y="592"/>
                </a:lnTo>
                <a:lnTo>
                  <a:pt x="796" y="583"/>
                </a:lnTo>
                <a:lnTo>
                  <a:pt x="798" y="572"/>
                </a:lnTo>
                <a:lnTo>
                  <a:pt x="798" y="572"/>
                </a:lnTo>
                <a:lnTo>
                  <a:pt x="796" y="564"/>
                </a:lnTo>
                <a:lnTo>
                  <a:pt x="794" y="555"/>
                </a:lnTo>
                <a:lnTo>
                  <a:pt x="789" y="547"/>
                </a:lnTo>
                <a:lnTo>
                  <a:pt x="783" y="540"/>
                </a:lnTo>
                <a:lnTo>
                  <a:pt x="777" y="534"/>
                </a:lnTo>
                <a:lnTo>
                  <a:pt x="768" y="530"/>
                </a:lnTo>
                <a:lnTo>
                  <a:pt x="760" y="528"/>
                </a:lnTo>
                <a:lnTo>
                  <a:pt x="749" y="525"/>
                </a:lnTo>
                <a:lnTo>
                  <a:pt x="749" y="525"/>
                </a:lnTo>
                <a:close/>
              </a:path>
            </a:pathLst>
          </a:custGeom>
          <a:solidFill>
            <a:schemeClr val="bg1"/>
          </a:solidFill>
          <a:ln w="9525">
            <a:noFill/>
          </a:ln>
        </p:spPr>
        <p:txBody>
          <a:bodyPr/>
          <a:p>
            <a:endParaRPr altLang="en-US" lang="zh-CN"/>
          </a:p>
        </p:txBody>
      </p:sp>
      <p:sp>
        <p:nvSpPr>
          <p:cNvPr id="1049423" name="Freeform 13"/>
          <p:cNvSpPr>
            <a:spLocks noEditPoints="1"/>
          </p:cNvSpPr>
          <p:nvPr/>
        </p:nvSpPr>
        <p:spPr>
          <a:xfrm>
            <a:off x="3908425" y="2908300"/>
            <a:ext cx="177800" cy="193675"/>
          </a:xfrm>
          <a:custGeom>
            <a:avLst/>
            <a:ahLst/>
            <a:cxnLst>
              <a:cxn ang="0">
                <a:pos x="607" y="237"/>
              </a:cxn>
              <a:cxn ang="0">
                <a:pos x="784" y="703"/>
              </a:cxn>
              <a:cxn ang="0">
                <a:pos x="762" y="794"/>
              </a:cxn>
              <a:cxn ang="0">
                <a:pos x="707" y="743"/>
              </a:cxn>
              <a:cxn ang="0">
                <a:pos x="447" y="320"/>
              </a:cxn>
              <a:cxn ang="0">
                <a:pos x="22" y="925"/>
              </a:cxn>
              <a:cxn ang="0">
                <a:pos x="250" y="841"/>
              </a:cxn>
              <a:cxn ang="0">
                <a:pos x="210" y="884"/>
              </a:cxn>
              <a:cxn ang="0">
                <a:pos x="193" y="914"/>
              </a:cxn>
              <a:cxn ang="0">
                <a:pos x="188" y="931"/>
              </a:cxn>
              <a:cxn ang="0">
                <a:pos x="193" y="946"/>
              </a:cxn>
              <a:cxn ang="0">
                <a:pos x="205" y="959"/>
              </a:cxn>
              <a:cxn ang="0">
                <a:pos x="227" y="969"/>
              </a:cxn>
              <a:cxn ang="0">
                <a:pos x="244" y="971"/>
              </a:cxn>
              <a:cxn ang="0">
                <a:pos x="304" y="971"/>
              </a:cxn>
              <a:cxn ang="0">
                <a:pos x="391" y="959"/>
              </a:cxn>
              <a:cxn ang="0">
                <a:pos x="611" y="916"/>
              </a:cxn>
              <a:cxn ang="0">
                <a:pos x="807" y="869"/>
              </a:cxn>
              <a:cxn ang="0">
                <a:pos x="880" y="786"/>
              </a:cxn>
              <a:cxn ang="0">
                <a:pos x="801" y="807"/>
              </a:cxn>
              <a:cxn ang="0">
                <a:pos x="624" y="852"/>
              </a:cxn>
              <a:cxn ang="0">
                <a:pos x="425" y="892"/>
              </a:cxn>
              <a:cxn ang="0">
                <a:pos x="346" y="903"/>
              </a:cxn>
              <a:cxn ang="0">
                <a:pos x="293" y="905"/>
              </a:cxn>
              <a:cxn ang="0">
                <a:pos x="291" y="903"/>
              </a:cxn>
              <a:cxn ang="0">
                <a:pos x="293" y="897"/>
              </a:cxn>
              <a:cxn ang="0">
                <a:pos x="331" y="860"/>
              </a:cxn>
              <a:cxn ang="0">
                <a:pos x="421" y="790"/>
              </a:cxn>
              <a:cxn ang="0">
                <a:pos x="423" y="713"/>
              </a:cxn>
              <a:cxn ang="0">
                <a:pos x="0" y="867"/>
              </a:cxn>
              <a:cxn ang="0">
                <a:pos x="485" y="64"/>
              </a:cxn>
              <a:cxn ang="0">
                <a:pos x="451" y="43"/>
              </a:cxn>
              <a:cxn ang="0">
                <a:pos x="421" y="39"/>
              </a:cxn>
              <a:cxn ang="0">
                <a:pos x="397" y="47"/>
              </a:cxn>
              <a:cxn ang="0">
                <a:pos x="380" y="69"/>
              </a:cxn>
              <a:cxn ang="0">
                <a:pos x="374" y="105"/>
              </a:cxn>
              <a:cxn ang="0">
                <a:pos x="378" y="152"/>
              </a:cxn>
              <a:cxn ang="0">
                <a:pos x="393" y="212"/>
              </a:cxn>
              <a:cxn ang="0">
                <a:pos x="425" y="280"/>
              </a:cxn>
              <a:cxn ang="0">
                <a:pos x="585" y="197"/>
              </a:cxn>
              <a:cxn ang="0">
                <a:pos x="530" y="111"/>
              </a:cxn>
              <a:cxn ang="0">
                <a:pos x="698" y="404"/>
              </a:cxn>
              <a:cxn ang="0">
                <a:pos x="622" y="32"/>
              </a:cxn>
              <a:cxn ang="0">
                <a:pos x="579" y="17"/>
              </a:cxn>
            </a:cxnLst>
            <a:rect l="0" t="0" r="0" b="0"/>
            <a:pathLst>
              <a:path w="895" h="974">
                <a:moveTo>
                  <a:pt x="447" y="320"/>
                </a:moveTo>
                <a:lnTo>
                  <a:pt x="607" y="237"/>
                </a:lnTo>
                <a:lnTo>
                  <a:pt x="807" y="690"/>
                </a:lnTo>
                <a:lnTo>
                  <a:pt x="784" y="703"/>
                </a:lnTo>
                <a:lnTo>
                  <a:pt x="818" y="764"/>
                </a:lnTo>
                <a:lnTo>
                  <a:pt x="762" y="794"/>
                </a:lnTo>
                <a:lnTo>
                  <a:pt x="728" y="730"/>
                </a:lnTo>
                <a:lnTo>
                  <a:pt x="707" y="743"/>
                </a:lnTo>
                <a:lnTo>
                  <a:pt x="447" y="320"/>
                </a:lnTo>
                <a:lnTo>
                  <a:pt x="447" y="320"/>
                </a:lnTo>
                <a:close/>
                <a:moveTo>
                  <a:pt x="0" y="867"/>
                </a:moveTo>
                <a:lnTo>
                  <a:pt x="22" y="925"/>
                </a:lnTo>
                <a:lnTo>
                  <a:pt x="250" y="841"/>
                </a:lnTo>
                <a:lnTo>
                  <a:pt x="250" y="841"/>
                </a:lnTo>
                <a:lnTo>
                  <a:pt x="229" y="863"/>
                </a:lnTo>
                <a:lnTo>
                  <a:pt x="210" y="884"/>
                </a:lnTo>
                <a:lnTo>
                  <a:pt x="197" y="903"/>
                </a:lnTo>
                <a:lnTo>
                  <a:pt x="193" y="914"/>
                </a:lnTo>
                <a:lnTo>
                  <a:pt x="188" y="922"/>
                </a:lnTo>
                <a:lnTo>
                  <a:pt x="188" y="931"/>
                </a:lnTo>
                <a:lnTo>
                  <a:pt x="188" y="939"/>
                </a:lnTo>
                <a:lnTo>
                  <a:pt x="193" y="946"/>
                </a:lnTo>
                <a:lnTo>
                  <a:pt x="197" y="954"/>
                </a:lnTo>
                <a:lnTo>
                  <a:pt x="205" y="959"/>
                </a:lnTo>
                <a:lnTo>
                  <a:pt x="214" y="965"/>
                </a:lnTo>
                <a:lnTo>
                  <a:pt x="227" y="969"/>
                </a:lnTo>
                <a:lnTo>
                  <a:pt x="244" y="971"/>
                </a:lnTo>
                <a:lnTo>
                  <a:pt x="244" y="971"/>
                </a:lnTo>
                <a:lnTo>
                  <a:pt x="269" y="974"/>
                </a:lnTo>
                <a:lnTo>
                  <a:pt x="304" y="971"/>
                </a:lnTo>
                <a:lnTo>
                  <a:pt x="344" y="967"/>
                </a:lnTo>
                <a:lnTo>
                  <a:pt x="391" y="959"/>
                </a:lnTo>
                <a:lnTo>
                  <a:pt x="498" y="939"/>
                </a:lnTo>
                <a:lnTo>
                  <a:pt x="611" y="916"/>
                </a:lnTo>
                <a:lnTo>
                  <a:pt x="718" y="890"/>
                </a:lnTo>
                <a:lnTo>
                  <a:pt x="807" y="869"/>
                </a:lnTo>
                <a:lnTo>
                  <a:pt x="895" y="846"/>
                </a:lnTo>
                <a:lnTo>
                  <a:pt x="880" y="786"/>
                </a:lnTo>
                <a:lnTo>
                  <a:pt x="880" y="786"/>
                </a:lnTo>
                <a:lnTo>
                  <a:pt x="801" y="807"/>
                </a:lnTo>
                <a:lnTo>
                  <a:pt x="720" y="828"/>
                </a:lnTo>
                <a:lnTo>
                  <a:pt x="624" y="852"/>
                </a:lnTo>
                <a:lnTo>
                  <a:pt x="521" y="873"/>
                </a:lnTo>
                <a:lnTo>
                  <a:pt x="425" y="892"/>
                </a:lnTo>
                <a:lnTo>
                  <a:pt x="385" y="899"/>
                </a:lnTo>
                <a:lnTo>
                  <a:pt x="346" y="903"/>
                </a:lnTo>
                <a:lnTo>
                  <a:pt x="316" y="905"/>
                </a:lnTo>
                <a:lnTo>
                  <a:pt x="293" y="905"/>
                </a:lnTo>
                <a:lnTo>
                  <a:pt x="293" y="905"/>
                </a:lnTo>
                <a:lnTo>
                  <a:pt x="291" y="903"/>
                </a:lnTo>
                <a:lnTo>
                  <a:pt x="291" y="903"/>
                </a:lnTo>
                <a:lnTo>
                  <a:pt x="293" y="897"/>
                </a:lnTo>
                <a:lnTo>
                  <a:pt x="308" y="882"/>
                </a:lnTo>
                <a:lnTo>
                  <a:pt x="331" y="860"/>
                </a:lnTo>
                <a:lnTo>
                  <a:pt x="361" y="835"/>
                </a:lnTo>
                <a:lnTo>
                  <a:pt x="421" y="790"/>
                </a:lnTo>
                <a:lnTo>
                  <a:pt x="449" y="769"/>
                </a:lnTo>
                <a:lnTo>
                  <a:pt x="423" y="713"/>
                </a:lnTo>
                <a:lnTo>
                  <a:pt x="0" y="867"/>
                </a:lnTo>
                <a:lnTo>
                  <a:pt x="0" y="867"/>
                </a:lnTo>
                <a:close/>
                <a:moveTo>
                  <a:pt x="485" y="64"/>
                </a:moveTo>
                <a:lnTo>
                  <a:pt x="485" y="64"/>
                </a:lnTo>
                <a:lnTo>
                  <a:pt x="468" y="54"/>
                </a:lnTo>
                <a:lnTo>
                  <a:pt x="451" y="43"/>
                </a:lnTo>
                <a:lnTo>
                  <a:pt x="436" y="39"/>
                </a:lnTo>
                <a:lnTo>
                  <a:pt x="421" y="39"/>
                </a:lnTo>
                <a:lnTo>
                  <a:pt x="408" y="41"/>
                </a:lnTo>
                <a:lnTo>
                  <a:pt x="397" y="47"/>
                </a:lnTo>
                <a:lnTo>
                  <a:pt x="387" y="56"/>
                </a:lnTo>
                <a:lnTo>
                  <a:pt x="380" y="69"/>
                </a:lnTo>
                <a:lnTo>
                  <a:pt x="376" y="86"/>
                </a:lnTo>
                <a:lnTo>
                  <a:pt x="374" y="105"/>
                </a:lnTo>
                <a:lnTo>
                  <a:pt x="374" y="126"/>
                </a:lnTo>
                <a:lnTo>
                  <a:pt x="378" y="152"/>
                </a:lnTo>
                <a:lnTo>
                  <a:pt x="385" y="180"/>
                </a:lnTo>
                <a:lnTo>
                  <a:pt x="393" y="212"/>
                </a:lnTo>
                <a:lnTo>
                  <a:pt x="408" y="244"/>
                </a:lnTo>
                <a:lnTo>
                  <a:pt x="425" y="280"/>
                </a:lnTo>
                <a:lnTo>
                  <a:pt x="585" y="197"/>
                </a:lnTo>
                <a:lnTo>
                  <a:pt x="585" y="197"/>
                </a:lnTo>
                <a:lnTo>
                  <a:pt x="558" y="150"/>
                </a:lnTo>
                <a:lnTo>
                  <a:pt x="530" y="111"/>
                </a:lnTo>
                <a:lnTo>
                  <a:pt x="577" y="86"/>
                </a:lnTo>
                <a:lnTo>
                  <a:pt x="698" y="404"/>
                </a:lnTo>
                <a:lnTo>
                  <a:pt x="756" y="380"/>
                </a:lnTo>
                <a:lnTo>
                  <a:pt x="622" y="32"/>
                </a:lnTo>
                <a:lnTo>
                  <a:pt x="609" y="0"/>
                </a:lnTo>
                <a:lnTo>
                  <a:pt x="579" y="17"/>
                </a:lnTo>
                <a:lnTo>
                  <a:pt x="485" y="64"/>
                </a:lnTo>
                <a:close/>
              </a:path>
            </a:pathLst>
          </a:custGeom>
          <a:solidFill>
            <a:schemeClr val="bg1"/>
          </a:solidFill>
          <a:ln w="9525">
            <a:noFill/>
          </a:ln>
        </p:spPr>
        <p:txBody>
          <a:bodyPr/>
          <a:p>
            <a:endParaRPr altLang="en-US" lang="zh-CN"/>
          </a:p>
        </p:txBody>
      </p:sp>
      <p:sp>
        <p:nvSpPr>
          <p:cNvPr id="1049424" name="Freeform 19"/>
          <p:cNvSpPr/>
          <p:nvPr/>
        </p:nvSpPr>
        <p:spPr>
          <a:xfrm>
            <a:off x="6405563" y="2908300"/>
            <a:ext cx="123825" cy="177800"/>
          </a:xfrm>
          <a:custGeom>
            <a:avLst/>
            <a:ahLst/>
            <a:cxnLst>
              <a:cxn ang="0">
                <a:pos x="0" y="459"/>
              </a:cxn>
              <a:cxn ang="0">
                <a:pos x="51" y="459"/>
              </a:cxn>
              <a:cxn ang="0">
                <a:pos x="51" y="303"/>
              </a:cxn>
              <a:cxn ang="0">
                <a:pos x="252" y="303"/>
              </a:cxn>
              <a:cxn ang="0">
                <a:pos x="252" y="262"/>
              </a:cxn>
              <a:cxn ang="0">
                <a:pos x="156" y="262"/>
              </a:cxn>
              <a:cxn ang="0">
                <a:pos x="156" y="123"/>
              </a:cxn>
              <a:cxn ang="0">
                <a:pos x="452" y="0"/>
              </a:cxn>
              <a:cxn ang="0">
                <a:pos x="452" y="303"/>
              </a:cxn>
              <a:cxn ang="0">
                <a:pos x="570" y="303"/>
              </a:cxn>
              <a:cxn ang="0">
                <a:pos x="570" y="459"/>
              </a:cxn>
              <a:cxn ang="0">
                <a:pos x="621" y="459"/>
              </a:cxn>
              <a:cxn ang="0">
                <a:pos x="621" y="900"/>
              </a:cxn>
              <a:cxn ang="0">
                <a:pos x="222" y="900"/>
              </a:cxn>
              <a:cxn ang="0">
                <a:pos x="222" y="538"/>
              </a:cxn>
              <a:cxn ang="0">
                <a:pos x="85" y="538"/>
              </a:cxn>
              <a:cxn ang="0">
                <a:pos x="85" y="900"/>
              </a:cxn>
              <a:cxn ang="0">
                <a:pos x="0" y="900"/>
              </a:cxn>
              <a:cxn ang="0">
                <a:pos x="0" y="459"/>
              </a:cxn>
            </a:cxnLst>
            <a:rect l="0" t="0" r="0" b="0"/>
            <a:pathLst>
              <a:path w="621" h="900">
                <a:moveTo>
                  <a:pt x="0" y="459"/>
                </a:moveTo>
                <a:lnTo>
                  <a:pt x="51" y="459"/>
                </a:lnTo>
                <a:lnTo>
                  <a:pt x="51" y="303"/>
                </a:lnTo>
                <a:lnTo>
                  <a:pt x="252" y="303"/>
                </a:lnTo>
                <a:lnTo>
                  <a:pt x="252" y="262"/>
                </a:lnTo>
                <a:lnTo>
                  <a:pt x="156" y="262"/>
                </a:lnTo>
                <a:lnTo>
                  <a:pt x="156" y="123"/>
                </a:lnTo>
                <a:lnTo>
                  <a:pt x="452" y="0"/>
                </a:lnTo>
                <a:lnTo>
                  <a:pt x="452" y="303"/>
                </a:lnTo>
                <a:lnTo>
                  <a:pt x="570" y="303"/>
                </a:lnTo>
                <a:lnTo>
                  <a:pt x="570" y="459"/>
                </a:lnTo>
                <a:lnTo>
                  <a:pt x="621" y="459"/>
                </a:lnTo>
                <a:lnTo>
                  <a:pt x="621" y="900"/>
                </a:lnTo>
                <a:lnTo>
                  <a:pt x="222" y="900"/>
                </a:lnTo>
                <a:lnTo>
                  <a:pt x="222" y="538"/>
                </a:lnTo>
                <a:lnTo>
                  <a:pt x="85" y="538"/>
                </a:lnTo>
                <a:lnTo>
                  <a:pt x="85" y="900"/>
                </a:lnTo>
                <a:lnTo>
                  <a:pt x="0" y="900"/>
                </a:lnTo>
                <a:lnTo>
                  <a:pt x="0" y="459"/>
                </a:lnTo>
                <a:close/>
              </a:path>
            </a:pathLst>
          </a:custGeom>
          <a:solidFill>
            <a:schemeClr val="bg1"/>
          </a:solidFill>
          <a:ln w="9525">
            <a:noFill/>
          </a:ln>
        </p:spPr>
        <p:txBody>
          <a:bodyPr/>
          <a:p>
            <a:endParaRPr altLang="en-US" lang="zh-CN"/>
          </a:p>
        </p:txBody>
      </p:sp>
      <p:sp>
        <p:nvSpPr>
          <p:cNvPr id="1049425" name="Freeform 6"/>
          <p:cNvSpPr>
            <a:spLocks noEditPoints="1"/>
          </p:cNvSpPr>
          <p:nvPr/>
        </p:nvSpPr>
        <p:spPr>
          <a:xfrm>
            <a:off x="3575050" y="2908300"/>
            <a:ext cx="184150" cy="206375"/>
          </a:xfrm>
          <a:custGeom>
            <a:avLst/>
            <a:ahLst/>
            <a:cxnLst>
              <a:cxn ang="0">
                <a:pos x="667" y="299"/>
              </a:cxn>
              <a:cxn ang="0">
                <a:pos x="715" y="279"/>
              </a:cxn>
              <a:cxn ang="0">
                <a:pos x="780" y="350"/>
              </a:cxn>
              <a:cxn ang="0">
                <a:pos x="804" y="386"/>
              </a:cxn>
              <a:cxn ang="0">
                <a:pos x="629" y="655"/>
              </a:cxn>
              <a:cxn ang="0">
                <a:pos x="631" y="673"/>
              </a:cxn>
              <a:cxn ang="0">
                <a:pos x="655" y="701"/>
              </a:cxn>
              <a:cxn ang="0">
                <a:pos x="926" y="943"/>
              </a:cxn>
              <a:cxn ang="0">
                <a:pos x="930" y="969"/>
              </a:cxn>
              <a:cxn ang="0">
                <a:pos x="846" y="1037"/>
              </a:cxn>
              <a:cxn ang="0">
                <a:pos x="641" y="812"/>
              </a:cxn>
              <a:cxn ang="0">
                <a:pos x="629" y="713"/>
              </a:cxn>
              <a:cxn ang="0">
                <a:pos x="603" y="683"/>
              </a:cxn>
              <a:cxn ang="0">
                <a:pos x="595" y="659"/>
              </a:cxn>
              <a:cxn ang="0">
                <a:pos x="766" y="406"/>
              </a:cxn>
              <a:cxn ang="0">
                <a:pos x="760" y="368"/>
              </a:cxn>
              <a:cxn ang="0">
                <a:pos x="709" y="312"/>
              </a:cxn>
              <a:cxn ang="0">
                <a:pos x="685" y="322"/>
              </a:cxn>
              <a:cxn ang="0">
                <a:pos x="717" y="364"/>
              </a:cxn>
              <a:cxn ang="0">
                <a:pos x="721" y="392"/>
              </a:cxn>
              <a:cxn ang="0">
                <a:pos x="275" y="768"/>
              </a:cxn>
              <a:cxn ang="0">
                <a:pos x="255" y="778"/>
              </a:cxn>
              <a:cxn ang="0">
                <a:pos x="227" y="768"/>
              </a:cxn>
              <a:cxn ang="0">
                <a:pos x="142" y="734"/>
              </a:cxn>
              <a:cxn ang="0">
                <a:pos x="138" y="663"/>
              </a:cxn>
              <a:cxn ang="0">
                <a:pos x="136" y="633"/>
              </a:cxn>
              <a:cxn ang="0">
                <a:pos x="581" y="257"/>
              </a:cxn>
              <a:cxn ang="0">
                <a:pos x="603" y="249"/>
              </a:cxn>
              <a:cxn ang="0">
                <a:pos x="631" y="257"/>
              </a:cxn>
              <a:cxn ang="0">
                <a:pos x="140" y="318"/>
              </a:cxn>
              <a:cxn ang="0">
                <a:pos x="88" y="318"/>
              </a:cxn>
              <a:cxn ang="0">
                <a:pos x="40" y="340"/>
              </a:cxn>
              <a:cxn ang="0">
                <a:pos x="12" y="376"/>
              </a:cxn>
              <a:cxn ang="0">
                <a:pos x="4" y="460"/>
              </a:cxn>
              <a:cxn ang="0">
                <a:pos x="253" y="456"/>
              </a:cxn>
              <a:cxn ang="0">
                <a:pos x="472" y="275"/>
              </a:cxn>
              <a:cxn ang="0">
                <a:pos x="418" y="22"/>
              </a:cxn>
              <a:cxn ang="0">
                <a:pos x="378" y="0"/>
              </a:cxn>
              <a:cxn ang="0">
                <a:pos x="333" y="14"/>
              </a:cxn>
              <a:cxn ang="0">
                <a:pos x="317" y="32"/>
              </a:cxn>
              <a:cxn ang="0">
                <a:pos x="313" y="76"/>
              </a:cxn>
              <a:cxn ang="0">
                <a:pos x="366" y="147"/>
              </a:cxn>
              <a:cxn ang="0">
                <a:pos x="329" y="161"/>
              </a:cxn>
              <a:cxn ang="0">
                <a:pos x="317" y="175"/>
              </a:cxn>
              <a:cxn ang="0">
                <a:pos x="251" y="111"/>
              </a:cxn>
              <a:cxn ang="0">
                <a:pos x="167" y="100"/>
              </a:cxn>
              <a:cxn ang="0">
                <a:pos x="126" y="123"/>
              </a:cxn>
              <a:cxn ang="0">
                <a:pos x="86" y="199"/>
              </a:cxn>
              <a:cxn ang="0">
                <a:pos x="110" y="281"/>
              </a:cxn>
              <a:cxn ang="0">
                <a:pos x="215" y="627"/>
              </a:cxn>
            </a:cxnLst>
            <a:rect l="0" t="0" r="0" b="0"/>
            <a:pathLst>
              <a:path w="932" h="1039">
                <a:moveTo>
                  <a:pt x="635" y="263"/>
                </a:moveTo>
                <a:lnTo>
                  <a:pt x="667" y="301"/>
                </a:lnTo>
                <a:lnTo>
                  <a:pt x="667" y="299"/>
                </a:lnTo>
                <a:lnTo>
                  <a:pt x="667" y="299"/>
                </a:lnTo>
                <a:lnTo>
                  <a:pt x="689" y="283"/>
                </a:lnTo>
                <a:lnTo>
                  <a:pt x="699" y="277"/>
                </a:lnTo>
                <a:lnTo>
                  <a:pt x="707" y="277"/>
                </a:lnTo>
                <a:lnTo>
                  <a:pt x="715" y="279"/>
                </a:lnTo>
                <a:lnTo>
                  <a:pt x="723" y="285"/>
                </a:lnTo>
                <a:lnTo>
                  <a:pt x="735" y="295"/>
                </a:lnTo>
                <a:lnTo>
                  <a:pt x="747" y="312"/>
                </a:lnTo>
                <a:lnTo>
                  <a:pt x="780" y="350"/>
                </a:lnTo>
                <a:lnTo>
                  <a:pt x="780" y="350"/>
                </a:lnTo>
                <a:lnTo>
                  <a:pt x="796" y="370"/>
                </a:lnTo>
                <a:lnTo>
                  <a:pt x="802" y="378"/>
                </a:lnTo>
                <a:lnTo>
                  <a:pt x="804" y="386"/>
                </a:lnTo>
                <a:lnTo>
                  <a:pt x="802" y="392"/>
                </a:lnTo>
                <a:lnTo>
                  <a:pt x="800" y="400"/>
                </a:lnTo>
                <a:lnTo>
                  <a:pt x="790" y="420"/>
                </a:lnTo>
                <a:lnTo>
                  <a:pt x="629" y="655"/>
                </a:lnTo>
                <a:lnTo>
                  <a:pt x="629" y="655"/>
                </a:lnTo>
                <a:lnTo>
                  <a:pt x="625" y="661"/>
                </a:lnTo>
                <a:lnTo>
                  <a:pt x="627" y="667"/>
                </a:lnTo>
                <a:lnTo>
                  <a:pt x="631" y="673"/>
                </a:lnTo>
                <a:lnTo>
                  <a:pt x="637" y="681"/>
                </a:lnTo>
                <a:lnTo>
                  <a:pt x="637" y="681"/>
                </a:lnTo>
                <a:lnTo>
                  <a:pt x="649" y="695"/>
                </a:lnTo>
                <a:lnTo>
                  <a:pt x="655" y="701"/>
                </a:lnTo>
                <a:lnTo>
                  <a:pt x="756" y="619"/>
                </a:lnTo>
                <a:lnTo>
                  <a:pt x="762" y="711"/>
                </a:lnTo>
                <a:lnTo>
                  <a:pt x="747" y="724"/>
                </a:lnTo>
                <a:lnTo>
                  <a:pt x="926" y="943"/>
                </a:lnTo>
                <a:lnTo>
                  <a:pt x="926" y="943"/>
                </a:lnTo>
                <a:lnTo>
                  <a:pt x="932" y="951"/>
                </a:lnTo>
                <a:lnTo>
                  <a:pt x="932" y="959"/>
                </a:lnTo>
                <a:lnTo>
                  <a:pt x="930" y="969"/>
                </a:lnTo>
                <a:lnTo>
                  <a:pt x="924" y="977"/>
                </a:lnTo>
                <a:lnTo>
                  <a:pt x="854" y="1033"/>
                </a:lnTo>
                <a:lnTo>
                  <a:pt x="854" y="1033"/>
                </a:lnTo>
                <a:lnTo>
                  <a:pt x="846" y="1037"/>
                </a:lnTo>
                <a:lnTo>
                  <a:pt x="836" y="1039"/>
                </a:lnTo>
                <a:lnTo>
                  <a:pt x="828" y="1035"/>
                </a:lnTo>
                <a:lnTo>
                  <a:pt x="820" y="1029"/>
                </a:lnTo>
                <a:lnTo>
                  <a:pt x="641" y="812"/>
                </a:lnTo>
                <a:lnTo>
                  <a:pt x="625" y="824"/>
                </a:lnTo>
                <a:lnTo>
                  <a:pt x="534" y="802"/>
                </a:lnTo>
                <a:lnTo>
                  <a:pt x="633" y="720"/>
                </a:lnTo>
                <a:lnTo>
                  <a:pt x="629" y="713"/>
                </a:lnTo>
                <a:lnTo>
                  <a:pt x="629" y="713"/>
                </a:lnTo>
                <a:lnTo>
                  <a:pt x="617" y="699"/>
                </a:lnTo>
                <a:lnTo>
                  <a:pt x="617" y="699"/>
                </a:lnTo>
                <a:lnTo>
                  <a:pt x="603" y="683"/>
                </a:lnTo>
                <a:lnTo>
                  <a:pt x="599" y="677"/>
                </a:lnTo>
                <a:lnTo>
                  <a:pt x="595" y="671"/>
                </a:lnTo>
                <a:lnTo>
                  <a:pt x="595" y="665"/>
                </a:lnTo>
                <a:lnTo>
                  <a:pt x="595" y="659"/>
                </a:lnTo>
                <a:lnTo>
                  <a:pt x="597" y="651"/>
                </a:lnTo>
                <a:lnTo>
                  <a:pt x="603" y="643"/>
                </a:lnTo>
                <a:lnTo>
                  <a:pt x="766" y="406"/>
                </a:lnTo>
                <a:lnTo>
                  <a:pt x="766" y="406"/>
                </a:lnTo>
                <a:lnTo>
                  <a:pt x="772" y="396"/>
                </a:lnTo>
                <a:lnTo>
                  <a:pt x="772" y="388"/>
                </a:lnTo>
                <a:lnTo>
                  <a:pt x="770" y="380"/>
                </a:lnTo>
                <a:lnTo>
                  <a:pt x="760" y="368"/>
                </a:lnTo>
                <a:lnTo>
                  <a:pt x="727" y="328"/>
                </a:lnTo>
                <a:lnTo>
                  <a:pt x="727" y="328"/>
                </a:lnTo>
                <a:lnTo>
                  <a:pt x="713" y="314"/>
                </a:lnTo>
                <a:lnTo>
                  <a:pt x="709" y="312"/>
                </a:lnTo>
                <a:lnTo>
                  <a:pt x="705" y="310"/>
                </a:lnTo>
                <a:lnTo>
                  <a:pt x="701" y="310"/>
                </a:lnTo>
                <a:lnTo>
                  <a:pt x="697" y="312"/>
                </a:lnTo>
                <a:lnTo>
                  <a:pt x="685" y="322"/>
                </a:lnTo>
                <a:lnTo>
                  <a:pt x="685" y="322"/>
                </a:lnTo>
                <a:lnTo>
                  <a:pt x="713" y="358"/>
                </a:lnTo>
                <a:lnTo>
                  <a:pt x="713" y="358"/>
                </a:lnTo>
                <a:lnTo>
                  <a:pt x="717" y="364"/>
                </a:lnTo>
                <a:lnTo>
                  <a:pt x="721" y="370"/>
                </a:lnTo>
                <a:lnTo>
                  <a:pt x="721" y="378"/>
                </a:lnTo>
                <a:lnTo>
                  <a:pt x="721" y="386"/>
                </a:lnTo>
                <a:lnTo>
                  <a:pt x="721" y="392"/>
                </a:lnTo>
                <a:lnTo>
                  <a:pt x="717" y="400"/>
                </a:lnTo>
                <a:lnTo>
                  <a:pt x="713" y="406"/>
                </a:lnTo>
                <a:lnTo>
                  <a:pt x="707" y="412"/>
                </a:lnTo>
                <a:lnTo>
                  <a:pt x="275" y="768"/>
                </a:lnTo>
                <a:lnTo>
                  <a:pt x="275" y="768"/>
                </a:lnTo>
                <a:lnTo>
                  <a:pt x="269" y="772"/>
                </a:lnTo>
                <a:lnTo>
                  <a:pt x="261" y="776"/>
                </a:lnTo>
                <a:lnTo>
                  <a:pt x="255" y="778"/>
                </a:lnTo>
                <a:lnTo>
                  <a:pt x="247" y="778"/>
                </a:lnTo>
                <a:lnTo>
                  <a:pt x="239" y="776"/>
                </a:lnTo>
                <a:lnTo>
                  <a:pt x="233" y="772"/>
                </a:lnTo>
                <a:lnTo>
                  <a:pt x="227" y="768"/>
                </a:lnTo>
                <a:lnTo>
                  <a:pt x="221" y="764"/>
                </a:lnTo>
                <a:lnTo>
                  <a:pt x="193" y="728"/>
                </a:lnTo>
                <a:lnTo>
                  <a:pt x="161" y="754"/>
                </a:lnTo>
                <a:lnTo>
                  <a:pt x="142" y="734"/>
                </a:lnTo>
                <a:lnTo>
                  <a:pt x="175" y="707"/>
                </a:lnTo>
                <a:lnTo>
                  <a:pt x="142" y="669"/>
                </a:lnTo>
                <a:lnTo>
                  <a:pt x="142" y="669"/>
                </a:lnTo>
                <a:lnTo>
                  <a:pt x="138" y="663"/>
                </a:lnTo>
                <a:lnTo>
                  <a:pt x="136" y="655"/>
                </a:lnTo>
                <a:lnTo>
                  <a:pt x="134" y="649"/>
                </a:lnTo>
                <a:lnTo>
                  <a:pt x="134" y="641"/>
                </a:lnTo>
                <a:lnTo>
                  <a:pt x="136" y="633"/>
                </a:lnTo>
                <a:lnTo>
                  <a:pt x="138" y="627"/>
                </a:lnTo>
                <a:lnTo>
                  <a:pt x="142" y="621"/>
                </a:lnTo>
                <a:lnTo>
                  <a:pt x="148" y="615"/>
                </a:lnTo>
                <a:lnTo>
                  <a:pt x="581" y="257"/>
                </a:lnTo>
                <a:lnTo>
                  <a:pt x="581" y="257"/>
                </a:lnTo>
                <a:lnTo>
                  <a:pt x="589" y="253"/>
                </a:lnTo>
                <a:lnTo>
                  <a:pt x="595" y="251"/>
                </a:lnTo>
                <a:lnTo>
                  <a:pt x="603" y="249"/>
                </a:lnTo>
                <a:lnTo>
                  <a:pt x="609" y="249"/>
                </a:lnTo>
                <a:lnTo>
                  <a:pt x="617" y="251"/>
                </a:lnTo>
                <a:lnTo>
                  <a:pt x="623" y="253"/>
                </a:lnTo>
                <a:lnTo>
                  <a:pt x="631" y="257"/>
                </a:lnTo>
                <a:lnTo>
                  <a:pt x="635" y="263"/>
                </a:lnTo>
                <a:lnTo>
                  <a:pt x="635" y="263"/>
                </a:lnTo>
                <a:close/>
                <a:moveTo>
                  <a:pt x="140" y="318"/>
                </a:moveTo>
                <a:lnTo>
                  <a:pt x="140" y="318"/>
                </a:lnTo>
                <a:lnTo>
                  <a:pt x="128" y="316"/>
                </a:lnTo>
                <a:lnTo>
                  <a:pt x="114" y="314"/>
                </a:lnTo>
                <a:lnTo>
                  <a:pt x="102" y="316"/>
                </a:lnTo>
                <a:lnTo>
                  <a:pt x="88" y="318"/>
                </a:lnTo>
                <a:lnTo>
                  <a:pt x="76" y="320"/>
                </a:lnTo>
                <a:lnTo>
                  <a:pt x="64" y="326"/>
                </a:lnTo>
                <a:lnTo>
                  <a:pt x="52" y="332"/>
                </a:lnTo>
                <a:lnTo>
                  <a:pt x="40" y="340"/>
                </a:lnTo>
                <a:lnTo>
                  <a:pt x="40" y="340"/>
                </a:lnTo>
                <a:lnTo>
                  <a:pt x="40" y="340"/>
                </a:lnTo>
                <a:lnTo>
                  <a:pt x="24" y="356"/>
                </a:lnTo>
                <a:lnTo>
                  <a:pt x="12" y="376"/>
                </a:lnTo>
                <a:lnTo>
                  <a:pt x="4" y="396"/>
                </a:lnTo>
                <a:lnTo>
                  <a:pt x="0" y="416"/>
                </a:lnTo>
                <a:lnTo>
                  <a:pt x="0" y="438"/>
                </a:lnTo>
                <a:lnTo>
                  <a:pt x="4" y="460"/>
                </a:lnTo>
                <a:lnTo>
                  <a:pt x="12" y="480"/>
                </a:lnTo>
                <a:lnTo>
                  <a:pt x="26" y="498"/>
                </a:lnTo>
                <a:lnTo>
                  <a:pt x="96" y="585"/>
                </a:lnTo>
                <a:lnTo>
                  <a:pt x="253" y="456"/>
                </a:lnTo>
                <a:lnTo>
                  <a:pt x="271" y="442"/>
                </a:lnTo>
                <a:lnTo>
                  <a:pt x="398" y="338"/>
                </a:lnTo>
                <a:lnTo>
                  <a:pt x="428" y="312"/>
                </a:lnTo>
                <a:lnTo>
                  <a:pt x="472" y="275"/>
                </a:lnTo>
                <a:lnTo>
                  <a:pt x="490" y="261"/>
                </a:lnTo>
                <a:lnTo>
                  <a:pt x="565" y="199"/>
                </a:lnTo>
                <a:lnTo>
                  <a:pt x="418" y="22"/>
                </a:lnTo>
                <a:lnTo>
                  <a:pt x="418" y="22"/>
                </a:lnTo>
                <a:lnTo>
                  <a:pt x="410" y="12"/>
                </a:lnTo>
                <a:lnTo>
                  <a:pt x="400" y="6"/>
                </a:lnTo>
                <a:lnTo>
                  <a:pt x="388" y="2"/>
                </a:lnTo>
                <a:lnTo>
                  <a:pt x="378" y="0"/>
                </a:lnTo>
                <a:lnTo>
                  <a:pt x="366" y="0"/>
                </a:lnTo>
                <a:lnTo>
                  <a:pt x="353" y="2"/>
                </a:lnTo>
                <a:lnTo>
                  <a:pt x="343" y="6"/>
                </a:lnTo>
                <a:lnTo>
                  <a:pt x="333" y="14"/>
                </a:lnTo>
                <a:lnTo>
                  <a:pt x="333" y="14"/>
                </a:lnTo>
                <a:lnTo>
                  <a:pt x="333" y="14"/>
                </a:lnTo>
                <a:lnTo>
                  <a:pt x="325" y="22"/>
                </a:lnTo>
                <a:lnTo>
                  <a:pt x="317" y="32"/>
                </a:lnTo>
                <a:lnTo>
                  <a:pt x="313" y="42"/>
                </a:lnTo>
                <a:lnTo>
                  <a:pt x="311" y="54"/>
                </a:lnTo>
                <a:lnTo>
                  <a:pt x="311" y="66"/>
                </a:lnTo>
                <a:lnTo>
                  <a:pt x="313" y="76"/>
                </a:lnTo>
                <a:lnTo>
                  <a:pt x="317" y="88"/>
                </a:lnTo>
                <a:lnTo>
                  <a:pt x="325" y="98"/>
                </a:lnTo>
                <a:lnTo>
                  <a:pt x="366" y="147"/>
                </a:lnTo>
                <a:lnTo>
                  <a:pt x="366" y="147"/>
                </a:lnTo>
                <a:lnTo>
                  <a:pt x="355" y="149"/>
                </a:lnTo>
                <a:lnTo>
                  <a:pt x="347" y="151"/>
                </a:lnTo>
                <a:lnTo>
                  <a:pt x="337" y="155"/>
                </a:lnTo>
                <a:lnTo>
                  <a:pt x="329" y="161"/>
                </a:lnTo>
                <a:lnTo>
                  <a:pt x="329" y="161"/>
                </a:lnTo>
                <a:lnTo>
                  <a:pt x="329" y="161"/>
                </a:lnTo>
                <a:lnTo>
                  <a:pt x="323" y="167"/>
                </a:lnTo>
                <a:lnTo>
                  <a:pt x="317" y="175"/>
                </a:lnTo>
                <a:lnTo>
                  <a:pt x="285" y="139"/>
                </a:lnTo>
                <a:lnTo>
                  <a:pt x="285" y="139"/>
                </a:lnTo>
                <a:lnTo>
                  <a:pt x="269" y="123"/>
                </a:lnTo>
                <a:lnTo>
                  <a:pt x="251" y="111"/>
                </a:lnTo>
                <a:lnTo>
                  <a:pt x="231" y="100"/>
                </a:lnTo>
                <a:lnTo>
                  <a:pt x="209" y="96"/>
                </a:lnTo>
                <a:lnTo>
                  <a:pt x="187" y="96"/>
                </a:lnTo>
                <a:lnTo>
                  <a:pt x="167" y="100"/>
                </a:lnTo>
                <a:lnTo>
                  <a:pt x="144" y="111"/>
                </a:lnTo>
                <a:lnTo>
                  <a:pt x="126" y="123"/>
                </a:lnTo>
                <a:lnTo>
                  <a:pt x="126" y="123"/>
                </a:lnTo>
                <a:lnTo>
                  <a:pt x="126" y="123"/>
                </a:lnTo>
                <a:lnTo>
                  <a:pt x="110" y="139"/>
                </a:lnTo>
                <a:lnTo>
                  <a:pt x="98" y="157"/>
                </a:lnTo>
                <a:lnTo>
                  <a:pt x="90" y="177"/>
                </a:lnTo>
                <a:lnTo>
                  <a:pt x="86" y="199"/>
                </a:lnTo>
                <a:lnTo>
                  <a:pt x="86" y="221"/>
                </a:lnTo>
                <a:lnTo>
                  <a:pt x="90" y="243"/>
                </a:lnTo>
                <a:lnTo>
                  <a:pt x="98" y="263"/>
                </a:lnTo>
                <a:lnTo>
                  <a:pt x="110" y="281"/>
                </a:lnTo>
                <a:lnTo>
                  <a:pt x="140" y="318"/>
                </a:lnTo>
                <a:lnTo>
                  <a:pt x="140" y="318"/>
                </a:lnTo>
                <a:close/>
                <a:moveTo>
                  <a:pt x="197" y="605"/>
                </a:moveTo>
                <a:lnTo>
                  <a:pt x="215" y="627"/>
                </a:lnTo>
                <a:lnTo>
                  <a:pt x="597" y="312"/>
                </a:lnTo>
                <a:lnTo>
                  <a:pt x="579" y="287"/>
                </a:lnTo>
                <a:lnTo>
                  <a:pt x="197" y="605"/>
                </a:lnTo>
                <a:close/>
              </a:path>
            </a:pathLst>
          </a:custGeom>
          <a:solidFill>
            <a:schemeClr val="bg1"/>
          </a:solidFill>
          <a:ln w="9525">
            <a:noFill/>
          </a:ln>
        </p:spPr>
        <p:txBody>
          <a:bodyPr/>
          <a:p>
            <a:endParaRPr altLang="en-US" lang="zh-CN"/>
          </a:p>
        </p:txBody>
      </p:sp>
      <p:sp>
        <p:nvSpPr>
          <p:cNvPr id="1049426" name="Freeform 9"/>
          <p:cNvSpPr>
            <a:spLocks noEditPoints="1"/>
          </p:cNvSpPr>
          <p:nvPr/>
        </p:nvSpPr>
        <p:spPr>
          <a:xfrm>
            <a:off x="5830888" y="2908300"/>
            <a:ext cx="139700" cy="184150"/>
          </a:xfrm>
          <a:custGeom>
            <a:avLst/>
            <a:ahLst/>
            <a:cxnLst>
              <a:cxn ang="0">
                <a:pos x="225" y="585"/>
              </a:cxn>
              <a:cxn ang="0">
                <a:pos x="111" y="666"/>
              </a:cxn>
              <a:cxn ang="0">
                <a:pos x="32" y="786"/>
              </a:cxn>
              <a:cxn ang="0">
                <a:pos x="0" y="933"/>
              </a:cxn>
              <a:cxn ang="0">
                <a:pos x="625" y="374"/>
              </a:cxn>
              <a:cxn ang="0">
                <a:pos x="658" y="350"/>
              </a:cxn>
              <a:cxn ang="0">
                <a:pos x="662" y="294"/>
              </a:cxn>
              <a:cxn ang="0">
                <a:pos x="589" y="139"/>
              </a:cxn>
              <a:cxn ang="0">
                <a:pos x="557" y="61"/>
              </a:cxn>
              <a:cxn ang="0">
                <a:pos x="557" y="36"/>
              </a:cxn>
              <a:cxn ang="0">
                <a:pos x="515" y="51"/>
              </a:cxn>
              <a:cxn ang="0">
                <a:pos x="404" y="16"/>
              </a:cxn>
              <a:cxn ang="0">
                <a:pos x="306" y="0"/>
              </a:cxn>
              <a:cxn ang="0">
                <a:pos x="211" y="22"/>
              </a:cxn>
              <a:cxn ang="0">
                <a:pos x="163" y="63"/>
              </a:cxn>
              <a:cxn ang="0">
                <a:pos x="141" y="141"/>
              </a:cxn>
              <a:cxn ang="0">
                <a:pos x="585" y="426"/>
              </a:cxn>
              <a:cxn ang="0">
                <a:pos x="525" y="501"/>
              </a:cxn>
              <a:cxn ang="0">
                <a:pos x="442" y="547"/>
              </a:cxn>
              <a:cxn ang="0">
                <a:pos x="364" y="559"/>
              </a:cxn>
              <a:cxn ang="0">
                <a:pos x="243" y="529"/>
              </a:cxn>
              <a:cxn ang="0">
                <a:pos x="155" y="449"/>
              </a:cxn>
              <a:cxn ang="0">
                <a:pos x="113" y="332"/>
              </a:cxn>
              <a:cxn ang="0">
                <a:pos x="117" y="254"/>
              </a:cxn>
              <a:cxn ang="0">
                <a:pos x="376" y="284"/>
              </a:cxn>
              <a:cxn ang="0">
                <a:pos x="215" y="314"/>
              </a:cxn>
              <a:cxn ang="0">
                <a:pos x="139" y="330"/>
              </a:cxn>
              <a:cxn ang="0">
                <a:pos x="177" y="432"/>
              </a:cxn>
              <a:cxn ang="0">
                <a:pos x="256" y="505"/>
              </a:cxn>
              <a:cxn ang="0">
                <a:pos x="364" y="533"/>
              </a:cxn>
              <a:cxn ang="0">
                <a:pos x="434" y="521"/>
              </a:cxn>
              <a:cxn ang="0">
                <a:pos x="509" y="479"/>
              </a:cxn>
              <a:cxn ang="0">
                <a:pos x="563" y="412"/>
              </a:cxn>
              <a:cxn ang="0">
                <a:pos x="436" y="434"/>
              </a:cxn>
              <a:cxn ang="0">
                <a:pos x="306" y="457"/>
              </a:cxn>
              <a:cxn ang="0">
                <a:pos x="360" y="473"/>
              </a:cxn>
              <a:cxn ang="0">
                <a:pos x="404" y="463"/>
              </a:cxn>
              <a:cxn ang="0">
                <a:pos x="436" y="434"/>
              </a:cxn>
              <a:cxn ang="0">
                <a:pos x="473" y="332"/>
              </a:cxn>
              <a:cxn ang="0">
                <a:pos x="481" y="360"/>
              </a:cxn>
              <a:cxn ang="0">
                <a:pos x="451" y="384"/>
              </a:cxn>
              <a:cxn ang="0">
                <a:pos x="422" y="366"/>
              </a:cxn>
              <a:cxn ang="0">
                <a:pos x="422" y="342"/>
              </a:cxn>
              <a:cxn ang="0">
                <a:pos x="451" y="324"/>
              </a:cxn>
              <a:cxn ang="0">
                <a:pos x="290" y="332"/>
              </a:cxn>
              <a:cxn ang="0">
                <a:pos x="298" y="360"/>
              </a:cxn>
              <a:cxn ang="0">
                <a:pos x="270" y="384"/>
              </a:cxn>
              <a:cxn ang="0">
                <a:pos x="241" y="366"/>
              </a:cxn>
              <a:cxn ang="0">
                <a:pos x="241" y="342"/>
              </a:cxn>
              <a:cxn ang="0">
                <a:pos x="270" y="324"/>
              </a:cxn>
              <a:cxn ang="0">
                <a:pos x="714" y="873"/>
              </a:cxn>
              <a:cxn ang="0">
                <a:pos x="662" y="736"/>
              </a:cxn>
              <a:cxn ang="0">
                <a:pos x="569" y="629"/>
              </a:cxn>
              <a:cxn ang="0">
                <a:pos x="473" y="933"/>
              </a:cxn>
              <a:cxn ang="0">
                <a:pos x="469" y="575"/>
              </a:cxn>
            </a:cxnLst>
            <a:rect l="0" t="0" r="0" b="0"/>
            <a:pathLst>
              <a:path w="720" h="933">
                <a:moveTo>
                  <a:pt x="0" y="933"/>
                </a:moveTo>
                <a:lnTo>
                  <a:pt x="251" y="933"/>
                </a:lnTo>
                <a:lnTo>
                  <a:pt x="251" y="575"/>
                </a:lnTo>
                <a:lnTo>
                  <a:pt x="251" y="575"/>
                </a:lnTo>
                <a:lnTo>
                  <a:pt x="225" y="585"/>
                </a:lnTo>
                <a:lnTo>
                  <a:pt x="201" y="597"/>
                </a:lnTo>
                <a:lnTo>
                  <a:pt x="177" y="611"/>
                </a:lnTo>
                <a:lnTo>
                  <a:pt x="153" y="627"/>
                </a:lnTo>
                <a:lnTo>
                  <a:pt x="131" y="645"/>
                </a:lnTo>
                <a:lnTo>
                  <a:pt x="111" y="666"/>
                </a:lnTo>
                <a:lnTo>
                  <a:pt x="93" y="686"/>
                </a:lnTo>
                <a:lnTo>
                  <a:pt x="75" y="710"/>
                </a:lnTo>
                <a:lnTo>
                  <a:pt x="59" y="734"/>
                </a:lnTo>
                <a:lnTo>
                  <a:pt x="44" y="758"/>
                </a:lnTo>
                <a:lnTo>
                  <a:pt x="32" y="786"/>
                </a:lnTo>
                <a:lnTo>
                  <a:pt x="20" y="812"/>
                </a:lnTo>
                <a:lnTo>
                  <a:pt x="12" y="842"/>
                </a:lnTo>
                <a:lnTo>
                  <a:pt x="6" y="873"/>
                </a:lnTo>
                <a:lnTo>
                  <a:pt x="2" y="903"/>
                </a:lnTo>
                <a:lnTo>
                  <a:pt x="0" y="933"/>
                </a:lnTo>
                <a:lnTo>
                  <a:pt x="0" y="933"/>
                </a:lnTo>
                <a:close/>
                <a:moveTo>
                  <a:pt x="141" y="141"/>
                </a:moveTo>
                <a:lnTo>
                  <a:pt x="141" y="141"/>
                </a:lnTo>
                <a:lnTo>
                  <a:pt x="625" y="374"/>
                </a:lnTo>
                <a:lnTo>
                  <a:pt x="625" y="374"/>
                </a:lnTo>
                <a:lnTo>
                  <a:pt x="635" y="372"/>
                </a:lnTo>
                <a:lnTo>
                  <a:pt x="643" y="368"/>
                </a:lnTo>
                <a:lnTo>
                  <a:pt x="650" y="362"/>
                </a:lnTo>
                <a:lnTo>
                  <a:pt x="654" y="356"/>
                </a:lnTo>
                <a:lnTo>
                  <a:pt x="658" y="350"/>
                </a:lnTo>
                <a:lnTo>
                  <a:pt x="662" y="342"/>
                </a:lnTo>
                <a:lnTo>
                  <a:pt x="664" y="328"/>
                </a:lnTo>
                <a:lnTo>
                  <a:pt x="664" y="328"/>
                </a:lnTo>
                <a:lnTo>
                  <a:pt x="664" y="310"/>
                </a:lnTo>
                <a:lnTo>
                  <a:pt x="662" y="294"/>
                </a:lnTo>
                <a:lnTo>
                  <a:pt x="656" y="262"/>
                </a:lnTo>
                <a:lnTo>
                  <a:pt x="643" y="227"/>
                </a:lnTo>
                <a:lnTo>
                  <a:pt x="629" y="197"/>
                </a:lnTo>
                <a:lnTo>
                  <a:pt x="611" y="167"/>
                </a:lnTo>
                <a:lnTo>
                  <a:pt x="589" y="139"/>
                </a:lnTo>
                <a:lnTo>
                  <a:pt x="563" y="113"/>
                </a:lnTo>
                <a:lnTo>
                  <a:pt x="537" y="89"/>
                </a:lnTo>
                <a:lnTo>
                  <a:pt x="537" y="89"/>
                </a:lnTo>
                <a:lnTo>
                  <a:pt x="547" y="75"/>
                </a:lnTo>
                <a:lnTo>
                  <a:pt x="557" y="61"/>
                </a:lnTo>
                <a:lnTo>
                  <a:pt x="559" y="53"/>
                </a:lnTo>
                <a:lnTo>
                  <a:pt x="561" y="47"/>
                </a:lnTo>
                <a:lnTo>
                  <a:pt x="561" y="41"/>
                </a:lnTo>
                <a:lnTo>
                  <a:pt x="557" y="36"/>
                </a:lnTo>
                <a:lnTo>
                  <a:pt x="557" y="36"/>
                </a:lnTo>
                <a:lnTo>
                  <a:pt x="551" y="34"/>
                </a:lnTo>
                <a:lnTo>
                  <a:pt x="545" y="34"/>
                </a:lnTo>
                <a:lnTo>
                  <a:pt x="537" y="36"/>
                </a:lnTo>
                <a:lnTo>
                  <a:pt x="531" y="41"/>
                </a:lnTo>
                <a:lnTo>
                  <a:pt x="515" y="51"/>
                </a:lnTo>
                <a:lnTo>
                  <a:pt x="501" y="63"/>
                </a:lnTo>
                <a:lnTo>
                  <a:pt x="501" y="63"/>
                </a:lnTo>
                <a:lnTo>
                  <a:pt x="463" y="41"/>
                </a:lnTo>
                <a:lnTo>
                  <a:pt x="424" y="22"/>
                </a:lnTo>
                <a:lnTo>
                  <a:pt x="404" y="16"/>
                </a:lnTo>
                <a:lnTo>
                  <a:pt x="384" y="10"/>
                </a:lnTo>
                <a:lnTo>
                  <a:pt x="364" y="6"/>
                </a:lnTo>
                <a:lnTo>
                  <a:pt x="344" y="2"/>
                </a:lnTo>
                <a:lnTo>
                  <a:pt x="326" y="0"/>
                </a:lnTo>
                <a:lnTo>
                  <a:pt x="306" y="0"/>
                </a:lnTo>
                <a:lnTo>
                  <a:pt x="286" y="2"/>
                </a:lnTo>
                <a:lnTo>
                  <a:pt x="266" y="4"/>
                </a:lnTo>
                <a:lnTo>
                  <a:pt x="247" y="8"/>
                </a:lnTo>
                <a:lnTo>
                  <a:pt x="229" y="14"/>
                </a:lnTo>
                <a:lnTo>
                  <a:pt x="211" y="22"/>
                </a:lnTo>
                <a:lnTo>
                  <a:pt x="195" y="32"/>
                </a:lnTo>
                <a:lnTo>
                  <a:pt x="195" y="32"/>
                </a:lnTo>
                <a:lnTo>
                  <a:pt x="183" y="41"/>
                </a:lnTo>
                <a:lnTo>
                  <a:pt x="173" y="51"/>
                </a:lnTo>
                <a:lnTo>
                  <a:pt x="163" y="63"/>
                </a:lnTo>
                <a:lnTo>
                  <a:pt x="155" y="77"/>
                </a:lnTo>
                <a:lnTo>
                  <a:pt x="149" y="91"/>
                </a:lnTo>
                <a:lnTo>
                  <a:pt x="145" y="107"/>
                </a:lnTo>
                <a:lnTo>
                  <a:pt x="141" y="123"/>
                </a:lnTo>
                <a:lnTo>
                  <a:pt x="141" y="141"/>
                </a:lnTo>
                <a:lnTo>
                  <a:pt x="141" y="141"/>
                </a:lnTo>
                <a:close/>
                <a:moveTo>
                  <a:pt x="601" y="392"/>
                </a:moveTo>
                <a:lnTo>
                  <a:pt x="601" y="392"/>
                </a:lnTo>
                <a:lnTo>
                  <a:pt x="593" y="410"/>
                </a:lnTo>
                <a:lnTo>
                  <a:pt x="585" y="426"/>
                </a:lnTo>
                <a:lnTo>
                  <a:pt x="575" y="442"/>
                </a:lnTo>
                <a:lnTo>
                  <a:pt x="565" y="459"/>
                </a:lnTo>
                <a:lnTo>
                  <a:pt x="553" y="473"/>
                </a:lnTo>
                <a:lnTo>
                  <a:pt x="539" y="487"/>
                </a:lnTo>
                <a:lnTo>
                  <a:pt x="525" y="501"/>
                </a:lnTo>
                <a:lnTo>
                  <a:pt x="511" y="511"/>
                </a:lnTo>
                <a:lnTo>
                  <a:pt x="495" y="523"/>
                </a:lnTo>
                <a:lnTo>
                  <a:pt x="477" y="531"/>
                </a:lnTo>
                <a:lnTo>
                  <a:pt x="461" y="539"/>
                </a:lnTo>
                <a:lnTo>
                  <a:pt x="442" y="547"/>
                </a:lnTo>
                <a:lnTo>
                  <a:pt x="422" y="551"/>
                </a:lnTo>
                <a:lnTo>
                  <a:pt x="404" y="555"/>
                </a:lnTo>
                <a:lnTo>
                  <a:pt x="384" y="557"/>
                </a:lnTo>
                <a:lnTo>
                  <a:pt x="364" y="559"/>
                </a:lnTo>
                <a:lnTo>
                  <a:pt x="364" y="559"/>
                </a:lnTo>
                <a:lnTo>
                  <a:pt x="338" y="557"/>
                </a:lnTo>
                <a:lnTo>
                  <a:pt x="312" y="553"/>
                </a:lnTo>
                <a:lnTo>
                  <a:pt x="288" y="547"/>
                </a:lnTo>
                <a:lnTo>
                  <a:pt x="266" y="539"/>
                </a:lnTo>
                <a:lnTo>
                  <a:pt x="243" y="529"/>
                </a:lnTo>
                <a:lnTo>
                  <a:pt x="223" y="515"/>
                </a:lnTo>
                <a:lnTo>
                  <a:pt x="203" y="501"/>
                </a:lnTo>
                <a:lnTo>
                  <a:pt x="185" y="485"/>
                </a:lnTo>
                <a:lnTo>
                  <a:pt x="169" y="467"/>
                </a:lnTo>
                <a:lnTo>
                  <a:pt x="155" y="449"/>
                </a:lnTo>
                <a:lnTo>
                  <a:pt x="143" y="426"/>
                </a:lnTo>
                <a:lnTo>
                  <a:pt x="131" y="404"/>
                </a:lnTo>
                <a:lnTo>
                  <a:pt x="123" y="382"/>
                </a:lnTo>
                <a:lnTo>
                  <a:pt x="117" y="358"/>
                </a:lnTo>
                <a:lnTo>
                  <a:pt x="113" y="332"/>
                </a:lnTo>
                <a:lnTo>
                  <a:pt x="111" y="308"/>
                </a:lnTo>
                <a:lnTo>
                  <a:pt x="111" y="308"/>
                </a:lnTo>
                <a:lnTo>
                  <a:pt x="113" y="290"/>
                </a:lnTo>
                <a:lnTo>
                  <a:pt x="115" y="272"/>
                </a:lnTo>
                <a:lnTo>
                  <a:pt x="117" y="254"/>
                </a:lnTo>
                <a:lnTo>
                  <a:pt x="121" y="237"/>
                </a:lnTo>
                <a:lnTo>
                  <a:pt x="133" y="205"/>
                </a:lnTo>
                <a:lnTo>
                  <a:pt x="149" y="175"/>
                </a:lnTo>
                <a:lnTo>
                  <a:pt x="376" y="284"/>
                </a:lnTo>
                <a:lnTo>
                  <a:pt x="376" y="284"/>
                </a:lnTo>
                <a:lnTo>
                  <a:pt x="340" y="296"/>
                </a:lnTo>
                <a:lnTo>
                  <a:pt x="300" y="306"/>
                </a:lnTo>
                <a:lnTo>
                  <a:pt x="258" y="312"/>
                </a:lnTo>
                <a:lnTo>
                  <a:pt x="215" y="314"/>
                </a:lnTo>
                <a:lnTo>
                  <a:pt x="215" y="314"/>
                </a:lnTo>
                <a:lnTo>
                  <a:pt x="175" y="312"/>
                </a:lnTo>
                <a:lnTo>
                  <a:pt x="139" y="308"/>
                </a:lnTo>
                <a:lnTo>
                  <a:pt x="139" y="308"/>
                </a:lnTo>
                <a:lnTo>
                  <a:pt x="139" y="308"/>
                </a:lnTo>
                <a:lnTo>
                  <a:pt x="139" y="330"/>
                </a:lnTo>
                <a:lnTo>
                  <a:pt x="143" y="352"/>
                </a:lnTo>
                <a:lnTo>
                  <a:pt x="149" y="374"/>
                </a:lnTo>
                <a:lnTo>
                  <a:pt x="155" y="394"/>
                </a:lnTo>
                <a:lnTo>
                  <a:pt x="165" y="414"/>
                </a:lnTo>
                <a:lnTo>
                  <a:pt x="177" y="432"/>
                </a:lnTo>
                <a:lnTo>
                  <a:pt x="189" y="451"/>
                </a:lnTo>
                <a:lnTo>
                  <a:pt x="203" y="467"/>
                </a:lnTo>
                <a:lnTo>
                  <a:pt x="219" y="481"/>
                </a:lnTo>
                <a:lnTo>
                  <a:pt x="237" y="495"/>
                </a:lnTo>
                <a:lnTo>
                  <a:pt x="256" y="505"/>
                </a:lnTo>
                <a:lnTo>
                  <a:pt x="276" y="515"/>
                </a:lnTo>
                <a:lnTo>
                  <a:pt x="296" y="523"/>
                </a:lnTo>
                <a:lnTo>
                  <a:pt x="318" y="527"/>
                </a:lnTo>
                <a:lnTo>
                  <a:pt x="340" y="531"/>
                </a:lnTo>
                <a:lnTo>
                  <a:pt x="364" y="533"/>
                </a:lnTo>
                <a:lnTo>
                  <a:pt x="364" y="533"/>
                </a:lnTo>
                <a:lnTo>
                  <a:pt x="382" y="531"/>
                </a:lnTo>
                <a:lnTo>
                  <a:pt x="400" y="529"/>
                </a:lnTo>
                <a:lnTo>
                  <a:pt x="416" y="525"/>
                </a:lnTo>
                <a:lnTo>
                  <a:pt x="434" y="521"/>
                </a:lnTo>
                <a:lnTo>
                  <a:pt x="451" y="515"/>
                </a:lnTo>
                <a:lnTo>
                  <a:pt x="467" y="507"/>
                </a:lnTo>
                <a:lnTo>
                  <a:pt x="481" y="499"/>
                </a:lnTo>
                <a:lnTo>
                  <a:pt x="497" y="489"/>
                </a:lnTo>
                <a:lnTo>
                  <a:pt x="509" y="479"/>
                </a:lnTo>
                <a:lnTo>
                  <a:pt x="523" y="467"/>
                </a:lnTo>
                <a:lnTo>
                  <a:pt x="533" y="455"/>
                </a:lnTo>
                <a:lnTo>
                  <a:pt x="545" y="440"/>
                </a:lnTo>
                <a:lnTo>
                  <a:pt x="555" y="426"/>
                </a:lnTo>
                <a:lnTo>
                  <a:pt x="563" y="412"/>
                </a:lnTo>
                <a:lnTo>
                  <a:pt x="571" y="396"/>
                </a:lnTo>
                <a:lnTo>
                  <a:pt x="577" y="380"/>
                </a:lnTo>
                <a:lnTo>
                  <a:pt x="601" y="392"/>
                </a:lnTo>
                <a:lnTo>
                  <a:pt x="601" y="392"/>
                </a:lnTo>
                <a:close/>
                <a:moveTo>
                  <a:pt x="436" y="434"/>
                </a:moveTo>
                <a:lnTo>
                  <a:pt x="282" y="434"/>
                </a:lnTo>
                <a:lnTo>
                  <a:pt x="282" y="434"/>
                </a:lnTo>
                <a:lnTo>
                  <a:pt x="290" y="442"/>
                </a:lnTo>
                <a:lnTo>
                  <a:pt x="298" y="451"/>
                </a:lnTo>
                <a:lnTo>
                  <a:pt x="306" y="457"/>
                </a:lnTo>
                <a:lnTo>
                  <a:pt x="316" y="463"/>
                </a:lnTo>
                <a:lnTo>
                  <a:pt x="326" y="467"/>
                </a:lnTo>
                <a:lnTo>
                  <a:pt x="336" y="471"/>
                </a:lnTo>
                <a:lnTo>
                  <a:pt x="348" y="473"/>
                </a:lnTo>
                <a:lnTo>
                  <a:pt x="360" y="473"/>
                </a:lnTo>
                <a:lnTo>
                  <a:pt x="360" y="473"/>
                </a:lnTo>
                <a:lnTo>
                  <a:pt x="372" y="473"/>
                </a:lnTo>
                <a:lnTo>
                  <a:pt x="382" y="471"/>
                </a:lnTo>
                <a:lnTo>
                  <a:pt x="394" y="467"/>
                </a:lnTo>
                <a:lnTo>
                  <a:pt x="404" y="463"/>
                </a:lnTo>
                <a:lnTo>
                  <a:pt x="414" y="457"/>
                </a:lnTo>
                <a:lnTo>
                  <a:pt x="422" y="451"/>
                </a:lnTo>
                <a:lnTo>
                  <a:pt x="430" y="442"/>
                </a:lnTo>
                <a:lnTo>
                  <a:pt x="436" y="434"/>
                </a:lnTo>
                <a:lnTo>
                  <a:pt x="436" y="434"/>
                </a:lnTo>
                <a:close/>
                <a:moveTo>
                  <a:pt x="451" y="324"/>
                </a:moveTo>
                <a:lnTo>
                  <a:pt x="451" y="324"/>
                </a:lnTo>
                <a:lnTo>
                  <a:pt x="457" y="324"/>
                </a:lnTo>
                <a:lnTo>
                  <a:pt x="463" y="326"/>
                </a:lnTo>
                <a:lnTo>
                  <a:pt x="473" y="332"/>
                </a:lnTo>
                <a:lnTo>
                  <a:pt x="479" y="342"/>
                </a:lnTo>
                <a:lnTo>
                  <a:pt x="481" y="348"/>
                </a:lnTo>
                <a:lnTo>
                  <a:pt x="481" y="354"/>
                </a:lnTo>
                <a:lnTo>
                  <a:pt x="481" y="354"/>
                </a:lnTo>
                <a:lnTo>
                  <a:pt x="481" y="360"/>
                </a:lnTo>
                <a:lnTo>
                  <a:pt x="479" y="366"/>
                </a:lnTo>
                <a:lnTo>
                  <a:pt x="473" y="376"/>
                </a:lnTo>
                <a:lnTo>
                  <a:pt x="463" y="382"/>
                </a:lnTo>
                <a:lnTo>
                  <a:pt x="457" y="384"/>
                </a:lnTo>
                <a:lnTo>
                  <a:pt x="451" y="384"/>
                </a:lnTo>
                <a:lnTo>
                  <a:pt x="451" y="384"/>
                </a:lnTo>
                <a:lnTo>
                  <a:pt x="444" y="384"/>
                </a:lnTo>
                <a:lnTo>
                  <a:pt x="438" y="382"/>
                </a:lnTo>
                <a:lnTo>
                  <a:pt x="428" y="376"/>
                </a:lnTo>
                <a:lnTo>
                  <a:pt x="422" y="366"/>
                </a:lnTo>
                <a:lnTo>
                  <a:pt x="420" y="360"/>
                </a:lnTo>
                <a:lnTo>
                  <a:pt x="420" y="354"/>
                </a:lnTo>
                <a:lnTo>
                  <a:pt x="420" y="354"/>
                </a:lnTo>
                <a:lnTo>
                  <a:pt x="420" y="348"/>
                </a:lnTo>
                <a:lnTo>
                  <a:pt x="422" y="342"/>
                </a:lnTo>
                <a:lnTo>
                  <a:pt x="428" y="332"/>
                </a:lnTo>
                <a:lnTo>
                  <a:pt x="438" y="326"/>
                </a:lnTo>
                <a:lnTo>
                  <a:pt x="444" y="324"/>
                </a:lnTo>
                <a:lnTo>
                  <a:pt x="451" y="324"/>
                </a:lnTo>
                <a:lnTo>
                  <a:pt x="451" y="324"/>
                </a:lnTo>
                <a:close/>
                <a:moveTo>
                  <a:pt x="270" y="324"/>
                </a:moveTo>
                <a:lnTo>
                  <a:pt x="270" y="324"/>
                </a:lnTo>
                <a:lnTo>
                  <a:pt x="276" y="324"/>
                </a:lnTo>
                <a:lnTo>
                  <a:pt x="280" y="326"/>
                </a:lnTo>
                <a:lnTo>
                  <a:pt x="290" y="332"/>
                </a:lnTo>
                <a:lnTo>
                  <a:pt x="296" y="342"/>
                </a:lnTo>
                <a:lnTo>
                  <a:pt x="298" y="348"/>
                </a:lnTo>
                <a:lnTo>
                  <a:pt x="300" y="354"/>
                </a:lnTo>
                <a:lnTo>
                  <a:pt x="300" y="354"/>
                </a:lnTo>
                <a:lnTo>
                  <a:pt x="298" y="360"/>
                </a:lnTo>
                <a:lnTo>
                  <a:pt x="296" y="366"/>
                </a:lnTo>
                <a:lnTo>
                  <a:pt x="290" y="376"/>
                </a:lnTo>
                <a:lnTo>
                  <a:pt x="280" y="382"/>
                </a:lnTo>
                <a:lnTo>
                  <a:pt x="276" y="384"/>
                </a:lnTo>
                <a:lnTo>
                  <a:pt x="270" y="384"/>
                </a:lnTo>
                <a:lnTo>
                  <a:pt x="270" y="384"/>
                </a:lnTo>
                <a:lnTo>
                  <a:pt x="264" y="384"/>
                </a:lnTo>
                <a:lnTo>
                  <a:pt x="258" y="382"/>
                </a:lnTo>
                <a:lnTo>
                  <a:pt x="247" y="376"/>
                </a:lnTo>
                <a:lnTo>
                  <a:pt x="241" y="366"/>
                </a:lnTo>
                <a:lnTo>
                  <a:pt x="239" y="360"/>
                </a:lnTo>
                <a:lnTo>
                  <a:pt x="239" y="354"/>
                </a:lnTo>
                <a:lnTo>
                  <a:pt x="239" y="354"/>
                </a:lnTo>
                <a:lnTo>
                  <a:pt x="239" y="348"/>
                </a:lnTo>
                <a:lnTo>
                  <a:pt x="241" y="342"/>
                </a:lnTo>
                <a:lnTo>
                  <a:pt x="247" y="332"/>
                </a:lnTo>
                <a:lnTo>
                  <a:pt x="258" y="326"/>
                </a:lnTo>
                <a:lnTo>
                  <a:pt x="264" y="324"/>
                </a:lnTo>
                <a:lnTo>
                  <a:pt x="270" y="324"/>
                </a:lnTo>
                <a:lnTo>
                  <a:pt x="270" y="324"/>
                </a:lnTo>
                <a:close/>
                <a:moveTo>
                  <a:pt x="473" y="933"/>
                </a:moveTo>
                <a:lnTo>
                  <a:pt x="720" y="933"/>
                </a:lnTo>
                <a:lnTo>
                  <a:pt x="720" y="933"/>
                </a:lnTo>
                <a:lnTo>
                  <a:pt x="718" y="903"/>
                </a:lnTo>
                <a:lnTo>
                  <a:pt x="714" y="873"/>
                </a:lnTo>
                <a:lnTo>
                  <a:pt x="708" y="842"/>
                </a:lnTo>
                <a:lnTo>
                  <a:pt x="700" y="814"/>
                </a:lnTo>
                <a:lnTo>
                  <a:pt x="688" y="786"/>
                </a:lnTo>
                <a:lnTo>
                  <a:pt x="676" y="760"/>
                </a:lnTo>
                <a:lnTo>
                  <a:pt x="662" y="736"/>
                </a:lnTo>
                <a:lnTo>
                  <a:pt x="647" y="712"/>
                </a:lnTo>
                <a:lnTo>
                  <a:pt x="629" y="690"/>
                </a:lnTo>
                <a:lnTo>
                  <a:pt x="611" y="668"/>
                </a:lnTo>
                <a:lnTo>
                  <a:pt x="591" y="647"/>
                </a:lnTo>
                <a:lnTo>
                  <a:pt x="569" y="629"/>
                </a:lnTo>
                <a:lnTo>
                  <a:pt x="547" y="613"/>
                </a:lnTo>
                <a:lnTo>
                  <a:pt x="523" y="599"/>
                </a:lnTo>
                <a:lnTo>
                  <a:pt x="499" y="587"/>
                </a:lnTo>
                <a:lnTo>
                  <a:pt x="473" y="577"/>
                </a:lnTo>
                <a:lnTo>
                  <a:pt x="473" y="933"/>
                </a:lnTo>
                <a:lnTo>
                  <a:pt x="473" y="933"/>
                </a:lnTo>
                <a:close/>
                <a:moveTo>
                  <a:pt x="469" y="575"/>
                </a:moveTo>
                <a:lnTo>
                  <a:pt x="467" y="575"/>
                </a:lnTo>
                <a:lnTo>
                  <a:pt x="467" y="575"/>
                </a:lnTo>
                <a:lnTo>
                  <a:pt x="469" y="575"/>
                </a:lnTo>
                <a:close/>
              </a:path>
            </a:pathLst>
          </a:custGeom>
          <a:solidFill>
            <a:schemeClr val="bg1"/>
          </a:solidFill>
          <a:ln w="9525">
            <a:noFill/>
          </a:ln>
        </p:spPr>
        <p:txBody>
          <a:bodyPr/>
          <a:p>
            <a:endParaRPr altLang="en-US" lang="zh-CN"/>
          </a:p>
        </p:txBody>
      </p:sp>
      <p:sp>
        <p:nvSpPr>
          <p:cNvPr id="1049427" name="Freeform 14"/>
          <p:cNvSpPr>
            <a:spLocks noEditPoints="1"/>
          </p:cNvSpPr>
          <p:nvPr/>
        </p:nvSpPr>
        <p:spPr>
          <a:xfrm>
            <a:off x="1482725" y="2908300"/>
            <a:ext cx="206375" cy="168275"/>
          </a:xfrm>
          <a:custGeom>
            <a:avLst/>
            <a:ahLst/>
            <a:cxnLst>
              <a:cxn ang="0">
                <a:pos x="514" y="651"/>
              </a:cxn>
              <a:cxn ang="0">
                <a:pos x="527" y="709"/>
              </a:cxn>
              <a:cxn ang="0">
                <a:pos x="517" y="774"/>
              </a:cxn>
              <a:cxn ang="0">
                <a:pos x="480" y="822"/>
              </a:cxn>
              <a:cxn ang="0">
                <a:pos x="428" y="852"/>
              </a:cxn>
              <a:cxn ang="0">
                <a:pos x="368" y="860"/>
              </a:cxn>
              <a:cxn ang="0">
                <a:pos x="311" y="850"/>
              </a:cxn>
              <a:cxn ang="0">
                <a:pos x="261" y="814"/>
              </a:cxn>
              <a:cxn ang="0">
                <a:pos x="231" y="754"/>
              </a:cxn>
              <a:cxn ang="0">
                <a:pos x="231" y="687"/>
              </a:cxn>
              <a:cxn ang="0">
                <a:pos x="269" y="587"/>
              </a:cxn>
              <a:cxn ang="0">
                <a:pos x="285" y="527"/>
              </a:cxn>
              <a:cxn ang="0">
                <a:pos x="281" y="472"/>
              </a:cxn>
              <a:cxn ang="0">
                <a:pos x="255" y="438"/>
              </a:cxn>
              <a:cxn ang="0">
                <a:pos x="193" y="438"/>
              </a:cxn>
              <a:cxn ang="0">
                <a:pos x="94" y="440"/>
              </a:cxn>
              <a:cxn ang="0">
                <a:pos x="54" y="426"/>
              </a:cxn>
              <a:cxn ang="0">
                <a:pos x="8" y="376"/>
              </a:cxn>
              <a:cxn ang="0">
                <a:pos x="1033" y="0"/>
              </a:cxn>
              <a:cxn ang="0">
                <a:pos x="1017" y="484"/>
              </a:cxn>
              <a:cxn ang="0">
                <a:pos x="935" y="466"/>
              </a:cxn>
              <a:cxn ang="0">
                <a:pos x="880" y="482"/>
              </a:cxn>
              <a:cxn ang="0">
                <a:pos x="862" y="537"/>
              </a:cxn>
              <a:cxn ang="0">
                <a:pos x="878" y="633"/>
              </a:cxn>
              <a:cxn ang="0">
                <a:pos x="872" y="691"/>
              </a:cxn>
              <a:cxn ang="0">
                <a:pos x="832" y="732"/>
              </a:cxn>
              <a:cxn ang="0">
                <a:pos x="768" y="742"/>
              </a:cxn>
              <a:cxn ang="0">
                <a:pos x="722" y="726"/>
              </a:cxn>
              <a:cxn ang="0">
                <a:pos x="691" y="687"/>
              </a:cxn>
              <a:cxn ang="0">
                <a:pos x="687" y="623"/>
              </a:cxn>
              <a:cxn ang="0">
                <a:pos x="707" y="559"/>
              </a:cxn>
              <a:cxn ang="0">
                <a:pos x="709" y="474"/>
              </a:cxn>
              <a:cxn ang="0">
                <a:pos x="689" y="432"/>
              </a:cxn>
              <a:cxn ang="0">
                <a:pos x="639" y="414"/>
              </a:cxn>
              <a:cxn ang="0">
                <a:pos x="555" y="424"/>
              </a:cxn>
              <a:cxn ang="0">
                <a:pos x="490" y="464"/>
              </a:cxn>
              <a:cxn ang="0">
                <a:pos x="472" y="504"/>
              </a:cxn>
              <a:cxn ang="0">
                <a:pos x="476" y="559"/>
              </a:cxn>
              <a:cxn ang="0">
                <a:pos x="297" y="617"/>
              </a:cxn>
              <a:cxn ang="0">
                <a:pos x="269" y="683"/>
              </a:cxn>
              <a:cxn ang="0">
                <a:pos x="265" y="754"/>
              </a:cxn>
              <a:cxn ang="0">
                <a:pos x="293" y="806"/>
              </a:cxn>
              <a:cxn ang="0">
                <a:pos x="364" y="830"/>
              </a:cxn>
              <a:cxn ang="0">
                <a:pos x="317" y="758"/>
              </a:cxn>
              <a:cxn ang="0">
                <a:pos x="297" y="645"/>
              </a:cxn>
              <a:cxn ang="0">
                <a:pos x="740" y="579"/>
              </a:cxn>
              <a:cxn ang="0">
                <a:pos x="716" y="653"/>
              </a:cxn>
              <a:cxn ang="0">
                <a:pos x="730" y="689"/>
              </a:cxn>
              <a:cxn ang="0">
                <a:pos x="772" y="709"/>
              </a:cxn>
              <a:cxn ang="0">
                <a:pos x="764" y="681"/>
              </a:cxn>
              <a:cxn ang="0">
                <a:pos x="742" y="615"/>
              </a:cxn>
              <a:cxn ang="0">
                <a:pos x="500" y="404"/>
              </a:cxn>
              <a:cxn ang="0">
                <a:pos x="428" y="432"/>
              </a:cxn>
              <a:cxn ang="0">
                <a:pos x="410" y="468"/>
              </a:cxn>
              <a:cxn ang="0">
                <a:pos x="422" y="513"/>
              </a:cxn>
              <a:cxn ang="0">
                <a:pos x="438" y="488"/>
              </a:cxn>
              <a:cxn ang="0">
                <a:pos x="474" y="428"/>
              </a:cxn>
              <a:cxn ang="0">
                <a:pos x="878" y="452"/>
              </a:cxn>
              <a:cxn ang="0">
                <a:pos x="832" y="474"/>
              </a:cxn>
              <a:cxn ang="0">
                <a:pos x="826" y="502"/>
              </a:cxn>
              <a:cxn ang="0">
                <a:pos x="840" y="513"/>
              </a:cxn>
              <a:cxn ang="0">
                <a:pos x="864" y="466"/>
              </a:cxn>
            </a:cxnLst>
            <a:rect l="0" t="0" r="0" b="0"/>
            <a:pathLst>
              <a:path w="1033" h="860">
                <a:moveTo>
                  <a:pt x="482" y="575"/>
                </a:moveTo>
                <a:lnTo>
                  <a:pt x="482" y="575"/>
                </a:lnTo>
                <a:lnTo>
                  <a:pt x="498" y="613"/>
                </a:lnTo>
                <a:lnTo>
                  <a:pt x="514" y="651"/>
                </a:lnTo>
                <a:lnTo>
                  <a:pt x="514" y="651"/>
                </a:lnTo>
                <a:lnTo>
                  <a:pt x="521" y="671"/>
                </a:lnTo>
                <a:lnTo>
                  <a:pt x="525" y="691"/>
                </a:lnTo>
                <a:lnTo>
                  <a:pt x="527" y="709"/>
                </a:lnTo>
                <a:lnTo>
                  <a:pt x="527" y="728"/>
                </a:lnTo>
                <a:lnTo>
                  <a:pt x="525" y="744"/>
                </a:lnTo>
                <a:lnTo>
                  <a:pt x="521" y="760"/>
                </a:lnTo>
                <a:lnTo>
                  <a:pt x="517" y="774"/>
                </a:lnTo>
                <a:lnTo>
                  <a:pt x="508" y="788"/>
                </a:lnTo>
                <a:lnTo>
                  <a:pt x="500" y="800"/>
                </a:lnTo>
                <a:lnTo>
                  <a:pt x="490" y="812"/>
                </a:lnTo>
                <a:lnTo>
                  <a:pt x="480" y="822"/>
                </a:lnTo>
                <a:lnTo>
                  <a:pt x="468" y="830"/>
                </a:lnTo>
                <a:lnTo>
                  <a:pt x="456" y="838"/>
                </a:lnTo>
                <a:lnTo>
                  <a:pt x="442" y="846"/>
                </a:lnTo>
                <a:lnTo>
                  <a:pt x="428" y="852"/>
                </a:lnTo>
                <a:lnTo>
                  <a:pt x="414" y="856"/>
                </a:lnTo>
                <a:lnTo>
                  <a:pt x="398" y="858"/>
                </a:lnTo>
                <a:lnTo>
                  <a:pt x="384" y="860"/>
                </a:lnTo>
                <a:lnTo>
                  <a:pt x="368" y="860"/>
                </a:lnTo>
                <a:lnTo>
                  <a:pt x="354" y="860"/>
                </a:lnTo>
                <a:lnTo>
                  <a:pt x="340" y="858"/>
                </a:lnTo>
                <a:lnTo>
                  <a:pt x="324" y="854"/>
                </a:lnTo>
                <a:lnTo>
                  <a:pt x="311" y="850"/>
                </a:lnTo>
                <a:lnTo>
                  <a:pt x="297" y="842"/>
                </a:lnTo>
                <a:lnTo>
                  <a:pt x="285" y="834"/>
                </a:lnTo>
                <a:lnTo>
                  <a:pt x="273" y="826"/>
                </a:lnTo>
                <a:lnTo>
                  <a:pt x="261" y="814"/>
                </a:lnTo>
                <a:lnTo>
                  <a:pt x="253" y="802"/>
                </a:lnTo>
                <a:lnTo>
                  <a:pt x="245" y="788"/>
                </a:lnTo>
                <a:lnTo>
                  <a:pt x="237" y="772"/>
                </a:lnTo>
                <a:lnTo>
                  <a:pt x="231" y="754"/>
                </a:lnTo>
                <a:lnTo>
                  <a:pt x="229" y="734"/>
                </a:lnTo>
                <a:lnTo>
                  <a:pt x="229" y="734"/>
                </a:lnTo>
                <a:lnTo>
                  <a:pt x="227" y="709"/>
                </a:lnTo>
                <a:lnTo>
                  <a:pt x="231" y="687"/>
                </a:lnTo>
                <a:lnTo>
                  <a:pt x="235" y="665"/>
                </a:lnTo>
                <a:lnTo>
                  <a:pt x="243" y="645"/>
                </a:lnTo>
                <a:lnTo>
                  <a:pt x="261" y="607"/>
                </a:lnTo>
                <a:lnTo>
                  <a:pt x="269" y="587"/>
                </a:lnTo>
                <a:lnTo>
                  <a:pt x="277" y="569"/>
                </a:lnTo>
                <a:lnTo>
                  <a:pt x="277" y="569"/>
                </a:lnTo>
                <a:lnTo>
                  <a:pt x="283" y="547"/>
                </a:lnTo>
                <a:lnTo>
                  <a:pt x="285" y="527"/>
                </a:lnTo>
                <a:lnTo>
                  <a:pt x="287" y="509"/>
                </a:lnTo>
                <a:lnTo>
                  <a:pt x="285" y="488"/>
                </a:lnTo>
                <a:lnTo>
                  <a:pt x="285" y="488"/>
                </a:lnTo>
                <a:lnTo>
                  <a:pt x="281" y="472"/>
                </a:lnTo>
                <a:lnTo>
                  <a:pt x="277" y="460"/>
                </a:lnTo>
                <a:lnTo>
                  <a:pt x="271" y="450"/>
                </a:lnTo>
                <a:lnTo>
                  <a:pt x="263" y="444"/>
                </a:lnTo>
                <a:lnTo>
                  <a:pt x="255" y="438"/>
                </a:lnTo>
                <a:lnTo>
                  <a:pt x="245" y="436"/>
                </a:lnTo>
                <a:lnTo>
                  <a:pt x="233" y="434"/>
                </a:lnTo>
                <a:lnTo>
                  <a:pt x="221" y="434"/>
                </a:lnTo>
                <a:lnTo>
                  <a:pt x="193" y="438"/>
                </a:lnTo>
                <a:lnTo>
                  <a:pt x="163" y="440"/>
                </a:lnTo>
                <a:lnTo>
                  <a:pt x="131" y="442"/>
                </a:lnTo>
                <a:lnTo>
                  <a:pt x="112" y="442"/>
                </a:lnTo>
                <a:lnTo>
                  <a:pt x="94" y="440"/>
                </a:lnTo>
                <a:lnTo>
                  <a:pt x="94" y="440"/>
                </a:lnTo>
                <a:lnTo>
                  <a:pt x="80" y="436"/>
                </a:lnTo>
                <a:lnTo>
                  <a:pt x="66" y="432"/>
                </a:lnTo>
                <a:lnTo>
                  <a:pt x="54" y="426"/>
                </a:lnTo>
                <a:lnTo>
                  <a:pt x="44" y="420"/>
                </a:lnTo>
                <a:lnTo>
                  <a:pt x="28" y="406"/>
                </a:lnTo>
                <a:lnTo>
                  <a:pt x="16" y="392"/>
                </a:lnTo>
                <a:lnTo>
                  <a:pt x="8" y="376"/>
                </a:lnTo>
                <a:lnTo>
                  <a:pt x="2" y="364"/>
                </a:lnTo>
                <a:lnTo>
                  <a:pt x="0" y="354"/>
                </a:lnTo>
                <a:lnTo>
                  <a:pt x="0" y="0"/>
                </a:lnTo>
                <a:lnTo>
                  <a:pt x="1033" y="0"/>
                </a:lnTo>
                <a:lnTo>
                  <a:pt x="1033" y="494"/>
                </a:lnTo>
                <a:lnTo>
                  <a:pt x="1033" y="494"/>
                </a:lnTo>
                <a:lnTo>
                  <a:pt x="1027" y="488"/>
                </a:lnTo>
                <a:lnTo>
                  <a:pt x="1017" y="484"/>
                </a:lnTo>
                <a:lnTo>
                  <a:pt x="995" y="474"/>
                </a:lnTo>
                <a:lnTo>
                  <a:pt x="965" y="468"/>
                </a:lnTo>
                <a:lnTo>
                  <a:pt x="949" y="468"/>
                </a:lnTo>
                <a:lnTo>
                  <a:pt x="935" y="466"/>
                </a:lnTo>
                <a:lnTo>
                  <a:pt x="919" y="468"/>
                </a:lnTo>
                <a:lnTo>
                  <a:pt x="904" y="470"/>
                </a:lnTo>
                <a:lnTo>
                  <a:pt x="892" y="476"/>
                </a:lnTo>
                <a:lnTo>
                  <a:pt x="880" y="482"/>
                </a:lnTo>
                <a:lnTo>
                  <a:pt x="872" y="492"/>
                </a:lnTo>
                <a:lnTo>
                  <a:pt x="866" y="504"/>
                </a:lnTo>
                <a:lnTo>
                  <a:pt x="862" y="519"/>
                </a:lnTo>
                <a:lnTo>
                  <a:pt x="862" y="537"/>
                </a:lnTo>
                <a:lnTo>
                  <a:pt x="862" y="537"/>
                </a:lnTo>
                <a:lnTo>
                  <a:pt x="868" y="567"/>
                </a:lnTo>
                <a:lnTo>
                  <a:pt x="874" y="601"/>
                </a:lnTo>
                <a:lnTo>
                  <a:pt x="878" y="633"/>
                </a:lnTo>
                <a:lnTo>
                  <a:pt x="880" y="649"/>
                </a:lnTo>
                <a:lnTo>
                  <a:pt x="878" y="663"/>
                </a:lnTo>
                <a:lnTo>
                  <a:pt x="876" y="679"/>
                </a:lnTo>
                <a:lnTo>
                  <a:pt x="872" y="691"/>
                </a:lnTo>
                <a:lnTo>
                  <a:pt x="866" y="703"/>
                </a:lnTo>
                <a:lnTo>
                  <a:pt x="858" y="716"/>
                </a:lnTo>
                <a:lnTo>
                  <a:pt x="846" y="726"/>
                </a:lnTo>
                <a:lnTo>
                  <a:pt x="832" y="732"/>
                </a:lnTo>
                <a:lnTo>
                  <a:pt x="814" y="738"/>
                </a:lnTo>
                <a:lnTo>
                  <a:pt x="792" y="742"/>
                </a:lnTo>
                <a:lnTo>
                  <a:pt x="792" y="742"/>
                </a:lnTo>
                <a:lnTo>
                  <a:pt x="768" y="742"/>
                </a:lnTo>
                <a:lnTo>
                  <a:pt x="756" y="740"/>
                </a:lnTo>
                <a:lnTo>
                  <a:pt x="744" y="738"/>
                </a:lnTo>
                <a:lnTo>
                  <a:pt x="732" y="732"/>
                </a:lnTo>
                <a:lnTo>
                  <a:pt x="722" y="726"/>
                </a:lnTo>
                <a:lnTo>
                  <a:pt x="711" y="720"/>
                </a:lnTo>
                <a:lnTo>
                  <a:pt x="703" y="709"/>
                </a:lnTo>
                <a:lnTo>
                  <a:pt x="695" y="699"/>
                </a:lnTo>
                <a:lnTo>
                  <a:pt x="691" y="687"/>
                </a:lnTo>
                <a:lnTo>
                  <a:pt x="687" y="675"/>
                </a:lnTo>
                <a:lnTo>
                  <a:pt x="685" y="659"/>
                </a:lnTo>
                <a:lnTo>
                  <a:pt x="685" y="641"/>
                </a:lnTo>
                <a:lnTo>
                  <a:pt x="687" y="623"/>
                </a:lnTo>
                <a:lnTo>
                  <a:pt x="693" y="601"/>
                </a:lnTo>
                <a:lnTo>
                  <a:pt x="701" y="579"/>
                </a:lnTo>
                <a:lnTo>
                  <a:pt x="701" y="579"/>
                </a:lnTo>
                <a:lnTo>
                  <a:pt x="707" y="559"/>
                </a:lnTo>
                <a:lnTo>
                  <a:pt x="711" y="537"/>
                </a:lnTo>
                <a:lnTo>
                  <a:pt x="713" y="517"/>
                </a:lnTo>
                <a:lnTo>
                  <a:pt x="711" y="494"/>
                </a:lnTo>
                <a:lnTo>
                  <a:pt x="709" y="474"/>
                </a:lnTo>
                <a:lnTo>
                  <a:pt x="703" y="458"/>
                </a:lnTo>
                <a:lnTo>
                  <a:pt x="697" y="442"/>
                </a:lnTo>
                <a:lnTo>
                  <a:pt x="689" y="432"/>
                </a:lnTo>
                <a:lnTo>
                  <a:pt x="689" y="432"/>
                </a:lnTo>
                <a:lnTo>
                  <a:pt x="683" y="426"/>
                </a:lnTo>
                <a:lnTo>
                  <a:pt x="671" y="420"/>
                </a:lnTo>
                <a:lnTo>
                  <a:pt x="657" y="418"/>
                </a:lnTo>
                <a:lnTo>
                  <a:pt x="639" y="414"/>
                </a:lnTo>
                <a:lnTo>
                  <a:pt x="619" y="414"/>
                </a:lnTo>
                <a:lnTo>
                  <a:pt x="599" y="416"/>
                </a:lnTo>
                <a:lnTo>
                  <a:pt x="577" y="418"/>
                </a:lnTo>
                <a:lnTo>
                  <a:pt x="555" y="424"/>
                </a:lnTo>
                <a:lnTo>
                  <a:pt x="533" y="432"/>
                </a:lnTo>
                <a:lnTo>
                  <a:pt x="514" y="444"/>
                </a:lnTo>
                <a:lnTo>
                  <a:pt x="496" y="456"/>
                </a:lnTo>
                <a:lnTo>
                  <a:pt x="490" y="464"/>
                </a:lnTo>
                <a:lnTo>
                  <a:pt x="484" y="474"/>
                </a:lnTo>
                <a:lnTo>
                  <a:pt x="478" y="482"/>
                </a:lnTo>
                <a:lnTo>
                  <a:pt x="474" y="494"/>
                </a:lnTo>
                <a:lnTo>
                  <a:pt x="472" y="504"/>
                </a:lnTo>
                <a:lnTo>
                  <a:pt x="470" y="517"/>
                </a:lnTo>
                <a:lnTo>
                  <a:pt x="472" y="531"/>
                </a:lnTo>
                <a:lnTo>
                  <a:pt x="472" y="545"/>
                </a:lnTo>
                <a:lnTo>
                  <a:pt x="476" y="559"/>
                </a:lnTo>
                <a:lnTo>
                  <a:pt x="482" y="575"/>
                </a:lnTo>
                <a:lnTo>
                  <a:pt x="482" y="575"/>
                </a:lnTo>
                <a:close/>
                <a:moveTo>
                  <a:pt x="297" y="617"/>
                </a:moveTo>
                <a:lnTo>
                  <a:pt x="297" y="617"/>
                </a:lnTo>
                <a:lnTo>
                  <a:pt x="289" y="633"/>
                </a:lnTo>
                <a:lnTo>
                  <a:pt x="281" y="649"/>
                </a:lnTo>
                <a:lnTo>
                  <a:pt x="273" y="667"/>
                </a:lnTo>
                <a:lnTo>
                  <a:pt x="269" y="683"/>
                </a:lnTo>
                <a:lnTo>
                  <a:pt x="265" y="701"/>
                </a:lnTo>
                <a:lnTo>
                  <a:pt x="263" y="720"/>
                </a:lnTo>
                <a:lnTo>
                  <a:pt x="263" y="736"/>
                </a:lnTo>
                <a:lnTo>
                  <a:pt x="265" y="754"/>
                </a:lnTo>
                <a:lnTo>
                  <a:pt x="269" y="768"/>
                </a:lnTo>
                <a:lnTo>
                  <a:pt x="275" y="782"/>
                </a:lnTo>
                <a:lnTo>
                  <a:pt x="283" y="796"/>
                </a:lnTo>
                <a:lnTo>
                  <a:pt x="293" y="806"/>
                </a:lnTo>
                <a:lnTo>
                  <a:pt x="307" y="816"/>
                </a:lnTo>
                <a:lnTo>
                  <a:pt x="324" y="824"/>
                </a:lnTo>
                <a:lnTo>
                  <a:pt x="342" y="828"/>
                </a:lnTo>
                <a:lnTo>
                  <a:pt x="364" y="830"/>
                </a:lnTo>
                <a:lnTo>
                  <a:pt x="364" y="830"/>
                </a:lnTo>
                <a:lnTo>
                  <a:pt x="344" y="806"/>
                </a:lnTo>
                <a:lnTo>
                  <a:pt x="330" y="782"/>
                </a:lnTo>
                <a:lnTo>
                  <a:pt x="317" y="758"/>
                </a:lnTo>
                <a:lnTo>
                  <a:pt x="309" y="730"/>
                </a:lnTo>
                <a:lnTo>
                  <a:pt x="303" y="703"/>
                </a:lnTo>
                <a:lnTo>
                  <a:pt x="299" y="675"/>
                </a:lnTo>
                <a:lnTo>
                  <a:pt x="297" y="645"/>
                </a:lnTo>
                <a:lnTo>
                  <a:pt x="297" y="617"/>
                </a:lnTo>
                <a:lnTo>
                  <a:pt x="297" y="617"/>
                </a:lnTo>
                <a:close/>
                <a:moveTo>
                  <a:pt x="740" y="579"/>
                </a:moveTo>
                <a:lnTo>
                  <a:pt x="740" y="579"/>
                </a:lnTo>
                <a:lnTo>
                  <a:pt x="728" y="599"/>
                </a:lnTo>
                <a:lnTo>
                  <a:pt x="720" y="621"/>
                </a:lnTo>
                <a:lnTo>
                  <a:pt x="716" y="641"/>
                </a:lnTo>
                <a:lnTo>
                  <a:pt x="716" y="653"/>
                </a:lnTo>
                <a:lnTo>
                  <a:pt x="716" y="663"/>
                </a:lnTo>
                <a:lnTo>
                  <a:pt x="720" y="671"/>
                </a:lnTo>
                <a:lnTo>
                  <a:pt x="724" y="681"/>
                </a:lnTo>
                <a:lnTo>
                  <a:pt x="730" y="689"/>
                </a:lnTo>
                <a:lnTo>
                  <a:pt x="738" y="695"/>
                </a:lnTo>
                <a:lnTo>
                  <a:pt x="748" y="701"/>
                </a:lnTo>
                <a:lnTo>
                  <a:pt x="758" y="705"/>
                </a:lnTo>
                <a:lnTo>
                  <a:pt x="772" y="709"/>
                </a:lnTo>
                <a:lnTo>
                  <a:pt x="788" y="709"/>
                </a:lnTo>
                <a:lnTo>
                  <a:pt x="788" y="709"/>
                </a:lnTo>
                <a:lnTo>
                  <a:pt x="774" y="695"/>
                </a:lnTo>
                <a:lnTo>
                  <a:pt x="764" y="681"/>
                </a:lnTo>
                <a:lnTo>
                  <a:pt x="754" y="665"/>
                </a:lnTo>
                <a:lnTo>
                  <a:pt x="748" y="649"/>
                </a:lnTo>
                <a:lnTo>
                  <a:pt x="744" y="631"/>
                </a:lnTo>
                <a:lnTo>
                  <a:pt x="742" y="615"/>
                </a:lnTo>
                <a:lnTo>
                  <a:pt x="740" y="579"/>
                </a:lnTo>
                <a:lnTo>
                  <a:pt x="740" y="579"/>
                </a:lnTo>
                <a:close/>
                <a:moveTo>
                  <a:pt x="500" y="404"/>
                </a:moveTo>
                <a:lnTo>
                  <a:pt x="500" y="404"/>
                </a:lnTo>
                <a:lnTo>
                  <a:pt x="478" y="408"/>
                </a:lnTo>
                <a:lnTo>
                  <a:pt x="456" y="416"/>
                </a:lnTo>
                <a:lnTo>
                  <a:pt x="436" y="426"/>
                </a:lnTo>
                <a:lnTo>
                  <a:pt x="428" y="432"/>
                </a:lnTo>
                <a:lnTo>
                  <a:pt x="422" y="440"/>
                </a:lnTo>
                <a:lnTo>
                  <a:pt x="416" y="448"/>
                </a:lnTo>
                <a:lnTo>
                  <a:pt x="412" y="458"/>
                </a:lnTo>
                <a:lnTo>
                  <a:pt x="410" y="468"/>
                </a:lnTo>
                <a:lnTo>
                  <a:pt x="410" y="478"/>
                </a:lnTo>
                <a:lnTo>
                  <a:pt x="412" y="488"/>
                </a:lnTo>
                <a:lnTo>
                  <a:pt x="416" y="500"/>
                </a:lnTo>
                <a:lnTo>
                  <a:pt x="422" y="513"/>
                </a:lnTo>
                <a:lnTo>
                  <a:pt x="432" y="527"/>
                </a:lnTo>
                <a:lnTo>
                  <a:pt x="432" y="527"/>
                </a:lnTo>
                <a:lnTo>
                  <a:pt x="434" y="507"/>
                </a:lnTo>
                <a:lnTo>
                  <a:pt x="438" y="488"/>
                </a:lnTo>
                <a:lnTo>
                  <a:pt x="444" y="472"/>
                </a:lnTo>
                <a:lnTo>
                  <a:pt x="452" y="456"/>
                </a:lnTo>
                <a:lnTo>
                  <a:pt x="462" y="442"/>
                </a:lnTo>
                <a:lnTo>
                  <a:pt x="474" y="428"/>
                </a:lnTo>
                <a:lnTo>
                  <a:pt x="500" y="404"/>
                </a:lnTo>
                <a:lnTo>
                  <a:pt x="500" y="404"/>
                </a:lnTo>
                <a:close/>
                <a:moveTo>
                  <a:pt x="878" y="452"/>
                </a:moveTo>
                <a:lnTo>
                  <a:pt x="878" y="452"/>
                </a:lnTo>
                <a:lnTo>
                  <a:pt x="866" y="454"/>
                </a:lnTo>
                <a:lnTo>
                  <a:pt x="852" y="458"/>
                </a:lnTo>
                <a:lnTo>
                  <a:pt x="842" y="464"/>
                </a:lnTo>
                <a:lnTo>
                  <a:pt x="832" y="474"/>
                </a:lnTo>
                <a:lnTo>
                  <a:pt x="826" y="484"/>
                </a:lnTo>
                <a:lnTo>
                  <a:pt x="826" y="488"/>
                </a:lnTo>
                <a:lnTo>
                  <a:pt x="826" y="494"/>
                </a:lnTo>
                <a:lnTo>
                  <a:pt x="826" y="502"/>
                </a:lnTo>
                <a:lnTo>
                  <a:pt x="830" y="509"/>
                </a:lnTo>
                <a:lnTo>
                  <a:pt x="838" y="523"/>
                </a:lnTo>
                <a:lnTo>
                  <a:pt x="838" y="523"/>
                </a:lnTo>
                <a:lnTo>
                  <a:pt x="840" y="513"/>
                </a:lnTo>
                <a:lnTo>
                  <a:pt x="842" y="500"/>
                </a:lnTo>
                <a:lnTo>
                  <a:pt x="846" y="492"/>
                </a:lnTo>
                <a:lnTo>
                  <a:pt x="850" y="482"/>
                </a:lnTo>
                <a:lnTo>
                  <a:pt x="864" y="466"/>
                </a:lnTo>
                <a:lnTo>
                  <a:pt x="878" y="452"/>
                </a:lnTo>
                <a:lnTo>
                  <a:pt x="878" y="452"/>
                </a:lnTo>
                <a:close/>
              </a:path>
            </a:pathLst>
          </a:custGeom>
          <a:solidFill>
            <a:schemeClr val="bg1"/>
          </a:solidFill>
          <a:ln w="9525">
            <a:noFill/>
          </a:ln>
        </p:spPr>
        <p:txBody>
          <a:bodyPr/>
          <a:p>
            <a:endParaRPr altLang="en-US" lang="zh-CN"/>
          </a:p>
        </p:txBody>
      </p:sp>
      <p:sp>
        <p:nvSpPr>
          <p:cNvPr id="1049428" name="Freeform 17"/>
          <p:cNvSpPr>
            <a:spLocks noEditPoints="1"/>
          </p:cNvSpPr>
          <p:nvPr/>
        </p:nvSpPr>
        <p:spPr>
          <a:xfrm>
            <a:off x="1127125" y="2908300"/>
            <a:ext cx="206375" cy="190500"/>
          </a:xfrm>
          <a:custGeom>
            <a:avLst/>
            <a:ahLst/>
            <a:cxnLst>
              <a:cxn ang="0">
                <a:pos x="534" y="439"/>
              </a:cxn>
              <a:cxn ang="0">
                <a:pos x="896" y="312"/>
              </a:cxn>
              <a:cxn ang="0">
                <a:pos x="122" y="0"/>
              </a:cxn>
              <a:cxn ang="0">
                <a:pos x="155" y="308"/>
              </a:cxn>
              <a:cxn ang="0">
                <a:pos x="163" y="324"/>
              </a:cxn>
              <a:cxn ang="0">
                <a:pos x="179" y="332"/>
              </a:cxn>
              <a:cxn ang="0">
                <a:pos x="195" y="324"/>
              </a:cxn>
              <a:cxn ang="0">
                <a:pos x="201" y="234"/>
              </a:cxn>
              <a:cxn ang="0">
                <a:pos x="12" y="485"/>
              </a:cxn>
              <a:cxn ang="0">
                <a:pos x="211" y="748"/>
              </a:cxn>
              <a:cxn ang="0">
                <a:pos x="585" y="925"/>
              </a:cxn>
              <a:cxn ang="0">
                <a:pos x="591" y="947"/>
              </a:cxn>
              <a:cxn ang="0">
                <a:pos x="607" y="961"/>
              </a:cxn>
              <a:cxn ang="0">
                <a:pos x="621" y="963"/>
              </a:cxn>
              <a:cxn ang="0">
                <a:pos x="637" y="961"/>
              </a:cxn>
              <a:cxn ang="0">
                <a:pos x="653" y="947"/>
              </a:cxn>
              <a:cxn ang="0">
                <a:pos x="659" y="925"/>
              </a:cxn>
              <a:cxn ang="0">
                <a:pos x="685" y="837"/>
              </a:cxn>
              <a:cxn ang="0">
                <a:pos x="691" y="853"/>
              </a:cxn>
              <a:cxn ang="0">
                <a:pos x="707" y="859"/>
              </a:cxn>
              <a:cxn ang="0">
                <a:pos x="723" y="853"/>
              </a:cxn>
              <a:cxn ang="0">
                <a:pos x="729" y="730"/>
              </a:cxn>
              <a:cxn ang="0">
                <a:pos x="973" y="680"/>
              </a:cxn>
              <a:cxn ang="0">
                <a:pos x="993" y="688"/>
              </a:cxn>
              <a:cxn ang="0">
                <a:pos x="1001" y="708"/>
              </a:cxn>
              <a:cxn ang="0">
                <a:pos x="983" y="734"/>
              </a:cxn>
              <a:cxn ang="0">
                <a:pos x="961" y="734"/>
              </a:cxn>
              <a:cxn ang="0">
                <a:pos x="945" y="708"/>
              </a:cxn>
              <a:cxn ang="0">
                <a:pos x="953" y="688"/>
              </a:cxn>
              <a:cxn ang="0">
                <a:pos x="973" y="680"/>
              </a:cxn>
              <a:cxn ang="0">
                <a:pos x="36" y="248"/>
              </a:cxn>
              <a:cxn ang="0">
                <a:pos x="48" y="266"/>
              </a:cxn>
              <a:cxn ang="0">
                <a:pos x="42" y="280"/>
              </a:cxn>
              <a:cxn ang="0">
                <a:pos x="28" y="286"/>
              </a:cxn>
              <a:cxn ang="0">
                <a:pos x="10" y="274"/>
              </a:cxn>
              <a:cxn ang="0">
                <a:pos x="10" y="258"/>
              </a:cxn>
              <a:cxn ang="0">
                <a:pos x="28" y="246"/>
              </a:cxn>
              <a:cxn ang="0">
                <a:pos x="94" y="254"/>
              </a:cxn>
              <a:cxn ang="0">
                <a:pos x="120" y="272"/>
              </a:cxn>
              <a:cxn ang="0">
                <a:pos x="120" y="294"/>
              </a:cxn>
              <a:cxn ang="0">
                <a:pos x="94" y="310"/>
              </a:cxn>
              <a:cxn ang="0">
                <a:pos x="74" y="302"/>
              </a:cxn>
              <a:cxn ang="0">
                <a:pos x="66" y="282"/>
              </a:cxn>
              <a:cxn ang="0">
                <a:pos x="84" y="256"/>
              </a:cxn>
              <a:cxn ang="0">
                <a:pos x="456" y="764"/>
              </a:cxn>
              <a:cxn ang="0">
                <a:pos x="470" y="770"/>
              </a:cxn>
              <a:cxn ang="0">
                <a:pos x="476" y="784"/>
              </a:cxn>
              <a:cxn ang="0">
                <a:pos x="462" y="802"/>
              </a:cxn>
              <a:cxn ang="0">
                <a:pos x="448" y="802"/>
              </a:cxn>
              <a:cxn ang="0">
                <a:pos x="436" y="784"/>
              </a:cxn>
              <a:cxn ang="0">
                <a:pos x="442" y="770"/>
              </a:cxn>
              <a:cxn ang="0">
                <a:pos x="456" y="764"/>
              </a:cxn>
              <a:cxn ang="0">
                <a:pos x="532" y="774"/>
              </a:cxn>
              <a:cxn ang="0">
                <a:pos x="549" y="800"/>
              </a:cxn>
              <a:cxn ang="0">
                <a:pos x="540" y="820"/>
              </a:cxn>
              <a:cxn ang="0">
                <a:pos x="520" y="828"/>
              </a:cxn>
              <a:cxn ang="0">
                <a:pos x="496" y="810"/>
              </a:cxn>
              <a:cxn ang="0">
                <a:pos x="496" y="788"/>
              </a:cxn>
              <a:cxn ang="0">
                <a:pos x="520" y="772"/>
              </a:cxn>
            </a:cxnLst>
            <a:rect l="0" t="0" r="0" b="0"/>
            <a:pathLst>
              <a:path w="1047" h="963">
                <a:moveTo>
                  <a:pt x="912" y="724"/>
                </a:moveTo>
                <a:lnTo>
                  <a:pt x="938" y="449"/>
                </a:lnTo>
                <a:lnTo>
                  <a:pt x="534" y="439"/>
                </a:lnTo>
                <a:lnTo>
                  <a:pt x="1047" y="398"/>
                </a:lnTo>
                <a:lnTo>
                  <a:pt x="1043" y="334"/>
                </a:lnTo>
                <a:lnTo>
                  <a:pt x="896" y="312"/>
                </a:lnTo>
                <a:lnTo>
                  <a:pt x="1043" y="288"/>
                </a:lnTo>
                <a:lnTo>
                  <a:pt x="1019" y="65"/>
                </a:lnTo>
                <a:lnTo>
                  <a:pt x="122" y="0"/>
                </a:lnTo>
                <a:lnTo>
                  <a:pt x="80" y="221"/>
                </a:lnTo>
                <a:lnTo>
                  <a:pt x="155" y="230"/>
                </a:lnTo>
                <a:lnTo>
                  <a:pt x="155" y="308"/>
                </a:lnTo>
                <a:lnTo>
                  <a:pt x="155" y="308"/>
                </a:lnTo>
                <a:lnTo>
                  <a:pt x="157" y="318"/>
                </a:lnTo>
                <a:lnTo>
                  <a:pt x="163" y="324"/>
                </a:lnTo>
                <a:lnTo>
                  <a:pt x="169" y="330"/>
                </a:lnTo>
                <a:lnTo>
                  <a:pt x="179" y="332"/>
                </a:lnTo>
                <a:lnTo>
                  <a:pt x="179" y="332"/>
                </a:lnTo>
                <a:lnTo>
                  <a:pt x="179" y="332"/>
                </a:lnTo>
                <a:lnTo>
                  <a:pt x="187" y="330"/>
                </a:lnTo>
                <a:lnTo>
                  <a:pt x="195" y="324"/>
                </a:lnTo>
                <a:lnTo>
                  <a:pt x="199" y="318"/>
                </a:lnTo>
                <a:lnTo>
                  <a:pt x="201" y="308"/>
                </a:lnTo>
                <a:lnTo>
                  <a:pt x="201" y="234"/>
                </a:lnTo>
                <a:lnTo>
                  <a:pt x="764" y="282"/>
                </a:lnTo>
                <a:lnTo>
                  <a:pt x="0" y="360"/>
                </a:lnTo>
                <a:lnTo>
                  <a:pt x="12" y="485"/>
                </a:lnTo>
                <a:lnTo>
                  <a:pt x="440" y="543"/>
                </a:lnTo>
                <a:lnTo>
                  <a:pt x="201" y="549"/>
                </a:lnTo>
                <a:lnTo>
                  <a:pt x="211" y="748"/>
                </a:lnTo>
                <a:lnTo>
                  <a:pt x="585" y="736"/>
                </a:lnTo>
                <a:lnTo>
                  <a:pt x="585" y="925"/>
                </a:lnTo>
                <a:lnTo>
                  <a:pt x="585" y="925"/>
                </a:lnTo>
                <a:lnTo>
                  <a:pt x="585" y="933"/>
                </a:lnTo>
                <a:lnTo>
                  <a:pt x="587" y="941"/>
                </a:lnTo>
                <a:lnTo>
                  <a:pt x="591" y="947"/>
                </a:lnTo>
                <a:lnTo>
                  <a:pt x="595" y="953"/>
                </a:lnTo>
                <a:lnTo>
                  <a:pt x="601" y="957"/>
                </a:lnTo>
                <a:lnTo>
                  <a:pt x="607" y="961"/>
                </a:lnTo>
                <a:lnTo>
                  <a:pt x="615" y="963"/>
                </a:lnTo>
                <a:lnTo>
                  <a:pt x="621" y="963"/>
                </a:lnTo>
                <a:lnTo>
                  <a:pt x="621" y="963"/>
                </a:lnTo>
                <a:lnTo>
                  <a:pt x="621" y="963"/>
                </a:lnTo>
                <a:lnTo>
                  <a:pt x="629" y="963"/>
                </a:lnTo>
                <a:lnTo>
                  <a:pt x="637" y="961"/>
                </a:lnTo>
                <a:lnTo>
                  <a:pt x="643" y="957"/>
                </a:lnTo>
                <a:lnTo>
                  <a:pt x="647" y="953"/>
                </a:lnTo>
                <a:lnTo>
                  <a:pt x="653" y="947"/>
                </a:lnTo>
                <a:lnTo>
                  <a:pt x="655" y="941"/>
                </a:lnTo>
                <a:lnTo>
                  <a:pt x="659" y="933"/>
                </a:lnTo>
                <a:lnTo>
                  <a:pt x="659" y="925"/>
                </a:lnTo>
                <a:lnTo>
                  <a:pt x="659" y="732"/>
                </a:lnTo>
                <a:lnTo>
                  <a:pt x="685" y="732"/>
                </a:lnTo>
                <a:lnTo>
                  <a:pt x="685" y="837"/>
                </a:lnTo>
                <a:lnTo>
                  <a:pt x="685" y="837"/>
                </a:lnTo>
                <a:lnTo>
                  <a:pt x="687" y="845"/>
                </a:lnTo>
                <a:lnTo>
                  <a:pt x="691" y="853"/>
                </a:lnTo>
                <a:lnTo>
                  <a:pt x="699" y="857"/>
                </a:lnTo>
                <a:lnTo>
                  <a:pt x="707" y="859"/>
                </a:lnTo>
                <a:lnTo>
                  <a:pt x="707" y="859"/>
                </a:lnTo>
                <a:lnTo>
                  <a:pt x="707" y="859"/>
                </a:lnTo>
                <a:lnTo>
                  <a:pt x="715" y="857"/>
                </a:lnTo>
                <a:lnTo>
                  <a:pt x="723" y="853"/>
                </a:lnTo>
                <a:lnTo>
                  <a:pt x="727" y="845"/>
                </a:lnTo>
                <a:lnTo>
                  <a:pt x="729" y="837"/>
                </a:lnTo>
                <a:lnTo>
                  <a:pt x="729" y="730"/>
                </a:lnTo>
                <a:lnTo>
                  <a:pt x="912" y="724"/>
                </a:lnTo>
                <a:lnTo>
                  <a:pt x="912" y="724"/>
                </a:lnTo>
                <a:close/>
                <a:moveTo>
                  <a:pt x="973" y="680"/>
                </a:moveTo>
                <a:lnTo>
                  <a:pt x="973" y="680"/>
                </a:lnTo>
                <a:lnTo>
                  <a:pt x="983" y="682"/>
                </a:lnTo>
                <a:lnTo>
                  <a:pt x="993" y="688"/>
                </a:lnTo>
                <a:lnTo>
                  <a:pt x="999" y="698"/>
                </a:lnTo>
                <a:lnTo>
                  <a:pt x="1001" y="708"/>
                </a:lnTo>
                <a:lnTo>
                  <a:pt x="1001" y="708"/>
                </a:lnTo>
                <a:lnTo>
                  <a:pt x="999" y="720"/>
                </a:lnTo>
                <a:lnTo>
                  <a:pt x="993" y="728"/>
                </a:lnTo>
                <a:lnTo>
                  <a:pt x="983" y="734"/>
                </a:lnTo>
                <a:lnTo>
                  <a:pt x="973" y="736"/>
                </a:lnTo>
                <a:lnTo>
                  <a:pt x="973" y="736"/>
                </a:lnTo>
                <a:lnTo>
                  <a:pt x="961" y="734"/>
                </a:lnTo>
                <a:lnTo>
                  <a:pt x="953" y="728"/>
                </a:lnTo>
                <a:lnTo>
                  <a:pt x="947" y="720"/>
                </a:lnTo>
                <a:lnTo>
                  <a:pt x="945" y="708"/>
                </a:lnTo>
                <a:lnTo>
                  <a:pt x="945" y="708"/>
                </a:lnTo>
                <a:lnTo>
                  <a:pt x="947" y="698"/>
                </a:lnTo>
                <a:lnTo>
                  <a:pt x="953" y="688"/>
                </a:lnTo>
                <a:lnTo>
                  <a:pt x="961" y="682"/>
                </a:lnTo>
                <a:lnTo>
                  <a:pt x="973" y="680"/>
                </a:lnTo>
                <a:lnTo>
                  <a:pt x="973" y="680"/>
                </a:lnTo>
                <a:close/>
                <a:moveTo>
                  <a:pt x="28" y="246"/>
                </a:moveTo>
                <a:lnTo>
                  <a:pt x="28" y="246"/>
                </a:lnTo>
                <a:lnTo>
                  <a:pt x="36" y="248"/>
                </a:lnTo>
                <a:lnTo>
                  <a:pt x="42" y="252"/>
                </a:lnTo>
                <a:lnTo>
                  <a:pt x="46" y="258"/>
                </a:lnTo>
                <a:lnTo>
                  <a:pt x="48" y="266"/>
                </a:lnTo>
                <a:lnTo>
                  <a:pt x="48" y="266"/>
                </a:lnTo>
                <a:lnTo>
                  <a:pt x="46" y="274"/>
                </a:lnTo>
                <a:lnTo>
                  <a:pt x="42" y="280"/>
                </a:lnTo>
                <a:lnTo>
                  <a:pt x="36" y="284"/>
                </a:lnTo>
                <a:lnTo>
                  <a:pt x="28" y="286"/>
                </a:lnTo>
                <a:lnTo>
                  <a:pt x="28" y="286"/>
                </a:lnTo>
                <a:lnTo>
                  <a:pt x="20" y="284"/>
                </a:lnTo>
                <a:lnTo>
                  <a:pt x="14" y="280"/>
                </a:lnTo>
                <a:lnTo>
                  <a:pt x="10" y="274"/>
                </a:lnTo>
                <a:lnTo>
                  <a:pt x="8" y="266"/>
                </a:lnTo>
                <a:lnTo>
                  <a:pt x="8" y="266"/>
                </a:lnTo>
                <a:lnTo>
                  <a:pt x="10" y="258"/>
                </a:lnTo>
                <a:lnTo>
                  <a:pt x="14" y="252"/>
                </a:lnTo>
                <a:lnTo>
                  <a:pt x="20" y="248"/>
                </a:lnTo>
                <a:lnTo>
                  <a:pt x="28" y="246"/>
                </a:lnTo>
                <a:lnTo>
                  <a:pt x="28" y="246"/>
                </a:lnTo>
                <a:close/>
                <a:moveTo>
                  <a:pt x="94" y="254"/>
                </a:moveTo>
                <a:lnTo>
                  <a:pt x="94" y="254"/>
                </a:lnTo>
                <a:lnTo>
                  <a:pt x="104" y="256"/>
                </a:lnTo>
                <a:lnTo>
                  <a:pt x="114" y="262"/>
                </a:lnTo>
                <a:lnTo>
                  <a:pt x="120" y="272"/>
                </a:lnTo>
                <a:lnTo>
                  <a:pt x="122" y="282"/>
                </a:lnTo>
                <a:lnTo>
                  <a:pt x="122" y="282"/>
                </a:lnTo>
                <a:lnTo>
                  <a:pt x="120" y="294"/>
                </a:lnTo>
                <a:lnTo>
                  <a:pt x="114" y="302"/>
                </a:lnTo>
                <a:lnTo>
                  <a:pt x="104" y="308"/>
                </a:lnTo>
                <a:lnTo>
                  <a:pt x="94" y="310"/>
                </a:lnTo>
                <a:lnTo>
                  <a:pt x="94" y="310"/>
                </a:lnTo>
                <a:lnTo>
                  <a:pt x="84" y="308"/>
                </a:lnTo>
                <a:lnTo>
                  <a:pt x="74" y="302"/>
                </a:lnTo>
                <a:lnTo>
                  <a:pt x="68" y="294"/>
                </a:lnTo>
                <a:lnTo>
                  <a:pt x="66" y="282"/>
                </a:lnTo>
                <a:lnTo>
                  <a:pt x="66" y="282"/>
                </a:lnTo>
                <a:lnTo>
                  <a:pt x="68" y="272"/>
                </a:lnTo>
                <a:lnTo>
                  <a:pt x="74" y="262"/>
                </a:lnTo>
                <a:lnTo>
                  <a:pt x="84" y="256"/>
                </a:lnTo>
                <a:lnTo>
                  <a:pt x="94" y="254"/>
                </a:lnTo>
                <a:lnTo>
                  <a:pt x="94" y="254"/>
                </a:lnTo>
                <a:close/>
                <a:moveTo>
                  <a:pt x="456" y="764"/>
                </a:moveTo>
                <a:lnTo>
                  <a:pt x="456" y="764"/>
                </a:lnTo>
                <a:lnTo>
                  <a:pt x="462" y="764"/>
                </a:lnTo>
                <a:lnTo>
                  <a:pt x="470" y="770"/>
                </a:lnTo>
                <a:lnTo>
                  <a:pt x="474" y="776"/>
                </a:lnTo>
                <a:lnTo>
                  <a:pt x="476" y="784"/>
                </a:lnTo>
                <a:lnTo>
                  <a:pt x="476" y="784"/>
                </a:lnTo>
                <a:lnTo>
                  <a:pt x="474" y="792"/>
                </a:lnTo>
                <a:lnTo>
                  <a:pt x="470" y="798"/>
                </a:lnTo>
                <a:lnTo>
                  <a:pt x="462" y="802"/>
                </a:lnTo>
                <a:lnTo>
                  <a:pt x="456" y="804"/>
                </a:lnTo>
                <a:lnTo>
                  <a:pt x="456" y="804"/>
                </a:lnTo>
                <a:lnTo>
                  <a:pt x="448" y="802"/>
                </a:lnTo>
                <a:lnTo>
                  <a:pt x="442" y="798"/>
                </a:lnTo>
                <a:lnTo>
                  <a:pt x="436" y="792"/>
                </a:lnTo>
                <a:lnTo>
                  <a:pt x="436" y="784"/>
                </a:lnTo>
                <a:lnTo>
                  <a:pt x="436" y="784"/>
                </a:lnTo>
                <a:lnTo>
                  <a:pt x="436" y="776"/>
                </a:lnTo>
                <a:lnTo>
                  <a:pt x="442" y="770"/>
                </a:lnTo>
                <a:lnTo>
                  <a:pt x="448" y="764"/>
                </a:lnTo>
                <a:lnTo>
                  <a:pt x="456" y="764"/>
                </a:lnTo>
                <a:lnTo>
                  <a:pt x="456" y="764"/>
                </a:lnTo>
                <a:close/>
                <a:moveTo>
                  <a:pt x="520" y="772"/>
                </a:moveTo>
                <a:lnTo>
                  <a:pt x="520" y="772"/>
                </a:lnTo>
                <a:lnTo>
                  <a:pt x="532" y="774"/>
                </a:lnTo>
                <a:lnTo>
                  <a:pt x="540" y="780"/>
                </a:lnTo>
                <a:lnTo>
                  <a:pt x="547" y="788"/>
                </a:lnTo>
                <a:lnTo>
                  <a:pt x="549" y="800"/>
                </a:lnTo>
                <a:lnTo>
                  <a:pt x="549" y="800"/>
                </a:lnTo>
                <a:lnTo>
                  <a:pt x="547" y="810"/>
                </a:lnTo>
                <a:lnTo>
                  <a:pt x="540" y="820"/>
                </a:lnTo>
                <a:lnTo>
                  <a:pt x="532" y="826"/>
                </a:lnTo>
                <a:lnTo>
                  <a:pt x="520" y="828"/>
                </a:lnTo>
                <a:lnTo>
                  <a:pt x="520" y="828"/>
                </a:lnTo>
                <a:lnTo>
                  <a:pt x="510" y="826"/>
                </a:lnTo>
                <a:lnTo>
                  <a:pt x="502" y="820"/>
                </a:lnTo>
                <a:lnTo>
                  <a:pt x="496" y="810"/>
                </a:lnTo>
                <a:lnTo>
                  <a:pt x="492" y="800"/>
                </a:lnTo>
                <a:lnTo>
                  <a:pt x="492" y="800"/>
                </a:lnTo>
                <a:lnTo>
                  <a:pt x="496" y="788"/>
                </a:lnTo>
                <a:lnTo>
                  <a:pt x="502" y="780"/>
                </a:lnTo>
                <a:lnTo>
                  <a:pt x="510" y="774"/>
                </a:lnTo>
                <a:lnTo>
                  <a:pt x="520" y="772"/>
                </a:lnTo>
                <a:lnTo>
                  <a:pt x="520" y="772"/>
                </a:lnTo>
                <a:close/>
              </a:path>
            </a:pathLst>
          </a:custGeom>
          <a:solidFill>
            <a:schemeClr val="bg1"/>
          </a:solidFill>
          <a:ln w="9525">
            <a:noFill/>
          </a:ln>
        </p:spPr>
        <p:txBody>
          <a:bodyPr/>
          <a:p>
            <a:endParaRPr altLang="en-US" lang="zh-CN"/>
          </a:p>
        </p:txBody>
      </p:sp>
      <p:sp>
        <p:nvSpPr>
          <p:cNvPr id="1049429" name="Freeform 19"/>
          <p:cNvSpPr>
            <a:spLocks noEditPoints="1"/>
          </p:cNvSpPr>
          <p:nvPr/>
        </p:nvSpPr>
        <p:spPr>
          <a:xfrm>
            <a:off x="6121400" y="2908300"/>
            <a:ext cx="133350" cy="203200"/>
          </a:xfrm>
          <a:custGeom>
            <a:avLst/>
            <a:ahLst/>
            <a:cxnLst>
              <a:cxn ang="0">
                <a:pos x="489" y="965"/>
              </a:cxn>
              <a:cxn ang="0">
                <a:pos x="416" y="977"/>
              </a:cxn>
              <a:cxn ang="0">
                <a:pos x="394" y="1007"/>
              </a:cxn>
              <a:cxn ang="0">
                <a:pos x="358" y="1023"/>
              </a:cxn>
              <a:cxn ang="0">
                <a:pos x="332" y="1023"/>
              </a:cxn>
              <a:cxn ang="0">
                <a:pos x="296" y="1007"/>
              </a:cxn>
              <a:cxn ang="0">
                <a:pos x="274" y="977"/>
              </a:cxn>
              <a:cxn ang="0">
                <a:pos x="143" y="736"/>
              </a:cxn>
              <a:cxn ang="0">
                <a:pos x="493" y="336"/>
              </a:cxn>
              <a:cxn ang="0">
                <a:pos x="489" y="396"/>
              </a:cxn>
              <a:cxn ang="0">
                <a:pos x="479" y="448"/>
              </a:cxn>
              <a:cxn ang="0">
                <a:pos x="469" y="505"/>
              </a:cxn>
              <a:cxn ang="0">
                <a:pos x="195" y="467"/>
              </a:cxn>
              <a:cxn ang="0">
                <a:pos x="398" y="149"/>
              </a:cxn>
              <a:cxn ang="0">
                <a:pos x="418" y="167"/>
              </a:cxn>
              <a:cxn ang="0">
                <a:pos x="428" y="195"/>
              </a:cxn>
              <a:cxn ang="0">
                <a:pos x="422" y="223"/>
              </a:cxn>
              <a:cxn ang="0">
                <a:pos x="376" y="272"/>
              </a:cxn>
              <a:cxn ang="0">
                <a:pos x="483" y="278"/>
              </a:cxn>
              <a:cxn ang="0">
                <a:pos x="227" y="678"/>
              </a:cxn>
              <a:cxn ang="0">
                <a:pos x="205" y="589"/>
              </a:cxn>
              <a:cxn ang="0">
                <a:pos x="151" y="459"/>
              </a:cxn>
              <a:cxn ang="0">
                <a:pos x="117" y="382"/>
              </a:cxn>
              <a:cxn ang="0">
                <a:pos x="97" y="314"/>
              </a:cxn>
              <a:cxn ang="0">
                <a:pos x="97" y="272"/>
              </a:cxn>
              <a:cxn ang="0">
                <a:pos x="125" y="201"/>
              </a:cxn>
              <a:cxn ang="0">
                <a:pos x="173" y="149"/>
              </a:cxn>
              <a:cxn ang="0">
                <a:pos x="211" y="125"/>
              </a:cxn>
              <a:cxn ang="0">
                <a:pos x="308" y="97"/>
              </a:cxn>
              <a:cxn ang="0">
                <a:pos x="376" y="99"/>
              </a:cxn>
              <a:cxn ang="0">
                <a:pos x="473" y="129"/>
              </a:cxn>
              <a:cxn ang="0">
                <a:pos x="511" y="153"/>
              </a:cxn>
              <a:cxn ang="0">
                <a:pos x="557" y="203"/>
              </a:cxn>
              <a:cxn ang="0">
                <a:pos x="581" y="272"/>
              </a:cxn>
              <a:cxn ang="0">
                <a:pos x="581" y="314"/>
              </a:cxn>
              <a:cxn ang="0">
                <a:pos x="563" y="382"/>
              </a:cxn>
              <a:cxn ang="0">
                <a:pos x="529" y="459"/>
              </a:cxn>
              <a:cxn ang="0">
                <a:pos x="473" y="589"/>
              </a:cxn>
              <a:cxn ang="0">
                <a:pos x="453" y="678"/>
              </a:cxn>
              <a:cxn ang="0">
                <a:pos x="555" y="653"/>
              </a:cxn>
              <a:cxn ang="0">
                <a:pos x="595" y="541"/>
              </a:cxn>
              <a:cxn ang="0">
                <a:pos x="643" y="436"/>
              </a:cxn>
              <a:cxn ang="0">
                <a:pos x="674" y="346"/>
              </a:cxn>
              <a:cxn ang="0">
                <a:pos x="676" y="254"/>
              </a:cxn>
              <a:cxn ang="0">
                <a:pos x="656" y="185"/>
              </a:cxn>
              <a:cxn ang="0">
                <a:pos x="597" y="103"/>
              </a:cxn>
              <a:cxn ang="0">
                <a:pos x="517" y="42"/>
              </a:cxn>
              <a:cxn ang="0">
                <a:pos x="477" y="24"/>
              </a:cxn>
              <a:cxn ang="0">
                <a:pos x="412" y="6"/>
              </a:cxn>
              <a:cxn ang="0">
                <a:pos x="344" y="0"/>
              </a:cxn>
              <a:cxn ang="0">
                <a:pos x="300" y="2"/>
              </a:cxn>
              <a:cxn ang="0">
                <a:pos x="233" y="14"/>
              </a:cxn>
              <a:cxn ang="0">
                <a:pos x="169" y="38"/>
              </a:cxn>
              <a:cxn ang="0">
                <a:pos x="113" y="75"/>
              </a:cxn>
              <a:cxn ang="0">
                <a:pos x="44" y="149"/>
              </a:cxn>
              <a:cxn ang="0">
                <a:pos x="4" y="254"/>
              </a:cxn>
              <a:cxn ang="0">
                <a:pos x="0" y="316"/>
              </a:cxn>
              <a:cxn ang="0">
                <a:pos x="22" y="406"/>
              </a:cxn>
              <a:cxn ang="0">
                <a:pos x="63" y="501"/>
              </a:cxn>
              <a:cxn ang="0">
                <a:pos x="119" y="631"/>
              </a:cxn>
              <a:cxn ang="0">
                <a:pos x="129" y="678"/>
              </a:cxn>
            </a:cxnLst>
            <a:rect l="0" t="0" r="0" b="0"/>
            <a:pathLst>
              <a:path w="680" h="1023">
                <a:moveTo>
                  <a:pt x="143" y="736"/>
                </a:moveTo>
                <a:lnTo>
                  <a:pt x="541" y="736"/>
                </a:lnTo>
                <a:lnTo>
                  <a:pt x="489" y="965"/>
                </a:lnTo>
                <a:lnTo>
                  <a:pt x="420" y="965"/>
                </a:lnTo>
                <a:lnTo>
                  <a:pt x="420" y="965"/>
                </a:lnTo>
                <a:lnTo>
                  <a:pt x="416" y="977"/>
                </a:lnTo>
                <a:lnTo>
                  <a:pt x="410" y="989"/>
                </a:lnTo>
                <a:lnTo>
                  <a:pt x="402" y="999"/>
                </a:lnTo>
                <a:lnTo>
                  <a:pt x="394" y="1007"/>
                </a:lnTo>
                <a:lnTo>
                  <a:pt x="384" y="1015"/>
                </a:lnTo>
                <a:lnTo>
                  <a:pt x="372" y="1019"/>
                </a:lnTo>
                <a:lnTo>
                  <a:pt x="358" y="1023"/>
                </a:lnTo>
                <a:lnTo>
                  <a:pt x="344" y="1023"/>
                </a:lnTo>
                <a:lnTo>
                  <a:pt x="344" y="1023"/>
                </a:lnTo>
                <a:lnTo>
                  <a:pt x="332" y="1023"/>
                </a:lnTo>
                <a:lnTo>
                  <a:pt x="318" y="1019"/>
                </a:lnTo>
                <a:lnTo>
                  <a:pt x="306" y="1015"/>
                </a:lnTo>
                <a:lnTo>
                  <a:pt x="296" y="1007"/>
                </a:lnTo>
                <a:lnTo>
                  <a:pt x="286" y="999"/>
                </a:lnTo>
                <a:lnTo>
                  <a:pt x="280" y="989"/>
                </a:lnTo>
                <a:lnTo>
                  <a:pt x="274" y="977"/>
                </a:lnTo>
                <a:lnTo>
                  <a:pt x="270" y="965"/>
                </a:lnTo>
                <a:lnTo>
                  <a:pt x="193" y="965"/>
                </a:lnTo>
                <a:lnTo>
                  <a:pt x="143" y="736"/>
                </a:lnTo>
                <a:lnTo>
                  <a:pt x="143" y="736"/>
                </a:lnTo>
                <a:close/>
                <a:moveTo>
                  <a:pt x="483" y="278"/>
                </a:moveTo>
                <a:lnTo>
                  <a:pt x="493" y="336"/>
                </a:lnTo>
                <a:lnTo>
                  <a:pt x="479" y="350"/>
                </a:lnTo>
                <a:lnTo>
                  <a:pt x="495" y="364"/>
                </a:lnTo>
                <a:lnTo>
                  <a:pt x="489" y="396"/>
                </a:lnTo>
                <a:lnTo>
                  <a:pt x="475" y="402"/>
                </a:lnTo>
                <a:lnTo>
                  <a:pt x="487" y="414"/>
                </a:lnTo>
                <a:lnTo>
                  <a:pt x="479" y="448"/>
                </a:lnTo>
                <a:lnTo>
                  <a:pt x="465" y="455"/>
                </a:lnTo>
                <a:lnTo>
                  <a:pt x="477" y="467"/>
                </a:lnTo>
                <a:lnTo>
                  <a:pt x="469" y="505"/>
                </a:lnTo>
                <a:lnTo>
                  <a:pt x="444" y="515"/>
                </a:lnTo>
                <a:lnTo>
                  <a:pt x="264" y="469"/>
                </a:lnTo>
                <a:lnTo>
                  <a:pt x="195" y="467"/>
                </a:lnTo>
                <a:lnTo>
                  <a:pt x="193" y="302"/>
                </a:lnTo>
                <a:lnTo>
                  <a:pt x="256" y="298"/>
                </a:lnTo>
                <a:lnTo>
                  <a:pt x="398" y="149"/>
                </a:lnTo>
                <a:lnTo>
                  <a:pt x="398" y="149"/>
                </a:lnTo>
                <a:lnTo>
                  <a:pt x="408" y="159"/>
                </a:lnTo>
                <a:lnTo>
                  <a:pt x="418" y="167"/>
                </a:lnTo>
                <a:lnTo>
                  <a:pt x="424" y="177"/>
                </a:lnTo>
                <a:lnTo>
                  <a:pt x="428" y="187"/>
                </a:lnTo>
                <a:lnTo>
                  <a:pt x="428" y="195"/>
                </a:lnTo>
                <a:lnTo>
                  <a:pt x="428" y="205"/>
                </a:lnTo>
                <a:lnTo>
                  <a:pt x="426" y="213"/>
                </a:lnTo>
                <a:lnTo>
                  <a:pt x="422" y="223"/>
                </a:lnTo>
                <a:lnTo>
                  <a:pt x="410" y="239"/>
                </a:lnTo>
                <a:lnTo>
                  <a:pt x="394" y="258"/>
                </a:lnTo>
                <a:lnTo>
                  <a:pt x="376" y="272"/>
                </a:lnTo>
                <a:lnTo>
                  <a:pt x="358" y="288"/>
                </a:lnTo>
                <a:lnTo>
                  <a:pt x="483" y="278"/>
                </a:lnTo>
                <a:lnTo>
                  <a:pt x="483" y="278"/>
                </a:lnTo>
                <a:close/>
                <a:moveTo>
                  <a:pt x="129" y="678"/>
                </a:moveTo>
                <a:lnTo>
                  <a:pt x="227" y="678"/>
                </a:lnTo>
                <a:lnTo>
                  <a:pt x="227" y="678"/>
                </a:lnTo>
                <a:lnTo>
                  <a:pt x="221" y="647"/>
                </a:lnTo>
                <a:lnTo>
                  <a:pt x="215" y="617"/>
                </a:lnTo>
                <a:lnTo>
                  <a:pt x="205" y="589"/>
                </a:lnTo>
                <a:lnTo>
                  <a:pt x="195" y="561"/>
                </a:lnTo>
                <a:lnTo>
                  <a:pt x="173" y="509"/>
                </a:lnTo>
                <a:lnTo>
                  <a:pt x="151" y="459"/>
                </a:lnTo>
                <a:lnTo>
                  <a:pt x="151" y="459"/>
                </a:lnTo>
                <a:lnTo>
                  <a:pt x="127" y="408"/>
                </a:lnTo>
                <a:lnTo>
                  <a:pt x="117" y="382"/>
                </a:lnTo>
                <a:lnTo>
                  <a:pt x="107" y="358"/>
                </a:lnTo>
                <a:lnTo>
                  <a:pt x="101" y="336"/>
                </a:lnTo>
                <a:lnTo>
                  <a:pt x="97" y="314"/>
                </a:lnTo>
                <a:lnTo>
                  <a:pt x="95" y="292"/>
                </a:lnTo>
                <a:lnTo>
                  <a:pt x="97" y="272"/>
                </a:lnTo>
                <a:lnTo>
                  <a:pt x="97" y="272"/>
                </a:lnTo>
                <a:lnTo>
                  <a:pt x="105" y="245"/>
                </a:lnTo>
                <a:lnTo>
                  <a:pt x="115" y="223"/>
                </a:lnTo>
                <a:lnTo>
                  <a:pt x="125" y="201"/>
                </a:lnTo>
                <a:lnTo>
                  <a:pt x="139" y="181"/>
                </a:lnTo>
                <a:lnTo>
                  <a:pt x="155" y="165"/>
                </a:lnTo>
                <a:lnTo>
                  <a:pt x="173" y="149"/>
                </a:lnTo>
                <a:lnTo>
                  <a:pt x="191" y="135"/>
                </a:lnTo>
                <a:lnTo>
                  <a:pt x="211" y="125"/>
                </a:lnTo>
                <a:lnTo>
                  <a:pt x="211" y="125"/>
                </a:lnTo>
                <a:lnTo>
                  <a:pt x="243" y="111"/>
                </a:lnTo>
                <a:lnTo>
                  <a:pt x="276" y="103"/>
                </a:lnTo>
                <a:lnTo>
                  <a:pt x="308" y="97"/>
                </a:lnTo>
                <a:lnTo>
                  <a:pt x="342" y="97"/>
                </a:lnTo>
                <a:lnTo>
                  <a:pt x="342" y="97"/>
                </a:lnTo>
                <a:lnTo>
                  <a:pt x="376" y="99"/>
                </a:lnTo>
                <a:lnTo>
                  <a:pt x="410" y="105"/>
                </a:lnTo>
                <a:lnTo>
                  <a:pt x="442" y="115"/>
                </a:lnTo>
                <a:lnTo>
                  <a:pt x="473" y="129"/>
                </a:lnTo>
                <a:lnTo>
                  <a:pt x="473" y="129"/>
                </a:lnTo>
                <a:lnTo>
                  <a:pt x="493" y="139"/>
                </a:lnTo>
                <a:lnTo>
                  <a:pt x="511" y="153"/>
                </a:lnTo>
                <a:lnTo>
                  <a:pt x="527" y="169"/>
                </a:lnTo>
                <a:lnTo>
                  <a:pt x="543" y="185"/>
                </a:lnTo>
                <a:lnTo>
                  <a:pt x="557" y="203"/>
                </a:lnTo>
                <a:lnTo>
                  <a:pt x="567" y="225"/>
                </a:lnTo>
                <a:lnTo>
                  <a:pt x="575" y="247"/>
                </a:lnTo>
                <a:lnTo>
                  <a:pt x="581" y="272"/>
                </a:lnTo>
                <a:lnTo>
                  <a:pt x="581" y="272"/>
                </a:lnTo>
                <a:lnTo>
                  <a:pt x="583" y="292"/>
                </a:lnTo>
                <a:lnTo>
                  <a:pt x="581" y="314"/>
                </a:lnTo>
                <a:lnTo>
                  <a:pt x="577" y="336"/>
                </a:lnTo>
                <a:lnTo>
                  <a:pt x="571" y="358"/>
                </a:lnTo>
                <a:lnTo>
                  <a:pt x="563" y="382"/>
                </a:lnTo>
                <a:lnTo>
                  <a:pt x="551" y="406"/>
                </a:lnTo>
                <a:lnTo>
                  <a:pt x="529" y="459"/>
                </a:lnTo>
                <a:lnTo>
                  <a:pt x="529" y="459"/>
                </a:lnTo>
                <a:lnTo>
                  <a:pt x="505" y="509"/>
                </a:lnTo>
                <a:lnTo>
                  <a:pt x="483" y="561"/>
                </a:lnTo>
                <a:lnTo>
                  <a:pt x="473" y="589"/>
                </a:lnTo>
                <a:lnTo>
                  <a:pt x="465" y="617"/>
                </a:lnTo>
                <a:lnTo>
                  <a:pt x="459" y="647"/>
                </a:lnTo>
                <a:lnTo>
                  <a:pt x="453" y="678"/>
                </a:lnTo>
                <a:lnTo>
                  <a:pt x="549" y="678"/>
                </a:lnTo>
                <a:lnTo>
                  <a:pt x="549" y="678"/>
                </a:lnTo>
                <a:lnTo>
                  <a:pt x="555" y="653"/>
                </a:lnTo>
                <a:lnTo>
                  <a:pt x="561" y="629"/>
                </a:lnTo>
                <a:lnTo>
                  <a:pt x="577" y="585"/>
                </a:lnTo>
                <a:lnTo>
                  <a:pt x="595" y="541"/>
                </a:lnTo>
                <a:lnTo>
                  <a:pt x="615" y="499"/>
                </a:lnTo>
                <a:lnTo>
                  <a:pt x="615" y="499"/>
                </a:lnTo>
                <a:lnTo>
                  <a:pt x="643" y="436"/>
                </a:lnTo>
                <a:lnTo>
                  <a:pt x="656" y="406"/>
                </a:lnTo>
                <a:lnTo>
                  <a:pt x="666" y="376"/>
                </a:lnTo>
                <a:lnTo>
                  <a:pt x="674" y="346"/>
                </a:lnTo>
                <a:lnTo>
                  <a:pt x="678" y="316"/>
                </a:lnTo>
                <a:lnTo>
                  <a:pt x="680" y="286"/>
                </a:lnTo>
                <a:lnTo>
                  <a:pt x="676" y="254"/>
                </a:lnTo>
                <a:lnTo>
                  <a:pt x="676" y="254"/>
                </a:lnTo>
                <a:lnTo>
                  <a:pt x="668" y="219"/>
                </a:lnTo>
                <a:lnTo>
                  <a:pt x="656" y="185"/>
                </a:lnTo>
                <a:lnTo>
                  <a:pt x="639" y="155"/>
                </a:lnTo>
                <a:lnTo>
                  <a:pt x="619" y="127"/>
                </a:lnTo>
                <a:lnTo>
                  <a:pt x="597" y="103"/>
                </a:lnTo>
                <a:lnTo>
                  <a:pt x="573" y="81"/>
                </a:lnTo>
                <a:lnTo>
                  <a:pt x="545" y="61"/>
                </a:lnTo>
                <a:lnTo>
                  <a:pt x="517" y="42"/>
                </a:lnTo>
                <a:lnTo>
                  <a:pt x="517" y="42"/>
                </a:lnTo>
                <a:lnTo>
                  <a:pt x="497" y="34"/>
                </a:lnTo>
                <a:lnTo>
                  <a:pt x="477" y="24"/>
                </a:lnTo>
                <a:lnTo>
                  <a:pt x="455" y="18"/>
                </a:lnTo>
                <a:lnTo>
                  <a:pt x="434" y="12"/>
                </a:lnTo>
                <a:lnTo>
                  <a:pt x="412" y="6"/>
                </a:lnTo>
                <a:lnTo>
                  <a:pt x="390" y="4"/>
                </a:lnTo>
                <a:lnTo>
                  <a:pt x="366" y="2"/>
                </a:lnTo>
                <a:lnTo>
                  <a:pt x="344" y="0"/>
                </a:lnTo>
                <a:lnTo>
                  <a:pt x="344" y="0"/>
                </a:lnTo>
                <a:lnTo>
                  <a:pt x="322" y="0"/>
                </a:lnTo>
                <a:lnTo>
                  <a:pt x="300" y="2"/>
                </a:lnTo>
                <a:lnTo>
                  <a:pt x="278" y="4"/>
                </a:lnTo>
                <a:lnTo>
                  <a:pt x="254" y="8"/>
                </a:lnTo>
                <a:lnTo>
                  <a:pt x="233" y="14"/>
                </a:lnTo>
                <a:lnTo>
                  <a:pt x="211" y="20"/>
                </a:lnTo>
                <a:lnTo>
                  <a:pt x="189" y="28"/>
                </a:lnTo>
                <a:lnTo>
                  <a:pt x="169" y="38"/>
                </a:lnTo>
                <a:lnTo>
                  <a:pt x="169" y="38"/>
                </a:lnTo>
                <a:lnTo>
                  <a:pt x="141" y="55"/>
                </a:lnTo>
                <a:lnTo>
                  <a:pt x="113" y="75"/>
                </a:lnTo>
                <a:lnTo>
                  <a:pt x="87" y="97"/>
                </a:lnTo>
                <a:lnTo>
                  <a:pt x="65" y="121"/>
                </a:lnTo>
                <a:lnTo>
                  <a:pt x="44" y="149"/>
                </a:lnTo>
                <a:lnTo>
                  <a:pt x="28" y="181"/>
                </a:lnTo>
                <a:lnTo>
                  <a:pt x="14" y="215"/>
                </a:lnTo>
                <a:lnTo>
                  <a:pt x="4" y="254"/>
                </a:lnTo>
                <a:lnTo>
                  <a:pt x="4" y="254"/>
                </a:lnTo>
                <a:lnTo>
                  <a:pt x="0" y="284"/>
                </a:lnTo>
                <a:lnTo>
                  <a:pt x="0" y="316"/>
                </a:lnTo>
                <a:lnTo>
                  <a:pt x="4" y="346"/>
                </a:lnTo>
                <a:lnTo>
                  <a:pt x="12" y="376"/>
                </a:lnTo>
                <a:lnTo>
                  <a:pt x="22" y="406"/>
                </a:lnTo>
                <a:lnTo>
                  <a:pt x="34" y="436"/>
                </a:lnTo>
                <a:lnTo>
                  <a:pt x="63" y="501"/>
                </a:lnTo>
                <a:lnTo>
                  <a:pt x="63" y="501"/>
                </a:lnTo>
                <a:lnTo>
                  <a:pt x="83" y="543"/>
                </a:lnTo>
                <a:lnTo>
                  <a:pt x="103" y="585"/>
                </a:lnTo>
                <a:lnTo>
                  <a:pt x="119" y="631"/>
                </a:lnTo>
                <a:lnTo>
                  <a:pt x="125" y="653"/>
                </a:lnTo>
                <a:lnTo>
                  <a:pt x="129" y="678"/>
                </a:lnTo>
                <a:lnTo>
                  <a:pt x="129" y="678"/>
                </a:lnTo>
                <a:close/>
              </a:path>
            </a:pathLst>
          </a:custGeom>
          <a:solidFill>
            <a:schemeClr val="bg1"/>
          </a:solidFill>
          <a:ln w="9525">
            <a:noFill/>
          </a:ln>
        </p:spPr>
        <p:txBody>
          <a:bodyPr/>
          <a:p>
            <a:endParaRPr altLang="en-US" lang="zh-CN"/>
          </a:p>
        </p:txBody>
      </p:sp>
      <p:sp>
        <p:nvSpPr>
          <p:cNvPr id="1049430" name="Freeform 5"/>
          <p:cNvSpPr>
            <a:spLocks noEditPoints="1"/>
          </p:cNvSpPr>
          <p:nvPr/>
        </p:nvSpPr>
        <p:spPr>
          <a:xfrm>
            <a:off x="1839913" y="2908300"/>
            <a:ext cx="201612" cy="184150"/>
          </a:xfrm>
          <a:custGeom>
            <a:avLst/>
            <a:ahLst/>
            <a:cxnLst>
              <a:cxn ang="0">
                <a:pos x="986" y="352"/>
              </a:cxn>
              <a:cxn ang="0">
                <a:pos x="956" y="382"/>
              </a:cxn>
              <a:cxn ang="0">
                <a:pos x="986" y="863"/>
              </a:cxn>
              <a:cxn ang="0">
                <a:pos x="962" y="893"/>
              </a:cxn>
              <a:cxn ang="0">
                <a:pos x="651" y="875"/>
              </a:cxn>
              <a:cxn ang="0">
                <a:pos x="659" y="842"/>
              </a:cxn>
              <a:cxn ang="0">
                <a:pos x="679" y="382"/>
              </a:cxn>
              <a:cxn ang="0">
                <a:pos x="649" y="352"/>
              </a:cxn>
              <a:cxn ang="0">
                <a:pos x="679" y="322"/>
              </a:cxn>
              <a:cxn ang="0">
                <a:pos x="731" y="225"/>
              </a:cxn>
              <a:cxn ang="0">
                <a:pos x="900" y="215"/>
              </a:cxn>
              <a:cxn ang="0">
                <a:pos x="964" y="322"/>
              </a:cxn>
              <a:cxn ang="0">
                <a:pos x="341" y="131"/>
              </a:cxn>
              <a:cxn ang="0">
                <a:pos x="410" y="193"/>
              </a:cxn>
              <a:cxn ang="0">
                <a:pos x="426" y="274"/>
              </a:cxn>
              <a:cxn ang="0">
                <a:pos x="476" y="296"/>
              </a:cxn>
              <a:cxn ang="0">
                <a:pos x="554" y="354"/>
              </a:cxn>
              <a:cxn ang="0">
                <a:pos x="578" y="436"/>
              </a:cxn>
              <a:cxn ang="0">
                <a:pos x="484" y="575"/>
              </a:cxn>
              <a:cxn ang="0">
                <a:pos x="440" y="670"/>
              </a:cxn>
              <a:cxn ang="0">
                <a:pos x="420" y="583"/>
              </a:cxn>
              <a:cxn ang="0">
                <a:pos x="383" y="706"/>
              </a:cxn>
              <a:cxn ang="0">
                <a:pos x="351" y="700"/>
              </a:cxn>
              <a:cxn ang="0">
                <a:pos x="305" y="549"/>
              </a:cxn>
              <a:cxn ang="0">
                <a:pos x="241" y="736"/>
              </a:cxn>
              <a:cxn ang="0">
                <a:pos x="207" y="730"/>
              </a:cxn>
              <a:cxn ang="0">
                <a:pos x="176" y="804"/>
              </a:cxn>
              <a:cxn ang="0">
                <a:pos x="148" y="832"/>
              </a:cxn>
              <a:cxn ang="0">
                <a:pos x="104" y="579"/>
              </a:cxn>
              <a:cxn ang="0">
                <a:pos x="72" y="648"/>
              </a:cxn>
              <a:cxn ang="0">
                <a:pos x="52" y="541"/>
              </a:cxn>
              <a:cxn ang="0">
                <a:pos x="4" y="451"/>
              </a:cxn>
              <a:cxn ang="0">
                <a:pos x="12" y="352"/>
              </a:cxn>
              <a:cxn ang="0">
                <a:pos x="78" y="266"/>
              </a:cxn>
              <a:cxn ang="0">
                <a:pos x="156" y="211"/>
              </a:cxn>
              <a:cxn ang="0">
                <a:pos x="287" y="119"/>
              </a:cxn>
              <a:cxn ang="0">
                <a:pos x="241" y="93"/>
              </a:cxn>
              <a:cxn ang="0">
                <a:pos x="213" y="113"/>
              </a:cxn>
              <a:cxn ang="0">
                <a:pos x="213" y="75"/>
              </a:cxn>
              <a:cxn ang="0">
                <a:pos x="116" y="77"/>
              </a:cxn>
              <a:cxn ang="0">
                <a:pos x="98" y="117"/>
              </a:cxn>
              <a:cxn ang="0">
                <a:pos x="138" y="149"/>
              </a:cxn>
              <a:cxn ang="0">
                <a:pos x="174" y="125"/>
              </a:cxn>
              <a:cxn ang="0">
                <a:pos x="166" y="81"/>
              </a:cxn>
              <a:cxn ang="0">
                <a:pos x="104" y="181"/>
              </a:cxn>
              <a:cxn ang="0">
                <a:pos x="92" y="207"/>
              </a:cxn>
              <a:cxn ang="0">
                <a:pos x="120" y="197"/>
              </a:cxn>
              <a:cxn ang="0">
                <a:pos x="685" y="57"/>
              </a:cxn>
              <a:cxn ang="0">
                <a:pos x="691" y="77"/>
              </a:cxn>
              <a:cxn ang="0">
                <a:pos x="464" y="20"/>
              </a:cxn>
              <a:cxn ang="0">
                <a:pos x="480" y="0"/>
              </a:cxn>
              <a:cxn ang="0">
                <a:pos x="464" y="193"/>
              </a:cxn>
              <a:cxn ang="0">
                <a:pos x="480" y="213"/>
              </a:cxn>
              <a:cxn ang="0">
                <a:pos x="695" y="141"/>
              </a:cxn>
              <a:cxn ang="0">
                <a:pos x="464" y="93"/>
              </a:cxn>
              <a:cxn ang="0">
                <a:pos x="452" y="113"/>
              </a:cxn>
              <a:cxn ang="0">
                <a:pos x="687" y="117"/>
              </a:cxn>
              <a:cxn ang="0">
                <a:pos x="677" y="93"/>
              </a:cxn>
              <a:cxn ang="0">
                <a:pos x="826" y="107"/>
              </a:cxn>
              <a:cxn ang="0">
                <a:pos x="802" y="123"/>
              </a:cxn>
              <a:cxn ang="0">
                <a:pos x="802" y="91"/>
              </a:cxn>
              <a:cxn ang="0">
                <a:pos x="779" y="47"/>
              </a:cxn>
            </a:cxnLst>
            <a:rect l="0" t="0" r="0" b="0"/>
            <a:pathLst>
              <a:path w="986" h="893">
                <a:moveTo>
                  <a:pt x="964" y="322"/>
                </a:moveTo>
                <a:lnTo>
                  <a:pt x="964" y="322"/>
                </a:lnTo>
                <a:lnTo>
                  <a:pt x="972" y="326"/>
                </a:lnTo>
                <a:lnTo>
                  <a:pt x="980" y="334"/>
                </a:lnTo>
                <a:lnTo>
                  <a:pt x="984" y="342"/>
                </a:lnTo>
                <a:lnTo>
                  <a:pt x="986" y="352"/>
                </a:lnTo>
                <a:lnTo>
                  <a:pt x="986" y="352"/>
                </a:lnTo>
                <a:lnTo>
                  <a:pt x="986" y="352"/>
                </a:lnTo>
                <a:lnTo>
                  <a:pt x="986" y="358"/>
                </a:lnTo>
                <a:lnTo>
                  <a:pt x="984" y="364"/>
                </a:lnTo>
                <a:lnTo>
                  <a:pt x="978" y="374"/>
                </a:lnTo>
                <a:lnTo>
                  <a:pt x="968" y="380"/>
                </a:lnTo>
                <a:lnTo>
                  <a:pt x="962" y="382"/>
                </a:lnTo>
                <a:lnTo>
                  <a:pt x="956" y="382"/>
                </a:lnTo>
                <a:lnTo>
                  <a:pt x="958" y="382"/>
                </a:lnTo>
                <a:lnTo>
                  <a:pt x="958" y="834"/>
                </a:lnTo>
                <a:lnTo>
                  <a:pt x="958" y="834"/>
                </a:lnTo>
                <a:lnTo>
                  <a:pt x="970" y="836"/>
                </a:lnTo>
                <a:lnTo>
                  <a:pt x="978" y="842"/>
                </a:lnTo>
                <a:lnTo>
                  <a:pt x="984" y="853"/>
                </a:lnTo>
                <a:lnTo>
                  <a:pt x="986" y="863"/>
                </a:lnTo>
                <a:lnTo>
                  <a:pt x="986" y="863"/>
                </a:lnTo>
                <a:lnTo>
                  <a:pt x="986" y="863"/>
                </a:lnTo>
                <a:lnTo>
                  <a:pt x="986" y="869"/>
                </a:lnTo>
                <a:lnTo>
                  <a:pt x="984" y="875"/>
                </a:lnTo>
                <a:lnTo>
                  <a:pt x="978" y="885"/>
                </a:lnTo>
                <a:lnTo>
                  <a:pt x="968" y="891"/>
                </a:lnTo>
                <a:lnTo>
                  <a:pt x="962" y="893"/>
                </a:lnTo>
                <a:lnTo>
                  <a:pt x="956" y="893"/>
                </a:lnTo>
                <a:lnTo>
                  <a:pt x="679" y="893"/>
                </a:lnTo>
                <a:lnTo>
                  <a:pt x="679" y="893"/>
                </a:lnTo>
                <a:lnTo>
                  <a:pt x="673" y="893"/>
                </a:lnTo>
                <a:lnTo>
                  <a:pt x="667" y="891"/>
                </a:lnTo>
                <a:lnTo>
                  <a:pt x="659" y="885"/>
                </a:lnTo>
                <a:lnTo>
                  <a:pt x="651" y="875"/>
                </a:lnTo>
                <a:lnTo>
                  <a:pt x="651" y="869"/>
                </a:lnTo>
                <a:lnTo>
                  <a:pt x="649" y="863"/>
                </a:lnTo>
                <a:lnTo>
                  <a:pt x="649" y="863"/>
                </a:lnTo>
                <a:lnTo>
                  <a:pt x="649" y="863"/>
                </a:lnTo>
                <a:lnTo>
                  <a:pt x="651" y="857"/>
                </a:lnTo>
                <a:lnTo>
                  <a:pt x="651" y="853"/>
                </a:lnTo>
                <a:lnTo>
                  <a:pt x="659" y="842"/>
                </a:lnTo>
                <a:lnTo>
                  <a:pt x="667" y="836"/>
                </a:lnTo>
                <a:lnTo>
                  <a:pt x="673" y="834"/>
                </a:lnTo>
                <a:lnTo>
                  <a:pt x="679" y="834"/>
                </a:lnTo>
                <a:lnTo>
                  <a:pt x="683" y="834"/>
                </a:lnTo>
                <a:lnTo>
                  <a:pt x="683" y="382"/>
                </a:lnTo>
                <a:lnTo>
                  <a:pt x="679" y="382"/>
                </a:lnTo>
                <a:lnTo>
                  <a:pt x="679" y="382"/>
                </a:lnTo>
                <a:lnTo>
                  <a:pt x="673" y="382"/>
                </a:lnTo>
                <a:lnTo>
                  <a:pt x="667" y="380"/>
                </a:lnTo>
                <a:lnTo>
                  <a:pt x="659" y="374"/>
                </a:lnTo>
                <a:lnTo>
                  <a:pt x="651" y="364"/>
                </a:lnTo>
                <a:lnTo>
                  <a:pt x="651" y="358"/>
                </a:lnTo>
                <a:lnTo>
                  <a:pt x="649" y="352"/>
                </a:lnTo>
                <a:lnTo>
                  <a:pt x="649" y="352"/>
                </a:lnTo>
                <a:lnTo>
                  <a:pt x="649" y="352"/>
                </a:lnTo>
                <a:lnTo>
                  <a:pt x="651" y="346"/>
                </a:lnTo>
                <a:lnTo>
                  <a:pt x="651" y="340"/>
                </a:lnTo>
                <a:lnTo>
                  <a:pt x="659" y="330"/>
                </a:lnTo>
                <a:lnTo>
                  <a:pt x="667" y="324"/>
                </a:lnTo>
                <a:lnTo>
                  <a:pt x="673" y="322"/>
                </a:lnTo>
                <a:lnTo>
                  <a:pt x="679" y="322"/>
                </a:lnTo>
                <a:lnTo>
                  <a:pt x="679" y="322"/>
                </a:lnTo>
                <a:lnTo>
                  <a:pt x="683" y="304"/>
                </a:lnTo>
                <a:lnTo>
                  <a:pt x="687" y="284"/>
                </a:lnTo>
                <a:lnTo>
                  <a:pt x="695" y="268"/>
                </a:lnTo>
                <a:lnTo>
                  <a:pt x="705" y="252"/>
                </a:lnTo>
                <a:lnTo>
                  <a:pt x="717" y="238"/>
                </a:lnTo>
                <a:lnTo>
                  <a:pt x="731" y="225"/>
                </a:lnTo>
                <a:lnTo>
                  <a:pt x="745" y="213"/>
                </a:lnTo>
                <a:lnTo>
                  <a:pt x="763" y="205"/>
                </a:lnTo>
                <a:lnTo>
                  <a:pt x="763" y="181"/>
                </a:lnTo>
                <a:lnTo>
                  <a:pt x="886" y="181"/>
                </a:lnTo>
                <a:lnTo>
                  <a:pt x="886" y="207"/>
                </a:lnTo>
                <a:lnTo>
                  <a:pt x="886" y="207"/>
                </a:lnTo>
                <a:lnTo>
                  <a:pt x="900" y="215"/>
                </a:lnTo>
                <a:lnTo>
                  <a:pt x="916" y="227"/>
                </a:lnTo>
                <a:lnTo>
                  <a:pt x="928" y="240"/>
                </a:lnTo>
                <a:lnTo>
                  <a:pt x="938" y="254"/>
                </a:lnTo>
                <a:lnTo>
                  <a:pt x="948" y="270"/>
                </a:lnTo>
                <a:lnTo>
                  <a:pt x="956" y="286"/>
                </a:lnTo>
                <a:lnTo>
                  <a:pt x="960" y="304"/>
                </a:lnTo>
                <a:lnTo>
                  <a:pt x="964" y="322"/>
                </a:lnTo>
                <a:lnTo>
                  <a:pt x="964" y="322"/>
                </a:lnTo>
                <a:close/>
                <a:moveTo>
                  <a:pt x="287" y="119"/>
                </a:moveTo>
                <a:lnTo>
                  <a:pt x="287" y="119"/>
                </a:lnTo>
                <a:lnTo>
                  <a:pt x="301" y="121"/>
                </a:lnTo>
                <a:lnTo>
                  <a:pt x="315" y="123"/>
                </a:lnTo>
                <a:lnTo>
                  <a:pt x="329" y="125"/>
                </a:lnTo>
                <a:lnTo>
                  <a:pt x="341" y="131"/>
                </a:lnTo>
                <a:lnTo>
                  <a:pt x="353" y="137"/>
                </a:lnTo>
                <a:lnTo>
                  <a:pt x="365" y="143"/>
                </a:lnTo>
                <a:lnTo>
                  <a:pt x="375" y="151"/>
                </a:lnTo>
                <a:lnTo>
                  <a:pt x="385" y="161"/>
                </a:lnTo>
                <a:lnTo>
                  <a:pt x="396" y="169"/>
                </a:lnTo>
                <a:lnTo>
                  <a:pt x="404" y="181"/>
                </a:lnTo>
                <a:lnTo>
                  <a:pt x="410" y="193"/>
                </a:lnTo>
                <a:lnTo>
                  <a:pt x="416" y="205"/>
                </a:lnTo>
                <a:lnTo>
                  <a:pt x="420" y="217"/>
                </a:lnTo>
                <a:lnTo>
                  <a:pt x="424" y="231"/>
                </a:lnTo>
                <a:lnTo>
                  <a:pt x="426" y="244"/>
                </a:lnTo>
                <a:lnTo>
                  <a:pt x="426" y="260"/>
                </a:lnTo>
                <a:lnTo>
                  <a:pt x="426" y="260"/>
                </a:lnTo>
                <a:lnTo>
                  <a:pt x="426" y="274"/>
                </a:lnTo>
                <a:lnTo>
                  <a:pt x="424" y="290"/>
                </a:lnTo>
                <a:lnTo>
                  <a:pt x="424" y="290"/>
                </a:lnTo>
                <a:lnTo>
                  <a:pt x="432" y="290"/>
                </a:lnTo>
                <a:lnTo>
                  <a:pt x="432" y="290"/>
                </a:lnTo>
                <a:lnTo>
                  <a:pt x="448" y="290"/>
                </a:lnTo>
                <a:lnTo>
                  <a:pt x="462" y="294"/>
                </a:lnTo>
                <a:lnTo>
                  <a:pt x="476" y="296"/>
                </a:lnTo>
                <a:lnTo>
                  <a:pt x="490" y="302"/>
                </a:lnTo>
                <a:lnTo>
                  <a:pt x="502" y="308"/>
                </a:lnTo>
                <a:lnTo>
                  <a:pt x="514" y="316"/>
                </a:lnTo>
                <a:lnTo>
                  <a:pt x="526" y="324"/>
                </a:lnTo>
                <a:lnTo>
                  <a:pt x="536" y="332"/>
                </a:lnTo>
                <a:lnTo>
                  <a:pt x="546" y="344"/>
                </a:lnTo>
                <a:lnTo>
                  <a:pt x="554" y="354"/>
                </a:lnTo>
                <a:lnTo>
                  <a:pt x="562" y="366"/>
                </a:lnTo>
                <a:lnTo>
                  <a:pt x="568" y="380"/>
                </a:lnTo>
                <a:lnTo>
                  <a:pt x="572" y="394"/>
                </a:lnTo>
                <a:lnTo>
                  <a:pt x="576" y="408"/>
                </a:lnTo>
                <a:lnTo>
                  <a:pt x="578" y="422"/>
                </a:lnTo>
                <a:lnTo>
                  <a:pt x="578" y="436"/>
                </a:lnTo>
                <a:lnTo>
                  <a:pt x="578" y="436"/>
                </a:lnTo>
                <a:lnTo>
                  <a:pt x="576" y="463"/>
                </a:lnTo>
                <a:lnTo>
                  <a:pt x="570" y="489"/>
                </a:lnTo>
                <a:lnTo>
                  <a:pt x="558" y="511"/>
                </a:lnTo>
                <a:lnTo>
                  <a:pt x="544" y="531"/>
                </a:lnTo>
                <a:lnTo>
                  <a:pt x="526" y="549"/>
                </a:lnTo>
                <a:lnTo>
                  <a:pt x="506" y="563"/>
                </a:lnTo>
                <a:lnTo>
                  <a:pt x="484" y="575"/>
                </a:lnTo>
                <a:lnTo>
                  <a:pt x="460" y="581"/>
                </a:lnTo>
                <a:lnTo>
                  <a:pt x="460" y="650"/>
                </a:lnTo>
                <a:lnTo>
                  <a:pt x="460" y="650"/>
                </a:lnTo>
                <a:lnTo>
                  <a:pt x="458" y="658"/>
                </a:lnTo>
                <a:lnTo>
                  <a:pt x="454" y="664"/>
                </a:lnTo>
                <a:lnTo>
                  <a:pt x="448" y="668"/>
                </a:lnTo>
                <a:lnTo>
                  <a:pt x="440" y="670"/>
                </a:lnTo>
                <a:lnTo>
                  <a:pt x="440" y="670"/>
                </a:lnTo>
                <a:lnTo>
                  <a:pt x="440" y="670"/>
                </a:lnTo>
                <a:lnTo>
                  <a:pt x="432" y="668"/>
                </a:lnTo>
                <a:lnTo>
                  <a:pt x="426" y="664"/>
                </a:lnTo>
                <a:lnTo>
                  <a:pt x="420" y="658"/>
                </a:lnTo>
                <a:lnTo>
                  <a:pt x="420" y="650"/>
                </a:lnTo>
                <a:lnTo>
                  <a:pt x="420" y="583"/>
                </a:lnTo>
                <a:lnTo>
                  <a:pt x="420" y="583"/>
                </a:lnTo>
                <a:lnTo>
                  <a:pt x="404" y="581"/>
                </a:lnTo>
                <a:lnTo>
                  <a:pt x="389" y="579"/>
                </a:lnTo>
                <a:lnTo>
                  <a:pt x="389" y="692"/>
                </a:lnTo>
                <a:lnTo>
                  <a:pt x="389" y="692"/>
                </a:lnTo>
                <a:lnTo>
                  <a:pt x="387" y="700"/>
                </a:lnTo>
                <a:lnTo>
                  <a:pt x="383" y="706"/>
                </a:lnTo>
                <a:lnTo>
                  <a:pt x="377" y="710"/>
                </a:lnTo>
                <a:lnTo>
                  <a:pt x="369" y="712"/>
                </a:lnTo>
                <a:lnTo>
                  <a:pt x="369" y="712"/>
                </a:lnTo>
                <a:lnTo>
                  <a:pt x="369" y="712"/>
                </a:lnTo>
                <a:lnTo>
                  <a:pt x="361" y="710"/>
                </a:lnTo>
                <a:lnTo>
                  <a:pt x="355" y="706"/>
                </a:lnTo>
                <a:lnTo>
                  <a:pt x="351" y="700"/>
                </a:lnTo>
                <a:lnTo>
                  <a:pt x="349" y="692"/>
                </a:lnTo>
                <a:lnTo>
                  <a:pt x="349" y="559"/>
                </a:lnTo>
                <a:lnTo>
                  <a:pt x="349" y="559"/>
                </a:lnTo>
                <a:lnTo>
                  <a:pt x="333" y="547"/>
                </a:lnTo>
                <a:lnTo>
                  <a:pt x="321" y="533"/>
                </a:lnTo>
                <a:lnTo>
                  <a:pt x="321" y="533"/>
                </a:lnTo>
                <a:lnTo>
                  <a:pt x="305" y="549"/>
                </a:lnTo>
                <a:lnTo>
                  <a:pt x="287" y="563"/>
                </a:lnTo>
                <a:lnTo>
                  <a:pt x="267" y="575"/>
                </a:lnTo>
                <a:lnTo>
                  <a:pt x="247" y="585"/>
                </a:lnTo>
                <a:lnTo>
                  <a:pt x="247" y="722"/>
                </a:lnTo>
                <a:lnTo>
                  <a:pt x="247" y="722"/>
                </a:lnTo>
                <a:lnTo>
                  <a:pt x="245" y="730"/>
                </a:lnTo>
                <a:lnTo>
                  <a:pt x="241" y="736"/>
                </a:lnTo>
                <a:lnTo>
                  <a:pt x="235" y="740"/>
                </a:lnTo>
                <a:lnTo>
                  <a:pt x="227" y="742"/>
                </a:lnTo>
                <a:lnTo>
                  <a:pt x="227" y="742"/>
                </a:lnTo>
                <a:lnTo>
                  <a:pt x="227" y="742"/>
                </a:lnTo>
                <a:lnTo>
                  <a:pt x="219" y="740"/>
                </a:lnTo>
                <a:lnTo>
                  <a:pt x="213" y="736"/>
                </a:lnTo>
                <a:lnTo>
                  <a:pt x="207" y="730"/>
                </a:lnTo>
                <a:lnTo>
                  <a:pt x="207" y="722"/>
                </a:lnTo>
                <a:lnTo>
                  <a:pt x="207" y="595"/>
                </a:lnTo>
                <a:lnTo>
                  <a:pt x="207" y="595"/>
                </a:lnTo>
                <a:lnTo>
                  <a:pt x="182" y="597"/>
                </a:lnTo>
                <a:lnTo>
                  <a:pt x="182" y="597"/>
                </a:lnTo>
                <a:lnTo>
                  <a:pt x="176" y="597"/>
                </a:lnTo>
                <a:lnTo>
                  <a:pt x="176" y="804"/>
                </a:lnTo>
                <a:lnTo>
                  <a:pt x="176" y="804"/>
                </a:lnTo>
                <a:lnTo>
                  <a:pt x="174" y="814"/>
                </a:lnTo>
                <a:lnTo>
                  <a:pt x="168" y="824"/>
                </a:lnTo>
                <a:lnTo>
                  <a:pt x="158" y="830"/>
                </a:lnTo>
                <a:lnTo>
                  <a:pt x="148" y="832"/>
                </a:lnTo>
                <a:lnTo>
                  <a:pt x="148" y="832"/>
                </a:lnTo>
                <a:lnTo>
                  <a:pt x="148" y="832"/>
                </a:lnTo>
                <a:lnTo>
                  <a:pt x="136" y="830"/>
                </a:lnTo>
                <a:lnTo>
                  <a:pt x="126" y="824"/>
                </a:lnTo>
                <a:lnTo>
                  <a:pt x="120" y="814"/>
                </a:lnTo>
                <a:lnTo>
                  <a:pt x="118" y="804"/>
                </a:lnTo>
                <a:lnTo>
                  <a:pt x="118" y="585"/>
                </a:lnTo>
                <a:lnTo>
                  <a:pt x="118" y="585"/>
                </a:lnTo>
                <a:lnTo>
                  <a:pt x="104" y="579"/>
                </a:lnTo>
                <a:lnTo>
                  <a:pt x="92" y="573"/>
                </a:lnTo>
                <a:lnTo>
                  <a:pt x="92" y="627"/>
                </a:lnTo>
                <a:lnTo>
                  <a:pt x="92" y="627"/>
                </a:lnTo>
                <a:lnTo>
                  <a:pt x="90" y="635"/>
                </a:lnTo>
                <a:lnTo>
                  <a:pt x="86" y="642"/>
                </a:lnTo>
                <a:lnTo>
                  <a:pt x="80" y="648"/>
                </a:lnTo>
                <a:lnTo>
                  <a:pt x="72" y="648"/>
                </a:lnTo>
                <a:lnTo>
                  <a:pt x="72" y="648"/>
                </a:lnTo>
                <a:lnTo>
                  <a:pt x="72" y="648"/>
                </a:lnTo>
                <a:lnTo>
                  <a:pt x="64" y="648"/>
                </a:lnTo>
                <a:lnTo>
                  <a:pt x="58" y="642"/>
                </a:lnTo>
                <a:lnTo>
                  <a:pt x="54" y="635"/>
                </a:lnTo>
                <a:lnTo>
                  <a:pt x="52" y="627"/>
                </a:lnTo>
                <a:lnTo>
                  <a:pt x="52" y="541"/>
                </a:lnTo>
                <a:lnTo>
                  <a:pt x="52" y="541"/>
                </a:lnTo>
                <a:lnTo>
                  <a:pt x="40" y="529"/>
                </a:lnTo>
                <a:lnTo>
                  <a:pt x="30" y="515"/>
                </a:lnTo>
                <a:lnTo>
                  <a:pt x="22" y="499"/>
                </a:lnTo>
                <a:lnTo>
                  <a:pt x="14" y="485"/>
                </a:lnTo>
                <a:lnTo>
                  <a:pt x="8" y="469"/>
                </a:lnTo>
                <a:lnTo>
                  <a:pt x="4" y="451"/>
                </a:lnTo>
                <a:lnTo>
                  <a:pt x="2" y="432"/>
                </a:lnTo>
                <a:lnTo>
                  <a:pt x="0" y="414"/>
                </a:lnTo>
                <a:lnTo>
                  <a:pt x="0" y="414"/>
                </a:lnTo>
                <a:lnTo>
                  <a:pt x="2" y="398"/>
                </a:lnTo>
                <a:lnTo>
                  <a:pt x="4" y="382"/>
                </a:lnTo>
                <a:lnTo>
                  <a:pt x="8" y="366"/>
                </a:lnTo>
                <a:lnTo>
                  <a:pt x="12" y="352"/>
                </a:lnTo>
                <a:lnTo>
                  <a:pt x="18" y="336"/>
                </a:lnTo>
                <a:lnTo>
                  <a:pt x="26" y="324"/>
                </a:lnTo>
                <a:lnTo>
                  <a:pt x="34" y="310"/>
                </a:lnTo>
                <a:lnTo>
                  <a:pt x="44" y="298"/>
                </a:lnTo>
                <a:lnTo>
                  <a:pt x="54" y="286"/>
                </a:lnTo>
                <a:lnTo>
                  <a:pt x="66" y="276"/>
                </a:lnTo>
                <a:lnTo>
                  <a:pt x="78" y="266"/>
                </a:lnTo>
                <a:lnTo>
                  <a:pt x="90" y="258"/>
                </a:lnTo>
                <a:lnTo>
                  <a:pt x="104" y="250"/>
                </a:lnTo>
                <a:lnTo>
                  <a:pt x="118" y="244"/>
                </a:lnTo>
                <a:lnTo>
                  <a:pt x="134" y="240"/>
                </a:lnTo>
                <a:lnTo>
                  <a:pt x="150" y="236"/>
                </a:lnTo>
                <a:lnTo>
                  <a:pt x="150" y="236"/>
                </a:lnTo>
                <a:lnTo>
                  <a:pt x="156" y="211"/>
                </a:lnTo>
                <a:lnTo>
                  <a:pt x="166" y="189"/>
                </a:lnTo>
                <a:lnTo>
                  <a:pt x="180" y="169"/>
                </a:lnTo>
                <a:lnTo>
                  <a:pt x="197" y="153"/>
                </a:lnTo>
                <a:lnTo>
                  <a:pt x="217" y="139"/>
                </a:lnTo>
                <a:lnTo>
                  <a:pt x="239" y="129"/>
                </a:lnTo>
                <a:lnTo>
                  <a:pt x="263" y="121"/>
                </a:lnTo>
                <a:lnTo>
                  <a:pt x="287" y="119"/>
                </a:lnTo>
                <a:lnTo>
                  <a:pt x="287" y="119"/>
                </a:lnTo>
                <a:close/>
                <a:moveTo>
                  <a:pt x="221" y="73"/>
                </a:moveTo>
                <a:lnTo>
                  <a:pt x="221" y="73"/>
                </a:lnTo>
                <a:lnTo>
                  <a:pt x="229" y="75"/>
                </a:lnTo>
                <a:lnTo>
                  <a:pt x="235" y="79"/>
                </a:lnTo>
                <a:lnTo>
                  <a:pt x="239" y="85"/>
                </a:lnTo>
                <a:lnTo>
                  <a:pt x="241" y="93"/>
                </a:lnTo>
                <a:lnTo>
                  <a:pt x="241" y="93"/>
                </a:lnTo>
                <a:lnTo>
                  <a:pt x="239" y="101"/>
                </a:lnTo>
                <a:lnTo>
                  <a:pt x="235" y="109"/>
                </a:lnTo>
                <a:lnTo>
                  <a:pt x="229" y="113"/>
                </a:lnTo>
                <a:lnTo>
                  <a:pt x="221" y="115"/>
                </a:lnTo>
                <a:lnTo>
                  <a:pt x="221" y="115"/>
                </a:lnTo>
                <a:lnTo>
                  <a:pt x="213" y="113"/>
                </a:lnTo>
                <a:lnTo>
                  <a:pt x="205" y="109"/>
                </a:lnTo>
                <a:lnTo>
                  <a:pt x="201" y="101"/>
                </a:lnTo>
                <a:lnTo>
                  <a:pt x="199" y="93"/>
                </a:lnTo>
                <a:lnTo>
                  <a:pt x="199" y="93"/>
                </a:lnTo>
                <a:lnTo>
                  <a:pt x="201" y="85"/>
                </a:lnTo>
                <a:lnTo>
                  <a:pt x="205" y="79"/>
                </a:lnTo>
                <a:lnTo>
                  <a:pt x="213" y="75"/>
                </a:lnTo>
                <a:lnTo>
                  <a:pt x="221" y="73"/>
                </a:lnTo>
                <a:lnTo>
                  <a:pt x="221" y="73"/>
                </a:lnTo>
                <a:close/>
                <a:moveTo>
                  <a:pt x="138" y="71"/>
                </a:moveTo>
                <a:lnTo>
                  <a:pt x="138" y="71"/>
                </a:lnTo>
                <a:lnTo>
                  <a:pt x="130" y="71"/>
                </a:lnTo>
                <a:lnTo>
                  <a:pt x="122" y="73"/>
                </a:lnTo>
                <a:lnTo>
                  <a:pt x="116" y="77"/>
                </a:lnTo>
                <a:lnTo>
                  <a:pt x="110" y="81"/>
                </a:lnTo>
                <a:lnTo>
                  <a:pt x="104" y="87"/>
                </a:lnTo>
                <a:lnTo>
                  <a:pt x="102" y="95"/>
                </a:lnTo>
                <a:lnTo>
                  <a:pt x="98" y="101"/>
                </a:lnTo>
                <a:lnTo>
                  <a:pt x="98" y="109"/>
                </a:lnTo>
                <a:lnTo>
                  <a:pt x="98" y="109"/>
                </a:lnTo>
                <a:lnTo>
                  <a:pt x="98" y="117"/>
                </a:lnTo>
                <a:lnTo>
                  <a:pt x="102" y="125"/>
                </a:lnTo>
                <a:lnTo>
                  <a:pt x="104" y="131"/>
                </a:lnTo>
                <a:lnTo>
                  <a:pt x="110" y="137"/>
                </a:lnTo>
                <a:lnTo>
                  <a:pt x="116" y="143"/>
                </a:lnTo>
                <a:lnTo>
                  <a:pt x="122" y="145"/>
                </a:lnTo>
                <a:lnTo>
                  <a:pt x="130" y="149"/>
                </a:lnTo>
                <a:lnTo>
                  <a:pt x="138" y="149"/>
                </a:lnTo>
                <a:lnTo>
                  <a:pt x="138" y="149"/>
                </a:lnTo>
                <a:lnTo>
                  <a:pt x="146" y="149"/>
                </a:lnTo>
                <a:lnTo>
                  <a:pt x="152" y="145"/>
                </a:lnTo>
                <a:lnTo>
                  <a:pt x="160" y="143"/>
                </a:lnTo>
                <a:lnTo>
                  <a:pt x="166" y="137"/>
                </a:lnTo>
                <a:lnTo>
                  <a:pt x="170" y="131"/>
                </a:lnTo>
                <a:lnTo>
                  <a:pt x="174" y="125"/>
                </a:lnTo>
                <a:lnTo>
                  <a:pt x="176" y="117"/>
                </a:lnTo>
                <a:lnTo>
                  <a:pt x="176" y="109"/>
                </a:lnTo>
                <a:lnTo>
                  <a:pt x="176" y="109"/>
                </a:lnTo>
                <a:lnTo>
                  <a:pt x="176" y="101"/>
                </a:lnTo>
                <a:lnTo>
                  <a:pt x="174" y="95"/>
                </a:lnTo>
                <a:lnTo>
                  <a:pt x="170" y="87"/>
                </a:lnTo>
                <a:lnTo>
                  <a:pt x="166" y="81"/>
                </a:lnTo>
                <a:lnTo>
                  <a:pt x="160" y="77"/>
                </a:lnTo>
                <a:lnTo>
                  <a:pt x="152" y="73"/>
                </a:lnTo>
                <a:lnTo>
                  <a:pt x="146" y="71"/>
                </a:lnTo>
                <a:lnTo>
                  <a:pt x="138" y="71"/>
                </a:lnTo>
                <a:lnTo>
                  <a:pt x="138" y="71"/>
                </a:lnTo>
                <a:close/>
                <a:moveTo>
                  <a:pt x="104" y="181"/>
                </a:moveTo>
                <a:lnTo>
                  <a:pt x="104" y="181"/>
                </a:lnTo>
                <a:lnTo>
                  <a:pt x="98" y="183"/>
                </a:lnTo>
                <a:lnTo>
                  <a:pt x="92" y="185"/>
                </a:lnTo>
                <a:lnTo>
                  <a:pt x="88" y="191"/>
                </a:lnTo>
                <a:lnTo>
                  <a:pt x="88" y="197"/>
                </a:lnTo>
                <a:lnTo>
                  <a:pt x="88" y="197"/>
                </a:lnTo>
                <a:lnTo>
                  <a:pt x="88" y="203"/>
                </a:lnTo>
                <a:lnTo>
                  <a:pt x="92" y="207"/>
                </a:lnTo>
                <a:lnTo>
                  <a:pt x="98" y="211"/>
                </a:lnTo>
                <a:lnTo>
                  <a:pt x="104" y="213"/>
                </a:lnTo>
                <a:lnTo>
                  <a:pt x="104" y="213"/>
                </a:lnTo>
                <a:lnTo>
                  <a:pt x="110" y="211"/>
                </a:lnTo>
                <a:lnTo>
                  <a:pt x="114" y="207"/>
                </a:lnTo>
                <a:lnTo>
                  <a:pt x="118" y="203"/>
                </a:lnTo>
                <a:lnTo>
                  <a:pt x="120" y="197"/>
                </a:lnTo>
                <a:lnTo>
                  <a:pt x="120" y="197"/>
                </a:lnTo>
                <a:lnTo>
                  <a:pt x="118" y="191"/>
                </a:lnTo>
                <a:lnTo>
                  <a:pt x="114" y="185"/>
                </a:lnTo>
                <a:lnTo>
                  <a:pt x="110" y="183"/>
                </a:lnTo>
                <a:lnTo>
                  <a:pt x="104" y="181"/>
                </a:lnTo>
                <a:lnTo>
                  <a:pt x="104" y="181"/>
                </a:lnTo>
                <a:close/>
                <a:moveTo>
                  <a:pt x="685" y="57"/>
                </a:moveTo>
                <a:lnTo>
                  <a:pt x="685" y="57"/>
                </a:lnTo>
                <a:lnTo>
                  <a:pt x="689" y="59"/>
                </a:lnTo>
                <a:lnTo>
                  <a:pt x="693" y="63"/>
                </a:lnTo>
                <a:lnTo>
                  <a:pt x="695" y="67"/>
                </a:lnTo>
                <a:lnTo>
                  <a:pt x="695" y="73"/>
                </a:lnTo>
                <a:lnTo>
                  <a:pt x="695" y="73"/>
                </a:lnTo>
                <a:lnTo>
                  <a:pt x="691" y="77"/>
                </a:lnTo>
                <a:lnTo>
                  <a:pt x="689" y="81"/>
                </a:lnTo>
                <a:lnTo>
                  <a:pt x="683" y="83"/>
                </a:lnTo>
                <a:lnTo>
                  <a:pt x="677" y="83"/>
                </a:lnTo>
                <a:lnTo>
                  <a:pt x="472" y="26"/>
                </a:lnTo>
                <a:lnTo>
                  <a:pt x="472" y="26"/>
                </a:lnTo>
                <a:lnTo>
                  <a:pt x="468" y="24"/>
                </a:lnTo>
                <a:lnTo>
                  <a:pt x="464" y="20"/>
                </a:lnTo>
                <a:lnTo>
                  <a:pt x="462" y="16"/>
                </a:lnTo>
                <a:lnTo>
                  <a:pt x="462" y="10"/>
                </a:lnTo>
                <a:lnTo>
                  <a:pt x="462" y="10"/>
                </a:lnTo>
                <a:lnTo>
                  <a:pt x="464" y="6"/>
                </a:lnTo>
                <a:lnTo>
                  <a:pt x="468" y="2"/>
                </a:lnTo>
                <a:lnTo>
                  <a:pt x="474" y="0"/>
                </a:lnTo>
                <a:lnTo>
                  <a:pt x="480" y="0"/>
                </a:lnTo>
                <a:lnTo>
                  <a:pt x="685" y="57"/>
                </a:lnTo>
                <a:lnTo>
                  <a:pt x="685" y="57"/>
                </a:lnTo>
                <a:close/>
                <a:moveTo>
                  <a:pt x="679" y="131"/>
                </a:moveTo>
                <a:lnTo>
                  <a:pt x="472" y="187"/>
                </a:lnTo>
                <a:lnTo>
                  <a:pt x="472" y="187"/>
                </a:lnTo>
                <a:lnTo>
                  <a:pt x="468" y="189"/>
                </a:lnTo>
                <a:lnTo>
                  <a:pt x="464" y="193"/>
                </a:lnTo>
                <a:lnTo>
                  <a:pt x="462" y="197"/>
                </a:lnTo>
                <a:lnTo>
                  <a:pt x="462" y="203"/>
                </a:lnTo>
                <a:lnTo>
                  <a:pt x="462" y="203"/>
                </a:lnTo>
                <a:lnTo>
                  <a:pt x="466" y="207"/>
                </a:lnTo>
                <a:lnTo>
                  <a:pt x="470" y="211"/>
                </a:lnTo>
                <a:lnTo>
                  <a:pt x="474" y="213"/>
                </a:lnTo>
                <a:lnTo>
                  <a:pt x="480" y="213"/>
                </a:lnTo>
                <a:lnTo>
                  <a:pt x="685" y="157"/>
                </a:lnTo>
                <a:lnTo>
                  <a:pt x="685" y="157"/>
                </a:lnTo>
                <a:lnTo>
                  <a:pt x="691" y="155"/>
                </a:lnTo>
                <a:lnTo>
                  <a:pt x="693" y="151"/>
                </a:lnTo>
                <a:lnTo>
                  <a:pt x="695" y="147"/>
                </a:lnTo>
                <a:lnTo>
                  <a:pt x="695" y="141"/>
                </a:lnTo>
                <a:lnTo>
                  <a:pt x="695" y="141"/>
                </a:lnTo>
                <a:lnTo>
                  <a:pt x="693" y="137"/>
                </a:lnTo>
                <a:lnTo>
                  <a:pt x="689" y="133"/>
                </a:lnTo>
                <a:lnTo>
                  <a:pt x="683" y="131"/>
                </a:lnTo>
                <a:lnTo>
                  <a:pt x="679" y="131"/>
                </a:lnTo>
                <a:lnTo>
                  <a:pt x="679" y="131"/>
                </a:lnTo>
                <a:close/>
                <a:moveTo>
                  <a:pt x="677" y="93"/>
                </a:moveTo>
                <a:lnTo>
                  <a:pt x="464" y="93"/>
                </a:lnTo>
                <a:lnTo>
                  <a:pt x="464" y="93"/>
                </a:lnTo>
                <a:lnTo>
                  <a:pt x="458" y="95"/>
                </a:lnTo>
                <a:lnTo>
                  <a:pt x="454" y="97"/>
                </a:lnTo>
                <a:lnTo>
                  <a:pt x="452" y="101"/>
                </a:lnTo>
                <a:lnTo>
                  <a:pt x="450" y="107"/>
                </a:lnTo>
                <a:lnTo>
                  <a:pt x="450" y="107"/>
                </a:lnTo>
                <a:lnTo>
                  <a:pt x="452" y="113"/>
                </a:lnTo>
                <a:lnTo>
                  <a:pt x="454" y="117"/>
                </a:lnTo>
                <a:lnTo>
                  <a:pt x="458" y="119"/>
                </a:lnTo>
                <a:lnTo>
                  <a:pt x="464" y="121"/>
                </a:lnTo>
                <a:lnTo>
                  <a:pt x="677" y="121"/>
                </a:lnTo>
                <a:lnTo>
                  <a:pt x="677" y="121"/>
                </a:lnTo>
                <a:lnTo>
                  <a:pt x="681" y="119"/>
                </a:lnTo>
                <a:lnTo>
                  <a:pt x="687" y="117"/>
                </a:lnTo>
                <a:lnTo>
                  <a:pt x="689" y="113"/>
                </a:lnTo>
                <a:lnTo>
                  <a:pt x="691" y="107"/>
                </a:lnTo>
                <a:lnTo>
                  <a:pt x="691" y="107"/>
                </a:lnTo>
                <a:lnTo>
                  <a:pt x="689" y="101"/>
                </a:lnTo>
                <a:lnTo>
                  <a:pt x="687" y="97"/>
                </a:lnTo>
                <a:lnTo>
                  <a:pt x="681" y="95"/>
                </a:lnTo>
                <a:lnTo>
                  <a:pt x="677" y="93"/>
                </a:lnTo>
                <a:lnTo>
                  <a:pt x="677" y="93"/>
                </a:lnTo>
                <a:close/>
                <a:moveTo>
                  <a:pt x="808" y="89"/>
                </a:moveTo>
                <a:lnTo>
                  <a:pt x="808" y="89"/>
                </a:lnTo>
                <a:lnTo>
                  <a:pt x="816" y="91"/>
                </a:lnTo>
                <a:lnTo>
                  <a:pt x="820" y="95"/>
                </a:lnTo>
                <a:lnTo>
                  <a:pt x="824" y="101"/>
                </a:lnTo>
                <a:lnTo>
                  <a:pt x="826" y="107"/>
                </a:lnTo>
                <a:lnTo>
                  <a:pt x="826" y="107"/>
                </a:lnTo>
                <a:lnTo>
                  <a:pt x="824" y="113"/>
                </a:lnTo>
                <a:lnTo>
                  <a:pt x="820" y="119"/>
                </a:lnTo>
                <a:lnTo>
                  <a:pt x="816" y="123"/>
                </a:lnTo>
                <a:lnTo>
                  <a:pt x="808" y="123"/>
                </a:lnTo>
                <a:lnTo>
                  <a:pt x="808" y="123"/>
                </a:lnTo>
                <a:lnTo>
                  <a:pt x="802" y="123"/>
                </a:lnTo>
                <a:lnTo>
                  <a:pt x="796" y="119"/>
                </a:lnTo>
                <a:lnTo>
                  <a:pt x="794" y="113"/>
                </a:lnTo>
                <a:lnTo>
                  <a:pt x="792" y="107"/>
                </a:lnTo>
                <a:lnTo>
                  <a:pt x="792" y="107"/>
                </a:lnTo>
                <a:lnTo>
                  <a:pt x="794" y="101"/>
                </a:lnTo>
                <a:lnTo>
                  <a:pt x="796" y="95"/>
                </a:lnTo>
                <a:lnTo>
                  <a:pt x="802" y="91"/>
                </a:lnTo>
                <a:lnTo>
                  <a:pt x="808" y="89"/>
                </a:lnTo>
                <a:lnTo>
                  <a:pt x="808" y="89"/>
                </a:lnTo>
                <a:close/>
                <a:moveTo>
                  <a:pt x="779" y="47"/>
                </a:moveTo>
                <a:lnTo>
                  <a:pt x="779" y="165"/>
                </a:lnTo>
                <a:lnTo>
                  <a:pt x="864" y="165"/>
                </a:lnTo>
                <a:lnTo>
                  <a:pt x="864" y="47"/>
                </a:lnTo>
                <a:lnTo>
                  <a:pt x="779" y="47"/>
                </a:lnTo>
                <a:close/>
              </a:path>
            </a:pathLst>
          </a:custGeom>
          <a:solidFill>
            <a:schemeClr val="bg1"/>
          </a:solidFill>
          <a:ln w="9525">
            <a:noFill/>
          </a:ln>
        </p:spPr>
        <p:txBody>
          <a:bodyPr/>
          <a:p>
            <a:endParaRPr altLang="en-US" lang="zh-CN"/>
          </a:p>
        </p:txBody>
      </p:sp>
      <p:sp>
        <p:nvSpPr>
          <p:cNvPr id="1049431" name="Freeform 7"/>
          <p:cNvSpPr/>
          <p:nvPr/>
        </p:nvSpPr>
        <p:spPr>
          <a:xfrm>
            <a:off x="4889500" y="2908300"/>
            <a:ext cx="173038" cy="200025"/>
          </a:xfrm>
          <a:custGeom>
            <a:avLst/>
            <a:ahLst/>
            <a:cxnLst>
              <a:cxn ang="0">
                <a:pos x="64" y="277"/>
              </a:cxn>
              <a:cxn ang="0">
                <a:pos x="199" y="108"/>
              </a:cxn>
              <a:cxn ang="0">
                <a:pos x="291" y="16"/>
              </a:cxn>
              <a:cxn ang="0">
                <a:pos x="323" y="0"/>
              </a:cxn>
              <a:cxn ang="0">
                <a:pos x="337" y="16"/>
              </a:cxn>
              <a:cxn ang="0">
                <a:pos x="331" y="70"/>
              </a:cxn>
              <a:cxn ang="0">
                <a:pos x="315" y="128"/>
              </a:cxn>
              <a:cxn ang="0">
                <a:pos x="245" y="303"/>
              </a:cxn>
              <a:cxn ang="0">
                <a:pos x="171" y="462"/>
              </a:cxn>
              <a:cxn ang="0">
                <a:pos x="114" y="603"/>
              </a:cxn>
              <a:cxn ang="0">
                <a:pos x="114" y="611"/>
              </a:cxn>
              <a:cxn ang="0">
                <a:pos x="140" y="583"/>
              </a:cxn>
              <a:cxn ang="0">
                <a:pos x="197" y="528"/>
              </a:cxn>
              <a:cxn ang="0">
                <a:pos x="299" y="416"/>
              </a:cxn>
              <a:cxn ang="0">
                <a:pos x="434" y="251"/>
              </a:cxn>
              <a:cxn ang="0">
                <a:pos x="547" y="124"/>
              </a:cxn>
              <a:cxn ang="0">
                <a:pos x="633" y="54"/>
              </a:cxn>
              <a:cxn ang="0">
                <a:pos x="693" y="36"/>
              </a:cxn>
              <a:cxn ang="0">
                <a:pos x="713" y="42"/>
              </a:cxn>
              <a:cxn ang="0">
                <a:pos x="731" y="70"/>
              </a:cxn>
              <a:cxn ang="0">
                <a:pos x="731" y="132"/>
              </a:cxn>
              <a:cxn ang="0">
                <a:pos x="717" y="183"/>
              </a:cxn>
              <a:cxn ang="0">
                <a:pos x="663" y="299"/>
              </a:cxn>
              <a:cxn ang="0">
                <a:pos x="520" y="542"/>
              </a:cxn>
              <a:cxn ang="0">
                <a:pos x="440" y="681"/>
              </a:cxn>
              <a:cxn ang="0">
                <a:pos x="430" y="705"/>
              </a:cxn>
              <a:cxn ang="0">
                <a:pos x="498" y="631"/>
              </a:cxn>
              <a:cxn ang="0">
                <a:pos x="667" y="448"/>
              </a:cxn>
              <a:cxn ang="0">
                <a:pos x="748" y="380"/>
              </a:cxn>
              <a:cxn ang="0">
                <a:pos x="844" y="520"/>
              </a:cxn>
              <a:cxn ang="0">
                <a:pos x="697" y="667"/>
              </a:cxn>
              <a:cxn ang="0">
                <a:pos x="494" y="842"/>
              </a:cxn>
              <a:cxn ang="0">
                <a:pos x="345" y="948"/>
              </a:cxn>
              <a:cxn ang="0">
                <a:pos x="309" y="969"/>
              </a:cxn>
              <a:cxn ang="0">
                <a:pos x="271" y="979"/>
              </a:cxn>
              <a:cxn ang="0">
                <a:pos x="247" y="962"/>
              </a:cxn>
              <a:cxn ang="0">
                <a:pos x="241" y="940"/>
              </a:cxn>
              <a:cxn ang="0">
                <a:pos x="253" y="888"/>
              </a:cxn>
              <a:cxn ang="0">
                <a:pos x="313" y="757"/>
              </a:cxn>
              <a:cxn ang="0">
                <a:pos x="424" y="558"/>
              </a:cxn>
              <a:cxn ang="0">
                <a:pos x="599" y="241"/>
              </a:cxn>
              <a:cxn ang="0">
                <a:pos x="631" y="163"/>
              </a:cxn>
              <a:cxn ang="0">
                <a:pos x="627" y="153"/>
              </a:cxn>
              <a:cxn ang="0">
                <a:pos x="577" y="197"/>
              </a:cxn>
              <a:cxn ang="0">
                <a:pos x="490" y="299"/>
              </a:cxn>
              <a:cxn ang="0">
                <a:pos x="382" y="418"/>
              </a:cxn>
              <a:cxn ang="0">
                <a:pos x="195" y="593"/>
              </a:cxn>
              <a:cxn ang="0">
                <a:pos x="155" y="627"/>
              </a:cxn>
              <a:cxn ang="0">
                <a:pos x="108" y="649"/>
              </a:cxn>
              <a:cxn ang="0">
                <a:pos x="80" y="641"/>
              </a:cxn>
              <a:cxn ang="0">
                <a:pos x="74" y="625"/>
              </a:cxn>
              <a:cxn ang="0">
                <a:pos x="80" y="573"/>
              </a:cxn>
              <a:cxn ang="0">
                <a:pos x="126" y="454"/>
              </a:cxn>
              <a:cxn ang="0">
                <a:pos x="203" y="285"/>
              </a:cxn>
              <a:cxn ang="0">
                <a:pos x="273" y="114"/>
              </a:cxn>
              <a:cxn ang="0">
                <a:pos x="283" y="78"/>
              </a:cxn>
              <a:cxn ang="0">
                <a:pos x="279" y="72"/>
              </a:cxn>
              <a:cxn ang="0">
                <a:pos x="211" y="138"/>
              </a:cxn>
              <a:cxn ang="0">
                <a:pos x="64" y="319"/>
              </a:cxn>
            </a:cxnLst>
            <a:rect l="0" t="0" r="0" b="0"/>
            <a:pathLst>
              <a:path w="844" h="979">
                <a:moveTo>
                  <a:pt x="0" y="366"/>
                </a:moveTo>
                <a:lnTo>
                  <a:pt x="0" y="366"/>
                </a:lnTo>
                <a:lnTo>
                  <a:pt x="64" y="277"/>
                </a:lnTo>
                <a:lnTo>
                  <a:pt x="128" y="195"/>
                </a:lnTo>
                <a:lnTo>
                  <a:pt x="163" y="150"/>
                </a:lnTo>
                <a:lnTo>
                  <a:pt x="199" y="108"/>
                </a:lnTo>
                <a:lnTo>
                  <a:pt x="233" y="70"/>
                </a:lnTo>
                <a:lnTo>
                  <a:pt x="263" y="40"/>
                </a:lnTo>
                <a:lnTo>
                  <a:pt x="291" y="16"/>
                </a:lnTo>
                <a:lnTo>
                  <a:pt x="303" y="8"/>
                </a:lnTo>
                <a:lnTo>
                  <a:pt x="313" y="2"/>
                </a:lnTo>
                <a:lnTo>
                  <a:pt x="323" y="0"/>
                </a:lnTo>
                <a:lnTo>
                  <a:pt x="329" y="2"/>
                </a:lnTo>
                <a:lnTo>
                  <a:pt x="335" y="8"/>
                </a:lnTo>
                <a:lnTo>
                  <a:pt x="337" y="16"/>
                </a:lnTo>
                <a:lnTo>
                  <a:pt x="339" y="30"/>
                </a:lnTo>
                <a:lnTo>
                  <a:pt x="337" y="48"/>
                </a:lnTo>
                <a:lnTo>
                  <a:pt x="331" y="70"/>
                </a:lnTo>
                <a:lnTo>
                  <a:pt x="325" y="98"/>
                </a:lnTo>
                <a:lnTo>
                  <a:pt x="325" y="98"/>
                </a:lnTo>
                <a:lnTo>
                  <a:pt x="315" y="128"/>
                </a:lnTo>
                <a:lnTo>
                  <a:pt x="305" y="161"/>
                </a:lnTo>
                <a:lnTo>
                  <a:pt x="277" y="229"/>
                </a:lnTo>
                <a:lnTo>
                  <a:pt x="245" y="303"/>
                </a:lnTo>
                <a:lnTo>
                  <a:pt x="211" y="378"/>
                </a:lnTo>
                <a:lnTo>
                  <a:pt x="211" y="378"/>
                </a:lnTo>
                <a:lnTo>
                  <a:pt x="171" y="462"/>
                </a:lnTo>
                <a:lnTo>
                  <a:pt x="138" y="534"/>
                </a:lnTo>
                <a:lnTo>
                  <a:pt x="118" y="587"/>
                </a:lnTo>
                <a:lnTo>
                  <a:pt x="114" y="603"/>
                </a:lnTo>
                <a:lnTo>
                  <a:pt x="112" y="607"/>
                </a:lnTo>
                <a:lnTo>
                  <a:pt x="114" y="611"/>
                </a:lnTo>
                <a:lnTo>
                  <a:pt x="114" y="611"/>
                </a:lnTo>
                <a:lnTo>
                  <a:pt x="116" y="607"/>
                </a:lnTo>
                <a:lnTo>
                  <a:pt x="126" y="599"/>
                </a:lnTo>
                <a:lnTo>
                  <a:pt x="140" y="583"/>
                </a:lnTo>
                <a:lnTo>
                  <a:pt x="165" y="561"/>
                </a:lnTo>
                <a:lnTo>
                  <a:pt x="165" y="561"/>
                </a:lnTo>
                <a:lnTo>
                  <a:pt x="197" y="528"/>
                </a:lnTo>
                <a:lnTo>
                  <a:pt x="231" y="492"/>
                </a:lnTo>
                <a:lnTo>
                  <a:pt x="265" y="454"/>
                </a:lnTo>
                <a:lnTo>
                  <a:pt x="299" y="416"/>
                </a:lnTo>
                <a:lnTo>
                  <a:pt x="368" y="333"/>
                </a:lnTo>
                <a:lnTo>
                  <a:pt x="434" y="251"/>
                </a:lnTo>
                <a:lnTo>
                  <a:pt x="434" y="251"/>
                </a:lnTo>
                <a:lnTo>
                  <a:pt x="474" y="201"/>
                </a:lnTo>
                <a:lnTo>
                  <a:pt x="512" y="159"/>
                </a:lnTo>
                <a:lnTo>
                  <a:pt x="547" y="124"/>
                </a:lnTo>
                <a:lnTo>
                  <a:pt x="577" y="94"/>
                </a:lnTo>
                <a:lnTo>
                  <a:pt x="607" y="72"/>
                </a:lnTo>
                <a:lnTo>
                  <a:pt x="633" y="54"/>
                </a:lnTo>
                <a:lnTo>
                  <a:pt x="655" y="42"/>
                </a:lnTo>
                <a:lnTo>
                  <a:pt x="675" y="36"/>
                </a:lnTo>
                <a:lnTo>
                  <a:pt x="693" y="36"/>
                </a:lnTo>
                <a:lnTo>
                  <a:pt x="699" y="36"/>
                </a:lnTo>
                <a:lnTo>
                  <a:pt x="707" y="38"/>
                </a:lnTo>
                <a:lnTo>
                  <a:pt x="713" y="42"/>
                </a:lnTo>
                <a:lnTo>
                  <a:pt x="717" y="46"/>
                </a:lnTo>
                <a:lnTo>
                  <a:pt x="727" y="56"/>
                </a:lnTo>
                <a:lnTo>
                  <a:pt x="731" y="70"/>
                </a:lnTo>
                <a:lnTo>
                  <a:pt x="735" y="88"/>
                </a:lnTo>
                <a:lnTo>
                  <a:pt x="733" y="110"/>
                </a:lnTo>
                <a:lnTo>
                  <a:pt x="731" y="132"/>
                </a:lnTo>
                <a:lnTo>
                  <a:pt x="731" y="132"/>
                </a:lnTo>
                <a:lnTo>
                  <a:pt x="725" y="157"/>
                </a:lnTo>
                <a:lnTo>
                  <a:pt x="717" y="183"/>
                </a:lnTo>
                <a:lnTo>
                  <a:pt x="705" y="211"/>
                </a:lnTo>
                <a:lnTo>
                  <a:pt x="693" y="239"/>
                </a:lnTo>
                <a:lnTo>
                  <a:pt x="663" y="299"/>
                </a:lnTo>
                <a:lnTo>
                  <a:pt x="629" y="362"/>
                </a:lnTo>
                <a:lnTo>
                  <a:pt x="555" y="484"/>
                </a:lnTo>
                <a:lnTo>
                  <a:pt x="520" y="542"/>
                </a:lnTo>
                <a:lnTo>
                  <a:pt x="490" y="597"/>
                </a:lnTo>
                <a:lnTo>
                  <a:pt x="490" y="597"/>
                </a:lnTo>
                <a:lnTo>
                  <a:pt x="440" y="681"/>
                </a:lnTo>
                <a:lnTo>
                  <a:pt x="430" y="699"/>
                </a:lnTo>
                <a:lnTo>
                  <a:pt x="430" y="705"/>
                </a:lnTo>
                <a:lnTo>
                  <a:pt x="430" y="705"/>
                </a:lnTo>
                <a:lnTo>
                  <a:pt x="438" y="701"/>
                </a:lnTo>
                <a:lnTo>
                  <a:pt x="452" y="685"/>
                </a:lnTo>
                <a:lnTo>
                  <a:pt x="498" y="631"/>
                </a:lnTo>
                <a:lnTo>
                  <a:pt x="561" y="561"/>
                </a:lnTo>
                <a:lnTo>
                  <a:pt x="631" y="482"/>
                </a:lnTo>
                <a:lnTo>
                  <a:pt x="667" y="448"/>
                </a:lnTo>
                <a:lnTo>
                  <a:pt x="701" y="416"/>
                </a:lnTo>
                <a:lnTo>
                  <a:pt x="733" y="390"/>
                </a:lnTo>
                <a:lnTo>
                  <a:pt x="748" y="380"/>
                </a:lnTo>
                <a:lnTo>
                  <a:pt x="762" y="370"/>
                </a:lnTo>
                <a:lnTo>
                  <a:pt x="844" y="520"/>
                </a:lnTo>
                <a:lnTo>
                  <a:pt x="844" y="520"/>
                </a:lnTo>
                <a:lnTo>
                  <a:pt x="804" y="563"/>
                </a:lnTo>
                <a:lnTo>
                  <a:pt x="758" y="609"/>
                </a:lnTo>
                <a:lnTo>
                  <a:pt x="697" y="667"/>
                </a:lnTo>
                <a:lnTo>
                  <a:pt x="623" y="733"/>
                </a:lnTo>
                <a:lnTo>
                  <a:pt x="538" y="804"/>
                </a:lnTo>
                <a:lnTo>
                  <a:pt x="494" y="842"/>
                </a:lnTo>
                <a:lnTo>
                  <a:pt x="446" y="878"/>
                </a:lnTo>
                <a:lnTo>
                  <a:pt x="396" y="914"/>
                </a:lnTo>
                <a:lnTo>
                  <a:pt x="345" y="948"/>
                </a:lnTo>
                <a:lnTo>
                  <a:pt x="345" y="948"/>
                </a:lnTo>
                <a:lnTo>
                  <a:pt x="327" y="960"/>
                </a:lnTo>
                <a:lnTo>
                  <a:pt x="309" y="969"/>
                </a:lnTo>
                <a:lnTo>
                  <a:pt x="295" y="975"/>
                </a:lnTo>
                <a:lnTo>
                  <a:pt x="281" y="979"/>
                </a:lnTo>
                <a:lnTo>
                  <a:pt x="271" y="979"/>
                </a:lnTo>
                <a:lnTo>
                  <a:pt x="261" y="977"/>
                </a:lnTo>
                <a:lnTo>
                  <a:pt x="253" y="971"/>
                </a:lnTo>
                <a:lnTo>
                  <a:pt x="247" y="962"/>
                </a:lnTo>
                <a:lnTo>
                  <a:pt x="247" y="962"/>
                </a:lnTo>
                <a:lnTo>
                  <a:pt x="243" y="954"/>
                </a:lnTo>
                <a:lnTo>
                  <a:pt x="241" y="940"/>
                </a:lnTo>
                <a:lnTo>
                  <a:pt x="243" y="926"/>
                </a:lnTo>
                <a:lnTo>
                  <a:pt x="247" y="908"/>
                </a:lnTo>
                <a:lnTo>
                  <a:pt x="253" y="888"/>
                </a:lnTo>
                <a:lnTo>
                  <a:pt x="261" y="866"/>
                </a:lnTo>
                <a:lnTo>
                  <a:pt x="283" y="816"/>
                </a:lnTo>
                <a:lnTo>
                  <a:pt x="313" y="757"/>
                </a:lnTo>
                <a:lnTo>
                  <a:pt x="347" y="695"/>
                </a:lnTo>
                <a:lnTo>
                  <a:pt x="424" y="558"/>
                </a:lnTo>
                <a:lnTo>
                  <a:pt x="424" y="558"/>
                </a:lnTo>
                <a:lnTo>
                  <a:pt x="530" y="372"/>
                </a:lnTo>
                <a:lnTo>
                  <a:pt x="579" y="281"/>
                </a:lnTo>
                <a:lnTo>
                  <a:pt x="599" y="241"/>
                </a:lnTo>
                <a:lnTo>
                  <a:pt x="615" y="207"/>
                </a:lnTo>
                <a:lnTo>
                  <a:pt x="627" y="181"/>
                </a:lnTo>
                <a:lnTo>
                  <a:pt x="631" y="163"/>
                </a:lnTo>
                <a:lnTo>
                  <a:pt x="633" y="157"/>
                </a:lnTo>
                <a:lnTo>
                  <a:pt x="631" y="153"/>
                </a:lnTo>
                <a:lnTo>
                  <a:pt x="627" y="153"/>
                </a:lnTo>
                <a:lnTo>
                  <a:pt x="621" y="155"/>
                </a:lnTo>
                <a:lnTo>
                  <a:pt x="603" y="169"/>
                </a:lnTo>
                <a:lnTo>
                  <a:pt x="577" y="197"/>
                </a:lnTo>
                <a:lnTo>
                  <a:pt x="538" y="241"/>
                </a:lnTo>
                <a:lnTo>
                  <a:pt x="490" y="299"/>
                </a:lnTo>
                <a:lnTo>
                  <a:pt x="490" y="299"/>
                </a:lnTo>
                <a:lnTo>
                  <a:pt x="456" y="339"/>
                </a:lnTo>
                <a:lnTo>
                  <a:pt x="420" y="380"/>
                </a:lnTo>
                <a:lnTo>
                  <a:pt x="382" y="418"/>
                </a:lnTo>
                <a:lnTo>
                  <a:pt x="343" y="456"/>
                </a:lnTo>
                <a:lnTo>
                  <a:pt x="265" y="528"/>
                </a:lnTo>
                <a:lnTo>
                  <a:pt x="195" y="593"/>
                </a:lnTo>
                <a:lnTo>
                  <a:pt x="195" y="593"/>
                </a:lnTo>
                <a:lnTo>
                  <a:pt x="173" y="613"/>
                </a:lnTo>
                <a:lnTo>
                  <a:pt x="155" y="627"/>
                </a:lnTo>
                <a:lnTo>
                  <a:pt x="136" y="637"/>
                </a:lnTo>
                <a:lnTo>
                  <a:pt x="122" y="645"/>
                </a:lnTo>
                <a:lnTo>
                  <a:pt x="108" y="649"/>
                </a:lnTo>
                <a:lnTo>
                  <a:pt x="98" y="649"/>
                </a:lnTo>
                <a:lnTo>
                  <a:pt x="88" y="647"/>
                </a:lnTo>
                <a:lnTo>
                  <a:pt x="80" y="641"/>
                </a:lnTo>
                <a:lnTo>
                  <a:pt x="80" y="641"/>
                </a:lnTo>
                <a:lnTo>
                  <a:pt x="76" y="633"/>
                </a:lnTo>
                <a:lnTo>
                  <a:pt x="74" y="625"/>
                </a:lnTo>
                <a:lnTo>
                  <a:pt x="74" y="615"/>
                </a:lnTo>
                <a:lnTo>
                  <a:pt x="74" y="603"/>
                </a:lnTo>
                <a:lnTo>
                  <a:pt x="80" y="573"/>
                </a:lnTo>
                <a:lnTo>
                  <a:pt x="92" y="538"/>
                </a:lnTo>
                <a:lnTo>
                  <a:pt x="108" y="498"/>
                </a:lnTo>
                <a:lnTo>
                  <a:pt x="126" y="454"/>
                </a:lnTo>
                <a:lnTo>
                  <a:pt x="169" y="358"/>
                </a:lnTo>
                <a:lnTo>
                  <a:pt x="169" y="358"/>
                </a:lnTo>
                <a:lnTo>
                  <a:pt x="203" y="285"/>
                </a:lnTo>
                <a:lnTo>
                  <a:pt x="235" y="213"/>
                </a:lnTo>
                <a:lnTo>
                  <a:pt x="263" y="144"/>
                </a:lnTo>
                <a:lnTo>
                  <a:pt x="273" y="114"/>
                </a:lnTo>
                <a:lnTo>
                  <a:pt x="281" y="86"/>
                </a:lnTo>
                <a:lnTo>
                  <a:pt x="281" y="86"/>
                </a:lnTo>
                <a:lnTo>
                  <a:pt x="283" y="78"/>
                </a:lnTo>
                <a:lnTo>
                  <a:pt x="283" y="74"/>
                </a:lnTo>
                <a:lnTo>
                  <a:pt x="281" y="72"/>
                </a:lnTo>
                <a:lnTo>
                  <a:pt x="279" y="72"/>
                </a:lnTo>
                <a:lnTo>
                  <a:pt x="267" y="78"/>
                </a:lnTo>
                <a:lnTo>
                  <a:pt x="253" y="92"/>
                </a:lnTo>
                <a:lnTo>
                  <a:pt x="211" y="138"/>
                </a:lnTo>
                <a:lnTo>
                  <a:pt x="161" y="197"/>
                </a:lnTo>
                <a:lnTo>
                  <a:pt x="108" y="261"/>
                </a:lnTo>
                <a:lnTo>
                  <a:pt x="64" y="319"/>
                </a:lnTo>
                <a:lnTo>
                  <a:pt x="18" y="380"/>
                </a:lnTo>
                <a:lnTo>
                  <a:pt x="0" y="366"/>
                </a:lnTo>
                <a:close/>
              </a:path>
            </a:pathLst>
          </a:custGeom>
          <a:solidFill>
            <a:schemeClr val="bg1"/>
          </a:solidFill>
          <a:ln w="9525">
            <a:noFill/>
          </a:ln>
        </p:spPr>
        <p:txBody>
          <a:bodyPr/>
          <a:p>
            <a:endParaRPr altLang="en-US" lang="zh-CN"/>
          </a:p>
        </p:txBody>
      </p:sp>
      <p:sp>
        <p:nvSpPr>
          <p:cNvPr id="1049432" name="Freeform 8"/>
          <p:cNvSpPr>
            <a:spLocks noEditPoints="1"/>
          </p:cNvSpPr>
          <p:nvPr/>
        </p:nvSpPr>
        <p:spPr>
          <a:xfrm>
            <a:off x="2543175" y="2908300"/>
            <a:ext cx="195263" cy="196850"/>
          </a:xfrm>
          <a:custGeom>
            <a:avLst/>
            <a:ahLst/>
            <a:cxnLst>
              <a:cxn ang="0">
                <a:pos x="520" y="24"/>
              </a:cxn>
              <a:cxn ang="0">
                <a:pos x="603" y="64"/>
              </a:cxn>
              <a:cxn ang="0">
                <a:pos x="611" y="116"/>
              </a:cxn>
              <a:cxn ang="0">
                <a:pos x="520" y="167"/>
              </a:cxn>
              <a:cxn ang="0">
                <a:pos x="309" y="191"/>
              </a:cxn>
              <a:cxn ang="0">
                <a:pos x="76" y="161"/>
              </a:cxn>
              <a:cxn ang="0">
                <a:pos x="2" y="106"/>
              </a:cxn>
              <a:cxn ang="0">
                <a:pos x="26" y="54"/>
              </a:cxn>
              <a:cxn ang="0">
                <a:pos x="142" y="14"/>
              </a:cxn>
              <a:cxn ang="0">
                <a:pos x="643" y="213"/>
              </a:cxn>
              <a:cxn ang="0">
                <a:pos x="876" y="243"/>
              </a:cxn>
              <a:cxn ang="0">
                <a:pos x="951" y="297"/>
              </a:cxn>
              <a:cxn ang="0">
                <a:pos x="926" y="350"/>
              </a:cxn>
              <a:cxn ang="0">
                <a:pos x="810" y="390"/>
              </a:cxn>
              <a:cxn ang="0">
                <a:pos x="528" y="398"/>
              </a:cxn>
              <a:cxn ang="0">
                <a:pos x="376" y="358"/>
              </a:cxn>
              <a:cxn ang="0">
                <a:pos x="333" y="307"/>
              </a:cxn>
              <a:cxn ang="0">
                <a:pos x="392" y="249"/>
              </a:cxn>
              <a:cxn ang="0">
                <a:pos x="583" y="215"/>
              </a:cxn>
              <a:cxn ang="0">
                <a:pos x="884" y="398"/>
              </a:cxn>
              <a:cxn ang="0">
                <a:pos x="852" y="635"/>
              </a:cxn>
              <a:cxn ang="0">
                <a:pos x="810" y="683"/>
              </a:cxn>
              <a:cxn ang="0">
                <a:pos x="762" y="633"/>
              </a:cxn>
              <a:cxn ang="0">
                <a:pos x="719" y="522"/>
              </a:cxn>
              <a:cxn ang="0">
                <a:pos x="661" y="567"/>
              </a:cxn>
              <a:cxn ang="0">
                <a:pos x="557" y="599"/>
              </a:cxn>
              <a:cxn ang="0">
                <a:pos x="516" y="569"/>
              </a:cxn>
              <a:cxn ang="0">
                <a:pos x="482" y="418"/>
              </a:cxn>
              <a:cxn ang="0">
                <a:pos x="382" y="874"/>
              </a:cxn>
              <a:cxn ang="0">
                <a:pos x="414" y="910"/>
              </a:cxn>
              <a:cxn ang="0">
                <a:pos x="649" y="950"/>
              </a:cxn>
              <a:cxn ang="0">
                <a:pos x="870" y="916"/>
              </a:cxn>
              <a:cxn ang="0">
                <a:pos x="916" y="874"/>
              </a:cxn>
              <a:cxn ang="0">
                <a:pos x="756" y="253"/>
              </a:cxn>
              <a:cxn ang="0">
                <a:pos x="484" y="261"/>
              </a:cxn>
              <a:cxn ang="0">
                <a:pos x="374" y="297"/>
              </a:cxn>
              <a:cxn ang="0">
                <a:pos x="380" y="321"/>
              </a:cxn>
              <a:cxn ang="0">
                <a:pos x="532" y="362"/>
              </a:cxn>
              <a:cxn ang="0">
                <a:pos x="804" y="356"/>
              </a:cxn>
              <a:cxn ang="0">
                <a:pos x="912" y="317"/>
              </a:cxn>
              <a:cxn ang="0">
                <a:pos x="906" y="293"/>
              </a:cxn>
              <a:cxn ang="0">
                <a:pos x="335" y="388"/>
              </a:cxn>
              <a:cxn ang="0">
                <a:pos x="293" y="331"/>
              </a:cxn>
              <a:cxn ang="0">
                <a:pos x="299" y="265"/>
              </a:cxn>
              <a:cxn ang="0">
                <a:pos x="354" y="219"/>
              </a:cxn>
              <a:cxn ang="0">
                <a:pos x="98" y="195"/>
              </a:cxn>
              <a:cxn ang="0">
                <a:pos x="48" y="669"/>
              </a:cxn>
              <a:cxn ang="0">
                <a:pos x="124" y="715"/>
              </a:cxn>
              <a:cxn ang="0">
                <a:pos x="335" y="739"/>
              </a:cxn>
              <a:cxn ang="0">
                <a:pos x="368" y="36"/>
              </a:cxn>
              <a:cxn ang="0">
                <a:pos x="106" y="58"/>
              </a:cxn>
              <a:cxn ang="0">
                <a:pos x="36" y="90"/>
              </a:cxn>
              <a:cxn ang="0">
                <a:pos x="54" y="114"/>
              </a:cxn>
              <a:cxn ang="0">
                <a:pos x="251" y="155"/>
              </a:cxn>
              <a:cxn ang="0">
                <a:pos x="510" y="134"/>
              </a:cxn>
              <a:cxn ang="0">
                <a:pos x="583" y="100"/>
              </a:cxn>
              <a:cxn ang="0">
                <a:pos x="565" y="76"/>
              </a:cxn>
            </a:cxnLst>
            <a:rect l="0" t="0" r="0" b="0"/>
            <a:pathLst>
              <a:path w="953" h="950">
                <a:moveTo>
                  <a:pt x="309" y="0"/>
                </a:moveTo>
                <a:lnTo>
                  <a:pt x="309" y="0"/>
                </a:lnTo>
                <a:lnTo>
                  <a:pt x="370" y="2"/>
                </a:lnTo>
                <a:lnTo>
                  <a:pt x="424" y="6"/>
                </a:lnTo>
                <a:lnTo>
                  <a:pt x="476" y="14"/>
                </a:lnTo>
                <a:lnTo>
                  <a:pt x="520" y="24"/>
                </a:lnTo>
                <a:lnTo>
                  <a:pt x="520" y="24"/>
                </a:lnTo>
                <a:lnTo>
                  <a:pt x="542" y="30"/>
                </a:lnTo>
                <a:lnTo>
                  <a:pt x="561" y="38"/>
                </a:lnTo>
                <a:lnTo>
                  <a:pt x="579" y="46"/>
                </a:lnTo>
                <a:lnTo>
                  <a:pt x="593" y="54"/>
                </a:lnTo>
                <a:lnTo>
                  <a:pt x="603" y="64"/>
                </a:lnTo>
                <a:lnTo>
                  <a:pt x="611" y="74"/>
                </a:lnTo>
                <a:lnTo>
                  <a:pt x="617" y="84"/>
                </a:lnTo>
                <a:lnTo>
                  <a:pt x="619" y="96"/>
                </a:lnTo>
                <a:lnTo>
                  <a:pt x="619" y="96"/>
                </a:lnTo>
                <a:lnTo>
                  <a:pt x="617" y="106"/>
                </a:lnTo>
                <a:lnTo>
                  <a:pt x="611" y="116"/>
                </a:lnTo>
                <a:lnTo>
                  <a:pt x="603" y="126"/>
                </a:lnTo>
                <a:lnTo>
                  <a:pt x="593" y="136"/>
                </a:lnTo>
                <a:lnTo>
                  <a:pt x="579" y="147"/>
                </a:lnTo>
                <a:lnTo>
                  <a:pt x="561" y="155"/>
                </a:lnTo>
                <a:lnTo>
                  <a:pt x="542" y="161"/>
                </a:lnTo>
                <a:lnTo>
                  <a:pt x="520" y="167"/>
                </a:lnTo>
                <a:lnTo>
                  <a:pt x="520" y="167"/>
                </a:lnTo>
                <a:lnTo>
                  <a:pt x="476" y="177"/>
                </a:lnTo>
                <a:lnTo>
                  <a:pt x="424" y="185"/>
                </a:lnTo>
                <a:lnTo>
                  <a:pt x="370" y="189"/>
                </a:lnTo>
                <a:lnTo>
                  <a:pt x="309" y="191"/>
                </a:lnTo>
                <a:lnTo>
                  <a:pt x="309" y="191"/>
                </a:lnTo>
                <a:lnTo>
                  <a:pt x="249" y="189"/>
                </a:lnTo>
                <a:lnTo>
                  <a:pt x="193" y="185"/>
                </a:lnTo>
                <a:lnTo>
                  <a:pt x="142" y="177"/>
                </a:lnTo>
                <a:lnTo>
                  <a:pt x="98" y="167"/>
                </a:lnTo>
                <a:lnTo>
                  <a:pt x="98" y="167"/>
                </a:lnTo>
                <a:lnTo>
                  <a:pt x="76" y="161"/>
                </a:lnTo>
                <a:lnTo>
                  <a:pt x="56" y="155"/>
                </a:lnTo>
                <a:lnTo>
                  <a:pt x="40" y="147"/>
                </a:lnTo>
                <a:lnTo>
                  <a:pt x="26" y="136"/>
                </a:lnTo>
                <a:lnTo>
                  <a:pt x="14" y="126"/>
                </a:lnTo>
                <a:lnTo>
                  <a:pt x="6" y="116"/>
                </a:lnTo>
                <a:lnTo>
                  <a:pt x="2" y="106"/>
                </a:lnTo>
                <a:lnTo>
                  <a:pt x="0" y="96"/>
                </a:lnTo>
                <a:lnTo>
                  <a:pt x="0" y="96"/>
                </a:lnTo>
                <a:lnTo>
                  <a:pt x="2" y="84"/>
                </a:lnTo>
                <a:lnTo>
                  <a:pt x="6" y="74"/>
                </a:lnTo>
                <a:lnTo>
                  <a:pt x="14" y="64"/>
                </a:lnTo>
                <a:lnTo>
                  <a:pt x="26" y="54"/>
                </a:lnTo>
                <a:lnTo>
                  <a:pt x="40" y="46"/>
                </a:lnTo>
                <a:lnTo>
                  <a:pt x="56" y="38"/>
                </a:lnTo>
                <a:lnTo>
                  <a:pt x="76" y="30"/>
                </a:lnTo>
                <a:lnTo>
                  <a:pt x="98" y="24"/>
                </a:lnTo>
                <a:lnTo>
                  <a:pt x="98" y="24"/>
                </a:lnTo>
                <a:lnTo>
                  <a:pt x="142" y="14"/>
                </a:lnTo>
                <a:lnTo>
                  <a:pt x="193" y="6"/>
                </a:lnTo>
                <a:lnTo>
                  <a:pt x="249" y="2"/>
                </a:lnTo>
                <a:lnTo>
                  <a:pt x="309" y="0"/>
                </a:lnTo>
                <a:lnTo>
                  <a:pt x="309" y="0"/>
                </a:lnTo>
                <a:close/>
                <a:moveTo>
                  <a:pt x="643" y="213"/>
                </a:moveTo>
                <a:lnTo>
                  <a:pt x="643" y="213"/>
                </a:lnTo>
                <a:lnTo>
                  <a:pt x="703" y="215"/>
                </a:lnTo>
                <a:lnTo>
                  <a:pt x="760" y="219"/>
                </a:lnTo>
                <a:lnTo>
                  <a:pt x="810" y="227"/>
                </a:lnTo>
                <a:lnTo>
                  <a:pt x="854" y="235"/>
                </a:lnTo>
                <a:lnTo>
                  <a:pt x="854" y="235"/>
                </a:lnTo>
                <a:lnTo>
                  <a:pt x="876" y="243"/>
                </a:lnTo>
                <a:lnTo>
                  <a:pt x="896" y="249"/>
                </a:lnTo>
                <a:lnTo>
                  <a:pt x="912" y="257"/>
                </a:lnTo>
                <a:lnTo>
                  <a:pt x="926" y="267"/>
                </a:lnTo>
                <a:lnTo>
                  <a:pt x="938" y="275"/>
                </a:lnTo>
                <a:lnTo>
                  <a:pt x="947" y="285"/>
                </a:lnTo>
                <a:lnTo>
                  <a:pt x="951" y="297"/>
                </a:lnTo>
                <a:lnTo>
                  <a:pt x="953" y="307"/>
                </a:lnTo>
                <a:lnTo>
                  <a:pt x="953" y="307"/>
                </a:lnTo>
                <a:lnTo>
                  <a:pt x="951" y="319"/>
                </a:lnTo>
                <a:lnTo>
                  <a:pt x="947" y="329"/>
                </a:lnTo>
                <a:lnTo>
                  <a:pt x="938" y="339"/>
                </a:lnTo>
                <a:lnTo>
                  <a:pt x="926" y="350"/>
                </a:lnTo>
                <a:lnTo>
                  <a:pt x="912" y="358"/>
                </a:lnTo>
                <a:lnTo>
                  <a:pt x="896" y="366"/>
                </a:lnTo>
                <a:lnTo>
                  <a:pt x="876" y="374"/>
                </a:lnTo>
                <a:lnTo>
                  <a:pt x="854" y="380"/>
                </a:lnTo>
                <a:lnTo>
                  <a:pt x="854" y="380"/>
                </a:lnTo>
                <a:lnTo>
                  <a:pt x="810" y="390"/>
                </a:lnTo>
                <a:lnTo>
                  <a:pt x="760" y="398"/>
                </a:lnTo>
                <a:lnTo>
                  <a:pt x="703" y="402"/>
                </a:lnTo>
                <a:lnTo>
                  <a:pt x="643" y="404"/>
                </a:lnTo>
                <a:lnTo>
                  <a:pt x="643" y="404"/>
                </a:lnTo>
                <a:lnTo>
                  <a:pt x="583" y="402"/>
                </a:lnTo>
                <a:lnTo>
                  <a:pt x="528" y="398"/>
                </a:lnTo>
                <a:lnTo>
                  <a:pt x="476" y="390"/>
                </a:lnTo>
                <a:lnTo>
                  <a:pt x="432" y="380"/>
                </a:lnTo>
                <a:lnTo>
                  <a:pt x="432" y="380"/>
                </a:lnTo>
                <a:lnTo>
                  <a:pt x="412" y="374"/>
                </a:lnTo>
                <a:lnTo>
                  <a:pt x="392" y="366"/>
                </a:lnTo>
                <a:lnTo>
                  <a:pt x="376" y="358"/>
                </a:lnTo>
                <a:lnTo>
                  <a:pt x="362" y="350"/>
                </a:lnTo>
                <a:lnTo>
                  <a:pt x="350" y="339"/>
                </a:lnTo>
                <a:lnTo>
                  <a:pt x="341" y="329"/>
                </a:lnTo>
                <a:lnTo>
                  <a:pt x="335" y="319"/>
                </a:lnTo>
                <a:lnTo>
                  <a:pt x="333" y="307"/>
                </a:lnTo>
                <a:lnTo>
                  <a:pt x="333" y="307"/>
                </a:lnTo>
                <a:lnTo>
                  <a:pt x="335" y="297"/>
                </a:lnTo>
                <a:lnTo>
                  <a:pt x="341" y="285"/>
                </a:lnTo>
                <a:lnTo>
                  <a:pt x="350" y="275"/>
                </a:lnTo>
                <a:lnTo>
                  <a:pt x="362" y="267"/>
                </a:lnTo>
                <a:lnTo>
                  <a:pt x="376" y="257"/>
                </a:lnTo>
                <a:lnTo>
                  <a:pt x="392" y="249"/>
                </a:lnTo>
                <a:lnTo>
                  <a:pt x="412" y="243"/>
                </a:lnTo>
                <a:lnTo>
                  <a:pt x="432" y="235"/>
                </a:lnTo>
                <a:lnTo>
                  <a:pt x="432" y="235"/>
                </a:lnTo>
                <a:lnTo>
                  <a:pt x="476" y="227"/>
                </a:lnTo>
                <a:lnTo>
                  <a:pt x="528" y="219"/>
                </a:lnTo>
                <a:lnTo>
                  <a:pt x="583" y="215"/>
                </a:lnTo>
                <a:lnTo>
                  <a:pt x="643" y="213"/>
                </a:lnTo>
                <a:lnTo>
                  <a:pt x="643" y="213"/>
                </a:lnTo>
                <a:close/>
                <a:moveTo>
                  <a:pt x="916" y="384"/>
                </a:moveTo>
                <a:lnTo>
                  <a:pt x="916" y="384"/>
                </a:lnTo>
                <a:lnTo>
                  <a:pt x="900" y="392"/>
                </a:lnTo>
                <a:lnTo>
                  <a:pt x="884" y="398"/>
                </a:lnTo>
                <a:lnTo>
                  <a:pt x="884" y="398"/>
                </a:lnTo>
                <a:lnTo>
                  <a:pt x="878" y="476"/>
                </a:lnTo>
                <a:lnTo>
                  <a:pt x="874" y="522"/>
                </a:lnTo>
                <a:lnTo>
                  <a:pt x="868" y="571"/>
                </a:lnTo>
                <a:lnTo>
                  <a:pt x="858" y="617"/>
                </a:lnTo>
                <a:lnTo>
                  <a:pt x="852" y="635"/>
                </a:lnTo>
                <a:lnTo>
                  <a:pt x="846" y="653"/>
                </a:lnTo>
                <a:lnTo>
                  <a:pt x="838" y="665"/>
                </a:lnTo>
                <a:lnTo>
                  <a:pt x="830" y="675"/>
                </a:lnTo>
                <a:lnTo>
                  <a:pt x="820" y="681"/>
                </a:lnTo>
                <a:lnTo>
                  <a:pt x="816" y="683"/>
                </a:lnTo>
                <a:lnTo>
                  <a:pt x="810" y="683"/>
                </a:lnTo>
                <a:lnTo>
                  <a:pt x="810" y="683"/>
                </a:lnTo>
                <a:lnTo>
                  <a:pt x="798" y="679"/>
                </a:lnTo>
                <a:lnTo>
                  <a:pt x="788" y="671"/>
                </a:lnTo>
                <a:lnTo>
                  <a:pt x="778" y="661"/>
                </a:lnTo>
                <a:lnTo>
                  <a:pt x="770" y="647"/>
                </a:lnTo>
                <a:lnTo>
                  <a:pt x="762" y="633"/>
                </a:lnTo>
                <a:lnTo>
                  <a:pt x="756" y="617"/>
                </a:lnTo>
                <a:lnTo>
                  <a:pt x="746" y="583"/>
                </a:lnTo>
                <a:lnTo>
                  <a:pt x="735" y="553"/>
                </a:lnTo>
                <a:lnTo>
                  <a:pt x="731" y="540"/>
                </a:lnTo>
                <a:lnTo>
                  <a:pt x="725" y="530"/>
                </a:lnTo>
                <a:lnTo>
                  <a:pt x="719" y="522"/>
                </a:lnTo>
                <a:lnTo>
                  <a:pt x="713" y="520"/>
                </a:lnTo>
                <a:lnTo>
                  <a:pt x="707" y="522"/>
                </a:lnTo>
                <a:lnTo>
                  <a:pt x="699" y="528"/>
                </a:lnTo>
                <a:lnTo>
                  <a:pt x="699" y="528"/>
                </a:lnTo>
                <a:lnTo>
                  <a:pt x="681" y="549"/>
                </a:lnTo>
                <a:lnTo>
                  <a:pt x="661" y="567"/>
                </a:lnTo>
                <a:lnTo>
                  <a:pt x="637" y="581"/>
                </a:lnTo>
                <a:lnTo>
                  <a:pt x="613" y="593"/>
                </a:lnTo>
                <a:lnTo>
                  <a:pt x="589" y="599"/>
                </a:lnTo>
                <a:lnTo>
                  <a:pt x="579" y="601"/>
                </a:lnTo>
                <a:lnTo>
                  <a:pt x="567" y="601"/>
                </a:lnTo>
                <a:lnTo>
                  <a:pt x="557" y="599"/>
                </a:lnTo>
                <a:lnTo>
                  <a:pt x="547" y="597"/>
                </a:lnTo>
                <a:lnTo>
                  <a:pt x="536" y="593"/>
                </a:lnTo>
                <a:lnTo>
                  <a:pt x="528" y="585"/>
                </a:lnTo>
                <a:lnTo>
                  <a:pt x="528" y="585"/>
                </a:lnTo>
                <a:lnTo>
                  <a:pt x="522" y="579"/>
                </a:lnTo>
                <a:lnTo>
                  <a:pt x="516" y="569"/>
                </a:lnTo>
                <a:lnTo>
                  <a:pt x="506" y="546"/>
                </a:lnTo>
                <a:lnTo>
                  <a:pt x="498" y="522"/>
                </a:lnTo>
                <a:lnTo>
                  <a:pt x="492" y="494"/>
                </a:lnTo>
                <a:lnTo>
                  <a:pt x="488" y="470"/>
                </a:lnTo>
                <a:lnTo>
                  <a:pt x="484" y="448"/>
                </a:lnTo>
                <a:lnTo>
                  <a:pt x="482" y="418"/>
                </a:lnTo>
                <a:lnTo>
                  <a:pt x="482" y="418"/>
                </a:lnTo>
                <a:lnTo>
                  <a:pt x="432" y="408"/>
                </a:lnTo>
                <a:lnTo>
                  <a:pt x="432" y="408"/>
                </a:lnTo>
                <a:lnTo>
                  <a:pt x="406" y="400"/>
                </a:lnTo>
                <a:lnTo>
                  <a:pt x="382" y="390"/>
                </a:lnTo>
                <a:lnTo>
                  <a:pt x="382" y="874"/>
                </a:lnTo>
                <a:lnTo>
                  <a:pt x="382" y="874"/>
                </a:lnTo>
                <a:lnTo>
                  <a:pt x="382" y="882"/>
                </a:lnTo>
                <a:lnTo>
                  <a:pt x="386" y="888"/>
                </a:lnTo>
                <a:lnTo>
                  <a:pt x="394" y="896"/>
                </a:lnTo>
                <a:lnTo>
                  <a:pt x="402" y="904"/>
                </a:lnTo>
                <a:lnTo>
                  <a:pt x="414" y="910"/>
                </a:lnTo>
                <a:lnTo>
                  <a:pt x="426" y="916"/>
                </a:lnTo>
                <a:lnTo>
                  <a:pt x="460" y="928"/>
                </a:lnTo>
                <a:lnTo>
                  <a:pt x="498" y="938"/>
                </a:lnTo>
                <a:lnTo>
                  <a:pt x="545" y="944"/>
                </a:lnTo>
                <a:lnTo>
                  <a:pt x="595" y="950"/>
                </a:lnTo>
                <a:lnTo>
                  <a:pt x="649" y="950"/>
                </a:lnTo>
                <a:lnTo>
                  <a:pt x="649" y="950"/>
                </a:lnTo>
                <a:lnTo>
                  <a:pt x="703" y="950"/>
                </a:lnTo>
                <a:lnTo>
                  <a:pt x="754" y="944"/>
                </a:lnTo>
                <a:lnTo>
                  <a:pt x="798" y="938"/>
                </a:lnTo>
                <a:lnTo>
                  <a:pt x="838" y="928"/>
                </a:lnTo>
                <a:lnTo>
                  <a:pt x="870" y="916"/>
                </a:lnTo>
                <a:lnTo>
                  <a:pt x="884" y="910"/>
                </a:lnTo>
                <a:lnTo>
                  <a:pt x="896" y="904"/>
                </a:lnTo>
                <a:lnTo>
                  <a:pt x="904" y="896"/>
                </a:lnTo>
                <a:lnTo>
                  <a:pt x="910" y="888"/>
                </a:lnTo>
                <a:lnTo>
                  <a:pt x="914" y="882"/>
                </a:lnTo>
                <a:lnTo>
                  <a:pt x="916" y="874"/>
                </a:lnTo>
                <a:lnTo>
                  <a:pt x="916" y="384"/>
                </a:lnTo>
                <a:lnTo>
                  <a:pt x="916" y="384"/>
                </a:lnTo>
                <a:close/>
                <a:moveTo>
                  <a:pt x="846" y="269"/>
                </a:moveTo>
                <a:lnTo>
                  <a:pt x="846" y="269"/>
                </a:lnTo>
                <a:lnTo>
                  <a:pt x="804" y="261"/>
                </a:lnTo>
                <a:lnTo>
                  <a:pt x="756" y="253"/>
                </a:lnTo>
                <a:lnTo>
                  <a:pt x="701" y="249"/>
                </a:lnTo>
                <a:lnTo>
                  <a:pt x="643" y="247"/>
                </a:lnTo>
                <a:lnTo>
                  <a:pt x="643" y="247"/>
                </a:lnTo>
                <a:lnTo>
                  <a:pt x="587" y="249"/>
                </a:lnTo>
                <a:lnTo>
                  <a:pt x="532" y="253"/>
                </a:lnTo>
                <a:lnTo>
                  <a:pt x="484" y="261"/>
                </a:lnTo>
                <a:lnTo>
                  <a:pt x="442" y="269"/>
                </a:lnTo>
                <a:lnTo>
                  <a:pt x="442" y="269"/>
                </a:lnTo>
                <a:lnTo>
                  <a:pt x="412" y="279"/>
                </a:lnTo>
                <a:lnTo>
                  <a:pt x="388" y="289"/>
                </a:lnTo>
                <a:lnTo>
                  <a:pt x="380" y="293"/>
                </a:lnTo>
                <a:lnTo>
                  <a:pt x="374" y="297"/>
                </a:lnTo>
                <a:lnTo>
                  <a:pt x="370" y="303"/>
                </a:lnTo>
                <a:lnTo>
                  <a:pt x="370" y="307"/>
                </a:lnTo>
                <a:lnTo>
                  <a:pt x="370" y="307"/>
                </a:lnTo>
                <a:lnTo>
                  <a:pt x="370" y="313"/>
                </a:lnTo>
                <a:lnTo>
                  <a:pt x="374" y="317"/>
                </a:lnTo>
                <a:lnTo>
                  <a:pt x="380" y="321"/>
                </a:lnTo>
                <a:lnTo>
                  <a:pt x="388" y="327"/>
                </a:lnTo>
                <a:lnTo>
                  <a:pt x="412" y="337"/>
                </a:lnTo>
                <a:lnTo>
                  <a:pt x="442" y="346"/>
                </a:lnTo>
                <a:lnTo>
                  <a:pt x="442" y="346"/>
                </a:lnTo>
                <a:lnTo>
                  <a:pt x="484" y="356"/>
                </a:lnTo>
                <a:lnTo>
                  <a:pt x="532" y="362"/>
                </a:lnTo>
                <a:lnTo>
                  <a:pt x="587" y="368"/>
                </a:lnTo>
                <a:lnTo>
                  <a:pt x="643" y="368"/>
                </a:lnTo>
                <a:lnTo>
                  <a:pt x="643" y="368"/>
                </a:lnTo>
                <a:lnTo>
                  <a:pt x="701" y="368"/>
                </a:lnTo>
                <a:lnTo>
                  <a:pt x="756" y="362"/>
                </a:lnTo>
                <a:lnTo>
                  <a:pt x="804" y="356"/>
                </a:lnTo>
                <a:lnTo>
                  <a:pt x="846" y="346"/>
                </a:lnTo>
                <a:lnTo>
                  <a:pt x="846" y="346"/>
                </a:lnTo>
                <a:lnTo>
                  <a:pt x="876" y="337"/>
                </a:lnTo>
                <a:lnTo>
                  <a:pt x="898" y="327"/>
                </a:lnTo>
                <a:lnTo>
                  <a:pt x="906" y="321"/>
                </a:lnTo>
                <a:lnTo>
                  <a:pt x="912" y="317"/>
                </a:lnTo>
                <a:lnTo>
                  <a:pt x="916" y="313"/>
                </a:lnTo>
                <a:lnTo>
                  <a:pt x="918" y="307"/>
                </a:lnTo>
                <a:lnTo>
                  <a:pt x="918" y="307"/>
                </a:lnTo>
                <a:lnTo>
                  <a:pt x="916" y="303"/>
                </a:lnTo>
                <a:lnTo>
                  <a:pt x="912" y="297"/>
                </a:lnTo>
                <a:lnTo>
                  <a:pt x="906" y="293"/>
                </a:lnTo>
                <a:lnTo>
                  <a:pt x="898" y="289"/>
                </a:lnTo>
                <a:lnTo>
                  <a:pt x="876" y="279"/>
                </a:lnTo>
                <a:lnTo>
                  <a:pt x="846" y="269"/>
                </a:lnTo>
                <a:lnTo>
                  <a:pt x="846" y="269"/>
                </a:lnTo>
                <a:close/>
                <a:moveTo>
                  <a:pt x="335" y="739"/>
                </a:moveTo>
                <a:lnTo>
                  <a:pt x="335" y="388"/>
                </a:lnTo>
                <a:lnTo>
                  <a:pt x="335" y="388"/>
                </a:lnTo>
                <a:lnTo>
                  <a:pt x="317" y="372"/>
                </a:lnTo>
                <a:lnTo>
                  <a:pt x="309" y="364"/>
                </a:lnTo>
                <a:lnTo>
                  <a:pt x="301" y="354"/>
                </a:lnTo>
                <a:lnTo>
                  <a:pt x="297" y="343"/>
                </a:lnTo>
                <a:lnTo>
                  <a:pt x="293" y="331"/>
                </a:lnTo>
                <a:lnTo>
                  <a:pt x="289" y="319"/>
                </a:lnTo>
                <a:lnTo>
                  <a:pt x="289" y="307"/>
                </a:lnTo>
                <a:lnTo>
                  <a:pt x="289" y="307"/>
                </a:lnTo>
                <a:lnTo>
                  <a:pt x="289" y="293"/>
                </a:lnTo>
                <a:lnTo>
                  <a:pt x="293" y="279"/>
                </a:lnTo>
                <a:lnTo>
                  <a:pt x="299" y="265"/>
                </a:lnTo>
                <a:lnTo>
                  <a:pt x="307" y="255"/>
                </a:lnTo>
                <a:lnTo>
                  <a:pt x="317" y="243"/>
                </a:lnTo>
                <a:lnTo>
                  <a:pt x="327" y="235"/>
                </a:lnTo>
                <a:lnTo>
                  <a:pt x="339" y="225"/>
                </a:lnTo>
                <a:lnTo>
                  <a:pt x="354" y="219"/>
                </a:lnTo>
                <a:lnTo>
                  <a:pt x="354" y="219"/>
                </a:lnTo>
                <a:lnTo>
                  <a:pt x="309" y="219"/>
                </a:lnTo>
                <a:lnTo>
                  <a:pt x="309" y="219"/>
                </a:lnTo>
                <a:lnTo>
                  <a:pt x="249" y="217"/>
                </a:lnTo>
                <a:lnTo>
                  <a:pt x="193" y="213"/>
                </a:lnTo>
                <a:lnTo>
                  <a:pt x="142" y="205"/>
                </a:lnTo>
                <a:lnTo>
                  <a:pt x="98" y="195"/>
                </a:lnTo>
                <a:lnTo>
                  <a:pt x="98" y="195"/>
                </a:lnTo>
                <a:lnTo>
                  <a:pt x="70" y="187"/>
                </a:lnTo>
                <a:lnTo>
                  <a:pt x="46" y="177"/>
                </a:lnTo>
                <a:lnTo>
                  <a:pt x="46" y="661"/>
                </a:lnTo>
                <a:lnTo>
                  <a:pt x="46" y="661"/>
                </a:lnTo>
                <a:lnTo>
                  <a:pt x="48" y="669"/>
                </a:lnTo>
                <a:lnTo>
                  <a:pt x="52" y="677"/>
                </a:lnTo>
                <a:lnTo>
                  <a:pt x="58" y="683"/>
                </a:lnTo>
                <a:lnTo>
                  <a:pt x="68" y="691"/>
                </a:lnTo>
                <a:lnTo>
                  <a:pt x="78" y="697"/>
                </a:lnTo>
                <a:lnTo>
                  <a:pt x="92" y="705"/>
                </a:lnTo>
                <a:lnTo>
                  <a:pt x="124" y="715"/>
                </a:lnTo>
                <a:lnTo>
                  <a:pt x="165" y="725"/>
                </a:lnTo>
                <a:lnTo>
                  <a:pt x="211" y="733"/>
                </a:lnTo>
                <a:lnTo>
                  <a:pt x="261" y="737"/>
                </a:lnTo>
                <a:lnTo>
                  <a:pt x="313" y="739"/>
                </a:lnTo>
                <a:lnTo>
                  <a:pt x="313" y="739"/>
                </a:lnTo>
                <a:lnTo>
                  <a:pt x="335" y="739"/>
                </a:lnTo>
                <a:lnTo>
                  <a:pt x="335" y="739"/>
                </a:lnTo>
                <a:close/>
                <a:moveTo>
                  <a:pt x="510" y="58"/>
                </a:moveTo>
                <a:lnTo>
                  <a:pt x="510" y="58"/>
                </a:lnTo>
                <a:lnTo>
                  <a:pt x="468" y="48"/>
                </a:lnTo>
                <a:lnTo>
                  <a:pt x="420" y="40"/>
                </a:lnTo>
                <a:lnTo>
                  <a:pt x="368" y="36"/>
                </a:lnTo>
                <a:lnTo>
                  <a:pt x="309" y="34"/>
                </a:lnTo>
                <a:lnTo>
                  <a:pt x="309" y="34"/>
                </a:lnTo>
                <a:lnTo>
                  <a:pt x="251" y="36"/>
                </a:lnTo>
                <a:lnTo>
                  <a:pt x="197" y="40"/>
                </a:lnTo>
                <a:lnTo>
                  <a:pt x="149" y="48"/>
                </a:lnTo>
                <a:lnTo>
                  <a:pt x="106" y="58"/>
                </a:lnTo>
                <a:lnTo>
                  <a:pt x="106" y="58"/>
                </a:lnTo>
                <a:lnTo>
                  <a:pt x="76" y="66"/>
                </a:lnTo>
                <a:lnTo>
                  <a:pt x="54" y="76"/>
                </a:lnTo>
                <a:lnTo>
                  <a:pt x="46" y="80"/>
                </a:lnTo>
                <a:lnTo>
                  <a:pt x="40" y="86"/>
                </a:lnTo>
                <a:lnTo>
                  <a:pt x="36" y="90"/>
                </a:lnTo>
                <a:lnTo>
                  <a:pt x="34" y="96"/>
                </a:lnTo>
                <a:lnTo>
                  <a:pt x="34" y="96"/>
                </a:lnTo>
                <a:lnTo>
                  <a:pt x="36" y="100"/>
                </a:lnTo>
                <a:lnTo>
                  <a:pt x="40" y="104"/>
                </a:lnTo>
                <a:lnTo>
                  <a:pt x="46" y="110"/>
                </a:lnTo>
                <a:lnTo>
                  <a:pt x="54" y="114"/>
                </a:lnTo>
                <a:lnTo>
                  <a:pt x="76" y="124"/>
                </a:lnTo>
                <a:lnTo>
                  <a:pt x="106" y="134"/>
                </a:lnTo>
                <a:lnTo>
                  <a:pt x="106" y="134"/>
                </a:lnTo>
                <a:lnTo>
                  <a:pt x="149" y="143"/>
                </a:lnTo>
                <a:lnTo>
                  <a:pt x="197" y="151"/>
                </a:lnTo>
                <a:lnTo>
                  <a:pt x="251" y="155"/>
                </a:lnTo>
                <a:lnTo>
                  <a:pt x="309" y="157"/>
                </a:lnTo>
                <a:lnTo>
                  <a:pt x="309" y="157"/>
                </a:lnTo>
                <a:lnTo>
                  <a:pt x="368" y="155"/>
                </a:lnTo>
                <a:lnTo>
                  <a:pt x="420" y="151"/>
                </a:lnTo>
                <a:lnTo>
                  <a:pt x="468" y="143"/>
                </a:lnTo>
                <a:lnTo>
                  <a:pt x="510" y="134"/>
                </a:lnTo>
                <a:lnTo>
                  <a:pt x="510" y="134"/>
                </a:lnTo>
                <a:lnTo>
                  <a:pt x="540" y="124"/>
                </a:lnTo>
                <a:lnTo>
                  <a:pt x="565" y="114"/>
                </a:lnTo>
                <a:lnTo>
                  <a:pt x="573" y="110"/>
                </a:lnTo>
                <a:lnTo>
                  <a:pt x="579" y="104"/>
                </a:lnTo>
                <a:lnTo>
                  <a:pt x="583" y="100"/>
                </a:lnTo>
                <a:lnTo>
                  <a:pt x="583" y="96"/>
                </a:lnTo>
                <a:lnTo>
                  <a:pt x="583" y="96"/>
                </a:lnTo>
                <a:lnTo>
                  <a:pt x="583" y="90"/>
                </a:lnTo>
                <a:lnTo>
                  <a:pt x="579" y="86"/>
                </a:lnTo>
                <a:lnTo>
                  <a:pt x="573" y="80"/>
                </a:lnTo>
                <a:lnTo>
                  <a:pt x="565" y="76"/>
                </a:lnTo>
                <a:lnTo>
                  <a:pt x="540" y="66"/>
                </a:lnTo>
                <a:lnTo>
                  <a:pt x="510" y="58"/>
                </a:lnTo>
                <a:lnTo>
                  <a:pt x="510" y="58"/>
                </a:lnTo>
                <a:close/>
              </a:path>
            </a:pathLst>
          </a:custGeom>
          <a:solidFill>
            <a:schemeClr val="bg1"/>
          </a:solidFill>
          <a:ln w="9525">
            <a:noFill/>
          </a:ln>
        </p:spPr>
        <p:txBody>
          <a:bodyPr/>
          <a:p>
            <a:endParaRPr altLang="en-US" lang="zh-CN"/>
          </a:p>
        </p:txBody>
      </p:sp>
      <p:sp>
        <p:nvSpPr>
          <p:cNvPr id="1049433" name="Freeform 10"/>
          <p:cNvSpPr>
            <a:spLocks noEditPoints="1"/>
          </p:cNvSpPr>
          <p:nvPr/>
        </p:nvSpPr>
        <p:spPr>
          <a:xfrm>
            <a:off x="2889250" y="2908300"/>
            <a:ext cx="193675" cy="209550"/>
          </a:xfrm>
          <a:custGeom>
            <a:avLst/>
            <a:ahLst/>
            <a:cxnLst>
              <a:cxn ang="0">
                <a:pos x="569" y="0"/>
              </a:cxn>
              <a:cxn ang="0">
                <a:pos x="848" y="167"/>
              </a:cxn>
              <a:cxn ang="0">
                <a:pos x="529" y="695"/>
              </a:cxn>
              <a:cxn ang="0">
                <a:pos x="380" y="788"/>
              </a:cxn>
              <a:cxn ang="0">
                <a:pos x="229" y="798"/>
              </a:cxn>
              <a:cxn ang="0">
                <a:pos x="249" y="527"/>
              </a:cxn>
              <a:cxn ang="0">
                <a:pos x="569" y="0"/>
              </a:cxn>
              <a:cxn ang="0">
                <a:pos x="569" y="0"/>
              </a:cxn>
              <a:cxn ang="0">
                <a:pos x="836" y="1007"/>
              </a:cxn>
              <a:cxn ang="0">
                <a:pos x="854" y="904"/>
              </a:cxn>
              <a:cxn ang="0">
                <a:pos x="549" y="898"/>
              </a:cxn>
              <a:cxn ang="0">
                <a:pos x="937" y="872"/>
              </a:cxn>
              <a:cxn ang="0">
                <a:pos x="935" y="832"/>
              </a:cxn>
              <a:cxn ang="0">
                <a:pos x="822" y="820"/>
              </a:cxn>
              <a:cxn ang="0">
                <a:pos x="933" y="806"/>
              </a:cxn>
              <a:cxn ang="0">
                <a:pos x="891" y="726"/>
              </a:cxn>
              <a:cxn ang="0">
                <a:pos x="607" y="693"/>
              </a:cxn>
              <a:cxn ang="0">
                <a:pos x="599" y="772"/>
              </a:cxn>
              <a:cxn ang="0">
                <a:pos x="722" y="802"/>
              </a:cxn>
              <a:cxn ang="0">
                <a:pos x="0" y="834"/>
              </a:cxn>
              <a:cxn ang="0">
                <a:pos x="10" y="910"/>
              </a:cxn>
              <a:cxn ang="0">
                <a:pos x="477" y="963"/>
              </a:cxn>
              <a:cxn ang="0">
                <a:pos x="294" y="967"/>
              </a:cxn>
              <a:cxn ang="0">
                <a:pos x="304" y="1023"/>
              </a:cxn>
              <a:cxn ang="0">
                <a:pos x="836" y="1007"/>
              </a:cxn>
              <a:cxn ang="0">
                <a:pos x="836" y="1007"/>
              </a:cxn>
              <a:cxn ang="0">
                <a:pos x="366" y="732"/>
              </a:cxn>
              <a:cxn ang="0">
                <a:pos x="477" y="663"/>
              </a:cxn>
              <a:cxn ang="0">
                <a:pos x="302" y="559"/>
              </a:cxn>
              <a:cxn ang="0">
                <a:pos x="294" y="687"/>
              </a:cxn>
              <a:cxn ang="0">
                <a:pos x="366" y="732"/>
              </a:cxn>
              <a:cxn ang="0">
                <a:pos x="366" y="732"/>
              </a:cxn>
              <a:cxn ang="0">
                <a:pos x="750" y="167"/>
              </a:cxn>
              <a:cxn ang="0">
                <a:pos x="495" y="591"/>
              </a:cxn>
              <a:cxn ang="0">
                <a:pos x="523" y="607"/>
              </a:cxn>
              <a:cxn ang="0">
                <a:pos x="778" y="183"/>
              </a:cxn>
              <a:cxn ang="0">
                <a:pos x="750" y="167"/>
              </a:cxn>
              <a:cxn ang="0">
                <a:pos x="750" y="167"/>
              </a:cxn>
              <a:cxn ang="0">
                <a:pos x="589" y="68"/>
              </a:cxn>
              <a:cxn ang="0">
                <a:pos x="334" y="492"/>
              </a:cxn>
              <a:cxn ang="0">
                <a:pos x="390" y="527"/>
              </a:cxn>
              <a:cxn ang="0">
                <a:pos x="645" y="102"/>
              </a:cxn>
              <a:cxn ang="0">
                <a:pos x="589" y="68"/>
              </a:cxn>
            </a:cxnLst>
            <a:rect l="0" t="0" r="0" b="0"/>
            <a:pathLst>
              <a:path w="937" h="1023">
                <a:moveTo>
                  <a:pt x="569" y="0"/>
                </a:moveTo>
                <a:lnTo>
                  <a:pt x="848" y="167"/>
                </a:lnTo>
                <a:lnTo>
                  <a:pt x="529" y="695"/>
                </a:lnTo>
                <a:lnTo>
                  <a:pt x="380" y="788"/>
                </a:lnTo>
                <a:lnTo>
                  <a:pt x="229" y="798"/>
                </a:lnTo>
                <a:lnTo>
                  <a:pt x="249" y="527"/>
                </a:lnTo>
                <a:lnTo>
                  <a:pt x="569" y="0"/>
                </a:lnTo>
                <a:lnTo>
                  <a:pt x="569" y="0"/>
                </a:lnTo>
                <a:close/>
                <a:moveTo>
                  <a:pt x="836" y="1007"/>
                </a:moveTo>
                <a:lnTo>
                  <a:pt x="854" y="904"/>
                </a:lnTo>
                <a:lnTo>
                  <a:pt x="549" y="898"/>
                </a:lnTo>
                <a:lnTo>
                  <a:pt x="937" y="872"/>
                </a:lnTo>
                <a:lnTo>
                  <a:pt x="935" y="832"/>
                </a:lnTo>
                <a:lnTo>
                  <a:pt x="822" y="820"/>
                </a:lnTo>
                <a:lnTo>
                  <a:pt x="933" y="806"/>
                </a:lnTo>
                <a:lnTo>
                  <a:pt x="891" y="726"/>
                </a:lnTo>
                <a:lnTo>
                  <a:pt x="607" y="693"/>
                </a:lnTo>
                <a:lnTo>
                  <a:pt x="599" y="772"/>
                </a:lnTo>
                <a:lnTo>
                  <a:pt x="722" y="802"/>
                </a:lnTo>
                <a:lnTo>
                  <a:pt x="0" y="834"/>
                </a:lnTo>
                <a:lnTo>
                  <a:pt x="10" y="910"/>
                </a:lnTo>
                <a:lnTo>
                  <a:pt x="477" y="963"/>
                </a:lnTo>
                <a:lnTo>
                  <a:pt x="294" y="967"/>
                </a:lnTo>
                <a:lnTo>
                  <a:pt x="304" y="1023"/>
                </a:lnTo>
                <a:lnTo>
                  <a:pt x="836" y="1007"/>
                </a:lnTo>
                <a:lnTo>
                  <a:pt x="836" y="1007"/>
                </a:lnTo>
                <a:close/>
                <a:moveTo>
                  <a:pt x="366" y="732"/>
                </a:moveTo>
                <a:lnTo>
                  <a:pt x="477" y="663"/>
                </a:lnTo>
                <a:lnTo>
                  <a:pt x="302" y="559"/>
                </a:lnTo>
                <a:lnTo>
                  <a:pt x="294" y="687"/>
                </a:lnTo>
                <a:lnTo>
                  <a:pt x="366" y="732"/>
                </a:lnTo>
                <a:lnTo>
                  <a:pt x="366" y="732"/>
                </a:lnTo>
                <a:close/>
                <a:moveTo>
                  <a:pt x="750" y="167"/>
                </a:moveTo>
                <a:lnTo>
                  <a:pt x="495" y="591"/>
                </a:lnTo>
                <a:lnTo>
                  <a:pt x="523" y="607"/>
                </a:lnTo>
                <a:lnTo>
                  <a:pt x="778" y="183"/>
                </a:lnTo>
                <a:lnTo>
                  <a:pt x="750" y="167"/>
                </a:lnTo>
                <a:lnTo>
                  <a:pt x="750" y="167"/>
                </a:lnTo>
                <a:close/>
                <a:moveTo>
                  <a:pt x="589" y="68"/>
                </a:moveTo>
                <a:lnTo>
                  <a:pt x="334" y="492"/>
                </a:lnTo>
                <a:lnTo>
                  <a:pt x="390" y="527"/>
                </a:lnTo>
                <a:lnTo>
                  <a:pt x="645" y="102"/>
                </a:lnTo>
                <a:lnTo>
                  <a:pt x="589" y="68"/>
                </a:lnTo>
                <a:close/>
              </a:path>
            </a:pathLst>
          </a:custGeom>
          <a:solidFill>
            <a:schemeClr val="bg1"/>
          </a:solidFill>
          <a:ln w="9525">
            <a:noFill/>
          </a:ln>
        </p:spPr>
        <p:txBody>
          <a:bodyPr/>
          <a:p>
            <a:endParaRPr altLang="en-US" lang="zh-CN"/>
          </a:p>
        </p:txBody>
      </p:sp>
      <p:sp>
        <p:nvSpPr>
          <p:cNvPr id="1049434" name="Freeform 11"/>
          <p:cNvSpPr>
            <a:spLocks noEditPoints="1"/>
          </p:cNvSpPr>
          <p:nvPr/>
        </p:nvSpPr>
        <p:spPr>
          <a:xfrm>
            <a:off x="2190750" y="2908300"/>
            <a:ext cx="201613" cy="190500"/>
          </a:xfrm>
          <a:custGeom>
            <a:avLst/>
            <a:ahLst/>
            <a:cxnLst>
              <a:cxn ang="0">
                <a:pos x="746" y="467"/>
              </a:cxn>
              <a:cxn ang="0">
                <a:pos x="722" y="485"/>
              </a:cxn>
              <a:cxn ang="0">
                <a:pos x="696" y="467"/>
              </a:cxn>
              <a:cxn ang="0">
                <a:pos x="676" y="342"/>
              </a:cxn>
              <a:cxn ang="0">
                <a:pos x="656" y="680"/>
              </a:cxn>
              <a:cxn ang="0">
                <a:pos x="633" y="712"/>
              </a:cxn>
              <a:cxn ang="0">
                <a:pos x="605" y="722"/>
              </a:cxn>
              <a:cxn ang="0">
                <a:pos x="575" y="712"/>
              </a:cxn>
              <a:cxn ang="0">
                <a:pos x="553" y="680"/>
              </a:cxn>
              <a:cxn ang="0">
                <a:pos x="535" y="348"/>
              </a:cxn>
              <a:cxn ang="0">
                <a:pos x="483" y="294"/>
              </a:cxn>
              <a:cxn ang="0">
                <a:pos x="471" y="236"/>
              </a:cxn>
              <a:cxn ang="0">
                <a:pos x="672" y="83"/>
              </a:cxn>
              <a:cxn ang="0">
                <a:pos x="977" y="133"/>
              </a:cxn>
              <a:cxn ang="0">
                <a:pos x="977" y="226"/>
              </a:cxn>
              <a:cxn ang="0">
                <a:pos x="975" y="246"/>
              </a:cxn>
              <a:cxn ang="0">
                <a:pos x="937" y="304"/>
              </a:cxn>
              <a:cxn ang="0">
                <a:pos x="887" y="318"/>
              </a:cxn>
              <a:cxn ang="0">
                <a:pos x="826" y="296"/>
              </a:cxn>
              <a:cxn ang="0">
                <a:pos x="804" y="320"/>
              </a:cxn>
              <a:cxn ang="0">
                <a:pos x="762" y="336"/>
              </a:cxn>
              <a:cxn ang="0">
                <a:pos x="30" y="320"/>
              </a:cxn>
              <a:cxn ang="0">
                <a:pos x="30" y="320"/>
              </a:cxn>
              <a:cxn ang="0">
                <a:pos x="46" y="400"/>
              </a:cxn>
              <a:cxn ang="0">
                <a:pos x="103" y="461"/>
              </a:cxn>
              <a:cxn ang="0">
                <a:pos x="187" y="493"/>
              </a:cxn>
              <a:cxn ang="0">
                <a:pos x="229" y="545"/>
              </a:cxn>
              <a:cxn ang="0">
                <a:pos x="241" y="734"/>
              </a:cxn>
              <a:cxn ang="0">
                <a:pos x="262" y="855"/>
              </a:cxn>
              <a:cxn ang="0">
                <a:pos x="294" y="903"/>
              </a:cxn>
              <a:cxn ang="0">
                <a:pos x="360" y="919"/>
              </a:cxn>
              <a:cxn ang="0">
                <a:pos x="412" y="875"/>
              </a:cxn>
              <a:cxn ang="0">
                <a:pos x="422" y="818"/>
              </a:cxn>
              <a:cxn ang="0">
                <a:pos x="396" y="700"/>
              </a:cxn>
              <a:cxn ang="0">
                <a:pos x="330" y="503"/>
              </a:cxn>
              <a:cxn ang="0">
                <a:pos x="368" y="443"/>
              </a:cxn>
              <a:cxn ang="0">
                <a:pos x="440" y="386"/>
              </a:cxn>
              <a:cxn ang="0">
                <a:pos x="451" y="320"/>
              </a:cxn>
              <a:cxn ang="0">
                <a:pos x="350" y="798"/>
              </a:cxn>
              <a:cxn ang="0">
                <a:pos x="374" y="812"/>
              </a:cxn>
              <a:cxn ang="0">
                <a:pos x="380" y="835"/>
              </a:cxn>
              <a:cxn ang="0">
                <a:pos x="370" y="861"/>
              </a:cxn>
              <a:cxn ang="0">
                <a:pos x="350" y="871"/>
              </a:cxn>
              <a:cxn ang="0">
                <a:pos x="322" y="865"/>
              </a:cxn>
              <a:cxn ang="0">
                <a:pos x="306" y="843"/>
              </a:cxn>
              <a:cxn ang="0">
                <a:pos x="308" y="820"/>
              </a:cxn>
              <a:cxn ang="0">
                <a:pos x="328" y="800"/>
              </a:cxn>
              <a:cxn ang="0">
                <a:pos x="404" y="91"/>
              </a:cxn>
              <a:cxn ang="0">
                <a:pos x="388" y="65"/>
              </a:cxn>
              <a:cxn ang="0">
                <a:pos x="346" y="51"/>
              </a:cxn>
              <a:cxn ang="0">
                <a:pos x="288" y="61"/>
              </a:cxn>
              <a:cxn ang="0">
                <a:pos x="87" y="101"/>
              </a:cxn>
              <a:cxn ang="0">
                <a:pos x="50" y="107"/>
              </a:cxn>
              <a:cxn ang="0">
                <a:pos x="18" y="123"/>
              </a:cxn>
              <a:cxn ang="0">
                <a:pos x="0" y="161"/>
              </a:cxn>
            </a:cxnLst>
            <a:rect l="0" t="0" r="0" b="0"/>
            <a:pathLst>
              <a:path w="977" h="921">
                <a:moveTo>
                  <a:pt x="748" y="338"/>
                </a:moveTo>
                <a:lnTo>
                  <a:pt x="748" y="457"/>
                </a:lnTo>
                <a:lnTo>
                  <a:pt x="748" y="457"/>
                </a:lnTo>
                <a:lnTo>
                  <a:pt x="746" y="467"/>
                </a:lnTo>
                <a:lnTo>
                  <a:pt x="740" y="475"/>
                </a:lnTo>
                <a:lnTo>
                  <a:pt x="732" y="481"/>
                </a:lnTo>
                <a:lnTo>
                  <a:pt x="722" y="485"/>
                </a:lnTo>
                <a:lnTo>
                  <a:pt x="722" y="485"/>
                </a:lnTo>
                <a:lnTo>
                  <a:pt x="722" y="485"/>
                </a:lnTo>
                <a:lnTo>
                  <a:pt x="710" y="481"/>
                </a:lnTo>
                <a:lnTo>
                  <a:pt x="702" y="475"/>
                </a:lnTo>
                <a:lnTo>
                  <a:pt x="696" y="467"/>
                </a:lnTo>
                <a:lnTo>
                  <a:pt x="694" y="457"/>
                </a:lnTo>
                <a:lnTo>
                  <a:pt x="694" y="328"/>
                </a:lnTo>
                <a:lnTo>
                  <a:pt x="694" y="328"/>
                </a:lnTo>
                <a:lnTo>
                  <a:pt x="676" y="342"/>
                </a:lnTo>
                <a:lnTo>
                  <a:pt x="658" y="352"/>
                </a:lnTo>
                <a:lnTo>
                  <a:pt x="658" y="668"/>
                </a:lnTo>
                <a:lnTo>
                  <a:pt x="658" y="668"/>
                </a:lnTo>
                <a:lnTo>
                  <a:pt x="656" y="680"/>
                </a:lnTo>
                <a:lnTo>
                  <a:pt x="654" y="690"/>
                </a:lnTo>
                <a:lnTo>
                  <a:pt x="647" y="698"/>
                </a:lnTo>
                <a:lnTo>
                  <a:pt x="641" y="706"/>
                </a:lnTo>
                <a:lnTo>
                  <a:pt x="633" y="712"/>
                </a:lnTo>
                <a:lnTo>
                  <a:pt x="625" y="718"/>
                </a:lnTo>
                <a:lnTo>
                  <a:pt x="615" y="720"/>
                </a:lnTo>
                <a:lnTo>
                  <a:pt x="605" y="722"/>
                </a:lnTo>
                <a:lnTo>
                  <a:pt x="605" y="722"/>
                </a:lnTo>
                <a:lnTo>
                  <a:pt x="605" y="722"/>
                </a:lnTo>
                <a:lnTo>
                  <a:pt x="593" y="720"/>
                </a:lnTo>
                <a:lnTo>
                  <a:pt x="583" y="718"/>
                </a:lnTo>
                <a:lnTo>
                  <a:pt x="575" y="712"/>
                </a:lnTo>
                <a:lnTo>
                  <a:pt x="567" y="706"/>
                </a:lnTo>
                <a:lnTo>
                  <a:pt x="561" y="698"/>
                </a:lnTo>
                <a:lnTo>
                  <a:pt x="555" y="690"/>
                </a:lnTo>
                <a:lnTo>
                  <a:pt x="553" y="680"/>
                </a:lnTo>
                <a:lnTo>
                  <a:pt x="551" y="668"/>
                </a:lnTo>
                <a:lnTo>
                  <a:pt x="551" y="358"/>
                </a:lnTo>
                <a:lnTo>
                  <a:pt x="551" y="358"/>
                </a:lnTo>
                <a:lnTo>
                  <a:pt x="535" y="348"/>
                </a:lnTo>
                <a:lnTo>
                  <a:pt x="519" y="338"/>
                </a:lnTo>
                <a:lnTo>
                  <a:pt x="505" y="326"/>
                </a:lnTo>
                <a:lnTo>
                  <a:pt x="493" y="310"/>
                </a:lnTo>
                <a:lnTo>
                  <a:pt x="483" y="294"/>
                </a:lnTo>
                <a:lnTo>
                  <a:pt x="477" y="276"/>
                </a:lnTo>
                <a:lnTo>
                  <a:pt x="471" y="256"/>
                </a:lnTo>
                <a:lnTo>
                  <a:pt x="471" y="236"/>
                </a:lnTo>
                <a:lnTo>
                  <a:pt x="471" y="236"/>
                </a:lnTo>
                <a:lnTo>
                  <a:pt x="471" y="224"/>
                </a:lnTo>
                <a:lnTo>
                  <a:pt x="471" y="125"/>
                </a:lnTo>
                <a:lnTo>
                  <a:pt x="662" y="103"/>
                </a:lnTo>
                <a:lnTo>
                  <a:pt x="672" y="83"/>
                </a:lnTo>
                <a:lnTo>
                  <a:pt x="471" y="81"/>
                </a:lnTo>
                <a:lnTo>
                  <a:pt x="471" y="45"/>
                </a:lnTo>
                <a:lnTo>
                  <a:pt x="931" y="0"/>
                </a:lnTo>
                <a:lnTo>
                  <a:pt x="977" y="133"/>
                </a:lnTo>
                <a:lnTo>
                  <a:pt x="911" y="167"/>
                </a:lnTo>
                <a:lnTo>
                  <a:pt x="905" y="191"/>
                </a:lnTo>
                <a:lnTo>
                  <a:pt x="977" y="181"/>
                </a:lnTo>
                <a:lnTo>
                  <a:pt x="977" y="226"/>
                </a:lnTo>
                <a:lnTo>
                  <a:pt x="977" y="226"/>
                </a:lnTo>
                <a:lnTo>
                  <a:pt x="977" y="228"/>
                </a:lnTo>
                <a:lnTo>
                  <a:pt x="977" y="228"/>
                </a:lnTo>
                <a:lnTo>
                  <a:pt x="975" y="246"/>
                </a:lnTo>
                <a:lnTo>
                  <a:pt x="971" y="264"/>
                </a:lnTo>
                <a:lnTo>
                  <a:pt x="961" y="280"/>
                </a:lnTo>
                <a:lnTo>
                  <a:pt x="951" y="292"/>
                </a:lnTo>
                <a:lnTo>
                  <a:pt x="937" y="304"/>
                </a:lnTo>
                <a:lnTo>
                  <a:pt x="923" y="312"/>
                </a:lnTo>
                <a:lnTo>
                  <a:pt x="905" y="316"/>
                </a:lnTo>
                <a:lnTo>
                  <a:pt x="887" y="318"/>
                </a:lnTo>
                <a:lnTo>
                  <a:pt x="887" y="318"/>
                </a:lnTo>
                <a:lnTo>
                  <a:pt x="871" y="318"/>
                </a:lnTo>
                <a:lnTo>
                  <a:pt x="855" y="312"/>
                </a:lnTo>
                <a:lnTo>
                  <a:pt x="840" y="306"/>
                </a:lnTo>
                <a:lnTo>
                  <a:pt x="826" y="296"/>
                </a:lnTo>
                <a:lnTo>
                  <a:pt x="826" y="296"/>
                </a:lnTo>
                <a:lnTo>
                  <a:pt x="820" y="306"/>
                </a:lnTo>
                <a:lnTo>
                  <a:pt x="812" y="314"/>
                </a:lnTo>
                <a:lnTo>
                  <a:pt x="804" y="320"/>
                </a:lnTo>
                <a:lnTo>
                  <a:pt x="794" y="326"/>
                </a:lnTo>
                <a:lnTo>
                  <a:pt x="784" y="330"/>
                </a:lnTo>
                <a:lnTo>
                  <a:pt x="774" y="334"/>
                </a:lnTo>
                <a:lnTo>
                  <a:pt x="762" y="336"/>
                </a:lnTo>
                <a:lnTo>
                  <a:pt x="750" y="338"/>
                </a:lnTo>
                <a:lnTo>
                  <a:pt x="748" y="338"/>
                </a:lnTo>
                <a:lnTo>
                  <a:pt x="748" y="338"/>
                </a:lnTo>
                <a:close/>
                <a:moveTo>
                  <a:pt x="30" y="320"/>
                </a:moveTo>
                <a:lnTo>
                  <a:pt x="434" y="242"/>
                </a:lnTo>
                <a:lnTo>
                  <a:pt x="446" y="300"/>
                </a:lnTo>
                <a:lnTo>
                  <a:pt x="42" y="380"/>
                </a:lnTo>
                <a:lnTo>
                  <a:pt x="30" y="320"/>
                </a:lnTo>
                <a:lnTo>
                  <a:pt x="30" y="320"/>
                </a:lnTo>
                <a:close/>
                <a:moveTo>
                  <a:pt x="451" y="320"/>
                </a:moveTo>
                <a:lnTo>
                  <a:pt x="46" y="400"/>
                </a:lnTo>
                <a:lnTo>
                  <a:pt x="46" y="400"/>
                </a:lnTo>
                <a:lnTo>
                  <a:pt x="57" y="455"/>
                </a:lnTo>
                <a:lnTo>
                  <a:pt x="57" y="455"/>
                </a:lnTo>
                <a:lnTo>
                  <a:pt x="81" y="457"/>
                </a:lnTo>
                <a:lnTo>
                  <a:pt x="103" y="461"/>
                </a:lnTo>
                <a:lnTo>
                  <a:pt x="125" y="465"/>
                </a:lnTo>
                <a:lnTo>
                  <a:pt x="147" y="473"/>
                </a:lnTo>
                <a:lnTo>
                  <a:pt x="167" y="483"/>
                </a:lnTo>
                <a:lnTo>
                  <a:pt x="187" y="493"/>
                </a:lnTo>
                <a:lnTo>
                  <a:pt x="207" y="507"/>
                </a:lnTo>
                <a:lnTo>
                  <a:pt x="225" y="523"/>
                </a:lnTo>
                <a:lnTo>
                  <a:pt x="225" y="523"/>
                </a:lnTo>
                <a:lnTo>
                  <a:pt x="229" y="545"/>
                </a:lnTo>
                <a:lnTo>
                  <a:pt x="231" y="571"/>
                </a:lnTo>
                <a:lnTo>
                  <a:pt x="235" y="624"/>
                </a:lnTo>
                <a:lnTo>
                  <a:pt x="237" y="678"/>
                </a:lnTo>
                <a:lnTo>
                  <a:pt x="241" y="734"/>
                </a:lnTo>
                <a:lnTo>
                  <a:pt x="245" y="786"/>
                </a:lnTo>
                <a:lnTo>
                  <a:pt x="249" y="810"/>
                </a:lnTo>
                <a:lnTo>
                  <a:pt x="256" y="833"/>
                </a:lnTo>
                <a:lnTo>
                  <a:pt x="262" y="855"/>
                </a:lnTo>
                <a:lnTo>
                  <a:pt x="272" y="873"/>
                </a:lnTo>
                <a:lnTo>
                  <a:pt x="282" y="889"/>
                </a:lnTo>
                <a:lnTo>
                  <a:pt x="294" y="903"/>
                </a:lnTo>
                <a:lnTo>
                  <a:pt x="294" y="903"/>
                </a:lnTo>
                <a:lnTo>
                  <a:pt x="310" y="913"/>
                </a:lnTo>
                <a:lnTo>
                  <a:pt x="326" y="919"/>
                </a:lnTo>
                <a:lnTo>
                  <a:pt x="344" y="921"/>
                </a:lnTo>
                <a:lnTo>
                  <a:pt x="360" y="919"/>
                </a:lnTo>
                <a:lnTo>
                  <a:pt x="376" y="913"/>
                </a:lnTo>
                <a:lnTo>
                  <a:pt x="390" y="903"/>
                </a:lnTo>
                <a:lnTo>
                  <a:pt x="404" y="891"/>
                </a:lnTo>
                <a:lnTo>
                  <a:pt x="412" y="875"/>
                </a:lnTo>
                <a:lnTo>
                  <a:pt x="412" y="875"/>
                </a:lnTo>
                <a:lnTo>
                  <a:pt x="418" y="859"/>
                </a:lnTo>
                <a:lnTo>
                  <a:pt x="422" y="839"/>
                </a:lnTo>
                <a:lnTo>
                  <a:pt x="422" y="818"/>
                </a:lnTo>
                <a:lnTo>
                  <a:pt x="420" y="796"/>
                </a:lnTo>
                <a:lnTo>
                  <a:pt x="416" y="774"/>
                </a:lnTo>
                <a:lnTo>
                  <a:pt x="410" y="750"/>
                </a:lnTo>
                <a:lnTo>
                  <a:pt x="396" y="700"/>
                </a:lnTo>
                <a:lnTo>
                  <a:pt x="358" y="597"/>
                </a:lnTo>
                <a:lnTo>
                  <a:pt x="342" y="549"/>
                </a:lnTo>
                <a:lnTo>
                  <a:pt x="336" y="525"/>
                </a:lnTo>
                <a:lnTo>
                  <a:pt x="330" y="503"/>
                </a:lnTo>
                <a:lnTo>
                  <a:pt x="330" y="503"/>
                </a:lnTo>
                <a:lnTo>
                  <a:pt x="342" y="481"/>
                </a:lnTo>
                <a:lnTo>
                  <a:pt x="354" y="461"/>
                </a:lnTo>
                <a:lnTo>
                  <a:pt x="368" y="443"/>
                </a:lnTo>
                <a:lnTo>
                  <a:pt x="384" y="427"/>
                </a:lnTo>
                <a:lnTo>
                  <a:pt x="402" y="410"/>
                </a:lnTo>
                <a:lnTo>
                  <a:pt x="420" y="398"/>
                </a:lnTo>
                <a:lnTo>
                  <a:pt x="440" y="386"/>
                </a:lnTo>
                <a:lnTo>
                  <a:pt x="461" y="376"/>
                </a:lnTo>
                <a:lnTo>
                  <a:pt x="461" y="376"/>
                </a:lnTo>
                <a:lnTo>
                  <a:pt x="451" y="320"/>
                </a:lnTo>
                <a:lnTo>
                  <a:pt x="451" y="320"/>
                </a:lnTo>
                <a:close/>
                <a:moveTo>
                  <a:pt x="336" y="798"/>
                </a:moveTo>
                <a:lnTo>
                  <a:pt x="336" y="798"/>
                </a:lnTo>
                <a:lnTo>
                  <a:pt x="344" y="796"/>
                </a:lnTo>
                <a:lnTo>
                  <a:pt x="350" y="798"/>
                </a:lnTo>
                <a:lnTo>
                  <a:pt x="358" y="800"/>
                </a:lnTo>
                <a:lnTo>
                  <a:pt x="364" y="802"/>
                </a:lnTo>
                <a:lnTo>
                  <a:pt x="370" y="808"/>
                </a:lnTo>
                <a:lnTo>
                  <a:pt x="374" y="812"/>
                </a:lnTo>
                <a:lnTo>
                  <a:pt x="378" y="820"/>
                </a:lnTo>
                <a:lnTo>
                  <a:pt x="380" y="827"/>
                </a:lnTo>
                <a:lnTo>
                  <a:pt x="380" y="827"/>
                </a:lnTo>
                <a:lnTo>
                  <a:pt x="380" y="835"/>
                </a:lnTo>
                <a:lnTo>
                  <a:pt x="380" y="843"/>
                </a:lnTo>
                <a:lnTo>
                  <a:pt x="378" y="849"/>
                </a:lnTo>
                <a:lnTo>
                  <a:pt x="374" y="855"/>
                </a:lnTo>
                <a:lnTo>
                  <a:pt x="370" y="861"/>
                </a:lnTo>
                <a:lnTo>
                  <a:pt x="364" y="865"/>
                </a:lnTo>
                <a:lnTo>
                  <a:pt x="358" y="869"/>
                </a:lnTo>
                <a:lnTo>
                  <a:pt x="350" y="871"/>
                </a:lnTo>
                <a:lnTo>
                  <a:pt x="350" y="871"/>
                </a:lnTo>
                <a:lnTo>
                  <a:pt x="342" y="873"/>
                </a:lnTo>
                <a:lnTo>
                  <a:pt x="336" y="871"/>
                </a:lnTo>
                <a:lnTo>
                  <a:pt x="328" y="869"/>
                </a:lnTo>
                <a:lnTo>
                  <a:pt x="322" y="865"/>
                </a:lnTo>
                <a:lnTo>
                  <a:pt x="316" y="861"/>
                </a:lnTo>
                <a:lnTo>
                  <a:pt x="312" y="855"/>
                </a:lnTo>
                <a:lnTo>
                  <a:pt x="308" y="849"/>
                </a:lnTo>
                <a:lnTo>
                  <a:pt x="306" y="843"/>
                </a:lnTo>
                <a:lnTo>
                  <a:pt x="306" y="843"/>
                </a:lnTo>
                <a:lnTo>
                  <a:pt x="306" y="835"/>
                </a:lnTo>
                <a:lnTo>
                  <a:pt x="306" y="827"/>
                </a:lnTo>
                <a:lnTo>
                  <a:pt x="308" y="820"/>
                </a:lnTo>
                <a:lnTo>
                  <a:pt x="312" y="814"/>
                </a:lnTo>
                <a:lnTo>
                  <a:pt x="316" y="808"/>
                </a:lnTo>
                <a:lnTo>
                  <a:pt x="322" y="804"/>
                </a:lnTo>
                <a:lnTo>
                  <a:pt x="328" y="800"/>
                </a:lnTo>
                <a:lnTo>
                  <a:pt x="336" y="798"/>
                </a:lnTo>
                <a:lnTo>
                  <a:pt x="336" y="798"/>
                </a:lnTo>
                <a:close/>
                <a:moveTo>
                  <a:pt x="428" y="214"/>
                </a:moveTo>
                <a:lnTo>
                  <a:pt x="404" y="91"/>
                </a:lnTo>
                <a:lnTo>
                  <a:pt x="404" y="91"/>
                </a:lnTo>
                <a:lnTo>
                  <a:pt x="402" y="81"/>
                </a:lnTo>
                <a:lnTo>
                  <a:pt x="396" y="73"/>
                </a:lnTo>
                <a:lnTo>
                  <a:pt x="388" y="65"/>
                </a:lnTo>
                <a:lnTo>
                  <a:pt x="380" y="59"/>
                </a:lnTo>
                <a:lnTo>
                  <a:pt x="368" y="53"/>
                </a:lnTo>
                <a:lnTo>
                  <a:pt x="358" y="51"/>
                </a:lnTo>
                <a:lnTo>
                  <a:pt x="346" y="51"/>
                </a:lnTo>
                <a:lnTo>
                  <a:pt x="332" y="51"/>
                </a:lnTo>
                <a:lnTo>
                  <a:pt x="312" y="55"/>
                </a:lnTo>
                <a:lnTo>
                  <a:pt x="310" y="101"/>
                </a:lnTo>
                <a:lnTo>
                  <a:pt x="288" y="61"/>
                </a:lnTo>
                <a:lnTo>
                  <a:pt x="109" y="97"/>
                </a:lnTo>
                <a:lnTo>
                  <a:pt x="125" y="205"/>
                </a:lnTo>
                <a:lnTo>
                  <a:pt x="121" y="207"/>
                </a:lnTo>
                <a:lnTo>
                  <a:pt x="87" y="101"/>
                </a:lnTo>
                <a:lnTo>
                  <a:pt x="71" y="103"/>
                </a:lnTo>
                <a:lnTo>
                  <a:pt x="89" y="214"/>
                </a:lnTo>
                <a:lnTo>
                  <a:pt x="83" y="214"/>
                </a:lnTo>
                <a:lnTo>
                  <a:pt x="50" y="107"/>
                </a:lnTo>
                <a:lnTo>
                  <a:pt x="50" y="107"/>
                </a:lnTo>
                <a:lnTo>
                  <a:pt x="38" y="111"/>
                </a:lnTo>
                <a:lnTo>
                  <a:pt x="26" y="117"/>
                </a:lnTo>
                <a:lnTo>
                  <a:pt x="18" y="123"/>
                </a:lnTo>
                <a:lnTo>
                  <a:pt x="10" y="131"/>
                </a:lnTo>
                <a:lnTo>
                  <a:pt x="4" y="141"/>
                </a:lnTo>
                <a:lnTo>
                  <a:pt x="0" y="151"/>
                </a:lnTo>
                <a:lnTo>
                  <a:pt x="0" y="161"/>
                </a:lnTo>
                <a:lnTo>
                  <a:pt x="0" y="171"/>
                </a:lnTo>
                <a:lnTo>
                  <a:pt x="24" y="294"/>
                </a:lnTo>
                <a:lnTo>
                  <a:pt x="428" y="214"/>
                </a:lnTo>
                <a:close/>
              </a:path>
            </a:pathLst>
          </a:custGeom>
          <a:solidFill>
            <a:schemeClr val="bg1"/>
          </a:solidFill>
          <a:ln w="9525">
            <a:noFill/>
          </a:ln>
        </p:spPr>
        <p:txBody>
          <a:bodyPr/>
          <a:p>
            <a:endParaRPr altLang="en-US" lang="zh-CN"/>
          </a:p>
        </p:txBody>
      </p:sp>
      <p:sp>
        <p:nvSpPr>
          <p:cNvPr id="1049435" name="Freeform 12"/>
          <p:cNvSpPr>
            <a:spLocks noEditPoints="1"/>
          </p:cNvSpPr>
          <p:nvPr/>
        </p:nvSpPr>
        <p:spPr>
          <a:xfrm>
            <a:off x="395288" y="2908300"/>
            <a:ext cx="219075" cy="196850"/>
          </a:xfrm>
          <a:custGeom>
            <a:avLst/>
            <a:ahLst/>
            <a:cxnLst>
              <a:cxn ang="0">
                <a:pos x="66" y="506"/>
              </a:cxn>
              <a:cxn ang="0">
                <a:pos x="66" y="537"/>
              </a:cxn>
              <a:cxn ang="0">
                <a:pos x="34" y="514"/>
              </a:cxn>
              <a:cxn ang="0">
                <a:pos x="952" y="633"/>
              </a:cxn>
              <a:cxn ang="0">
                <a:pos x="1029" y="663"/>
              </a:cxn>
              <a:cxn ang="0">
                <a:pos x="952" y="878"/>
              </a:cxn>
              <a:cxn ang="0">
                <a:pos x="818" y="613"/>
              </a:cxn>
              <a:cxn ang="0">
                <a:pos x="428" y="2"/>
              </a:cxn>
              <a:cxn ang="0">
                <a:pos x="528" y="68"/>
              </a:cxn>
              <a:cxn ang="0">
                <a:pos x="518" y="171"/>
              </a:cxn>
              <a:cxn ang="0">
                <a:pos x="428" y="219"/>
              </a:cxn>
              <a:cxn ang="0">
                <a:pos x="327" y="153"/>
              </a:cxn>
              <a:cxn ang="0">
                <a:pos x="337" y="50"/>
              </a:cxn>
              <a:cxn ang="0">
                <a:pos x="428" y="2"/>
              </a:cxn>
              <a:cxn ang="0">
                <a:pos x="185" y="398"/>
              </a:cxn>
              <a:cxn ang="0">
                <a:pos x="120" y="364"/>
              </a:cxn>
              <a:cxn ang="0">
                <a:pos x="70" y="376"/>
              </a:cxn>
              <a:cxn ang="0">
                <a:pos x="68" y="428"/>
              </a:cxn>
              <a:cxn ang="0">
                <a:pos x="52" y="468"/>
              </a:cxn>
              <a:cxn ang="0">
                <a:pos x="8" y="464"/>
              </a:cxn>
              <a:cxn ang="0">
                <a:pos x="6" y="512"/>
              </a:cxn>
              <a:cxn ang="0">
                <a:pos x="74" y="609"/>
              </a:cxn>
              <a:cxn ang="0">
                <a:pos x="144" y="621"/>
              </a:cxn>
              <a:cxn ang="0">
                <a:pos x="219" y="557"/>
              </a:cxn>
              <a:cxn ang="0">
                <a:pos x="307" y="579"/>
              </a:cxn>
              <a:cxn ang="0">
                <a:pos x="563" y="959"/>
              </a:cxn>
              <a:cxn ang="0">
                <a:pos x="639" y="492"/>
              </a:cxn>
              <a:cxn ang="0">
                <a:pos x="649" y="609"/>
              </a:cxn>
              <a:cxn ang="0">
                <a:pos x="729" y="516"/>
              </a:cxn>
              <a:cxn ang="0">
                <a:pos x="661" y="394"/>
              </a:cxn>
              <a:cxn ang="0">
                <a:pos x="747" y="291"/>
              </a:cxn>
              <a:cxn ang="0">
                <a:pos x="699" y="285"/>
              </a:cxn>
              <a:cxn ang="0">
                <a:pos x="705" y="271"/>
              </a:cxn>
              <a:cxn ang="0">
                <a:pos x="707" y="177"/>
              </a:cxn>
              <a:cxn ang="0">
                <a:pos x="755" y="259"/>
              </a:cxn>
              <a:cxn ang="0">
                <a:pos x="774" y="189"/>
              </a:cxn>
              <a:cxn ang="0">
                <a:pos x="743" y="116"/>
              </a:cxn>
              <a:cxn ang="0">
                <a:pos x="679" y="207"/>
              </a:cxn>
              <a:cxn ang="0">
                <a:pos x="152" y="466"/>
              </a:cxn>
              <a:cxn ang="0">
                <a:pos x="181" y="434"/>
              </a:cxn>
              <a:cxn ang="0">
                <a:pos x="160" y="466"/>
              </a:cxn>
              <a:cxn ang="0">
                <a:pos x="181" y="518"/>
              </a:cxn>
              <a:cxn ang="0">
                <a:pos x="193" y="520"/>
              </a:cxn>
              <a:cxn ang="0">
                <a:pos x="171" y="532"/>
              </a:cxn>
              <a:cxn ang="0">
                <a:pos x="195" y="502"/>
              </a:cxn>
              <a:cxn ang="0">
                <a:pos x="189" y="532"/>
              </a:cxn>
              <a:cxn ang="0">
                <a:pos x="154" y="520"/>
              </a:cxn>
              <a:cxn ang="0">
                <a:pos x="140" y="589"/>
              </a:cxn>
              <a:cxn ang="0">
                <a:pos x="154" y="571"/>
              </a:cxn>
              <a:cxn ang="0">
                <a:pos x="144" y="589"/>
              </a:cxn>
              <a:cxn ang="0">
                <a:pos x="146" y="563"/>
              </a:cxn>
              <a:cxn ang="0">
                <a:pos x="156" y="585"/>
              </a:cxn>
              <a:cxn ang="0">
                <a:pos x="132" y="587"/>
              </a:cxn>
              <a:cxn ang="0">
                <a:pos x="136" y="565"/>
              </a:cxn>
              <a:cxn ang="0">
                <a:pos x="185" y="428"/>
              </a:cxn>
              <a:cxn ang="0">
                <a:pos x="177" y="466"/>
              </a:cxn>
              <a:cxn ang="0">
                <a:pos x="132" y="448"/>
              </a:cxn>
            </a:cxnLst>
            <a:rect l="0" t="0" r="0" b="0"/>
            <a:pathLst>
              <a:path w="1073" h="959">
                <a:moveTo>
                  <a:pt x="38" y="494"/>
                </a:moveTo>
                <a:lnTo>
                  <a:pt x="38" y="494"/>
                </a:lnTo>
                <a:lnTo>
                  <a:pt x="44" y="492"/>
                </a:lnTo>
                <a:lnTo>
                  <a:pt x="52" y="494"/>
                </a:lnTo>
                <a:lnTo>
                  <a:pt x="58" y="498"/>
                </a:lnTo>
                <a:lnTo>
                  <a:pt x="66" y="506"/>
                </a:lnTo>
                <a:lnTo>
                  <a:pt x="66" y="506"/>
                </a:lnTo>
                <a:lnTo>
                  <a:pt x="70" y="514"/>
                </a:lnTo>
                <a:lnTo>
                  <a:pt x="72" y="524"/>
                </a:lnTo>
                <a:lnTo>
                  <a:pt x="70" y="530"/>
                </a:lnTo>
                <a:lnTo>
                  <a:pt x="66" y="537"/>
                </a:lnTo>
                <a:lnTo>
                  <a:pt x="66" y="537"/>
                </a:lnTo>
                <a:lnTo>
                  <a:pt x="60" y="539"/>
                </a:lnTo>
                <a:lnTo>
                  <a:pt x="52" y="537"/>
                </a:lnTo>
                <a:lnTo>
                  <a:pt x="46" y="532"/>
                </a:lnTo>
                <a:lnTo>
                  <a:pt x="38" y="524"/>
                </a:lnTo>
                <a:lnTo>
                  <a:pt x="38" y="524"/>
                </a:lnTo>
                <a:lnTo>
                  <a:pt x="34" y="514"/>
                </a:lnTo>
                <a:lnTo>
                  <a:pt x="32" y="506"/>
                </a:lnTo>
                <a:lnTo>
                  <a:pt x="34" y="498"/>
                </a:lnTo>
                <a:lnTo>
                  <a:pt x="38" y="494"/>
                </a:lnTo>
                <a:lnTo>
                  <a:pt x="38" y="494"/>
                </a:lnTo>
                <a:close/>
                <a:moveTo>
                  <a:pt x="772" y="633"/>
                </a:moveTo>
                <a:lnTo>
                  <a:pt x="952" y="633"/>
                </a:lnTo>
                <a:lnTo>
                  <a:pt x="952" y="0"/>
                </a:lnTo>
                <a:lnTo>
                  <a:pt x="1029" y="0"/>
                </a:lnTo>
                <a:lnTo>
                  <a:pt x="1029" y="633"/>
                </a:lnTo>
                <a:lnTo>
                  <a:pt x="1051" y="633"/>
                </a:lnTo>
                <a:lnTo>
                  <a:pt x="1051" y="663"/>
                </a:lnTo>
                <a:lnTo>
                  <a:pt x="1029" y="663"/>
                </a:lnTo>
                <a:lnTo>
                  <a:pt x="1029" y="878"/>
                </a:lnTo>
                <a:lnTo>
                  <a:pt x="1073" y="878"/>
                </a:lnTo>
                <a:lnTo>
                  <a:pt x="1073" y="943"/>
                </a:lnTo>
                <a:lnTo>
                  <a:pt x="755" y="943"/>
                </a:lnTo>
                <a:lnTo>
                  <a:pt x="755" y="878"/>
                </a:lnTo>
                <a:lnTo>
                  <a:pt x="952" y="878"/>
                </a:lnTo>
                <a:lnTo>
                  <a:pt x="952" y="663"/>
                </a:lnTo>
                <a:lnTo>
                  <a:pt x="772" y="663"/>
                </a:lnTo>
                <a:lnTo>
                  <a:pt x="772" y="633"/>
                </a:lnTo>
                <a:lnTo>
                  <a:pt x="772" y="633"/>
                </a:lnTo>
                <a:close/>
                <a:moveTo>
                  <a:pt x="872" y="195"/>
                </a:moveTo>
                <a:lnTo>
                  <a:pt x="818" y="613"/>
                </a:lnTo>
                <a:lnTo>
                  <a:pt x="888" y="623"/>
                </a:lnTo>
                <a:lnTo>
                  <a:pt x="940" y="203"/>
                </a:lnTo>
                <a:lnTo>
                  <a:pt x="872" y="195"/>
                </a:lnTo>
                <a:lnTo>
                  <a:pt x="872" y="195"/>
                </a:lnTo>
                <a:close/>
                <a:moveTo>
                  <a:pt x="428" y="2"/>
                </a:moveTo>
                <a:lnTo>
                  <a:pt x="428" y="2"/>
                </a:lnTo>
                <a:lnTo>
                  <a:pt x="450" y="4"/>
                </a:lnTo>
                <a:lnTo>
                  <a:pt x="470" y="10"/>
                </a:lnTo>
                <a:lnTo>
                  <a:pt x="488" y="20"/>
                </a:lnTo>
                <a:lnTo>
                  <a:pt x="504" y="34"/>
                </a:lnTo>
                <a:lnTo>
                  <a:pt x="518" y="50"/>
                </a:lnTo>
                <a:lnTo>
                  <a:pt x="528" y="68"/>
                </a:lnTo>
                <a:lnTo>
                  <a:pt x="534" y="88"/>
                </a:lnTo>
                <a:lnTo>
                  <a:pt x="536" y="110"/>
                </a:lnTo>
                <a:lnTo>
                  <a:pt x="536" y="110"/>
                </a:lnTo>
                <a:lnTo>
                  <a:pt x="534" y="133"/>
                </a:lnTo>
                <a:lnTo>
                  <a:pt x="528" y="153"/>
                </a:lnTo>
                <a:lnTo>
                  <a:pt x="518" y="171"/>
                </a:lnTo>
                <a:lnTo>
                  <a:pt x="504" y="187"/>
                </a:lnTo>
                <a:lnTo>
                  <a:pt x="488" y="201"/>
                </a:lnTo>
                <a:lnTo>
                  <a:pt x="470" y="211"/>
                </a:lnTo>
                <a:lnTo>
                  <a:pt x="450" y="217"/>
                </a:lnTo>
                <a:lnTo>
                  <a:pt x="428" y="219"/>
                </a:lnTo>
                <a:lnTo>
                  <a:pt x="428" y="219"/>
                </a:lnTo>
                <a:lnTo>
                  <a:pt x="406" y="217"/>
                </a:lnTo>
                <a:lnTo>
                  <a:pt x="386" y="211"/>
                </a:lnTo>
                <a:lnTo>
                  <a:pt x="368" y="201"/>
                </a:lnTo>
                <a:lnTo>
                  <a:pt x="351" y="187"/>
                </a:lnTo>
                <a:lnTo>
                  <a:pt x="337" y="171"/>
                </a:lnTo>
                <a:lnTo>
                  <a:pt x="327" y="153"/>
                </a:lnTo>
                <a:lnTo>
                  <a:pt x="321" y="133"/>
                </a:lnTo>
                <a:lnTo>
                  <a:pt x="319" y="110"/>
                </a:lnTo>
                <a:lnTo>
                  <a:pt x="319" y="110"/>
                </a:lnTo>
                <a:lnTo>
                  <a:pt x="321" y="88"/>
                </a:lnTo>
                <a:lnTo>
                  <a:pt x="327" y="68"/>
                </a:lnTo>
                <a:lnTo>
                  <a:pt x="337" y="50"/>
                </a:lnTo>
                <a:lnTo>
                  <a:pt x="351" y="34"/>
                </a:lnTo>
                <a:lnTo>
                  <a:pt x="368" y="20"/>
                </a:lnTo>
                <a:lnTo>
                  <a:pt x="386" y="10"/>
                </a:lnTo>
                <a:lnTo>
                  <a:pt x="406" y="4"/>
                </a:lnTo>
                <a:lnTo>
                  <a:pt x="428" y="2"/>
                </a:lnTo>
                <a:lnTo>
                  <a:pt x="428" y="2"/>
                </a:lnTo>
                <a:close/>
                <a:moveTo>
                  <a:pt x="657" y="400"/>
                </a:moveTo>
                <a:lnTo>
                  <a:pt x="559" y="247"/>
                </a:lnTo>
                <a:lnTo>
                  <a:pt x="559" y="247"/>
                </a:lnTo>
                <a:lnTo>
                  <a:pt x="293" y="247"/>
                </a:lnTo>
                <a:lnTo>
                  <a:pt x="185" y="398"/>
                </a:lnTo>
                <a:lnTo>
                  <a:pt x="185" y="398"/>
                </a:lnTo>
                <a:lnTo>
                  <a:pt x="175" y="388"/>
                </a:lnTo>
                <a:lnTo>
                  <a:pt x="165" y="380"/>
                </a:lnTo>
                <a:lnTo>
                  <a:pt x="152" y="374"/>
                </a:lnTo>
                <a:lnTo>
                  <a:pt x="142" y="368"/>
                </a:lnTo>
                <a:lnTo>
                  <a:pt x="130" y="366"/>
                </a:lnTo>
                <a:lnTo>
                  <a:pt x="120" y="364"/>
                </a:lnTo>
                <a:lnTo>
                  <a:pt x="110" y="362"/>
                </a:lnTo>
                <a:lnTo>
                  <a:pt x="100" y="362"/>
                </a:lnTo>
                <a:lnTo>
                  <a:pt x="90" y="364"/>
                </a:lnTo>
                <a:lnTo>
                  <a:pt x="82" y="368"/>
                </a:lnTo>
                <a:lnTo>
                  <a:pt x="76" y="370"/>
                </a:lnTo>
                <a:lnTo>
                  <a:pt x="70" y="376"/>
                </a:lnTo>
                <a:lnTo>
                  <a:pt x="64" y="382"/>
                </a:lnTo>
                <a:lnTo>
                  <a:pt x="62" y="388"/>
                </a:lnTo>
                <a:lnTo>
                  <a:pt x="62" y="394"/>
                </a:lnTo>
                <a:lnTo>
                  <a:pt x="62" y="402"/>
                </a:lnTo>
                <a:lnTo>
                  <a:pt x="62" y="402"/>
                </a:lnTo>
                <a:lnTo>
                  <a:pt x="68" y="428"/>
                </a:lnTo>
                <a:lnTo>
                  <a:pt x="70" y="440"/>
                </a:lnTo>
                <a:lnTo>
                  <a:pt x="70" y="448"/>
                </a:lnTo>
                <a:lnTo>
                  <a:pt x="68" y="456"/>
                </a:lnTo>
                <a:lnTo>
                  <a:pt x="66" y="462"/>
                </a:lnTo>
                <a:lnTo>
                  <a:pt x="60" y="466"/>
                </a:lnTo>
                <a:lnTo>
                  <a:pt x="52" y="468"/>
                </a:lnTo>
                <a:lnTo>
                  <a:pt x="52" y="468"/>
                </a:lnTo>
                <a:lnTo>
                  <a:pt x="42" y="466"/>
                </a:lnTo>
                <a:lnTo>
                  <a:pt x="32" y="464"/>
                </a:lnTo>
                <a:lnTo>
                  <a:pt x="22" y="462"/>
                </a:lnTo>
                <a:lnTo>
                  <a:pt x="12" y="462"/>
                </a:lnTo>
                <a:lnTo>
                  <a:pt x="8" y="464"/>
                </a:lnTo>
                <a:lnTo>
                  <a:pt x="4" y="466"/>
                </a:lnTo>
                <a:lnTo>
                  <a:pt x="2" y="468"/>
                </a:lnTo>
                <a:lnTo>
                  <a:pt x="0" y="474"/>
                </a:lnTo>
                <a:lnTo>
                  <a:pt x="0" y="480"/>
                </a:lnTo>
                <a:lnTo>
                  <a:pt x="0" y="490"/>
                </a:lnTo>
                <a:lnTo>
                  <a:pt x="6" y="512"/>
                </a:lnTo>
                <a:lnTo>
                  <a:pt x="6" y="512"/>
                </a:lnTo>
                <a:lnTo>
                  <a:pt x="16" y="541"/>
                </a:lnTo>
                <a:lnTo>
                  <a:pt x="28" y="565"/>
                </a:lnTo>
                <a:lnTo>
                  <a:pt x="44" y="585"/>
                </a:lnTo>
                <a:lnTo>
                  <a:pt x="64" y="601"/>
                </a:lnTo>
                <a:lnTo>
                  <a:pt x="74" y="609"/>
                </a:lnTo>
                <a:lnTo>
                  <a:pt x="86" y="615"/>
                </a:lnTo>
                <a:lnTo>
                  <a:pt x="96" y="619"/>
                </a:lnTo>
                <a:lnTo>
                  <a:pt x="108" y="621"/>
                </a:lnTo>
                <a:lnTo>
                  <a:pt x="120" y="623"/>
                </a:lnTo>
                <a:lnTo>
                  <a:pt x="132" y="623"/>
                </a:lnTo>
                <a:lnTo>
                  <a:pt x="144" y="621"/>
                </a:lnTo>
                <a:lnTo>
                  <a:pt x="156" y="617"/>
                </a:lnTo>
                <a:lnTo>
                  <a:pt x="156" y="617"/>
                </a:lnTo>
                <a:lnTo>
                  <a:pt x="179" y="605"/>
                </a:lnTo>
                <a:lnTo>
                  <a:pt x="195" y="591"/>
                </a:lnTo>
                <a:lnTo>
                  <a:pt x="209" y="575"/>
                </a:lnTo>
                <a:lnTo>
                  <a:pt x="219" y="557"/>
                </a:lnTo>
                <a:lnTo>
                  <a:pt x="225" y="537"/>
                </a:lnTo>
                <a:lnTo>
                  <a:pt x="227" y="516"/>
                </a:lnTo>
                <a:lnTo>
                  <a:pt x="227" y="494"/>
                </a:lnTo>
                <a:lnTo>
                  <a:pt x="223" y="472"/>
                </a:lnTo>
                <a:lnTo>
                  <a:pt x="299" y="426"/>
                </a:lnTo>
                <a:lnTo>
                  <a:pt x="307" y="579"/>
                </a:lnTo>
                <a:lnTo>
                  <a:pt x="293" y="959"/>
                </a:lnTo>
                <a:lnTo>
                  <a:pt x="386" y="959"/>
                </a:lnTo>
                <a:lnTo>
                  <a:pt x="406" y="635"/>
                </a:lnTo>
                <a:lnTo>
                  <a:pt x="448" y="635"/>
                </a:lnTo>
                <a:lnTo>
                  <a:pt x="464" y="959"/>
                </a:lnTo>
                <a:lnTo>
                  <a:pt x="563" y="959"/>
                </a:lnTo>
                <a:lnTo>
                  <a:pt x="542" y="579"/>
                </a:lnTo>
                <a:lnTo>
                  <a:pt x="542" y="579"/>
                </a:lnTo>
                <a:lnTo>
                  <a:pt x="382" y="579"/>
                </a:lnTo>
                <a:lnTo>
                  <a:pt x="542" y="549"/>
                </a:lnTo>
                <a:lnTo>
                  <a:pt x="550" y="408"/>
                </a:lnTo>
                <a:lnTo>
                  <a:pt x="639" y="492"/>
                </a:lnTo>
                <a:lnTo>
                  <a:pt x="639" y="492"/>
                </a:lnTo>
                <a:lnTo>
                  <a:pt x="639" y="524"/>
                </a:lnTo>
                <a:lnTo>
                  <a:pt x="641" y="555"/>
                </a:lnTo>
                <a:lnTo>
                  <a:pt x="645" y="583"/>
                </a:lnTo>
                <a:lnTo>
                  <a:pt x="649" y="609"/>
                </a:lnTo>
                <a:lnTo>
                  <a:pt x="649" y="609"/>
                </a:lnTo>
                <a:lnTo>
                  <a:pt x="689" y="613"/>
                </a:lnTo>
                <a:lnTo>
                  <a:pt x="689" y="613"/>
                </a:lnTo>
                <a:lnTo>
                  <a:pt x="701" y="593"/>
                </a:lnTo>
                <a:lnTo>
                  <a:pt x="711" y="569"/>
                </a:lnTo>
                <a:lnTo>
                  <a:pt x="721" y="543"/>
                </a:lnTo>
                <a:lnTo>
                  <a:pt x="729" y="516"/>
                </a:lnTo>
                <a:lnTo>
                  <a:pt x="735" y="490"/>
                </a:lnTo>
                <a:lnTo>
                  <a:pt x="739" y="462"/>
                </a:lnTo>
                <a:lnTo>
                  <a:pt x="741" y="434"/>
                </a:lnTo>
                <a:lnTo>
                  <a:pt x="741" y="406"/>
                </a:lnTo>
                <a:lnTo>
                  <a:pt x="741" y="406"/>
                </a:lnTo>
                <a:lnTo>
                  <a:pt x="661" y="394"/>
                </a:lnTo>
                <a:lnTo>
                  <a:pt x="661" y="394"/>
                </a:lnTo>
                <a:lnTo>
                  <a:pt x="657" y="400"/>
                </a:lnTo>
                <a:lnTo>
                  <a:pt x="657" y="400"/>
                </a:lnTo>
                <a:close/>
                <a:moveTo>
                  <a:pt x="697" y="380"/>
                </a:moveTo>
                <a:lnTo>
                  <a:pt x="713" y="287"/>
                </a:lnTo>
                <a:lnTo>
                  <a:pt x="747" y="291"/>
                </a:lnTo>
                <a:lnTo>
                  <a:pt x="743" y="388"/>
                </a:lnTo>
                <a:lnTo>
                  <a:pt x="697" y="380"/>
                </a:lnTo>
                <a:lnTo>
                  <a:pt x="697" y="380"/>
                </a:lnTo>
                <a:close/>
                <a:moveTo>
                  <a:pt x="663" y="374"/>
                </a:moveTo>
                <a:lnTo>
                  <a:pt x="687" y="283"/>
                </a:lnTo>
                <a:lnTo>
                  <a:pt x="699" y="285"/>
                </a:lnTo>
                <a:lnTo>
                  <a:pt x="675" y="376"/>
                </a:lnTo>
                <a:lnTo>
                  <a:pt x="663" y="374"/>
                </a:lnTo>
                <a:lnTo>
                  <a:pt x="663" y="374"/>
                </a:lnTo>
                <a:close/>
                <a:moveTo>
                  <a:pt x="693" y="269"/>
                </a:moveTo>
                <a:lnTo>
                  <a:pt x="705" y="271"/>
                </a:lnTo>
                <a:lnTo>
                  <a:pt x="705" y="271"/>
                </a:lnTo>
                <a:lnTo>
                  <a:pt x="701" y="251"/>
                </a:lnTo>
                <a:lnTo>
                  <a:pt x="699" y="233"/>
                </a:lnTo>
                <a:lnTo>
                  <a:pt x="697" y="217"/>
                </a:lnTo>
                <a:lnTo>
                  <a:pt x="699" y="203"/>
                </a:lnTo>
                <a:lnTo>
                  <a:pt x="703" y="189"/>
                </a:lnTo>
                <a:lnTo>
                  <a:pt x="707" y="177"/>
                </a:lnTo>
                <a:lnTo>
                  <a:pt x="715" y="165"/>
                </a:lnTo>
                <a:lnTo>
                  <a:pt x="727" y="155"/>
                </a:lnTo>
                <a:lnTo>
                  <a:pt x="715" y="273"/>
                </a:lnTo>
                <a:lnTo>
                  <a:pt x="745" y="277"/>
                </a:lnTo>
                <a:lnTo>
                  <a:pt x="745" y="277"/>
                </a:lnTo>
                <a:lnTo>
                  <a:pt x="755" y="259"/>
                </a:lnTo>
                <a:lnTo>
                  <a:pt x="764" y="245"/>
                </a:lnTo>
                <a:lnTo>
                  <a:pt x="770" y="231"/>
                </a:lnTo>
                <a:lnTo>
                  <a:pt x="774" y="219"/>
                </a:lnTo>
                <a:lnTo>
                  <a:pt x="776" y="207"/>
                </a:lnTo>
                <a:lnTo>
                  <a:pt x="776" y="197"/>
                </a:lnTo>
                <a:lnTo>
                  <a:pt x="774" y="189"/>
                </a:lnTo>
                <a:lnTo>
                  <a:pt x="772" y="181"/>
                </a:lnTo>
                <a:lnTo>
                  <a:pt x="764" y="165"/>
                </a:lnTo>
                <a:lnTo>
                  <a:pt x="753" y="151"/>
                </a:lnTo>
                <a:lnTo>
                  <a:pt x="747" y="135"/>
                </a:lnTo>
                <a:lnTo>
                  <a:pt x="743" y="124"/>
                </a:lnTo>
                <a:lnTo>
                  <a:pt x="743" y="116"/>
                </a:lnTo>
                <a:lnTo>
                  <a:pt x="743" y="116"/>
                </a:lnTo>
                <a:lnTo>
                  <a:pt x="723" y="133"/>
                </a:lnTo>
                <a:lnTo>
                  <a:pt x="707" y="151"/>
                </a:lnTo>
                <a:lnTo>
                  <a:pt x="693" y="169"/>
                </a:lnTo>
                <a:lnTo>
                  <a:pt x="685" y="187"/>
                </a:lnTo>
                <a:lnTo>
                  <a:pt x="679" y="207"/>
                </a:lnTo>
                <a:lnTo>
                  <a:pt x="679" y="227"/>
                </a:lnTo>
                <a:lnTo>
                  <a:pt x="683" y="247"/>
                </a:lnTo>
                <a:lnTo>
                  <a:pt x="693" y="269"/>
                </a:lnTo>
                <a:lnTo>
                  <a:pt x="693" y="269"/>
                </a:lnTo>
                <a:close/>
                <a:moveTo>
                  <a:pt x="152" y="466"/>
                </a:moveTo>
                <a:lnTo>
                  <a:pt x="152" y="466"/>
                </a:lnTo>
                <a:lnTo>
                  <a:pt x="160" y="456"/>
                </a:lnTo>
                <a:lnTo>
                  <a:pt x="169" y="448"/>
                </a:lnTo>
                <a:lnTo>
                  <a:pt x="173" y="436"/>
                </a:lnTo>
                <a:lnTo>
                  <a:pt x="173" y="424"/>
                </a:lnTo>
                <a:lnTo>
                  <a:pt x="173" y="424"/>
                </a:lnTo>
                <a:lnTo>
                  <a:pt x="181" y="434"/>
                </a:lnTo>
                <a:lnTo>
                  <a:pt x="183" y="442"/>
                </a:lnTo>
                <a:lnTo>
                  <a:pt x="183" y="450"/>
                </a:lnTo>
                <a:lnTo>
                  <a:pt x="179" y="456"/>
                </a:lnTo>
                <a:lnTo>
                  <a:pt x="175" y="462"/>
                </a:lnTo>
                <a:lnTo>
                  <a:pt x="169" y="464"/>
                </a:lnTo>
                <a:lnTo>
                  <a:pt x="160" y="466"/>
                </a:lnTo>
                <a:lnTo>
                  <a:pt x="152" y="466"/>
                </a:lnTo>
                <a:lnTo>
                  <a:pt x="152" y="466"/>
                </a:lnTo>
                <a:close/>
                <a:moveTo>
                  <a:pt x="171" y="532"/>
                </a:moveTo>
                <a:lnTo>
                  <a:pt x="171" y="532"/>
                </a:lnTo>
                <a:lnTo>
                  <a:pt x="177" y="524"/>
                </a:lnTo>
                <a:lnTo>
                  <a:pt x="181" y="518"/>
                </a:lnTo>
                <a:lnTo>
                  <a:pt x="185" y="510"/>
                </a:lnTo>
                <a:lnTo>
                  <a:pt x="185" y="500"/>
                </a:lnTo>
                <a:lnTo>
                  <a:pt x="185" y="500"/>
                </a:lnTo>
                <a:lnTo>
                  <a:pt x="191" y="506"/>
                </a:lnTo>
                <a:lnTo>
                  <a:pt x="193" y="514"/>
                </a:lnTo>
                <a:lnTo>
                  <a:pt x="193" y="520"/>
                </a:lnTo>
                <a:lnTo>
                  <a:pt x="191" y="524"/>
                </a:lnTo>
                <a:lnTo>
                  <a:pt x="187" y="528"/>
                </a:lnTo>
                <a:lnTo>
                  <a:pt x="181" y="532"/>
                </a:lnTo>
                <a:lnTo>
                  <a:pt x="177" y="532"/>
                </a:lnTo>
                <a:lnTo>
                  <a:pt x="171" y="532"/>
                </a:lnTo>
                <a:lnTo>
                  <a:pt x="171" y="532"/>
                </a:lnTo>
                <a:close/>
                <a:moveTo>
                  <a:pt x="165" y="496"/>
                </a:moveTo>
                <a:lnTo>
                  <a:pt x="165" y="496"/>
                </a:lnTo>
                <a:lnTo>
                  <a:pt x="173" y="494"/>
                </a:lnTo>
                <a:lnTo>
                  <a:pt x="181" y="494"/>
                </a:lnTo>
                <a:lnTo>
                  <a:pt x="189" y="496"/>
                </a:lnTo>
                <a:lnTo>
                  <a:pt x="195" y="502"/>
                </a:lnTo>
                <a:lnTo>
                  <a:pt x="195" y="502"/>
                </a:lnTo>
                <a:lnTo>
                  <a:pt x="197" y="510"/>
                </a:lnTo>
                <a:lnTo>
                  <a:pt x="197" y="520"/>
                </a:lnTo>
                <a:lnTo>
                  <a:pt x="195" y="526"/>
                </a:lnTo>
                <a:lnTo>
                  <a:pt x="189" y="532"/>
                </a:lnTo>
                <a:lnTo>
                  <a:pt x="189" y="532"/>
                </a:lnTo>
                <a:lnTo>
                  <a:pt x="181" y="537"/>
                </a:lnTo>
                <a:lnTo>
                  <a:pt x="173" y="537"/>
                </a:lnTo>
                <a:lnTo>
                  <a:pt x="165" y="535"/>
                </a:lnTo>
                <a:lnTo>
                  <a:pt x="158" y="528"/>
                </a:lnTo>
                <a:lnTo>
                  <a:pt x="158" y="528"/>
                </a:lnTo>
                <a:lnTo>
                  <a:pt x="154" y="520"/>
                </a:lnTo>
                <a:lnTo>
                  <a:pt x="154" y="510"/>
                </a:lnTo>
                <a:lnTo>
                  <a:pt x="158" y="502"/>
                </a:lnTo>
                <a:lnTo>
                  <a:pt x="165" y="496"/>
                </a:lnTo>
                <a:lnTo>
                  <a:pt x="165" y="496"/>
                </a:lnTo>
                <a:close/>
                <a:moveTo>
                  <a:pt x="140" y="589"/>
                </a:moveTo>
                <a:lnTo>
                  <a:pt x="140" y="589"/>
                </a:lnTo>
                <a:lnTo>
                  <a:pt x="144" y="585"/>
                </a:lnTo>
                <a:lnTo>
                  <a:pt x="148" y="579"/>
                </a:lnTo>
                <a:lnTo>
                  <a:pt x="150" y="573"/>
                </a:lnTo>
                <a:lnTo>
                  <a:pt x="150" y="567"/>
                </a:lnTo>
                <a:lnTo>
                  <a:pt x="150" y="567"/>
                </a:lnTo>
                <a:lnTo>
                  <a:pt x="154" y="571"/>
                </a:lnTo>
                <a:lnTo>
                  <a:pt x="156" y="577"/>
                </a:lnTo>
                <a:lnTo>
                  <a:pt x="156" y="581"/>
                </a:lnTo>
                <a:lnTo>
                  <a:pt x="154" y="585"/>
                </a:lnTo>
                <a:lnTo>
                  <a:pt x="152" y="587"/>
                </a:lnTo>
                <a:lnTo>
                  <a:pt x="148" y="589"/>
                </a:lnTo>
                <a:lnTo>
                  <a:pt x="144" y="589"/>
                </a:lnTo>
                <a:lnTo>
                  <a:pt x="140" y="589"/>
                </a:lnTo>
                <a:lnTo>
                  <a:pt x="140" y="589"/>
                </a:lnTo>
                <a:close/>
                <a:moveTo>
                  <a:pt x="136" y="565"/>
                </a:moveTo>
                <a:lnTo>
                  <a:pt x="136" y="565"/>
                </a:lnTo>
                <a:lnTo>
                  <a:pt x="140" y="563"/>
                </a:lnTo>
                <a:lnTo>
                  <a:pt x="146" y="563"/>
                </a:lnTo>
                <a:lnTo>
                  <a:pt x="152" y="565"/>
                </a:lnTo>
                <a:lnTo>
                  <a:pt x="156" y="569"/>
                </a:lnTo>
                <a:lnTo>
                  <a:pt x="156" y="569"/>
                </a:lnTo>
                <a:lnTo>
                  <a:pt x="158" y="575"/>
                </a:lnTo>
                <a:lnTo>
                  <a:pt x="158" y="581"/>
                </a:lnTo>
                <a:lnTo>
                  <a:pt x="156" y="585"/>
                </a:lnTo>
                <a:lnTo>
                  <a:pt x="152" y="591"/>
                </a:lnTo>
                <a:lnTo>
                  <a:pt x="152" y="591"/>
                </a:lnTo>
                <a:lnTo>
                  <a:pt x="146" y="593"/>
                </a:lnTo>
                <a:lnTo>
                  <a:pt x="140" y="593"/>
                </a:lnTo>
                <a:lnTo>
                  <a:pt x="136" y="591"/>
                </a:lnTo>
                <a:lnTo>
                  <a:pt x="132" y="587"/>
                </a:lnTo>
                <a:lnTo>
                  <a:pt x="132" y="587"/>
                </a:lnTo>
                <a:lnTo>
                  <a:pt x="128" y="581"/>
                </a:lnTo>
                <a:lnTo>
                  <a:pt x="128" y="575"/>
                </a:lnTo>
                <a:lnTo>
                  <a:pt x="132" y="569"/>
                </a:lnTo>
                <a:lnTo>
                  <a:pt x="136" y="565"/>
                </a:lnTo>
                <a:lnTo>
                  <a:pt x="136" y="565"/>
                </a:lnTo>
                <a:close/>
                <a:moveTo>
                  <a:pt x="144" y="420"/>
                </a:moveTo>
                <a:lnTo>
                  <a:pt x="144" y="420"/>
                </a:lnTo>
                <a:lnTo>
                  <a:pt x="154" y="416"/>
                </a:lnTo>
                <a:lnTo>
                  <a:pt x="167" y="416"/>
                </a:lnTo>
                <a:lnTo>
                  <a:pt x="177" y="420"/>
                </a:lnTo>
                <a:lnTo>
                  <a:pt x="185" y="428"/>
                </a:lnTo>
                <a:lnTo>
                  <a:pt x="185" y="428"/>
                </a:lnTo>
                <a:lnTo>
                  <a:pt x="189" y="438"/>
                </a:lnTo>
                <a:lnTo>
                  <a:pt x="189" y="448"/>
                </a:lnTo>
                <a:lnTo>
                  <a:pt x="185" y="458"/>
                </a:lnTo>
                <a:lnTo>
                  <a:pt x="177" y="466"/>
                </a:lnTo>
                <a:lnTo>
                  <a:pt x="177" y="466"/>
                </a:lnTo>
                <a:lnTo>
                  <a:pt x="167" y="472"/>
                </a:lnTo>
                <a:lnTo>
                  <a:pt x="154" y="472"/>
                </a:lnTo>
                <a:lnTo>
                  <a:pt x="144" y="468"/>
                </a:lnTo>
                <a:lnTo>
                  <a:pt x="136" y="460"/>
                </a:lnTo>
                <a:lnTo>
                  <a:pt x="136" y="460"/>
                </a:lnTo>
                <a:lnTo>
                  <a:pt x="132" y="448"/>
                </a:lnTo>
                <a:lnTo>
                  <a:pt x="132" y="438"/>
                </a:lnTo>
                <a:lnTo>
                  <a:pt x="136" y="428"/>
                </a:lnTo>
                <a:lnTo>
                  <a:pt x="144" y="420"/>
                </a:lnTo>
                <a:lnTo>
                  <a:pt x="144" y="420"/>
                </a:lnTo>
                <a:close/>
              </a:path>
            </a:pathLst>
          </a:custGeom>
          <a:solidFill>
            <a:schemeClr val="bg1"/>
          </a:solidFill>
          <a:ln w="9525">
            <a:noFill/>
          </a:ln>
        </p:spPr>
        <p:txBody>
          <a:bodyPr/>
          <a:p>
            <a:endParaRPr altLang="en-US" lang="zh-CN"/>
          </a:p>
        </p:txBody>
      </p:sp>
      <p:sp>
        <p:nvSpPr>
          <p:cNvPr id="1049436" name="Freeform 13"/>
          <p:cNvSpPr>
            <a:spLocks noEditPoints="1"/>
          </p:cNvSpPr>
          <p:nvPr/>
        </p:nvSpPr>
        <p:spPr>
          <a:xfrm>
            <a:off x="765175" y="2908300"/>
            <a:ext cx="212725" cy="206375"/>
          </a:xfrm>
          <a:custGeom>
            <a:avLst/>
            <a:ahLst/>
            <a:cxnLst>
              <a:cxn ang="0">
                <a:pos x="332" y="705"/>
              </a:cxn>
              <a:cxn ang="0">
                <a:pos x="0" y="480"/>
              </a:cxn>
              <a:cxn ang="0">
                <a:pos x="64" y="420"/>
              </a:cxn>
              <a:cxn ang="0">
                <a:pos x="776" y="924"/>
              </a:cxn>
              <a:cxn ang="0">
                <a:pos x="394" y="806"/>
              </a:cxn>
              <a:cxn ang="0">
                <a:pos x="436" y="729"/>
              </a:cxn>
              <a:cxn ang="0">
                <a:pos x="468" y="735"/>
              </a:cxn>
              <a:cxn ang="0">
                <a:pos x="482" y="725"/>
              </a:cxn>
              <a:cxn ang="0">
                <a:pos x="513" y="707"/>
              </a:cxn>
              <a:cxn ang="0">
                <a:pos x="774" y="345"/>
              </a:cxn>
              <a:cxn ang="0">
                <a:pos x="583" y="693"/>
              </a:cxn>
              <a:cxn ang="0">
                <a:pos x="605" y="695"/>
              </a:cxn>
              <a:cxn ang="0">
                <a:pos x="649" y="705"/>
              </a:cxn>
              <a:cxn ang="0">
                <a:pos x="671" y="715"/>
              </a:cxn>
              <a:cxn ang="0">
                <a:pos x="714" y="751"/>
              </a:cxn>
              <a:cxn ang="0">
                <a:pos x="744" y="796"/>
              </a:cxn>
              <a:cxn ang="0">
                <a:pos x="758" y="846"/>
              </a:cxn>
              <a:cxn ang="0">
                <a:pos x="756" y="900"/>
              </a:cxn>
              <a:cxn ang="0">
                <a:pos x="804" y="261"/>
              </a:cxn>
              <a:cxn ang="0">
                <a:pos x="969" y="327"/>
              </a:cxn>
              <a:cxn ang="0">
                <a:pos x="943" y="136"/>
              </a:cxn>
              <a:cxn ang="0">
                <a:pos x="969" y="327"/>
              </a:cxn>
              <a:cxn ang="0">
                <a:pos x="551" y="78"/>
              </a:cxn>
              <a:cxn ang="0">
                <a:pos x="92" y="436"/>
              </a:cxn>
              <a:cxn ang="0">
                <a:pos x="125" y="424"/>
              </a:cxn>
              <a:cxn ang="0">
                <a:pos x="161" y="420"/>
              </a:cxn>
              <a:cxn ang="0">
                <a:pos x="501" y="150"/>
              </a:cxn>
              <a:cxn ang="0">
                <a:pos x="253" y="444"/>
              </a:cxn>
              <a:cxn ang="0">
                <a:pos x="267" y="452"/>
              </a:cxn>
              <a:cxn ang="0">
                <a:pos x="289" y="474"/>
              </a:cxn>
              <a:cxn ang="0">
                <a:pos x="310" y="500"/>
              </a:cxn>
              <a:cxn ang="0">
                <a:pos x="324" y="530"/>
              </a:cxn>
              <a:cxn ang="0">
                <a:pos x="334" y="564"/>
              </a:cxn>
              <a:cxn ang="0">
                <a:pos x="338" y="597"/>
              </a:cxn>
              <a:cxn ang="0">
                <a:pos x="336" y="631"/>
              </a:cxn>
              <a:cxn ang="0">
                <a:pos x="328" y="661"/>
              </a:cxn>
              <a:cxn ang="0">
                <a:pos x="691" y="229"/>
              </a:cxn>
              <a:cxn ang="0">
                <a:pos x="551" y="78"/>
              </a:cxn>
              <a:cxn ang="0">
                <a:pos x="595" y="90"/>
              </a:cxn>
              <a:cxn ang="0">
                <a:pos x="786" y="68"/>
              </a:cxn>
            </a:cxnLst>
            <a:rect l="0" t="0" r="0" b="0"/>
            <a:pathLst>
              <a:path w="1025" h="1001">
                <a:moveTo>
                  <a:pt x="64" y="420"/>
                </a:moveTo>
                <a:lnTo>
                  <a:pt x="332" y="705"/>
                </a:lnTo>
                <a:lnTo>
                  <a:pt x="269" y="765"/>
                </a:lnTo>
                <a:lnTo>
                  <a:pt x="0" y="480"/>
                </a:lnTo>
                <a:lnTo>
                  <a:pt x="64" y="420"/>
                </a:lnTo>
                <a:lnTo>
                  <a:pt x="64" y="420"/>
                </a:lnTo>
                <a:close/>
                <a:moveTo>
                  <a:pt x="436" y="729"/>
                </a:moveTo>
                <a:lnTo>
                  <a:pt x="776" y="924"/>
                </a:lnTo>
                <a:lnTo>
                  <a:pt x="732" y="1001"/>
                </a:lnTo>
                <a:lnTo>
                  <a:pt x="394" y="806"/>
                </a:lnTo>
                <a:lnTo>
                  <a:pt x="436" y="729"/>
                </a:lnTo>
                <a:lnTo>
                  <a:pt x="436" y="729"/>
                </a:lnTo>
                <a:close/>
                <a:moveTo>
                  <a:pt x="804" y="261"/>
                </a:moveTo>
                <a:lnTo>
                  <a:pt x="468" y="735"/>
                </a:lnTo>
                <a:lnTo>
                  <a:pt x="468" y="735"/>
                </a:lnTo>
                <a:lnTo>
                  <a:pt x="482" y="725"/>
                </a:lnTo>
                <a:lnTo>
                  <a:pt x="497" y="715"/>
                </a:lnTo>
                <a:lnTo>
                  <a:pt x="513" y="707"/>
                </a:lnTo>
                <a:lnTo>
                  <a:pt x="529" y="701"/>
                </a:lnTo>
                <a:lnTo>
                  <a:pt x="774" y="345"/>
                </a:lnTo>
                <a:lnTo>
                  <a:pt x="810" y="365"/>
                </a:lnTo>
                <a:lnTo>
                  <a:pt x="583" y="693"/>
                </a:lnTo>
                <a:lnTo>
                  <a:pt x="583" y="693"/>
                </a:lnTo>
                <a:lnTo>
                  <a:pt x="605" y="695"/>
                </a:lnTo>
                <a:lnTo>
                  <a:pt x="627" y="699"/>
                </a:lnTo>
                <a:lnTo>
                  <a:pt x="649" y="705"/>
                </a:lnTo>
                <a:lnTo>
                  <a:pt x="671" y="715"/>
                </a:lnTo>
                <a:lnTo>
                  <a:pt x="671" y="715"/>
                </a:lnTo>
                <a:lnTo>
                  <a:pt x="693" y="731"/>
                </a:lnTo>
                <a:lnTo>
                  <a:pt x="714" y="751"/>
                </a:lnTo>
                <a:lnTo>
                  <a:pt x="730" y="771"/>
                </a:lnTo>
                <a:lnTo>
                  <a:pt x="744" y="796"/>
                </a:lnTo>
                <a:lnTo>
                  <a:pt x="752" y="820"/>
                </a:lnTo>
                <a:lnTo>
                  <a:pt x="758" y="846"/>
                </a:lnTo>
                <a:lnTo>
                  <a:pt x="760" y="872"/>
                </a:lnTo>
                <a:lnTo>
                  <a:pt x="756" y="900"/>
                </a:lnTo>
                <a:lnTo>
                  <a:pt x="981" y="363"/>
                </a:lnTo>
                <a:lnTo>
                  <a:pt x="804" y="261"/>
                </a:lnTo>
                <a:lnTo>
                  <a:pt x="804" y="261"/>
                </a:lnTo>
                <a:close/>
                <a:moveTo>
                  <a:pt x="969" y="327"/>
                </a:moveTo>
                <a:lnTo>
                  <a:pt x="848" y="259"/>
                </a:lnTo>
                <a:lnTo>
                  <a:pt x="943" y="136"/>
                </a:lnTo>
                <a:lnTo>
                  <a:pt x="1025" y="183"/>
                </a:lnTo>
                <a:lnTo>
                  <a:pt x="969" y="327"/>
                </a:lnTo>
                <a:lnTo>
                  <a:pt x="969" y="327"/>
                </a:lnTo>
                <a:close/>
                <a:moveTo>
                  <a:pt x="551" y="78"/>
                </a:moveTo>
                <a:lnTo>
                  <a:pt x="92" y="436"/>
                </a:lnTo>
                <a:lnTo>
                  <a:pt x="92" y="436"/>
                </a:lnTo>
                <a:lnTo>
                  <a:pt x="109" y="428"/>
                </a:lnTo>
                <a:lnTo>
                  <a:pt x="125" y="424"/>
                </a:lnTo>
                <a:lnTo>
                  <a:pt x="143" y="422"/>
                </a:lnTo>
                <a:lnTo>
                  <a:pt x="161" y="420"/>
                </a:lnTo>
                <a:lnTo>
                  <a:pt x="501" y="150"/>
                </a:lnTo>
                <a:lnTo>
                  <a:pt x="501" y="150"/>
                </a:lnTo>
                <a:lnTo>
                  <a:pt x="547" y="203"/>
                </a:lnTo>
                <a:lnTo>
                  <a:pt x="253" y="444"/>
                </a:lnTo>
                <a:lnTo>
                  <a:pt x="253" y="444"/>
                </a:lnTo>
                <a:lnTo>
                  <a:pt x="267" y="452"/>
                </a:lnTo>
                <a:lnTo>
                  <a:pt x="279" y="462"/>
                </a:lnTo>
                <a:lnTo>
                  <a:pt x="289" y="474"/>
                </a:lnTo>
                <a:lnTo>
                  <a:pt x="300" y="486"/>
                </a:lnTo>
                <a:lnTo>
                  <a:pt x="310" y="500"/>
                </a:lnTo>
                <a:lnTo>
                  <a:pt x="318" y="514"/>
                </a:lnTo>
                <a:lnTo>
                  <a:pt x="324" y="530"/>
                </a:lnTo>
                <a:lnTo>
                  <a:pt x="330" y="546"/>
                </a:lnTo>
                <a:lnTo>
                  <a:pt x="334" y="564"/>
                </a:lnTo>
                <a:lnTo>
                  <a:pt x="336" y="581"/>
                </a:lnTo>
                <a:lnTo>
                  <a:pt x="338" y="597"/>
                </a:lnTo>
                <a:lnTo>
                  <a:pt x="336" y="615"/>
                </a:lnTo>
                <a:lnTo>
                  <a:pt x="336" y="631"/>
                </a:lnTo>
                <a:lnTo>
                  <a:pt x="332" y="647"/>
                </a:lnTo>
                <a:lnTo>
                  <a:pt x="328" y="661"/>
                </a:lnTo>
                <a:lnTo>
                  <a:pt x="322" y="675"/>
                </a:lnTo>
                <a:lnTo>
                  <a:pt x="691" y="229"/>
                </a:lnTo>
                <a:lnTo>
                  <a:pt x="551" y="78"/>
                </a:lnTo>
                <a:lnTo>
                  <a:pt x="551" y="78"/>
                </a:lnTo>
                <a:close/>
                <a:moveTo>
                  <a:pt x="691" y="191"/>
                </a:moveTo>
                <a:lnTo>
                  <a:pt x="595" y="90"/>
                </a:lnTo>
                <a:lnTo>
                  <a:pt x="722" y="0"/>
                </a:lnTo>
                <a:lnTo>
                  <a:pt x="786" y="68"/>
                </a:lnTo>
                <a:lnTo>
                  <a:pt x="691" y="191"/>
                </a:lnTo>
                <a:close/>
              </a:path>
            </a:pathLst>
          </a:custGeom>
          <a:solidFill>
            <a:schemeClr val="bg1"/>
          </a:solidFill>
          <a:ln w="9525">
            <a:noFill/>
          </a:ln>
        </p:spPr>
        <p:txBody>
          <a:bodyPr/>
          <a:p>
            <a:endParaRPr altLang="en-US" lang="zh-CN"/>
          </a:p>
        </p:txBody>
      </p:sp>
      <p:sp>
        <p:nvSpPr>
          <p:cNvPr id="1049437" name="Freeform 15"/>
          <p:cNvSpPr>
            <a:spLocks noEditPoints="1"/>
          </p:cNvSpPr>
          <p:nvPr/>
        </p:nvSpPr>
        <p:spPr>
          <a:xfrm>
            <a:off x="3232150" y="2908300"/>
            <a:ext cx="192088" cy="190500"/>
          </a:xfrm>
          <a:custGeom>
            <a:avLst/>
            <a:ahLst/>
            <a:cxnLst>
              <a:cxn ang="0">
                <a:pos x="225" y="10"/>
              </a:cxn>
              <a:cxn ang="0">
                <a:pos x="143" y="2"/>
              </a:cxn>
              <a:cxn ang="0">
                <a:pos x="74" y="40"/>
              </a:cxn>
              <a:cxn ang="0">
                <a:pos x="0" y="239"/>
              </a:cxn>
              <a:cxn ang="0">
                <a:pos x="22" y="442"/>
              </a:cxn>
              <a:cxn ang="0">
                <a:pos x="99" y="623"/>
              </a:cxn>
              <a:cxn ang="0">
                <a:pos x="282" y="832"/>
              </a:cxn>
              <a:cxn ang="0">
                <a:pos x="468" y="919"/>
              </a:cxn>
              <a:cxn ang="0">
                <a:pos x="609" y="919"/>
              </a:cxn>
              <a:cxn ang="0">
                <a:pos x="746" y="860"/>
              </a:cxn>
              <a:cxn ang="0">
                <a:pos x="887" y="661"/>
              </a:cxn>
              <a:cxn ang="0">
                <a:pos x="931" y="372"/>
              </a:cxn>
              <a:cxn ang="0">
                <a:pos x="889" y="153"/>
              </a:cxn>
              <a:cxn ang="0">
                <a:pos x="800" y="30"/>
              </a:cxn>
              <a:cxn ang="0">
                <a:pos x="730" y="14"/>
              </a:cxn>
              <a:cxn ang="0">
                <a:pos x="645" y="56"/>
              </a:cxn>
              <a:cxn ang="0">
                <a:pos x="559" y="151"/>
              </a:cxn>
              <a:cxn ang="0">
                <a:pos x="475" y="171"/>
              </a:cxn>
              <a:cxn ang="0">
                <a:pos x="360" y="107"/>
              </a:cxn>
              <a:cxn ang="0">
                <a:pos x="221" y="147"/>
              </a:cxn>
              <a:cxn ang="0">
                <a:pos x="265" y="249"/>
              </a:cxn>
              <a:cxn ang="0">
                <a:pos x="233" y="340"/>
              </a:cxn>
              <a:cxn ang="0">
                <a:pos x="163" y="350"/>
              </a:cxn>
              <a:cxn ang="0">
                <a:pos x="117" y="249"/>
              </a:cxn>
              <a:cxn ang="0">
                <a:pos x="151" y="157"/>
              </a:cxn>
              <a:cxn ang="0">
                <a:pos x="257" y="525"/>
              </a:cxn>
              <a:cxn ang="0">
                <a:pos x="306" y="559"/>
              </a:cxn>
              <a:cxn ang="0">
                <a:pos x="302" y="609"/>
              </a:cxn>
              <a:cxn ang="0">
                <a:pos x="257" y="631"/>
              </a:cxn>
              <a:cxn ang="0">
                <a:pos x="207" y="599"/>
              </a:cxn>
              <a:cxn ang="0">
                <a:pos x="213" y="549"/>
              </a:cxn>
              <a:cxn ang="0">
                <a:pos x="257" y="525"/>
              </a:cxn>
              <a:cxn ang="0">
                <a:pos x="448" y="687"/>
              </a:cxn>
              <a:cxn ang="0">
                <a:pos x="462" y="736"/>
              </a:cxn>
              <a:cxn ang="0">
                <a:pos x="422" y="778"/>
              </a:cxn>
              <a:cxn ang="0">
                <a:pos x="374" y="764"/>
              </a:cxn>
              <a:cxn ang="0">
                <a:pos x="358" y="714"/>
              </a:cxn>
              <a:cxn ang="0">
                <a:pos x="400" y="673"/>
              </a:cxn>
              <a:cxn ang="0">
                <a:pos x="663" y="679"/>
              </a:cxn>
              <a:cxn ang="0">
                <a:pos x="696" y="730"/>
              </a:cxn>
              <a:cxn ang="0">
                <a:pos x="672" y="774"/>
              </a:cxn>
              <a:cxn ang="0">
                <a:pos x="621" y="778"/>
              </a:cxn>
              <a:cxn ang="0">
                <a:pos x="589" y="730"/>
              </a:cxn>
              <a:cxn ang="0">
                <a:pos x="613" y="685"/>
              </a:cxn>
              <a:cxn ang="0">
                <a:pos x="776" y="537"/>
              </a:cxn>
              <a:cxn ang="0">
                <a:pos x="826" y="569"/>
              </a:cxn>
              <a:cxn ang="0">
                <a:pos x="820" y="621"/>
              </a:cxn>
              <a:cxn ang="0">
                <a:pos x="776" y="643"/>
              </a:cxn>
              <a:cxn ang="0">
                <a:pos x="728" y="611"/>
              </a:cxn>
              <a:cxn ang="0">
                <a:pos x="732" y="561"/>
              </a:cxn>
              <a:cxn ang="0">
                <a:pos x="776" y="537"/>
              </a:cxn>
              <a:cxn ang="0">
                <a:pos x="814" y="334"/>
              </a:cxn>
              <a:cxn ang="0">
                <a:pos x="828" y="382"/>
              </a:cxn>
              <a:cxn ang="0">
                <a:pos x="788" y="424"/>
              </a:cxn>
              <a:cxn ang="0">
                <a:pos x="740" y="408"/>
              </a:cxn>
              <a:cxn ang="0">
                <a:pos x="724" y="360"/>
              </a:cxn>
              <a:cxn ang="0">
                <a:pos x="766" y="320"/>
              </a:cxn>
            </a:cxnLst>
            <a:rect l="0" t="0" r="0" b="0"/>
            <a:pathLst>
              <a:path w="931" h="925">
                <a:moveTo>
                  <a:pt x="312" y="64"/>
                </a:moveTo>
                <a:lnTo>
                  <a:pt x="312" y="64"/>
                </a:lnTo>
                <a:lnTo>
                  <a:pt x="284" y="40"/>
                </a:lnTo>
                <a:lnTo>
                  <a:pt x="255" y="22"/>
                </a:lnTo>
                <a:lnTo>
                  <a:pt x="239" y="16"/>
                </a:lnTo>
                <a:lnTo>
                  <a:pt x="225" y="10"/>
                </a:lnTo>
                <a:lnTo>
                  <a:pt x="211" y="4"/>
                </a:lnTo>
                <a:lnTo>
                  <a:pt x="197" y="2"/>
                </a:lnTo>
                <a:lnTo>
                  <a:pt x="183" y="0"/>
                </a:lnTo>
                <a:lnTo>
                  <a:pt x="171" y="0"/>
                </a:lnTo>
                <a:lnTo>
                  <a:pt x="157" y="0"/>
                </a:lnTo>
                <a:lnTo>
                  <a:pt x="143" y="2"/>
                </a:lnTo>
                <a:lnTo>
                  <a:pt x="131" y="6"/>
                </a:lnTo>
                <a:lnTo>
                  <a:pt x="119" y="10"/>
                </a:lnTo>
                <a:lnTo>
                  <a:pt x="107" y="16"/>
                </a:lnTo>
                <a:lnTo>
                  <a:pt x="95" y="22"/>
                </a:lnTo>
                <a:lnTo>
                  <a:pt x="85" y="32"/>
                </a:lnTo>
                <a:lnTo>
                  <a:pt x="74" y="40"/>
                </a:lnTo>
                <a:lnTo>
                  <a:pt x="54" y="62"/>
                </a:lnTo>
                <a:lnTo>
                  <a:pt x="36" y="90"/>
                </a:lnTo>
                <a:lnTo>
                  <a:pt x="22" y="121"/>
                </a:lnTo>
                <a:lnTo>
                  <a:pt x="12" y="157"/>
                </a:lnTo>
                <a:lnTo>
                  <a:pt x="4" y="197"/>
                </a:lnTo>
                <a:lnTo>
                  <a:pt x="0" y="239"/>
                </a:lnTo>
                <a:lnTo>
                  <a:pt x="0" y="287"/>
                </a:lnTo>
                <a:lnTo>
                  <a:pt x="0" y="287"/>
                </a:lnTo>
                <a:lnTo>
                  <a:pt x="2" y="328"/>
                </a:lnTo>
                <a:lnTo>
                  <a:pt x="6" y="366"/>
                </a:lnTo>
                <a:lnTo>
                  <a:pt x="12" y="404"/>
                </a:lnTo>
                <a:lnTo>
                  <a:pt x="22" y="442"/>
                </a:lnTo>
                <a:lnTo>
                  <a:pt x="32" y="478"/>
                </a:lnTo>
                <a:lnTo>
                  <a:pt x="46" y="515"/>
                </a:lnTo>
                <a:lnTo>
                  <a:pt x="60" y="549"/>
                </a:lnTo>
                <a:lnTo>
                  <a:pt x="77" y="585"/>
                </a:lnTo>
                <a:lnTo>
                  <a:pt x="77" y="585"/>
                </a:lnTo>
                <a:lnTo>
                  <a:pt x="99" y="623"/>
                </a:lnTo>
                <a:lnTo>
                  <a:pt x="123" y="661"/>
                </a:lnTo>
                <a:lnTo>
                  <a:pt x="149" y="699"/>
                </a:lnTo>
                <a:lnTo>
                  <a:pt x="179" y="736"/>
                </a:lnTo>
                <a:lnTo>
                  <a:pt x="211" y="772"/>
                </a:lnTo>
                <a:lnTo>
                  <a:pt x="245" y="804"/>
                </a:lnTo>
                <a:lnTo>
                  <a:pt x="282" y="832"/>
                </a:lnTo>
                <a:lnTo>
                  <a:pt x="320" y="858"/>
                </a:lnTo>
                <a:lnTo>
                  <a:pt x="360" y="882"/>
                </a:lnTo>
                <a:lnTo>
                  <a:pt x="402" y="900"/>
                </a:lnTo>
                <a:lnTo>
                  <a:pt x="424" y="906"/>
                </a:lnTo>
                <a:lnTo>
                  <a:pt x="446" y="913"/>
                </a:lnTo>
                <a:lnTo>
                  <a:pt x="468" y="919"/>
                </a:lnTo>
                <a:lnTo>
                  <a:pt x="491" y="923"/>
                </a:lnTo>
                <a:lnTo>
                  <a:pt x="515" y="925"/>
                </a:lnTo>
                <a:lnTo>
                  <a:pt x="537" y="925"/>
                </a:lnTo>
                <a:lnTo>
                  <a:pt x="561" y="925"/>
                </a:lnTo>
                <a:lnTo>
                  <a:pt x="585" y="923"/>
                </a:lnTo>
                <a:lnTo>
                  <a:pt x="609" y="919"/>
                </a:lnTo>
                <a:lnTo>
                  <a:pt x="633" y="913"/>
                </a:lnTo>
                <a:lnTo>
                  <a:pt x="657" y="904"/>
                </a:lnTo>
                <a:lnTo>
                  <a:pt x="682" y="896"/>
                </a:lnTo>
                <a:lnTo>
                  <a:pt x="682" y="896"/>
                </a:lnTo>
                <a:lnTo>
                  <a:pt x="716" y="880"/>
                </a:lnTo>
                <a:lnTo>
                  <a:pt x="746" y="860"/>
                </a:lnTo>
                <a:lnTo>
                  <a:pt x="776" y="836"/>
                </a:lnTo>
                <a:lnTo>
                  <a:pt x="802" y="808"/>
                </a:lnTo>
                <a:lnTo>
                  <a:pt x="828" y="776"/>
                </a:lnTo>
                <a:lnTo>
                  <a:pt x="850" y="740"/>
                </a:lnTo>
                <a:lnTo>
                  <a:pt x="871" y="701"/>
                </a:lnTo>
                <a:lnTo>
                  <a:pt x="887" y="661"/>
                </a:lnTo>
                <a:lnTo>
                  <a:pt x="903" y="617"/>
                </a:lnTo>
                <a:lnTo>
                  <a:pt x="915" y="573"/>
                </a:lnTo>
                <a:lnTo>
                  <a:pt x="923" y="525"/>
                </a:lnTo>
                <a:lnTo>
                  <a:pt x="929" y="474"/>
                </a:lnTo>
                <a:lnTo>
                  <a:pt x="931" y="424"/>
                </a:lnTo>
                <a:lnTo>
                  <a:pt x="931" y="372"/>
                </a:lnTo>
                <a:lnTo>
                  <a:pt x="925" y="318"/>
                </a:lnTo>
                <a:lnTo>
                  <a:pt x="919" y="263"/>
                </a:lnTo>
                <a:lnTo>
                  <a:pt x="919" y="263"/>
                </a:lnTo>
                <a:lnTo>
                  <a:pt x="911" y="225"/>
                </a:lnTo>
                <a:lnTo>
                  <a:pt x="901" y="187"/>
                </a:lnTo>
                <a:lnTo>
                  <a:pt x="889" y="153"/>
                </a:lnTo>
                <a:lnTo>
                  <a:pt x="875" y="121"/>
                </a:lnTo>
                <a:lnTo>
                  <a:pt x="858" y="92"/>
                </a:lnTo>
                <a:lnTo>
                  <a:pt x="840" y="66"/>
                </a:lnTo>
                <a:lnTo>
                  <a:pt x="822" y="46"/>
                </a:lnTo>
                <a:lnTo>
                  <a:pt x="812" y="36"/>
                </a:lnTo>
                <a:lnTo>
                  <a:pt x="800" y="30"/>
                </a:lnTo>
                <a:lnTo>
                  <a:pt x="790" y="24"/>
                </a:lnTo>
                <a:lnTo>
                  <a:pt x="778" y="18"/>
                </a:lnTo>
                <a:lnTo>
                  <a:pt x="766" y="14"/>
                </a:lnTo>
                <a:lnTo>
                  <a:pt x="754" y="12"/>
                </a:lnTo>
                <a:lnTo>
                  <a:pt x="742" y="12"/>
                </a:lnTo>
                <a:lnTo>
                  <a:pt x="730" y="14"/>
                </a:lnTo>
                <a:lnTo>
                  <a:pt x="716" y="16"/>
                </a:lnTo>
                <a:lnTo>
                  <a:pt x="702" y="20"/>
                </a:lnTo>
                <a:lnTo>
                  <a:pt x="688" y="26"/>
                </a:lnTo>
                <a:lnTo>
                  <a:pt x="674" y="34"/>
                </a:lnTo>
                <a:lnTo>
                  <a:pt x="659" y="44"/>
                </a:lnTo>
                <a:lnTo>
                  <a:pt x="645" y="56"/>
                </a:lnTo>
                <a:lnTo>
                  <a:pt x="629" y="70"/>
                </a:lnTo>
                <a:lnTo>
                  <a:pt x="615" y="86"/>
                </a:lnTo>
                <a:lnTo>
                  <a:pt x="583" y="125"/>
                </a:lnTo>
                <a:lnTo>
                  <a:pt x="583" y="125"/>
                </a:lnTo>
                <a:lnTo>
                  <a:pt x="571" y="139"/>
                </a:lnTo>
                <a:lnTo>
                  <a:pt x="559" y="151"/>
                </a:lnTo>
                <a:lnTo>
                  <a:pt x="547" y="159"/>
                </a:lnTo>
                <a:lnTo>
                  <a:pt x="533" y="167"/>
                </a:lnTo>
                <a:lnTo>
                  <a:pt x="521" y="171"/>
                </a:lnTo>
                <a:lnTo>
                  <a:pt x="505" y="173"/>
                </a:lnTo>
                <a:lnTo>
                  <a:pt x="491" y="173"/>
                </a:lnTo>
                <a:lnTo>
                  <a:pt x="475" y="171"/>
                </a:lnTo>
                <a:lnTo>
                  <a:pt x="458" y="167"/>
                </a:lnTo>
                <a:lnTo>
                  <a:pt x="440" y="159"/>
                </a:lnTo>
                <a:lnTo>
                  <a:pt x="422" y="151"/>
                </a:lnTo>
                <a:lnTo>
                  <a:pt x="402" y="139"/>
                </a:lnTo>
                <a:lnTo>
                  <a:pt x="382" y="123"/>
                </a:lnTo>
                <a:lnTo>
                  <a:pt x="360" y="107"/>
                </a:lnTo>
                <a:lnTo>
                  <a:pt x="312" y="64"/>
                </a:lnTo>
                <a:lnTo>
                  <a:pt x="312" y="64"/>
                </a:lnTo>
                <a:close/>
                <a:moveTo>
                  <a:pt x="191" y="137"/>
                </a:moveTo>
                <a:lnTo>
                  <a:pt x="191" y="137"/>
                </a:lnTo>
                <a:lnTo>
                  <a:pt x="207" y="141"/>
                </a:lnTo>
                <a:lnTo>
                  <a:pt x="221" y="147"/>
                </a:lnTo>
                <a:lnTo>
                  <a:pt x="233" y="157"/>
                </a:lnTo>
                <a:lnTo>
                  <a:pt x="243" y="171"/>
                </a:lnTo>
                <a:lnTo>
                  <a:pt x="253" y="187"/>
                </a:lnTo>
                <a:lnTo>
                  <a:pt x="259" y="205"/>
                </a:lnTo>
                <a:lnTo>
                  <a:pt x="263" y="225"/>
                </a:lnTo>
                <a:lnTo>
                  <a:pt x="265" y="249"/>
                </a:lnTo>
                <a:lnTo>
                  <a:pt x="265" y="249"/>
                </a:lnTo>
                <a:lnTo>
                  <a:pt x="263" y="271"/>
                </a:lnTo>
                <a:lnTo>
                  <a:pt x="259" y="291"/>
                </a:lnTo>
                <a:lnTo>
                  <a:pt x="253" y="310"/>
                </a:lnTo>
                <a:lnTo>
                  <a:pt x="243" y="326"/>
                </a:lnTo>
                <a:lnTo>
                  <a:pt x="233" y="340"/>
                </a:lnTo>
                <a:lnTo>
                  <a:pt x="221" y="350"/>
                </a:lnTo>
                <a:lnTo>
                  <a:pt x="207" y="358"/>
                </a:lnTo>
                <a:lnTo>
                  <a:pt x="191" y="360"/>
                </a:lnTo>
                <a:lnTo>
                  <a:pt x="191" y="360"/>
                </a:lnTo>
                <a:lnTo>
                  <a:pt x="177" y="358"/>
                </a:lnTo>
                <a:lnTo>
                  <a:pt x="163" y="350"/>
                </a:lnTo>
                <a:lnTo>
                  <a:pt x="151" y="340"/>
                </a:lnTo>
                <a:lnTo>
                  <a:pt x="139" y="326"/>
                </a:lnTo>
                <a:lnTo>
                  <a:pt x="131" y="310"/>
                </a:lnTo>
                <a:lnTo>
                  <a:pt x="123" y="291"/>
                </a:lnTo>
                <a:lnTo>
                  <a:pt x="119" y="271"/>
                </a:lnTo>
                <a:lnTo>
                  <a:pt x="117" y="249"/>
                </a:lnTo>
                <a:lnTo>
                  <a:pt x="117" y="249"/>
                </a:lnTo>
                <a:lnTo>
                  <a:pt x="119" y="225"/>
                </a:lnTo>
                <a:lnTo>
                  <a:pt x="123" y="205"/>
                </a:lnTo>
                <a:lnTo>
                  <a:pt x="131" y="187"/>
                </a:lnTo>
                <a:lnTo>
                  <a:pt x="139" y="171"/>
                </a:lnTo>
                <a:lnTo>
                  <a:pt x="151" y="157"/>
                </a:lnTo>
                <a:lnTo>
                  <a:pt x="163" y="147"/>
                </a:lnTo>
                <a:lnTo>
                  <a:pt x="177" y="141"/>
                </a:lnTo>
                <a:lnTo>
                  <a:pt x="191" y="137"/>
                </a:lnTo>
                <a:lnTo>
                  <a:pt x="191" y="137"/>
                </a:lnTo>
                <a:close/>
                <a:moveTo>
                  <a:pt x="257" y="525"/>
                </a:moveTo>
                <a:lnTo>
                  <a:pt x="257" y="525"/>
                </a:lnTo>
                <a:lnTo>
                  <a:pt x="267" y="527"/>
                </a:lnTo>
                <a:lnTo>
                  <a:pt x="278" y="529"/>
                </a:lnTo>
                <a:lnTo>
                  <a:pt x="286" y="535"/>
                </a:lnTo>
                <a:lnTo>
                  <a:pt x="294" y="541"/>
                </a:lnTo>
                <a:lnTo>
                  <a:pt x="302" y="549"/>
                </a:lnTo>
                <a:lnTo>
                  <a:pt x="306" y="559"/>
                </a:lnTo>
                <a:lnTo>
                  <a:pt x="310" y="569"/>
                </a:lnTo>
                <a:lnTo>
                  <a:pt x="310" y="579"/>
                </a:lnTo>
                <a:lnTo>
                  <a:pt x="310" y="579"/>
                </a:lnTo>
                <a:lnTo>
                  <a:pt x="310" y="589"/>
                </a:lnTo>
                <a:lnTo>
                  <a:pt x="306" y="599"/>
                </a:lnTo>
                <a:lnTo>
                  <a:pt x="302" y="609"/>
                </a:lnTo>
                <a:lnTo>
                  <a:pt x="294" y="617"/>
                </a:lnTo>
                <a:lnTo>
                  <a:pt x="286" y="623"/>
                </a:lnTo>
                <a:lnTo>
                  <a:pt x="278" y="627"/>
                </a:lnTo>
                <a:lnTo>
                  <a:pt x="267" y="631"/>
                </a:lnTo>
                <a:lnTo>
                  <a:pt x="257" y="631"/>
                </a:lnTo>
                <a:lnTo>
                  <a:pt x="257" y="631"/>
                </a:lnTo>
                <a:lnTo>
                  <a:pt x="245" y="631"/>
                </a:lnTo>
                <a:lnTo>
                  <a:pt x="235" y="627"/>
                </a:lnTo>
                <a:lnTo>
                  <a:pt x="227" y="623"/>
                </a:lnTo>
                <a:lnTo>
                  <a:pt x="219" y="617"/>
                </a:lnTo>
                <a:lnTo>
                  <a:pt x="213" y="609"/>
                </a:lnTo>
                <a:lnTo>
                  <a:pt x="207" y="599"/>
                </a:lnTo>
                <a:lnTo>
                  <a:pt x="205" y="589"/>
                </a:lnTo>
                <a:lnTo>
                  <a:pt x="203" y="579"/>
                </a:lnTo>
                <a:lnTo>
                  <a:pt x="203" y="579"/>
                </a:lnTo>
                <a:lnTo>
                  <a:pt x="205" y="569"/>
                </a:lnTo>
                <a:lnTo>
                  <a:pt x="207" y="559"/>
                </a:lnTo>
                <a:lnTo>
                  <a:pt x="213" y="549"/>
                </a:lnTo>
                <a:lnTo>
                  <a:pt x="219" y="541"/>
                </a:lnTo>
                <a:lnTo>
                  <a:pt x="227" y="535"/>
                </a:lnTo>
                <a:lnTo>
                  <a:pt x="235" y="529"/>
                </a:lnTo>
                <a:lnTo>
                  <a:pt x="245" y="527"/>
                </a:lnTo>
                <a:lnTo>
                  <a:pt x="257" y="525"/>
                </a:lnTo>
                <a:lnTo>
                  <a:pt x="257" y="525"/>
                </a:lnTo>
                <a:close/>
                <a:moveTo>
                  <a:pt x="410" y="671"/>
                </a:moveTo>
                <a:lnTo>
                  <a:pt x="410" y="671"/>
                </a:lnTo>
                <a:lnTo>
                  <a:pt x="422" y="673"/>
                </a:lnTo>
                <a:lnTo>
                  <a:pt x="432" y="675"/>
                </a:lnTo>
                <a:lnTo>
                  <a:pt x="440" y="681"/>
                </a:lnTo>
                <a:lnTo>
                  <a:pt x="448" y="687"/>
                </a:lnTo>
                <a:lnTo>
                  <a:pt x="454" y="695"/>
                </a:lnTo>
                <a:lnTo>
                  <a:pt x="460" y="703"/>
                </a:lnTo>
                <a:lnTo>
                  <a:pt x="462" y="714"/>
                </a:lnTo>
                <a:lnTo>
                  <a:pt x="464" y="726"/>
                </a:lnTo>
                <a:lnTo>
                  <a:pt x="464" y="726"/>
                </a:lnTo>
                <a:lnTo>
                  <a:pt x="462" y="736"/>
                </a:lnTo>
                <a:lnTo>
                  <a:pt x="460" y="746"/>
                </a:lnTo>
                <a:lnTo>
                  <a:pt x="454" y="756"/>
                </a:lnTo>
                <a:lnTo>
                  <a:pt x="448" y="764"/>
                </a:lnTo>
                <a:lnTo>
                  <a:pt x="440" y="770"/>
                </a:lnTo>
                <a:lnTo>
                  <a:pt x="432" y="774"/>
                </a:lnTo>
                <a:lnTo>
                  <a:pt x="422" y="778"/>
                </a:lnTo>
                <a:lnTo>
                  <a:pt x="410" y="778"/>
                </a:lnTo>
                <a:lnTo>
                  <a:pt x="410" y="778"/>
                </a:lnTo>
                <a:lnTo>
                  <a:pt x="400" y="778"/>
                </a:lnTo>
                <a:lnTo>
                  <a:pt x="390" y="774"/>
                </a:lnTo>
                <a:lnTo>
                  <a:pt x="382" y="770"/>
                </a:lnTo>
                <a:lnTo>
                  <a:pt x="374" y="764"/>
                </a:lnTo>
                <a:lnTo>
                  <a:pt x="366" y="756"/>
                </a:lnTo>
                <a:lnTo>
                  <a:pt x="362" y="746"/>
                </a:lnTo>
                <a:lnTo>
                  <a:pt x="358" y="736"/>
                </a:lnTo>
                <a:lnTo>
                  <a:pt x="358" y="726"/>
                </a:lnTo>
                <a:lnTo>
                  <a:pt x="358" y="726"/>
                </a:lnTo>
                <a:lnTo>
                  <a:pt x="358" y="714"/>
                </a:lnTo>
                <a:lnTo>
                  <a:pt x="362" y="703"/>
                </a:lnTo>
                <a:lnTo>
                  <a:pt x="366" y="695"/>
                </a:lnTo>
                <a:lnTo>
                  <a:pt x="374" y="687"/>
                </a:lnTo>
                <a:lnTo>
                  <a:pt x="382" y="681"/>
                </a:lnTo>
                <a:lnTo>
                  <a:pt x="390" y="675"/>
                </a:lnTo>
                <a:lnTo>
                  <a:pt x="400" y="673"/>
                </a:lnTo>
                <a:lnTo>
                  <a:pt x="410" y="671"/>
                </a:lnTo>
                <a:lnTo>
                  <a:pt x="410" y="671"/>
                </a:lnTo>
                <a:close/>
                <a:moveTo>
                  <a:pt x="643" y="675"/>
                </a:moveTo>
                <a:lnTo>
                  <a:pt x="643" y="675"/>
                </a:lnTo>
                <a:lnTo>
                  <a:pt x="653" y="677"/>
                </a:lnTo>
                <a:lnTo>
                  <a:pt x="663" y="679"/>
                </a:lnTo>
                <a:lnTo>
                  <a:pt x="672" y="685"/>
                </a:lnTo>
                <a:lnTo>
                  <a:pt x="680" y="691"/>
                </a:lnTo>
                <a:lnTo>
                  <a:pt x="688" y="699"/>
                </a:lnTo>
                <a:lnTo>
                  <a:pt x="692" y="707"/>
                </a:lnTo>
                <a:lnTo>
                  <a:pt x="696" y="718"/>
                </a:lnTo>
                <a:lnTo>
                  <a:pt x="696" y="730"/>
                </a:lnTo>
                <a:lnTo>
                  <a:pt x="696" y="730"/>
                </a:lnTo>
                <a:lnTo>
                  <a:pt x="696" y="740"/>
                </a:lnTo>
                <a:lnTo>
                  <a:pt x="692" y="750"/>
                </a:lnTo>
                <a:lnTo>
                  <a:pt x="688" y="760"/>
                </a:lnTo>
                <a:lnTo>
                  <a:pt x="680" y="766"/>
                </a:lnTo>
                <a:lnTo>
                  <a:pt x="672" y="774"/>
                </a:lnTo>
                <a:lnTo>
                  <a:pt x="663" y="778"/>
                </a:lnTo>
                <a:lnTo>
                  <a:pt x="653" y="782"/>
                </a:lnTo>
                <a:lnTo>
                  <a:pt x="643" y="782"/>
                </a:lnTo>
                <a:lnTo>
                  <a:pt x="643" y="782"/>
                </a:lnTo>
                <a:lnTo>
                  <a:pt x="631" y="782"/>
                </a:lnTo>
                <a:lnTo>
                  <a:pt x="621" y="778"/>
                </a:lnTo>
                <a:lnTo>
                  <a:pt x="613" y="774"/>
                </a:lnTo>
                <a:lnTo>
                  <a:pt x="605" y="766"/>
                </a:lnTo>
                <a:lnTo>
                  <a:pt x="597" y="760"/>
                </a:lnTo>
                <a:lnTo>
                  <a:pt x="593" y="750"/>
                </a:lnTo>
                <a:lnTo>
                  <a:pt x="589" y="740"/>
                </a:lnTo>
                <a:lnTo>
                  <a:pt x="589" y="730"/>
                </a:lnTo>
                <a:lnTo>
                  <a:pt x="589" y="730"/>
                </a:lnTo>
                <a:lnTo>
                  <a:pt x="589" y="718"/>
                </a:lnTo>
                <a:lnTo>
                  <a:pt x="593" y="707"/>
                </a:lnTo>
                <a:lnTo>
                  <a:pt x="597" y="699"/>
                </a:lnTo>
                <a:lnTo>
                  <a:pt x="605" y="691"/>
                </a:lnTo>
                <a:lnTo>
                  <a:pt x="613" y="685"/>
                </a:lnTo>
                <a:lnTo>
                  <a:pt x="621" y="679"/>
                </a:lnTo>
                <a:lnTo>
                  <a:pt x="631" y="677"/>
                </a:lnTo>
                <a:lnTo>
                  <a:pt x="643" y="675"/>
                </a:lnTo>
                <a:lnTo>
                  <a:pt x="643" y="675"/>
                </a:lnTo>
                <a:close/>
                <a:moveTo>
                  <a:pt x="776" y="537"/>
                </a:moveTo>
                <a:lnTo>
                  <a:pt x="776" y="537"/>
                </a:lnTo>
                <a:lnTo>
                  <a:pt x="788" y="539"/>
                </a:lnTo>
                <a:lnTo>
                  <a:pt x="798" y="541"/>
                </a:lnTo>
                <a:lnTo>
                  <a:pt x="806" y="547"/>
                </a:lnTo>
                <a:lnTo>
                  <a:pt x="814" y="553"/>
                </a:lnTo>
                <a:lnTo>
                  <a:pt x="820" y="561"/>
                </a:lnTo>
                <a:lnTo>
                  <a:pt x="826" y="569"/>
                </a:lnTo>
                <a:lnTo>
                  <a:pt x="828" y="579"/>
                </a:lnTo>
                <a:lnTo>
                  <a:pt x="830" y="591"/>
                </a:lnTo>
                <a:lnTo>
                  <a:pt x="830" y="591"/>
                </a:lnTo>
                <a:lnTo>
                  <a:pt x="828" y="601"/>
                </a:lnTo>
                <a:lnTo>
                  <a:pt x="826" y="611"/>
                </a:lnTo>
                <a:lnTo>
                  <a:pt x="820" y="621"/>
                </a:lnTo>
                <a:lnTo>
                  <a:pt x="814" y="629"/>
                </a:lnTo>
                <a:lnTo>
                  <a:pt x="806" y="635"/>
                </a:lnTo>
                <a:lnTo>
                  <a:pt x="798" y="639"/>
                </a:lnTo>
                <a:lnTo>
                  <a:pt x="788" y="643"/>
                </a:lnTo>
                <a:lnTo>
                  <a:pt x="776" y="643"/>
                </a:lnTo>
                <a:lnTo>
                  <a:pt x="776" y="643"/>
                </a:lnTo>
                <a:lnTo>
                  <a:pt x="766" y="643"/>
                </a:lnTo>
                <a:lnTo>
                  <a:pt x="756" y="639"/>
                </a:lnTo>
                <a:lnTo>
                  <a:pt x="748" y="635"/>
                </a:lnTo>
                <a:lnTo>
                  <a:pt x="740" y="629"/>
                </a:lnTo>
                <a:lnTo>
                  <a:pt x="732" y="621"/>
                </a:lnTo>
                <a:lnTo>
                  <a:pt x="728" y="611"/>
                </a:lnTo>
                <a:lnTo>
                  <a:pt x="724" y="601"/>
                </a:lnTo>
                <a:lnTo>
                  <a:pt x="724" y="591"/>
                </a:lnTo>
                <a:lnTo>
                  <a:pt x="724" y="591"/>
                </a:lnTo>
                <a:lnTo>
                  <a:pt x="724" y="579"/>
                </a:lnTo>
                <a:lnTo>
                  <a:pt x="728" y="569"/>
                </a:lnTo>
                <a:lnTo>
                  <a:pt x="732" y="561"/>
                </a:lnTo>
                <a:lnTo>
                  <a:pt x="740" y="553"/>
                </a:lnTo>
                <a:lnTo>
                  <a:pt x="748" y="547"/>
                </a:lnTo>
                <a:lnTo>
                  <a:pt x="756" y="541"/>
                </a:lnTo>
                <a:lnTo>
                  <a:pt x="766" y="539"/>
                </a:lnTo>
                <a:lnTo>
                  <a:pt x="776" y="537"/>
                </a:lnTo>
                <a:lnTo>
                  <a:pt x="776" y="537"/>
                </a:lnTo>
                <a:close/>
                <a:moveTo>
                  <a:pt x="776" y="318"/>
                </a:moveTo>
                <a:lnTo>
                  <a:pt x="776" y="318"/>
                </a:lnTo>
                <a:lnTo>
                  <a:pt x="788" y="320"/>
                </a:lnTo>
                <a:lnTo>
                  <a:pt x="798" y="322"/>
                </a:lnTo>
                <a:lnTo>
                  <a:pt x="806" y="328"/>
                </a:lnTo>
                <a:lnTo>
                  <a:pt x="814" y="334"/>
                </a:lnTo>
                <a:lnTo>
                  <a:pt x="820" y="342"/>
                </a:lnTo>
                <a:lnTo>
                  <a:pt x="826" y="350"/>
                </a:lnTo>
                <a:lnTo>
                  <a:pt x="828" y="360"/>
                </a:lnTo>
                <a:lnTo>
                  <a:pt x="830" y="372"/>
                </a:lnTo>
                <a:lnTo>
                  <a:pt x="830" y="372"/>
                </a:lnTo>
                <a:lnTo>
                  <a:pt x="828" y="382"/>
                </a:lnTo>
                <a:lnTo>
                  <a:pt x="826" y="392"/>
                </a:lnTo>
                <a:lnTo>
                  <a:pt x="820" y="400"/>
                </a:lnTo>
                <a:lnTo>
                  <a:pt x="814" y="408"/>
                </a:lnTo>
                <a:lnTo>
                  <a:pt x="806" y="416"/>
                </a:lnTo>
                <a:lnTo>
                  <a:pt x="798" y="420"/>
                </a:lnTo>
                <a:lnTo>
                  <a:pt x="788" y="424"/>
                </a:lnTo>
                <a:lnTo>
                  <a:pt x="776" y="424"/>
                </a:lnTo>
                <a:lnTo>
                  <a:pt x="776" y="424"/>
                </a:lnTo>
                <a:lnTo>
                  <a:pt x="766" y="424"/>
                </a:lnTo>
                <a:lnTo>
                  <a:pt x="756" y="420"/>
                </a:lnTo>
                <a:lnTo>
                  <a:pt x="748" y="416"/>
                </a:lnTo>
                <a:lnTo>
                  <a:pt x="740" y="408"/>
                </a:lnTo>
                <a:lnTo>
                  <a:pt x="732" y="400"/>
                </a:lnTo>
                <a:lnTo>
                  <a:pt x="728" y="392"/>
                </a:lnTo>
                <a:lnTo>
                  <a:pt x="724" y="382"/>
                </a:lnTo>
                <a:lnTo>
                  <a:pt x="724" y="372"/>
                </a:lnTo>
                <a:lnTo>
                  <a:pt x="724" y="372"/>
                </a:lnTo>
                <a:lnTo>
                  <a:pt x="724" y="360"/>
                </a:lnTo>
                <a:lnTo>
                  <a:pt x="728" y="350"/>
                </a:lnTo>
                <a:lnTo>
                  <a:pt x="732" y="342"/>
                </a:lnTo>
                <a:lnTo>
                  <a:pt x="740" y="334"/>
                </a:lnTo>
                <a:lnTo>
                  <a:pt x="748" y="328"/>
                </a:lnTo>
                <a:lnTo>
                  <a:pt x="756" y="322"/>
                </a:lnTo>
                <a:lnTo>
                  <a:pt x="766" y="320"/>
                </a:lnTo>
                <a:lnTo>
                  <a:pt x="776" y="318"/>
                </a:lnTo>
                <a:lnTo>
                  <a:pt x="776" y="318"/>
                </a:lnTo>
                <a:close/>
              </a:path>
            </a:pathLst>
          </a:custGeom>
          <a:solidFill>
            <a:schemeClr val="bg1"/>
          </a:solidFill>
          <a:ln w="9525">
            <a:noFill/>
          </a:ln>
        </p:spPr>
        <p:txBody>
          <a:bodyPr/>
          <a:p>
            <a:endParaRPr altLang="en-US" lang="zh-CN"/>
          </a:p>
        </p:txBody>
      </p:sp>
      <p:sp>
        <p:nvSpPr>
          <p:cNvPr id="1049438" name="Freeform 16"/>
          <p:cNvSpPr>
            <a:spLocks noEditPoints="1"/>
          </p:cNvSpPr>
          <p:nvPr/>
        </p:nvSpPr>
        <p:spPr>
          <a:xfrm>
            <a:off x="5526088" y="2908300"/>
            <a:ext cx="152400" cy="190500"/>
          </a:xfrm>
          <a:custGeom>
            <a:avLst/>
            <a:ahLst/>
            <a:cxnLst>
              <a:cxn ang="0">
                <a:pos x="294" y="933"/>
              </a:cxn>
              <a:cxn ang="0">
                <a:pos x="117" y="525"/>
              </a:cxn>
              <a:cxn ang="0">
                <a:pos x="84" y="456"/>
              </a:cxn>
              <a:cxn ang="0">
                <a:pos x="396" y="402"/>
              </a:cxn>
              <a:cxn ang="0">
                <a:pos x="732" y="360"/>
              </a:cxn>
              <a:cxn ang="0">
                <a:pos x="738" y="233"/>
              </a:cxn>
              <a:cxn ang="0">
                <a:pos x="732" y="107"/>
              </a:cxn>
              <a:cxn ang="0">
                <a:pos x="690" y="215"/>
              </a:cxn>
              <a:cxn ang="0">
                <a:pos x="482" y="65"/>
              </a:cxn>
              <a:cxn ang="0">
                <a:pos x="434" y="65"/>
              </a:cxn>
              <a:cxn ang="0">
                <a:pos x="390" y="109"/>
              </a:cxn>
              <a:cxn ang="0">
                <a:pos x="386" y="235"/>
              </a:cxn>
              <a:cxn ang="0">
                <a:pos x="396" y="402"/>
              </a:cxn>
              <a:cxn ang="0">
                <a:pos x="687" y="716"/>
              </a:cxn>
              <a:cxn ang="0">
                <a:pos x="396" y="440"/>
              </a:cxn>
              <a:cxn ang="0">
                <a:pos x="422" y="810"/>
              </a:cxn>
              <a:cxn ang="0">
                <a:pos x="422" y="929"/>
              </a:cxn>
              <a:cxn ang="0">
                <a:pos x="659" y="824"/>
              </a:cxn>
              <a:cxn ang="0">
                <a:pos x="511" y="471"/>
              </a:cxn>
              <a:cxn ang="0">
                <a:pos x="462" y="471"/>
              </a:cxn>
              <a:cxn ang="0">
                <a:pos x="527" y="744"/>
              </a:cxn>
              <a:cxn ang="0">
                <a:pos x="491" y="744"/>
              </a:cxn>
              <a:cxn ang="0">
                <a:pos x="527" y="852"/>
              </a:cxn>
              <a:cxn ang="0">
                <a:pos x="491" y="852"/>
              </a:cxn>
              <a:cxn ang="0">
                <a:pos x="88" y="418"/>
              </a:cxn>
              <a:cxn ang="0">
                <a:pos x="20" y="338"/>
              </a:cxn>
              <a:cxn ang="0">
                <a:pos x="0" y="260"/>
              </a:cxn>
              <a:cxn ang="0">
                <a:pos x="18" y="181"/>
              </a:cxn>
              <a:cxn ang="0">
                <a:pos x="64" y="103"/>
              </a:cxn>
              <a:cxn ang="0">
                <a:pos x="155" y="0"/>
              </a:cxn>
              <a:cxn ang="0">
                <a:pos x="161" y="32"/>
              </a:cxn>
              <a:cxn ang="0">
                <a:pos x="201" y="109"/>
              </a:cxn>
              <a:cxn ang="0">
                <a:pos x="251" y="169"/>
              </a:cxn>
              <a:cxn ang="0">
                <a:pos x="289" y="231"/>
              </a:cxn>
              <a:cxn ang="0">
                <a:pos x="296" y="268"/>
              </a:cxn>
              <a:cxn ang="0">
                <a:pos x="287" y="310"/>
              </a:cxn>
              <a:cxn ang="0">
                <a:pos x="265" y="358"/>
              </a:cxn>
              <a:cxn ang="0">
                <a:pos x="147" y="418"/>
              </a:cxn>
              <a:cxn ang="0">
                <a:pos x="121" y="376"/>
              </a:cxn>
              <a:cxn ang="0">
                <a:pos x="95" y="270"/>
              </a:cxn>
              <a:cxn ang="0">
                <a:pos x="92" y="201"/>
              </a:cxn>
              <a:cxn ang="0">
                <a:pos x="105" y="123"/>
              </a:cxn>
              <a:cxn ang="0">
                <a:pos x="78" y="161"/>
              </a:cxn>
              <a:cxn ang="0">
                <a:pos x="56" y="219"/>
              </a:cxn>
              <a:cxn ang="0">
                <a:pos x="54" y="276"/>
              </a:cxn>
              <a:cxn ang="0">
                <a:pos x="68" y="330"/>
              </a:cxn>
              <a:cxn ang="0">
                <a:pos x="95" y="384"/>
              </a:cxn>
            </a:cxnLst>
            <a:rect l="0" t="0" r="0" b="0"/>
            <a:pathLst>
              <a:path w="738" h="933">
                <a:moveTo>
                  <a:pt x="84" y="456"/>
                </a:moveTo>
                <a:lnTo>
                  <a:pt x="227" y="456"/>
                </a:lnTo>
                <a:lnTo>
                  <a:pt x="294" y="933"/>
                </a:lnTo>
                <a:lnTo>
                  <a:pt x="127" y="933"/>
                </a:lnTo>
                <a:lnTo>
                  <a:pt x="133" y="525"/>
                </a:lnTo>
                <a:lnTo>
                  <a:pt x="117" y="525"/>
                </a:lnTo>
                <a:lnTo>
                  <a:pt x="76" y="933"/>
                </a:lnTo>
                <a:lnTo>
                  <a:pt x="28" y="933"/>
                </a:lnTo>
                <a:lnTo>
                  <a:pt x="84" y="456"/>
                </a:lnTo>
                <a:lnTo>
                  <a:pt x="84" y="456"/>
                </a:lnTo>
                <a:close/>
                <a:moveTo>
                  <a:pt x="396" y="402"/>
                </a:moveTo>
                <a:lnTo>
                  <a:pt x="396" y="402"/>
                </a:lnTo>
                <a:lnTo>
                  <a:pt x="726" y="402"/>
                </a:lnTo>
                <a:lnTo>
                  <a:pt x="726" y="402"/>
                </a:lnTo>
                <a:lnTo>
                  <a:pt x="732" y="360"/>
                </a:lnTo>
                <a:lnTo>
                  <a:pt x="734" y="318"/>
                </a:lnTo>
                <a:lnTo>
                  <a:pt x="736" y="276"/>
                </a:lnTo>
                <a:lnTo>
                  <a:pt x="738" y="233"/>
                </a:lnTo>
                <a:lnTo>
                  <a:pt x="736" y="191"/>
                </a:lnTo>
                <a:lnTo>
                  <a:pt x="734" y="149"/>
                </a:lnTo>
                <a:lnTo>
                  <a:pt x="732" y="107"/>
                </a:lnTo>
                <a:lnTo>
                  <a:pt x="726" y="65"/>
                </a:lnTo>
                <a:lnTo>
                  <a:pt x="692" y="65"/>
                </a:lnTo>
                <a:lnTo>
                  <a:pt x="690" y="215"/>
                </a:lnTo>
                <a:lnTo>
                  <a:pt x="669" y="221"/>
                </a:lnTo>
                <a:lnTo>
                  <a:pt x="665" y="65"/>
                </a:lnTo>
                <a:lnTo>
                  <a:pt x="482" y="65"/>
                </a:lnTo>
                <a:lnTo>
                  <a:pt x="474" y="288"/>
                </a:lnTo>
                <a:lnTo>
                  <a:pt x="440" y="300"/>
                </a:lnTo>
                <a:lnTo>
                  <a:pt x="434" y="65"/>
                </a:lnTo>
                <a:lnTo>
                  <a:pt x="396" y="65"/>
                </a:lnTo>
                <a:lnTo>
                  <a:pt x="396" y="65"/>
                </a:lnTo>
                <a:lnTo>
                  <a:pt x="390" y="109"/>
                </a:lnTo>
                <a:lnTo>
                  <a:pt x="388" y="151"/>
                </a:lnTo>
                <a:lnTo>
                  <a:pt x="386" y="193"/>
                </a:lnTo>
                <a:lnTo>
                  <a:pt x="386" y="235"/>
                </a:lnTo>
                <a:lnTo>
                  <a:pt x="388" y="318"/>
                </a:lnTo>
                <a:lnTo>
                  <a:pt x="396" y="402"/>
                </a:lnTo>
                <a:lnTo>
                  <a:pt x="396" y="402"/>
                </a:lnTo>
                <a:close/>
                <a:moveTo>
                  <a:pt x="659" y="824"/>
                </a:moveTo>
                <a:lnTo>
                  <a:pt x="687" y="810"/>
                </a:lnTo>
                <a:lnTo>
                  <a:pt x="687" y="716"/>
                </a:lnTo>
                <a:lnTo>
                  <a:pt x="677" y="716"/>
                </a:lnTo>
                <a:lnTo>
                  <a:pt x="726" y="440"/>
                </a:lnTo>
                <a:lnTo>
                  <a:pt x="396" y="440"/>
                </a:lnTo>
                <a:lnTo>
                  <a:pt x="438" y="716"/>
                </a:lnTo>
                <a:lnTo>
                  <a:pt x="422" y="716"/>
                </a:lnTo>
                <a:lnTo>
                  <a:pt x="422" y="810"/>
                </a:lnTo>
                <a:lnTo>
                  <a:pt x="452" y="822"/>
                </a:lnTo>
                <a:lnTo>
                  <a:pt x="422" y="834"/>
                </a:lnTo>
                <a:lnTo>
                  <a:pt x="422" y="929"/>
                </a:lnTo>
                <a:lnTo>
                  <a:pt x="687" y="929"/>
                </a:lnTo>
                <a:lnTo>
                  <a:pt x="687" y="834"/>
                </a:lnTo>
                <a:lnTo>
                  <a:pt x="659" y="824"/>
                </a:lnTo>
                <a:lnTo>
                  <a:pt x="659" y="824"/>
                </a:lnTo>
                <a:close/>
                <a:moveTo>
                  <a:pt x="462" y="471"/>
                </a:moveTo>
                <a:lnTo>
                  <a:pt x="511" y="471"/>
                </a:lnTo>
                <a:lnTo>
                  <a:pt x="529" y="716"/>
                </a:lnTo>
                <a:lnTo>
                  <a:pt x="486" y="716"/>
                </a:lnTo>
                <a:lnTo>
                  <a:pt x="462" y="471"/>
                </a:lnTo>
                <a:lnTo>
                  <a:pt x="462" y="471"/>
                </a:lnTo>
                <a:close/>
                <a:moveTo>
                  <a:pt x="491" y="744"/>
                </a:moveTo>
                <a:lnTo>
                  <a:pt x="527" y="744"/>
                </a:lnTo>
                <a:lnTo>
                  <a:pt x="527" y="792"/>
                </a:lnTo>
                <a:lnTo>
                  <a:pt x="491" y="792"/>
                </a:lnTo>
                <a:lnTo>
                  <a:pt x="491" y="744"/>
                </a:lnTo>
                <a:lnTo>
                  <a:pt x="491" y="744"/>
                </a:lnTo>
                <a:close/>
                <a:moveTo>
                  <a:pt x="491" y="852"/>
                </a:moveTo>
                <a:lnTo>
                  <a:pt x="527" y="852"/>
                </a:lnTo>
                <a:lnTo>
                  <a:pt x="527" y="901"/>
                </a:lnTo>
                <a:lnTo>
                  <a:pt x="491" y="901"/>
                </a:lnTo>
                <a:lnTo>
                  <a:pt x="491" y="852"/>
                </a:lnTo>
                <a:lnTo>
                  <a:pt x="491" y="852"/>
                </a:lnTo>
                <a:close/>
                <a:moveTo>
                  <a:pt x="88" y="418"/>
                </a:moveTo>
                <a:lnTo>
                  <a:pt x="88" y="418"/>
                </a:lnTo>
                <a:lnTo>
                  <a:pt x="60" y="392"/>
                </a:lnTo>
                <a:lnTo>
                  <a:pt x="38" y="366"/>
                </a:lnTo>
                <a:lnTo>
                  <a:pt x="20" y="338"/>
                </a:lnTo>
                <a:lnTo>
                  <a:pt x="8" y="312"/>
                </a:lnTo>
                <a:lnTo>
                  <a:pt x="2" y="286"/>
                </a:lnTo>
                <a:lnTo>
                  <a:pt x="0" y="260"/>
                </a:lnTo>
                <a:lnTo>
                  <a:pt x="2" y="233"/>
                </a:lnTo>
                <a:lnTo>
                  <a:pt x="8" y="207"/>
                </a:lnTo>
                <a:lnTo>
                  <a:pt x="18" y="181"/>
                </a:lnTo>
                <a:lnTo>
                  <a:pt x="30" y="155"/>
                </a:lnTo>
                <a:lnTo>
                  <a:pt x="46" y="129"/>
                </a:lnTo>
                <a:lnTo>
                  <a:pt x="64" y="103"/>
                </a:lnTo>
                <a:lnTo>
                  <a:pt x="84" y="79"/>
                </a:lnTo>
                <a:lnTo>
                  <a:pt x="107" y="53"/>
                </a:lnTo>
                <a:lnTo>
                  <a:pt x="155" y="0"/>
                </a:lnTo>
                <a:lnTo>
                  <a:pt x="155" y="0"/>
                </a:lnTo>
                <a:lnTo>
                  <a:pt x="157" y="16"/>
                </a:lnTo>
                <a:lnTo>
                  <a:pt x="161" y="32"/>
                </a:lnTo>
                <a:lnTo>
                  <a:pt x="171" y="61"/>
                </a:lnTo>
                <a:lnTo>
                  <a:pt x="185" y="85"/>
                </a:lnTo>
                <a:lnTo>
                  <a:pt x="201" y="109"/>
                </a:lnTo>
                <a:lnTo>
                  <a:pt x="217" y="129"/>
                </a:lnTo>
                <a:lnTo>
                  <a:pt x="235" y="149"/>
                </a:lnTo>
                <a:lnTo>
                  <a:pt x="251" y="169"/>
                </a:lnTo>
                <a:lnTo>
                  <a:pt x="267" y="189"/>
                </a:lnTo>
                <a:lnTo>
                  <a:pt x="279" y="209"/>
                </a:lnTo>
                <a:lnTo>
                  <a:pt x="289" y="231"/>
                </a:lnTo>
                <a:lnTo>
                  <a:pt x="291" y="243"/>
                </a:lnTo>
                <a:lnTo>
                  <a:pt x="294" y="256"/>
                </a:lnTo>
                <a:lnTo>
                  <a:pt x="296" y="268"/>
                </a:lnTo>
                <a:lnTo>
                  <a:pt x="294" y="282"/>
                </a:lnTo>
                <a:lnTo>
                  <a:pt x="291" y="294"/>
                </a:lnTo>
                <a:lnTo>
                  <a:pt x="287" y="310"/>
                </a:lnTo>
                <a:lnTo>
                  <a:pt x="281" y="326"/>
                </a:lnTo>
                <a:lnTo>
                  <a:pt x="275" y="342"/>
                </a:lnTo>
                <a:lnTo>
                  <a:pt x="265" y="358"/>
                </a:lnTo>
                <a:lnTo>
                  <a:pt x="253" y="378"/>
                </a:lnTo>
                <a:lnTo>
                  <a:pt x="225" y="418"/>
                </a:lnTo>
                <a:lnTo>
                  <a:pt x="147" y="418"/>
                </a:lnTo>
                <a:lnTo>
                  <a:pt x="147" y="418"/>
                </a:lnTo>
                <a:lnTo>
                  <a:pt x="133" y="400"/>
                </a:lnTo>
                <a:lnTo>
                  <a:pt x="121" y="376"/>
                </a:lnTo>
                <a:lnTo>
                  <a:pt x="111" y="346"/>
                </a:lnTo>
                <a:lnTo>
                  <a:pt x="101" y="310"/>
                </a:lnTo>
                <a:lnTo>
                  <a:pt x="95" y="270"/>
                </a:lnTo>
                <a:lnTo>
                  <a:pt x="92" y="247"/>
                </a:lnTo>
                <a:lnTo>
                  <a:pt x="92" y="223"/>
                </a:lnTo>
                <a:lnTo>
                  <a:pt x="92" y="201"/>
                </a:lnTo>
                <a:lnTo>
                  <a:pt x="95" y="175"/>
                </a:lnTo>
                <a:lnTo>
                  <a:pt x="99" y="149"/>
                </a:lnTo>
                <a:lnTo>
                  <a:pt x="105" y="123"/>
                </a:lnTo>
                <a:lnTo>
                  <a:pt x="105" y="123"/>
                </a:lnTo>
                <a:lnTo>
                  <a:pt x="90" y="143"/>
                </a:lnTo>
                <a:lnTo>
                  <a:pt x="78" y="161"/>
                </a:lnTo>
                <a:lnTo>
                  <a:pt x="68" y="181"/>
                </a:lnTo>
                <a:lnTo>
                  <a:pt x="60" y="199"/>
                </a:lnTo>
                <a:lnTo>
                  <a:pt x="56" y="219"/>
                </a:lnTo>
                <a:lnTo>
                  <a:pt x="54" y="237"/>
                </a:lnTo>
                <a:lnTo>
                  <a:pt x="52" y="258"/>
                </a:lnTo>
                <a:lnTo>
                  <a:pt x="54" y="276"/>
                </a:lnTo>
                <a:lnTo>
                  <a:pt x="56" y="294"/>
                </a:lnTo>
                <a:lnTo>
                  <a:pt x="60" y="312"/>
                </a:lnTo>
                <a:lnTo>
                  <a:pt x="68" y="330"/>
                </a:lnTo>
                <a:lnTo>
                  <a:pt x="76" y="348"/>
                </a:lnTo>
                <a:lnTo>
                  <a:pt x="84" y="366"/>
                </a:lnTo>
                <a:lnTo>
                  <a:pt x="95" y="384"/>
                </a:lnTo>
                <a:lnTo>
                  <a:pt x="121" y="418"/>
                </a:lnTo>
                <a:lnTo>
                  <a:pt x="88" y="418"/>
                </a:lnTo>
                <a:close/>
              </a:path>
            </a:pathLst>
          </a:custGeom>
          <a:solidFill>
            <a:schemeClr val="bg1"/>
          </a:solidFill>
          <a:ln w="9525">
            <a:noFill/>
          </a:ln>
        </p:spPr>
        <p:txBody>
          <a:bodyPr/>
          <a:p>
            <a:endParaRPr altLang="en-US" lang="zh-CN"/>
          </a:p>
        </p:txBody>
      </p:sp>
      <p:sp>
        <p:nvSpPr>
          <p:cNvPr id="1049439" name="Freeform 18"/>
          <p:cNvSpPr>
            <a:spLocks noEditPoints="1"/>
          </p:cNvSpPr>
          <p:nvPr/>
        </p:nvSpPr>
        <p:spPr>
          <a:xfrm>
            <a:off x="6678613" y="2908300"/>
            <a:ext cx="198437" cy="180975"/>
          </a:xfrm>
          <a:custGeom>
            <a:avLst/>
            <a:ahLst/>
            <a:cxnLst>
              <a:cxn ang="0">
                <a:pos x="66" y="191"/>
              </a:cxn>
              <a:cxn ang="0">
                <a:pos x="4" y="223"/>
              </a:cxn>
              <a:cxn ang="0">
                <a:pos x="18" y="267"/>
              </a:cxn>
              <a:cxn ang="0">
                <a:pos x="22" y="556"/>
              </a:cxn>
              <a:cxn ang="0">
                <a:pos x="14" y="595"/>
              </a:cxn>
              <a:cxn ang="0">
                <a:pos x="129" y="633"/>
              </a:cxn>
              <a:cxn ang="0">
                <a:pos x="273" y="629"/>
              </a:cxn>
              <a:cxn ang="0">
                <a:pos x="265" y="444"/>
              </a:cxn>
              <a:cxn ang="0">
                <a:pos x="267" y="382"/>
              </a:cxn>
              <a:cxn ang="0">
                <a:pos x="346" y="323"/>
              </a:cxn>
              <a:cxn ang="0">
                <a:pos x="378" y="239"/>
              </a:cxn>
              <a:cxn ang="0">
                <a:pos x="350" y="205"/>
              </a:cxn>
              <a:cxn ang="0">
                <a:pos x="223" y="181"/>
              </a:cxn>
              <a:cxn ang="0">
                <a:pos x="959" y="54"/>
              </a:cxn>
              <a:cxn ang="0">
                <a:pos x="693" y="68"/>
              </a:cxn>
              <a:cxn ang="0">
                <a:pos x="494" y="303"/>
              </a:cxn>
              <a:cxn ang="0">
                <a:pos x="426" y="279"/>
              </a:cxn>
              <a:cxn ang="0">
                <a:pos x="430" y="243"/>
              </a:cxn>
              <a:cxn ang="0">
                <a:pos x="444" y="150"/>
              </a:cxn>
              <a:cxn ang="0">
                <a:pos x="510" y="72"/>
              </a:cxn>
              <a:cxn ang="0">
                <a:pos x="593" y="34"/>
              </a:cxn>
              <a:cxn ang="0">
                <a:pos x="675" y="90"/>
              </a:cxn>
              <a:cxn ang="0">
                <a:pos x="569" y="68"/>
              </a:cxn>
              <a:cxn ang="0">
                <a:pos x="539" y="94"/>
              </a:cxn>
              <a:cxn ang="0">
                <a:pos x="665" y="98"/>
              </a:cxn>
              <a:cxn ang="0">
                <a:pos x="639" y="185"/>
              </a:cxn>
              <a:cxn ang="0">
                <a:pos x="575" y="195"/>
              </a:cxn>
              <a:cxn ang="0">
                <a:pos x="502" y="162"/>
              </a:cxn>
              <a:cxn ang="0">
                <a:pos x="529" y="233"/>
              </a:cxn>
              <a:cxn ang="0">
                <a:pos x="535" y="283"/>
              </a:cxn>
              <a:cxn ang="0">
                <a:pos x="446" y="269"/>
              </a:cxn>
              <a:cxn ang="0">
                <a:pos x="476" y="285"/>
              </a:cxn>
              <a:cxn ang="0">
                <a:pos x="456" y="235"/>
              </a:cxn>
              <a:cxn ang="0">
                <a:pos x="663" y="359"/>
              </a:cxn>
              <a:cxn ang="0">
                <a:pos x="728" y="390"/>
              </a:cxn>
              <a:cxn ang="0">
                <a:pos x="738" y="428"/>
              </a:cxn>
              <a:cxn ang="0">
                <a:pos x="703" y="773"/>
              </a:cxn>
              <a:cxn ang="0">
                <a:pos x="732" y="810"/>
              </a:cxn>
              <a:cxn ang="0">
                <a:pos x="687" y="852"/>
              </a:cxn>
              <a:cxn ang="0">
                <a:pos x="523" y="872"/>
              </a:cxn>
              <a:cxn ang="0">
                <a:pos x="354" y="850"/>
              </a:cxn>
              <a:cxn ang="0">
                <a:pos x="313" y="810"/>
              </a:cxn>
              <a:cxn ang="0">
                <a:pos x="342" y="456"/>
              </a:cxn>
              <a:cxn ang="0">
                <a:pos x="303" y="414"/>
              </a:cxn>
              <a:cxn ang="0">
                <a:pos x="336" y="376"/>
              </a:cxn>
              <a:cxn ang="0">
                <a:pos x="444" y="351"/>
              </a:cxn>
              <a:cxn ang="0">
                <a:pos x="398" y="796"/>
              </a:cxn>
              <a:cxn ang="0">
                <a:pos x="452" y="806"/>
              </a:cxn>
              <a:cxn ang="0">
                <a:pos x="651" y="412"/>
              </a:cxn>
              <a:cxn ang="0">
                <a:pos x="523" y="400"/>
              </a:cxn>
              <a:cxn ang="0">
                <a:pos x="392" y="418"/>
              </a:cxn>
              <a:cxn ang="0">
                <a:pos x="559" y="428"/>
              </a:cxn>
              <a:cxn ang="0">
                <a:pos x="76" y="291"/>
              </a:cxn>
              <a:cxn ang="0">
                <a:pos x="123" y="562"/>
              </a:cxn>
              <a:cxn ang="0">
                <a:pos x="76" y="291"/>
              </a:cxn>
              <a:cxn ang="0">
                <a:pos x="189" y="227"/>
              </a:cxn>
              <a:cxn ang="0">
                <a:pos x="301" y="241"/>
              </a:cxn>
              <a:cxn ang="0">
                <a:pos x="189" y="251"/>
              </a:cxn>
            </a:cxnLst>
            <a:rect l="0" t="0" r="0" b="0"/>
            <a:pathLst>
              <a:path w="973" h="872">
                <a:moveTo>
                  <a:pt x="189" y="181"/>
                </a:moveTo>
                <a:lnTo>
                  <a:pt x="189" y="181"/>
                </a:lnTo>
                <a:lnTo>
                  <a:pt x="155" y="181"/>
                </a:lnTo>
                <a:lnTo>
                  <a:pt x="123" y="185"/>
                </a:lnTo>
                <a:lnTo>
                  <a:pt x="92" y="187"/>
                </a:lnTo>
                <a:lnTo>
                  <a:pt x="66" y="191"/>
                </a:lnTo>
                <a:lnTo>
                  <a:pt x="66" y="191"/>
                </a:lnTo>
                <a:lnTo>
                  <a:pt x="38" y="199"/>
                </a:lnTo>
                <a:lnTo>
                  <a:pt x="28" y="205"/>
                </a:lnTo>
                <a:lnTo>
                  <a:pt x="18" y="211"/>
                </a:lnTo>
                <a:lnTo>
                  <a:pt x="10" y="217"/>
                </a:lnTo>
                <a:lnTo>
                  <a:pt x="4" y="223"/>
                </a:lnTo>
                <a:lnTo>
                  <a:pt x="2" y="231"/>
                </a:lnTo>
                <a:lnTo>
                  <a:pt x="0" y="239"/>
                </a:lnTo>
                <a:lnTo>
                  <a:pt x="0" y="239"/>
                </a:lnTo>
                <a:lnTo>
                  <a:pt x="2" y="249"/>
                </a:lnTo>
                <a:lnTo>
                  <a:pt x="8" y="259"/>
                </a:lnTo>
                <a:lnTo>
                  <a:pt x="18" y="267"/>
                </a:lnTo>
                <a:lnTo>
                  <a:pt x="32" y="275"/>
                </a:lnTo>
                <a:lnTo>
                  <a:pt x="32" y="343"/>
                </a:lnTo>
                <a:lnTo>
                  <a:pt x="32" y="365"/>
                </a:lnTo>
                <a:lnTo>
                  <a:pt x="32" y="550"/>
                </a:lnTo>
                <a:lnTo>
                  <a:pt x="32" y="550"/>
                </a:lnTo>
                <a:lnTo>
                  <a:pt x="22" y="556"/>
                </a:lnTo>
                <a:lnTo>
                  <a:pt x="14" y="564"/>
                </a:lnTo>
                <a:lnTo>
                  <a:pt x="10" y="572"/>
                </a:lnTo>
                <a:lnTo>
                  <a:pt x="8" y="581"/>
                </a:lnTo>
                <a:lnTo>
                  <a:pt x="8" y="581"/>
                </a:lnTo>
                <a:lnTo>
                  <a:pt x="10" y="589"/>
                </a:lnTo>
                <a:lnTo>
                  <a:pt x="14" y="595"/>
                </a:lnTo>
                <a:lnTo>
                  <a:pt x="20" y="603"/>
                </a:lnTo>
                <a:lnTo>
                  <a:pt x="28" y="607"/>
                </a:lnTo>
                <a:lnTo>
                  <a:pt x="46" y="617"/>
                </a:lnTo>
                <a:lnTo>
                  <a:pt x="70" y="625"/>
                </a:lnTo>
                <a:lnTo>
                  <a:pt x="98" y="629"/>
                </a:lnTo>
                <a:lnTo>
                  <a:pt x="129" y="633"/>
                </a:lnTo>
                <a:lnTo>
                  <a:pt x="159" y="635"/>
                </a:lnTo>
                <a:lnTo>
                  <a:pt x="189" y="635"/>
                </a:lnTo>
                <a:lnTo>
                  <a:pt x="189" y="635"/>
                </a:lnTo>
                <a:lnTo>
                  <a:pt x="219" y="635"/>
                </a:lnTo>
                <a:lnTo>
                  <a:pt x="247" y="633"/>
                </a:lnTo>
                <a:lnTo>
                  <a:pt x="273" y="629"/>
                </a:lnTo>
                <a:lnTo>
                  <a:pt x="297" y="625"/>
                </a:lnTo>
                <a:lnTo>
                  <a:pt x="297" y="482"/>
                </a:lnTo>
                <a:lnTo>
                  <a:pt x="297" y="482"/>
                </a:lnTo>
                <a:lnTo>
                  <a:pt x="281" y="470"/>
                </a:lnTo>
                <a:lnTo>
                  <a:pt x="269" y="454"/>
                </a:lnTo>
                <a:lnTo>
                  <a:pt x="265" y="444"/>
                </a:lnTo>
                <a:lnTo>
                  <a:pt x="261" y="436"/>
                </a:lnTo>
                <a:lnTo>
                  <a:pt x="259" y="426"/>
                </a:lnTo>
                <a:lnTo>
                  <a:pt x="259" y="414"/>
                </a:lnTo>
                <a:lnTo>
                  <a:pt x="259" y="414"/>
                </a:lnTo>
                <a:lnTo>
                  <a:pt x="261" y="398"/>
                </a:lnTo>
                <a:lnTo>
                  <a:pt x="267" y="382"/>
                </a:lnTo>
                <a:lnTo>
                  <a:pt x="275" y="367"/>
                </a:lnTo>
                <a:lnTo>
                  <a:pt x="285" y="355"/>
                </a:lnTo>
                <a:lnTo>
                  <a:pt x="299" y="345"/>
                </a:lnTo>
                <a:lnTo>
                  <a:pt x="313" y="337"/>
                </a:lnTo>
                <a:lnTo>
                  <a:pt x="330" y="329"/>
                </a:lnTo>
                <a:lnTo>
                  <a:pt x="346" y="323"/>
                </a:lnTo>
                <a:lnTo>
                  <a:pt x="346" y="275"/>
                </a:lnTo>
                <a:lnTo>
                  <a:pt x="346" y="275"/>
                </a:lnTo>
                <a:lnTo>
                  <a:pt x="360" y="267"/>
                </a:lnTo>
                <a:lnTo>
                  <a:pt x="370" y="259"/>
                </a:lnTo>
                <a:lnTo>
                  <a:pt x="376" y="249"/>
                </a:lnTo>
                <a:lnTo>
                  <a:pt x="378" y="239"/>
                </a:lnTo>
                <a:lnTo>
                  <a:pt x="378" y="239"/>
                </a:lnTo>
                <a:lnTo>
                  <a:pt x="376" y="231"/>
                </a:lnTo>
                <a:lnTo>
                  <a:pt x="374" y="223"/>
                </a:lnTo>
                <a:lnTo>
                  <a:pt x="368" y="217"/>
                </a:lnTo>
                <a:lnTo>
                  <a:pt x="360" y="211"/>
                </a:lnTo>
                <a:lnTo>
                  <a:pt x="350" y="205"/>
                </a:lnTo>
                <a:lnTo>
                  <a:pt x="340" y="199"/>
                </a:lnTo>
                <a:lnTo>
                  <a:pt x="311" y="191"/>
                </a:lnTo>
                <a:lnTo>
                  <a:pt x="311" y="191"/>
                </a:lnTo>
                <a:lnTo>
                  <a:pt x="285" y="187"/>
                </a:lnTo>
                <a:lnTo>
                  <a:pt x="255" y="185"/>
                </a:lnTo>
                <a:lnTo>
                  <a:pt x="223" y="181"/>
                </a:lnTo>
                <a:lnTo>
                  <a:pt x="189" y="181"/>
                </a:lnTo>
                <a:lnTo>
                  <a:pt x="189" y="181"/>
                </a:lnTo>
                <a:close/>
                <a:moveTo>
                  <a:pt x="693" y="68"/>
                </a:moveTo>
                <a:lnTo>
                  <a:pt x="703" y="146"/>
                </a:lnTo>
                <a:lnTo>
                  <a:pt x="973" y="146"/>
                </a:lnTo>
                <a:lnTo>
                  <a:pt x="959" y="54"/>
                </a:lnTo>
                <a:lnTo>
                  <a:pt x="734" y="88"/>
                </a:lnTo>
                <a:lnTo>
                  <a:pt x="734" y="80"/>
                </a:lnTo>
                <a:lnTo>
                  <a:pt x="955" y="26"/>
                </a:lnTo>
                <a:lnTo>
                  <a:pt x="951" y="0"/>
                </a:lnTo>
                <a:lnTo>
                  <a:pt x="693" y="68"/>
                </a:lnTo>
                <a:lnTo>
                  <a:pt x="693" y="68"/>
                </a:lnTo>
                <a:close/>
                <a:moveTo>
                  <a:pt x="535" y="283"/>
                </a:moveTo>
                <a:lnTo>
                  <a:pt x="535" y="283"/>
                </a:lnTo>
                <a:lnTo>
                  <a:pt x="531" y="289"/>
                </a:lnTo>
                <a:lnTo>
                  <a:pt x="525" y="293"/>
                </a:lnTo>
                <a:lnTo>
                  <a:pt x="510" y="299"/>
                </a:lnTo>
                <a:lnTo>
                  <a:pt x="494" y="303"/>
                </a:lnTo>
                <a:lnTo>
                  <a:pt x="476" y="305"/>
                </a:lnTo>
                <a:lnTo>
                  <a:pt x="458" y="301"/>
                </a:lnTo>
                <a:lnTo>
                  <a:pt x="442" y="295"/>
                </a:lnTo>
                <a:lnTo>
                  <a:pt x="436" y="291"/>
                </a:lnTo>
                <a:lnTo>
                  <a:pt x="430" y="285"/>
                </a:lnTo>
                <a:lnTo>
                  <a:pt x="426" y="279"/>
                </a:lnTo>
                <a:lnTo>
                  <a:pt x="422" y="271"/>
                </a:lnTo>
                <a:lnTo>
                  <a:pt x="422" y="271"/>
                </a:lnTo>
                <a:lnTo>
                  <a:pt x="422" y="263"/>
                </a:lnTo>
                <a:lnTo>
                  <a:pt x="424" y="257"/>
                </a:lnTo>
                <a:lnTo>
                  <a:pt x="430" y="243"/>
                </a:lnTo>
                <a:lnTo>
                  <a:pt x="430" y="243"/>
                </a:lnTo>
                <a:lnTo>
                  <a:pt x="438" y="225"/>
                </a:lnTo>
                <a:lnTo>
                  <a:pt x="444" y="209"/>
                </a:lnTo>
                <a:lnTo>
                  <a:pt x="446" y="195"/>
                </a:lnTo>
                <a:lnTo>
                  <a:pt x="446" y="181"/>
                </a:lnTo>
                <a:lnTo>
                  <a:pt x="444" y="160"/>
                </a:lnTo>
                <a:lnTo>
                  <a:pt x="444" y="150"/>
                </a:lnTo>
                <a:lnTo>
                  <a:pt x="446" y="140"/>
                </a:lnTo>
                <a:lnTo>
                  <a:pt x="446" y="140"/>
                </a:lnTo>
                <a:lnTo>
                  <a:pt x="446" y="140"/>
                </a:lnTo>
                <a:lnTo>
                  <a:pt x="472" y="110"/>
                </a:lnTo>
                <a:lnTo>
                  <a:pt x="496" y="82"/>
                </a:lnTo>
                <a:lnTo>
                  <a:pt x="510" y="72"/>
                </a:lnTo>
                <a:lnTo>
                  <a:pt x="523" y="60"/>
                </a:lnTo>
                <a:lnTo>
                  <a:pt x="537" y="52"/>
                </a:lnTo>
                <a:lnTo>
                  <a:pt x="551" y="44"/>
                </a:lnTo>
                <a:lnTo>
                  <a:pt x="563" y="38"/>
                </a:lnTo>
                <a:lnTo>
                  <a:pt x="579" y="36"/>
                </a:lnTo>
                <a:lnTo>
                  <a:pt x="593" y="34"/>
                </a:lnTo>
                <a:lnTo>
                  <a:pt x="607" y="36"/>
                </a:lnTo>
                <a:lnTo>
                  <a:pt x="623" y="42"/>
                </a:lnTo>
                <a:lnTo>
                  <a:pt x="639" y="48"/>
                </a:lnTo>
                <a:lnTo>
                  <a:pt x="655" y="60"/>
                </a:lnTo>
                <a:lnTo>
                  <a:pt x="671" y="72"/>
                </a:lnTo>
                <a:lnTo>
                  <a:pt x="675" y="90"/>
                </a:lnTo>
                <a:lnTo>
                  <a:pt x="675" y="90"/>
                </a:lnTo>
                <a:lnTo>
                  <a:pt x="653" y="78"/>
                </a:lnTo>
                <a:lnTo>
                  <a:pt x="633" y="70"/>
                </a:lnTo>
                <a:lnTo>
                  <a:pt x="611" y="66"/>
                </a:lnTo>
                <a:lnTo>
                  <a:pt x="591" y="64"/>
                </a:lnTo>
                <a:lnTo>
                  <a:pt x="569" y="68"/>
                </a:lnTo>
                <a:lnTo>
                  <a:pt x="549" y="74"/>
                </a:lnTo>
                <a:lnTo>
                  <a:pt x="539" y="80"/>
                </a:lnTo>
                <a:lnTo>
                  <a:pt x="529" y="86"/>
                </a:lnTo>
                <a:lnTo>
                  <a:pt x="510" y="104"/>
                </a:lnTo>
                <a:lnTo>
                  <a:pt x="510" y="104"/>
                </a:lnTo>
                <a:lnTo>
                  <a:pt x="539" y="94"/>
                </a:lnTo>
                <a:lnTo>
                  <a:pt x="565" y="90"/>
                </a:lnTo>
                <a:lnTo>
                  <a:pt x="591" y="88"/>
                </a:lnTo>
                <a:lnTo>
                  <a:pt x="613" y="88"/>
                </a:lnTo>
                <a:lnTo>
                  <a:pt x="633" y="90"/>
                </a:lnTo>
                <a:lnTo>
                  <a:pt x="651" y="94"/>
                </a:lnTo>
                <a:lnTo>
                  <a:pt x="665" y="98"/>
                </a:lnTo>
                <a:lnTo>
                  <a:pt x="677" y="104"/>
                </a:lnTo>
                <a:lnTo>
                  <a:pt x="683" y="148"/>
                </a:lnTo>
                <a:lnTo>
                  <a:pt x="683" y="148"/>
                </a:lnTo>
                <a:lnTo>
                  <a:pt x="667" y="162"/>
                </a:lnTo>
                <a:lnTo>
                  <a:pt x="653" y="175"/>
                </a:lnTo>
                <a:lnTo>
                  <a:pt x="639" y="185"/>
                </a:lnTo>
                <a:lnTo>
                  <a:pt x="627" y="191"/>
                </a:lnTo>
                <a:lnTo>
                  <a:pt x="615" y="197"/>
                </a:lnTo>
                <a:lnTo>
                  <a:pt x="605" y="199"/>
                </a:lnTo>
                <a:lnTo>
                  <a:pt x="593" y="199"/>
                </a:lnTo>
                <a:lnTo>
                  <a:pt x="583" y="197"/>
                </a:lnTo>
                <a:lnTo>
                  <a:pt x="575" y="195"/>
                </a:lnTo>
                <a:lnTo>
                  <a:pt x="565" y="191"/>
                </a:lnTo>
                <a:lnTo>
                  <a:pt x="547" y="181"/>
                </a:lnTo>
                <a:lnTo>
                  <a:pt x="527" y="168"/>
                </a:lnTo>
                <a:lnTo>
                  <a:pt x="508" y="156"/>
                </a:lnTo>
                <a:lnTo>
                  <a:pt x="508" y="156"/>
                </a:lnTo>
                <a:lnTo>
                  <a:pt x="502" y="162"/>
                </a:lnTo>
                <a:lnTo>
                  <a:pt x="500" y="168"/>
                </a:lnTo>
                <a:lnTo>
                  <a:pt x="500" y="177"/>
                </a:lnTo>
                <a:lnTo>
                  <a:pt x="502" y="183"/>
                </a:lnTo>
                <a:lnTo>
                  <a:pt x="508" y="199"/>
                </a:lnTo>
                <a:lnTo>
                  <a:pt x="519" y="217"/>
                </a:lnTo>
                <a:lnTo>
                  <a:pt x="529" y="233"/>
                </a:lnTo>
                <a:lnTo>
                  <a:pt x="537" y="251"/>
                </a:lnTo>
                <a:lnTo>
                  <a:pt x="539" y="259"/>
                </a:lnTo>
                <a:lnTo>
                  <a:pt x="539" y="267"/>
                </a:lnTo>
                <a:lnTo>
                  <a:pt x="537" y="275"/>
                </a:lnTo>
                <a:lnTo>
                  <a:pt x="535" y="283"/>
                </a:lnTo>
                <a:lnTo>
                  <a:pt x="535" y="283"/>
                </a:lnTo>
                <a:close/>
                <a:moveTo>
                  <a:pt x="456" y="235"/>
                </a:moveTo>
                <a:lnTo>
                  <a:pt x="456" y="235"/>
                </a:lnTo>
                <a:lnTo>
                  <a:pt x="450" y="243"/>
                </a:lnTo>
                <a:lnTo>
                  <a:pt x="446" y="253"/>
                </a:lnTo>
                <a:lnTo>
                  <a:pt x="444" y="261"/>
                </a:lnTo>
                <a:lnTo>
                  <a:pt x="446" y="269"/>
                </a:lnTo>
                <a:lnTo>
                  <a:pt x="450" y="277"/>
                </a:lnTo>
                <a:lnTo>
                  <a:pt x="458" y="283"/>
                </a:lnTo>
                <a:lnTo>
                  <a:pt x="468" y="289"/>
                </a:lnTo>
                <a:lnTo>
                  <a:pt x="484" y="291"/>
                </a:lnTo>
                <a:lnTo>
                  <a:pt x="484" y="291"/>
                </a:lnTo>
                <a:lnTo>
                  <a:pt x="476" y="285"/>
                </a:lnTo>
                <a:lnTo>
                  <a:pt x="470" y="277"/>
                </a:lnTo>
                <a:lnTo>
                  <a:pt x="466" y="271"/>
                </a:lnTo>
                <a:lnTo>
                  <a:pt x="462" y="265"/>
                </a:lnTo>
                <a:lnTo>
                  <a:pt x="458" y="251"/>
                </a:lnTo>
                <a:lnTo>
                  <a:pt x="456" y="235"/>
                </a:lnTo>
                <a:lnTo>
                  <a:pt x="456" y="235"/>
                </a:lnTo>
                <a:close/>
                <a:moveTo>
                  <a:pt x="523" y="347"/>
                </a:moveTo>
                <a:lnTo>
                  <a:pt x="523" y="347"/>
                </a:lnTo>
                <a:lnTo>
                  <a:pt x="563" y="347"/>
                </a:lnTo>
                <a:lnTo>
                  <a:pt x="599" y="351"/>
                </a:lnTo>
                <a:lnTo>
                  <a:pt x="633" y="355"/>
                </a:lnTo>
                <a:lnTo>
                  <a:pt x="663" y="359"/>
                </a:lnTo>
                <a:lnTo>
                  <a:pt x="663" y="359"/>
                </a:lnTo>
                <a:lnTo>
                  <a:pt x="679" y="363"/>
                </a:lnTo>
                <a:lnTo>
                  <a:pt x="695" y="369"/>
                </a:lnTo>
                <a:lnTo>
                  <a:pt x="707" y="376"/>
                </a:lnTo>
                <a:lnTo>
                  <a:pt x="720" y="382"/>
                </a:lnTo>
                <a:lnTo>
                  <a:pt x="728" y="390"/>
                </a:lnTo>
                <a:lnTo>
                  <a:pt x="736" y="398"/>
                </a:lnTo>
                <a:lnTo>
                  <a:pt x="740" y="406"/>
                </a:lnTo>
                <a:lnTo>
                  <a:pt x="740" y="414"/>
                </a:lnTo>
                <a:lnTo>
                  <a:pt x="740" y="414"/>
                </a:lnTo>
                <a:lnTo>
                  <a:pt x="740" y="422"/>
                </a:lnTo>
                <a:lnTo>
                  <a:pt x="738" y="428"/>
                </a:lnTo>
                <a:lnTo>
                  <a:pt x="730" y="438"/>
                </a:lnTo>
                <a:lnTo>
                  <a:pt x="718" y="448"/>
                </a:lnTo>
                <a:lnTo>
                  <a:pt x="703" y="456"/>
                </a:lnTo>
                <a:lnTo>
                  <a:pt x="703" y="536"/>
                </a:lnTo>
                <a:lnTo>
                  <a:pt x="703" y="560"/>
                </a:lnTo>
                <a:lnTo>
                  <a:pt x="703" y="773"/>
                </a:lnTo>
                <a:lnTo>
                  <a:pt x="703" y="773"/>
                </a:lnTo>
                <a:lnTo>
                  <a:pt x="716" y="781"/>
                </a:lnTo>
                <a:lnTo>
                  <a:pt x="724" y="790"/>
                </a:lnTo>
                <a:lnTo>
                  <a:pt x="730" y="800"/>
                </a:lnTo>
                <a:lnTo>
                  <a:pt x="732" y="810"/>
                </a:lnTo>
                <a:lnTo>
                  <a:pt x="732" y="810"/>
                </a:lnTo>
                <a:lnTo>
                  <a:pt x="730" y="818"/>
                </a:lnTo>
                <a:lnTo>
                  <a:pt x="724" y="826"/>
                </a:lnTo>
                <a:lnTo>
                  <a:pt x="718" y="834"/>
                </a:lnTo>
                <a:lnTo>
                  <a:pt x="709" y="840"/>
                </a:lnTo>
                <a:lnTo>
                  <a:pt x="699" y="846"/>
                </a:lnTo>
                <a:lnTo>
                  <a:pt x="687" y="852"/>
                </a:lnTo>
                <a:lnTo>
                  <a:pt x="659" y="860"/>
                </a:lnTo>
                <a:lnTo>
                  <a:pt x="627" y="866"/>
                </a:lnTo>
                <a:lnTo>
                  <a:pt x="591" y="870"/>
                </a:lnTo>
                <a:lnTo>
                  <a:pt x="557" y="872"/>
                </a:lnTo>
                <a:lnTo>
                  <a:pt x="523" y="872"/>
                </a:lnTo>
                <a:lnTo>
                  <a:pt x="523" y="872"/>
                </a:lnTo>
                <a:lnTo>
                  <a:pt x="482" y="872"/>
                </a:lnTo>
                <a:lnTo>
                  <a:pt x="446" y="868"/>
                </a:lnTo>
                <a:lnTo>
                  <a:pt x="412" y="864"/>
                </a:lnTo>
                <a:lnTo>
                  <a:pt x="382" y="858"/>
                </a:lnTo>
                <a:lnTo>
                  <a:pt x="382" y="858"/>
                </a:lnTo>
                <a:lnTo>
                  <a:pt x="354" y="850"/>
                </a:lnTo>
                <a:lnTo>
                  <a:pt x="342" y="844"/>
                </a:lnTo>
                <a:lnTo>
                  <a:pt x="332" y="838"/>
                </a:lnTo>
                <a:lnTo>
                  <a:pt x="324" y="832"/>
                </a:lnTo>
                <a:lnTo>
                  <a:pt x="318" y="824"/>
                </a:lnTo>
                <a:lnTo>
                  <a:pt x="313" y="818"/>
                </a:lnTo>
                <a:lnTo>
                  <a:pt x="313" y="810"/>
                </a:lnTo>
                <a:lnTo>
                  <a:pt x="313" y="810"/>
                </a:lnTo>
                <a:lnTo>
                  <a:pt x="315" y="800"/>
                </a:lnTo>
                <a:lnTo>
                  <a:pt x="320" y="790"/>
                </a:lnTo>
                <a:lnTo>
                  <a:pt x="330" y="781"/>
                </a:lnTo>
                <a:lnTo>
                  <a:pt x="342" y="773"/>
                </a:lnTo>
                <a:lnTo>
                  <a:pt x="342" y="456"/>
                </a:lnTo>
                <a:lnTo>
                  <a:pt x="342" y="456"/>
                </a:lnTo>
                <a:lnTo>
                  <a:pt x="326" y="448"/>
                </a:lnTo>
                <a:lnTo>
                  <a:pt x="313" y="438"/>
                </a:lnTo>
                <a:lnTo>
                  <a:pt x="305" y="428"/>
                </a:lnTo>
                <a:lnTo>
                  <a:pt x="305" y="422"/>
                </a:lnTo>
                <a:lnTo>
                  <a:pt x="303" y="414"/>
                </a:lnTo>
                <a:lnTo>
                  <a:pt x="303" y="414"/>
                </a:lnTo>
                <a:lnTo>
                  <a:pt x="305" y="406"/>
                </a:lnTo>
                <a:lnTo>
                  <a:pt x="309" y="398"/>
                </a:lnTo>
                <a:lnTo>
                  <a:pt x="315" y="390"/>
                </a:lnTo>
                <a:lnTo>
                  <a:pt x="324" y="382"/>
                </a:lnTo>
                <a:lnTo>
                  <a:pt x="336" y="376"/>
                </a:lnTo>
                <a:lnTo>
                  <a:pt x="350" y="369"/>
                </a:lnTo>
                <a:lnTo>
                  <a:pt x="364" y="363"/>
                </a:lnTo>
                <a:lnTo>
                  <a:pt x="382" y="359"/>
                </a:lnTo>
                <a:lnTo>
                  <a:pt x="382" y="359"/>
                </a:lnTo>
                <a:lnTo>
                  <a:pt x="410" y="355"/>
                </a:lnTo>
                <a:lnTo>
                  <a:pt x="444" y="351"/>
                </a:lnTo>
                <a:lnTo>
                  <a:pt x="482" y="347"/>
                </a:lnTo>
                <a:lnTo>
                  <a:pt x="523" y="347"/>
                </a:lnTo>
                <a:lnTo>
                  <a:pt x="523" y="347"/>
                </a:lnTo>
                <a:close/>
                <a:moveTo>
                  <a:pt x="398" y="492"/>
                </a:moveTo>
                <a:lnTo>
                  <a:pt x="398" y="492"/>
                </a:lnTo>
                <a:lnTo>
                  <a:pt x="398" y="796"/>
                </a:lnTo>
                <a:lnTo>
                  <a:pt x="398" y="796"/>
                </a:lnTo>
                <a:lnTo>
                  <a:pt x="410" y="802"/>
                </a:lnTo>
                <a:lnTo>
                  <a:pt x="422" y="804"/>
                </a:lnTo>
                <a:lnTo>
                  <a:pt x="436" y="806"/>
                </a:lnTo>
                <a:lnTo>
                  <a:pt x="452" y="806"/>
                </a:lnTo>
                <a:lnTo>
                  <a:pt x="452" y="806"/>
                </a:lnTo>
                <a:lnTo>
                  <a:pt x="452" y="502"/>
                </a:lnTo>
                <a:lnTo>
                  <a:pt x="452" y="502"/>
                </a:lnTo>
                <a:lnTo>
                  <a:pt x="424" y="500"/>
                </a:lnTo>
                <a:lnTo>
                  <a:pt x="398" y="492"/>
                </a:lnTo>
                <a:lnTo>
                  <a:pt x="398" y="492"/>
                </a:lnTo>
                <a:close/>
                <a:moveTo>
                  <a:pt x="651" y="412"/>
                </a:moveTo>
                <a:lnTo>
                  <a:pt x="651" y="412"/>
                </a:lnTo>
                <a:lnTo>
                  <a:pt x="625" y="408"/>
                </a:lnTo>
                <a:lnTo>
                  <a:pt x="593" y="404"/>
                </a:lnTo>
                <a:lnTo>
                  <a:pt x="559" y="402"/>
                </a:lnTo>
                <a:lnTo>
                  <a:pt x="523" y="400"/>
                </a:lnTo>
                <a:lnTo>
                  <a:pt x="523" y="400"/>
                </a:lnTo>
                <a:lnTo>
                  <a:pt x="484" y="402"/>
                </a:lnTo>
                <a:lnTo>
                  <a:pt x="450" y="404"/>
                </a:lnTo>
                <a:lnTo>
                  <a:pt x="418" y="408"/>
                </a:lnTo>
                <a:lnTo>
                  <a:pt x="392" y="412"/>
                </a:lnTo>
                <a:lnTo>
                  <a:pt x="392" y="418"/>
                </a:lnTo>
                <a:lnTo>
                  <a:pt x="392" y="418"/>
                </a:lnTo>
                <a:lnTo>
                  <a:pt x="418" y="422"/>
                </a:lnTo>
                <a:lnTo>
                  <a:pt x="450" y="426"/>
                </a:lnTo>
                <a:lnTo>
                  <a:pt x="484" y="428"/>
                </a:lnTo>
                <a:lnTo>
                  <a:pt x="523" y="428"/>
                </a:lnTo>
                <a:lnTo>
                  <a:pt x="523" y="428"/>
                </a:lnTo>
                <a:lnTo>
                  <a:pt x="559" y="428"/>
                </a:lnTo>
                <a:lnTo>
                  <a:pt x="593" y="426"/>
                </a:lnTo>
                <a:lnTo>
                  <a:pt x="625" y="422"/>
                </a:lnTo>
                <a:lnTo>
                  <a:pt x="651" y="418"/>
                </a:lnTo>
                <a:lnTo>
                  <a:pt x="651" y="412"/>
                </a:lnTo>
                <a:lnTo>
                  <a:pt x="651" y="412"/>
                </a:lnTo>
                <a:close/>
                <a:moveTo>
                  <a:pt x="76" y="291"/>
                </a:moveTo>
                <a:lnTo>
                  <a:pt x="76" y="291"/>
                </a:lnTo>
                <a:lnTo>
                  <a:pt x="98" y="297"/>
                </a:lnTo>
                <a:lnTo>
                  <a:pt x="123" y="299"/>
                </a:lnTo>
                <a:lnTo>
                  <a:pt x="123" y="299"/>
                </a:lnTo>
                <a:lnTo>
                  <a:pt x="123" y="562"/>
                </a:lnTo>
                <a:lnTo>
                  <a:pt x="123" y="562"/>
                </a:lnTo>
                <a:lnTo>
                  <a:pt x="96" y="560"/>
                </a:lnTo>
                <a:lnTo>
                  <a:pt x="86" y="558"/>
                </a:lnTo>
                <a:lnTo>
                  <a:pt x="76" y="554"/>
                </a:lnTo>
                <a:lnTo>
                  <a:pt x="76" y="554"/>
                </a:lnTo>
                <a:lnTo>
                  <a:pt x="76" y="291"/>
                </a:lnTo>
                <a:lnTo>
                  <a:pt x="76" y="291"/>
                </a:lnTo>
                <a:close/>
                <a:moveTo>
                  <a:pt x="76" y="237"/>
                </a:moveTo>
                <a:lnTo>
                  <a:pt x="76" y="237"/>
                </a:lnTo>
                <a:lnTo>
                  <a:pt x="100" y="233"/>
                </a:lnTo>
                <a:lnTo>
                  <a:pt x="127" y="229"/>
                </a:lnTo>
                <a:lnTo>
                  <a:pt x="157" y="227"/>
                </a:lnTo>
                <a:lnTo>
                  <a:pt x="189" y="227"/>
                </a:lnTo>
                <a:lnTo>
                  <a:pt x="189" y="227"/>
                </a:lnTo>
                <a:lnTo>
                  <a:pt x="221" y="227"/>
                </a:lnTo>
                <a:lnTo>
                  <a:pt x="251" y="229"/>
                </a:lnTo>
                <a:lnTo>
                  <a:pt x="277" y="233"/>
                </a:lnTo>
                <a:lnTo>
                  <a:pt x="301" y="237"/>
                </a:lnTo>
                <a:lnTo>
                  <a:pt x="301" y="241"/>
                </a:lnTo>
                <a:lnTo>
                  <a:pt x="301" y="241"/>
                </a:lnTo>
                <a:lnTo>
                  <a:pt x="277" y="245"/>
                </a:lnTo>
                <a:lnTo>
                  <a:pt x="251" y="249"/>
                </a:lnTo>
                <a:lnTo>
                  <a:pt x="221" y="251"/>
                </a:lnTo>
                <a:lnTo>
                  <a:pt x="189" y="251"/>
                </a:lnTo>
                <a:lnTo>
                  <a:pt x="189" y="251"/>
                </a:lnTo>
                <a:lnTo>
                  <a:pt x="157" y="251"/>
                </a:lnTo>
                <a:lnTo>
                  <a:pt x="127" y="249"/>
                </a:lnTo>
                <a:lnTo>
                  <a:pt x="100" y="245"/>
                </a:lnTo>
                <a:lnTo>
                  <a:pt x="76" y="241"/>
                </a:lnTo>
                <a:lnTo>
                  <a:pt x="76" y="237"/>
                </a:lnTo>
                <a:close/>
              </a:path>
            </a:pathLst>
          </a:custGeom>
          <a:solidFill>
            <a:schemeClr val="bg1"/>
          </a:solidFill>
          <a:ln w="9525">
            <a:noFill/>
          </a:ln>
        </p:spPr>
        <p:txBody>
          <a:bodyPr/>
          <a:p>
            <a:endParaRPr altLang="en-US" lang="zh-CN"/>
          </a:p>
        </p:txBody>
      </p:sp>
      <p:sp>
        <p:nvSpPr>
          <p:cNvPr id="1049440" name="Freeform 5"/>
          <p:cNvSpPr>
            <a:spLocks noEditPoints="1"/>
          </p:cNvSpPr>
          <p:nvPr/>
        </p:nvSpPr>
        <p:spPr>
          <a:xfrm>
            <a:off x="2801938" y="3244850"/>
            <a:ext cx="247650" cy="180975"/>
          </a:xfrm>
          <a:custGeom>
            <a:avLst/>
            <a:ahLst/>
            <a:cxnLst>
              <a:cxn ang="0">
                <a:pos x="490" y="58"/>
              </a:cxn>
              <a:cxn ang="0">
                <a:pos x="340" y="67"/>
              </a:cxn>
              <a:cxn ang="0">
                <a:pos x="148" y="191"/>
              </a:cxn>
              <a:cxn ang="0">
                <a:pos x="45" y="386"/>
              </a:cxn>
              <a:cxn ang="0">
                <a:pos x="73" y="576"/>
              </a:cxn>
              <a:cxn ang="0">
                <a:pos x="212" y="685"/>
              </a:cxn>
              <a:cxn ang="0">
                <a:pos x="390" y="677"/>
              </a:cxn>
              <a:cxn ang="0">
                <a:pos x="582" y="537"/>
              </a:cxn>
              <a:cxn ang="0">
                <a:pos x="599" y="448"/>
              </a:cxn>
              <a:cxn ang="0">
                <a:pos x="499" y="386"/>
              </a:cxn>
              <a:cxn ang="0">
                <a:pos x="507" y="270"/>
              </a:cxn>
              <a:cxn ang="0">
                <a:pos x="272" y="540"/>
              </a:cxn>
              <a:cxn ang="0">
                <a:pos x="336" y="597"/>
              </a:cxn>
              <a:cxn ang="0">
                <a:pos x="272" y="655"/>
              </a:cxn>
              <a:cxn ang="0">
                <a:pos x="210" y="597"/>
              </a:cxn>
              <a:cxn ang="0">
                <a:pos x="272" y="540"/>
              </a:cxn>
              <a:cxn ang="0">
                <a:pos x="220" y="428"/>
              </a:cxn>
              <a:cxn ang="0">
                <a:pos x="186" y="505"/>
              </a:cxn>
              <a:cxn ang="0">
                <a:pos x="105" y="473"/>
              </a:cxn>
              <a:cxn ang="0">
                <a:pos x="137" y="398"/>
              </a:cxn>
              <a:cxn ang="0">
                <a:pos x="261" y="261"/>
              </a:cxn>
              <a:cxn ang="0">
                <a:pos x="261" y="343"/>
              </a:cxn>
              <a:cxn ang="0">
                <a:pos x="171" y="343"/>
              </a:cxn>
              <a:cxn ang="0">
                <a:pos x="171" y="261"/>
              </a:cxn>
              <a:cxn ang="0">
                <a:pos x="676" y="249"/>
              </a:cxn>
              <a:cxn ang="0">
                <a:pos x="721" y="69"/>
              </a:cxn>
              <a:cxn ang="0">
                <a:pos x="826" y="114"/>
              </a:cxn>
              <a:cxn ang="0">
                <a:pos x="779" y="283"/>
              </a:cxn>
              <a:cxn ang="0">
                <a:pos x="790" y="456"/>
              </a:cxn>
              <a:cxn ang="0">
                <a:pos x="715" y="548"/>
              </a:cxn>
              <a:cxn ang="0">
                <a:pos x="719" y="195"/>
              </a:cxn>
              <a:cxn ang="0">
                <a:pos x="743" y="79"/>
              </a:cxn>
              <a:cxn ang="0">
                <a:pos x="687" y="214"/>
              </a:cxn>
              <a:cxn ang="0">
                <a:pos x="569" y="86"/>
              </a:cxn>
              <a:cxn ang="0">
                <a:pos x="542" y="285"/>
              </a:cxn>
              <a:cxn ang="0">
                <a:pos x="533" y="364"/>
              </a:cxn>
              <a:cxn ang="0">
                <a:pos x="627" y="420"/>
              </a:cxn>
              <a:cxn ang="0">
                <a:pos x="625" y="537"/>
              </a:cxn>
              <a:cxn ang="0">
                <a:pos x="495" y="668"/>
              </a:cxn>
              <a:cxn ang="0">
                <a:pos x="313" y="732"/>
              </a:cxn>
              <a:cxn ang="0">
                <a:pos x="113" y="677"/>
              </a:cxn>
              <a:cxn ang="0">
                <a:pos x="4" y="493"/>
              </a:cxn>
              <a:cxn ang="0">
                <a:pos x="47" y="268"/>
              </a:cxn>
              <a:cxn ang="0">
                <a:pos x="205" y="94"/>
              </a:cxn>
              <a:cxn ang="0">
                <a:pos x="400" y="13"/>
              </a:cxn>
              <a:cxn ang="0">
                <a:pos x="537" y="43"/>
              </a:cxn>
              <a:cxn ang="0">
                <a:pos x="450" y="229"/>
              </a:cxn>
              <a:cxn ang="0">
                <a:pos x="368" y="246"/>
              </a:cxn>
              <a:cxn ang="0">
                <a:pos x="317" y="199"/>
              </a:cxn>
              <a:cxn ang="0">
                <a:pos x="370" y="112"/>
              </a:cxn>
              <a:cxn ang="0">
                <a:pos x="450" y="107"/>
              </a:cxn>
              <a:cxn ang="0">
                <a:pos x="443" y="184"/>
              </a:cxn>
              <a:cxn ang="0">
                <a:pos x="383" y="212"/>
              </a:cxn>
              <a:cxn ang="0">
                <a:pos x="353" y="193"/>
              </a:cxn>
              <a:cxn ang="0">
                <a:pos x="385" y="146"/>
              </a:cxn>
              <a:cxn ang="0">
                <a:pos x="445" y="146"/>
              </a:cxn>
              <a:cxn ang="0">
                <a:pos x="443" y="184"/>
              </a:cxn>
            </a:cxnLst>
            <a:rect l="0" t="0" r="0" b="0"/>
            <a:pathLst>
              <a:path w="839" h="734">
                <a:moveTo>
                  <a:pt x="537" y="112"/>
                </a:moveTo>
                <a:lnTo>
                  <a:pt x="537" y="112"/>
                </a:lnTo>
                <a:lnTo>
                  <a:pt x="535" y="101"/>
                </a:lnTo>
                <a:lnTo>
                  <a:pt x="529" y="88"/>
                </a:lnTo>
                <a:lnTo>
                  <a:pt x="522" y="79"/>
                </a:lnTo>
                <a:lnTo>
                  <a:pt x="514" y="71"/>
                </a:lnTo>
                <a:lnTo>
                  <a:pt x="514" y="71"/>
                </a:lnTo>
                <a:lnTo>
                  <a:pt x="503" y="62"/>
                </a:lnTo>
                <a:lnTo>
                  <a:pt x="490" y="58"/>
                </a:lnTo>
                <a:lnTo>
                  <a:pt x="477" y="52"/>
                </a:lnTo>
                <a:lnTo>
                  <a:pt x="460" y="49"/>
                </a:lnTo>
                <a:lnTo>
                  <a:pt x="460" y="49"/>
                </a:lnTo>
                <a:lnTo>
                  <a:pt x="443" y="47"/>
                </a:lnTo>
                <a:lnTo>
                  <a:pt x="422" y="47"/>
                </a:lnTo>
                <a:lnTo>
                  <a:pt x="402" y="49"/>
                </a:lnTo>
                <a:lnTo>
                  <a:pt x="381" y="54"/>
                </a:lnTo>
                <a:lnTo>
                  <a:pt x="362" y="58"/>
                </a:lnTo>
                <a:lnTo>
                  <a:pt x="340" y="67"/>
                </a:lnTo>
                <a:lnTo>
                  <a:pt x="298" y="84"/>
                </a:lnTo>
                <a:lnTo>
                  <a:pt x="298" y="84"/>
                </a:lnTo>
                <a:lnTo>
                  <a:pt x="274" y="97"/>
                </a:lnTo>
                <a:lnTo>
                  <a:pt x="250" y="109"/>
                </a:lnTo>
                <a:lnTo>
                  <a:pt x="227" y="124"/>
                </a:lnTo>
                <a:lnTo>
                  <a:pt x="205" y="142"/>
                </a:lnTo>
                <a:lnTo>
                  <a:pt x="184" y="157"/>
                </a:lnTo>
                <a:lnTo>
                  <a:pt x="165" y="174"/>
                </a:lnTo>
                <a:lnTo>
                  <a:pt x="148" y="191"/>
                </a:lnTo>
                <a:lnTo>
                  <a:pt x="133" y="210"/>
                </a:lnTo>
                <a:lnTo>
                  <a:pt x="133" y="210"/>
                </a:lnTo>
                <a:lnTo>
                  <a:pt x="113" y="234"/>
                </a:lnTo>
                <a:lnTo>
                  <a:pt x="96" y="259"/>
                </a:lnTo>
                <a:lnTo>
                  <a:pt x="81" y="285"/>
                </a:lnTo>
                <a:lnTo>
                  <a:pt x="68" y="311"/>
                </a:lnTo>
                <a:lnTo>
                  <a:pt x="58" y="334"/>
                </a:lnTo>
                <a:lnTo>
                  <a:pt x="49" y="360"/>
                </a:lnTo>
                <a:lnTo>
                  <a:pt x="45" y="386"/>
                </a:lnTo>
                <a:lnTo>
                  <a:pt x="41" y="411"/>
                </a:lnTo>
                <a:lnTo>
                  <a:pt x="41" y="411"/>
                </a:lnTo>
                <a:lnTo>
                  <a:pt x="39" y="437"/>
                </a:lnTo>
                <a:lnTo>
                  <a:pt x="39" y="463"/>
                </a:lnTo>
                <a:lnTo>
                  <a:pt x="41" y="486"/>
                </a:lnTo>
                <a:lnTo>
                  <a:pt x="47" y="510"/>
                </a:lnTo>
                <a:lnTo>
                  <a:pt x="54" y="533"/>
                </a:lnTo>
                <a:lnTo>
                  <a:pt x="62" y="555"/>
                </a:lnTo>
                <a:lnTo>
                  <a:pt x="73" y="576"/>
                </a:lnTo>
                <a:lnTo>
                  <a:pt x="86" y="595"/>
                </a:lnTo>
                <a:lnTo>
                  <a:pt x="86" y="595"/>
                </a:lnTo>
                <a:lnTo>
                  <a:pt x="103" y="615"/>
                </a:lnTo>
                <a:lnTo>
                  <a:pt x="118" y="632"/>
                </a:lnTo>
                <a:lnTo>
                  <a:pt x="137" y="647"/>
                </a:lnTo>
                <a:lnTo>
                  <a:pt x="154" y="659"/>
                </a:lnTo>
                <a:lnTo>
                  <a:pt x="173" y="670"/>
                </a:lnTo>
                <a:lnTo>
                  <a:pt x="191" y="679"/>
                </a:lnTo>
                <a:lnTo>
                  <a:pt x="212" y="685"/>
                </a:lnTo>
                <a:lnTo>
                  <a:pt x="231" y="692"/>
                </a:lnTo>
                <a:lnTo>
                  <a:pt x="250" y="694"/>
                </a:lnTo>
                <a:lnTo>
                  <a:pt x="270" y="696"/>
                </a:lnTo>
                <a:lnTo>
                  <a:pt x="291" y="696"/>
                </a:lnTo>
                <a:lnTo>
                  <a:pt x="310" y="696"/>
                </a:lnTo>
                <a:lnTo>
                  <a:pt x="332" y="694"/>
                </a:lnTo>
                <a:lnTo>
                  <a:pt x="351" y="689"/>
                </a:lnTo>
                <a:lnTo>
                  <a:pt x="390" y="677"/>
                </a:lnTo>
                <a:lnTo>
                  <a:pt x="390" y="677"/>
                </a:lnTo>
                <a:lnTo>
                  <a:pt x="413" y="668"/>
                </a:lnTo>
                <a:lnTo>
                  <a:pt x="435" y="659"/>
                </a:lnTo>
                <a:lnTo>
                  <a:pt x="456" y="649"/>
                </a:lnTo>
                <a:lnTo>
                  <a:pt x="475" y="636"/>
                </a:lnTo>
                <a:lnTo>
                  <a:pt x="514" y="610"/>
                </a:lnTo>
                <a:lnTo>
                  <a:pt x="546" y="580"/>
                </a:lnTo>
                <a:lnTo>
                  <a:pt x="546" y="580"/>
                </a:lnTo>
                <a:lnTo>
                  <a:pt x="572" y="552"/>
                </a:lnTo>
                <a:lnTo>
                  <a:pt x="582" y="537"/>
                </a:lnTo>
                <a:lnTo>
                  <a:pt x="591" y="522"/>
                </a:lnTo>
                <a:lnTo>
                  <a:pt x="597" y="510"/>
                </a:lnTo>
                <a:lnTo>
                  <a:pt x="602" y="495"/>
                </a:lnTo>
                <a:lnTo>
                  <a:pt x="606" y="482"/>
                </a:lnTo>
                <a:lnTo>
                  <a:pt x="606" y="469"/>
                </a:lnTo>
                <a:lnTo>
                  <a:pt x="606" y="469"/>
                </a:lnTo>
                <a:lnTo>
                  <a:pt x="606" y="463"/>
                </a:lnTo>
                <a:lnTo>
                  <a:pt x="604" y="454"/>
                </a:lnTo>
                <a:lnTo>
                  <a:pt x="599" y="448"/>
                </a:lnTo>
                <a:lnTo>
                  <a:pt x="595" y="441"/>
                </a:lnTo>
                <a:lnTo>
                  <a:pt x="589" y="435"/>
                </a:lnTo>
                <a:lnTo>
                  <a:pt x="582" y="430"/>
                </a:lnTo>
                <a:lnTo>
                  <a:pt x="563" y="420"/>
                </a:lnTo>
                <a:lnTo>
                  <a:pt x="563" y="420"/>
                </a:lnTo>
                <a:lnTo>
                  <a:pt x="563" y="420"/>
                </a:lnTo>
                <a:lnTo>
                  <a:pt x="535" y="409"/>
                </a:lnTo>
                <a:lnTo>
                  <a:pt x="514" y="398"/>
                </a:lnTo>
                <a:lnTo>
                  <a:pt x="499" y="386"/>
                </a:lnTo>
                <a:lnTo>
                  <a:pt x="490" y="373"/>
                </a:lnTo>
                <a:lnTo>
                  <a:pt x="484" y="360"/>
                </a:lnTo>
                <a:lnTo>
                  <a:pt x="482" y="345"/>
                </a:lnTo>
                <a:lnTo>
                  <a:pt x="484" y="330"/>
                </a:lnTo>
                <a:lnTo>
                  <a:pt x="488" y="313"/>
                </a:lnTo>
                <a:lnTo>
                  <a:pt x="488" y="313"/>
                </a:lnTo>
                <a:lnTo>
                  <a:pt x="497" y="291"/>
                </a:lnTo>
                <a:lnTo>
                  <a:pt x="507" y="270"/>
                </a:lnTo>
                <a:lnTo>
                  <a:pt x="507" y="270"/>
                </a:lnTo>
                <a:lnTo>
                  <a:pt x="522" y="236"/>
                </a:lnTo>
                <a:lnTo>
                  <a:pt x="531" y="219"/>
                </a:lnTo>
                <a:lnTo>
                  <a:pt x="535" y="199"/>
                </a:lnTo>
                <a:lnTo>
                  <a:pt x="539" y="178"/>
                </a:lnTo>
                <a:lnTo>
                  <a:pt x="542" y="159"/>
                </a:lnTo>
                <a:lnTo>
                  <a:pt x="542" y="135"/>
                </a:lnTo>
                <a:lnTo>
                  <a:pt x="537" y="112"/>
                </a:lnTo>
                <a:lnTo>
                  <a:pt x="537" y="112"/>
                </a:lnTo>
                <a:close/>
                <a:moveTo>
                  <a:pt x="272" y="540"/>
                </a:moveTo>
                <a:lnTo>
                  <a:pt x="272" y="540"/>
                </a:lnTo>
                <a:lnTo>
                  <a:pt x="285" y="542"/>
                </a:lnTo>
                <a:lnTo>
                  <a:pt x="298" y="546"/>
                </a:lnTo>
                <a:lnTo>
                  <a:pt x="308" y="550"/>
                </a:lnTo>
                <a:lnTo>
                  <a:pt x="317" y="557"/>
                </a:lnTo>
                <a:lnTo>
                  <a:pt x="325" y="565"/>
                </a:lnTo>
                <a:lnTo>
                  <a:pt x="330" y="576"/>
                </a:lnTo>
                <a:lnTo>
                  <a:pt x="334" y="587"/>
                </a:lnTo>
                <a:lnTo>
                  <a:pt x="336" y="597"/>
                </a:lnTo>
                <a:lnTo>
                  <a:pt x="336" y="597"/>
                </a:lnTo>
                <a:lnTo>
                  <a:pt x="334" y="610"/>
                </a:lnTo>
                <a:lnTo>
                  <a:pt x="330" y="621"/>
                </a:lnTo>
                <a:lnTo>
                  <a:pt x="325" y="632"/>
                </a:lnTo>
                <a:lnTo>
                  <a:pt x="317" y="640"/>
                </a:lnTo>
                <a:lnTo>
                  <a:pt x="308" y="647"/>
                </a:lnTo>
                <a:lnTo>
                  <a:pt x="298" y="651"/>
                </a:lnTo>
                <a:lnTo>
                  <a:pt x="285" y="655"/>
                </a:lnTo>
                <a:lnTo>
                  <a:pt x="272" y="655"/>
                </a:lnTo>
                <a:lnTo>
                  <a:pt x="272" y="655"/>
                </a:lnTo>
                <a:lnTo>
                  <a:pt x="259" y="655"/>
                </a:lnTo>
                <a:lnTo>
                  <a:pt x="248" y="651"/>
                </a:lnTo>
                <a:lnTo>
                  <a:pt x="238" y="647"/>
                </a:lnTo>
                <a:lnTo>
                  <a:pt x="227" y="640"/>
                </a:lnTo>
                <a:lnTo>
                  <a:pt x="220" y="632"/>
                </a:lnTo>
                <a:lnTo>
                  <a:pt x="214" y="621"/>
                </a:lnTo>
                <a:lnTo>
                  <a:pt x="210" y="610"/>
                </a:lnTo>
                <a:lnTo>
                  <a:pt x="210" y="597"/>
                </a:lnTo>
                <a:lnTo>
                  <a:pt x="210" y="597"/>
                </a:lnTo>
                <a:lnTo>
                  <a:pt x="210" y="587"/>
                </a:lnTo>
                <a:lnTo>
                  <a:pt x="214" y="576"/>
                </a:lnTo>
                <a:lnTo>
                  <a:pt x="220" y="565"/>
                </a:lnTo>
                <a:lnTo>
                  <a:pt x="227" y="557"/>
                </a:lnTo>
                <a:lnTo>
                  <a:pt x="238" y="550"/>
                </a:lnTo>
                <a:lnTo>
                  <a:pt x="248" y="546"/>
                </a:lnTo>
                <a:lnTo>
                  <a:pt x="259" y="542"/>
                </a:lnTo>
                <a:lnTo>
                  <a:pt x="272" y="540"/>
                </a:lnTo>
                <a:lnTo>
                  <a:pt x="272" y="540"/>
                </a:lnTo>
                <a:close/>
                <a:moveTo>
                  <a:pt x="163" y="394"/>
                </a:moveTo>
                <a:lnTo>
                  <a:pt x="163" y="394"/>
                </a:lnTo>
                <a:lnTo>
                  <a:pt x="176" y="394"/>
                </a:lnTo>
                <a:lnTo>
                  <a:pt x="186" y="398"/>
                </a:lnTo>
                <a:lnTo>
                  <a:pt x="197" y="403"/>
                </a:lnTo>
                <a:lnTo>
                  <a:pt x="208" y="411"/>
                </a:lnTo>
                <a:lnTo>
                  <a:pt x="214" y="420"/>
                </a:lnTo>
                <a:lnTo>
                  <a:pt x="220" y="428"/>
                </a:lnTo>
                <a:lnTo>
                  <a:pt x="225" y="439"/>
                </a:lnTo>
                <a:lnTo>
                  <a:pt x="225" y="452"/>
                </a:lnTo>
                <a:lnTo>
                  <a:pt x="225" y="452"/>
                </a:lnTo>
                <a:lnTo>
                  <a:pt x="225" y="463"/>
                </a:lnTo>
                <a:lnTo>
                  <a:pt x="220" y="473"/>
                </a:lnTo>
                <a:lnTo>
                  <a:pt x="214" y="484"/>
                </a:lnTo>
                <a:lnTo>
                  <a:pt x="208" y="493"/>
                </a:lnTo>
                <a:lnTo>
                  <a:pt x="197" y="499"/>
                </a:lnTo>
                <a:lnTo>
                  <a:pt x="186" y="505"/>
                </a:lnTo>
                <a:lnTo>
                  <a:pt x="176" y="508"/>
                </a:lnTo>
                <a:lnTo>
                  <a:pt x="163" y="510"/>
                </a:lnTo>
                <a:lnTo>
                  <a:pt x="163" y="510"/>
                </a:lnTo>
                <a:lnTo>
                  <a:pt x="150" y="508"/>
                </a:lnTo>
                <a:lnTo>
                  <a:pt x="137" y="505"/>
                </a:lnTo>
                <a:lnTo>
                  <a:pt x="126" y="499"/>
                </a:lnTo>
                <a:lnTo>
                  <a:pt x="118" y="493"/>
                </a:lnTo>
                <a:lnTo>
                  <a:pt x="109" y="484"/>
                </a:lnTo>
                <a:lnTo>
                  <a:pt x="105" y="473"/>
                </a:lnTo>
                <a:lnTo>
                  <a:pt x="101" y="463"/>
                </a:lnTo>
                <a:lnTo>
                  <a:pt x="98" y="452"/>
                </a:lnTo>
                <a:lnTo>
                  <a:pt x="98" y="452"/>
                </a:lnTo>
                <a:lnTo>
                  <a:pt x="101" y="439"/>
                </a:lnTo>
                <a:lnTo>
                  <a:pt x="105" y="428"/>
                </a:lnTo>
                <a:lnTo>
                  <a:pt x="109" y="420"/>
                </a:lnTo>
                <a:lnTo>
                  <a:pt x="118" y="411"/>
                </a:lnTo>
                <a:lnTo>
                  <a:pt x="126" y="403"/>
                </a:lnTo>
                <a:lnTo>
                  <a:pt x="137" y="398"/>
                </a:lnTo>
                <a:lnTo>
                  <a:pt x="150" y="394"/>
                </a:lnTo>
                <a:lnTo>
                  <a:pt x="163" y="394"/>
                </a:lnTo>
                <a:lnTo>
                  <a:pt x="163" y="394"/>
                </a:lnTo>
                <a:close/>
                <a:moveTo>
                  <a:pt x="216" y="244"/>
                </a:moveTo>
                <a:lnTo>
                  <a:pt x="216" y="244"/>
                </a:lnTo>
                <a:lnTo>
                  <a:pt x="229" y="246"/>
                </a:lnTo>
                <a:lnTo>
                  <a:pt x="240" y="249"/>
                </a:lnTo>
                <a:lnTo>
                  <a:pt x="250" y="255"/>
                </a:lnTo>
                <a:lnTo>
                  <a:pt x="261" y="261"/>
                </a:lnTo>
                <a:lnTo>
                  <a:pt x="268" y="270"/>
                </a:lnTo>
                <a:lnTo>
                  <a:pt x="274" y="281"/>
                </a:lnTo>
                <a:lnTo>
                  <a:pt x="278" y="291"/>
                </a:lnTo>
                <a:lnTo>
                  <a:pt x="278" y="302"/>
                </a:lnTo>
                <a:lnTo>
                  <a:pt x="278" y="302"/>
                </a:lnTo>
                <a:lnTo>
                  <a:pt x="278" y="315"/>
                </a:lnTo>
                <a:lnTo>
                  <a:pt x="274" y="326"/>
                </a:lnTo>
                <a:lnTo>
                  <a:pt x="268" y="334"/>
                </a:lnTo>
                <a:lnTo>
                  <a:pt x="261" y="343"/>
                </a:lnTo>
                <a:lnTo>
                  <a:pt x="250" y="351"/>
                </a:lnTo>
                <a:lnTo>
                  <a:pt x="240" y="356"/>
                </a:lnTo>
                <a:lnTo>
                  <a:pt x="229" y="360"/>
                </a:lnTo>
                <a:lnTo>
                  <a:pt x="216" y="360"/>
                </a:lnTo>
                <a:lnTo>
                  <a:pt x="216" y="360"/>
                </a:lnTo>
                <a:lnTo>
                  <a:pt x="203" y="360"/>
                </a:lnTo>
                <a:lnTo>
                  <a:pt x="191" y="356"/>
                </a:lnTo>
                <a:lnTo>
                  <a:pt x="180" y="351"/>
                </a:lnTo>
                <a:lnTo>
                  <a:pt x="171" y="343"/>
                </a:lnTo>
                <a:lnTo>
                  <a:pt x="165" y="334"/>
                </a:lnTo>
                <a:lnTo>
                  <a:pt x="158" y="326"/>
                </a:lnTo>
                <a:lnTo>
                  <a:pt x="154" y="315"/>
                </a:lnTo>
                <a:lnTo>
                  <a:pt x="152" y="302"/>
                </a:lnTo>
                <a:lnTo>
                  <a:pt x="152" y="302"/>
                </a:lnTo>
                <a:lnTo>
                  <a:pt x="154" y="291"/>
                </a:lnTo>
                <a:lnTo>
                  <a:pt x="158" y="281"/>
                </a:lnTo>
                <a:lnTo>
                  <a:pt x="165" y="270"/>
                </a:lnTo>
                <a:lnTo>
                  <a:pt x="171" y="261"/>
                </a:lnTo>
                <a:lnTo>
                  <a:pt x="180" y="255"/>
                </a:lnTo>
                <a:lnTo>
                  <a:pt x="191" y="249"/>
                </a:lnTo>
                <a:lnTo>
                  <a:pt x="203" y="246"/>
                </a:lnTo>
                <a:lnTo>
                  <a:pt x="216" y="244"/>
                </a:lnTo>
                <a:lnTo>
                  <a:pt x="216" y="244"/>
                </a:lnTo>
                <a:close/>
                <a:moveTo>
                  <a:pt x="717" y="283"/>
                </a:moveTo>
                <a:lnTo>
                  <a:pt x="717" y="283"/>
                </a:lnTo>
                <a:lnTo>
                  <a:pt x="694" y="266"/>
                </a:lnTo>
                <a:lnTo>
                  <a:pt x="676" y="249"/>
                </a:lnTo>
                <a:lnTo>
                  <a:pt x="666" y="229"/>
                </a:lnTo>
                <a:lnTo>
                  <a:pt x="661" y="212"/>
                </a:lnTo>
                <a:lnTo>
                  <a:pt x="659" y="195"/>
                </a:lnTo>
                <a:lnTo>
                  <a:pt x="661" y="176"/>
                </a:lnTo>
                <a:lnTo>
                  <a:pt x="668" y="159"/>
                </a:lnTo>
                <a:lnTo>
                  <a:pt x="676" y="142"/>
                </a:lnTo>
                <a:lnTo>
                  <a:pt x="687" y="122"/>
                </a:lnTo>
                <a:lnTo>
                  <a:pt x="698" y="105"/>
                </a:lnTo>
                <a:lnTo>
                  <a:pt x="721" y="69"/>
                </a:lnTo>
                <a:lnTo>
                  <a:pt x="743" y="35"/>
                </a:lnTo>
                <a:lnTo>
                  <a:pt x="751" y="17"/>
                </a:lnTo>
                <a:lnTo>
                  <a:pt x="756" y="0"/>
                </a:lnTo>
                <a:lnTo>
                  <a:pt x="756" y="0"/>
                </a:lnTo>
                <a:lnTo>
                  <a:pt x="764" y="9"/>
                </a:lnTo>
                <a:lnTo>
                  <a:pt x="784" y="35"/>
                </a:lnTo>
                <a:lnTo>
                  <a:pt x="805" y="71"/>
                </a:lnTo>
                <a:lnTo>
                  <a:pt x="816" y="92"/>
                </a:lnTo>
                <a:lnTo>
                  <a:pt x="826" y="114"/>
                </a:lnTo>
                <a:lnTo>
                  <a:pt x="826" y="114"/>
                </a:lnTo>
                <a:lnTo>
                  <a:pt x="833" y="137"/>
                </a:lnTo>
                <a:lnTo>
                  <a:pt x="837" y="163"/>
                </a:lnTo>
                <a:lnTo>
                  <a:pt x="839" y="186"/>
                </a:lnTo>
                <a:lnTo>
                  <a:pt x="835" y="208"/>
                </a:lnTo>
                <a:lnTo>
                  <a:pt x="828" y="229"/>
                </a:lnTo>
                <a:lnTo>
                  <a:pt x="818" y="249"/>
                </a:lnTo>
                <a:lnTo>
                  <a:pt x="801" y="266"/>
                </a:lnTo>
                <a:lnTo>
                  <a:pt x="779" y="283"/>
                </a:lnTo>
                <a:lnTo>
                  <a:pt x="717" y="283"/>
                </a:lnTo>
                <a:lnTo>
                  <a:pt x="717" y="283"/>
                </a:lnTo>
                <a:close/>
                <a:moveTo>
                  <a:pt x="717" y="300"/>
                </a:moveTo>
                <a:lnTo>
                  <a:pt x="717" y="300"/>
                </a:lnTo>
                <a:lnTo>
                  <a:pt x="779" y="300"/>
                </a:lnTo>
                <a:lnTo>
                  <a:pt x="779" y="300"/>
                </a:lnTo>
                <a:lnTo>
                  <a:pt x="788" y="351"/>
                </a:lnTo>
                <a:lnTo>
                  <a:pt x="790" y="405"/>
                </a:lnTo>
                <a:lnTo>
                  <a:pt x="790" y="456"/>
                </a:lnTo>
                <a:lnTo>
                  <a:pt x="788" y="505"/>
                </a:lnTo>
                <a:lnTo>
                  <a:pt x="781" y="557"/>
                </a:lnTo>
                <a:lnTo>
                  <a:pt x="775" y="606"/>
                </a:lnTo>
                <a:lnTo>
                  <a:pt x="758" y="702"/>
                </a:lnTo>
                <a:lnTo>
                  <a:pt x="758" y="702"/>
                </a:lnTo>
                <a:lnTo>
                  <a:pt x="736" y="702"/>
                </a:lnTo>
                <a:lnTo>
                  <a:pt x="736" y="702"/>
                </a:lnTo>
                <a:lnTo>
                  <a:pt x="721" y="600"/>
                </a:lnTo>
                <a:lnTo>
                  <a:pt x="715" y="548"/>
                </a:lnTo>
                <a:lnTo>
                  <a:pt x="709" y="497"/>
                </a:lnTo>
                <a:lnTo>
                  <a:pt x="706" y="448"/>
                </a:lnTo>
                <a:lnTo>
                  <a:pt x="704" y="396"/>
                </a:lnTo>
                <a:lnTo>
                  <a:pt x="709" y="347"/>
                </a:lnTo>
                <a:lnTo>
                  <a:pt x="717" y="300"/>
                </a:lnTo>
                <a:lnTo>
                  <a:pt x="717" y="300"/>
                </a:lnTo>
                <a:close/>
                <a:moveTo>
                  <a:pt x="706" y="246"/>
                </a:moveTo>
                <a:lnTo>
                  <a:pt x="706" y="246"/>
                </a:lnTo>
                <a:lnTo>
                  <a:pt x="719" y="195"/>
                </a:lnTo>
                <a:lnTo>
                  <a:pt x="732" y="148"/>
                </a:lnTo>
                <a:lnTo>
                  <a:pt x="745" y="99"/>
                </a:lnTo>
                <a:lnTo>
                  <a:pt x="751" y="71"/>
                </a:lnTo>
                <a:lnTo>
                  <a:pt x="758" y="43"/>
                </a:lnTo>
                <a:lnTo>
                  <a:pt x="758" y="43"/>
                </a:lnTo>
                <a:lnTo>
                  <a:pt x="754" y="56"/>
                </a:lnTo>
                <a:lnTo>
                  <a:pt x="749" y="69"/>
                </a:lnTo>
                <a:lnTo>
                  <a:pt x="743" y="79"/>
                </a:lnTo>
                <a:lnTo>
                  <a:pt x="743" y="79"/>
                </a:lnTo>
                <a:lnTo>
                  <a:pt x="732" y="92"/>
                </a:lnTo>
                <a:lnTo>
                  <a:pt x="715" y="112"/>
                </a:lnTo>
                <a:lnTo>
                  <a:pt x="700" y="139"/>
                </a:lnTo>
                <a:lnTo>
                  <a:pt x="691" y="154"/>
                </a:lnTo>
                <a:lnTo>
                  <a:pt x="687" y="169"/>
                </a:lnTo>
                <a:lnTo>
                  <a:pt x="687" y="169"/>
                </a:lnTo>
                <a:lnTo>
                  <a:pt x="685" y="186"/>
                </a:lnTo>
                <a:lnTo>
                  <a:pt x="685" y="201"/>
                </a:lnTo>
                <a:lnTo>
                  <a:pt x="687" y="214"/>
                </a:lnTo>
                <a:lnTo>
                  <a:pt x="691" y="225"/>
                </a:lnTo>
                <a:lnTo>
                  <a:pt x="702" y="240"/>
                </a:lnTo>
                <a:lnTo>
                  <a:pt x="706" y="246"/>
                </a:lnTo>
                <a:lnTo>
                  <a:pt x="706" y="246"/>
                </a:lnTo>
                <a:close/>
                <a:moveTo>
                  <a:pt x="537" y="43"/>
                </a:moveTo>
                <a:lnTo>
                  <a:pt x="537" y="43"/>
                </a:lnTo>
                <a:lnTo>
                  <a:pt x="550" y="56"/>
                </a:lnTo>
                <a:lnTo>
                  <a:pt x="561" y="69"/>
                </a:lnTo>
                <a:lnTo>
                  <a:pt x="569" y="86"/>
                </a:lnTo>
                <a:lnTo>
                  <a:pt x="574" y="103"/>
                </a:lnTo>
                <a:lnTo>
                  <a:pt x="574" y="103"/>
                </a:lnTo>
                <a:lnTo>
                  <a:pt x="580" y="131"/>
                </a:lnTo>
                <a:lnTo>
                  <a:pt x="580" y="159"/>
                </a:lnTo>
                <a:lnTo>
                  <a:pt x="578" y="182"/>
                </a:lnTo>
                <a:lnTo>
                  <a:pt x="574" y="206"/>
                </a:lnTo>
                <a:lnTo>
                  <a:pt x="567" y="227"/>
                </a:lnTo>
                <a:lnTo>
                  <a:pt x="559" y="249"/>
                </a:lnTo>
                <a:lnTo>
                  <a:pt x="542" y="285"/>
                </a:lnTo>
                <a:lnTo>
                  <a:pt x="542" y="285"/>
                </a:lnTo>
                <a:lnTo>
                  <a:pt x="531" y="306"/>
                </a:lnTo>
                <a:lnTo>
                  <a:pt x="524" y="323"/>
                </a:lnTo>
                <a:lnTo>
                  <a:pt x="524" y="323"/>
                </a:lnTo>
                <a:lnTo>
                  <a:pt x="522" y="332"/>
                </a:lnTo>
                <a:lnTo>
                  <a:pt x="520" y="341"/>
                </a:lnTo>
                <a:lnTo>
                  <a:pt x="522" y="349"/>
                </a:lnTo>
                <a:lnTo>
                  <a:pt x="527" y="358"/>
                </a:lnTo>
                <a:lnTo>
                  <a:pt x="533" y="364"/>
                </a:lnTo>
                <a:lnTo>
                  <a:pt x="544" y="373"/>
                </a:lnTo>
                <a:lnTo>
                  <a:pt x="557" y="379"/>
                </a:lnTo>
                <a:lnTo>
                  <a:pt x="574" y="386"/>
                </a:lnTo>
                <a:lnTo>
                  <a:pt x="576" y="386"/>
                </a:lnTo>
                <a:lnTo>
                  <a:pt x="576" y="386"/>
                </a:lnTo>
                <a:lnTo>
                  <a:pt x="591" y="392"/>
                </a:lnTo>
                <a:lnTo>
                  <a:pt x="606" y="400"/>
                </a:lnTo>
                <a:lnTo>
                  <a:pt x="617" y="409"/>
                </a:lnTo>
                <a:lnTo>
                  <a:pt x="627" y="420"/>
                </a:lnTo>
                <a:lnTo>
                  <a:pt x="634" y="430"/>
                </a:lnTo>
                <a:lnTo>
                  <a:pt x="638" y="443"/>
                </a:lnTo>
                <a:lnTo>
                  <a:pt x="642" y="456"/>
                </a:lnTo>
                <a:lnTo>
                  <a:pt x="642" y="469"/>
                </a:lnTo>
                <a:lnTo>
                  <a:pt x="642" y="469"/>
                </a:lnTo>
                <a:lnTo>
                  <a:pt x="642" y="486"/>
                </a:lnTo>
                <a:lnTo>
                  <a:pt x="638" y="503"/>
                </a:lnTo>
                <a:lnTo>
                  <a:pt x="634" y="520"/>
                </a:lnTo>
                <a:lnTo>
                  <a:pt x="625" y="537"/>
                </a:lnTo>
                <a:lnTo>
                  <a:pt x="614" y="555"/>
                </a:lnTo>
                <a:lnTo>
                  <a:pt x="602" y="572"/>
                </a:lnTo>
                <a:lnTo>
                  <a:pt x="587" y="589"/>
                </a:lnTo>
                <a:lnTo>
                  <a:pt x="572" y="606"/>
                </a:lnTo>
                <a:lnTo>
                  <a:pt x="572" y="606"/>
                </a:lnTo>
                <a:lnTo>
                  <a:pt x="554" y="623"/>
                </a:lnTo>
                <a:lnTo>
                  <a:pt x="535" y="638"/>
                </a:lnTo>
                <a:lnTo>
                  <a:pt x="516" y="653"/>
                </a:lnTo>
                <a:lnTo>
                  <a:pt x="495" y="668"/>
                </a:lnTo>
                <a:lnTo>
                  <a:pt x="473" y="681"/>
                </a:lnTo>
                <a:lnTo>
                  <a:pt x="450" y="692"/>
                </a:lnTo>
                <a:lnTo>
                  <a:pt x="426" y="702"/>
                </a:lnTo>
                <a:lnTo>
                  <a:pt x="402" y="713"/>
                </a:lnTo>
                <a:lnTo>
                  <a:pt x="402" y="713"/>
                </a:lnTo>
                <a:lnTo>
                  <a:pt x="381" y="719"/>
                </a:lnTo>
                <a:lnTo>
                  <a:pt x="357" y="726"/>
                </a:lnTo>
                <a:lnTo>
                  <a:pt x="336" y="730"/>
                </a:lnTo>
                <a:lnTo>
                  <a:pt x="313" y="732"/>
                </a:lnTo>
                <a:lnTo>
                  <a:pt x="289" y="734"/>
                </a:lnTo>
                <a:lnTo>
                  <a:pt x="268" y="734"/>
                </a:lnTo>
                <a:lnTo>
                  <a:pt x="244" y="732"/>
                </a:lnTo>
                <a:lnTo>
                  <a:pt x="220" y="728"/>
                </a:lnTo>
                <a:lnTo>
                  <a:pt x="199" y="722"/>
                </a:lnTo>
                <a:lnTo>
                  <a:pt x="178" y="713"/>
                </a:lnTo>
                <a:lnTo>
                  <a:pt x="154" y="704"/>
                </a:lnTo>
                <a:lnTo>
                  <a:pt x="135" y="692"/>
                </a:lnTo>
                <a:lnTo>
                  <a:pt x="113" y="677"/>
                </a:lnTo>
                <a:lnTo>
                  <a:pt x="94" y="659"/>
                </a:lnTo>
                <a:lnTo>
                  <a:pt x="75" y="640"/>
                </a:lnTo>
                <a:lnTo>
                  <a:pt x="56" y="617"/>
                </a:lnTo>
                <a:lnTo>
                  <a:pt x="56" y="617"/>
                </a:lnTo>
                <a:lnTo>
                  <a:pt x="41" y="595"/>
                </a:lnTo>
                <a:lnTo>
                  <a:pt x="28" y="572"/>
                </a:lnTo>
                <a:lnTo>
                  <a:pt x="19" y="546"/>
                </a:lnTo>
                <a:lnTo>
                  <a:pt x="11" y="520"/>
                </a:lnTo>
                <a:lnTo>
                  <a:pt x="4" y="493"/>
                </a:lnTo>
                <a:lnTo>
                  <a:pt x="2" y="465"/>
                </a:lnTo>
                <a:lnTo>
                  <a:pt x="0" y="435"/>
                </a:lnTo>
                <a:lnTo>
                  <a:pt x="2" y="407"/>
                </a:lnTo>
                <a:lnTo>
                  <a:pt x="2" y="407"/>
                </a:lnTo>
                <a:lnTo>
                  <a:pt x="6" y="379"/>
                </a:lnTo>
                <a:lnTo>
                  <a:pt x="13" y="351"/>
                </a:lnTo>
                <a:lnTo>
                  <a:pt x="24" y="323"/>
                </a:lnTo>
                <a:lnTo>
                  <a:pt x="34" y="296"/>
                </a:lnTo>
                <a:lnTo>
                  <a:pt x="47" y="268"/>
                </a:lnTo>
                <a:lnTo>
                  <a:pt x="64" y="240"/>
                </a:lnTo>
                <a:lnTo>
                  <a:pt x="81" y="212"/>
                </a:lnTo>
                <a:lnTo>
                  <a:pt x="103" y="184"/>
                </a:lnTo>
                <a:lnTo>
                  <a:pt x="103" y="184"/>
                </a:lnTo>
                <a:lnTo>
                  <a:pt x="120" y="167"/>
                </a:lnTo>
                <a:lnTo>
                  <a:pt x="139" y="148"/>
                </a:lnTo>
                <a:lnTo>
                  <a:pt x="161" y="129"/>
                </a:lnTo>
                <a:lnTo>
                  <a:pt x="182" y="112"/>
                </a:lnTo>
                <a:lnTo>
                  <a:pt x="205" y="94"/>
                </a:lnTo>
                <a:lnTo>
                  <a:pt x="229" y="79"/>
                </a:lnTo>
                <a:lnTo>
                  <a:pt x="255" y="64"/>
                </a:lnTo>
                <a:lnTo>
                  <a:pt x="283" y="49"/>
                </a:lnTo>
                <a:lnTo>
                  <a:pt x="283" y="49"/>
                </a:lnTo>
                <a:lnTo>
                  <a:pt x="306" y="39"/>
                </a:lnTo>
                <a:lnTo>
                  <a:pt x="330" y="30"/>
                </a:lnTo>
                <a:lnTo>
                  <a:pt x="353" y="24"/>
                </a:lnTo>
                <a:lnTo>
                  <a:pt x="377" y="17"/>
                </a:lnTo>
                <a:lnTo>
                  <a:pt x="400" y="13"/>
                </a:lnTo>
                <a:lnTo>
                  <a:pt x="422" y="11"/>
                </a:lnTo>
                <a:lnTo>
                  <a:pt x="445" y="11"/>
                </a:lnTo>
                <a:lnTo>
                  <a:pt x="467" y="13"/>
                </a:lnTo>
                <a:lnTo>
                  <a:pt x="467" y="13"/>
                </a:lnTo>
                <a:lnTo>
                  <a:pt x="486" y="17"/>
                </a:lnTo>
                <a:lnTo>
                  <a:pt x="505" y="24"/>
                </a:lnTo>
                <a:lnTo>
                  <a:pt x="522" y="32"/>
                </a:lnTo>
                <a:lnTo>
                  <a:pt x="537" y="43"/>
                </a:lnTo>
                <a:lnTo>
                  <a:pt x="537" y="43"/>
                </a:lnTo>
                <a:close/>
                <a:moveTo>
                  <a:pt x="488" y="150"/>
                </a:moveTo>
                <a:lnTo>
                  <a:pt x="488" y="150"/>
                </a:lnTo>
                <a:lnTo>
                  <a:pt x="488" y="163"/>
                </a:lnTo>
                <a:lnTo>
                  <a:pt x="486" y="178"/>
                </a:lnTo>
                <a:lnTo>
                  <a:pt x="482" y="193"/>
                </a:lnTo>
                <a:lnTo>
                  <a:pt x="473" y="208"/>
                </a:lnTo>
                <a:lnTo>
                  <a:pt x="473" y="208"/>
                </a:lnTo>
                <a:lnTo>
                  <a:pt x="462" y="219"/>
                </a:lnTo>
                <a:lnTo>
                  <a:pt x="450" y="229"/>
                </a:lnTo>
                <a:lnTo>
                  <a:pt x="435" y="238"/>
                </a:lnTo>
                <a:lnTo>
                  <a:pt x="420" y="244"/>
                </a:lnTo>
                <a:lnTo>
                  <a:pt x="420" y="244"/>
                </a:lnTo>
                <a:lnTo>
                  <a:pt x="409" y="246"/>
                </a:lnTo>
                <a:lnTo>
                  <a:pt x="409" y="246"/>
                </a:lnTo>
                <a:lnTo>
                  <a:pt x="409" y="246"/>
                </a:lnTo>
                <a:lnTo>
                  <a:pt x="396" y="249"/>
                </a:lnTo>
                <a:lnTo>
                  <a:pt x="381" y="249"/>
                </a:lnTo>
                <a:lnTo>
                  <a:pt x="368" y="246"/>
                </a:lnTo>
                <a:lnTo>
                  <a:pt x="355" y="242"/>
                </a:lnTo>
                <a:lnTo>
                  <a:pt x="355" y="242"/>
                </a:lnTo>
                <a:lnTo>
                  <a:pt x="343" y="236"/>
                </a:lnTo>
                <a:lnTo>
                  <a:pt x="332" y="227"/>
                </a:lnTo>
                <a:lnTo>
                  <a:pt x="325" y="216"/>
                </a:lnTo>
                <a:lnTo>
                  <a:pt x="319" y="206"/>
                </a:lnTo>
                <a:lnTo>
                  <a:pt x="319" y="206"/>
                </a:lnTo>
                <a:lnTo>
                  <a:pt x="317" y="199"/>
                </a:lnTo>
                <a:lnTo>
                  <a:pt x="317" y="199"/>
                </a:lnTo>
                <a:lnTo>
                  <a:pt x="317" y="199"/>
                </a:lnTo>
                <a:lnTo>
                  <a:pt x="317" y="184"/>
                </a:lnTo>
                <a:lnTo>
                  <a:pt x="319" y="169"/>
                </a:lnTo>
                <a:lnTo>
                  <a:pt x="323" y="157"/>
                </a:lnTo>
                <a:lnTo>
                  <a:pt x="332" y="142"/>
                </a:lnTo>
                <a:lnTo>
                  <a:pt x="332" y="142"/>
                </a:lnTo>
                <a:lnTo>
                  <a:pt x="343" y="131"/>
                </a:lnTo>
                <a:lnTo>
                  <a:pt x="355" y="120"/>
                </a:lnTo>
                <a:lnTo>
                  <a:pt x="370" y="112"/>
                </a:lnTo>
                <a:lnTo>
                  <a:pt x="385" y="105"/>
                </a:lnTo>
                <a:lnTo>
                  <a:pt x="385" y="105"/>
                </a:lnTo>
                <a:lnTo>
                  <a:pt x="394" y="103"/>
                </a:lnTo>
                <a:lnTo>
                  <a:pt x="394" y="103"/>
                </a:lnTo>
                <a:lnTo>
                  <a:pt x="409" y="101"/>
                </a:lnTo>
                <a:lnTo>
                  <a:pt x="424" y="101"/>
                </a:lnTo>
                <a:lnTo>
                  <a:pt x="437" y="103"/>
                </a:lnTo>
                <a:lnTo>
                  <a:pt x="450" y="107"/>
                </a:lnTo>
                <a:lnTo>
                  <a:pt x="450" y="107"/>
                </a:lnTo>
                <a:lnTo>
                  <a:pt x="462" y="114"/>
                </a:lnTo>
                <a:lnTo>
                  <a:pt x="473" y="122"/>
                </a:lnTo>
                <a:lnTo>
                  <a:pt x="480" y="131"/>
                </a:lnTo>
                <a:lnTo>
                  <a:pt x="486" y="144"/>
                </a:lnTo>
                <a:lnTo>
                  <a:pt x="486" y="144"/>
                </a:lnTo>
                <a:lnTo>
                  <a:pt x="488" y="150"/>
                </a:lnTo>
                <a:lnTo>
                  <a:pt x="488" y="150"/>
                </a:lnTo>
                <a:close/>
                <a:moveTo>
                  <a:pt x="443" y="184"/>
                </a:moveTo>
                <a:lnTo>
                  <a:pt x="443" y="184"/>
                </a:lnTo>
                <a:lnTo>
                  <a:pt x="437" y="191"/>
                </a:lnTo>
                <a:lnTo>
                  <a:pt x="428" y="199"/>
                </a:lnTo>
                <a:lnTo>
                  <a:pt x="420" y="204"/>
                </a:lnTo>
                <a:lnTo>
                  <a:pt x="409" y="208"/>
                </a:lnTo>
                <a:lnTo>
                  <a:pt x="409" y="208"/>
                </a:lnTo>
                <a:lnTo>
                  <a:pt x="402" y="210"/>
                </a:lnTo>
                <a:lnTo>
                  <a:pt x="402" y="210"/>
                </a:lnTo>
                <a:lnTo>
                  <a:pt x="402" y="210"/>
                </a:lnTo>
                <a:lnTo>
                  <a:pt x="383" y="212"/>
                </a:lnTo>
                <a:lnTo>
                  <a:pt x="377" y="210"/>
                </a:lnTo>
                <a:lnTo>
                  <a:pt x="368" y="208"/>
                </a:lnTo>
                <a:lnTo>
                  <a:pt x="368" y="208"/>
                </a:lnTo>
                <a:lnTo>
                  <a:pt x="360" y="201"/>
                </a:lnTo>
                <a:lnTo>
                  <a:pt x="355" y="199"/>
                </a:lnTo>
                <a:lnTo>
                  <a:pt x="353" y="193"/>
                </a:lnTo>
                <a:lnTo>
                  <a:pt x="353" y="193"/>
                </a:lnTo>
                <a:lnTo>
                  <a:pt x="353" y="193"/>
                </a:lnTo>
                <a:lnTo>
                  <a:pt x="353" y="193"/>
                </a:lnTo>
                <a:lnTo>
                  <a:pt x="353" y="193"/>
                </a:lnTo>
                <a:lnTo>
                  <a:pt x="353" y="184"/>
                </a:lnTo>
                <a:lnTo>
                  <a:pt x="355" y="178"/>
                </a:lnTo>
                <a:lnTo>
                  <a:pt x="357" y="171"/>
                </a:lnTo>
                <a:lnTo>
                  <a:pt x="362" y="165"/>
                </a:lnTo>
                <a:lnTo>
                  <a:pt x="362" y="165"/>
                </a:lnTo>
                <a:lnTo>
                  <a:pt x="368" y="157"/>
                </a:lnTo>
                <a:lnTo>
                  <a:pt x="377" y="150"/>
                </a:lnTo>
                <a:lnTo>
                  <a:pt x="385" y="146"/>
                </a:lnTo>
                <a:lnTo>
                  <a:pt x="396" y="142"/>
                </a:lnTo>
                <a:lnTo>
                  <a:pt x="396" y="142"/>
                </a:lnTo>
                <a:lnTo>
                  <a:pt x="402" y="139"/>
                </a:lnTo>
                <a:lnTo>
                  <a:pt x="402" y="139"/>
                </a:lnTo>
                <a:lnTo>
                  <a:pt x="420" y="137"/>
                </a:lnTo>
                <a:lnTo>
                  <a:pt x="428" y="139"/>
                </a:lnTo>
                <a:lnTo>
                  <a:pt x="437" y="142"/>
                </a:lnTo>
                <a:lnTo>
                  <a:pt x="437" y="142"/>
                </a:lnTo>
                <a:lnTo>
                  <a:pt x="445" y="146"/>
                </a:lnTo>
                <a:lnTo>
                  <a:pt x="450" y="154"/>
                </a:lnTo>
                <a:lnTo>
                  <a:pt x="450" y="154"/>
                </a:lnTo>
                <a:lnTo>
                  <a:pt x="452" y="157"/>
                </a:lnTo>
                <a:lnTo>
                  <a:pt x="452" y="157"/>
                </a:lnTo>
                <a:lnTo>
                  <a:pt x="452" y="163"/>
                </a:lnTo>
                <a:lnTo>
                  <a:pt x="450" y="171"/>
                </a:lnTo>
                <a:lnTo>
                  <a:pt x="447" y="178"/>
                </a:lnTo>
                <a:lnTo>
                  <a:pt x="443" y="184"/>
                </a:lnTo>
                <a:lnTo>
                  <a:pt x="443" y="184"/>
                </a:lnTo>
                <a:close/>
              </a:path>
            </a:pathLst>
          </a:custGeom>
          <a:solidFill>
            <a:schemeClr val="bg1"/>
          </a:solidFill>
          <a:ln w="9525">
            <a:noFill/>
          </a:ln>
        </p:spPr>
        <p:txBody>
          <a:bodyPr/>
          <a:p>
            <a:endParaRPr altLang="en-US" lang="zh-CN"/>
          </a:p>
        </p:txBody>
      </p:sp>
      <p:sp>
        <p:nvSpPr>
          <p:cNvPr id="1049441" name="Freeform 6"/>
          <p:cNvSpPr>
            <a:spLocks noEditPoints="1"/>
          </p:cNvSpPr>
          <p:nvPr/>
        </p:nvSpPr>
        <p:spPr>
          <a:xfrm>
            <a:off x="360363" y="3244850"/>
            <a:ext cx="287337" cy="133350"/>
          </a:xfrm>
          <a:custGeom>
            <a:avLst/>
            <a:ahLst/>
            <a:cxnLst>
              <a:cxn ang="0">
                <a:pos x="529" y="315"/>
              </a:cxn>
              <a:cxn ang="0">
                <a:pos x="394" y="313"/>
              </a:cxn>
              <a:cxn ang="0">
                <a:pos x="340" y="300"/>
              </a:cxn>
              <a:cxn ang="0">
                <a:pos x="233" y="253"/>
              </a:cxn>
              <a:cxn ang="0">
                <a:pos x="178" y="236"/>
              </a:cxn>
              <a:cxn ang="0">
                <a:pos x="205" y="223"/>
              </a:cxn>
              <a:cxn ang="0">
                <a:pos x="261" y="210"/>
              </a:cxn>
              <a:cxn ang="0">
                <a:pos x="413" y="221"/>
              </a:cxn>
              <a:cxn ang="0">
                <a:pos x="488" y="227"/>
              </a:cxn>
              <a:cxn ang="0">
                <a:pos x="631" y="212"/>
              </a:cxn>
              <a:cxn ang="0">
                <a:pos x="719" y="210"/>
              </a:cxn>
              <a:cxn ang="0">
                <a:pos x="771" y="225"/>
              </a:cxn>
              <a:cxn ang="0">
                <a:pos x="751" y="234"/>
              </a:cxn>
              <a:cxn ang="0">
                <a:pos x="676" y="285"/>
              </a:cxn>
              <a:cxn ang="0">
                <a:pos x="614" y="307"/>
              </a:cxn>
              <a:cxn ang="0">
                <a:pos x="571" y="313"/>
              </a:cxn>
              <a:cxn ang="0">
                <a:pos x="278" y="497"/>
              </a:cxn>
              <a:cxn ang="0">
                <a:pos x="362" y="527"/>
              </a:cxn>
              <a:cxn ang="0">
                <a:pos x="452" y="542"/>
              </a:cxn>
              <a:cxn ang="0">
                <a:pos x="546" y="538"/>
              </a:cxn>
              <a:cxn ang="0">
                <a:pos x="634" y="518"/>
              </a:cxn>
              <a:cxn ang="0">
                <a:pos x="715" y="482"/>
              </a:cxn>
              <a:cxn ang="0">
                <a:pos x="745" y="461"/>
              </a:cxn>
              <a:cxn ang="0">
                <a:pos x="865" y="341"/>
              </a:cxn>
              <a:cxn ang="0">
                <a:pos x="925" y="296"/>
              </a:cxn>
              <a:cxn ang="0">
                <a:pos x="955" y="285"/>
              </a:cxn>
              <a:cxn ang="0">
                <a:pos x="965" y="270"/>
              </a:cxn>
              <a:cxn ang="0">
                <a:pos x="948" y="244"/>
              </a:cxn>
              <a:cxn ang="0">
                <a:pos x="773" y="122"/>
              </a:cxn>
              <a:cxn ang="0">
                <a:pos x="734" y="84"/>
              </a:cxn>
              <a:cxn ang="0">
                <a:pos x="670" y="22"/>
              </a:cxn>
              <a:cxn ang="0">
                <a:pos x="638" y="3"/>
              </a:cxn>
              <a:cxn ang="0">
                <a:pos x="606" y="3"/>
              </a:cxn>
              <a:cxn ang="0">
                <a:pos x="546" y="20"/>
              </a:cxn>
              <a:cxn ang="0">
                <a:pos x="456" y="26"/>
              </a:cxn>
              <a:cxn ang="0">
                <a:pos x="362" y="3"/>
              </a:cxn>
              <a:cxn ang="0">
                <a:pos x="340" y="0"/>
              </a:cxn>
              <a:cxn ang="0">
                <a:pos x="308" y="13"/>
              </a:cxn>
              <a:cxn ang="0">
                <a:pos x="252" y="60"/>
              </a:cxn>
              <a:cxn ang="0">
                <a:pos x="195" y="122"/>
              </a:cxn>
              <a:cxn ang="0">
                <a:pos x="88" y="200"/>
              </a:cxn>
              <a:cxn ang="0">
                <a:pos x="0" y="255"/>
              </a:cxn>
              <a:cxn ang="0">
                <a:pos x="6" y="283"/>
              </a:cxn>
              <a:cxn ang="0">
                <a:pos x="26" y="289"/>
              </a:cxn>
              <a:cxn ang="0">
                <a:pos x="73" y="315"/>
              </a:cxn>
              <a:cxn ang="0">
                <a:pos x="193" y="433"/>
              </a:cxn>
              <a:cxn ang="0">
                <a:pos x="252" y="482"/>
              </a:cxn>
            </a:cxnLst>
            <a:rect l="0" t="0" r="0" b="0"/>
            <a:pathLst>
              <a:path w="968" h="542">
                <a:moveTo>
                  <a:pt x="571" y="313"/>
                </a:moveTo>
                <a:lnTo>
                  <a:pt x="571" y="313"/>
                </a:lnTo>
                <a:lnTo>
                  <a:pt x="529" y="315"/>
                </a:lnTo>
                <a:lnTo>
                  <a:pt x="484" y="315"/>
                </a:lnTo>
                <a:lnTo>
                  <a:pt x="439" y="315"/>
                </a:lnTo>
                <a:lnTo>
                  <a:pt x="394" y="313"/>
                </a:lnTo>
                <a:lnTo>
                  <a:pt x="394" y="313"/>
                </a:lnTo>
                <a:lnTo>
                  <a:pt x="366" y="309"/>
                </a:lnTo>
                <a:lnTo>
                  <a:pt x="340" y="300"/>
                </a:lnTo>
                <a:lnTo>
                  <a:pt x="312" y="289"/>
                </a:lnTo>
                <a:lnTo>
                  <a:pt x="287" y="279"/>
                </a:lnTo>
                <a:lnTo>
                  <a:pt x="233" y="253"/>
                </a:lnTo>
                <a:lnTo>
                  <a:pt x="205" y="242"/>
                </a:lnTo>
                <a:lnTo>
                  <a:pt x="178" y="236"/>
                </a:lnTo>
                <a:lnTo>
                  <a:pt x="178" y="236"/>
                </a:lnTo>
                <a:lnTo>
                  <a:pt x="188" y="229"/>
                </a:lnTo>
                <a:lnTo>
                  <a:pt x="188" y="229"/>
                </a:lnTo>
                <a:lnTo>
                  <a:pt x="205" y="223"/>
                </a:lnTo>
                <a:lnTo>
                  <a:pt x="223" y="217"/>
                </a:lnTo>
                <a:lnTo>
                  <a:pt x="242" y="212"/>
                </a:lnTo>
                <a:lnTo>
                  <a:pt x="261" y="210"/>
                </a:lnTo>
                <a:lnTo>
                  <a:pt x="297" y="208"/>
                </a:lnTo>
                <a:lnTo>
                  <a:pt x="336" y="210"/>
                </a:lnTo>
                <a:lnTo>
                  <a:pt x="413" y="221"/>
                </a:lnTo>
                <a:lnTo>
                  <a:pt x="452" y="227"/>
                </a:lnTo>
                <a:lnTo>
                  <a:pt x="488" y="227"/>
                </a:lnTo>
                <a:lnTo>
                  <a:pt x="488" y="227"/>
                </a:lnTo>
                <a:lnTo>
                  <a:pt x="524" y="227"/>
                </a:lnTo>
                <a:lnTo>
                  <a:pt x="559" y="223"/>
                </a:lnTo>
                <a:lnTo>
                  <a:pt x="631" y="212"/>
                </a:lnTo>
                <a:lnTo>
                  <a:pt x="666" y="208"/>
                </a:lnTo>
                <a:lnTo>
                  <a:pt x="702" y="210"/>
                </a:lnTo>
                <a:lnTo>
                  <a:pt x="719" y="210"/>
                </a:lnTo>
                <a:lnTo>
                  <a:pt x="736" y="214"/>
                </a:lnTo>
                <a:lnTo>
                  <a:pt x="753" y="219"/>
                </a:lnTo>
                <a:lnTo>
                  <a:pt x="771" y="225"/>
                </a:lnTo>
                <a:lnTo>
                  <a:pt x="771" y="225"/>
                </a:lnTo>
                <a:lnTo>
                  <a:pt x="760" y="229"/>
                </a:lnTo>
                <a:lnTo>
                  <a:pt x="751" y="234"/>
                </a:lnTo>
                <a:lnTo>
                  <a:pt x="734" y="244"/>
                </a:lnTo>
                <a:lnTo>
                  <a:pt x="698" y="270"/>
                </a:lnTo>
                <a:lnTo>
                  <a:pt x="676" y="285"/>
                </a:lnTo>
                <a:lnTo>
                  <a:pt x="649" y="298"/>
                </a:lnTo>
                <a:lnTo>
                  <a:pt x="631" y="302"/>
                </a:lnTo>
                <a:lnTo>
                  <a:pt x="614" y="307"/>
                </a:lnTo>
                <a:lnTo>
                  <a:pt x="595" y="311"/>
                </a:lnTo>
                <a:lnTo>
                  <a:pt x="571" y="313"/>
                </a:lnTo>
                <a:lnTo>
                  <a:pt x="571" y="313"/>
                </a:lnTo>
                <a:close/>
                <a:moveTo>
                  <a:pt x="252" y="482"/>
                </a:moveTo>
                <a:lnTo>
                  <a:pt x="252" y="482"/>
                </a:lnTo>
                <a:lnTo>
                  <a:pt x="278" y="497"/>
                </a:lnTo>
                <a:lnTo>
                  <a:pt x="304" y="510"/>
                </a:lnTo>
                <a:lnTo>
                  <a:pt x="332" y="518"/>
                </a:lnTo>
                <a:lnTo>
                  <a:pt x="362" y="527"/>
                </a:lnTo>
                <a:lnTo>
                  <a:pt x="392" y="533"/>
                </a:lnTo>
                <a:lnTo>
                  <a:pt x="422" y="538"/>
                </a:lnTo>
                <a:lnTo>
                  <a:pt x="452" y="542"/>
                </a:lnTo>
                <a:lnTo>
                  <a:pt x="484" y="542"/>
                </a:lnTo>
                <a:lnTo>
                  <a:pt x="514" y="542"/>
                </a:lnTo>
                <a:lnTo>
                  <a:pt x="546" y="538"/>
                </a:lnTo>
                <a:lnTo>
                  <a:pt x="576" y="533"/>
                </a:lnTo>
                <a:lnTo>
                  <a:pt x="606" y="527"/>
                </a:lnTo>
                <a:lnTo>
                  <a:pt x="634" y="518"/>
                </a:lnTo>
                <a:lnTo>
                  <a:pt x="661" y="510"/>
                </a:lnTo>
                <a:lnTo>
                  <a:pt x="689" y="497"/>
                </a:lnTo>
                <a:lnTo>
                  <a:pt x="715" y="482"/>
                </a:lnTo>
                <a:lnTo>
                  <a:pt x="715" y="482"/>
                </a:lnTo>
                <a:lnTo>
                  <a:pt x="730" y="473"/>
                </a:lnTo>
                <a:lnTo>
                  <a:pt x="745" y="461"/>
                </a:lnTo>
                <a:lnTo>
                  <a:pt x="775" y="433"/>
                </a:lnTo>
                <a:lnTo>
                  <a:pt x="835" y="371"/>
                </a:lnTo>
                <a:lnTo>
                  <a:pt x="865" y="341"/>
                </a:lnTo>
                <a:lnTo>
                  <a:pt x="895" y="315"/>
                </a:lnTo>
                <a:lnTo>
                  <a:pt x="910" y="304"/>
                </a:lnTo>
                <a:lnTo>
                  <a:pt x="925" y="296"/>
                </a:lnTo>
                <a:lnTo>
                  <a:pt x="940" y="289"/>
                </a:lnTo>
                <a:lnTo>
                  <a:pt x="955" y="285"/>
                </a:lnTo>
                <a:lnTo>
                  <a:pt x="955" y="285"/>
                </a:lnTo>
                <a:lnTo>
                  <a:pt x="959" y="283"/>
                </a:lnTo>
                <a:lnTo>
                  <a:pt x="963" y="279"/>
                </a:lnTo>
                <a:lnTo>
                  <a:pt x="965" y="270"/>
                </a:lnTo>
                <a:lnTo>
                  <a:pt x="968" y="255"/>
                </a:lnTo>
                <a:lnTo>
                  <a:pt x="948" y="244"/>
                </a:lnTo>
                <a:lnTo>
                  <a:pt x="948" y="244"/>
                </a:lnTo>
                <a:lnTo>
                  <a:pt x="878" y="200"/>
                </a:lnTo>
                <a:lnTo>
                  <a:pt x="820" y="159"/>
                </a:lnTo>
                <a:lnTo>
                  <a:pt x="773" y="122"/>
                </a:lnTo>
                <a:lnTo>
                  <a:pt x="773" y="122"/>
                </a:lnTo>
                <a:lnTo>
                  <a:pt x="753" y="103"/>
                </a:lnTo>
                <a:lnTo>
                  <a:pt x="734" y="84"/>
                </a:lnTo>
                <a:lnTo>
                  <a:pt x="713" y="60"/>
                </a:lnTo>
                <a:lnTo>
                  <a:pt x="691" y="39"/>
                </a:lnTo>
                <a:lnTo>
                  <a:pt x="670" y="22"/>
                </a:lnTo>
                <a:lnTo>
                  <a:pt x="659" y="13"/>
                </a:lnTo>
                <a:lnTo>
                  <a:pt x="649" y="7"/>
                </a:lnTo>
                <a:lnTo>
                  <a:pt x="638" y="3"/>
                </a:lnTo>
                <a:lnTo>
                  <a:pt x="627" y="0"/>
                </a:lnTo>
                <a:lnTo>
                  <a:pt x="616" y="0"/>
                </a:lnTo>
                <a:lnTo>
                  <a:pt x="606" y="3"/>
                </a:lnTo>
                <a:lnTo>
                  <a:pt x="606" y="3"/>
                </a:lnTo>
                <a:lnTo>
                  <a:pt x="576" y="11"/>
                </a:lnTo>
                <a:lnTo>
                  <a:pt x="546" y="20"/>
                </a:lnTo>
                <a:lnTo>
                  <a:pt x="516" y="24"/>
                </a:lnTo>
                <a:lnTo>
                  <a:pt x="486" y="26"/>
                </a:lnTo>
                <a:lnTo>
                  <a:pt x="456" y="26"/>
                </a:lnTo>
                <a:lnTo>
                  <a:pt x="424" y="22"/>
                </a:lnTo>
                <a:lnTo>
                  <a:pt x="394" y="13"/>
                </a:lnTo>
                <a:lnTo>
                  <a:pt x="362" y="3"/>
                </a:lnTo>
                <a:lnTo>
                  <a:pt x="362" y="3"/>
                </a:lnTo>
                <a:lnTo>
                  <a:pt x="351" y="0"/>
                </a:lnTo>
                <a:lnTo>
                  <a:pt x="340" y="0"/>
                </a:lnTo>
                <a:lnTo>
                  <a:pt x="330" y="3"/>
                </a:lnTo>
                <a:lnTo>
                  <a:pt x="319" y="7"/>
                </a:lnTo>
                <a:lnTo>
                  <a:pt x="308" y="13"/>
                </a:lnTo>
                <a:lnTo>
                  <a:pt x="297" y="20"/>
                </a:lnTo>
                <a:lnTo>
                  <a:pt x="274" y="39"/>
                </a:lnTo>
                <a:lnTo>
                  <a:pt x="252" y="60"/>
                </a:lnTo>
                <a:lnTo>
                  <a:pt x="233" y="84"/>
                </a:lnTo>
                <a:lnTo>
                  <a:pt x="212" y="103"/>
                </a:lnTo>
                <a:lnTo>
                  <a:pt x="195" y="122"/>
                </a:lnTo>
                <a:lnTo>
                  <a:pt x="195" y="122"/>
                </a:lnTo>
                <a:lnTo>
                  <a:pt x="145" y="159"/>
                </a:lnTo>
                <a:lnTo>
                  <a:pt x="88" y="200"/>
                </a:lnTo>
                <a:lnTo>
                  <a:pt x="19" y="244"/>
                </a:lnTo>
                <a:lnTo>
                  <a:pt x="0" y="255"/>
                </a:lnTo>
                <a:lnTo>
                  <a:pt x="0" y="255"/>
                </a:lnTo>
                <a:lnTo>
                  <a:pt x="0" y="270"/>
                </a:lnTo>
                <a:lnTo>
                  <a:pt x="4" y="279"/>
                </a:lnTo>
                <a:lnTo>
                  <a:pt x="6" y="283"/>
                </a:lnTo>
                <a:lnTo>
                  <a:pt x="11" y="285"/>
                </a:lnTo>
                <a:lnTo>
                  <a:pt x="11" y="285"/>
                </a:lnTo>
                <a:lnTo>
                  <a:pt x="26" y="289"/>
                </a:lnTo>
                <a:lnTo>
                  <a:pt x="43" y="296"/>
                </a:lnTo>
                <a:lnTo>
                  <a:pt x="58" y="304"/>
                </a:lnTo>
                <a:lnTo>
                  <a:pt x="73" y="315"/>
                </a:lnTo>
                <a:lnTo>
                  <a:pt x="103" y="341"/>
                </a:lnTo>
                <a:lnTo>
                  <a:pt x="133" y="371"/>
                </a:lnTo>
                <a:lnTo>
                  <a:pt x="193" y="433"/>
                </a:lnTo>
                <a:lnTo>
                  <a:pt x="223" y="461"/>
                </a:lnTo>
                <a:lnTo>
                  <a:pt x="238" y="473"/>
                </a:lnTo>
                <a:lnTo>
                  <a:pt x="252" y="482"/>
                </a:lnTo>
                <a:lnTo>
                  <a:pt x="252" y="482"/>
                </a:lnTo>
                <a:close/>
              </a:path>
            </a:pathLst>
          </a:custGeom>
          <a:solidFill>
            <a:schemeClr val="bg1"/>
          </a:solidFill>
          <a:ln w="9525">
            <a:noFill/>
          </a:ln>
        </p:spPr>
        <p:txBody>
          <a:bodyPr/>
          <a:p>
            <a:endParaRPr altLang="en-US" lang="zh-CN"/>
          </a:p>
        </p:txBody>
      </p:sp>
      <p:sp>
        <p:nvSpPr>
          <p:cNvPr id="1049442" name="Freeform 7"/>
          <p:cNvSpPr>
            <a:spLocks noEditPoints="1"/>
          </p:cNvSpPr>
          <p:nvPr/>
        </p:nvSpPr>
        <p:spPr>
          <a:xfrm>
            <a:off x="792163" y="3244850"/>
            <a:ext cx="277812" cy="101600"/>
          </a:xfrm>
          <a:custGeom>
            <a:avLst/>
            <a:ahLst/>
            <a:cxnLst>
              <a:cxn ang="0">
                <a:pos x="668" y="128"/>
              </a:cxn>
              <a:cxn ang="0">
                <a:pos x="668" y="173"/>
              </a:cxn>
              <a:cxn ang="0">
                <a:pos x="653" y="237"/>
              </a:cxn>
              <a:cxn ang="0">
                <a:pos x="621" y="293"/>
              </a:cxn>
              <a:cxn ang="0">
                <a:pos x="572" y="338"/>
              </a:cxn>
              <a:cxn ang="0">
                <a:pos x="514" y="368"/>
              </a:cxn>
              <a:cxn ang="0">
                <a:pos x="469" y="376"/>
              </a:cxn>
              <a:cxn ang="0">
                <a:pos x="401" y="374"/>
              </a:cxn>
              <a:cxn ang="0">
                <a:pos x="339" y="353"/>
              </a:cxn>
              <a:cxn ang="0">
                <a:pos x="287" y="314"/>
              </a:cxn>
              <a:cxn ang="0">
                <a:pos x="247" y="263"/>
              </a:cxn>
              <a:cxn ang="0">
                <a:pos x="223" y="201"/>
              </a:cxn>
              <a:cxn ang="0">
                <a:pos x="219" y="164"/>
              </a:cxn>
              <a:cxn ang="0">
                <a:pos x="178" y="209"/>
              </a:cxn>
              <a:cxn ang="0">
                <a:pos x="146" y="282"/>
              </a:cxn>
              <a:cxn ang="0">
                <a:pos x="125" y="363"/>
              </a:cxn>
              <a:cxn ang="0">
                <a:pos x="95" y="400"/>
              </a:cxn>
              <a:cxn ang="0">
                <a:pos x="33" y="402"/>
              </a:cxn>
              <a:cxn ang="0">
                <a:pos x="7" y="342"/>
              </a:cxn>
              <a:cxn ang="0">
                <a:pos x="39" y="211"/>
              </a:cxn>
              <a:cxn ang="0">
                <a:pos x="95" y="115"/>
              </a:cxn>
              <a:cxn ang="0">
                <a:pos x="170" y="51"/>
              </a:cxn>
              <a:cxn ang="0">
                <a:pos x="257" y="15"/>
              </a:cxn>
              <a:cxn ang="0">
                <a:pos x="358" y="2"/>
              </a:cxn>
              <a:cxn ang="0">
                <a:pos x="467" y="6"/>
              </a:cxn>
              <a:cxn ang="0">
                <a:pos x="578" y="25"/>
              </a:cxn>
              <a:cxn ang="0">
                <a:pos x="799" y="92"/>
              </a:cxn>
              <a:cxn ang="0">
                <a:pos x="923" y="173"/>
              </a:cxn>
              <a:cxn ang="0">
                <a:pos x="805" y="134"/>
              </a:cxn>
              <a:cxn ang="0">
                <a:pos x="664" y="102"/>
              </a:cxn>
              <a:cxn ang="0">
                <a:pos x="285" y="404"/>
              </a:cxn>
              <a:cxn ang="0">
                <a:pos x="422" y="419"/>
              </a:cxn>
              <a:cxn ang="0">
                <a:pos x="555" y="417"/>
              </a:cxn>
              <a:cxn ang="0">
                <a:pos x="677" y="393"/>
              </a:cxn>
              <a:cxn ang="0">
                <a:pos x="780" y="340"/>
              </a:cxn>
              <a:cxn ang="0">
                <a:pos x="818" y="301"/>
              </a:cxn>
              <a:cxn ang="0">
                <a:pos x="850" y="254"/>
              </a:cxn>
              <a:cxn ang="0">
                <a:pos x="855" y="205"/>
              </a:cxn>
              <a:cxn ang="0">
                <a:pos x="799" y="271"/>
              </a:cxn>
              <a:cxn ang="0">
                <a:pos x="705" y="340"/>
              </a:cxn>
              <a:cxn ang="0">
                <a:pos x="598" y="381"/>
              </a:cxn>
              <a:cxn ang="0">
                <a:pos x="482" y="398"/>
              </a:cxn>
              <a:cxn ang="0">
                <a:pos x="364" y="396"/>
              </a:cxn>
              <a:cxn ang="0">
                <a:pos x="287" y="389"/>
              </a:cxn>
            </a:cxnLst>
            <a:rect l="0" t="0" r="0" b="0"/>
            <a:pathLst>
              <a:path w="932" h="419">
                <a:moveTo>
                  <a:pt x="664" y="102"/>
                </a:moveTo>
                <a:lnTo>
                  <a:pt x="664" y="102"/>
                </a:lnTo>
                <a:lnTo>
                  <a:pt x="668" y="128"/>
                </a:lnTo>
                <a:lnTo>
                  <a:pt x="668" y="128"/>
                </a:lnTo>
                <a:lnTo>
                  <a:pt x="671" y="149"/>
                </a:lnTo>
                <a:lnTo>
                  <a:pt x="668" y="173"/>
                </a:lnTo>
                <a:lnTo>
                  <a:pt x="666" y="194"/>
                </a:lnTo>
                <a:lnTo>
                  <a:pt x="660" y="216"/>
                </a:lnTo>
                <a:lnTo>
                  <a:pt x="653" y="237"/>
                </a:lnTo>
                <a:lnTo>
                  <a:pt x="645" y="256"/>
                </a:lnTo>
                <a:lnTo>
                  <a:pt x="632" y="276"/>
                </a:lnTo>
                <a:lnTo>
                  <a:pt x="621" y="293"/>
                </a:lnTo>
                <a:lnTo>
                  <a:pt x="606" y="310"/>
                </a:lnTo>
                <a:lnTo>
                  <a:pt x="589" y="325"/>
                </a:lnTo>
                <a:lnTo>
                  <a:pt x="572" y="338"/>
                </a:lnTo>
                <a:lnTo>
                  <a:pt x="555" y="348"/>
                </a:lnTo>
                <a:lnTo>
                  <a:pt x="536" y="359"/>
                </a:lnTo>
                <a:lnTo>
                  <a:pt x="514" y="368"/>
                </a:lnTo>
                <a:lnTo>
                  <a:pt x="493" y="374"/>
                </a:lnTo>
                <a:lnTo>
                  <a:pt x="469" y="376"/>
                </a:lnTo>
                <a:lnTo>
                  <a:pt x="469" y="376"/>
                </a:lnTo>
                <a:lnTo>
                  <a:pt x="446" y="378"/>
                </a:lnTo>
                <a:lnTo>
                  <a:pt x="422" y="378"/>
                </a:lnTo>
                <a:lnTo>
                  <a:pt x="401" y="374"/>
                </a:lnTo>
                <a:lnTo>
                  <a:pt x="379" y="370"/>
                </a:lnTo>
                <a:lnTo>
                  <a:pt x="358" y="361"/>
                </a:lnTo>
                <a:lnTo>
                  <a:pt x="339" y="353"/>
                </a:lnTo>
                <a:lnTo>
                  <a:pt x="319" y="342"/>
                </a:lnTo>
                <a:lnTo>
                  <a:pt x="302" y="329"/>
                </a:lnTo>
                <a:lnTo>
                  <a:pt x="287" y="314"/>
                </a:lnTo>
                <a:lnTo>
                  <a:pt x="272" y="299"/>
                </a:lnTo>
                <a:lnTo>
                  <a:pt x="257" y="282"/>
                </a:lnTo>
                <a:lnTo>
                  <a:pt x="247" y="263"/>
                </a:lnTo>
                <a:lnTo>
                  <a:pt x="236" y="244"/>
                </a:lnTo>
                <a:lnTo>
                  <a:pt x="230" y="222"/>
                </a:lnTo>
                <a:lnTo>
                  <a:pt x="223" y="201"/>
                </a:lnTo>
                <a:lnTo>
                  <a:pt x="219" y="177"/>
                </a:lnTo>
                <a:lnTo>
                  <a:pt x="219" y="177"/>
                </a:lnTo>
                <a:lnTo>
                  <a:pt x="219" y="164"/>
                </a:lnTo>
                <a:lnTo>
                  <a:pt x="219" y="164"/>
                </a:lnTo>
                <a:lnTo>
                  <a:pt x="195" y="186"/>
                </a:lnTo>
                <a:lnTo>
                  <a:pt x="178" y="209"/>
                </a:lnTo>
                <a:lnTo>
                  <a:pt x="165" y="233"/>
                </a:lnTo>
                <a:lnTo>
                  <a:pt x="155" y="259"/>
                </a:lnTo>
                <a:lnTo>
                  <a:pt x="146" y="282"/>
                </a:lnTo>
                <a:lnTo>
                  <a:pt x="140" y="303"/>
                </a:lnTo>
                <a:lnTo>
                  <a:pt x="129" y="344"/>
                </a:lnTo>
                <a:lnTo>
                  <a:pt x="125" y="363"/>
                </a:lnTo>
                <a:lnTo>
                  <a:pt x="116" y="378"/>
                </a:lnTo>
                <a:lnTo>
                  <a:pt x="108" y="389"/>
                </a:lnTo>
                <a:lnTo>
                  <a:pt x="95" y="400"/>
                </a:lnTo>
                <a:lnTo>
                  <a:pt x="78" y="404"/>
                </a:lnTo>
                <a:lnTo>
                  <a:pt x="58" y="406"/>
                </a:lnTo>
                <a:lnTo>
                  <a:pt x="33" y="402"/>
                </a:lnTo>
                <a:lnTo>
                  <a:pt x="0" y="393"/>
                </a:lnTo>
                <a:lnTo>
                  <a:pt x="0" y="393"/>
                </a:lnTo>
                <a:lnTo>
                  <a:pt x="7" y="342"/>
                </a:lnTo>
                <a:lnTo>
                  <a:pt x="13" y="295"/>
                </a:lnTo>
                <a:lnTo>
                  <a:pt x="26" y="250"/>
                </a:lnTo>
                <a:lnTo>
                  <a:pt x="39" y="211"/>
                </a:lnTo>
                <a:lnTo>
                  <a:pt x="56" y="175"/>
                </a:lnTo>
                <a:lnTo>
                  <a:pt x="73" y="143"/>
                </a:lnTo>
                <a:lnTo>
                  <a:pt x="95" y="115"/>
                </a:lnTo>
                <a:lnTo>
                  <a:pt x="118" y="92"/>
                </a:lnTo>
                <a:lnTo>
                  <a:pt x="142" y="70"/>
                </a:lnTo>
                <a:lnTo>
                  <a:pt x="170" y="51"/>
                </a:lnTo>
                <a:lnTo>
                  <a:pt x="197" y="36"/>
                </a:lnTo>
                <a:lnTo>
                  <a:pt x="227" y="25"/>
                </a:lnTo>
                <a:lnTo>
                  <a:pt x="257" y="15"/>
                </a:lnTo>
                <a:lnTo>
                  <a:pt x="292" y="8"/>
                </a:lnTo>
                <a:lnTo>
                  <a:pt x="324" y="4"/>
                </a:lnTo>
                <a:lnTo>
                  <a:pt x="358" y="2"/>
                </a:lnTo>
                <a:lnTo>
                  <a:pt x="394" y="0"/>
                </a:lnTo>
                <a:lnTo>
                  <a:pt x="431" y="2"/>
                </a:lnTo>
                <a:lnTo>
                  <a:pt x="467" y="6"/>
                </a:lnTo>
                <a:lnTo>
                  <a:pt x="504" y="10"/>
                </a:lnTo>
                <a:lnTo>
                  <a:pt x="542" y="17"/>
                </a:lnTo>
                <a:lnTo>
                  <a:pt x="578" y="25"/>
                </a:lnTo>
                <a:lnTo>
                  <a:pt x="653" y="45"/>
                </a:lnTo>
                <a:lnTo>
                  <a:pt x="728" y="68"/>
                </a:lnTo>
                <a:lnTo>
                  <a:pt x="799" y="92"/>
                </a:lnTo>
                <a:lnTo>
                  <a:pt x="867" y="117"/>
                </a:lnTo>
                <a:lnTo>
                  <a:pt x="932" y="145"/>
                </a:lnTo>
                <a:lnTo>
                  <a:pt x="923" y="173"/>
                </a:lnTo>
                <a:lnTo>
                  <a:pt x="923" y="173"/>
                </a:lnTo>
                <a:lnTo>
                  <a:pt x="859" y="149"/>
                </a:lnTo>
                <a:lnTo>
                  <a:pt x="805" y="134"/>
                </a:lnTo>
                <a:lnTo>
                  <a:pt x="748" y="119"/>
                </a:lnTo>
                <a:lnTo>
                  <a:pt x="664" y="102"/>
                </a:lnTo>
                <a:lnTo>
                  <a:pt x="664" y="102"/>
                </a:lnTo>
                <a:close/>
                <a:moveTo>
                  <a:pt x="287" y="389"/>
                </a:moveTo>
                <a:lnTo>
                  <a:pt x="285" y="404"/>
                </a:lnTo>
                <a:lnTo>
                  <a:pt x="285" y="404"/>
                </a:lnTo>
                <a:lnTo>
                  <a:pt x="330" y="411"/>
                </a:lnTo>
                <a:lnTo>
                  <a:pt x="377" y="415"/>
                </a:lnTo>
                <a:lnTo>
                  <a:pt x="422" y="419"/>
                </a:lnTo>
                <a:lnTo>
                  <a:pt x="467" y="419"/>
                </a:lnTo>
                <a:lnTo>
                  <a:pt x="512" y="419"/>
                </a:lnTo>
                <a:lnTo>
                  <a:pt x="555" y="417"/>
                </a:lnTo>
                <a:lnTo>
                  <a:pt x="598" y="413"/>
                </a:lnTo>
                <a:lnTo>
                  <a:pt x="638" y="404"/>
                </a:lnTo>
                <a:lnTo>
                  <a:pt x="677" y="393"/>
                </a:lnTo>
                <a:lnTo>
                  <a:pt x="713" y="378"/>
                </a:lnTo>
                <a:lnTo>
                  <a:pt x="748" y="361"/>
                </a:lnTo>
                <a:lnTo>
                  <a:pt x="780" y="340"/>
                </a:lnTo>
                <a:lnTo>
                  <a:pt x="793" y="329"/>
                </a:lnTo>
                <a:lnTo>
                  <a:pt x="805" y="316"/>
                </a:lnTo>
                <a:lnTo>
                  <a:pt x="818" y="301"/>
                </a:lnTo>
                <a:lnTo>
                  <a:pt x="831" y="286"/>
                </a:lnTo>
                <a:lnTo>
                  <a:pt x="842" y="271"/>
                </a:lnTo>
                <a:lnTo>
                  <a:pt x="850" y="254"/>
                </a:lnTo>
                <a:lnTo>
                  <a:pt x="859" y="235"/>
                </a:lnTo>
                <a:lnTo>
                  <a:pt x="865" y="216"/>
                </a:lnTo>
                <a:lnTo>
                  <a:pt x="855" y="205"/>
                </a:lnTo>
                <a:lnTo>
                  <a:pt x="855" y="205"/>
                </a:lnTo>
                <a:lnTo>
                  <a:pt x="827" y="239"/>
                </a:lnTo>
                <a:lnTo>
                  <a:pt x="799" y="271"/>
                </a:lnTo>
                <a:lnTo>
                  <a:pt x="769" y="297"/>
                </a:lnTo>
                <a:lnTo>
                  <a:pt x="737" y="321"/>
                </a:lnTo>
                <a:lnTo>
                  <a:pt x="705" y="340"/>
                </a:lnTo>
                <a:lnTo>
                  <a:pt x="671" y="357"/>
                </a:lnTo>
                <a:lnTo>
                  <a:pt x="634" y="370"/>
                </a:lnTo>
                <a:lnTo>
                  <a:pt x="598" y="381"/>
                </a:lnTo>
                <a:lnTo>
                  <a:pt x="559" y="389"/>
                </a:lnTo>
                <a:lnTo>
                  <a:pt x="523" y="393"/>
                </a:lnTo>
                <a:lnTo>
                  <a:pt x="482" y="398"/>
                </a:lnTo>
                <a:lnTo>
                  <a:pt x="444" y="400"/>
                </a:lnTo>
                <a:lnTo>
                  <a:pt x="405" y="398"/>
                </a:lnTo>
                <a:lnTo>
                  <a:pt x="364" y="396"/>
                </a:lnTo>
                <a:lnTo>
                  <a:pt x="326" y="393"/>
                </a:lnTo>
                <a:lnTo>
                  <a:pt x="287" y="389"/>
                </a:lnTo>
                <a:lnTo>
                  <a:pt x="287" y="389"/>
                </a:lnTo>
                <a:close/>
              </a:path>
            </a:pathLst>
          </a:custGeom>
          <a:solidFill>
            <a:schemeClr val="bg1"/>
          </a:solidFill>
          <a:ln w="9525">
            <a:noFill/>
          </a:ln>
        </p:spPr>
        <p:txBody>
          <a:bodyPr/>
          <a:p>
            <a:endParaRPr altLang="en-US" lang="zh-CN"/>
          </a:p>
        </p:txBody>
      </p:sp>
      <p:sp>
        <p:nvSpPr>
          <p:cNvPr id="1049443" name="Freeform 8"/>
          <p:cNvSpPr>
            <a:spLocks noEditPoints="1"/>
          </p:cNvSpPr>
          <p:nvPr/>
        </p:nvSpPr>
        <p:spPr>
          <a:xfrm>
            <a:off x="1212850" y="3244850"/>
            <a:ext cx="257175" cy="174625"/>
          </a:xfrm>
          <a:custGeom>
            <a:avLst/>
            <a:ahLst/>
            <a:cxnLst>
              <a:cxn ang="0">
                <a:pos x="210" y="561"/>
              </a:cxn>
              <a:cxn ang="0">
                <a:pos x="238" y="516"/>
              </a:cxn>
              <a:cxn ang="0">
                <a:pos x="687" y="330"/>
              </a:cxn>
              <a:cxn ang="0">
                <a:pos x="724" y="388"/>
              </a:cxn>
              <a:cxn ang="0">
                <a:pos x="659" y="448"/>
              </a:cxn>
              <a:cxn ang="0">
                <a:pos x="657" y="396"/>
              </a:cxn>
              <a:cxn ang="0">
                <a:pos x="642" y="349"/>
              </a:cxn>
              <a:cxn ang="0">
                <a:pos x="629" y="242"/>
              </a:cxn>
              <a:cxn ang="0">
                <a:pos x="659" y="225"/>
              </a:cxn>
              <a:cxn ang="0">
                <a:pos x="749" y="251"/>
              </a:cxn>
              <a:cxn ang="0">
                <a:pos x="818" y="261"/>
              </a:cxn>
              <a:cxn ang="0">
                <a:pos x="848" y="221"/>
              </a:cxn>
              <a:cxn ang="0">
                <a:pos x="871" y="227"/>
              </a:cxn>
              <a:cxn ang="0">
                <a:pos x="811" y="289"/>
              </a:cxn>
              <a:cxn ang="0">
                <a:pos x="741" y="274"/>
              </a:cxn>
              <a:cxn ang="0">
                <a:pos x="687" y="253"/>
              </a:cxn>
              <a:cxn ang="0">
                <a:pos x="651" y="257"/>
              </a:cxn>
              <a:cxn ang="0">
                <a:pos x="614" y="276"/>
              </a:cxn>
              <a:cxn ang="0">
                <a:pos x="749" y="338"/>
              </a:cxn>
              <a:cxn ang="0">
                <a:pos x="717" y="437"/>
              </a:cxn>
              <a:cxn ang="0">
                <a:pos x="636" y="473"/>
              </a:cxn>
              <a:cxn ang="0">
                <a:pos x="554" y="437"/>
              </a:cxn>
              <a:cxn ang="0">
                <a:pos x="522" y="349"/>
              </a:cxn>
              <a:cxn ang="0">
                <a:pos x="512" y="597"/>
              </a:cxn>
              <a:cxn ang="0">
                <a:pos x="587" y="700"/>
              </a:cxn>
              <a:cxn ang="0">
                <a:pos x="649" y="709"/>
              </a:cxn>
              <a:cxn ang="0">
                <a:pos x="751" y="632"/>
              </a:cxn>
              <a:cxn ang="0">
                <a:pos x="544" y="336"/>
              </a:cxn>
              <a:cxn ang="0">
                <a:pos x="621" y="353"/>
              </a:cxn>
              <a:cxn ang="0">
                <a:pos x="617" y="407"/>
              </a:cxn>
              <a:cxn ang="0">
                <a:pos x="595" y="439"/>
              </a:cxn>
              <a:cxn ang="0">
                <a:pos x="544" y="368"/>
              </a:cxn>
              <a:cxn ang="0">
                <a:pos x="334" y="103"/>
              </a:cxn>
              <a:cxn ang="0">
                <a:pos x="325" y="174"/>
              </a:cxn>
              <a:cxn ang="0">
                <a:pos x="259" y="212"/>
              </a:cxn>
              <a:cxn ang="0">
                <a:pos x="184" y="163"/>
              </a:cxn>
              <a:cxn ang="0">
                <a:pos x="165" y="161"/>
              </a:cxn>
              <a:cxn ang="0">
                <a:pos x="141" y="231"/>
              </a:cxn>
              <a:cxn ang="0">
                <a:pos x="107" y="210"/>
              </a:cxn>
              <a:cxn ang="0">
                <a:pos x="139" y="112"/>
              </a:cxn>
              <a:cxn ang="0">
                <a:pos x="229" y="69"/>
              </a:cxn>
              <a:cxn ang="0">
                <a:pos x="396" y="97"/>
              </a:cxn>
              <a:cxn ang="0">
                <a:pos x="334" y="103"/>
              </a:cxn>
              <a:cxn ang="0">
                <a:pos x="270" y="234"/>
              </a:cxn>
              <a:cxn ang="0">
                <a:pos x="370" y="216"/>
              </a:cxn>
              <a:cxn ang="0">
                <a:pos x="407" y="133"/>
              </a:cxn>
              <a:cxn ang="0">
                <a:pos x="347" y="195"/>
              </a:cxn>
              <a:cxn ang="0">
                <a:pos x="210" y="221"/>
              </a:cxn>
              <a:cxn ang="0">
                <a:pos x="407" y="422"/>
              </a:cxn>
              <a:cxn ang="0">
                <a:pos x="432" y="416"/>
              </a:cxn>
              <a:cxn ang="0">
                <a:pos x="349" y="251"/>
              </a:cxn>
              <a:cxn ang="0">
                <a:pos x="26" y="30"/>
              </a:cxn>
              <a:cxn ang="0">
                <a:pos x="0" y="398"/>
              </a:cxn>
              <a:cxn ang="0">
                <a:pos x="26" y="467"/>
              </a:cxn>
              <a:cxn ang="0">
                <a:pos x="473" y="448"/>
              </a:cxn>
              <a:cxn ang="0">
                <a:pos x="60" y="435"/>
              </a:cxn>
              <a:cxn ang="0">
                <a:pos x="47" y="99"/>
              </a:cxn>
              <a:cxn ang="0">
                <a:pos x="60" y="62"/>
              </a:cxn>
              <a:cxn ang="0">
                <a:pos x="674" y="47"/>
              </a:cxn>
              <a:cxn ang="0">
                <a:pos x="709" y="69"/>
              </a:cxn>
              <a:cxn ang="0">
                <a:pos x="743" y="208"/>
              </a:cxn>
              <a:cxn ang="0">
                <a:pos x="758" y="60"/>
              </a:cxn>
              <a:cxn ang="0">
                <a:pos x="691" y="2"/>
              </a:cxn>
            </a:cxnLst>
            <a:rect l="0" t="0" r="0" b="0"/>
            <a:pathLst>
              <a:path w="873" h="709">
                <a:moveTo>
                  <a:pt x="257" y="514"/>
                </a:moveTo>
                <a:lnTo>
                  <a:pt x="473" y="514"/>
                </a:lnTo>
                <a:lnTo>
                  <a:pt x="473" y="578"/>
                </a:lnTo>
                <a:lnTo>
                  <a:pt x="210" y="578"/>
                </a:lnTo>
                <a:lnTo>
                  <a:pt x="210" y="561"/>
                </a:lnTo>
                <a:lnTo>
                  <a:pt x="210" y="561"/>
                </a:lnTo>
                <a:lnTo>
                  <a:pt x="210" y="550"/>
                </a:lnTo>
                <a:lnTo>
                  <a:pt x="214" y="542"/>
                </a:lnTo>
                <a:lnTo>
                  <a:pt x="218" y="533"/>
                </a:lnTo>
                <a:lnTo>
                  <a:pt x="223" y="527"/>
                </a:lnTo>
                <a:lnTo>
                  <a:pt x="231" y="520"/>
                </a:lnTo>
                <a:lnTo>
                  <a:pt x="238" y="516"/>
                </a:lnTo>
                <a:lnTo>
                  <a:pt x="248" y="514"/>
                </a:lnTo>
                <a:lnTo>
                  <a:pt x="257" y="514"/>
                </a:lnTo>
                <a:lnTo>
                  <a:pt x="257" y="514"/>
                </a:lnTo>
                <a:close/>
                <a:moveTo>
                  <a:pt x="642" y="328"/>
                </a:moveTo>
                <a:lnTo>
                  <a:pt x="642" y="328"/>
                </a:lnTo>
                <a:lnTo>
                  <a:pt x="687" y="330"/>
                </a:lnTo>
                <a:lnTo>
                  <a:pt x="730" y="336"/>
                </a:lnTo>
                <a:lnTo>
                  <a:pt x="730" y="336"/>
                </a:lnTo>
                <a:lnTo>
                  <a:pt x="730" y="349"/>
                </a:lnTo>
                <a:lnTo>
                  <a:pt x="730" y="349"/>
                </a:lnTo>
                <a:lnTo>
                  <a:pt x="728" y="368"/>
                </a:lnTo>
                <a:lnTo>
                  <a:pt x="724" y="388"/>
                </a:lnTo>
                <a:lnTo>
                  <a:pt x="715" y="405"/>
                </a:lnTo>
                <a:lnTo>
                  <a:pt x="704" y="420"/>
                </a:lnTo>
                <a:lnTo>
                  <a:pt x="704" y="420"/>
                </a:lnTo>
                <a:lnTo>
                  <a:pt x="691" y="433"/>
                </a:lnTo>
                <a:lnTo>
                  <a:pt x="676" y="441"/>
                </a:lnTo>
                <a:lnTo>
                  <a:pt x="659" y="448"/>
                </a:lnTo>
                <a:lnTo>
                  <a:pt x="642" y="450"/>
                </a:lnTo>
                <a:lnTo>
                  <a:pt x="642" y="422"/>
                </a:lnTo>
                <a:lnTo>
                  <a:pt x="642" y="422"/>
                </a:lnTo>
                <a:lnTo>
                  <a:pt x="649" y="416"/>
                </a:lnTo>
                <a:lnTo>
                  <a:pt x="653" y="407"/>
                </a:lnTo>
                <a:lnTo>
                  <a:pt x="657" y="396"/>
                </a:lnTo>
                <a:lnTo>
                  <a:pt x="657" y="386"/>
                </a:lnTo>
                <a:lnTo>
                  <a:pt x="657" y="386"/>
                </a:lnTo>
                <a:lnTo>
                  <a:pt x="657" y="373"/>
                </a:lnTo>
                <a:lnTo>
                  <a:pt x="653" y="362"/>
                </a:lnTo>
                <a:lnTo>
                  <a:pt x="649" y="353"/>
                </a:lnTo>
                <a:lnTo>
                  <a:pt x="642" y="349"/>
                </a:lnTo>
                <a:lnTo>
                  <a:pt x="642" y="328"/>
                </a:lnTo>
                <a:lnTo>
                  <a:pt x="642" y="328"/>
                </a:lnTo>
                <a:close/>
                <a:moveTo>
                  <a:pt x="621" y="276"/>
                </a:moveTo>
                <a:lnTo>
                  <a:pt x="621" y="276"/>
                </a:lnTo>
                <a:lnTo>
                  <a:pt x="623" y="257"/>
                </a:lnTo>
                <a:lnTo>
                  <a:pt x="629" y="242"/>
                </a:lnTo>
                <a:lnTo>
                  <a:pt x="629" y="242"/>
                </a:lnTo>
                <a:lnTo>
                  <a:pt x="636" y="234"/>
                </a:lnTo>
                <a:lnTo>
                  <a:pt x="642" y="229"/>
                </a:lnTo>
                <a:lnTo>
                  <a:pt x="651" y="225"/>
                </a:lnTo>
                <a:lnTo>
                  <a:pt x="659" y="225"/>
                </a:lnTo>
                <a:lnTo>
                  <a:pt x="659" y="225"/>
                </a:lnTo>
                <a:lnTo>
                  <a:pt x="676" y="225"/>
                </a:lnTo>
                <a:lnTo>
                  <a:pt x="691" y="229"/>
                </a:lnTo>
                <a:lnTo>
                  <a:pt x="691" y="229"/>
                </a:lnTo>
                <a:lnTo>
                  <a:pt x="728" y="242"/>
                </a:lnTo>
                <a:lnTo>
                  <a:pt x="728" y="242"/>
                </a:lnTo>
                <a:lnTo>
                  <a:pt x="749" y="251"/>
                </a:lnTo>
                <a:lnTo>
                  <a:pt x="771" y="259"/>
                </a:lnTo>
                <a:lnTo>
                  <a:pt x="771" y="259"/>
                </a:lnTo>
                <a:lnTo>
                  <a:pt x="784" y="261"/>
                </a:lnTo>
                <a:lnTo>
                  <a:pt x="794" y="264"/>
                </a:lnTo>
                <a:lnTo>
                  <a:pt x="807" y="264"/>
                </a:lnTo>
                <a:lnTo>
                  <a:pt x="818" y="261"/>
                </a:lnTo>
                <a:lnTo>
                  <a:pt x="818" y="261"/>
                </a:lnTo>
                <a:lnTo>
                  <a:pt x="818" y="261"/>
                </a:lnTo>
                <a:lnTo>
                  <a:pt x="826" y="255"/>
                </a:lnTo>
                <a:lnTo>
                  <a:pt x="835" y="249"/>
                </a:lnTo>
                <a:lnTo>
                  <a:pt x="841" y="236"/>
                </a:lnTo>
                <a:lnTo>
                  <a:pt x="848" y="221"/>
                </a:lnTo>
                <a:lnTo>
                  <a:pt x="850" y="214"/>
                </a:lnTo>
                <a:lnTo>
                  <a:pt x="854" y="216"/>
                </a:lnTo>
                <a:lnTo>
                  <a:pt x="867" y="221"/>
                </a:lnTo>
                <a:lnTo>
                  <a:pt x="873" y="221"/>
                </a:lnTo>
                <a:lnTo>
                  <a:pt x="871" y="227"/>
                </a:lnTo>
                <a:lnTo>
                  <a:pt x="871" y="227"/>
                </a:lnTo>
                <a:lnTo>
                  <a:pt x="863" y="249"/>
                </a:lnTo>
                <a:lnTo>
                  <a:pt x="852" y="266"/>
                </a:lnTo>
                <a:lnTo>
                  <a:pt x="841" y="276"/>
                </a:lnTo>
                <a:lnTo>
                  <a:pt x="826" y="285"/>
                </a:lnTo>
                <a:lnTo>
                  <a:pt x="826" y="285"/>
                </a:lnTo>
                <a:lnTo>
                  <a:pt x="811" y="289"/>
                </a:lnTo>
                <a:lnTo>
                  <a:pt x="796" y="289"/>
                </a:lnTo>
                <a:lnTo>
                  <a:pt x="779" y="287"/>
                </a:lnTo>
                <a:lnTo>
                  <a:pt x="764" y="283"/>
                </a:lnTo>
                <a:lnTo>
                  <a:pt x="764" y="283"/>
                </a:lnTo>
                <a:lnTo>
                  <a:pt x="741" y="274"/>
                </a:lnTo>
                <a:lnTo>
                  <a:pt x="741" y="274"/>
                </a:lnTo>
                <a:lnTo>
                  <a:pt x="717" y="266"/>
                </a:lnTo>
                <a:lnTo>
                  <a:pt x="717" y="266"/>
                </a:lnTo>
                <a:lnTo>
                  <a:pt x="717" y="266"/>
                </a:lnTo>
                <a:lnTo>
                  <a:pt x="717" y="266"/>
                </a:lnTo>
                <a:lnTo>
                  <a:pt x="717" y="266"/>
                </a:lnTo>
                <a:lnTo>
                  <a:pt x="687" y="253"/>
                </a:lnTo>
                <a:lnTo>
                  <a:pt x="672" y="251"/>
                </a:lnTo>
                <a:lnTo>
                  <a:pt x="661" y="249"/>
                </a:lnTo>
                <a:lnTo>
                  <a:pt x="661" y="249"/>
                </a:lnTo>
                <a:lnTo>
                  <a:pt x="655" y="251"/>
                </a:lnTo>
                <a:lnTo>
                  <a:pt x="651" y="257"/>
                </a:lnTo>
                <a:lnTo>
                  <a:pt x="651" y="257"/>
                </a:lnTo>
                <a:lnTo>
                  <a:pt x="649" y="266"/>
                </a:lnTo>
                <a:lnTo>
                  <a:pt x="647" y="276"/>
                </a:lnTo>
                <a:lnTo>
                  <a:pt x="653" y="276"/>
                </a:lnTo>
                <a:lnTo>
                  <a:pt x="661" y="317"/>
                </a:lnTo>
                <a:lnTo>
                  <a:pt x="606" y="317"/>
                </a:lnTo>
                <a:lnTo>
                  <a:pt x="614" y="276"/>
                </a:lnTo>
                <a:lnTo>
                  <a:pt x="621" y="276"/>
                </a:lnTo>
                <a:lnTo>
                  <a:pt x="621" y="276"/>
                </a:lnTo>
                <a:close/>
                <a:moveTo>
                  <a:pt x="760" y="341"/>
                </a:moveTo>
                <a:lnTo>
                  <a:pt x="760" y="341"/>
                </a:lnTo>
                <a:lnTo>
                  <a:pt x="749" y="338"/>
                </a:lnTo>
                <a:lnTo>
                  <a:pt x="749" y="338"/>
                </a:lnTo>
                <a:lnTo>
                  <a:pt x="749" y="349"/>
                </a:lnTo>
                <a:lnTo>
                  <a:pt x="749" y="349"/>
                </a:lnTo>
                <a:lnTo>
                  <a:pt x="747" y="375"/>
                </a:lnTo>
                <a:lnTo>
                  <a:pt x="741" y="396"/>
                </a:lnTo>
                <a:lnTo>
                  <a:pt x="730" y="418"/>
                </a:lnTo>
                <a:lnTo>
                  <a:pt x="717" y="437"/>
                </a:lnTo>
                <a:lnTo>
                  <a:pt x="717" y="437"/>
                </a:lnTo>
                <a:lnTo>
                  <a:pt x="700" y="452"/>
                </a:lnTo>
                <a:lnTo>
                  <a:pt x="681" y="463"/>
                </a:lnTo>
                <a:lnTo>
                  <a:pt x="659" y="471"/>
                </a:lnTo>
                <a:lnTo>
                  <a:pt x="647" y="473"/>
                </a:lnTo>
                <a:lnTo>
                  <a:pt x="636" y="473"/>
                </a:lnTo>
                <a:lnTo>
                  <a:pt x="636" y="473"/>
                </a:lnTo>
                <a:lnTo>
                  <a:pt x="625" y="473"/>
                </a:lnTo>
                <a:lnTo>
                  <a:pt x="612" y="471"/>
                </a:lnTo>
                <a:lnTo>
                  <a:pt x="591" y="463"/>
                </a:lnTo>
                <a:lnTo>
                  <a:pt x="572" y="452"/>
                </a:lnTo>
                <a:lnTo>
                  <a:pt x="554" y="437"/>
                </a:lnTo>
                <a:lnTo>
                  <a:pt x="554" y="437"/>
                </a:lnTo>
                <a:lnTo>
                  <a:pt x="542" y="418"/>
                </a:lnTo>
                <a:lnTo>
                  <a:pt x="531" y="396"/>
                </a:lnTo>
                <a:lnTo>
                  <a:pt x="524" y="375"/>
                </a:lnTo>
                <a:lnTo>
                  <a:pt x="522" y="349"/>
                </a:lnTo>
                <a:lnTo>
                  <a:pt x="522" y="349"/>
                </a:lnTo>
                <a:lnTo>
                  <a:pt x="522" y="338"/>
                </a:lnTo>
                <a:lnTo>
                  <a:pt x="522" y="338"/>
                </a:lnTo>
                <a:lnTo>
                  <a:pt x="512" y="341"/>
                </a:lnTo>
                <a:lnTo>
                  <a:pt x="512" y="585"/>
                </a:lnTo>
                <a:lnTo>
                  <a:pt x="512" y="585"/>
                </a:lnTo>
                <a:lnTo>
                  <a:pt x="512" y="597"/>
                </a:lnTo>
                <a:lnTo>
                  <a:pt x="514" y="610"/>
                </a:lnTo>
                <a:lnTo>
                  <a:pt x="520" y="632"/>
                </a:lnTo>
                <a:lnTo>
                  <a:pt x="533" y="653"/>
                </a:lnTo>
                <a:lnTo>
                  <a:pt x="548" y="672"/>
                </a:lnTo>
                <a:lnTo>
                  <a:pt x="567" y="687"/>
                </a:lnTo>
                <a:lnTo>
                  <a:pt x="587" y="700"/>
                </a:lnTo>
                <a:lnTo>
                  <a:pt x="610" y="707"/>
                </a:lnTo>
                <a:lnTo>
                  <a:pt x="623" y="709"/>
                </a:lnTo>
                <a:lnTo>
                  <a:pt x="636" y="709"/>
                </a:lnTo>
                <a:lnTo>
                  <a:pt x="636" y="709"/>
                </a:lnTo>
                <a:lnTo>
                  <a:pt x="636" y="709"/>
                </a:lnTo>
                <a:lnTo>
                  <a:pt x="649" y="709"/>
                </a:lnTo>
                <a:lnTo>
                  <a:pt x="661" y="707"/>
                </a:lnTo>
                <a:lnTo>
                  <a:pt x="685" y="700"/>
                </a:lnTo>
                <a:lnTo>
                  <a:pt x="706" y="687"/>
                </a:lnTo>
                <a:lnTo>
                  <a:pt x="724" y="672"/>
                </a:lnTo>
                <a:lnTo>
                  <a:pt x="739" y="653"/>
                </a:lnTo>
                <a:lnTo>
                  <a:pt x="751" y="632"/>
                </a:lnTo>
                <a:lnTo>
                  <a:pt x="758" y="610"/>
                </a:lnTo>
                <a:lnTo>
                  <a:pt x="760" y="597"/>
                </a:lnTo>
                <a:lnTo>
                  <a:pt x="760" y="585"/>
                </a:lnTo>
                <a:lnTo>
                  <a:pt x="760" y="341"/>
                </a:lnTo>
                <a:lnTo>
                  <a:pt x="760" y="341"/>
                </a:lnTo>
                <a:close/>
                <a:moveTo>
                  <a:pt x="544" y="336"/>
                </a:moveTo>
                <a:lnTo>
                  <a:pt x="544" y="336"/>
                </a:lnTo>
                <a:lnTo>
                  <a:pt x="584" y="330"/>
                </a:lnTo>
                <a:lnTo>
                  <a:pt x="627" y="328"/>
                </a:lnTo>
                <a:lnTo>
                  <a:pt x="627" y="349"/>
                </a:lnTo>
                <a:lnTo>
                  <a:pt x="627" y="349"/>
                </a:lnTo>
                <a:lnTo>
                  <a:pt x="621" y="353"/>
                </a:lnTo>
                <a:lnTo>
                  <a:pt x="617" y="362"/>
                </a:lnTo>
                <a:lnTo>
                  <a:pt x="612" y="373"/>
                </a:lnTo>
                <a:lnTo>
                  <a:pt x="612" y="386"/>
                </a:lnTo>
                <a:lnTo>
                  <a:pt x="612" y="386"/>
                </a:lnTo>
                <a:lnTo>
                  <a:pt x="612" y="398"/>
                </a:lnTo>
                <a:lnTo>
                  <a:pt x="617" y="407"/>
                </a:lnTo>
                <a:lnTo>
                  <a:pt x="621" y="416"/>
                </a:lnTo>
                <a:lnTo>
                  <a:pt x="627" y="422"/>
                </a:lnTo>
                <a:lnTo>
                  <a:pt x="627" y="450"/>
                </a:lnTo>
                <a:lnTo>
                  <a:pt x="627" y="450"/>
                </a:lnTo>
                <a:lnTo>
                  <a:pt x="610" y="445"/>
                </a:lnTo>
                <a:lnTo>
                  <a:pt x="595" y="439"/>
                </a:lnTo>
                <a:lnTo>
                  <a:pt x="582" y="431"/>
                </a:lnTo>
                <a:lnTo>
                  <a:pt x="569" y="420"/>
                </a:lnTo>
                <a:lnTo>
                  <a:pt x="569" y="420"/>
                </a:lnTo>
                <a:lnTo>
                  <a:pt x="559" y="405"/>
                </a:lnTo>
                <a:lnTo>
                  <a:pt x="550" y="388"/>
                </a:lnTo>
                <a:lnTo>
                  <a:pt x="544" y="368"/>
                </a:lnTo>
                <a:lnTo>
                  <a:pt x="542" y="349"/>
                </a:lnTo>
                <a:lnTo>
                  <a:pt x="542" y="349"/>
                </a:lnTo>
                <a:lnTo>
                  <a:pt x="544" y="336"/>
                </a:lnTo>
                <a:lnTo>
                  <a:pt x="544" y="336"/>
                </a:lnTo>
                <a:close/>
                <a:moveTo>
                  <a:pt x="334" y="103"/>
                </a:moveTo>
                <a:lnTo>
                  <a:pt x="334" y="103"/>
                </a:lnTo>
                <a:lnTo>
                  <a:pt x="338" y="114"/>
                </a:lnTo>
                <a:lnTo>
                  <a:pt x="338" y="114"/>
                </a:lnTo>
                <a:lnTo>
                  <a:pt x="338" y="129"/>
                </a:lnTo>
                <a:lnTo>
                  <a:pt x="338" y="146"/>
                </a:lnTo>
                <a:lnTo>
                  <a:pt x="334" y="161"/>
                </a:lnTo>
                <a:lnTo>
                  <a:pt x="325" y="174"/>
                </a:lnTo>
                <a:lnTo>
                  <a:pt x="317" y="187"/>
                </a:lnTo>
                <a:lnTo>
                  <a:pt x="304" y="197"/>
                </a:lnTo>
                <a:lnTo>
                  <a:pt x="291" y="204"/>
                </a:lnTo>
                <a:lnTo>
                  <a:pt x="276" y="210"/>
                </a:lnTo>
                <a:lnTo>
                  <a:pt x="276" y="210"/>
                </a:lnTo>
                <a:lnTo>
                  <a:pt x="259" y="212"/>
                </a:lnTo>
                <a:lnTo>
                  <a:pt x="242" y="210"/>
                </a:lnTo>
                <a:lnTo>
                  <a:pt x="227" y="206"/>
                </a:lnTo>
                <a:lnTo>
                  <a:pt x="214" y="199"/>
                </a:lnTo>
                <a:lnTo>
                  <a:pt x="201" y="189"/>
                </a:lnTo>
                <a:lnTo>
                  <a:pt x="191" y="178"/>
                </a:lnTo>
                <a:lnTo>
                  <a:pt x="184" y="163"/>
                </a:lnTo>
                <a:lnTo>
                  <a:pt x="178" y="148"/>
                </a:lnTo>
                <a:lnTo>
                  <a:pt x="178" y="148"/>
                </a:lnTo>
                <a:lnTo>
                  <a:pt x="178" y="142"/>
                </a:lnTo>
                <a:lnTo>
                  <a:pt x="178" y="142"/>
                </a:lnTo>
                <a:lnTo>
                  <a:pt x="169" y="152"/>
                </a:lnTo>
                <a:lnTo>
                  <a:pt x="165" y="161"/>
                </a:lnTo>
                <a:lnTo>
                  <a:pt x="158" y="178"/>
                </a:lnTo>
                <a:lnTo>
                  <a:pt x="154" y="195"/>
                </a:lnTo>
                <a:lnTo>
                  <a:pt x="152" y="210"/>
                </a:lnTo>
                <a:lnTo>
                  <a:pt x="150" y="223"/>
                </a:lnTo>
                <a:lnTo>
                  <a:pt x="146" y="227"/>
                </a:lnTo>
                <a:lnTo>
                  <a:pt x="141" y="231"/>
                </a:lnTo>
                <a:lnTo>
                  <a:pt x="137" y="234"/>
                </a:lnTo>
                <a:lnTo>
                  <a:pt x="128" y="236"/>
                </a:lnTo>
                <a:lnTo>
                  <a:pt x="120" y="236"/>
                </a:lnTo>
                <a:lnTo>
                  <a:pt x="107" y="234"/>
                </a:lnTo>
                <a:lnTo>
                  <a:pt x="107" y="234"/>
                </a:lnTo>
                <a:lnTo>
                  <a:pt x="107" y="210"/>
                </a:lnTo>
                <a:lnTo>
                  <a:pt x="109" y="189"/>
                </a:lnTo>
                <a:lnTo>
                  <a:pt x="111" y="169"/>
                </a:lnTo>
                <a:lnTo>
                  <a:pt x="116" y="152"/>
                </a:lnTo>
                <a:lnTo>
                  <a:pt x="122" y="135"/>
                </a:lnTo>
                <a:lnTo>
                  <a:pt x="131" y="122"/>
                </a:lnTo>
                <a:lnTo>
                  <a:pt x="139" y="112"/>
                </a:lnTo>
                <a:lnTo>
                  <a:pt x="150" y="101"/>
                </a:lnTo>
                <a:lnTo>
                  <a:pt x="161" y="92"/>
                </a:lnTo>
                <a:lnTo>
                  <a:pt x="173" y="84"/>
                </a:lnTo>
                <a:lnTo>
                  <a:pt x="186" y="80"/>
                </a:lnTo>
                <a:lnTo>
                  <a:pt x="201" y="75"/>
                </a:lnTo>
                <a:lnTo>
                  <a:pt x="229" y="69"/>
                </a:lnTo>
                <a:lnTo>
                  <a:pt x="259" y="67"/>
                </a:lnTo>
                <a:lnTo>
                  <a:pt x="291" y="69"/>
                </a:lnTo>
                <a:lnTo>
                  <a:pt x="321" y="75"/>
                </a:lnTo>
                <a:lnTo>
                  <a:pt x="349" y="82"/>
                </a:lnTo>
                <a:lnTo>
                  <a:pt x="375" y="88"/>
                </a:lnTo>
                <a:lnTo>
                  <a:pt x="396" y="97"/>
                </a:lnTo>
                <a:lnTo>
                  <a:pt x="413" y="105"/>
                </a:lnTo>
                <a:lnTo>
                  <a:pt x="426" y="114"/>
                </a:lnTo>
                <a:lnTo>
                  <a:pt x="430" y="120"/>
                </a:lnTo>
                <a:lnTo>
                  <a:pt x="430" y="120"/>
                </a:lnTo>
                <a:lnTo>
                  <a:pt x="387" y="109"/>
                </a:lnTo>
                <a:lnTo>
                  <a:pt x="334" y="103"/>
                </a:lnTo>
                <a:lnTo>
                  <a:pt x="334" y="103"/>
                </a:lnTo>
                <a:close/>
                <a:moveTo>
                  <a:pt x="210" y="221"/>
                </a:moveTo>
                <a:lnTo>
                  <a:pt x="210" y="221"/>
                </a:lnTo>
                <a:lnTo>
                  <a:pt x="223" y="225"/>
                </a:lnTo>
                <a:lnTo>
                  <a:pt x="238" y="229"/>
                </a:lnTo>
                <a:lnTo>
                  <a:pt x="270" y="234"/>
                </a:lnTo>
                <a:lnTo>
                  <a:pt x="287" y="234"/>
                </a:lnTo>
                <a:lnTo>
                  <a:pt x="304" y="234"/>
                </a:lnTo>
                <a:lnTo>
                  <a:pt x="323" y="231"/>
                </a:lnTo>
                <a:lnTo>
                  <a:pt x="340" y="227"/>
                </a:lnTo>
                <a:lnTo>
                  <a:pt x="355" y="223"/>
                </a:lnTo>
                <a:lnTo>
                  <a:pt x="370" y="216"/>
                </a:lnTo>
                <a:lnTo>
                  <a:pt x="383" y="208"/>
                </a:lnTo>
                <a:lnTo>
                  <a:pt x="394" y="197"/>
                </a:lnTo>
                <a:lnTo>
                  <a:pt x="402" y="184"/>
                </a:lnTo>
                <a:lnTo>
                  <a:pt x="407" y="169"/>
                </a:lnTo>
                <a:lnTo>
                  <a:pt x="409" y="152"/>
                </a:lnTo>
                <a:lnTo>
                  <a:pt x="407" y="133"/>
                </a:lnTo>
                <a:lnTo>
                  <a:pt x="407" y="133"/>
                </a:lnTo>
                <a:lnTo>
                  <a:pt x="398" y="148"/>
                </a:lnTo>
                <a:lnTo>
                  <a:pt x="390" y="159"/>
                </a:lnTo>
                <a:lnTo>
                  <a:pt x="379" y="169"/>
                </a:lnTo>
                <a:lnTo>
                  <a:pt x="368" y="180"/>
                </a:lnTo>
                <a:lnTo>
                  <a:pt x="347" y="195"/>
                </a:lnTo>
                <a:lnTo>
                  <a:pt x="321" y="206"/>
                </a:lnTo>
                <a:lnTo>
                  <a:pt x="295" y="214"/>
                </a:lnTo>
                <a:lnTo>
                  <a:pt x="268" y="219"/>
                </a:lnTo>
                <a:lnTo>
                  <a:pt x="240" y="221"/>
                </a:lnTo>
                <a:lnTo>
                  <a:pt x="210" y="221"/>
                </a:lnTo>
                <a:lnTo>
                  <a:pt x="210" y="221"/>
                </a:lnTo>
                <a:close/>
                <a:moveTo>
                  <a:pt x="349" y="251"/>
                </a:moveTo>
                <a:lnTo>
                  <a:pt x="349" y="386"/>
                </a:lnTo>
                <a:lnTo>
                  <a:pt x="377" y="360"/>
                </a:lnTo>
                <a:lnTo>
                  <a:pt x="402" y="416"/>
                </a:lnTo>
                <a:lnTo>
                  <a:pt x="402" y="416"/>
                </a:lnTo>
                <a:lnTo>
                  <a:pt x="407" y="422"/>
                </a:lnTo>
                <a:lnTo>
                  <a:pt x="411" y="424"/>
                </a:lnTo>
                <a:lnTo>
                  <a:pt x="417" y="426"/>
                </a:lnTo>
                <a:lnTo>
                  <a:pt x="424" y="424"/>
                </a:lnTo>
                <a:lnTo>
                  <a:pt x="424" y="424"/>
                </a:lnTo>
                <a:lnTo>
                  <a:pt x="430" y="420"/>
                </a:lnTo>
                <a:lnTo>
                  <a:pt x="432" y="416"/>
                </a:lnTo>
                <a:lnTo>
                  <a:pt x="435" y="409"/>
                </a:lnTo>
                <a:lnTo>
                  <a:pt x="432" y="403"/>
                </a:lnTo>
                <a:lnTo>
                  <a:pt x="405" y="345"/>
                </a:lnTo>
                <a:lnTo>
                  <a:pt x="441" y="336"/>
                </a:lnTo>
                <a:lnTo>
                  <a:pt x="349" y="251"/>
                </a:lnTo>
                <a:lnTo>
                  <a:pt x="349" y="251"/>
                </a:lnTo>
                <a:close/>
                <a:moveTo>
                  <a:pt x="90" y="0"/>
                </a:moveTo>
                <a:lnTo>
                  <a:pt x="90" y="0"/>
                </a:lnTo>
                <a:lnTo>
                  <a:pt x="71" y="2"/>
                </a:lnTo>
                <a:lnTo>
                  <a:pt x="54" y="9"/>
                </a:lnTo>
                <a:lnTo>
                  <a:pt x="39" y="17"/>
                </a:lnTo>
                <a:lnTo>
                  <a:pt x="26" y="30"/>
                </a:lnTo>
                <a:lnTo>
                  <a:pt x="26" y="30"/>
                </a:lnTo>
                <a:lnTo>
                  <a:pt x="15" y="43"/>
                </a:lnTo>
                <a:lnTo>
                  <a:pt x="6" y="60"/>
                </a:lnTo>
                <a:lnTo>
                  <a:pt x="2" y="80"/>
                </a:lnTo>
                <a:lnTo>
                  <a:pt x="0" y="99"/>
                </a:lnTo>
                <a:lnTo>
                  <a:pt x="0" y="398"/>
                </a:lnTo>
                <a:lnTo>
                  <a:pt x="0" y="398"/>
                </a:lnTo>
                <a:lnTo>
                  <a:pt x="2" y="418"/>
                </a:lnTo>
                <a:lnTo>
                  <a:pt x="6" y="437"/>
                </a:lnTo>
                <a:lnTo>
                  <a:pt x="15" y="452"/>
                </a:lnTo>
                <a:lnTo>
                  <a:pt x="26" y="467"/>
                </a:lnTo>
                <a:lnTo>
                  <a:pt x="26" y="467"/>
                </a:lnTo>
                <a:lnTo>
                  <a:pt x="39" y="480"/>
                </a:lnTo>
                <a:lnTo>
                  <a:pt x="54" y="488"/>
                </a:lnTo>
                <a:lnTo>
                  <a:pt x="71" y="495"/>
                </a:lnTo>
                <a:lnTo>
                  <a:pt x="90" y="497"/>
                </a:lnTo>
                <a:lnTo>
                  <a:pt x="473" y="497"/>
                </a:lnTo>
                <a:lnTo>
                  <a:pt x="473" y="448"/>
                </a:lnTo>
                <a:lnTo>
                  <a:pt x="90" y="448"/>
                </a:lnTo>
                <a:lnTo>
                  <a:pt x="90" y="448"/>
                </a:lnTo>
                <a:lnTo>
                  <a:pt x="81" y="448"/>
                </a:lnTo>
                <a:lnTo>
                  <a:pt x="75" y="445"/>
                </a:lnTo>
                <a:lnTo>
                  <a:pt x="66" y="441"/>
                </a:lnTo>
                <a:lnTo>
                  <a:pt x="60" y="435"/>
                </a:lnTo>
                <a:lnTo>
                  <a:pt x="60" y="435"/>
                </a:lnTo>
                <a:lnTo>
                  <a:pt x="56" y="428"/>
                </a:lnTo>
                <a:lnTo>
                  <a:pt x="51" y="418"/>
                </a:lnTo>
                <a:lnTo>
                  <a:pt x="49" y="409"/>
                </a:lnTo>
                <a:lnTo>
                  <a:pt x="47" y="398"/>
                </a:lnTo>
                <a:lnTo>
                  <a:pt x="47" y="99"/>
                </a:lnTo>
                <a:lnTo>
                  <a:pt x="47" y="99"/>
                </a:lnTo>
                <a:lnTo>
                  <a:pt x="49" y="88"/>
                </a:lnTo>
                <a:lnTo>
                  <a:pt x="51" y="77"/>
                </a:lnTo>
                <a:lnTo>
                  <a:pt x="56" y="69"/>
                </a:lnTo>
                <a:lnTo>
                  <a:pt x="60" y="62"/>
                </a:lnTo>
                <a:lnTo>
                  <a:pt x="60" y="62"/>
                </a:lnTo>
                <a:lnTo>
                  <a:pt x="66" y="56"/>
                </a:lnTo>
                <a:lnTo>
                  <a:pt x="75" y="52"/>
                </a:lnTo>
                <a:lnTo>
                  <a:pt x="81" y="50"/>
                </a:lnTo>
                <a:lnTo>
                  <a:pt x="90" y="47"/>
                </a:lnTo>
                <a:lnTo>
                  <a:pt x="674" y="47"/>
                </a:lnTo>
                <a:lnTo>
                  <a:pt x="674" y="47"/>
                </a:lnTo>
                <a:lnTo>
                  <a:pt x="681" y="50"/>
                </a:lnTo>
                <a:lnTo>
                  <a:pt x="689" y="52"/>
                </a:lnTo>
                <a:lnTo>
                  <a:pt x="696" y="56"/>
                </a:lnTo>
                <a:lnTo>
                  <a:pt x="702" y="62"/>
                </a:lnTo>
                <a:lnTo>
                  <a:pt x="702" y="62"/>
                </a:lnTo>
                <a:lnTo>
                  <a:pt x="709" y="69"/>
                </a:lnTo>
                <a:lnTo>
                  <a:pt x="713" y="77"/>
                </a:lnTo>
                <a:lnTo>
                  <a:pt x="715" y="88"/>
                </a:lnTo>
                <a:lnTo>
                  <a:pt x="715" y="99"/>
                </a:lnTo>
                <a:lnTo>
                  <a:pt x="715" y="197"/>
                </a:lnTo>
                <a:lnTo>
                  <a:pt x="715" y="197"/>
                </a:lnTo>
                <a:lnTo>
                  <a:pt x="743" y="208"/>
                </a:lnTo>
                <a:lnTo>
                  <a:pt x="743" y="208"/>
                </a:lnTo>
                <a:lnTo>
                  <a:pt x="764" y="216"/>
                </a:lnTo>
                <a:lnTo>
                  <a:pt x="764" y="99"/>
                </a:lnTo>
                <a:lnTo>
                  <a:pt x="764" y="99"/>
                </a:lnTo>
                <a:lnTo>
                  <a:pt x="762" y="80"/>
                </a:lnTo>
                <a:lnTo>
                  <a:pt x="758" y="60"/>
                </a:lnTo>
                <a:lnTo>
                  <a:pt x="749" y="43"/>
                </a:lnTo>
                <a:lnTo>
                  <a:pt x="739" y="30"/>
                </a:lnTo>
                <a:lnTo>
                  <a:pt x="739" y="30"/>
                </a:lnTo>
                <a:lnTo>
                  <a:pt x="726" y="17"/>
                </a:lnTo>
                <a:lnTo>
                  <a:pt x="709" y="9"/>
                </a:lnTo>
                <a:lnTo>
                  <a:pt x="691" y="2"/>
                </a:lnTo>
                <a:lnTo>
                  <a:pt x="674" y="0"/>
                </a:lnTo>
                <a:lnTo>
                  <a:pt x="90" y="0"/>
                </a:lnTo>
                <a:close/>
              </a:path>
            </a:pathLst>
          </a:custGeom>
          <a:solidFill>
            <a:schemeClr val="bg1"/>
          </a:solidFill>
          <a:ln w="9525">
            <a:noFill/>
          </a:ln>
        </p:spPr>
        <p:txBody>
          <a:bodyPr/>
          <a:p>
            <a:endParaRPr altLang="en-US" lang="zh-CN"/>
          </a:p>
        </p:txBody>
      </p:sp>
      <p:sp>
        <p:nvSpPr>
          <p:cNvPr id="1049444" name="Freeform 9"/>
          <p:cNvSpPr>
            <a:spLocks noEditPoints="1"/>
          </p:cNvSpPr>
          <p:nvPr/>
        </p:nvSpPr>
        <p:spPr>
          <a:xfrm>
            <a:off x="3956050" y="3244850"/>
            <a:ext cx="236538" cy="142875"/>
          </a:xfrm>
          <a:custGeom>
            <a:avLst/>
            <a:ahLst/>
            <a:cxnLst>
              <a:cxn ang="0">
                <a:pos x="120" y="62"/>
              </a:cxn>
              <a:cxn ang="0">
                <a:pos x="603" y="214"/>
              </a:cxn>
              <a:cxn ang="0">
                <a:pos x="573" y="109"/>
              </a:cxn>
              <a:cxn ang="0">
                <a:pos x="561" y="126"/>
              </a:cxn>
              <a:cxn ang="0">
                <a:pos x="546" y="208"/>
              </a:cxn>
              <a:cxn ang="0">
                <a:pos x="573" y="208"/>
              </a:cxn>
              <a:cxn ang="0">
                <a:pos x="603" y="203"/>
              </a:cxn>
              <a:cxn ang="0">
                <a:pos x="556" y="214"/>
              </a:cxn>
              <a:cxn ang="0">
                <a:pos x="580" y="214"/>
              </a:cxn>
              <a:cxn ang="0">
                <a:pos x="458" y="355"/>
              </a:cxn>
              <a:cxn ang="0">
                <a:pos x="471" y="238"/>
              </a:cxn>
              <a:cxn ang="0">
                <a:pos x="522" y="208"/>
              </a:cxn>
              <a:cxn ang="0">
                <a:pos x="494" y="128"/>
              </a:cxn>
              <a:cxn ang="0">
                <a:pos x="464" y="124"/>
              </a:cxn>
              <a:cxn ang="0">
                <a:pos x="443" y="195"/>
              </a:cxn>
              <a:cxn ang="0">
                <a:pos x="227" y="107"/>
              </a:cxn>
              <a:cxn ang="0">
                <a:pos x="220" y="109"/>
              </a:cxn>
              <a:cxn ang="0">
                <a:pos x="216" y="111"/>
              </a:cxn>
              <a:cxn ang="0">
                <a:pos x="214" y="113"/>
              </a:cxn>
              <a:cxn ang="0">
                <a:pos x="212" y="116"/>
              </a:cxn>
              <a:cxn ang="0">
                <a:pos x="207" y="118"/>
              </a:cxn>
              <a:cxn ang="0">
                <a:pos x="205" y="120"/>
              </a:cxn>
              <a:cxn ang="0">
                <a:pos x="203" y="122"/>
              </a:cxn>
              <a:cxn ang="0">
                <a:pos x="201" y="124"/>
              </a:cxn>
              <a:cxn ang="0">
                <a:pos x="175" y="171"/>
              </a:cxn>
              <a:cxn ang="0">
                <a:pos x="173" y="250"/>
              </a:cxn>
              <a:cxn ang="0">
                <a:pos x="357" y="208"/>
              </a:cxn>
              <a:cxn ang="0">
                <a:pos x="323" y="124"/>
              </a:cxn>
              <a:cxn ang="0">
                <a:pos x="259" y="101"/>
              </a:cxn>
              <a:cxn ang="0">
                <a:pos x="197" y="169"/>
              </a:cxn>
              <a:cxn ang="0">
                <a:pos x="205" y="220"/>
              </a:cxn>
              <a:cxn ang="0">
                <a:pos x="259" y="250"/>
              </a:cxn>
              <a:cxn ang="0">
                <a:pos x="319" y="210"/>
              </a:cxn>
              <a:cxn ang="0">
                <a:pos x="276" y="158"/>
              </a:cxn>
              <a:cxn ang="0">
                <a:pos x="195" y="175"/>
              </a:cxn>
              <a:cxn ang="0">
                <a:pos x="276" y="199"/>
              </a:cxn>
              <a:cxn ang="0">
                <a:pos x="284" y="208"/>
              </a:cxn>
              <a:cxn ang="0">
                <a:pos x="293" y="195"/>
              </a:cxn>
              <a:cxn ang="0">
                <a:pos x="231" y="190"/>
              </a:cxn>
              <a:cxn ang="0">
                <a:pos x="225" y="201"/>
              </a:cxn>
              <a:cxn ang="0">
                <a:pos x="237" y="205"/>
              </a:cxn>
              <a:cxn ang="0">
                <a:pos x="235" y="190"/>
              </a:cxn>
              <a:cxn ang="0">
                <a:pos x="355" y="330"/>
              </a:cxn>
              <a:cxn ang="0">
                <a:pos x="289" y="261"/>
              </a:cxn>
              <a:cxn ang="0">
                <a:pos x="186" y="287"/>
              </a:cxn>
              <a:cxn ang="0">
                <a:pos x="362" y="366"/>
              </a:cxn>
              <a:cxn ang="0">
                <a:pos x="353" y="488"/>
              </a:cxn>
              <a:cxn ang="0">
                <a:pos x="90" y="11"/>
              </a:cxn>
              <a:cxn ang="0">
                <a:pos x="64" y="389"/>
              </a:cxn>
              <a:cxn ang="0">
                <a:pos x="81" y="432"/>
              </a:cxn>
              <a:cxn ang="0">
                <a:pos x="0" y="582"/>
              </a:cxn>
              <a:cxn ang="0">
                <a:pos x="702" y="441"/>
              </a:cxn>
              <a:cxn ang="0">
                <a:pos x="730" y="389"/>
              </a:cxn>
              <a:cxn ang="0">
                <a:pos x="713" y="17"/>
              </a:cxn>
            </a:cxnLst>
            <a:rect l="0" t="0" r="0" b="0"/>
            <a:pathLst>
              <a:path w="798" h="582">
                <a:moveTo>
                  <a:pt x="120" y="62"/>
                </a:moveTo>
                <a:lnTo>
                  <a:pt x="674" y="62"/>
                </a:lnTo>
                <a:lnTo>
                  <a:pt x="674" y="398"/>
                </a:lnTo>
                <a:lnTo>
                  <a:pt x="120" y="398"/>
                </a:lnTo>
                <a:lnTo>
                  <a:pt x="120" y="62"/>
                </a:lnTo>
                <a:lnTo>
                  <a:pt x="120" y="62"/>
                </a:lnTo>
                <a:close/>
                <a:moveTo>
                  <a:pt x="603" y="214"/>
                </a:moveTo>
                <a:lnTo>
                  <a:pt x="584" y="214"/>
                </a:lnTo>
                <a:lnTo>
                  <a:pt x="584" y="355"/>
                </a:lnTo>
                <a:lnTo>
                  <a:pt x="603" y="355"/>
                </a:lnTo>
                <a:lnTo>
                  <a:pt x="603" y="214"/>
                </a:lnTo>
                <a:lnTo>
                  <a:pt x="603" y="214"/>
                </a:lnTo>
                <a:close/>
                <a:moveTo>
                  <a:pt x="578" y="126"/>
                </a:moveTo>
                <a:lnTo>
                  <a:pt x="580" y="126"/>
                </a:lnTo>
                <a:lnTo>
                  <a:pt x="580" y="124"/>
                </a:lnTo>
                <a:lnTo>
                  <a:pt x="576" y="109"/>
                </a:lnTo>
                <a:lnTo>
                  <a:pt x="573" y="109"/>
                </a:lnTo>
                <a:lnTo>
                  <a:pt x="573" y="109"/>
                </a:lnTo>
                <a:lnTo>
                  <a:pt x="563" y="109"/>
                </a:lnTo>
                <a:lnTo>
                  <a:pt x="563" y="109"/>
                </a:lnTo>
                <a:lnTo>
                  <a:pt x="563" y="109"/>
                </a:lnTo>
                <a:lnTo>
                  <a:pt x="559" y="124"/>
                </a:lnTo>
                <a:lnTo>
                  <a:pt x="559" y="126"/>
                </a:lnTo>
                <a:lnTo>
                  <a:pt x="561" y="126"/>
                </a:lnTo>
                <a:lnTo>
                  <a:pt x="578" y="126"/>
                </a:lnTo>
                <a:lnTo>
                  <a:pt x="578" y="126"/>
                </a:lnTo>
                <a:close/>
                <a:moveTo>
                  <a:pt x="537" y="203"/>
                </a:moveTo>
                <a:lnTo>
                  <a:pt x="537" y="203"/>
                </a:lnTo>
                <a:lnTo>
                  <a:pt x="541" y="208"/>
                </a:lnTo>
                <a:lnTo>
                  <a:pt x="546" y="208"/>
                </a:lnTo>
                <a:lnTo>
                  <a:pt x="552" y="208"/>
                </a:lnTo>
                <a:lnTo>
                  <a:pt x="559" y="203"/>
                </a:lnTo>
                <a:lnTo>
                  <a:pt x="559" y="203"/>
                </a:lnTo>
                <a:lnTo>
                  <a:pt x="563" y="208"/>
                </a:lnTo>
                <a:lnTo>
                  <a:pt x="569" y="210"/>
                </a:lnTo>
                <a:lnTo>
                  <a:pt x="573" y="208"/>
                </a:lnTo>
                <a:lnTo>
                  <a:pt x="580" y="203"/>
                </a:lnTo>
                <a:lnTo>
                  <a:pt x="580" y="203"/>
                </a:lnTo>
                <a:lnTo>
                  <a:pt x="586" y="208"/>
                </a:lnTo>
                <a:lnTo>
                  <a:pt x="591" y="208"/>
                </a:lnTo>
                <a:lnTo>
                  <a:pt x="597" y="208"/>
                </a:lnTo>
                <a:lnTo>
                  <a:pt x="603" y="203"/>
                </a:lnTo>
                <a:lnTo>
                  <a:pt x="603" y="203"/>
                </a:lnTo>
                <a:lnTo>
                  <a:pt x="580" y="130"/>
                </a:lnTo>
                <a:lnTo>
                  <a:pt x="556" y="130"/>
                </a:lnTo>
                <a:lnTo>
                  <a:pt x="537" y="203"/>
                </a:lnTo>
                <a:lnTo>
                  <a:pt x="537" y="203"/>
                </a:lnTo>
                <a:close/>
                <a:moveTo>
                  <a:pt x="556" y="214"/>
                </a:moveTo>
                <a:lnTo>
                  <a:pt x="537" y="214"/>
                </a:lnTo>
                <a:lnTo>
                  <a:pt x="537" y="355"/>
                </a:lnTo>
                <a:lnTo>
                  <a:pt x="556" y="355"/>
                </a:lnTo>
                <a:lnTo>
                  <a:pt x="556" y="214"/>
                </a:lnTo>
                <a:lnTo>
                  <a:pt x="556" y="214"/>
                </a:lnTo>
                <a:close/>
                <a:moveTo>
                  <a:pt x="580" y="214"/>
                </a:moveTo>
                <a:lnTo>
                  <a:pt x="561" y="214"/>
                </a:lnTo>
                <a:lnTo>
                  <a:pt x="561" y="355"/>
                </a:lnTo>
                <a:lnTo>
                  <a:pt x="580" y="355"/>
                </a:lnTo>
                <a:lnTo>
                  <a:pt x="580" y="214"/>
                </a:lnTo>
                <a:lnTo>
                  <a:pt x="580" y="214"/>
                </a:lnTo>
                <a:close/>
                <a:moveTo>
                  <a:pt x="458" y="355"/>
                </a:moveTo>
                <a:lnTo>
                  <a:pt x="514" y="355"/>
                </a:lnTo>
                <a:lnTo>
                  <a:pt x="501" y="244"/>
                </a:lnTo>
                <a:lnTo>
                  <a:pt x="471" y="244"/>
                </a:lnTo>
                <a:lnTo>
                  <a:pt x="458" y="355"/>
                </a:lnTo>
                <a:lnTo>
                  <a:pt x="458" y="355"/>
                </a:lnTo>
                <a:close/>
                <a:moveTo>
                  <a:pt x="471" y="238"/>
                </a:moveTo>
                <a:lnTo>
                  <a:pt x="471" y="238"/>
                </a:lnTo>
                <a:lnTo>
                  <a:pt x="501" y="238"/>
                </a:lnTo>
                <a:lnTo>
                  <a:pt x="501" y="238"/>
                </a:lnTo>
                <a:lnTo>
                  <a:pt x="511" y="227"/>
                </a:lnTo>
                <a:lnTo>
                  <a:pt x="518" y="216"/>
                </a:lnTo>
                <a:lnTo>
                  <a:pt x="522" y="208"/>
                </a:lnTo>
                <a:lnTo>
                  <a:pt x="524" y="197"/>
                </a:lnTo>
                <a:lnTo>
                  <a:pt x="524" y="188"/>
                </a:lnTo>
                <a:lnTo>
                  <a:pt x="522" y="178"/>
                </a:lnTo>
                <a:lnTo>
                  <a:pt x="516" y="160"/>
                </a:lnTo>
                <a:lnTo>
                  <a:pt x="505" y="143"/>
                </a:lnTo>
                <a:lnTo>
                  <a:pt x="494" y="128"/>
                </a:lnTo>
                <a:lnTo>
                  <a:pt x="488" y="116"/>
                </a:lnTo>
                <a:lnTo>
                  <a:pt x="486" y="109"/>
                </a:lnTo>
                <a:lnTo>
                  <a:pt x="486" y="103"/>
                </a:lnTo>
                <a:lnTo>
                  <a:pt x="486" y="103"/>
                </a:lnTo>
                <a:lnTo>
                  <a:pt x="475" y="111"/>
                </a:lnTo>
                <a:lnTo>
                  <a:pt x="464" y="124"/>
                </a:lnTo>
                <a:lnTo>
                  <a:pt x="454" y="139"/>
                </a:lnTo>
                <a:lnTo>
                  <a:pt x="445" y="156"/>
                </a:lnTo>
                <a:lnTo>
                  <a:pt x="443" y="165"/>
                </a:lnTo>
                <a:lnTo>
                  <a:pt x="443" y="173"/>
                </a:lnTo>
                <a:lnTo>
                  <a:pt x="443" y="184"/>
                </a:lnTo>
                <a:lnTo>
                  <a:pt x="443" y="195"/>
                </a:lnTo>
                <a:lnTo>
                  <a:pt x="447" y="205"/>
                </a:lnTo>
                <a:lnTo>
                  <a:pt x="454" y="216"/>
                </a:lnTo>
                <a:lnTo>
                  <a:pt x="460" y="227"/>
                </a:lnTo>
                <a:lnTo>
                  <a:pt x="471" y="238"/>
                </a:lnTo>
                <a:lnTo>
                  <a:pt x="471" y="238"/>
                </a:lnTo>
                <a:close/>
                <a:moveTo>
                  <a:pt x="227" y="107"/>
                </a:moveTo>
                <a:lnTo>
                  <a:pt x="227" y="107"/>
                </a:lnTo>
                <a:lnTo>
                  <a:pt x="227" y="107"/>
                </a:lnTo>
                <a:lnTo>
                  <a:pt x="222" y="109"/>
                </a:lnTo>
                <a:lnTo>
                  <a:pt x="222" y="109"/>
                </a:lnTo>
                <a:lnTo>
                  <a:pt x="222" y="109"/>
                </a:lnTo>
                <a:lnTo>
                  <a:pt x="220" y="109"/>
                </a:lnTo>
                <a:lnTo>
                  <a:pt x="220" y="109"/>
                </a:lnTo>
                <a:lnTo>
                  <a:pt x="220" y="109"/>
                </a:lnTo>
                <a:lnTo>
                  <a:pt x="218" y="111"/>
                </a:lnTo>
                <a:lnTo>
                  <a:pt x="218" y="111"/>
                </a:lnTo>
                <a:lnTo>
                  <a:pt x="218" y="111"/>
                </a:lnTo>
                <a:lnTo>
                  <a:pt x="216" y="111"/>
                </a:lnTo>
                <a:lnTo>
                  <a:pt x="216" y="111"/>
                </a:lnTo>
                <a:lnTo>
                  <a:pt x="216" y="111"/>
                </a:lnTo>
                <a:lnTo>
                  <a:pt x="216" y="111"/>
                </a:lnTo>
                <a:lnTo>
                  <a:pt x="214" y="113"/>
                </a:lnTo>
                <a:lnTo>
                  <a:pt x="214" y="113"/>
                </a:lnTo>
                <a:lnTo>
                  <a:pt x="214" y="113"/>
                </a:lnTo>
                <a:lnTo>
                  <a:pt x="214" y="113"/>
                </a:lnTo>
                <a:lnTo>
                  <a:pt x="214" y="113"/>
                </a:lnTo>
                <a:lnTo>
                  <a:pt x="212" y="113"/>
                </a:lnTo>
                <a:lnTo>
                  <a:pt x="212" y="113"/>
                </a:lnTo>
                <a:lnTo>
                  <a:pt x="212" y="113"/>
                </a:lnTo>
                <a:lnTo>
                  <a:pt x="212" y="116"/>
                </a:lnTo>
                <a:lnTo>
                  <a:pt x="210" y="116"/>
                </a:lnTo>
                <a:lnTo>
                  <a:pt x="210" y="116"/>
                </a:lnTo>
                <a:lnTo>
                  <a:pt x="210" y="116"/>
                </a:lnTo>
                <a:lnTo>
                  <a:pt x="210" y="116"/>
                </a:lnTo>
                <a:lnTo>
                  <a:pt x="210" y="116"/>
                </a:lnTo>
                <a:lnTo>
                  <a:pt x="207" y="118"/>
                </a:lnTo>
                <a:lnTo>
                  <a:pt x="207" y="118"/>
                </a:lnTo>
                <a:lnTo>
                  <a:pt x="207" y="118"/>
                </a:lnTo>
                <a:lnTo>
                  <a:pt x="207" y="118"/>
                </a:lnTo>
                <a:lnTo>
                  <a:pt x="207" y="118"/>
                </a:lnTo>
                <a:lnTo>
                  <a:pt x="207" y="118"/>
                </a:lnTo>
                <a:lnTo>
                  <a:pt x="205" y="120"/>
                </a:lnTo>
                <a:lnTo>
                  <a:pt x="205" y="120"/>
                </a:lnTo>
                <a:lnTo>
                  <a:pt x="205" y="120"/>
                </a:lnTo>
                <a:lnTo>
                  <a:pt x="203" y="120"/>
                </a:lnTo>
                <a:lnTo>
                  <a:pt x="203" y="120"/>
                </a:lnTo>
                <a:lnTo>
                  <a:pt x="203" y="122"/>
                </a:lnTo>
                <a:lnTo>
                  <a:pt x="203" y="122"/>
                </a:lnTo>
                <a:lnTo>
                  <a:pt x="203" y="122"/>
                </a:lnTo>
                <a:lnTo>
                  <a:pt x="201" y="122"/>
                </a:lnTo>
                <a:lnTo>
                  <a:pt x="201" y="122"/>
                </a:lnTo>
                <a:lnTo>
                  <a:pt x="201" y="124"/>
                </a:lnTo>
                <a:lnTo>
                  <a:pt x="201" y="124"/>
                </a:lnTo>
                <a:lnTo>
                  <a:pt x="201" y="124"/>
                </a:lnTo>
                <a:lnTo>
                  <a:pt x="192" y="133"/>
                </a:lnTo>
                <a:lnTo>
                  <a:pt x="184" y="145"/>
                </a:lnTo>
                <a:lnTo>
                  <a:pt x="180" y="156"/>
                </a:lnTo>
                <a:lnTo>
                  <a:pt x="175" y="171"/>
                </a:lnTo>
                <a:lnTo>
                  <a:pt x="175" y="171"/>
                </a:lnTo>
                <a:lnTo>
                  <a:pt x="175" y="171"/>
                </a:lnTo>
                <a:lnTo>
                  <a:pt x="175" y="182"/>
                </a:lnTo>
                <a:lnTo>
                  <a:pt x="177" y="193"/>
                </a:lnTo>
                <a:lnTo>
                  <a:pt x="182" y="218"/>
                </a:lnTo>
                <a:lnTo>
                  <a:pt x="182" y="229"/>
                </a:lnTo>
                <a:lnTo>
                  <a:pt x="180" y="242"/>
                </a:lnTo>
                <a:lnTo>
                  <a:pt x="173" y="250"/>
                </a:lnTo>
                <a:lnTo>
                  <a:pt x="167" y="255"/>
                </a:lnTo>
                <a:lnTo>
                  <a:pt x="160" y="257"/>
                </a:lnTo>
                <a:lnTo>
                  <a:pt x="353" y="257"/>
                </a:lnTo>
                <a:lnTo>
                  <a:pt x="353" y="257"/>
                </a:lnTo>
                <a:lnTo>
                  <a:pt x="357" y="235"/>
                </a:lnTo>
                <a:lnTo>
                  <a:pt x="357" y="208"/>
                </a:lnTo>
                <a:lnTo>
                  <a:pt x="355" y="182"/>
                </a:lnTo>
                <a:lnTo>
                  <a:pt x="351" y="169"/>
                </a:lnTo>
                <a:lnTo>
                  <a:pt x="347" y="156"/>
                </a:lnTo>
                <a:lnTo>
                  <a:pt x="340" y="143"/>
                </a:lnTo>
                <a:lnTo>
                  <a:pt x="334" y="133"/>
                </a:lnTo>
                <a:lnTo>
                  <a:pt x="323" y="124"/>
                </a:lnTo>
                <a:lnTo>
                  <a:pt x="314" y="116"/>
                </a:lnTo>
                <a:lnTo>
                  <a:pt x="302" y="107"/>
                </a:lnTo>
                <a:lnTo>
                  <a:pt x="289" y="103"/>
                </a:lnTo>
                <a:lnTo>
                  <a:pt x="276" y="101"/>
                </a:lnTo>
                <a:lnTo>
                  <a:pt x="259" y="101"/>
                </a:lnTo>
                <a:lnTo>
                  <a:pt x="259" y="101"/>
                </a:lnTo>
                <a:lnTo>
                  <a:pt x="242" y="101"/>
                </a:lnTo>
                <a:lnTo>
                  <a:pt x="227" y="107"/>
                </a:lnTo>
                <a:lnTo>
                  <a:pt x="227" y="107"/>
                </a:lnTo>
                <a:close/>
                <a:moveTo>
                  <a:pt x="195" y="175"/>
                </a:moveTo>
                <a:lnTo>
                  <a:pt x="195" y="175"/>
                </a:lnTo>
                <a:lnTo>
                  <a:pt x="197" y="169"/>
                </a:lnTo>
                <a:lnTo>
                  <a:pt x="197" y="169"/>
                </a:lnTo>
                <a:lnTo>
                  <a:pt x="195" y="184"/>
                </a:lnTo>
                <a:lnTo>
                  <a:pt x="195" y="184"/>
                </a:lnTo>
                <a:lnTo>
                  <a:pt x="195" y="197"/>
                </a:lnTo>
                <a:lnTo>
                  <a:pt x="199" y="210"/>
                </a:lnTo>
                <a:lnTo>
                  <a:pt x="205" y="220"/>
                </a:lnTo>
                <a:lnTo>
                  <a:pt x="214" y="231"/>
                </a:lnTo>
                <a:lnTo>
                  <a:pt x="222" y="238"/>
                </a:lnTo>
                <a:lnTo>
                  <a:pt x="233" y="244"/>
                </a:lnTo>
                <a:lnTo>
                  <a:pt x="246" y="248"/>
                </a:lnTo>
                <a:lnTo>
                  <a:pt x="259" y="250"/>
                </a:lnTo>
                <a:lnTo>
                  <a:pt x="259" y="250"/>
                </a:lnTo>
                <a:lnTo>
                  <a:pt x="272" y="248"/>
                </a:lnTo>
                <a:lnTo>
                  <a:pt x="284" y="244"/>
                </a:lnTo>
                <a:lnTo>
                  <a:pt x="295" y="238"/>
                </a:lnTo>
                <a:lnTo>
                  <a:pt x="304" y="231"/>
                </a:lnTo>
                <a:lnTo>
                  <a:pt x="312" y="220"/>
                </a:lnTo>
                <a:lnTo>
                  <a:pt x="319" y="210"/>
                </a:lnTo>
                <a:lnTo>
                  <a:pt x="323" y="197"/>
                </a:lnTo>
                <a:lnTo>
                  <a:pt x="323" y="184"/>
                </a:lnTo>
                <a:lnTo>
                  <a:pt x="323" y="184"/>
                </a:lnTo>
                <a:lnTo>
                  <a:pt x="323" y="175"/>
                </a:lnTo>
                <a:lnTo>
                  <a:pt x="282" y="178"/>
                </a:lnTo>
                <a:lnTo>
                  <a:pt x="276" y="158"/>
                </a:lnTo>
                <a:lnTo>
                  <a:pt x="274" y="178"/>
                </a:lnTo>
                <a:lnTo>
                  <a:pt x="267" y="178"/>
                </a:lnTo>
                <a:lnTo>
                  <a:pt x="265" y="137"/>
                </a:lnTo>
                <a:lnTo>
                  <a:pt x="259" y="178"/>
                </a:lnTo>
                <a:lnTo>
                  <a:pt x="195" y="175"/>
                </a:lnTo>
                <a:lnTo>
                  <a:pt x="195" y="175"/>
                </a:lnTo>
                <a:close/>
                <a:moveTo>
                  <a:pt x="284" y="190"/>
                </a:moveTo>
                <a:lnTo>
                  <a:pt x="284" y="190"/>
                </a:lnTo>
                <a:lnTo>
                  <a:pt x="280" y="190"/>
                </a:lnTo>
                <a:lnTo>
                  <a:pt x="278" y="193"/>
                </a:lnTo>
                <a:lnTo>
                  <a:pt x="276" y="195"/>
                </a:lnTo>
                <a:lnTo>
                  <a:pt x="276" y="199"/>
                </a:lnTo>
                <a:lnTo>
                  <a:pt x="276" y="199"/>
                </a:lnTo>
                <a:lnTo>
                  <a:pt x="276" y="201"/>
                </a:lnTo>
                <a:lnTo>
                  <a:pt x="278" y="205"/>
                </a:lnTo>
                <a:lnTo>
                  <a:pt x="280" y="205"/>
                </a:lnTo>
                <a:lnTo>
                  <a:pt x="284" y="208"/>
                </a:lnTo>
                <a:lnTo>
                  <a:pt x="284" y="208"/>
                </a:lnTo>
                <a:lnTo>
                  <a:pt x="287" y="205"/>
                </a:lnTo>
                <a:lnTo>
                  <a:pt x="291" y="205"/>
                </a:lnTo>
                <a:lnTo>
                  <a:pt x="293" y="201"/>
                </a:lnTo>
                <a:lnTo>
                  <a:pt x="293" y="199"/>
                </a:lnTo>
                <a:lnTo>
                  <a:pt x="293" y="199"/>
                </a:lnTo>
                <a:lnTo>
                  <a:pt x="293" y="195"/>
                </a:lnTo>
                <a:lnTo>
                  <a:pt x="291" y="193"/>
                </a:lnTo>
                <a:lnTo>
                  <a:pt x="287" y="190"/>
                </a:lnTo>
                <a:lnTo>
                  <a:pt x="284" y="190"/>
                </a:lnTo>
                <a:lnTo>
                  <a:pt x="284" y="190"/>
                </a:lnTo>
                <a:close/>
                <a:moveTo>
                  <a:pt x="231" y="190"/>
                </a:moveTo>
                <a:lnTo>
                  <a:pt x="231" y="190"/>
                </a:lnTo>
                <a:lnTo>
                  <a:pt x="229" y="190"/>
                </a:lnTo>
                <a:lnTo>
                  <a:pt x="225" y="193"/>
                </a:lnTo>
                <a:lnTo>
                  <a:pt x="225" y="195"/>
                </a:lnTo>
                <a:lnTo>
                  <a:pt x="222" y="199"/>
                </a:lnTo>
                <a:lnTo>
                  <a:pt x="222" y="199"/>
                </a:lnTo>
                <a:lnTo>
                  <a:pt x="225" y="201"/>
                </a:lnTo>
                <a:lnTo>
                  <a:pt x="225" y="205"/>
                </a:lnTo>
                <a:lnTo>
                  <a:pt x="229" y="205"/>
                </a:lnTo>
                <a:lnTo>
                  <a:pt x="231" y="208"/>
                </a:lnTo>
                <a:lnTo>
                  <a:pt x="231" y="208"/>
                </a:lnTo>
                <a:lnTo>
                  <a:pt x="235" y="205"/>
                </a:lnTo>
                <a:lnTo>
                  <a:pt x="237" y="205"/>
                </a:lnTo>
                <a:lnTo>
                  <a:pt x="240" y="201"/>
                </a:lnTo>
                <a:lnTo>
                  <a:pt x="240" y="199"/>
                </a:lnTo>
                <a:lnTo>
                  <a:pt x="240" y="199"/>
                </a:lnTo>
                <a:lnTo>
                  <a:pt x="240" y="195"/>
                </a:lnTo>
                <a:lnTo>
                  <a:pt x="237" y="193"/>
                </a:lnTo>
                <a:lnTo>
                  <a:pt x="235" y="190"/>
                </a:lnTo>
                <a:lnTo>
                  <a:pt x="231" y="190"/>
                </a:lnTo>
                <a:lnTo>
                  <a:pt x="231" y="190"/>
                </a:lnTo>
                <a:close/>
                <a:moveTo>
                  <a:pt x="362" y="366"/>
                </a:moveTo>
                <a:lnTo>
                  <a:pt x="362" y="366"/>
                </a:lnTo>
                <a:lnTo>
                  <a:pt x="359" y="347"/>
                </a:lnTo>
                <a:lnTo>
                  <a:pt x="355" y="330"/>
                </a:lnTo>
                <a:lnTo>
                  <a:pt x="349" y="315"/>
                </a:lnTo>
                <a:lnTo>
                  <a:pt x="340" y="300"/>
                </a:lnTo>
                <a:lnTo>
                  <a:pt x="329" y="287"/>
                </a:lnTo>
                <a:lnTo>
                  <a:pt x="317" y="276"/>
                </a:lnTo>
                <a:lnTo>
                  <a:pt x="304" y="267"/>
                </a:lnTo>
                <a:lnTo>
                  <a:pt x="289" y="261"/>
                </a:lnTo>
                <a:lnTo>
                  <a:pt x="227" y="349"/>
                </a:lnTo>
                <a:lnTo>
                  <a:pt x="227" y="261"/>
                </a:lnTo>
                <a:lnTo>
                  <a:pt x="227" y="261"/>
                </a:lnTo>
                <a:lnTo>
                  <a:pt x="212" y="267"/>
                </a:lnTo>
                <a:lnTo>
                  <a:pt x="199" y="276"/>
                </a:lnTo>
                <a:lnTo>
                  <a:pt x="186" y="287"/>
                </a:lnTo>
                <a:lnTo>
                  <a:pt x="175" y="300"/>
                </a:lnTo>
                <a:lnTo>
                  <a:pt x="167" y="315"/>
                </a:lnTo>
                <a:lnTo>
                  <a:pt x="160" y="330"/>
                </a:lnTo>
                <a:lnTo>
                  <a:pt x="156" y="347"/>
                </a:lnTo>
                <a:lnTo>
                  <a:pt x="154" y="366"/>
                </a:lnTo>
                <a:lnTo>
                  <a:pt x="362" y="366"/>
                </a:lnTo>
                <a:lnTo>
                  <a:pt x="362" y="366"/>
                </a:lnTo>
                <a:close/>
                <a:moveTo>
                  <a:pt x="353" y="488"/>
                </a:moveTo>
                <a:lnTo>
                  <a:pt x="439" y="488"/>
                </a:lnTo>
                <a:lnTo>
                  <a:pt x="469" y="537"/>
                </a:lnTo>
                <a:lnTo>
                  <a:pt x="329" y="537"/>
                </a:lnTo>
                <a:lnTo>
                  <a:pt x="353" y="488"/>
                </a:lnTo>
                <a:lnTo>
                  <a:pt x="353" y="488"/>
                </a:lnTo>
                <a:close/>
                <a:moveTo>
                  <a:pt x="122" y="0"/>
                </a:moveTo>
                <a:lnTo>
                  <a:pt x="122" y="0"/>
                </a:lnTo>
                <a:lnTo>
                  <a:pt x="111" y="2"/>
                </a:lnTo>
                <a:lnTo>
                  <a:pt x="100" y="4"/>
                </a:lnTo>
                <a:lnTo>
                  <a:pt x="90" y="11"/>
                </a:lnTo>
                <a:lnTo>
                  <a:pt x="81" y="17"/>
                </a:lnTo>
                <a:lnTo>
                  <a:pt x="73" y="26"/>
                </a:lnTo>
                <a:lnTo>
                  <a:pt x="68" y="36"/>
                </a:lnTo>
                <a:lnTo>
                  <a:pt x="64" y="47"/>
                </a:lnTo>
                <a:lnTo>
                  <a:pt x="64" y="60"/>
                </a:lnTo>
                <a:lnTo>
                  <a:pt x="64" y="389"/>
                </a:lnTo>
                <a:lnTo>
                  <a:pt x="64" y="389"/>
                </a:lnTo>
                <a:lnTo>
                  <a:pt x="64" y="400"/>
                </a:lnTo>
                <a:lnTo>
                  <a:pt x="66" y="409"/>
                </a:lnTo>
                <a:lnTo>
                  <a:pt x="70" y="417"/>
                </a:lnTo>
                <a:lnTo>
                  <a:pt x="75" y="426"/>
                </a:lnTo>
                <a:lnTo>
                  <a:pt x="81" y="432"/>
                </a:lnTo>
                <a:lnTo>
                  <a:pt x="90" y="439"/>
                </a:lnTo>
                <a:lnTo>
                  <a:pt x="98" y="443"/>
                </a:lnTo>
                <a:lnTo>
                  <a:pt x="107" y="447"/>
                </a:lnTo>
                <a:lnTo>
                  <a:pt x="107" y="447"/>
                </a:lnTo>
                <a:lnTo>
                  <a:pt x="0" y="531"/>
                </a:lnTo>
                <a:lnTo>
                  <a:pt x="0" y="582"/>
                </a:lnTo>
                <a:lnTo>
                  <a:pt x="798" y="582"/>
                </a:lnTo>
                <a:lnTo>
                  <a:pt x="798" y="531"/>
                </a:lnTo>
                <a:lnTo>
                  <a:pt x="685" y="447"/>
                </a:lnTo>
                <a:lnTo>
                  <a:pt x="685" y="447"/>
                </a:lnTo>
                <a:lnTo>
                  <a:pt x="693" y="445"/>
                </a:lnTo>
                <a:lnTo>
                  <a:pt x="702" y="441"/>
                </a:lnTo>
                <a:lnTo>
                  <a:pt x="710" y="434"/>
                </a:lnTo>
                <a:lnTo>
                  <a:pt x="717" y="426"/>
                </a:lnTo>
                <a:lnTo>
                  <a:pt x="723" y="419"/>
                </a:lnTo>
                <a:lnTo>
                  <a:pt x="725" y="411"/>
                </a:lnTo>
                <a:lnTo>
                  <a:pt x="730" y="400"/>
                </a:lnTo>
                <a:lnTo>
                  <a:pt x="730" y="389"/>
                </a:lnTo>
                <a:lnTo>
                  <a:pt x="730" y="60"/>
                </a:lnTo>
                <a:lnTo>
                  <a:pt x="730" y="60"/>
                </a:lnTo>
                <a:lnTo>
                  <a:pt x="730" y="47"/>
                </a:lnTo>
                <a:lnTo>
                  <a:pt x="725" y="36"/>
                </a:lnTo>
                <a:lnTo>
                  <a:pt x="719" y="26"/>
                </a:lnTo>
                <a:lnTo>
                  <a:pt x="713" y="17"/>
                </a:lnTo>
                <a:lnTo>
                  <a:pt x="704" y="11"/>
                </a:lnTo>
                <a:lnTo>
                  <a:pt x="693" y="4"/>
                </a:lnTo>
                <a:lnTo>
                  <a:pt x="683" y="2"/>
                </a:lnTo>
                <a:lnTo>
                  <a:pt x="672" y="0"/>
                </a:lnTo>
                <a:lnTo>
                  <a:pt x="122" y="0"/>
                </a:lnTo>
                <a:close/>
              </a:path>
            </a:pathLst>
          </a:custGeom>
          <a:solidFill>
            <a:schemeClr val="bg1"/>
          </a:solidFill>
          <a:ln w="9525">
            <a:noFill/>
          </a:ln>
        </p:spPr>
        <p:txBody>
          <a:bodyPr/>
          <a:p>
            <a:endParaRPr altLang="en-US" lang="zh-CN"/>
          </a:p>
        </p:txBody>
      </p:sp>
      <p:sp>
        <p:nvSpPr>
          <p:cNvPr id="1049445" name="Freeform 10"/>
          <p:cNvSpPr>
            <a:spLocks noEditPoints="1"/>
          </p:cNvSpPr>
          <p:nvPr/>
        </p:nvSpPr>
        <p:spPr>
          <a:xfrm>
            <a:off x="2408238" y="3244850"/>
            <a:ext cx="247650" cy="146050"/>
          </a:xfrm>
          <a:custGeom>
            <a:avLst/>
            <a:ahLst/>
            <a:cxnLst>
              <a:cxn ang="0">
                <a:pos x="713" y="150"/>
              </a:cxn>
              <a:cxn ang="0">
                <a:pos x="737" y="178"/>
              </a:cxn>
              <a:cxn ang="0">
                <a:pos x="677" y="272"/>
              </a:cxn>
              <a:cxn ang="0">
                <a:pos x="129" y="570"/>
              </a:cxn>
              <a:cxn ang="0">
                <a:pos x="737" y="383"/>
              </a:cxn>
              <a:cxn ang="0">
                <a:pos x="730" y="576"/>
              </a:cxn>
              <a:cxn ang="0">
                <a:pos x="698" y="593"/>
              </a:cxn>
              <a:cxn ang="0">
                <a:pos x="18" y="587"/>
              </a:cxn>
              <a:cxn ang="0">
                <a:pos x="0" y="555"/>
              </a:cxn>
              <a:cxn ang="0">
                <a:pos x="7" y="163"/>
              </a:cxn>
              <a:cxn ang="0">
                <a:pos x="39" y="146"/>
              </a:cxn>
              <a:cxn ang="0">
                <a:pos x="302" y="300"/>
              </a:cxn>
              <a:cxn ang="0">
                <a:pos x="322" y="319"/>
              </a:cxn>
              <a:cxn ang="0">
                <a:pos x="242" y="394"/>
              </a:cxn>
              <a:cxn ang="0">
                <a:pos x="244" y="420"/>
              </a:cxn>
              <a:cxn ang="0">
                <a:pos x="298" y="413"/>
              </a:cxn>
              <a:cxn ang="0">
                <a:pos x="441" y="345"/>
              </a:cxn>
              <a:cxn ang="0">
                <a:pos x="307" y="473"/>
              </a:cxn>
              <a:cxn ang="0">
                <a:pos x="298" y="505"/>
              </a:cxn>
              <a:cxn ang="0">
                <a:pos x="351" y="495"/>
              </a:cxn>
              <a:cxn ang="0">
                <a:pos x="454" y="475"/>
              </a:cxn>
              <a:cxn ang="0">
                <a:pos x="384" y="458"/>
              </a:cxn>
              <a:cxn ang="0">
                <a:pos x="401" y="418"/>
              </a:cxn>
              <a:cxn ang="0">
                <a:pos x="501" y="313"/>
              </a:cxn>
              <a:cxn ang="0">
                <a:pos x="488" y="294"/>
              </a:cxn>
              <a:cxn ang="0">
                <a:pos x="441" y="315"/>
              </a:cxn>
              <a:cxn ang="0">
                <a:pos x="289" y="390"/>
              </a:cxn>
              <a:cxn ang="0">
                <a:pos x="264" y="403"/>
              </a:cxn>
              <a:cxn ang="0">
                <a:pos x="377" y="306"/>
              </a:cxn>
              <a:cxn ang="0">
                <a:pos x="431" y="244"/>
              </a:cxn>
              <a:cxn ang="0">
                <a:pos x="392" y="242"/>
              </a:cxn>
              <a:cxn ang="0">
                <a:pos x="199" y="319"/>
              </a:cxn>
              <a:cxn ang="0">
                <a:pos x="319" y="490"/>
              </a:cxn>
              <a:cxn ang="0">
                <a:pos x="358" y="67"/>
              </a:cxn>
              <a:cxn ang="0">
                <a:pos x="375" y="26"/>
              </a:cxn>
              <a:cxn ang="0">
                <a:pos x="426" y="13"/>
              </a:cxn>
              <a:cxn ang="0">
                <a:pos x="495" y="37"/>
              </a:cxn>
              <a:cxn ang="0">
                <a:pos x="583" y="65"/>
              </a:cxn>
              <a:cxn ang="0">
                <a:pos x="623" y="54"/>
              </a:cxn>
              <a:cxn ang="0">
                <a:pos x="662" y="2"/>
              </a:cxn>
              <a:cxn ang="0">
                <a:pos x="679" y="32"/>
              </a:cxn>
              <a:cxn ang="0">
                <a:pos x="643" y="82"/>
              </a:cxn>
              <a:cxn ang="0">
                <a:pos x="585" y="97"/>
              </a:cxn>
              <a:cxn ang="0">
                <a:pos x="512" y="80"/>
              </a:cxn>
              <a:cxn ang="0">
                <a:pos x="482" y="67"/>
              </a:cxn>
              <a:cxn ang="0">
                <a:pos x="401" y="47"/>
              </a:cxn>
              <a:cxn ang="0">
                <a:pos x="390" y="82"/>
              </a:cxn>
              <a:cxn ang="0">
                <a:pos x="356" y="82"/>
              </a:cxn>
              <a:cxn ang="0">
                <a:pos x="527" y="493"/>
              </a:cxn>
              <a:cxn ang="0">
                <a:pos x="812" y="221"/>
              </a:cxn>
              <a:cxn ang="0">
                <a:pos x="632" y="336"/>
              </a:cxn>
              <a:cxn ang="0">
                <a:pos x="566" y="465"/>
              </a:cxn>
              <a:cxn ang="0">
                <a:pos x="713" y="373"/>
              </a:cxn>
              <a:cxn ang="0">
                <a:pos x="840" y="257"/>
              </a:cxn>
              <a:cxn ang="0">
                <a:pos x="709" y="553"/>
              </a:cxn>
              <a:cxn ang="0">
                <a:pos x="37" y="448"/>
              </a:cxn>
              <a:cxn ang="0">
                <a:pos x="37" y="274"/>
              </a:cxn>
              <a:cxn ang="0">
                <a:pos x="37" y="274"/>
              </a:cxn>
              <a:cxn ang="0">
                <a:pos x="37" y="180"/>
              </a:cxn>
            </a:cxnLst>
            <a:rect l="0" t="0" r="0" b="0"/>
            <a:pathLst>
              <a:path w="840" h="593">
                <a:moveTo>
                  <a:pt x="39" y="146"/>
                </a:moveTo>
                <a:lnTo>
                  <a:pt x="698" y="146"/>
                </a:lnTo>
                <a:lnTo>
                  <a:pt x="698" y="146"/>
                </a:lnTo>
                <a:lnTo>
                  <a:pt x="707" y="148"/>
                </a:lnTo>
                <a:lnTo>
                  <a:pt x="713" y="150"/>
                </a:lnTo>
                <a:lnTo>
                  <a:pt x="720" y="152"/>
                </a:lnTo>
                <a:lnTo>
                  <a:pt x="726" y="159"/>
                </a:lnTo>
                <a:lnTo>
                  <a:pt x="730" y="163"/>
                </a:lnTo>
                <a:lnTo>
                  <a:pt x="733" y="169"/>
                </a:lnTo>
                <a:lnTo>
                  <a:pt x="737" y="178"/>
                </a:lnTo>
                <a:lnTo>
                  <a:pt x="737" y="184"/>
                </a:lnTo>
                <a:lnTo>
                  <a:pt x="737" y="234"/>
                </a:lnTo>
                <a:lnTo>
                  <a:pt x="737" y="234"/>
                </a:lnTo>
                <a:lnTo>
                  <a:pt x="707" y="253"/>
                </a:lnTo>
                <a:lnTo>
                  <a:pt x="677" y="272"/>
                </a:lnTo>
                <a:lnTo>
                  <a:pt x="647" y="296"/>
                </a:lnTo>
                <a:lnTo>
                  <a:pt x="619" y="317"/>
                </a:lnTo>
                <a:lnTo>
                  <a:pt x="619" y="172"/>
                </a:lnTo>
                <a:lnTo>
                  <a:pt x="129" y="172"/>
                </a:lnTo>
                <a:lnTo>
                  <a:pt x="129" y="570"/>
                </a:lnTo>
                <a:lnTo>
                  <a:pt x="619" y="570"/>
                </a:lnTo>
                <a:lnTo>
                  <a:pt x="619" y="463"/>
                </a:lnTo>
                <a:lnTo>
                  <a:pt x="619" y="463"/>
                </a:lnTo>
                <a:lnTo>
                  <a:pt x="679" y="426"/>
                </a:lnTo>
                <a:lnTo>
                  <a:pt x="737" y="383"/>
                </a:lnTo>
                <a:lnTo>
                  <a:pt x="737" y="555"/>
                </a:lnTo>
                <a:lnTo>
                  <a:pt x="737" y="555"/>
                </a:lnTo>
                <a:lnTo>
                  <a:pt x="737" y="563"/>
                </a:lnTo>
                <a:lnTo>
                  <a:pt x="733" y="570"/>
                </a:lnTo>
                <a:lnTo>
                  <a:pt x="730" y="576"/>
                </a:lnTo>
                <a:lnTo>
                  <a:pt x="726" y="583"/>
                </a:lnTo>
                <a:lnTo>
                  <a:pt x="720" y="587"/>
                </a:lnTo>
                <a:lnTo>
                  <a:pt x="713" y="591"/>
                </a:lnTo>
                <a:lnTo>
                  <a:pt x="707" y="593"/>
                </a:lnTo>
                <a:lnTo>
                  <a:pt x="698" y="593"/>
                </a:lnTo>
                <a:lnTo>
                  <a:pt x="39" y="593"/>
                </a:lnTo>
                <a:lnTo>
                  <a:pt x="39" y="593"/>
                </a:lnTo>
                <a:lnTo>
                  <a:pt x="30" y="593"/>
                </a:lnTo>
                <a:lnTo>
                  <a:pt x="24" y="591"/>
                </a:lnTo>
                <a:lnTo>
                  <a:pt x="18" y="587"/>
                </a:lnTo>
                <a:lnTo>
                  <a:pt x="11" y="583"/>
                </a:lnTo>
                <a:lnTo>
                  <a:pt x="7" y="576"/>
                </a:lnTo>
                <a:lnTo>
                  <a:pt x="3" y="570"/>
                </a:lnTo>
                <a:lnTo>
                  <a:pt x="0" y="563"/>
                </a:lnTo>
                <a:lnTo>
                  <a:pt x="0" y="555"/>
                </a:lnTo>
                <a:lnTo>
                  <a:pt x="0" y="184"/>
                </a:lnTo>
                <a:lnTo>
                  <a:pt x="0" y="184"/>
                </a:lnTo>
                <a:lnTo>
                  <a:pt x="0" y="178"/>
                </a:lnTo>
                <a:lnTo>
                  <a:pt x="3" y="169"/>
                </a:lnTo>
                <a:lnTo>
                  <a:pt x="7" y="163"/>
                </a:lnTo>
                <a:lnTo>
                  <a:pt x="11" y="159"/>
                </a:lnTo>
                <a:lnTo>
                  <a:pt x="18" y="152"/>
                </a:lnTo>
                <a:lnTo>
                  <a:pt x="24" y="150"/>
                </a:lnTo>
                <a:lnTo>
                  <a:pt x="30" y="148"/>
                </a:lnTo>
                <a:lnTo>
                  <a:pt x="39" y="146"/>
                </a:lnTo>
                <a:lnTo>
                  <a:pt x="39" y="146"/>
                </a:lnTo>
                <a:close/>
                <a:moveTo>
                  <a:pt x="199" y="319"/>
                </a:moveTo>
                <a:lnTo>
                  <a:pt x="212" y="343"/>
                </a:lnTo>
                <a:lnTo>
                  <a:pt x="212" y="343"/>
                </a:lnTo>
                <a:lnTo>
                  <a:pt x="302" y="300"/>
                </a:lnTo>
                <a:lnTo>
                  <a:pt x="362" y="272"/>
                </a:lnTo>
                <a:lnTo>
                  <a:pt x="390" y="259"/>
                </a:lnTo>
                <a:lnTo>
                  <a:pt x="390" y="259"/>
                </a:lnTo>
                <a:lnTo>
                  <a:pt x="358" y="287"/>
                </a:lnTo>
                <a:lnTo>
                  <a:pt x="322" y="319"/>
                </a:lnTo>
                <a:lnTo>
                  <a:pt x="322" y="319"/>
                </a:lnTo>
                <a:lnTo>
                  <a:pt x="289" y="347"/>
                </a:lnTo>
                <a:lnTo>
                  <a:pt x="259" y="373"/>
                </a:lnTo>
                <a:lnTo>
                  <a:pt x="251" y="383"/>
                </a:lnTo>
                <a:lnTo>
                  <a:pt x="242" y="394"/>
                </a:lnTo>
                <a:lnTo>
                  <a:pt x="238" y="403"/>
                </a:lnTo>
                <a:lnTo>
                  <a:pt x="238" y="411"/>
                </a:lnTo>
                <a:lnTo>
                  <a:pt x="238" y="411"/>
                </a:lnTo>
                <a:lnTo>
                  <a:pt x="240" y="416"/>
                </a:lnTo>
                <a:lnTo>
                  <a:pt x="244" y="420"/>
                </a:lnTo>
                <a:lnTo>
                  <a:pt x="249" y="422"/>
                </a:lnTo>
                <a:lnTo>
                  <a:pt x="255" y="422"/>
                </a:lnTo>
                <a:lnTo>
                  <a:pt x="272" y="422"/>
                </a:lnTo>
                <a:lnTo>
                  <a:pt x="298" y="413"/>
                </a:lnTo>
                <a:lnTo>
                  <a:pt x="298" y="413"/>
                </a:lnTo>
                <a:lnTo>
                  <a:pt x="341" y="398"/>
                </a:lnTo>
                <a:lnTo>
                  <a:pt x="379" y="381"/>
                </a:lnTo>
                <a:lnTo>
                  <a:pt x="414" y="362"/>
                </a:lnTo>
                <a:lnTo>
                  <a:pt x="441" y="345"/>
                </a:lnTo>
                <a:lnTo>
                  <a:pt x="441" y="345"/>
                </a:lnTo>
                <a:lnTo>
                  <a:pt x="384" y="398"/>
                </a:lnTo>
                <a:lnTo>
                  <a:pt x="384" y="398"/>
                </a:lnTo>
                <a:lnTo>
                  <a:pt x="347" y="431"/>
                </a:lnTo>
                <a:lnTo>
                  <a:pt x="317" y="461"/>
                </a:lnTo>
                <a:lnTo>
                  <a:pt x="307" y="473"/>
                </a:lnTo>
                <a:lnTo>
                  <a:pt x="298" y="484"/>
                </a:lnTo>
                <a:lnTo>
                  <a:pt x="294" y="493"/>
                </a:lnTo>
                <a:lnTo>
                  <a:pt x="294" y="499"/>
                </a:lnTo>
                <a:lnTo>
                  <a:pt x="294" y="499"/>
                </a:lnTo>
                <a:lnTo>
                  <a:pt x="298" y="505"/>
                </a:lnTo>
                <a:lnTo>
                  <a:pt x="304" y="508"/>
                </a:lnTo>
                <a:lnTo>
                  <a:pt x="313" y="508"/>
                </a:lnTo>
                <a:lnTo>
                  <a:pt x="326" y="503"/>
                </a:lnTo>
                <a:lnTo>
                  <a:pt x="326" y="503"/>
                </a:lnTo>
                <a:lnTo>
                  <a:pt x="351" y="495"/>
                </a:lnTo>
                <a:lnTo>
                  <a:pt x="375" y="488"/>
                </a:lnTo>
                <a:lnTo>
                  <a:pt x="396" y="482"/>
                </a:lnTo>
                <a:lnTo>
                  <a:pt x="416" y="480"/>
                </a:lnTo>
                <a:lnTo>
                  <a:pt x="444" y="475"/>
                </a:lnTo>
                <a:lnTo>
                  <a:pt x="454" y="475"/>
                </a:lnTo>
                <a:lnTo>
                  <a:pt x="454" y="450"/>
                </a:lnTo>
                <a:lnTo>
                  <a:pt x="454" y="450"/>
                </a:lnTo>
                <a:lnTo>
                  <a:pt x="446" y="450"/>
                </a:lnTo>
                <a:lnTo>
                  <a:pt x="420" y="452"/>
                </a:lnTo>
                <a:lnTo>
                  <a:pt x="384" y="458"/>
                </a:lnTo>
                <a:lnTo>
                  <a:pt x="362" y="463"/>
                </a:lnTo>
                <a:lnTo>
                  <a:pt x="339" y="471"/>
                </a:lnTo>
                <a:lnTo>
                  <a:pt x="339" y="471"/>
                </a:lnTo>
                <a:lnTo>
                  <a:pt x="401" y="418"/>
                </a:lnTo>
                <a:lnTo>
                  <a:pt x="401" y="418"/>
                </a:lnTo>
                <a:lnTo>
                  <a:pt x="437" y="386"/>
                </a:lnTo>
                <a:lnTo>
                  <a:pt x="469" y="356"/>
                </a:lnTo>
                <a:lnTo>
                  <a:pt x="491" y="330"/>
                </a:lnTo>
                <a:lnTo>
                  <a:pt x="499" y="321"/>
                </a:lnTo>
                <a:lnTo>
                  <a:pt x="501" y="313"/>
                </a:lnTo>
                <a:lnTo>
                  <a:pt x="501" y="313"/>
                </a:lnTo>
                <a:lnTo>
                  <a:pt x="501" y="306"/>
                </a:lnTo>
                <a:lnTo>
                  <a:pt x="499" y="300"/>
                </a:lnTo>
                <a:lnTo>
                  <a:pt x="495" y="296"/>
                </a:lnTo>
                <a:lnTo>
                  <a:pt x="488" y="294"/>
                </a:lnTo>
                <a:lnTo>
                  <a:pt x="488" y="294"/>
                </a:lnTo>
                <a:lnTo>
                  <a:pt x="488" y="294"/>
                </a:lnTo>
                <a:lnTo>
                  <a:pt x="480" y="294"/>
                </a:lnTo>
                <a:lnTo>
                  <a:pt x="469" y="298"/>
                </a:lnTo>
                <a:lnTo>
                  <a:pt x="441" y="315"/>
                </a:lnTo>
                <a:lnTo>
                  <a:pt x="441" y="315"/>
                </a:lnTo>
                <a:lnTo>
                  <a:pt x="414" y="332"/>
                </a:lnTo>
                <a:lnTo>
                  <a:pt x="377" y="351"/>
                </a:lnTo>
                <a:lnTo>
                  <a:pt x="336" y="371"/>
                </a:lnTo>
                <a:lnTo>
                  <a:pt x="289" y="390"/>
                </a:lnTo>
                <a:lnTo>
                  <a:pt x="289" y="390"/>
                </a:lnTo>
                <a:lnTo>
                  <a:pt x="277" y="394"/>
                </a:lnTo>
                <a:lnTo>
                  <a:pt x="270" y="401"/>
                </a:lnTo>
                <a:lnTo>
                  <a:pt x="266" y="403"/>
                </a:lnTo>
                <a:lnTo>
                  <a:pt x="264" y="403"/>
                </a:lnTo>
                <a:lnTo>
                  <a:pt x="264" y="403"/>
                </a:lnTo>
                <a:lnTo>
                  <a:pt x="285" y="383"/>
                </a:lnTo>
                <a:lnTo>
                  <a:pt x="339" y="339"/>
                </a:lnTo>
                <a:lnTo>
                  <a:pt x="339" y="339"/>
                </a:lnTo>
                <a:lnTo>
                  <a:pt x="377" y="306"/>
                </a:lnTo>
                <a:lnTo>
                  <a:pt x="407" y="279"/>
                </a:lnTo>
                <a:lnTo>
                  <a:pt x="407" y="279"/>
                </a:lnTo>
                <a:lnTo>
                  <a:pt x="424" y="261"/>
                </a:lnTo>
                <a:lnTo>
                  <a:pt x="431" y="249"/>
                </a:lnTo>
                <a:lnTo>
                  <a:pt x="431" y="244"/>
                </a:lnTo>
                <a:lnTo>
                  <a:pt x="431" y="240"/>
                </a:lnTo>
                <a:lnTo>
                  <a:pt x="426" y="238"/>
                </a:lnTo>
                <a:lnTo>
                  <a:pt x="422" y="238"/>
                </a:lnTo>
                <a:lnTo>
                  <a:pt x="409" y="238"/>
                </a:lnTo>
                <a:lnTo>
                  <a:pt x="392" y="242"/>
                </a:lnTo>
                <a:lnTo>
                  <a:pt x="347" y="257"/>
                </a:lnTo>
                <a:lnTo>
                  <a:pt x="296" y="276"/>
                </a:lnTo>
                <a:lnTo>
                  <a:pt x="249" y="298"/>
                </a:lnTo>
                <a:lnTo>
                  <a:pt x="199" y="319"/>
                </a:lnTo>
                <a:lnTo>
                  <a:pt x="199" y="319"/>
                </a:lnTo>
                <a:close/>
                <a:moveTo>
                  <a:pt x="319" y="490"/>
                </a:moveTo>
                <a:lnTo>
                  <a:pt x="319" y="490"/>
                </a:lnTo>
                <a:lnTo>
                  <a:pt x="319" y="490"/>
                </a:lnTo>
                <a:lnTo>
                  <a:pt x="319" y="490"/>
                </a:lnTo>
                <a:lnTo>
                  <a:pt x="319" y="490"/>
                </a:lnTo>
                <a:lnTo>
                  <a:pt x="319" y="490"/>
                </a:lnTo>
                <a:lnTo>
                  <a:pt x="319" y="490"/>
                </a:lnTo>
                <a:close/>
                <a:moveTo>
                  <a:pt x="356" y="82"/>
                </a:moveTo>
                <a:lnTo>
                  <a:pt x="356" y="82"/>
                </a:lnTo>
                <a:lnTo>
                  <a:pt x="358" y="67"/>
                </a:lnTo>
                <a:lnTo>
                  <a:pt x="360" y="54"/>
                </a:lnTo>
                <a:lnTo>
                  <a:pt x="362" y="45"/>
                </a:lnTo>
                <a:lnTo>
                  <a:pt x="366" y="37"/>
                </a:lnTo>
                <a:lnTo>
                  <a:pt x="366" y="37"/>
                </a:lnTo>
                <a:lnTo>
                  <a:pt x="375" y="26"/>
                </a:lnTo>
                <a:lnTo>
                  <a:pt x="384" y="20"/>
                </a:lnTo>
                <a:lnTo>
                  <a:pt x="394" y="15"/>
                </a:lnTo>
                <a:lnTo>
                  <a:pt x="407" y="13"/>
                </a:lnTo>
                <a:lnTo>
                  <a:pt x="407" y="13"/>
                </a:lnTo>
                <a:lnTo>
                  <a:pt x="426" y="13"/>
                </a:lnTo>
                <a:lnTo>
                  <a:pt x="450" y="20"/>
                </a:lnTo>
                <a:lnTo>
                  <a:pt x="450" y="20"/>
                </a:lnTo>
                <a:lnTo>
                  <a:pt x="471" y="28"/>
                </a:lnTo>
                <a:lnTo>
                  <a:pt x="495" y="37"/>
                </a:lnTo>
                <a:lnTo>
                  <a:pt x="495" y="37"/>
                </a:lnTo>
                <a:lnTo>
                  <a:pt x="523" y="47"/>
                </a:lnTo>
                <a:lnTo>
                  <a:pt x="551" y="58"/>
                </a:lnTo>
                <a:lnTo>
                  <a:pt x="551" y="58"/>
                </a:lnTo>
                <a:lnTo>
                  <a:pt x="568" y="62"/>
                </a:lnTo>
                <a:lnTo>
                  <a:pt x="583" y="65"/>
                </a:lnTo>
                <a:lnTo>
                  <a:pt x="598" y="65"/>
                </a:lnTo>
                <a:lnTo>
                  <a:pt x="613" y="60"/>
                </a:lnTo>
                <a:lnTo>
                  <a:pt x="613" y="60"/>
                </a:lnTo>
                <a:lnTo>
                  <a:pt x="613" y="60"/>
                </a:lnTo>
                <a:lnTo>
                  <a:pt x="623" y="54"/>
                </a:lnTo>
                <a:lnTo>
                  <a:pt x="634" y="43"/>
                </a:lnTo>
                <a:lnTo>
                  <a:pt x="645" y="28"/>
                </a:lnTo>
                <a:lnTo>
                  <a:pt x="651" y="9"/>
                </a:lnTo>
                <a:lnTo>
                  <a:pt x="653" y="0"/>
                </a:lnTo>
                <a:lnTo>
                  <a:pt x="662" y="2"/>
                </a:lnTo>
                <a:lnTo>
                  <a:pt x="677" y="7"/>
                </a:lnTo>
                <a:lnTo>
                  <a:pt x="685" y="9"/>
                </a:lnTo>
                <a:lnTo>
                  <a:pt x="683" y="17"/>
                </a:lnTo>
                <a:lnTo>
                  <a:pt x="683" y="17"/>
                </a:lnTo>
                <a:lnTo>
                  <a:pt x="679" y="32"/>
                </a:lnTo>
                <a:lnTo>
                  <a:pt x="673" y="45"/>
                </a:lnTo>
                <a:lnTo>
                  <a:pt x="666" y="58"/>
                </a:lnTo>
                <a:lnTo>
                  <a:pt x="660" y="67"/>
                </a:lnTo>
                <a:lnTo>
                  <a:pt x="651" y="75"/>
                </a:lnTo>
                <a:lnTo>
                  <a:pt x="643" y="82"/>
                </a:lnTo>
                <a:lnTo>
                  <a:pt x="634" y="88"/>
                </a:lnTo>
                <a:lnTo>
                  <a:pt x="626" y="92"/>
                </a:lnTo>
                <a:lnTo>
                  <a:pt x="626" y="92"/>
                </a:lnTo>
                <a:lnTo>
                  <a:pt x="606" y="97"/>
                </a:lnTo>
                <a:lnTo>
                  <a:pt x="585" y="97"/>
                </a:lnTo>
                <a:lnTo>
                  <a:pt x="563" y="95"/>
                </a:lnTo>
                <a:lnTo>
                  <a:pt x="542" y="90"/>
                </a:lnTo>
                <a:lnTo>
                  <a:pt x="542" y="90"/>
                </a:lnTo>
                <a:lnTo>
                  <a:pt x="512" y="80"/>
                </a:lnTo>
                <a:lnTo>
                  <a:pt x="512" y="80"/>
                </a:lnTo>
                <a:lnTo>
                  <a:pt x="482" y="67"/>
                </a:lnTo>
                <a:lnTo>
                  <a:pt x="482" y="69"/>
                </a:lnTo>
                <a:lnTo>
                  <a:pt x="482" y="67"/>
                </a:lnTo>
                <a:lnTo>
                  <a:pt x="482" y="67"/>
                </a:lnTo>
                <a:lnTo>
                  <a:pt x="482" y="67"/>
                </a:lnTo>
                <a:lnTo>
                  <a:pt x="441" y="52"/>
                </a:lnTo>
                <a:lnTo>
                  <a:pt x="424" y="47"/>
                </a:lnTo>
                <a:lnTo>
                  <a:pt x="409" y="45"/>
                </a:lnTo>
                <a:lnTo>
                  <a:pt x="409" y="45"/>
                </a:lnTo>
                <a:lnTo>
                  <a:pt x="401" y="47"/>
                </a:lnTo>
                <a:lnTo>
                  <a:pt x="396" y="52"/>
                </a:lnTo>
                <a:lnTo>
                  <a:pt x="394" y="56"/>
                </a:lnTo>
                <a:lnTo>
                  <a:pt x="394" y="56"/>
                </a:lnTo>
                <a:lnTo>
                  <a:pt x="390" y="67"/>
                </a:lnTo>
                <a:lnTo>
                  <a:pt x="390" y="82"/>
                </a:lnTo>
                <a:lnTo>
                  <a:pt x="399" y="82"/>
                </a:lnTo>
                <a:lnTo>
                  <a:pt x="409" y="135"/>
                </a:lnTo>
                <a:lnTo>
                  <a:pt x="336" y="135"/>
                </a:lnTo>
                <a:lnTo>
                  <a:pt x="347" y="82"/>
                </a:lnTo>
                <a:lnTo>
                  <a:pt x="356" y="82"/>
                </a:lnTo>
                <a:lnTo>
                  <a:pt x="356" y="82"/>
                </a:lnTo>
                <a:close/>
                <a:moveTo>
                  <a:pt x="525" y="437"/>
                </a:moveTo>
                <a:lnTo>
                  <a:pt x="499" y="454"/>
                </a:lnTo>
                <a:lnTo>
                  <a:pt x="488" y="493"/>
                </a:lnTo>
                <a:lnTo>
                  <a:pt x="527" y="493"/>
                </a:lnTo>
                <a:lnTo>
                  <a:pt x="553" y="473"/>
                </a:lnTo>
                <a:lnTo>
                  <a:pt x="525" y="437"/>
                </a:lnTo>
                <a:lnTo>
                  <a:pt x="525" y="437"/>
                </a:lnTo>
                <a:close/>
                <a:moveTo>
                  <a:pt x="812" y="221"/>
                </a:moveTo>
                <a:lnTo>
                  <a:pt x="812" y="221"/>
                </a:lnTo>
                <a:lnTo>
                  <a:pt x="773" y="240"/>
                </a:lnTo>
                <a:lnTo>
                  <a:pt x="737" y="261"/>
                </a:lnTo>
                <a:lnTo>
                  <a:pt x="700" y="285"/>
                </a:lnTo>
                <a:lnTo>
                  <a:pt x="666" y="311"/>
                </a:lnTo>
                <a:lnTo>
                  <a:pt x="632" y="336"/>
                </a:lnTo>
                <a:lnTo>
                  <a:pt x="600" y="366"/>
                </a:lnTo>
                <a:lnTo>
                  <a:pt x="568" y="396"/>
                </a:lnTo>
                <a:lnTo>
                  <a:pt x="538" y="426"/>
                </a:lnTo>
                <a:lnTo>
                  <a:pt x="538" y="426"/>
                </a:lnTo>
                <a:lnTo>
                  <a:pt x="566" y="465"/>
                </a:lnTo>
                <a:lnTo>
                  <a:pt x="566" y="465"/>
                </a:lnTo>
                <a:lnTo>
                  <a:pt x="604" y="443"/>
                </a:lnTo>
                <a:lnTo>
                  <a:pt x="643" y="422"/>
                </a:lnTo>
                <a:lnTo>
                  <a:pt x="679" y="398"/>
                </a:lnTo>
                <a:lnTo>
                  <a:pt x="713" y="373"/>
                </a:lnTo>
                <a:lnTo>
                  <a:pt x="748" y="345"/>
                </a:lnTo>
                <a:lnTo>
                  <a:pt x="780" y="317"/>
                </a:lnTo>
                <a:lnTo>
                  <a:pt x="810" y="287"/>
                </a:lnTo>
                <a:lnTo>
                  <a:pt x="840" y="257"/>
                </a:lnTo>
                <a:lnTo>
                  <a:pt x="840" y="257"/>
                </a:lnTo>
                <a:lnTo>
                  <a:pt x="812" y="221"/>
                </a:lnTo>
                <a:lnTo>
                  <a:pt x="812" y="221"/>
                </a:lnTo>
                <a:close/>
                <a:moveTo>
                  <a:pt x="640" y="473"/>
                </a:moveTo>
                <a:lnTo>
                  <a:pt x="640" y="553"/>
                </a:lnTo>
                <a:lnTo>
                  <a:pt x="709" y="553"/>
                </a:lnTo>
                <a:lnTo>
                  <a:pt x="709" y="473"/>
                </a:lnTo>
                <a:lnTo>
                  <a:pt x="640" y="473"/>
                </a:lnTo>
                <a:lnTo>
                  <a:pt x="640" y="473"/>
                </a:lnTo>
                <a:close/>
                <a:moveTo>
                  <a:pt x="37" y="368"/>
                </a:moveTo>
                <a:lnTo>
                  <a:pt x="37" y="448"/>
                </a:lnTo>
                <a:lnTo>
                  <a:pt x="107" y="448"/>
                </a:lnTo>
                <a:lnTo>
                  <a:pt x="107" y="368"/>
                </a:lnTo>
                <a:lnTo>
                  <a:pt x="37" y="368"/>
                </a:lnTo>
                <a:lnTo>
                  <a:pt x="37" y="368"/>
                </a:lnTo>
                <a:close/>
                <a:moveTo>
                  <a:pt x="37" y="274"/>
                </a:moveTo>
                <a:lnTo>
                  <a:pt x="37" y="353"/>
                </a:lnTo>
                <a:lnTo>
                  <a:pt x="107" y="353"/>
                </a:lnTo>
                <a:lnTo>
                  <a:pt x="107" y="274"/>
                </a:lnTo>
                <a:lnTo>
                  <a:pt x="37" y="274"/>
                </a:lnTo>
                <a:lnTo>
                  <a:pt x="37" y="274"/>
                </a:lnTo>
                <a:close/>
                <a:moveTo>
                  <a:pt x="37" y="180"/>
                </a:moveTo>
                <a:lnTo>
                  <a:pt x="37" y="259"/>
                </a:lnTo>
                <a:lnTo>
                  <a:pt x="107" y="259"/>
                </a:lnTo>
                <a:lnTo>
                  <a:pt x="107" y="180"/>
                </a:lnTo>
                <a:lnTo>
                  <a:pt x="37" y="180"/>
                </a:lnTo>
                <a:close/>
              </a:path>
            </a:pathLst>
          </a:custGeom>
          <a:solidFill>
            <a:schemeClr val="bg1"/>
          </a:solidFill>
          <a:ln w="9525">
            <a:noFill/>
          </a:ln>
        </p:spPr>
        <p:txBody>
          <a:bodyPr/>
          <a:p>
            <a:endParaRPr altLang="en-US" lang="zh-CN"/>
          </a:p>
        </p:txBody>
      </p:sp>
      <p:sp>
        <p:nvSpPr>
          <p:cNvPr id="1049446" name="Freeform 11"/>
          <p:cNvSpPr>
            <a:spLocks noEditPoints="1"/>
          </p:cNvSpPr>
          <p:nvPr/>
        </p:nvSpPr>
        <p:spPr>
          <a:xfrm>
            <a:off x="5080000" y="3244850"/>
            <a:ext cx="195263" cy="193675"/>
          </a:xfrm>
          <a:custGeom>
            <a:avLst/>
            <a:ahLst/>
            <a:cxnLst>
              <a:cxn ang="0">
                <a:pos x="205" y="24"/>
              </a:cxn>
              <a:cxn ang="0">
                <a:pos x="304" y="24"/>
              </a:cxn>
              <a:cxn ang="0">
                <a:pos x="432" y="28"/>
              </a:cxn>
              <a:cxn ang="0">
                <a:pos x="573" y="0"/>
              </a:cxn>
              <a:cxn ang="0">
                <a:pos x="646" y="200"/>
              </a:cxn>
              <a:cxn ang="0">
                <a:pos x="642" y="371"/>
              </a:cxn>
              <a:cxn ang="0">
                <a:pos x="608" y="503"/>
              </a:cxn>
              <a:cxn ang="0">
                <a:pos x="661" y="707"/>
              </a:cxn>
              <a:cxn ang="0">
                <a:pos x="481" y="754"/>
              </a:cxn>
              <a:cxn ang="0">
                <a:pos x="389" y="752"/>
              </a:cxn>
              <a:cxn ang="0">
                <a:pos x="265" y="737"/>
              </a:cxn>
              <a:cxn ang="0">
                <a:pos x="124" y="784"/>
              </a:cxn>
              <a:cxn ang="0">
                <a:pos x="36" y="634"/>
              </a:cxn>
              <a:cxn ang="0">
                <a:pos x="30" y="458"/>
              </a:cxn>
              <a:cxn ang="0">
                <a:pos x="36" y="313"/>
              </a:cxn>
              <a:cxn ang="0">
                <a:pos x="36" y="152"/>
              </a:cxn>
              <a:cxn ang="0">
                <a:pos x="541" y="608"/>
              </a:cxn>
              <a:cxn ang="0">
                <a:pos x="276" y="439"/>
              </a:cxn>
              <a:cxn ang="0">
                <a:pos x="212" y="283"/>
              </a:cxn>
              <a:cxn ang="0">
                <a:pos x="212" y="298"/>
              </a:cxn>
              <a:cxn ang="0">
                <a:pos x="214" y="313"/>
              </a:cxn>
              <a:cxn ang="0">
                <a:pos x="218" y="324"/>
              </a:cxn>
              <a:cxn ang="0">
                <a:pos x="222" y="336"/>
              </a:cxn>
              <a:cxn ang="0">
                <a:pos x="227" y="347"/>
              </a:cxn>
              <a:cxn ang="0">
                <a:pos x="233" y="356"/>
              </a:cxn>
              <a:cxn ang="0">
                <a:pos x="240" y="366"/>
              </a:cxn>
              <a:cxn ang="0">
                <a:pos x="248" y="375"/>
              </a:cxn>
              <a:cxn ang="0">
                <a:pos x="259" y="384"/>
              </a:cxn>
              <a:cxn ang="0">
                <a:pos x="267" y="392"/>
              </a:cxn>
              <a:cxn ang="0">
                <a:pos x="413" y="392"/>
              </a:cxn>
              <a:cxn ang="0">
                <a:pos x="424" y="384"/>
              </a:cxn>
              <a:cxn ang="0">
                <a:pos x="432" y="375"/>
              </a:cxn>
              <a:cxn ang="0">
                <a:pos x="441" y="366"/>
              </a:cxn>
              <a:cxn ang="0">
                <a:pos x="447" y="356"/>
              </a:cxn>
              <a:cxn ang="0">
                <a:pos x="454" y="347"/>
              </a:cxn>
              <a:cxn ang="0">
                <a:pos x="458" y="336"/>
              </a:cxn>
              <a:cxn ang="0">
                <a:pos x="462" y="326"/>
              </a:cxn>
              <a:cxn ang="0">
                <a:pos x="466" y="313"/>
              </a:cxn>
              <a:cxn ang="0">
                <a:pos x="469" y="298"/>
              </a:cxn>
              <a:cxn ang="0">
                <a:pos x="469" y="285"/>
              </a:cxn>
              <a:cxn ang="0">
                <a:pos x="289" y="281"/>
              </a:cxn>
              <a:cxn ang="0">
                <a:pos x="317" y="377"/>
              </a:cxn>
              <a:cxn ang="0">
                <a:pos x="374" y="349"/>
              </a:cxn>
              <a:cxn ang="0">
                <a:pos x="304" y="347"/>
              </a:cxn>
              <a:cxn ang="0">
                <a:pos x="389" y="330"/>
              </a:cxn>
              <a:cxn ang="0">
                <a:pos x="287" y="294"/>
              </a:cxn>
              <a:cxn ang="0">
                <a:pos x="293" y="328"/>
              </a:cxn>
              <a:cxn ang="0">
                <a:pos x="325" y="116"/>
              </a:cxn>
              <a:cxn ang="0">
                <a:pos x="184" y="227"/>
              </a:cxn>
              <a:cxn ang="0">
                <a:pos x="244" y="392"/>
              </a:cxn>
              <a:cxn ang="0">
                <a:pos x="436" y="392"/>
              </a:cxn>
              <a:cxn ang="0">
                <a:pos x="505" y="249"/>
              </a:cxn>
              <a:cxn ang="0">
                <a:pos x="454" y="159"/>
              </a:cxn>
              <a:cxn ang="0">
                <a:pos x="443" y="150"/>
              </a:cxn>
              <a:cxn ang="0">
                <a:pos x="432" y="142"/>
              </a:cxn>
              <a:cxn ang="0">
                <a:pos x="417" y="133"/>
              </a:cxn>
              <a:cxn ang="0">
                <a:pos x="424" y="384"/>
              </a:cxn>
              <a:cxn ang="0">
                <a:pos x="460" y="332"/>
              </a:cxn>
              <a:cxn ang="0">
                <a:pos x="573" y="92"/>
              </a:cxn>
            </a:cxnLst>
            <a:rect l="0" t="0" r="0" b="0"/>
            <a:pathLst>
              <a:path w="666" h="786">
                <a:moveTo>
                  <a:pt x="0" y="0"/>
                </a:moveTo>
                <a:lnTo>
                  <a:pt x="0" y="0"/>
                </a:lnTo>
                <a:lnTo>
                  <a:pt x="92" y="0"/>
                </a:lnTo>
                <a:lnTo>
                  <a:pt x="92" y="0"/>
                </a:lnTo>
                <a:lnTo>
                  <a:pt x="120" y="3"/>
                </a:lnTo>
                <a:lnTo>
                  <a:pt x="130" y="5"/>
                </a:lnTo>
                <a:lnTo>
                  <a:pt x="141" y="7"/>
                </a:lnTo>
                <a:lnTo>
                  <a:pt x="160" y="20"/>
                </a:lnTo>
                <a:lnTo>
                  <a:pt x="186" y="37"/>
                </a:lnTo>
                <a:lnTo>
                  <a:pt x="186" y="37"/>
                </a:lnTo>
                <a:lnTo>
                  <a:pt x="195" y="28"/>
                </a:lnTo>
                <a:lnTo>
                  <a:pt x="205" y="24"/>
                </a:lnTo>
                <a:lnTo>
                  <a:pt x="214" y="22"/>
                </a:lnTo>
                <a:lnTo>
                  <a:pt x="225" y="24"/>
                </a:lnTo>
                <a:lnTo>
                  <a:pt x="233" y="28"/>
                </a:lnTo>
                <a:lnTo>
                  <a:pt x="244" y="35"/>
                </a:lnTo>
                <a:lnTo>
                  <a:pt x="255" y="43"/>
                </a:lnTo>
                <a:lnTo>
                  <a:pt x="265" y="56"/>
                </a:lnTo>
                <a:lnTo>
                  <a:pt x="265" y="56"/>
                </a:lnTo>
                <a:lnTo>
                  <a:pt x="272" y="48"/>
                </a:lnTo>
                <a:lnTo>
                  <a:pt x="278" y="39"/>
                </a:lnTo>
                <a:lnTo>
                  <a:pt x="284" y="33"/>
                </a:lnTo>
                <a:lnTo>
                  <a:pt x="293" y="28"/>
                </a:lnTo>
                <a:lnTo>
                  <a:pt x="304" y="24"/>
                </a:lnTo>
                <a:lnTo>
                  <a:pt x="312" y="22"/>
                </a:lnTo>
                <a:lnTo>
                  <a:pt x="334" y="20"/>
                </a:lnTo>
                <a:lnTo>
                  <a:pt x="353" y="22"/>
                </a:lnTo>
                <a:lnTo>
                  <a:pt x="372" y="28"/>
                </a:lnTo>
                <a:lnTo>
                  <a:pt x="381" y="35"/>
                </a:lnTo>
                <a:lnTo>
                  <a:pt x="389" y="39"/>
                </a:lnTo>
                <a:lnTo>
                  <a:pt x="396" y="48"/>
                </a:lnTo>
                <a:lnTo>
                  <a:pt x="402" y="56"/>
                </a:lnTo>
                <a:lnTo>
                  <a:pt x="402" y="56"/>
                </a:lnTo>
                <a:lnTo>
                  <a:pt x="413" y="43"/>
                </a:lnTo>
                <a:lnTo>
                  <a:pt x="424" y="35"/>
                </a:lnTo>
                <a:lnTo>
                  <a:pt x="432" y="28"/>
                </a:lnTo>
                <a:lnTo>
                  <a:pt x="443" y="24"/>
                </a:lnTo>
                <a:lnTo>
                  <a:pt x="454" y="22"/>
                </a:lnTo>
                <a:lnTo>
                  <a:pt x="462" y="24"/>
                </a:lnTo>
                <a:lnTo>
                  <a:pt x="473" y="28"/>
                </a:lnTo>
                <a:lnTo>
                  <a:pt x="481" y="37"/>
                </a:lnTo>
                <a:lnTo>
                  <a:pt x="481" y="37"/>
                </a:lnTo>
                <a:lnTo>
                  <a:pt x="505" y="20"/>
                </a:lnTo>
                <a:lnTo>
                  <a:pt x="526" y="7"/>
                </a:lnTo>
                <a:lnTo>
                  <a:pt x="535" y="5"/>
                </a:lnTo>
                <a:lnTo>
                  <a:pt x="546" y="3"/>
                </a:lnTo>
                <a:lnTo>
                  <a:pt x="573" y="0"/>
                </a:lnTo>
                <a:lnTo>
                  <a:pt x="573" y="0"/>
                </a:lnTo>
                <a:lnTo>
                  <a:pt x="666" y="0"/>
                </a:lnTo>
                <a:lnTo>
                  <a:pt x="666" y="0"/>
                </a:lnTo>
                <a:lnTo>
                  <a:pt x="666" y="45"/>
                </a:lnTo>
                <a:lnTo>
                  <a:pt x="663" y="63"/>
                </a:lnTo>
                <a:lnTo>
                  <a:pt x="661" y="80"/>
                </a:lnTo>
                <a:lnTo>
                  <a:pt x="657" y="95"/>
                </a:lnTo>
                <a:lnTo>
                  <a:pt x="651" y="112"/>
                </a:lnTo>
                <a:lnTo>
                  <a:pt x="633" y="152"/>
                </a:lnTo>
                <a:lnTo>
                  <a:pt x="633" y="152"/>
                </a:lnTo>
                <a:lnTo>
                  <a:pt x="642" y="167"/>
                </a:lnTo>
                <a:lnTo>
                  <a:pt x="644" y="182"/>
                </a:lnTo>
                <a:lnTo>
                  <a:pt x="646" y="200"/>
                </a:lnTo>
                <a:lnTo>
                  <a:pt x="644" y="214"/>
                </a:lnTo>
                <a:lnTo>
                  <a:pt x="638" y="232"/>
                </a:lnTo>
                <a:lnTo>
                  <a:pt x="631" y="249"/>
                </a:lnTo>
                <a:lnTo>
                  <a:pt x="621" y="264"/>
                </a:lnTo>
                <a:lnTo>
                  <a:pt x="608" y="281"/>
                </a:lnTo>
                <a:lnTo>
                  <a:pt x="608" y="281"/>
                </a:lnTo>
                <a:lnTo>
                  <a:pt x="623" y="298"/>
                </a:lnTo>
                <a:lnTo>
                  <a:pt x="633" y="313"/>
                </a:lnTo>
                <a:lnTo>
                  <a:pt x="642" y="328"/>
                </a:lnTo>
                <a:lnTo>
                  <a:pt x="646" y="343"/>
                </a:lnTo>
                <a:lnTo>
                  <a:pt x="646" y="358"/>
                </a:lnTo>
                <a:lnTo>
                  <a:pt x="642" y="371"/>
                </a:lnTo>
                <a:lnTo>
                  <a:pt x="636" y="381"/>
                </a:lnTo>
                <a:lnTo>
                  <a:pt x="625" y="392"/>
                </a:lnTo>
                <a:lnTo>
                  <a:pt x="625" y="392"/>
                </a:lnTo>
                <a:lnTo>
                  <a:pt x="636" y="403"/>
                </a:lnTo>
                <a:lnTo>
                  <a:pt x="644" y="416"/>
                </a:lnTo>
                <a:lnTo>
                  <a:pt x="646" y="431"/>
                </a:lnTo>
                <a:lnTo>
                  <a:pt x="646" y="443"/>
                </a:lnTo>
                <a:lnTo>
                  <a:pt x="642" y="458"/>
                </a:lnTo>
                <a:lnTo>
                  <a:pt x="633" y="476"/>
                </a:lnTo>
                <a:lnTo>
                  <a:pt x="623" y="491"/>
                </a:lnTo>
                <a:lnTo>
                  <a:pt x="608" y="503"/>
                </a:lnTo>
                <a:lnTo>
                  <a:pt x="608" y="503"/>
                </a:lnTo>
                <a:lnTo>
                  <a:pt x="621" y="521"/>
                </a:lnTo>
                <a:lnTo>
                  <a:pt x="631" y="538"/>
                </a:lnTo>
                <a:lnTo>
                  <a:pt x="638" y="555"/>
                </a:lnTo>
                <a:lnTo>
                  <a:pt x="644" y="572"/>
                </a:lnTo>
                <a:lnTo>
                  <a:pt x="646" y="587"/>
                </a:lnTo>
                <a:lnTo>
                  <a:pt x="644" y="604"/>
                </a:lnTo>
                <a:lnTo>
                  <a:pt x="642" y="619"/>
                </a:lnTo>
                <a:lnTo>
                  <a:pt x="633" y="634"/>
                </a:lnTo>
                <a:lnTo>
                  <a:pt x="633" y="634"/>
                </a:lnTo>
                <a:lnTo>
                  <a:pt x="651" y="675"/>
                </a:lnTo>
                <a:lnTo>
                  <a:pt x="657" y="690"/>
                </a:lnTo>
                <a:lnTo>
                  <a:pt x="661" y="707"/>
                </a:lnTo>
                <a:lnTo>
                  <a:pt x="663" y="722"/>
                </a:lnTo>
                <a:lnTo>
                  <a:pt x="666" y="741"/>
                </a:lnTo>
                <a:lnTo>
                  <a:pt x="666" y="786"/>
                </a:lnTo>
                <a:lnTo>
                  <a:pt x="573" y="786"/>
                </a:lnTo>
                <a:lnTo>
                  <a:pt x="573" y="786"/>
                </a:lnTo>
                <a:lnTo>
                  <a:pt x="573" y="786"/>
                </a:lnTo>
                <a:lnTo>
                  <a:pt x="546" y="784"/>
                </a:lnTo>
                <a:lnTo>
                  <a:pt x="535" y="784"/>
                </a:lnTo>
                <a:lnTo>
                  <a:pt x="526" y="782"/>
                </a:lnTo>
                <a:lnTo>
                  <a:pt x="516" y="777"/>
                </a:lnTo>
                <a:lnTo>
                  <a:pt x="505" y="771"/>
                </a:lnTo>
                <a:lnTo>
                  <a:pt x="481" y="754"/>
                </a:lnTo>
                <a:lnTo>
                  <a:pt x="481" y="754"/>
                </a:lnTo>
                <a:lnTo>
                  <a:pt x="473" y="762"/>
                </a:lnTo>
                <a:lnTo>
                  <a:pt x="462" y="767"/>
                </a:lnTo>
                <a:lnTo>
                  <a:pt x="454" y="769"/>
                </a:lnTo>
                <a:lnTo>
                  <a:pt x="443" y="767"/>
                </a:lnTo>
                <a:lnTo>
                  <a:pt x="432" y="765"/>
                </a:lnTo>
                <a:lnTo>
                  <a:pt x="424" y="758"/>
                </a:lnTo>
                <a:lnTo>
                  <a:pt x="413" y="747"/>
                </a:lnTo>
                <a:lnTo>
                  <a:pt x="402" y="737"/>
                </a:lnTo>
                <a:lnTo>
                  <a:pt x="402" y="737"/>
                </a:lnTo>
                <a:lnTo>
                  <a:pt x="396" y="745"/>
                </a:lnTo>
                <a:lnTo>
                  <a:pt x="389" y="752"/>
                </a:lnTo>
                <a:lnTo>
                  <a:pt x="381" y="758"/>
                </a:lnTo>
                <a:lnTo>
                  <a:pt x="372" y="765"/>
                </a:lnTo>
                <a:lnTo>
                  <a:pt x="364" y="767"/>
                </a:lnTo>
                <a:lnTo>
                  <a:pt x="353" y="771"/>
                </a:lnTo>
                <a:lnTo>
                  <a:pt x="334" y="773"/>
                </a:lnTo>
                <a:lnTo>
                  <a:pt x="312" y="771"/>
                </a:lnTo>
                <a:lnTo>
                  <a:pt x="295" y="762"/>
                </a:lnTo>
                <a:lnTo>
                  <a:pt x="284" y="758"/>
                </a:lnTo>
                <a:lnTo>
                  <a:pt x="278" y="752"/>
                </a:lnTo>
                <a:lnTo>
                  <a:pt x="272" y="745"/>
                </a:lnTo>
                <a:lnTo>
                  <a:pt x="265" y="737"/>
                </a:lnTo>
                <a:lnTo>
                  <a:pt x="265" y="737"/>
                </a:lnTo>
                <a:lnTo>
                  <a:pt x="255" y="747"/>
                </a:lnTo>
                <a:lnTo>
                  <a:pt x="244" y="758"/>
                </a:lnTo>
                <a:lnTo>
                  <a:pt x="233" y="765"/>
                </a:lnTo>
                <a:lnTo>
                  <a:pt x="225" y="767"/>
                </a:lnTo>
                <a:lnTo>
                  <a:pt x="214" y="769"/>
                </a:lnTo>
                <a:lnTo>
                  <a:pt x="205" y="767"/>
                </a:lnTo>
                <a:lnTo>
                  <a:pt x="195" y="762"/>
                </a:lnTo>
                <a:lnTo>
                  <a:pt x="186" y="754"/>
                </a:lnTo>
                <a:lnTo>
                  <a:pt x="186" y="754"/>
                </a:lnTo>
                <a:lnTo>
                  <a:pt x="162" y="771"/>
                </a:lnTo>
                <a:lnTo>
                  <a:pt x="143" y="780"/>
                </a:lnTo>
                <a:lnTo>
                  <a:pt x="124" y="784"/>
                </a:lnTo>
                <a:lnTo>
                  <a:pt x="100" y="786"/>
                </a:lnTo>
                <a:lnTo>
                  <a:pt x="100" y="786"/>
                </a:lnTo>
                <a:lnTo>
                  <a:pt x="100" y="786"/>
                </a:lnTo>
                <a:lnTo>
                  <a:pt x="0" y="786"/>
                </a:lnTo>
                <a:lnTo>
                  <a:pt x="0" y="786"/>
                </a:lnTo>
                <a:lnTo>
                  <a:pt x="2" y="741"/>
                </a:lnTo>
                <a:lnTo>
                  <a:pt x="4" y="722"/>
                </a:lnTo>
                <a:lnTo>
                  <a:pt x="8" y="707"/>
                </a:lnTo>
                <a:lnTo>
                  <a:pt x="13" y="690"/>
                </a:lnTo>
                <a:lnTo>
                  <a:pt x="19" y="675"/>
                </a:lnTo>
                <a:lnTo>
                  <a:pt x="36" y="634"/>
                </a:lnTo>
                <a:lnTo>
                  <a:pt x="36" y="634"/>
                </a:lnTo>
                <a:lnTo>
                  <a:pt x="30" y="619"/>
                </a:lnTo>
                <a:lnTo>
                  <a:pt x="25" y="604"/>
                </a:lnTo>
                <a:lnTo>
                  <a:pt x="25" y="587"/>
                </a:lnTo>
                <a:lnTo>
                  <a:pt x="28" y="572"/>
                </a:lnTo>
                <a:lnTo>
                  <a:pt x="32" y="555"/>
                </a:lnTo>
                <a:lnTo>
                  <a:pt x="40" y="538"/>
                </a:lnTo>
                <a:lnTo>
                  <a:pt x="51" y="521"/>
                </a:lnTo>
                <a:lnTo>
                  <a:pt x="64" y="503"/>
                </a:lnTo>
                <a:lnTo>
                  <a:pt x="64" y="503"/>
                </a:lnTo>
                <a:lnTo>
                  <a:pt x="49" y="491"/>
                </a:lnTo>
                <a:lnTo>
                  <a:pt x="36" y="476"/>
                </a:lnTo>
                <a:lnTo>
                  <a:pt x="30" y="458"/>
                </a:lnTo>
                <a:lnTo>
                  <a:pt x="23" y="443"/>
                </a:lnTo>
                <a:lnTo>
                  <a:pt x="23" y="431"/>
                </a:lnTo>
                <a:lnTo>
                  <a:pt x="28" y="416"/>
                </a:lnTo>
                <a:lnTo>
                  <a:pt x="34" y="403"/>
                </a:lnTo>
                <a:lnTo>
                  <a:pt x="47" y="392"/>
                </a:lnTo>
                <a:lnTo>
                  <a:pt x="47" y="392"/>
                </a:lnTo>
                <a:lnTo>
                  <a:pt x="36" y="381"/>
                </a:lnTo>
                <a:lnTo>
                  <a:pt x="28" y="371"/>
                </a:lnTo>
                <a:lnTo>
                  <a:pt x="25" y="358"/>
                </a:lnTo>
                <a:lnTo>
                  <a:pt x="25" y="343"/>
                </a:lnTo>
                <a:lnTo>
                  <a:pt x="30" y="328"/>
                </a:lnTo>
                <a:lnTo>
                  <a:pt x="36" y="313"/>
                </a:lnTo>
                <a:lnTo>
                  <a:pt x="49" y="298"/>
                </a:lnTo>
                <a:lnTo>
                  <a:pt x="64" y="281"/>
                </a:lnTo>
                <a:lnTo>
                  <a:pt x="64" y="281"/>
                </a:lnTo>
                <a:lnTo>
                  <a:pt x="51" y="264"/>
                </a:lnTo>
                <a:lnTo>
                  <a:pt x="40" y="249"/>
                </a:lnTo>
                <a:lnTo>
                  <a:pt x="32" y="232"/>
                </a:lnTo>
                <a:lnTo>
                  <a:pt x="28" y="214"/>
                </a:lnTo>
                <a:lnTo>
                  <a:pt x="25" y="200"/>
                </a:lnTo>
                <a:lnTo>
                  <a:pt x="25" y="182"/>
                </a:lnTo>
                <a:lnTo>
                  <a:pt x="30" y="167"/>
                </a:lnTo>
                <a:lnTo>
                  <a:pt x="36" y="152"/>
                </a:lnTo>
                <a:lnTo>
                  <a:pt x="36" y="152"/>
                </a:lnTo>
                <a:lnTo>
                  <a:pt x="19" y="112"/>
                </a:lnTo>
                <a:lnTo>
                  <a:pt x="13" y="95"/>
                </a:lnTo>
                <a:lnTo>
                  <a:pt x="8" y="80"/>
                </a:lnTo>
                <a:lnTo>
                  <a:pt x="4" y="63"/>
                </a:lnTo>
                <a:lnTo>
                  <a:pt x="2" y="45"/>
                </a:lnTo>
                <a:lnTo>
                  <a:pt x="0" y="0"/>
                </a:lnTo>
                <a:lnTo>
                  <a:pt x="0" y="0"/>
                </a:lnTo>
                <a:close/>
                <a:moveTo>
                  <a:pt x="132" y="645"/>
                </a:moveTo>
                <a:lnTo>
                  <a:pt x="544" y="645"/>
                </a:lnTo>
                <a:lnTo>
                  <a:pt x="544" y="645"/>
                </a:lnTo>
                <a:lnTo>
                  <a:pt x="544" y="625"/>
                </a:lnTo>
                <a:lnTo>
                  <a:pt x="541" y="608"/>
                </a:lnTo>
                <a:lnTo>
                  <a:pt x="537" y="591"/>
                </a:lnTo>
                <a:lnTo>
                  <a:pt x="533" y="574"/>
                </a:lnTo>
                <a:lnTo>
                  <a:pt x="518" y="544"/>
                </a:lnTo>
                <a:lnTo>
                  <a:pt x="501" y="514"/>
                </a:lnTo>
                <a:lnTo>
                  <a:pt x="479" y="488"/>
                </a:lnTo>
                <a:lnTo>
                  <a:pt x="456" y="467"/>
                </a:lnTo>
                <a:lnTo>
                  <a:pt x="428" y="450"/>
                </a:lnTo>
                <a:lnTo>
                  <a:pt x="415" y="443"/>
                </a:lnTo>
                <a:lnTo>
                  <a:pt x="400" y="437"/>
                </a:lnTo>
                <a:lnTo>
                  <a:pt x="342" y="610"/>
                </a:lnTo>
                <a:lnTo>
                  <a:pt x="276" y="439"/>
                </a:lnTo>
                <a:lnTo>
                  <a:pt x="276" y="439"/>
                </a:lnTo>
                <a:lnTo>
                  <a:pt x="261" y="443"/>
                </a:lnTo>
                <a:lnTo>
                  <a:pt x="248" y="450"/>
                </a:lnTo>
                <a:lnTo>
                  <a:pt x="220" y="469"/>
                </a:lnTo>
                <a:lnTo>
                  <a:pt x="197" y="491"/>
                </a:lnTo>
                <a:lnTo>
                  <a:pt x="175" y="514"/>
                </a:lnTo>
                <a:lnTo>
                  <a:pt x="158" y="544"/>
                </a:lnTo>
                <a:lnTo>
                  <a:pt x="145" y="574"/>
                </a:lnTo>
                <a:lnTo>
                  <a:pt x="137" y="608"/>
                </a:lnTo>
                <a:lnTo>
                  <a:pt x="132" y="625"/>
                </a:lnTo>
                <a:lnTo>
                  <a:pt x="132" y="645"/>
                </a:lnTo>
                <a:lnTo>
                  <a:pt x="132" y="645"/>
                </a:lnTo>
                <a:close/>
                <a:moveTo>
                  <a:pt x="212" y="283"/>
                </a:moveTo>
                <a:lnTo>
                  <a:pt x="212" y="285"/>
                </a:lnTo>
                <a:lnTo>
                  <a:pt x="212" y="285"/>
                </a:lnTo>
                <a:lnTo>
                  <a:pt x="212" y="287"/>
                </a:lnTo>
                <a:lnTo>
                  <a:pt x="212" y="289"/>
                </a:lnTo>
                <a:lnTo>
                  <a:pt x="212" y="289"/>
                </a:lnTo>
                <a:lnTo>
                  <a:pt x="212" y="292"/>
                </a:lnTo>
                <a:lnTo>
                  <a:pt x="212" y="292"/>
                </a:lnTo>
                <a:lnTo>
                  <a:pt x="212" y="292"/>
                </a:lnTo>
                <a:lnTo>
                  <a:pt x="212" y="294"/>
                </a:lnTo>
                <a:lnTo>
                  <a:pt x="212" y="296"/>
                </a:lnTo>
                <a:lnTo>
                  <a:pt x="212" y="296"/>
                </a:lnTo>
                <a:lnTo>
                  <a:pt x="212" y="298"/>
                </a:lnTo>
                <a:lnTo>
                  <a:pt x="212" y="298"/>
                </a:lnTo>
                <a:lnTo>
                  <a:pt x="212" y="298"/>
                </a:lnTo>
                <a:lnTo>
                  <a:pt x="214" y="304"/>
                </a:lnTo>
                <a:lnTo>
                  <a:pt x="214" y="304"/>
                </a:lnTo>
                <a:lnTo>
                  <a:pt x="214" y="304"/>
                </a:lnTo>
                <a:lnTo>
                  <a:pt x="214" y="307"/>
                </a:lnTo>
                <a:lnTo>
                  <a:pt x="214" y="309"/>
                </a:lnTo>
                <a:lnTo>
                  <a:pt x="214" y="309"/>
                </a:lnTo>
                <a:lnTo>
                  <a:pt x="214" y="311"/>
                </a:lnTo>
                <a:lnTo>
                  <a:pt x="214" y="311"/>
                </a:lnTo>
                <a:lnTo>
                  <a:pt x="214" y="311"/>
                </a:lnTo>
                <a:lnTo>
                  <a:pt x="214" y="313"/>
                </a:lnTo>
                <a:lnTo>
                  <a:pt x="214" y="315"/>
                </a:lnTo>
                <a:lnTo>
                  <a:pt x="214" y="315"/>
                </a:lnTo>
                <a:lnTo>
                  <a:pt x="216" y="317"/>
                </a:lnTo>
                <a:lnTo>
                  <a:pt x="216" y="317"/>
                </a:lnTo>
                <a:lnTo>
                  <a:pt x="216" y="317"/>
                </a:lnTo>
                <a:lnTo>
                  <a:pt x="216" y="317"/>
                </a:lnTo>
                <a:lnTo>
                  <a:pt x="216" y="319"/>
                </a:lnTo>
                <a:lnTo>
                  <a:pt x="216" y="322"/>
                </a:lnTo>
                <a:lnTo>
                  <a:pt x="216" y="322"/>
                </a:lnTo>
                <a:lnTo>
                  <a:pt x="218" y="324"/>
                </a:lnTo>
                <a:lnTo>
                  <a:pt x="218" y="324"/>
                </a:lnTo>
                <a:lnTo>
                  <a:pt x="218" y="324"/>
                </a:lnTo>
                <a:lnTo>
                  <a:pt x="218" y="326"/>
                </a:lnTo>
                <a:lnTo>
                  <a:pt x="218" y="326"/>
                </a:lnTo>
                <a:lnTo>
                  <a:pt x="218" y="326"/>
                </a:lnTo>
                <a:lnTo>
                  <a:pt x="218" y="330"/>
                </a:lnTo>
                <a:lnTo>
                  <a:pt x="220" y="330"/>
                </a:lnTo>
                <a:lnTo>
                  <a:pt x="220" y="330"/>
                </a:lnTo>
                <a:lnTo>
                  <a:pt x="220" y="332"/>
                </a:lnTo>
                <a:lnTo>
                  <a:pt x="220" y="332"/>
                </a:lnTo>
                <a:lnTo>
                  <a:pt x="220" y="332"/>
                </a:lnTo>
                <a:lnTo>
                  <a:pt x="220" y="332"/>
                </a:lnTo>
                <a:lnTo>
                  <a:pt x="220" y="334"/>
                </a:lnTo>
                <a:lnTo>
                  <a:pt x="222" y="336"/>
                </a:lnTo>
                <a:lnTo>
                  <a:pt x="222" y="336"/>
                </a:lnTo>
                <a:lnTo>
                  <a:pt x="222" y="339"/>
                </a:lnTo>
                <a:lnTo>
                  <a:pt x="222" y="339"/>
                </a:lnTo>
                <a:lnTo>
                  <a:pt x="222" y="339"/>
                </a:lnTo>
                <a:lnTo>
                  <a:pt x="225" y="341"/>
                </a:lnTo>
                <a:lnTo>
                  <a:pt x="225" y="341"/>
                </a:lnTo>
                <a:lnTo>
                  <a:pt x="225" y="341"/>
                </a:lnTo>
                <a:lnTo>
                  <a:pt x="225" y="343"/>
                </a:lnTo>
                <a:lnTo>
                  <a:pt x="225" y="343"/>
                </a:lnTo>
                <a:lnTo>
                  <a:pt x="225" y="343"/>
                </a:lnTo>
                <a:lnTo>
                  <a:pt x="227" y="347"/>
                </a:lnTo>
                <a:lnTo>
                  <a:pt x="227" y="347"/>
                </a:lnTo>
                <a:lnTo>
                  <a:pt x="227" y="347"/>
                </a:lnTo>
                <a:lnTo>
                  <a:pt x="227" y="347"/>
                </a:lnTo>
                <a:lnTo>
                  <a:pt x="229" y="349"/>
                </a:lnTo>
                <a:lnTo>
                  <a:pt x="229" y="349"/>
                </a:lnTo>
                <a:lnTo>
                  <a:pt x="229" y="349"/>
                </a:lnTo>
                <a:lnTo>
                  <a:pt x="231" y="351"/>
                </a:lnTo>
                <a:lnTo>
                  <a:pt x="231" y="351"/>
                </a:lnTo>
                <a:lnTo>
                  <a:pt x="231" y="351"/>
                </a:lnTo>
                <a:lnTo>
                  <a:pt x="231" y="354"/>
                </a:lnTo>
                <a:lnTo>
                  <a:pt x="231" y="356"/>
                </a:lnTo>
                <a:lnTo>
                  <a:pt x="231" y="356"/>
                </a:lnTo>
                <a:lnTo>
                  <a:pt x="233" y="356"/>
                </a:lnTo>
                <a:lnTo>
                  <a:pt x="233" y="358"/>
                </a:lnTo>
                <a:lnTo>
                  <a:pt x="233" y="358"/>
                </a:lnTo>
                <a:lnTo>
                  <a:pt x="235" y="360"/>
                </a:lnTo>
                <a:lnTo>
                  <a:pt x="235" y="360"/>
                </a:lnTo>
                <a:lnTo>
                  <a:pt x="235" y="360"/>
                </a:lnTo>
                <a:lnTo>
                  <a:pt x="237" y="362"/>
                </a:lnTo>
                <a:lnTo>
                  <a:pt x="237" y="362"/>
                </a:lnTo>
                <a:lnTo>
                  <a:pt x="237" y="362"/>
                </a:lnTo>
                <a:lnTo>
                  <a:pt x="240" y="364"/>
                </a:lnTo>
                <a:lnTo>
                  <a:pt x="240" y="364"/>
                </a:lnTo>
                <a:lnTo>
                  <a:pt x="240" y="364"/>
                </a:lnTo>
                <a:lnTo>
                  <a:pt x="240" y="366"/>
                </a:lnTo>
                <a:lnTo>
                  <a:pt x="242" y="366"/>
                </a:lnTo>
                <a:lnTo>
                  <a:pt x="242" y="366"/>
                </a:lnTo>
                <a:lnTo>
                  <a:pt x="242" y="369"/>
                </a:lnTo>
                <a:lnTo>
                  <a:pt x="244" y="371"/>
                </a:lnTo>
                <a:lnTo>
                  <a:pt x="244" y="371"/>
                </a:lnTo>
                <a:lnTo>
                  <a:pt x="244" y="371"/>
                </a:lnTo>
                <a:lnTo>
                  <a:pt x="246" y="371"/>
                </a:lnTo>
                <a:lnTo>
                  <a:pt x="246" y="371"/>
                </a:lnTo>
                <a:lnTo>
                  <a:pt x="246" y="373"/>
                </a:lnTo>
                <a:lnTo>
                  <a:pt x="248" y="375"/>
                </a:lnTo>
                <a:lnTo>
                  <a:pt x="248" y="375"/>
                </a:lnTo>
                <a:lnTo>
                  <a:pt x="248" y="375"/>
                </a:lnTo>
                <a:lnTo>
                  <a:pt x="250" y="377"/>
                </a:lnTo>
                <a:lnTo>
                  <a:pt x="250" y="377"/>
                </a:lnTo>
                <a:lnTo>
                  <a:pt x="250" y="377"/>
                </a:lnTo>
                <a:lnTo>
                  <a:pt x="252" y="379"/>
                </a:lnTo>
                <a:lnTo>
                  <a:pt x="252" y="379"/>
                </a:lnTo>
                <a:lnTo>
                  <a:pt x="252" y="379"/>
                </a:lnTo>
                <a:lnTo>
                  <a:pt x="255" y="381"/>
                </a:lnTo>
                <a:lnTo>
                  <a:pt x="255" y="381"/>
                </a:lnTo>
                <a:lnTo>
                  <a:pt x="255" y="381"/>
                </a:lnTo>
                <a:lnTo>
                  <a:pt x="257" y="384"/>
                </a:lnTo>
                <a:lnTo>
                  <a:pt x="257" y="384"/>
                </a:lnTo>
                <a:lnTo>
                  <a:pt x="259" y="384"/>
                </a:lnTo>
                <a:lnTo>
                  <a:pt x="259" y="386"/>
                </a:lnTo>
                <a:lnTo>
                  <a:pt x="259" y="386"/>
                </a:lnTo>
                <a:lnTo>
                  <a:pt x="261" y="386"/>
                </a:lnTo>
                <a:lnTo>
                  <a:pt x="261" y="386"/>
                </a:lnTo>
                <a:lnTo>
                  <a:pt x="261" y="386"/>
                </a:lnTo>
                <a:lnTo>
                  <a:pt x="263" y="388"/>
                </a:lnTo>
                <a:lnTo>
                  <a:pt x="263" y="388"/>
                </a:lnTo>
                <a:lnTo>
                  <a:pt x="263" y="388"/>
                </a:lnTo>
                <a:lnTo>
                  <a:pt x="265" y="390"/>
                </a:lnTo>
                <a:lnTo>
                  <a:pt x="265" y="390"/>
                </a:lnTo>
                <a:lnTo>
                  <a:pt x="265" y="390"/>
                </a:lnTo>
                <a:lnTo>
                  <a:pt x="267" y="392"/>
                </a:lnTo>
                <a:lnTo>
                  <a:pt x="267" y="392"/>
                </a:lnTo>
                <a:lnTo>
                  <a:pt x="267" y="392"/>
                </a:lnTo>
                <a:lnTo>
                  <a:pt x="284" y="401"/>
                </a:lnTo>
                <a:lnTo>
                  <a:pt x="302" y="407"/>
                </a:lnTo>
                <a:lnTo>
                  <a:pt x="321" y="411"/>
                </a:lnTo>
                <a:lnTo>
                  <a:pt x="340" y="414"/>
                </a:lnTo>
                <a:lnTo>
                  <a:pt x="340" y="414"/>
                </a:lnTo>
                <a:lnTo>
                  <a:pt x="359" y="411"/>
                </a:lnTo>
                <a:lnTo>
                  <a:pt x="379" y="407"/>
                </a:lnTo>
                <a:lnTo>
                  <a:pt x="396" y="401"/>
                </a:lnTo>
                <a:lnTo>
                  <a:pt x="413" y="392"/>
                </a:lnTo>
                <a:lnTo>
                  <a:pt x="413" y="392"/>
                </a:lnTo>
                <a:lnTo>
                  <a:pt x="413" y="392"/>
                </a:lnTo>
                <a:lnTo>
                  <a:pt x="415" y="390"/>
                </a:lnTo>
                <a:lnTo>
                  <a:pt x="415" y="390"/>
                </a:lnTo>
                <a:lnTo>
                  <a:pt x="415" y="390"/>
                </a:lnTo>
                <a:lnTo>
                  <a:pt x="417" y="388"/>
                </a:lnTo>
                <a:lnTo>
                  <a:pt x="417" y="388"/>
                </a:lnTo>
                <a:lnTo>
                  <a:pt x="417" y="388"/>
                </a:lnTo>
                <a:lnTo>
                  <a:pt x="419" y="386"/>
                </a:lnTo>
                <a:lnTo>
                  <a:pt x="419" y="386"/>
                </a:lnTo>
                <a:lnTo>
                  <a:pt x="419" y="386"/>
                </a:lnTo>
                <a:lnTo>
                  <a:pt x="421" y="386"/>
                </a:lnTo>
                <a:lnTo>
                  <a:pt x="424" y="384"/>
                </a:lnTo>
                <a:lnTo>
                  <a:pt x="424" y="384"/>
                </a:lnTo>
                <a:lnTo>
                  <a:pt x="424" y="384"/>
                </a:lnTo>
                <a:lnTo>
                  <a:pt x="426" y="381"/>
                </a:lnTo>
                <a:lnTo>
                  <a:pt x="426" y="381"/>
                </a:lnTo>
                <a:lnTo>
                  <a:pt x="426" y="381"/>
                </a:lnTo>
                <a:lnTo>
                  <a:pt x="428" y="379"/>
                </a:lnTo>
                <a:lnTo>
                  <a:pt x="428" y="379"/>
                </a:lnTo>
                <a:lnTo>
                  <a:pt x="430" y="379"/>
                </a:lnTo>
                <a:lnTo>
                  <a:pt x="430" y="377"/>
                </a:lnTo>
                <a:lnTo>
                  <a:pt x="430" y="377"/>
                </a:lnTo>
                <a:lnTo>
                  <a:pt x="430" y="377"/>
                </a:lnTo>
                <a:lnTo>
                  <a:pt x="432" y="375"/>
                </a:lnTo>
                <a:lnTo>
                  <a:pt x="432" y="375"/>
                </a:lnTo>
                <a:lnTo>
                  <a:pt x="434" y="375"/>
                </a:lnTo>
                <a:lnTo>
                  <a:pt x="434" y="373"/>
                </a:lnTo>
                <a:lnTo>
                  <a:pt x="434" y="373"/>
                </a:lnTo>
                <a:lnTo>
                  <a:pt x="436" y="371"/>
                </a:lnTo>
                <a:lnTo>
                  <a:pt x="436" y="371"/>
                </a:lnTo>
                <a:lnTo>
                  <a:pt x="436" y="371"/>
                </a:lnTo>
                <a:lnTo>
                  <a:pt x="436" y="371"/>
                </a:lnTo>
                <a:lnTo>
                  <a:pt x="439" y="369"/>
                </a:lnTo>
                <a:lnTo>
                  <a:pt x="439" y="369"/>
                </a:lnTo>
                <a:lnTo>
                  <a:pt x="439" y="366"/>
                </a:lnTo>
                <a:lnTo>
                  <a:pt x="441" y="366"/>
                </a:lnTo>
                <a:lnTo>
                  <a:pt x="441" y="366"/>
                </a:lnTo>
                <a:lnTo>
                  <a:pt x="441" y="364"/>
                </a:lnTo>
                <a:lnTo>
                  <a:pt x="441" y="364"/>
                </a:lnTo>
                <a:lnTo>
                  <a:pt x="441" y="364"/>
                </a:lnTo>
                <a:lnTo>
                  <a:pt x="443" y="362"/>
                </a:lnTo>
                <a:lnTo>
                  <a:pt x="443" y="362"/>
                </a:lnTo>
                <a:lnTo>
                  <a:pt x="443" y="362"/>
                </a:lnTo>
                <a:lnTo>
                  <a:pt x="445" y="360"/>
                </a:lnTo>
                <a:lnTo>
                  <a:pt x="445" y="360"/>
                </a:lnTo>
                <a:lnTo>
                  <a:pt x="445" y="360"/>
                </a:lnTo>
                <a:lnTo>
                  <a:pt x="447" y="358"/>
                </a:lnTo>
                <a:lnTo>
                  <a:pt x="447" y="356"/>
                </a:lnTo>
                <a:lnTo>
                  <a:pt x="447" y="356"/>
                </a:lnTo>
                <a:lnTo>
                  <a:pt x="449" y="356"/>
                </a:lnTo>
                <a:lnTo>
                  <a:pt x="449" y="354"/>
                </a:lnTo>
                <a:lnTo>
                  <a:pt x="449" y="354"/>
                </a:lnTo>
                <a:lnTo>
                  <a:pt x="449" y="351"/>
                </a:lnTo>
                <a:lnTo>
                  <a:pt x="451" y="351"/>
                </a:lnTo>
                <a:lnTo>
                  <a:pt x="451" y="351"/>
                </a:lnTo>
                <a:lnTo>
                  <a:pt x="451" y="349"/>
                </a:lnTo>
                <a:lnTo>
                  <a:pt x="451" y="349"/>
                </a:lnTo>
                <a:lnTo>
                  <a:pt x="451" y="349"/>
                </a:lnTo>
                <a:lnTo>
                  <a:pt x="454" y="347"/>
                </a:lnTo>
                <a:lnTo>
                  <a:pt x="454" y="347"/>
                </a:lnTo>
                <a:lnTo>
                  <a:pt x="454" y="347"/>
                </a:lnTo>
                <a:lnTo>
                  <a:pt x="454" y="347"/>
                </a:lnTo>
                <a:lnTo>
                  <a:pt x="456" y="343"/>
                </a:lnTo>
                <a:lnTo>
                  <a:pt x="456" y="343"/>
                </a:lnTo>
                <a:lnTo>
                  <a:pt x="456" y="343"/>
                </a:lnTo>
                <a:lnTo>
                  <a:pt x="456" y="341"/>
                </a:lnTo>
                <a:lnTo>
                  <a:pt x="456" y="341"/>
                </a:lnTo>
                <a:lnTo>
                  <a:pt x="456" y="341"/>
                </a:lnTo>
                <a:lnTo>
                  <a:pt x="458" y="339"/>
                </a:lnTo>
                <a:lnTo>
                  <a:pt x="458" y="339"/>
                </a:lnTo>
                <a:lnTo>
                  <a:pt x="458" y="339"/>
                </a:lnTo>
                <a:lnTo>
                  <a:pt x="458" y="336"/>
                </a:lnTo>
                <a:lnTo>
                  <a:pt x="460" y="334"/>
                </a:lnTo>
                <a:lnTo>
                  <a:pt x="460" y="334"/>
                </a:lnTo>
                <a:lnTo>
                  <a:pt x="460" y="332"/>
                </a:lnTo>
                <a:lnTo>
                  <a:pt x="460" y="332"/>
                </a:lnTo>
                <a:lnTo>
                  <a:pt x="460" y="332"/>
                </a:lnTo>
                <a:lnTo>
                  <a:pt x="460" y="332"/>
                </a:lnTo>
                <a:lnTo>
                  <a:pt x="462" y="330"/>
                </a:lnTo>
                <a:lnTo>
                  <a:pt x="462" y="330"/>
                </a:lnTo>
                <a:lnTo>
                  <a:pt x="462" y="330"/>
                </a:lnTo>
                <a:lnTo>
                  <a:pt x="462" y="326"/>
                </a:lnTo>
                <a:lnTo>
                  <a:pt x="462" y="326"/>
                </a:lnTo>
                <a:lnTo>
                  <a:pt x="462" y="326"/>
                </a:lnTo>
                <a:lnTo>
                  <a:pt x="464" y="324"/>
                </a:lnTo>
                <a:lnTo>
                  <a:pt x="464" y="324"/>
                </a:lnTo>
                <a:lnTo>
                  <a:pt x="464" y="324"/>
                </a:lnTo>
                <a:lnTo>
                  <a:pt x="464" y="322"/>
                </a:lnTo>
                <a:lnTo>
                  <a:pt x="464" y="319"/>
                </a:lnTo>
                <a:lnTo>
                  <a:pt x="464" y="319"/>
                </a:lnTo>
                <a:lnTo>
                  <a:pt x="464" y="317"/>
                </a:lnTo>
                <a:lnTo>
                  <a:pt x="464" y="317"/>
                </a:lnTo>
                <a:lnTo>
                  <a:pt x="464" y="317"/>
                </a:lnTo>
                <a:lnTo>
                  <a:pt x="464" y="317"/>
                </a:lnTo>
                <a:lnTo>
                  <a:pt x="466" y="315"/>
                </a:lnTo>
                <a:lnTo>
                  <a:pt x="466" y="313"/>
                </a:lnTo>
                <a:lnTo>
                  <a:pt x="466" y="313"/>
                </a:lnTo>
                <a:lnTo>
                  <a:pt x="466" y="311"/>
                </a:lnTo>
                <a:lnTo>
                  <a:pt x="466" y="311"/>
                </a:lnTo>
                <a:lnTo>
                  <a:pt x="466" y="311"/>
                </a:lnTo>
                <a:lnTo>
                  <a:pt x="466" y="309"/>
                </a:lnTo>
                <a:lnTo>
                  <a:pt x="466" y="307"/>
                </a:lnTo>
                <a:lnTo>
                  <a:pt x="466" y="307"/>
                </a:lnTo>
                <a:lnTo>
                  <a:pt x="469" y="304"/>
                </a:lnTo>
                <a:lnTo>
                  <a:pt x="469" y="304"/>
                </a:lnTo>
                <a:lnTo>
                  <a:pt x="469" y="304"/>
                </a:lnTo>
                <a:lnTo>
                  <a:pt x="469" y="298"/>
                </a:lnTo>
                <a:lnTo>
                  <a:pt x="469" y="298"/>
                </a:lnTo>
                <a:lnTo>
                  <a:pt x="469" y="298"/>
                </a:lnTo>
                <a:lnTo>
                  <a:pt x="469" y="296"/>
                </a:lnTo>
                <a:lnTo>
                  <a:pt x="469" y="294"/>
                </a:lnTo>
                <a:lnTo>
                  <a:pt x="469" y="294"/>
                </a:lnTo>
                <a:lnTo>
                  <a:pt x="469" y="292"/>
                </a:lnTo>
                <a:lnTo>
                  <a:pt x="469" y="292"/>
                </a:lnTo>
                <a:lnTo>
                  <a:pt x="469" y="292"/>
                </a:lnTo>
                <a:lnTo>
                  <a:pt x="469" y="289"/>
                </a:lnTo>
                <a:lnTo>
                  <a:pt x="469" y="287"/>
                </a:lnTo>
                <a:lnTo>
                  <a:pt x="469" y="287"/>
                </a:lnTo>
                <a:lnTo>
                  <a:pt x="469" y="285"/>
                </a:lnTo>
                <a:lnTo>
                  <a:pt x="469" y="285"/>
                </a:lnTo>
                <a:lnTo>
                  <a:pt x="469" y="285"/>
                </a:lnTo>
                <a:lnTo>
                  <a:pt x="449" y="274"/>
                </a:lnTo>
                <a:lnTo>
                  <a:pt x="432" y="262"/>
                </a:lnTo>
                <a:lnTo>
                  <a:pt x="417" y="249"/>
                </a:lnTo>
                <a:lnTo>
                  <a:pt x="404" y="236"/>
                </a:lnTo>
                <a:lnTo>
                  <a:pt x="404" y="236"/>
                </a:lnTo>
                <a:lnTo>
                  <a:pt x="389" y="247"/>
                </a:lnTo>
                <a:lnTo>
                  <a:pt x="372" y="255"/>
                </a:lnTo>
                <a:lnTo>
                  <a:pt x="353" y="264"/>
                </a:lnTo>
                <a:lnTo>
                  <a:pt x="334" y="272"/>
                </a:lnTo>
                <a:lnTo>
                  <a:pt x="312" y="277"/>
                </a:lnTo>
                <a:lnTo>
                  <a:pt x="289" y="281"/>
                </a:lnTo>
                <a:lnTo>
                  <a:pt x="265" y="285"/>
                </a:lnTo>
                <a:lnTo>
                  <a:pt x="242" y="285"/>
                </a:lnTo>
                <a:lnTo>
                  <a:pt x="242" y="285"/>
                </a:lnTo>
                <a:lnTo>
                  <a:pt x="212" y="283"/>
                </a:lnTo>
                <a:lnTo>
                  <a:pt x="212" y="283"/>
                </a:lnTo>
                <a:close/>
                <a:moveTo>
                  <a:pt x="304" y="347"/>
                </a:moveTo>
                <a:lnTo>
                  <a:pt x="291" y="362"/>
                </a:lnTo>
                <a:lnTo>
                  <a:pt x="291" y="362"/>
                </a:lnTo>
                <a:lnTo>
                  <a:pt x="295" y="364"/>
                </a:lnTo>
                <a:lnTo>
                  <a:pt x="295" y="364"/>
                </a:lnTo>
                <a:lnTo>
                  <a:pt x="306" y="371"/>
                </a:lnTo>
                <a:lnTo>
                  <a:pt x="317" y="377"/>
                </a:lnTo>
                <a:lnTo>
                  <a:pt x="329" y="379"/>
                </a:lnTo>
                <a:lnTo>
                  <a:pt x="342" y="379"/>
                </a:lnTo>
                <a:lnTo>
                  <a:pt x="342" y="379"/>
                </a:lnTo>
                <a:lnTo>
                  <a:pt x="355" y="379"/>
                </a:lnTo>
                <a:lnTo>
                  <a:pt x="368" y="375"/>
                </a:lnTo>
                <a:lnTo>
                  <a:pt x="379" y="371"/>
                </a:lnTo>
                <a:lnTo>
                  <a:pt x="387" y="362"/>
                </a:lnTo>
                <a:lnTo>
                  <a:pt x="387" y="362"/>
                </a:lnTo>
                <a:lnTo>
                  <a:pt x="389" y="360"/>
                </a:lnTo>
                <a:lnTo>
                  <a:pt x="374" y="349"/>
                </a:lnTo>
                <a:lnTo>
                  <a:pt x="374" y="349"/>
                </a:lnTo>
                <a:lnTo>
                  <a:pt x="374" y="349"/>
                </a:lnTo>
                <a:lnTo>
                  <a:pt x="374" y="349"/>
                </a:lnTo>
                <a:lnTo>
                  <a:pt x="368" y="356"/>
                </a:lnTo>
                <a:lnTo>
                  <a:pt x="362" y="358"/>
                </a:lnTo>
                <a:lnTo>
                  <a:pt x="353" y="360"/>
                </a:lnTo>
                <a:lnTo>
                  <a:pt x="342" y="362"/>
                </a:lnTo>
                <a:lnTo>
                  <a:pt x="342" y="362"/>
                </a:lnTo>
                <a:lnTo>
                  <a:pt x="334" y="360"/>
                </a:lnTo>
                <a:lnTo>
                  <a:pt x="323" y="358"/>
                </a:lnTo>
                <a:lnTo>
                  <a:pt x="314" y="356"/>
                </a:lnTo>
                <a:lnTo>
                  <a:pt x="306" y="349"/>
                </a:lnTo>
                <a:lnTo>
                  <a:pt x="306" y="349"/>
                </a:lnTo>
                <a:lnTo>
                  <a:pt x="304" y="347"/>
                </a:lnTo>
                <a:lnTo>
                  <a:pt x="304" y="347"/>
                </a:lnTo>
                <a:close/>
                <a:moveTo>
                  <a:pt x="389" y="294"/>
                </a:moveTo>
                <a:lnTo>
                  <a:pt x="389" y="294"/>
                </a:lnTo>
                <a:lnTo>
                  <a:pt x="383" y="296"/>
                </a:lnTo>
                <a:lnTo>
                  <a:pt x="379" y="300"/>
                </a:lnTo>
                <a:lnTo>
                  <a:pt x="374" y="304"/>
                </a:lnTo>
                <a:lnTo>
                  <a:pt x="372" y="313"/>
                </a:lnTo>
                <a:lnTo>
                  <a:pt x="372" y="313"/>
                </a:lnTo>
                <a:lnTo>
                  <a:pt x="374" y="319"/>
                </a:lnTo>
                <a:lnTo>
                  <a:pt x="379" y="324"/>
                </a:lnTo>
                <a:lnTo>
                  <a:pt x="383" y="328"/>
                </a:lnTo>
                <a:lnTo>
                  <a:pt x="389" y="330"/>
                </a:lnTo>
                <a:lnTo>
                  <a:pt x="389" y="330"/>
                </a:lnTo>
                <a:lnTo>
                  <a:pt x="398" y="328"/>
                </a:lnTo>
                <a:lnTo>
                  <a:pt x="402" y="324"/>
                </a:lnTo>
                <a:lnTo>
                  <a:pt x="407" y="319"/>
                </a:lnTo>
                <a:lnTo>
                  <a:pt x="407" y="313"/>
                </a:lnTo>
                <a:lnTo>
                  <a:pt x="407" y="313"/>
                </a:lnTo>
                <a:lnTo>
                  <a:pt x="407" y="304"/>
                </a:lnTo>
                <a:lnTo>
                  <a:pt x="402" y="300"/>
                </a:lnTo>
                <a:lnTo>
                  <a:pt x="398" y="296"/>
                </a:lnTo>
                <a:lnTo>
                  <a:pt x="389" y="294"/>
                </a:lnTo>
                <a:lnTo>
                  <a:pt x="389" y="294"/>
                </a:lnTo>
                <a:close/>
                <a:moveTo>
                  <a:pt x="287" y="294"/>
                </a:moveTo>
                <a:lnTo>
                  <a:pt x="287" y="294"/>
                </a:lnTo>
                <a:lnTo>
                  <a:pt x="280" y="296"/>
                </a:lnTo>
                <a:lnTo>
                  <a:pt x="274" y="300"/>
                </a:lnTo>
                <a:lnTo>
                  <a:pt x="269" y="304"/>
                </a:lnTo>
                <a:lnTo>
                  <a:pt x="269" y="313"/>
                </a:lnTo>
                <a:lnTo>
                  <a:pt x="269" y="313"/>
                </a:lnTo>
                <a:lnTo>
                  <a:pt x="269" y="319"/>
                </a:lnTo>
                <a:lnTo>
                  <a:pt x="274" y="324"/>
                </a:lnTo>
                <a:lnTo>
                  <a:pt x="280" y="328"/>
                </a:lnTo>
                <a:lnTo>
                  <a:pt x="287" y="330"/>
                </a:lnTo>
                <a:lnTo>
                  <a:pt x="287" y="330"/>
                </a:lnTo>
                <a:lnTo>
                  <a:pt x="293" y="328"/>
                </a:lnTo>
                <a:lnTo>
                  <a:pt x="297" y="324"/>
                </a:lnTo>
                <a:lnTo>
                  <a:pt x="302" y="319"/>
                </a:lnTo>
                <a:lnTo>
                  <a:pt x="304" y="313"/>
                </a:lnTo>
                <a:lnTo>
                  <a:pt x="304" y="313"/>
                </a:lnTo>
                <a:lnTo>
                  <a:pt x="302" y="304"/>
                </a:lnTo>
                <a:lnTo>
                  <a:pt x="297" y="300"/>
                </a:lnTo>
                <a:lnTo>
                  <a:pt x="293" y="296"/>
                </a:lnTo>
                <a:lnTo>
                  <a:pt x="287" y="294"/>
                </a:lnTo>
                <a:lnTo>
                  <a:pt x="287" y="294"/>
                </a:lnTo>
                <a:close/>
                <a:moveTo>
                  <a:pt x="340" y="116"/>
                </a:moveTo>
                <a:lnTo>
                  <a:pt x="340" y="116"/>
                </a:lnTo>
                <a:lnTo>
                  <a:pt x="325" y="116"/>
                </a:lnTo>
                <a:lnTo>
                  <a:pt x="308" y="118"/>
                </a:lnTo>
                <a:lnTo>
                  <a:pt x="293" y="122"/>
                </a:lnTo>
                <a:lnTo>
                  <a:pt x="278" y="129"/>
                </a:lnTo>
                <a:lnTo>
                  <a:pt x="263" y="135"/>
                </a:lnTo>
                <a:lnTo>
                  <a:pt x="250" y="142"/>
                </a:lnTo>
                <a:lnTo>
                  <a:pt x="237" y="152"/>
                </a:lnTo>
                <a:lnTo>
                  <a:pt x="225" y="163"/>
                </a:lnTo>
                <a:lnTo>
                  <a:pt x="214" y="174"/>
                </a:lnTo>
                <a:lnTo>
                  <a:pt x="205" y="187"/>
                </a:lnTo>
                <a:lnTo>
                  <a:pt x="197" y="200"/>
                </a:lnTo>
                <a:lnTo>
                  <a:pt x="188" y="212"/>
                </a:lnTo>
                <a:lnTo>
                  <a:pt x="184" y="227"/>
                </a:lnTo>
                <a:lnTo>
                  <a:pt x="177" y="242"/>
                </a:lnTo>
                <a:lnTo>
                  <a:pt x="175" y="259"/>
                </a:lnTo>
                <a:lnTo>
                  <a:pt x="173" y="277"/>
                </a:lnTo>
                <a:lnTo>
                  <a:pt x="173" y="277"/>
                </a:lnTo>
                <a:lnTo>
                  <a:pt x="173" y="277"/>
                </a:lnTo>
                <a:lnTo>
                  <a:pt x="173" y="364"/>
                </a:lnTo>
                <a:lnTo>
                  <a:pt x="173" y="364"/>
                </a:lnTo>
                <a:lnTo>
                  <a:pt x="175" y="375"/>
                </a:lnTo>
                <a:lnTo>
                  <a:pt x="182" y="384"/>
                </a:lnTo>
                <a:lnTo>
                  <a:pt x="190" y="390"/>
                </a:lnTo>
                <a:lnTo>
                  <a:pt x="203" y="392"/>
                </a:lnTo>
                <a:lnTo>
                  <a:pt x="244" y="392"/>
                </a:lnTo>
                <a:lnTo>
                  <a:pt x="244" y="392"/>
                </a:lnTo>
                <a:lnTo>
                  <a:pt x="265" y="407"/>
                </a:lnTo>
                <a:lnTo>
                  <a:pt x="287" y="420"/>
                </a:lnTo>
                <a:lnTo>
                  <a:pt x="312" y="426"/>
                </a:lnTo>
                <a:lnTo>
                  <a:pt x="327" y="429"/>
                </a:lnTo>
                <a:lnTo>
                  <a:pt x="340" y="429"/>
                </a:lnTo>
                <a:lnTo>
                  <a:pt x="340" y="429"/>
                </a:lnTo>
                <a:lnTo>
                  <a:pt x="353" y="429"/>
                </a:lnTo>
                <a:lnTo>
                  <a:pt x="368" y="426"/>
                </a:lnTo>
                <a:lnTo>
                  <a:pt x="394" y="420"/>
                </a:lnTo>
                <a:lnTo>
                  <a:pt x="415" y="407"/>
                </a:lnTo>
                <a:lnTo>
                  <a:pt x="436" y="392"/>
                </a:lnTo>
                <a:lnTo>
                  <a:pt x="479" y="392"/>
                </a:lnTo>
                <a:lnTo>
                  <a:pt x="479" y="392"/>
                </a:lnTo>
                <a:lnTo>
                  <a:pt x="490" y="390"/>
                </a:lnTo>
                <a:lnTo>
                  <a:pt x="499" y="384"/>
                </a:lnTo>
                <a:lnTo>
                  <a:pt x="505" y="375"/>
                </a:lnTo>
                <a:lnTo>
                  <a:pt x="507" y="364"/>
                </a:lnTo>
                <a:lnTo>
                  <a:pt x="507" y="300"/>
                </a:lnTo>
                <a:lnTo>
                  <a:pt x="507" y="300"/>
                </a:lnTo>
                <a:lnTo>
                  <a:pt x="509" y="283"/>
                </a:lnTo>
                <a:lnTo>
                  <a:pt x="509" y="283"/>
                </a:lnTo>
                <a:lnTo>
                  <a:pt x="507" y="266"/>
                </a:lnTo>
                <a:lnTo>
                  <a:pt x="505" y="249"/>
                </a:lnTo>
                <a:lnTo>
                  <a:pt x="501" y="232"/>
                </a:lnTo>
                <a:lnTo>
                  <a:pt x="494" y="217"/>
                </a:lnTo>
                <a:lnTo>
                  <a:pt x="488" y="202"/>
                </a:lnTo>
                <a:lnTo>
                  <a:pt x="479" y="187"/>
                </a:lnTo>
                <a:lnTo>
                  <a:pt x="469" y="174"/>
                </a:lnTo>
                <a:lnTo>
                  <a:pt x="458" y="163"/>
                </a:lnTo>
                <a:lnTo>
                  <a:pt x="458" y="163"/>
                </a:lnTo>
                <a:lnTo>
                  <a:pt x="456" y="161"/>
                </a:lnTo>
                <a:lnTo>
                  <a:pt x="456" y="161"/>
                </a:lnTo>
                <a:lnTo>
                  <a:pt x="456" y="161"/>
                </a:lnTo>
                <a:lnTo>
                  <a:pt x="454" y="159"/>
                </a:lnTo>
                <a:lnTo>
                  <a:pt x="454" y="159"/>
                </a:lnTo>
                <a:lnTo>
                  <a:pt x="454" y="159"/>
                </a:lnTo>
                <a:lnTo>
                  <a:pt x="451" y="157"/>
                </a:lnTo>
                <a:lnTo>
                  <a:pt x="451" y="157"/>
                </a:lnTo>
                <a:lnTo>
                  <a:pt x="449" y="155"/>
                </a:lnTo>
                <a:lnTo>
                  <a:pt x="447" y="155"/>
                </a:lnTo>
                <a:lnTo>
                  <a:pt x="447" y="155"/>
                </a:lnTo>
                <a:lnTo>
                  <a:pt x="447" y="152"/>
                </a:lnTo>
                <a:lnTo>
                  <a:pt x="445" y="152"/>
                </a:lnTo>
                <a:lnTo>
                  <a:pt x="445" y="152"/>
                </a:lnTo>
                <a:lnTo>
                  <a:pt x="443" y="150"/>
                </a:lnTo>
                <a:lnTo>
                  <a:pt x="443" y="150"/>
                </a:lnTo>
                <a:lnTo>
                  <a:pt x="443" y="150"/>
                </a:lnTo>
                <a:lnTo>
                  <a:pt x="441" y="148"/>
                </a:lnTo>
                <a:lnTo>
                  <a:pt x="441" y="148"/>
                </a:lnTo>
                <a:lnTo>
                  <a:pt x="441" y="148"/>
                </a:lnTo>
                <a:lnTo>
                  <a:pt x="439" y="146"/>
                </a:lnTo>
                <a:lnTo>
                  <a:pt x="439" y="146"/>
                </a:lnTo>
                <a:lnTo>
                  <a:pt x="439" y="146"/>
                </a:lnTo>
                <a:lnTo>
                  <a:pt x="436" y="144"/>
                </a:lnTo>
                <a:lnTo>
                  <a:pt x="434" y="144"/>
                </a:lnTo>
                <a:lnTo>
                  <a:pt x="434" y="144"/>
                </a:lnTo>
                <a:lnTo>
                  <a:pt x="432" y="142"/>
                </a:lnTo>
                <a:lnTo>
                  <a:pt x="432" y="142"/>
                </a:lnTo>
                <a:lnTo>
                  <a:pt x="432" y="142"/>
                </a:lnTo>
                <a:lnTo>
                  <a:pt x="430" y="142"/>
                </a:lnTo>
                <a:lnTo>
                  <a:pt x="430" y="142"/>
                </a:lnTo>
                <a:lnTo>
                  <a:pt x="430" y="142"/>
                </a:lnTo>
                <a:lnTo>
                  <a:pt x="428" y="140"/>
                </a:lnTo>
                <a:lnTo>
                  <a:pt x="426" y="140"/>
                </a:lnTo>
                <a:lnTo>
                  <a:pt x="426" y="140"/>
                </a:lnTo>
                <a:lnTo>
                  <a:pt x="424" y="137"/>
                </a:lnTo>
                <a:lnTo>
                  <a:pt x="424" y="137"/>
                </a:lnTo>
                <a:lnTo>
                  <a:pt x="424" y="137"/>
                </a:lnTo>
                <a:lnTo>
                  <a:pt x="417" y="135"/>
                </a:lnTo>
                <a:lnTo>
                  <a:pt x="417" y="133"/>
                </a:lnTo>
                <a:lnTo>
                  <a:pt x="417" y="133"/>
                </a:lnTo>
                <a:lnTo>
                  <a:pt x="415" y="133"/>
                </a:lnTo>
                <a:lnTo>
                  <a:pt x="415" y="133"/>
                </a:lnTo>
                <a:lnTo>
                  <a:pt x="415" y="133"/>
                </a:lnTo>
                <a:lnTo>
                  <a:pt x="407" y="129"/>
                </a:lnTo>
                <a:lnTo>
                  <a:pt x="407" y="129"/>
                </a:lnTo>
                <a:lnTo>
                  <a:pt x="407" y="129"/>
                </a:lnTo>
                <a:lnTo>
                  <a:pt x="389" y="122"/>
                </a:lnTo>
                <a:lnTo>
                  <a:pt x="374" y="118"/>
                </a:lnTo>
                <a:lnTo>
                  <a:pt x="357" y="116"/>
                </a:lnTo>
                <a:lnTo>
                  <a:pt x="340" y="116"/>
                </a:lnTo>
                <a:lnTo>
                  <a:pt x="340" y="116"/>
                </a:lnTo>
                <a:close/>
                <a:moveTo>
                  <a:pt x="424" y="384"/>
                </a:moveTo>
                <a:lnTo>
                  <a:pt x="424" y="384"/>
                </a:lnTo>
                <a:lnTo>
                  <a:pt x="424" y="384"/>
                </a:lnTo>
                <a:lnTo>
                  <a:pt x="424" y="384"/>
                </a:lnTo>
                <a:lnTo>
                  <a:pt x="424" y="384"/>
                </a:lnTo>
                <a:close/>
                <a:moveTo>
                  <a:pt x="451" y="349"/>
                </a:moveTo>
                <a:lnTo>
                  <a:pt x="451" y="349"/>
                </a:lnTo>
                <a:lnTo>
                  <a:pt x="454" y="347"/>
                </a:lnTo>
                <a:lnTo>
                  <a:pt x="451" y="349"/>
                </a:lnTo>
                <a:lnTo>
                  <a:pt x="451" y="349"/>
                </a:lnTo>
                <a:close/>
                <a:moveTo>
                  <a:pt x="460" y="334"/>
                </a:moveTo>
                <a:lnTo>
                  <a:pt x="460" y="334"/>
                </a:lnTo>
                <a:lnTo>
                  <a:pt x="460" y="332"/>
                </a:lnTo>
                <a:lnTo>
                  <a:pt x="460" y="334"/>
                </a:lnTo>
                <a:lnTo>
                  <a:pt x="460" y="334"/>
                </a:lnTo>
                <a:close/>
                <a:moveTo>
                  <a:pt x="464" y="319"/>
                </a:moveTo>
                <a:lnTo>
                  <a:pt x="464" y="319"/>
                </a:lnTo>
                <a:lnTo>
                  <a:pt x="464" y="317"/>
                </a:lnTo>
                <a:lnTo>
                  <a:pt x="464" y="319"/>
                </a:lnTo>
                <a:lnTo>
                  <a:pt x="464" y="319"/>
                </a:lnTo>
                <a:close/>
                <a:moveTo>
                  <a:pt x="92" y="694"/>
                </a:moveTo>
                <a:lnTo>
                  <a:pt x="100" y="694"/>
                </a:lnTo>
                <a:lnTo>
                  <a:pt x="573" y="694"/>
                </a:lnTo>
                <a:lnTo>
                  <a:pt x="573" y="92"/>
                </a:lnTo>
                <a:lnTo>
                  <a:pt x="573" y="92"/>
                </a:lnTo>
                <a:lnTo>
                  <a:pt x="92" y="92"/>
                </a:lnTo>
                <a:lnTo>
                  <a:pt x="92" y="694"/>
                </a:lnTo>
                <a:close/>
              </a:path>
            </a:pathLst>
          </a:custGeom>
          <a:solidFill>
            <a:schemeClr val="bg1"/>
          </a:solidFill>
          <a:ln w="9525">
            <a:noFill/>
          </a:ln>
        </p:spPr>
        <p:txBody>
          <a:bodyPr/>
          <a:p>
            <a:endParaRPr altLang="en-US" lang="zh-CN"/>
          </a:p>
        </p:txBody>
      </p:sp>
      <p:sp>
        <p:nvSpPr>
          <p:cNvPr id="1049447" name="Freeform 12"/>
          <p:cNvSpPr>
            <a:spLocks noEditPoints="1"/>
          </p:cNvSpPr>
          <p:nvPr/>
        </p:nvSpPr>
        <p:spPr>
          <a:xfrm>
            <a:off x="1616075" y="3244850"/>
            <a:ext cx="249238" cy="171450"/>
          </a:xfrm>
          <a:custGeom>
            <a:avLst/>
            <a:ahLst/>
            <a:cxnLst>
              <a:cxn ang="0">
                <a:pos x="443" y="285"/>
              </a:cxn>
              <a:cxn ang="0">
                <a:pos x="17" y="328"/>
              </a:cxn>
              <a:cxn ang="0">
                <a:pos x="2" y="636"/>
              </a:cxn>
              <a:cxn ang="0">
                <a:pos x="128" y="646"/>
              </a:cxn>
              <a:cxn ang="0">
                <a:pos x="77" y="494"/>
              </a:cxn>
              <a:cxn ang="0">
                <a:pos x="216" y="321"/>
              </a:cxn>
              <a:cxn ang="0">
                <a:pos x="226" y="319"/>
              </a:cxn>
              <a:cxn ang="0">
                <a:pos x="241" y="315"/>
              </a:cxn>
              <a:cxn ang="0">
                <a:pos x="256" y="313"/>
              </a:cxn>
              <a:cxn ang="0">
                <a:pos x="271" y="313"/>
              </a:cxn>
              <a:cxn ang="0">
                <a:pos x="286" y="313"/>
              </a:cxn>
              <a:cxn ang="0">
                <a:pos x="301" y="313"/>
              </a:cxn>
              <a:cxn ang="0">
                <a:pos x="316" y="317"/>
              </a:cxn>
              <a:cxn ang="0">
                <a:pos x="331" y="319"/>
              </a:cxn>
              <a:cxn ang="0">
                <a:pos x="393" y="349"/>
              </a:cxn>
              <a:cxn ang="0">
                <a:pos x="477" y="512"/>
              </a:cxn>
              <a:cxn ang="0">
                <a:pos x="496" y="659"/>
              </a:cxn>
              <a:cxn ang="0">
                <a:pos x="535" y="621"/>
              </a:cxn>
              <a:cxn ang="0">
                <a:pos x="505" y="321"/>
              </a:cxn>
              <a:cxn ang="0">
                <a:pos x="278" y="400"/>
              </a:cxn>
              <a:cxn ang="0">
                <a:pos x="387" y="475"/>
              </a:cxn>
              <a:cxn ang="0">
                <a:pos x="214" y="484"/>
              </a:cxn>
              <a:cxn ang="0">
                <a:pos x="171" y="557"/>
              </a:cxn>
              <a:cxn ang="0">
                <a:pos x="214" y="420"/>
              </a:cxn>
              <a:cxn ang="0">
                <a:pos x="222" y="338"/>
              </a:cxn>
              <a:cxn ang="0">
                <a:pos x="109" y="441"/>
              </a:cxn>
              <a:cxn ang="0">
                <a:pos x="109" y="582"/>
              </a:cxn>
              <a:cxn ang="0">
                <a:pos x="222" y="685"/>
              </a:cxn>
              <a:cxn ang="0">
                <a:pos x="363" y="672"/>
              </a:cxn>
              <a:cxn ang="0">
                <a:pos x="456" y="548"/>
              </a:cxn>
              <a:cxn ang="0">
                <a:pos x="428" y="411"/>
              </a:cxn>
              <a:cxn ang="0">
                <a:pos x="295" y="332"/>
              </a:cxn>
              <a:cxn ang="0">
                <a:pos x="344" y="385"/>
              </a:cxn>
              <a:cxn ang="0">
                <a:pos x="417" y="484"/>
              </a:cxn>
              <a:cxn ang="0">
                <a:pos x="396" y="593"/>
              </a:cxn>
              <a:cxn ang="0">
                <a:pos x="291" y="655"/>
              </a:cxn>
              <a:cxn ang="0">
                <a:pos x="186" y="623"/>
              </a:cxn>
              <a:cxn ang="0">
                <a:pos x="132" y="512"/>
              </a:cxn>
              <a:cxn ang="0">
                <a:pos x="175" y="411"/>
              </a:cxn>
              <a:cxn ang="0">
                <a:pos x="276" y="368"/>
              </a:cxn>
              <a:cxn ang="0">
                <a:pos x="616" y="120"/>
              </a:cxn>
              <a:cxn ang="0">
                <a:pos x="610" y="122"/>
              </a:cxn>
              <a:cxn ang="0">
                <a:pos x="603" y="122"/>
              </a:cxn>
              <a:cxn ang="0">
                <a:pos x="599" y="124"/>
              </a:cxn>
              <a:cxn ang="0">
                <a:pos x="593" y="129"/>
              </a:cxn>
              <a:cxn ang="0">
                <a:pos x="552" y="169"/>
              </a:cxn>
              <a:cxn ang="0">
                <a:pos x="520" y="253"/>
              </a:cxn>
              <a:cxn ang="0">
                <a:pos x="727" y="191"/>
              </a:cxn>
              <a:cxn ang="0">
                <a:pos x="642" y="118"/>
              </a:cxn>
              <a:cxn ang="0">
                <a:pos x="565" y="203"/>
              </a:cxn>
              <a:cxn ang="0">
                <a:pos x="629" y="276"/>
              </a:cxn>
              <a:cxn ang="0">
                <a:pos x="702" y="216"/>
              </a:cxn>
              <a:cxn ang="0">
                <a:pos x="657" y="221"/>
              </a:cxn>
              <a:cxn ang="0">
                <a:pos x="648" y="238"/>
              </a:cxn>
              <a:cxn ang="0">
                <a:pos x="663" y="225"/>
              </a:cxn>
              <a:cxn ang="0">
                <a:pos x="593" y="212"/>
              </a:cxn>
              <a:cxn ang="0">
                <a:pos x="608" y="221"/>
              </a:cxn>
              <a:cxn ang="0">
                <a:pos x="687" y="424"/>
              </a:cxn>
              <a:cxn ang="0">
                <a:pos x="571" y="351"/>
              </a:cxn>
              <a:cxn ang="0">
                <a:pos x="550" y="306"/>
              </a:cxn>
              <a:cxn ang="0">
                <a:pos x="528" y="293"/>
              </a:cxn>
            </a:cxnLst>
            <a:rect l="0" t="0" r="0" b="0"/>
            <a:pathLst>
              <a:path w="856" h="694">
                <a:moveTo>
                  <a:pt x="498" y="0"/>
                </a:moveTo>
                <a:lnTo>
                  <a:pt x="856" y="103"/>
                </a:lnTo>
                <a:lnTo>
                  <a:pt x="732" y="539"/>
                </a:lnTo>
                <a:lnTo>
                  <a:pt x="571" y="494"/>
                </a:lnTo>
                <a:lnTo>
                  <a:pt x="571" y="430"/>
                </a:lnTo>
                <a:lnTo>
                  <a:pt x="725" y="473"/>
                </a:lnTo>
                <a:lnTo>
                  <a:pt x="824" y="124"/>
                </a:lnTo>
                <a:lnTo>
                  <a:pt x="513" y="34"/>
                </a:lnTo>
                <a:lnTo>
                  <a:pt x="443" y="285"/>
                </a:lnTo>
                <a:lnTo>
                  <a:pt x="441" y="285"/>
                </a:lnTo>
                <a:lnTo>
                  <a:pt x="430" y="238"/>
                </a:lnTo>
                <a:lnTo>
                  <a:pt x="498" y="0"/>
                </a:lnTo>
                <a:lnTo>
                  <a:pt x="498" y="0"/>
                </a:lnTo>
                <a:close/>
                <a:moveTo>
                  <a:pt x="40" y="321"/>
                </a:moveTo>
                <a:lnTo>
                  <a:pt x="40" y="321"/>
                </a:lnTo>
                <a:lnTo>
                  <a:pt x="32" y="321"/>
                </a:lnTo>
                <a:lnTo>
                  <a:pt x="23" y="325"/>
                </a:lnTo>
                <a:lnTo>
                  <a:pt x="17" y="328"/>
                </a:lnTo>
                <a:lnTo>
                  <a:pt x="10" y="334"/>
                </a:lnTo>
                <a:lnTo>
                  <a:pt x="6" y="338"/>
                </a:lnTo>
                <a:lnTo>
                  <a:pt x="2" y="347"/>
                </a:lnTo>
                <a:lnTo>
                  <a:pt x="0" y="353"/>
                </a:lnTo>
                <a:lnTo>
                  <a:pt x="0" y="362"/>
                </a:lnTo>
                <a:lnTo>
                  <a:pt x="0" y="621"/>
                </a:lnTo>
                <a:lnTo>
                  <a:pt x="0" y="621"/>
                </a:lnTo>
                <a:lnTo>
                  <a:pt x="0" y="627"/>
                </a:lnTo>
                <a:lnTo>
                  <a:pt x="2" y="636"/>
                </a:lnTo>
                <a:lnTo>
                  <a:pt x="6" y="642"/>
                </a:lnTo>
                <a:lnTo>
                  <a:pt x="10" y="649"/>
                </a:lnTo>
                <a:lnTo>
                  <a:pt x="17" y="653"/>
                </a:lnTo>
                <a:lnTo>
                  <a:pt x="23" y="657"/>
                </a:lnTo>
                <a:lnTo>
                  <a:pt x="32" y="659"/>
                </a:lnTo>
                <a:lnTo>
                  <a:pt x="40" y="659"/>
                </a:lnTo>
                <a:lnTo>
                  <a:pt x="141" y="659"/>
                </a:lnTo>
                <a:lnTo>
                  <a:pt x="141" y="659"/>
                </a:lnTo>
                <a:lnTo>
                  <a:pt x="128" y="646"/>
                </a:lnTo>
                <a:lnTo>
                  <a:pt x="115" y="629"/>
                </a:lnTo>
                <a:lnTo>
                  <a:pt x="102" y="612"/>
                </a:lnTo>
                <a:lnTo>
                  <a:pt x="94" y="595"/>
                </a:lnTo>
                <a:lnTo>
                  <a:pt x="85" y="576"/>
                </a:lnTo>
                <a:lnTo>
                  <a:pt x="81" y="554"/>
                </a:lnTo>
                <a:lnTo>
                  <a:pt x="77" y="533"/>
                </a:lnTo>
                <a:lnTo>
                  <a:pt x="77" y="512"/>
                </a:lnTo>
                <a:lnTo>
                  <a:pt x="77" y="512"/>
                </a:lnTo>
                <a:lnTo>
                  <a:pt x="77" y="494"/>
                </a:lnTo>
                <a:lnTo>
                  <a:pt x="79" y="480"/>
                </a:lnTo>
                <a:lnTo>
                  <a:pt x="81" y="465"/>
                </a:lnTo>
                <a:lnTo>
                  <a:pt x="87" y="447"/>
                </a:lnTo>
                <a:lnTo>
                  <a:pt x="98" y="420"/>
                </a:lnTo>
                <a:lnTo>
                  <a:pt x="115" y="392"/>
                </a:lnTo>
                <a:lnTo>
                  <a:pt x="137" y="370"/>
                </a:lnTo>
                <a:lnTo>
                  <a:pt x="160" y="349"/>
                </a:lnTo>
                <a:lnTo>
                  <a:pt x="186" y="334"/>
                </a:lnTo>
                <a:lnTo>
                  <a:pt x="216" y="321"/>
                </a:lnTo>
                <a:lnTo>
                  <a:pt x="216" y="321"/>
                </a:lnTo>
                <a:lnTo>
                  <a:pt x="216" y="321"/>
                </a:lnTo>
                <a:lnTo>
                  <a:pt x="218" y="321"/>
                </a:lnTo>
                <a:lnTo>
                  <a:pt x="218" y="321"/>
                </a:lnTo>
                <a:lnTo>
                  <a:pt x="220" y="319"/>
                </a:lnTo>
                <a:lnTo>
                  <a:pt x="222" y="319"/>
                </a:lnTo>
                <a:lnTo>
                  <a:pt x="222" y="319"/>
                </a:lnTo>
                <a:lnTo>
                  <a:pt x="226" y="319"/>
                </a:lnTo>
                <a:lnTo>
                  <a:pt x="226" y="319"/>
                </a:lnTo>
                <a:lnTo>
                  <a:pt x="226" y="319"/>
                </a:lnTo>
                <a:lnTo>
                  <a:pt x="231" y="317"/>
                </a:lnTo>
                <a:lnTo>
                  <a:pt x="231" y="317"/>
                </a:lnTo>
                <a:lnTo>
                  <a:pt x="231" y="317"/>
                </a:lnTo>
                <a:lnTo>
                  <a:pt x="235" y="317"/>
                </a:lnTo>
                <a:lnTo>
                  <a:pt x="237" y="317"/>
                </a:lnTo>
                <a:lnTo>
                  <a:pt x="237" y="317"/>
                </a:lnTo>
                <a:lnTo>
                  <a:pt x="241" y="315"/>
                </a:lnTo>
                <a:lnTo>
                  <a:pt x="241" y="315"/>
                </a:lnTo>
                <a:lnTo>
                  <a:pt x="241" y="315"/>
                </a:lnTo>
                <a:lnTo>
                  <a:pt x="246" y="315"/>
                </a:lnTo>
                <a:lnTo>
                  <a:pt x="246" y="315"/>
                </a:lnTo>
                <a:lnTo>
                  <a:pt x="246" y="315"/>
                </a:lnTo>
                <a:lnTo>
                  <a:pt x="250" y="313"/>
                </a:lnTo>
                <a:lnTo>
                  <a:pt x="250" y="313"/>
                </a:lnTo>
                <a:lnTo>
                  <a:pt x="250" y="313"/>
                </a:lnTo>
                <a:lnTo>
                  <a:pt x="256" y="313"/>
                </a:lnTo>
                <a:lnTo>
                  <a:pt x="256" y="313"/>
                </a:lnTo>
                <a:lnTo>
                  <a:pt x="256" y="313"/>
                </a:lnTo>
                <a:lnTo>
                  <a:pt x="256" y="313"/>
                </a:lnTo>
                <a:lnTo>
                  <a:pt x="261" y="313"/>
                </a:lnTo>
                <a:lnTo>
                  <a:pt x="261" y="313"/>
                </a:lnTo>
                <a:lnTo>
                  <a:pt x="261" y="313"/>
                </a:lnTo>
                <a:lnTo>
                  <a:pt x="265" y="313"/>
                </a:lnTo>
                <a:lnTo>
                  <a:pt x="265" y="313"/>
                </a:lnTo>
                <a:lnTo>
                  <a:pt x="265" y="313"/>
                </a:lnTo>
                <a:lnTo>
                  <a:pt x="271" y="313"/>
                </a:lnTo>
                <a:lnTo>
                  <a:pt x="271" y="313"/>
                </a:lnTo>
                <a:lnTo>
                  <a:pt x="271" y="313"/>
                </a:lnTo>
                <a:lnTo>
                  <a:pt x="276" y="313"/>
                </a:lnTo>
                <a:lnTo>
                  <a:pt x="276" y="313"/>
                </a:lnTo>
                <a:lnTo>
                  <a:pt x="282" y="313"/>
                </a:lnTo>
                <a:lnTo>
                  <a:pt x="282" y="313"/>
                </a:lnTo>
                <a:lnTo>
                  <a:pt x="282" y="313"/>
                </a:lnTo>
                <a:lnTo>
                  <a:pt x="286" y="313"/>
                </a:lnTo>
                <a:lnTo>
                  <a:pt x="286" y="313"/>
                </a:lnTo>
                <a:lnTo>
                  <a:pt x="286" y="313"/>
                </a:lnTo>
                <a:lnTo>
                  <a:pt x="291" y="313"/>
                </a:lnTo>
                <a:lnTo>
                  <a:pt x="293" y="313"/>
                </a:lnTo>
                <a:lnTo>
                  <a:pt x="293" y="313"/>
                </a:lnTo>
                <a:lnTo>
                  <a:pt x="297" y="313"/>
                </a:lnTo>
                <a:lnTo>
                  <a:pt x="297" y="313"/>
                </a:lnTo>
                <a:lnTo>
                  <a:pt x="297" y="313"/>
                </a:lnTo>
                <a:lnTo>
                  <a:pt x="297" y="313"/>
                </a:lnTo>
                <a:lnTo>
                  <a:pt x="301" y="313"/>
                </a:lnTo>
                <a:lnTo>
                  <a:pt x="301" y="313"/>
                </a:lnTo>
                <a:lnTo>
                  <a:pt x="301" y="313"/>
                </a:lnTo>
                <a:lnTo>
                  <a:pt x="306" y="315"/>
                </a:lnTo>
                <a:lnTo>
                  <a:pt x="308" y="315"/>
                </a:lnTo>
                <a:lnTo>
                  <a:pt x="308" y="315"/>
                </a:lnTo>
                <a:lnTo>
                  <a:pt x="312" y="315"/>
                </a:lnTo>
                <a:lnTo>
                  <a:pt x="312" y="315"/>
                </a:lnTo>
                <a:lnTo>
                  <a:pt x="312" y="315"/>
                </a:lnTo>
                <a:lnTo>
                  <a:pt x="316" y="317"/>
                </a:lnTo>
                <a:lnTo>
                  <a:pt x="316" y="317"/>
                </a:lnTo>
                <a:lnTo>
                  <a:pt x="316" y="317"/>
                </a:lnTo>
                <a:lnTo>
                  <a:pt x="321" y="317"/>
                </a:lnTo>
                <a:lnTo>
                  <a:pt x="323" y="317"/>
                </a:lnTo>
                <a:lnTo>
                  <a:pt x="323" y="317"/>
                </a:lnTo>
                <a:lnTo>
                  <a:pt x="325" y="319"/>
                </a:lnTo>
                <a:lnTo>
                  <a:pt x="327" y="319"/>
                </a:lnTo>
                <a:lnTo>
                  <a:pt x="327" y="319"/>
                </a:lnTo>
                <a:lnTo>
                  <a:pt x="331" y="319"/>
                </a:lnTo>
                <a:lnTo>
                  <a:pt x="331" y="319"/>
                </a:lnTo>
                <a:lnTo>
                  <a:pt x="331" y="319"/>
                </a:lnTo>
                <a:lnTo>
                  <a:pt x="336" y="321"/>
                </a:lnTo>
                <a:lnTo>
                  <a:pt x="336" y="321"/>
                </a:lnTo>
                <a:lnTo>
                  <a:pt x="338" y="321"/>
                </a:lnTo>
                <a:lnTo>
                  <a:pt x="338" y="321"/>
                </a:lnTo>
                <a:lnTo>
                  <a:pt x="338" y="321"/>
                </a:lnTo>
                <a:lnTo>
                  <a:pt x="366" y="334"/>
                </a:lnTo>
                <a:lnTo>
                  <a:pt x="393" y="349"/>
                </a:lnTo>
                <a:lnTo>
                  <a:pt x="417" y="370"/>
                </a:lnTo>
                <a:lnTo>
                  <a:pt x="436" y="392"/>
                </a:lnTo>
                <a:lnTo>
                  <a:pt x="453" y="420"/>
                </a:lnTo>
                <a:lnTo>
                  <a:pt x="466" y="447"/>
                </a:lnTo>
                <a:lnTo>
                  <a:pt x="471" y="465"/>
                </a:lnTo>
                <a:lnTo>
                  <a:pt x="475" y="480"/>
                </a:lnTo>
                <a:lnTo>
                  <a:pt x="475" y="494"/>
                </a:lnTo>
                <a:lnTo>
                  <a:pt x="477" y="512"/>
                </a:lnTo>
                <a:lnTo>
                  <a:pt x="477" y="512"/>
                </a:lnTo>
                <a:lnTo>
                  <a:pt x="475" y="533"/>
                </a:lnTo>
                <a:lnTo>
                  <a:pt x="473" y="554"/>
                </a:lnTo>
                <a:lnTo>
                  <a:pt x="466" y="576"/>
                </a:lnTo>
                <a:lnTo>
                  <a:pt x="460" y="595"/>
                </a:lnTo>
                <a:lnTo>
                  <a:pt x="449" y="612"/>
                </a:lnTo>
                <a:lnTo>
                  <a:pt x="438" y="629"/>
                </a:lnTo>
                <a:lnTo>
                  <a:pt x="426" y="646"/>
                </a:lnTo>
                <a:lnTo>
                  <a:pt x="411" y="659"/>
                </a:lnTo>
                <a:lnTo>
                  <a:pt x="496" y="659"/>
                </a:lnTo>
                <a:lnTo>
                  <a:pt x="496" y="659"/>
                </a:lnTo>
                <a:lnTo>
                  <a:pt x="505" y="659"/>
                </a:lnTo>
                <a:lnTo>
                  <a:pt x="511" y="657"/>
                </a:lnTo>
                <a:lnTo>
                  <a:pt x="518" y="653"/>
                </a:lnTo>
                <a:lnTo>
                  <a:pt x="524" y="649"/>
                </a:lnTo>
                <a:lnTo>
                  <a:pt x="528" y="642"/>
                </a:lnTo>
                <a:lnTo>
                  <a:pt x="533" y="636"/>
                </a:lnTo>
                <a:lnTo>
                  <a:pt x="535" y="627"/>
                </a:lnTo>
                <a:lnTo>
                  <a:pt x="535" y="621"/>
                </a:lnTo>
                <a:lnTo>
                  <a:pt x="535" y="362"/>
                </a:lnTo>
                <a:lnTo>
                  <a:pt x="535" y="362"/>
                </a:lnTo>
                <a:lnTo>
                  <a:pt x="535" y="353"/>
                </a:lnTo>
                <a:lnTo>
                  <a:pt x="533" y="347"/>
                </a:lnTo>
                <a:lnTo>
                  <a:pt x="528" y="338"/>
                </a:lnTo>
                <a:lnTo>
                  <a:pt x="524" y="334"/>
                </a:lnTo>
                <a:lnTo>
                  <a:pt x="518" y="328"/>
                </a:lnTo>
                <a:lnTo>
                  <a:pt x="511" y="325"/>
                </a:lnTo>
                <a:lnTo>
                  <a:pt x="505" y="321"/>
                </a:lnTo>
                <a:lnTo>
                  <a:pt x="496" y="321"/>
                </a:lnTo>
                <a:lnTo>
                  <a:pt x="411" y="321"/>
                </a:lnTo>
                <a:lnTo>
                  <a:pt x="398" y="259"/>
                </a:lnTo>
                <a:lnTo>
                  <a:pt x="152" y="259"/>
                </a:lnTo>
                <a:lnTo>
                  <a:pt x="139" y="321"/>
                </a:lnTo>
                <a:lnTo>
                  <a:pt x="40" y="321"/>
                </a:lnTo>
                <a:lnTo>
                  <a:pt x="40" y="321"/>
                </a:lnTo>
                <a:close/>
                <a:moveTo>
                  <a:pt x="278" y="400"/>
                </a:moveTo>
                <a:lnTo>
                  <a:pt x="278" y="400"/>
                </a:lnTo>
                <a:lnTo>
                  <a:pt x="297" y="400"/>
                </a:lnTo>
                <a:lnTo>
                  <a:pt x="314" y="405"/>
                </a:lnTo>
                <a:lnTo>
                  <a:pt x="329" y="411"/>
                </a:lnTo>
                <a:lnTo>
                  <a:pt x="344" y="422"/>
                </a:lnTo>
                <a:lnTo>
                  <a:pt x="357" y="432"/>
                </a:lnTo>
                <a:lnTo>
                  <a:pt x="370" y="445"/>
                </a:lnTo>
                <a:lnTo>
                  <a:pt x="378" y="458"/>
                </a:lnTo>
                <a:lnTo>
                  <a:pt x="387" y="475"/>
                </a:lnTo>
                <a:lnTo>
                  <a:pt x="387" y="475"/>
                </a:lnTo>
                <a:lnTo>
                  <a:pt x="368" y="465"/>
                </a:lnTo>
                <a:lnTo>
                  <a:pt x="349" y="456"/>
                </a:lnTo>
                <a:lnTo>
                  <a:pt x="329" y="452"/>
                </a:lnTo>
                <a:lnTo>
                  <a:pt x="306" y="450"/>
                </a:lnTo>
                <a:lnTo>
                  <a:pt x="306" y="450"/>
                </a:lnTo>
                <a:lnTo>
                  <a:pt x="280" y="452"/>
                </a:lnTo>
                <a:lnTo>
                  <a:pt x="256" y="458"/>
                </a:lnTo>
                <a:lnTo>
                  <a:pt x="233" y="469"/>
                </a:lnTo>
                <a:lnTo>
                  <a:pt x="214" y="484"/>
                </a:lnTo>
                <a:lnTo>
                  <a:pt x="199" y="501"/>
                </a:lnTo>
                <a:lnTo>
                  <a:pt x="186" y="520"/>
                </a:lnTo>
                <a:lnTo>
                  <a:pt x="179" y="542"/>
                </a:lnTo>
                <a:lnTo>
                  <a:pt x="177" y="554"/>
                </a:lnTo>
                <a:lnTo>
                  <a:pt x="175" y="565"/>
                </a:lnTo>
                <a:lnTo>
                  <a:pt x="175" y="565"/>
                </a:lnTo>
                <a:lnTo>
                  <a:pt x="175" y="569"/>
                </a:lnTo>
                <a:lnTo>
                  <a:pt x="175" y="569"/>
                </a:lnTo>
                <a:lnTo>
                  <a:pt x="171" y="557"/>
                </a:lnTo>
                <a:lnTo>
                  <a:pt x="167" y="544"/>
                </a:lnTo>
                <a:lnTo>
                  <a:pt x="164" y="529"/>
                </a:lnTo>
                <a:lnTo>
                  <a:pt x="162" y="516"/>
                </a:lnTo>
                <a:lnTo>
                  <a:pt x="162" y="516"/>
                </a:lnTo>
                <a:lnTo>
                  <a:pt x="164" y="492"/>
                </a:lnTo>
                <a:lnTo>
                  <a:pt x="171" y="471"/>
                </a:lnTo>
                <a:lnTo>
                  <a:pt x="182" y="452"/>
                </a:lnTo>
                <a:lnTo>
                  <a:pt x="197" y="435"/>
                </a:lnTo>
                <a:lnTo>
                  <a:pt x="214" y="420"/>
                </a:lnTo>
                <a:lnTo>
                  <a:pt x="233" y="409"/>
                </a:lnTo>
                <a:lnTo>
                  <a:pt x="254" y="402"/>
                </a:lnTo>
                <a:lnTo>
                  <a:pt x="278" y="400"/>
                </a:lnTo>
                <a:lnTo>
                  <a:pt x="278" y="400"/>
                </a:lnTo>
                <a:close/>
                <a:moveTo>
                  <a:pt x="276" y="330"/>
                </a:moveTo>
                <a:lnTo>
                  <a:pt x="276" y="330"/>
                </a:lnTo>
                <a:lnTo>
                  <a:pt x="259" y="332"/>
                </a:lnTo>
                <a:lnTo>
                  <a:pt x="239" y="334"/>
                </a:lnTo>
                <a:lnTo>
                  <a:pt x="222" y="338"/>
                </a:lnTo>
                <a:lnTo>
                  <a:pt x="205" y="345"/>
                </a:lnTo>
                <a:lnTo>
                  <a:pt x="190" y="351"/>
                </a:lnTo>
                <a:lnTo>
                  <a:pt x="175" y="362"/>
                </a:lnTo>
                <a:lnTo>
                  <a:pt x="160" y="372"/>
                </a:lnTo>
                <a:lnTo>
                  <a:pt x="147" y="383"/>
                </a:lnTo>
                <a:lnTo>
                  <a:pt x="137" y="396"/>
                </a:lnTo>
                <a:lnTo>
                  <a:pt x="126" y="411"/>
                </a:lnTo>
                <a:lnTo>
                  <a:pt x="115" y="426"/>
                </a:lnTo>
                <a:lnTo>
                  <a:pt x="109" y="441"/>
                </a:lnTo>
                <a:lnTo>
                  <a:pt x="102" y="458"/>
                </a:lnTo>
                <a:lnTo>
                  <a:pt x="98" y="475"/>
                </a:lnTo>
                <a:lnTo>
                  <a:pt x="96" y="494"/>
                </a:lnTo>
                <a:lnTo>
                  <a:pt x="94" y="512"/>
                </a:lnTo>
                <a:lnTo>
                  <a:pt x="94" y="512"/>
                </a:lnTo>
                <a:lnTo>
                  <a:pt x="96" y="531"/>
                </a:lnTo>
                <a:lnTo>
                  <a:pt x="98" y="548"/>
                </a:lnTo>
                <a:lnTo>
                  <a:pt x="102" y="567"/>
                </a:lnTo>
                <a:lnTo>
                  <a:pt x="109" y="582"/>
                </a:lnTo>
                <a:lnTo>
                  <a:pt x="115" y="599"/>
                </a:lnTo>
                <a:lnTo>
                  <a:pt x="126" y="614"/>
                </a:lnTo>
                <a:lnTo>
                  <a:pt x="137" y="627"/>
                </a:lnTo>
                <a:lnTo>
                  <a:pt x="147" y="640"/>
                </a:lnTo>
                <a:lnTo>
                  <a:pt x="160" y="653"/>
                </a:lnTo>
                <a:lnTo>
                  <a:pt x="175" y="664"/>
                </a:lnTo>
                <a:lnTo>
                  <a:pt x="190" y="672"/>
                </a:lnTo>
                <a:lnTo>
                  <a:pt x="205" y="681"/>
                </a:lnTo>
                <a:lnTo>
                  <a:pt x="222" y="685"/>
                </a:lnTo>
                <a:lnTo>
                  <a:pt x="239" y="691"/>
                </a:lnTo>
                <a:lnTo>
                  <a:pt x="259" y="694"/>
                </a:lnTo>
                <a:lnTo>
                  <a:pt x="276" y="694"/>
                </a:lnTo>
                <a:lnTo>
                  <a:pt x="276" y="694"/>
                </a:lnTo>
                <a:lnTo>
                  <a:pt x="295" y="694"/>
                </a:lnTo>
                <a:lnTo>
                  <a:pt x="312" y="691"/>
                </a:lnTo>
                <a:lnTo>
                  <a:pt x="331" y="685"/>
                </a:lnTo>
                <a:lnTo>
                  <a:pt x="346" y="681"/>
                </a:lnTo>
                <a:lnTo>
                  <a:pt x="363" y="672"/>
                </a:lnTo>
                <a:lnTo>
                  <a:pt x="378" y="664"/>
                </a:lnTo>
                <a:lnTo>
                  <a:pt x="391" y="653"/>
                </a:lnTo>
                <a:lnTo>
                  <a:pt x="404" y="640"/>
                </a:lnTo>
                <a:lnTo>
                  <a:pt x="417" y="627"/>
                </a:lnTo>
                <a:lnTo>
                  <a:pt x="428" y="614"/>
                </a:lnTo>
                <a:lnTo>
                  <a:pt x="436" y="599"/>
                </a:lnTo>
                <a:lnTo>
                  <a:pt x="445" y="582"/>
                </a:lnTo>
                <a:lnTo>
                  <a:pt x="449" y="567"/>
                </a:lnTo>
                <a:lnTo>
                  <a:pt x="456" y="548"/>
                </a:lnTo>
                <a:lnTo>
                  <a:pt x="458" y="531"/>
                </a:lnTo>
                <a:lnTo>
                  <a:pt x="458" y="512"/>
                </a:lnTo>
                <a:lnTo>
                  <a:pt x="458" y="512"/>
                </a:lnTo>
                <a:lnTo>
                  <a:pt x="458" y="494"/>
                </a:lnTo>
                <a:lnTo>
                  <a:pt x="456" y="475"/>
                </a:lnTo>
                <a:lnTo>
                  <a:pt x="449" y="458"/>
                </a:lnTo>
                <a:lnTo>
                  <a:pt x="445" y="441"/>
                </a:lnTo>
                <a:lnTo>
                  <a:pt x="436" y="426"/>
                </a:lnTo>
                <a:lnTo>
                  <a:pt x="428" y="411"/>
                </a:lnTo>
                <a:lnTo>
                  <a:pt x="417" y="396"/>
                </a:lnTo>
                <a:lnTo>
                  <a:pt x="404" y="383"/>
                </a:lnTo>
                <a:lnTo>
                  <a:pt x="391" y="372"/>
                </a:lnTo>
                <a:lnTo>
                  <a:pt x="378" y="362"/>
                </a:lnTo>
                <a:lnTo>
                  <a:pt x="363" y="351"/>
                </a:lnTo>
                <a:lnTo>
                  <a:pt x="346" y="345"/>
                </a:lnTo>
                <a:lnTo>
                  <a:pt x="331" y="338"/>
                </a:lnTo>
                <a:lnTo>
                  <a:pt x="312" y="334"/>
                </a:lnTo>
                <a:lnTo>
                  <a:pt x="295" y="332"/>
                </a:lnTo>
                <a:lnTo>
                  <a:pt x="276" y="330"/>
                </a:lnTo>
                <a:lnTo>
                  <a:pt x="276" y="330"/>
                </a:lnTo>
                <a:close/>
                <a:moveTo>
                  <a:pt x="276" y="368"/>
                </a:moveTo>
                <a:lnTo>
                  <a:pt x="276" y="368"/>
                </a:lnTo>
                <a:lnTo>
                  <a:pt x="291" y="368"/>
                </a:lnTo>
                <a:lnTo>
                  <a:pt x="306" y="372"/>
                </a:lnTo>
                <a:lnTo>
                  <a:pt x="319" y="375"/>
                </a:lnTo>
                <a:lnTo>
                  <a:pt x="331" y="379"/>
                </a:lnTo>
                <a:lnTo>
                  <a:pt x="344" y="385"/>
                </a:lnTo>
                <a:lnTo>
                  <a:pt x="357" y="394"/>
                </a:lnTo>
                <a:lnTo>
                  <a:pt x="368" y="400"/>
                </a:lnTo>
                <a:lnTo>
                  <a:pt x="378" y="411"/>
                </a:lnTo>
                <a:lnTo>
                  <a:pt x="387" y="422"/>
                </a:lnTo>
                <a:lnTo>
                  <a:pt x="396" y="432"/>
                </a:lnTo>
                <a:lnTo>
                  <a:pt x="402" y="443"/>
                </a:lnTo>
                <a:lnTo>
                  <a:pt x="408" y="456"/>
                </a:lnTo>
                <a:lnTo>
                  <a:pt x="413" y="469"/>
                </a:lnTo>
                <a:lnTo>
                  <a:pt x="417" y="484"/>
                </a:lnTo>
                <a:lnTo>
                  <a:pt x="419" y="497"/>
                </a:lnTo>
                <a:lnTo>
                  <a:pt x="419" y="512"/>
                </a:lnTo>
                <a:lnTo>
                  <a:pt x="419" y="512"/>
                </a:lnTo>
                <a:lnTo>
                  <a:pt x="419" y="527"/>
                </a:lnTo>
                <a:lnTo>
                  <a:pt x="417" y="542"/>
                </a:lnTo>
                <a:lnTo>
                  <a:pt x="413" y="554"/>
                </a:lnTo>
                <a:lnTo>
                  <a:pt x="408" y="567"/>
                </a:lnTo>
                <a:lnTo>
                  <a:pt x="402" y="580"/>
                </a:lnTo>
                <a:lnTo>
                  <a:pt x="396" y="593"/>
                </a:lnTo>
                <a:lnTo>
                  <a:pt x="387" y="604"/>
                </a:lnTo>
                <a:lnTo>
                  <a:pt x="378" y="614"/>
                </a:lnTo>
                <a:lnTo>
                  <a:pt x="368" y="623"/>
                </a:lnTo>
                <a:lnTo>
                  <a:pt x="357" y="631"/>
                </a:lnTo>
                <a:lnTo>
                  <a:pt x="344" y="638"/>
                </a:lnTo>
                <a:lnTo>
                  <a:pt x="331" y="644"/>
                </a:lnTo>
                <a:lnTo>
                  <a:pt x="319" y="649"/>
                </a:lnTo>
                <a:lnTo>
                  <a:pt x="306" y="653"/>
                </a:lnTo>
                <a:lnTo>
                  <a:pt x="291" y="655"/>
                </a:lnTo>
                <a:lnTo>
                  <a:pt x="276" y="655"/>
                </a:lnTo>
                <a:lnTo>
                  <a:pt x="276" y="655"/>
                </a:lnTo>
                <a:lnTo>
                  <a:pt x="261" y="655"/>
                </a:lnTo>
                <a:lnTo>
                  <a:pt x="248" y="653"/>
                </a:lnTo>
                <a:lnTo>
                  <a:pt x="233" y="649"/>
                </a:lnTo>
                <a:lnTo>
                  <a:pt x="220" y="644"/>
                </a:lnTo>
                <a:lnTo>
                  <a:pt x="207" y="638"/>
                </a:lnTo>
                <a:lnTo>
                  <a:pt x="197" y="631"/>
                </a:lnTo>
                <a:lnTo>
                  <a:pt x="186" y="623"/>
                </a:lnTo>
                <a:lnTo>
                  <a:pt x="175" y="614"/>
                </a:lnTo>
                <a:lnTo>
                  <a:pt x="164" y="604"/>
                </a:lnTo>
                <a:lnTo>
                  <a:pt x="158" y="593"/>
                </a:lnTo>
                <a:lnTo>
                  <a:pt x="149" y="580"/>
                </a:lnTo>
                <a:lnTo>
                  <a:pt x="143" y="567"/>
                </a:lnTo>
                <a:lnTo>
                  <a:pt x="139" y="554"/>
                </a:lnTo>
                <a:lnTo>
                  <a:pt x="137" y="542"/>
                </a:lnTo>
                <a:lnTo>
                  <a:pt x="132" y="527"/>
                </a:lnTo>
                <a:lnTo>
                  <a:pt x="132" y="512"/>
                </a:lnTo>
                <a:lnTo>
                  <a:pt x="132" y="512"/>
                </a:lnTo>
                <a:lnTo>
                  <a:pt x="132" y="497"/>
                </a:lnTo>
                <a:lnTo>
                  <a:pt x="137" y="484"/>
                </a:lnTo>
                <a:lnTo>
                  <a:pt x="139" y="469"/>
                </a:lnTo>
                <a:lnTo>
                  <a:pt x="143" y="456"/>
                </a:lnTo>
                <a:lnTo>
                  <a:pt x="149" y="443"/>
                </a:lnTo>
                <a:lnTo>
                  <a:pt x="158" y="432"/>
                </a:lnTo>
                <a:lnTo>
                  <a:pt x="164" y="422"/>
                </a:lnTo>
                <a:lnTo>
                  <a:pt x="175" y="411"/>
                </a:lnTo>
                <a:lnTo>
                  <a:pt x="186" y="400"/>
                </a:lnTo>
                <a:lnTo>
                  <a:pt x="197" y="394"/>
                </a:lnTo>
                <a:lnTo>
                  <a:pt x="207" y="385"/>
                </a:lnTo>
                <a:lnTo>
                  <a:pt x="220" y="379"/>
                </a:lnTo>
                <a:lnTo>
                  <a:pt x="233" y="375"/>
                </a:lnTo>
                <a:lnTo>
                  <a:pt x="248" y="372"/>
                </a:lnTo>
                <a:lnTo>
                  <a:pt x="261" y="368"/>
                </a:lnTo>
                <a:lnTo>
                  <a:pt x="276" y="368"/>
                </a:lnTo>
                <a:lnTo>
                  <a:pt x="276" y="368"/>
                </a:lnTo>
                <a:close/>
                <a:moveTo>
                  <a:pt x="623" y="118"/>
                </a:moveTo>
                <a:lnTo>
                  <a:pt x="623" y="118"/>
                </a:lnTo>
                <a:lnTo>
                  <a:pt x="623" y="118"/>
                </a:lnTo>
                <a:lnTo>
                  <a:pt x="618" y="120"/>
                </a:lnTo>
                <a:lnTo>
                  <a:pt x="618" y="120"/>
                </a:lnTo>
                <a:lnTo>
                  <a:pt x="618" y="120"/>
                </a:lnTo>
                <a:lnTo>
                  <a:pt x="616" y="120"/>
                </a:lnTo>
                <a:lnTo>
                  <a:pt x="616" y="120"/>
                </a:lnTo>
                <a:lnTo>
                  <a:pt x="616" y="120"/>
                </a:lnTo>
                <a:lnTo>
                  <a:pt x="612" y="120"/>
                </a:lnTo>
                <a:lnTo>
                  <a:pt x="612" y="120"/>
                </a:lnTo>
                <a:lnTo>
                  <a:pt x="612" y="120"/>
                </a:lnTo>
                <a:lnTo>
                  <a:pt x="612" y="120"/>
                </a:lnTo>
                <a:lnTo>
                  <a:pt x="612" y="120"/>
                </a:lnTo>
                <a:lnTo>
                  <a:pt x="612" y="120"/>
                </a:lnTo>
                <a:lnTo>
                  <a:pt x="610" y="122"/>
                </a:lnTo>
                <a:lnTo>
                  <a:pt x="610" y="122"/>
                </a:lnTo>
                <a:lnTo>
                  <a:pt x="610" y="122"/>
                </a:lnTo>
                <a:lnTo>
                  <a:pt x="608" y="122"/>
                </a:lnTo>
                <a:lnTo>
                  <a:pt x="608" y="122"/>
                </a:lnTo>
                <a:lnTo>
                  <a:pt x="608" y="122"/>
                </a:lnTo>
                <a:lnTo>
                  <a:pt x="605" y="122"/>
                </a:lnTo>
                <a:lnTo>
                  <a:pt x="605" y="122"/>
                </a:lnTo>
                <a:lnTo>
                  <a:pt x="605" y="122"/>
                </a:lnTo>
                <a:lnTo>
                  <a:pt x="603" y="122"/>
                </a:lnTo>
                <a:lnTo>
                  <a:pt x="603" y="122"/>
                </a:lnTo>
                <a:lnTo>
                  <a:pt x="603" y="122"/>
                </a:lnTo>
                <a:lnTo>
                  <a:pt x="603" y="124"/>
                </a:lnTo>
                <a:lnTo>
                  <a:pt x="601" y="124"/>
                </a:lnTo>
                <a:lnTo>
                  <a:pt x="601" y="124"/>
                </a:lnTo>
                <a:lnTo>
                  <a:pt x="601" y="124"/>
                </a:lnTo>
                <a:lnTo>
                  <a:pt x="601" y="124"/>
                </a:lnTo>
                <a:lnTo>
                  <a:pt x="601" y="124"/>
                </a:lnTo>
                <a:lnTo>
                  <a:pt x="599" y="124"/>
                </a:lnTo>
                <a:lnTo>
                  <a:pt x="599" y="124"/>
                </a:lnTo>
                <a:lnTo>
                  <a:pt x="599" y="124"/>
                </a:lnTo>
                <a:lnTo>
                  <a:pt x="597" y="124"/>
                </a:lnTo>
                <a:lnTo>
                  <a:pt x="597" y="126"/>
                </a:lnTo>
                <a:lnTo>
                  <a:pt x="597" y="126"/>
                </a:lnTo>
                <a:lnTo>
                  <a:pt x="595" y="126"/>
                </a:lnTo>
                <a:lnTo>
                  <a:pt x="595" y="126"/>
                </a:lnTo>
                <a:lnTo>
                  <a:pt x="595" y="126"/>
                </a:lnTo>
                <a:lnTo>
                  <a:pt x="595" y="126"/>
                </a:lnTo>
                <a:lnTo>
                  <a:pt x="595" y="126"/>
                </a:lnTo>
                <a:lnTo>
                  <a:pt x="593" y="129"/>
                </a:lnTo>
                <a:lnTo>
                  <a:pt x="593" y="129"/>
                </a:lnTo>
                <a:lnTo>
                  <a:pt x="593" y="129"/>
                </a:lnTo>
                <a:lnTo>
                  <a:pt x="593" y="129"/>
                </a:lnTo>
                <a:lnTo>
                  <a:pt x="593" y="129"/>
                </a:lnTo>
                <a:lnTo>
                  <a:pt x="580" y="135"/>
                </a:lnTo>
                <a:lnTo>
                  <a:pt x="569" y="146"/>
                </a:lnTo>
                <a:lnTo>
                  <a:pt x="560" y="156"/>
                </a:lnTo>
                <a:lnTo>
                  <a:pt x="552" y="169"/>
                </a:lnTo>
                <a:lnTo>
                  <a:pt x="552" y="169"/>
                </a:lnTo>
                <a:lnTo>
                  <a:pt x="552" y="169"/>
                </a:lnTo>
                <a:lnTo>
                  <a:pt x="550" y="180"/>
                </a:lnTo>
                <a:lnTo>
                  <a:pt x="548" y="193"/>
                </a:lnTo>
                <a:lnTo>
                  <a:pt x="543" y="221"/>
                </a:lnTo>
                <a:lnTo>
                  <a:pt x="541" y="231"/>
                </a:lnTo>
                <a:lnTo>
                  <a:pt x="535" y="242"/>
                </a:lnTo>
                <a:lnTo>
                  <a:pt x="530" y="246"/>
                </a:lnTo>
                <a:lnTo>
                  <a:pt x="526" y="251"/>
                </a:lnTo>
                <a:lnTo>
                  <a:pt x="520" y="253"/>
                </a:lnTo>
                <a:lnTo>
                  <a:pt x="511" y="255"/>
                </a:lnTo>
                <a:lnTo>
                  <a:pt x="708" y="310"/>
                </a:lnTo>
                <a:lnTo>
                  <a:pt x="708" y="310"/>
                </a:lnTo>
                <a:lnTo>
                  <a:pt x="719" y="287"/>
                </a:lnTo>
                <a:lnTo>
                  <a:pt x="727" y="261"/>
                </a:lnTo>
                <a:lnTo>
                  <a:pt x="732" y="233"/>
                </a:lnTo>
                <a:lnTo>
                  <a:pt x="732" y="218"/>
                </a:lnTo>
                <a:lnTo>
                  <a:pt x="732" y="203"/>
                </a:lnTo>
                <a:lnTo>
                  <a:pt x="727" y="191"/>
                </a:lnTo>
                <a:lnTo>
                  <a:pt x="723" y="176"/>
                </a:lnTo>
                <a:lnTo>
                  <a:pt x="719" y="165"/>
                </a:lnTo>
                <a:lnTo>
                  <a:pt x="710" y="152"/>
                </a:lnTo>
                <a:lnTo>
                  <a:pt x="700" y="141"/>
                </a:lnTo>
                <a:lnTo>
                  <a:pt x="689" y="133"/>
                </a:lnTo>
                <a:lnTo>
                  <a:pt x="674" y="126"/>
                </a:lnTo>
                <a:lnTo>
                  <a:pt x="659" y="120"/>
                </a:lnTo>
                <a:lnTo>
                  <a:pt x="659" y="120"/>
                </a:lnTo>
                <a:lnTo>
                  <a:pt x="642" y="118"/>
                </a:lnTo>
                <a:lnTo>
                  <a:pt x="623" y="118"/>
                </a:lnTo>
                <a:lnTo>
                  <a:pt x="623" y="118"/>
                </a:lnTo>
                <a:close/>
                <a:moveTo>
                  <a:pt x="571" y="180"/>
                </a:moveTo>
                <a:lnTo>
                  <a:pt x="571" y="180"/>
                </a:lnTo>
                <a:lnTo>
                  <a:pt x="573" y="173"/>
                </a:lnTo>
                <a:lnTo>
                  <a:pt x="573" y="173"/>
                </a:lnTo>
                <a:lnTo>
                  <a:pt x="567" y="188"/>
                </a:lnTo>
                <a:lnTo>
                  <a:pt x="567" y="188"/>
                </a:lnTo>
                <a:lnTo>
                  <a:pt x="565" y="203"/>
                </a:lnTo>
                <a:lnTo>
                  <a:pt x="565" y="216"/>
                </a:lnTo>
                <a:lnTo>
                  <a:pt x="567" y="229"/>
                </a:lnTo>
                <a:lnTo>
                  <a:pt x="573" y="242"/>
                </a:lnTo>
                <a:lnTo>
                  <a:pt x="580" y="253"/>
                </a:lnTo>
                <a:lnTo>
                  <a:pt x="590" y="261"/>
                </a:lnTo>
                <a:lnTo>
                  <a:pt x="601" y="270"/>
                </a:lnTo>
                <a:lnTo>
                  <a:pt x="614" y="274"/>
                </a:lnTo>
                <a:lnTo>
                  <a:pt x="614" y="274"/>
                </a:lnTo>
                <a:lnTo>
                  <a:pt x="629" y="276"/>
                </a:lnTo>
                <a:lnTo>
                  <a:pt x="642" y="276"/>
                </a:lnTo>
                <a:lnTo>
                  <a:pt x="655" y="274"/>
                </a:lnTo>
                <a:lnTo>
                  <a:pt x="667" y="268"/>
                </a:lnTo>
                <a:lnTo>
                  <a:pt x="678" y="261"/>
                </a:lnTo>
                <a:lnTo>
                  <a:pt x="687" y="251"/>
                </a:lnTo>
                <a:lnTo>
                  <a:pt x="695" y="240"/>
                </a:lnTo>
                <a:lnTo>
                  <a:pt x="700" y="227"/>
                </a:lnTo>
                <a:lnTo>
                  <a:pt x="700" y="227"/>
                </a:lnTo>
                <a:lnTo>
                  <a:pt x="702" y="216"/>
                </a:lnTo>
                <a:lnTo>
                  <a:pt x="661" y="208"/>
                </a:lnTo>
                <a:lnTo>
                  <a:pt x="659" y="186"/>
                </a:lnTo>
                <a:lnTo>
                  <a:pt x="650" y="203"/>
                </a:lnTo>
                <a:lnTo>
                  <a:pt x="644" y="203"/>
                </a:lnTo>
                <a:lnTo>
                  <a:pt x="655" y="163"/>
                </a:lnTo>
                <a:lnTo>
                  <a:pt x="635" y="199"/>
                </a:lnTo>
                <a:lnTo>
                  <a:pt x="571" y="180"/>
                </a:lnTo>
                <a:lnTo>
                  <a:pt x="571" y="180"/>
                </a:lnTo>
                <a:close/>
                <a:moveTo>
                  <a:pt x="657" y="221"/>
                </a:moveTo>
                <a:lnTo>
                  <a:pt x="657" y="221"/>
                </a:lnTo>
                <a:lnTo>
                  <a:pt x="655" y="221"/>
                </a:lnTo>
                <a:lnTo>
                  <a:pt x="650" y="221"/>
                </a:lnTo>
                <a:lnTo>
                  <a:pt x="648" y="223"/>
                </a:lnTo>
                <a:lnTo>
                  <a:pt x="646" y="227"/>
                </a:lnTo>
                <a:lnTo>
                  <a:pt x="646" y="227"/>
                </a:lnTo>
                <a:lnTo>
                  <a:pt x="646" y="231"/>
                </a:lnTo>
                <a:lnTo>
                  <a:pt x="646" y="233"/>
                </a:lnTo>
                <a:lnTo>
                  <a:pt x="648" y="238"/>
                </a:lnTo>
                <a:lnTo>
                  <a:pt x="652" y="238"/>
                </a:lnTo>
                <a:lnTo>
                  <a:pt x="652" y="238"/>
                </a:lnTo>
                <a:lnTo>
                  <a:pt x="657" y="238"/>
                </a:lnTo>
                <a:lnTo>
                  <a:pt x="659" y="238"/>
                </a:lnTo>
                <a:lnTo>
                  <a:pt x="663" y="236"/>
                </a:lnTo>
                <a:lnTo>
                  <a:pt x="663" y="231"/>
                </a:lnTo>
                <a:lnTo>
                  <a:pt x="663" y="231"/>
                </a:lnTo>
                <a:lnTo>
                  <a:pt x="663" y="229"/>
                </a:lnTo>
                <a:lnTo>
                  <a:pt x="663" y="225"/>
                </a:lnTo>
                <a:lnTo>
                  <a:pt x="661" y="223"/>
                </a:lnTo>
                <a:lnTo>
                  <a:pt x="657" y="221"/>
                </a:lnTo>
                <a:lnTo>
                  <a:pt x="657" y="221"/>
                </a:lnTo>
                <a:close/>
                <a:moveTo>
                  <a:pt x="603" y="206"/>
                </a:moveTo>
                <a:lnTo>
                  <a:pt x="603" y="206"/>
                </a:lnTo>
                <a:lnTo>
                  <a:pt x="601" y="206"/>
                </a:lnTo>
                <a:lnTo>
                  <a:pt x="597" y="206"/>
                </a:lnTo>
                <a:lnTo>
                  <a:pt x="595" y="208"/>
                </a:lnTo>
                <a:lnTo>
                  <a:pt x="593" y="212"/>
                </a:lnTo>
                <a:lnTo>
                  <a:pt x="593" y="212"/>
                </a:lnTo>
                <a:lnTo>
                  <a:pt x="593" y="216"/>
                </a:lnTo>
                <a:lnTo>
                  <a:pt x="593" y="218"/>
                </a:lnTo>
                <a:lnTo>
                  <a:pt x="595" y="221"/>
                </a:lnTo>
                <a:lnTo>
                  <a:pt x="599" y="223"/>
                </a:lnTo>
                <a:lnTo>
                  <a:pt x="599" y="223"/>
                </a:lnTo>
                <a:lnTo>
                  <a:pt x="603" y="223"/>
                </a:lnTo>
                <a:lnTo>
                  <a:pt x="605" y="223"/>
                </a:lnTo>
                <a:lnTo>
                  <a:pt x="608" y="221"/>
                </a:lnTo>
                <a:lnTo>
                  <a:pt x="610" y="216"/>
                </a:lnTo>
                <a:lnTo>
                  <a:pt x="610" y="216"/>
                </a:lnTo>
                <a:lnTo>
                  <a:pt x="610" y="212"/>
                </a:lnTo>
                <a:lnTo>
                  <a:pt x="610" y="210"/>
                </a:lnTo>
                <a:lnTo>
                  <a:pt x="608" y="208"/>
                </a:lnTo>
                <a:lnTo>
                  <a:pt x="603" y="206"/>
                </a:lnTo>
                <a:lnTo>
                  <a:pt x="603" y="206"/>
                </a:lnTo>
                <a:close/>
                <a:moveTo>
                  <a:pt x="687" y="424"/>
                </a:moveTo>
                <a:lnTo>
                  <a:pt x="687" y="424"/>
                </a:lnTo>
                <a:lnTo>
                  <a:pt x="689" y="405"/>
                </a:lnTo>
                <a:lnTo>
                  <a:pt x="689" y="385"/>
                </a:lnTo>
                <a:lnTo>
                  <a:pt x="687" y="368"/>
                </a:lnTo>
                <a:lnTo>
                  <a:pt x="682" y="351"/>
                </a:lnTo>
                <a:lnTo>
                  <a:pt x="676" y="334"/>
                </a:lnTo>
                <a:lnTo>
                  <a:pt x="665" y="319"/>
                </a:lnTo>
                <a:lnTo>
                  <a:pt x="655" y="306"/>
                </a:lnTo>
                <a:lnTo>
                  <a:pt x="642" y="295"/>
                </a:lnTo>
                <a:lnTo>
                  <a:pt x="571" y="351"/>
                </a:lnTo>
                <a:lnTo>
                  <a:pt x="571" y="351"/>
                </a:lnTo>
                <a:lnTo>
                  <a:pt x="571" y="362"/>
                </a:lnTo>
                <a:lnTo>
                  <a:pt x="571" y="390"/>
                </a:lnTo>
                <a:lnTo>
                  <a:pt x="687" y="424"/>
                </a:lnTo>
                <a:lnTo>
                  <a:pt x="687" y="424"/>
                </a:lnTo>
                <a:close/>
                <a:moveTo>
                  <a:pt x="528" y="293"/>
                </a:moveTo>
                <a:lnTo>
                  <a:pt x="528" y="293"/>
                </a:lnTo>
                <a:lnTo>
                  <a:pt x="539" y="300"/>
                </a:lnTo>
                <a:lnTo>
                  <a:pt x="550" y="306"/>
                </a:lnTo>
                <a:lnTo>
                  <a:pt x="558" y="317"/>
                </a:lnTo>
                <a:lnTo>
                  <a:pt x="565" y="328"/>
                </a:lnTo>
                <a:lnTo>
                  <a:pt x="578" y="278"/>
                </a:lnTo>
                <a:lnTo>
                  <a:pt x="578" y="278"/>
                </a:lnTo>
                <a:lnTo>
                  <a:pt x="565" y="278"/>
                </a:lnTo>
                <a:lnTo>
                  <a:pt x="552" y="283"/>
                </a:lnTo>
                <a:lnTo>
                  <a:pt x="541" y="287"/>
                </a:lnTo>
                <a:lnTo>
                  <a:pt x="528" y="293"/>
                </a:lnTo>
                <a:lnTo>
                  <a:pt x="528" y="293"/>
                </a:lnTo>
                <a:close/>
              </a:path>
            </a:pathLst>
          </a:custGeom>
          <a:solidFill>
            <a:schemeClr val="bg1"/>
          </a:solidFill>
          <a:ln w="9525">
            <a:noFill/>
          </a:ln>
        </p:spPr>
        <p:txBody>
          <a:bodyPr/>
          <a:p>
            <a:endParaRPr altLang="en-US" lang="zh-CN"/>
          </a:p>
        </p:txBody>
      </p:sp>
      <p:sp>
        <p:nvSpPr>
          <p:cNvPr id="1049448" name="Freeform 13"/>
          <p:cNvSpPr>
            <a:spLocks noEditPoints="1"/>
          </p:cNvSpPr>
          <p:nvPr/>
        </p:nvSpPr>
        <p:spPr>
          <a:xfrm>
            <a:off x="4338638" y="3244850"/>
            <a:ext cx="228600" cy="142875"/>
          </a:xfrm>
          <a:custGeom>
            <a:avLst/>
            <a:ahLst/>
            <a:cxnLst>
              <a:cxn ang="0">
                <a:pos x="775" y="216"/>
              </a:cxn>
              <a:cxn ang="0">
                <a:pos x="711" y="572"/>
              </a:cxn>
              <a:cxn ang="0">
                <a:pos x="524" y="507"/>
              </a:cxn>
              <a:cxn ang="0">
                <a:pos x="586" y="152"/>
              </a:cxn>
              <a:cxn ang="0">
                <a:pos x="467" y="11"/>
              </a:cxn>
              <a:cxn ang="0">
                <a:pos x="467" y="557"/>
              </a:cxn>
              <a:cxn ang="0">
                <a:pos x="11" y="557"/>
              </a:cxn>
              <a:cxn ang="0">
                <a:pos x="19" y="120"/>
              </a:cxn>
              <a:cxn ang="0">
                <a:pos x="128" y="467"/>
              </a:cxn>
              <a:cxn ang="0">
                <a:pos x="145" y="400"/>
              </a:cxn>
              <a:cxn ang="0">
                <a:pos x="150" y="347"/>
              </a:cxn>
              <a:cxn ang="0">
                <a:pos x="122" y="387"/>
              </a:cxn>
              <a:cxn ang="0">
                <a:pos x="133" y="390"/>
              </a:cxn>
              <a:cxn ang="0">
                <a:pos x="133" y="443"/>
              </a:cxn>
              <a:cxn ang="0">
                <a:pos x="227" y="450"/>
              </a:cxn>
              <a:cxn ang="0">
                <a:pos x="216" y="347"/>
              </a:cxn>
              <a:cxn ang="0">
                <a:pos x="188" y="387"/>
              </a:cxn>
              <a:cxn ang="0">
                <a:pos x="195" y="394"/>
              </a:cxn>
              <a:cxn ang="0">
                <a:pos x="297" y="447"/>
              </a:cxn>
              <a:cxn ang="0">
                <a:pos x="293" y="360"/>
              </a:cxn>
              <a:cxn ang="0">
                <a:pos x="306" y="343"/>
              </a:cxn>
              <a:cxn ang="0">
                <a:pos x="270" y="462"/>
              </a:cxn>
              <a:cxn ang="0">
                <a:pos x="327" y="467"/>
              </a:cxn>
              <a:cxn ang="0">
                <a:pos x="387" y="411"/>
              </a:cxn>
              <a:cxn ang="0">
                <a:pos x="387" y="366"/>
              </a:cxn>
              <a:cxn ang="0">
                <a:pos x="362" y="387"/>
              </a:cxn>
              <a:cxn ang="0">
                <a:pos x="362" y="443"/>
              </a:cxn>
              <a:cxn ang="0">
                <a:pos x="372" y="19"/>
              </a:cxn>
              <a:cxn ang="0">
                <a:pos x="66" y="306"/>
              </a:cxn>
              <a:cxn ang="0">
                <a:pos x="402" y="512"/>
              </a:cxn>
              <a:cxn ang="0">
                <a:pos x="88" y="293"/>
              </a:cxn>
              <a:cxn ang="0">
                <a:pos x="289" y="163"/>
              </a:cxn>
              <a:cxn ang="0">
                <a:pos x="586" y="4"/>
              </a:cxn>
              <a:cxn ang="0">
                <a:pos x="610" y="477"/>
              </a:cxn>
              <a:cxn ang="0">
                <a:pos x="640" y="499"/>
              </a:cxn>
              <a:cxn ang="0">
                <a:pos x="672" y="494"/>
              </a:cxn>
              <a:cxn ang="0">
                <a:pos x="661" y="458"/>
              </a:cxn>
              <a:cxn ang="0">
                <a:pos x="674" y="467"/>
              </a:cxn>
              <a:cxn ang="0">
                <a:pos x="629" y="469"/>
              </a:cxn>
              <a:cxn ang="0">
                <a:pos x="644" y="445"/>
              </a:cxn>
              <a:cxn ang="0">
                <a:pos x="606" y="366"/>
              </a:cxn>
              <a:cxn ang="0">
                <a:pos x="636" y="405"/>
              </a:cxn>
              <a:cxn ang="0">
                <a:pos x="670" y="358"/>
              </a:cxn>
              <a:cxn ang="0">
                <a:pos x="679" y="368"/>
              </a:cxn>
              <a:cxn ang="0">
                <a:pos x="694" y="381"/>
              </a:cxn>
              <a:cxn ang="0">
                <a:pos x="670" y="330"/>
              </a:cxn>
              <a:cxn ang="0">
                <a:pos x="638" y="377"/>
              </a:cxn>
              <a:cxn ang="0">
                <a:pos x="625" y="360"/>
              </a:cxn>
              <a:cxn ang="0">
                <a:pos x="629" y="283"/>
              </a:cxn>
              <a:cxn ang="0">
                <a:pos x="694" y="257"/>
              </a:cxn>
              <a:cxn ang="0">
                <a:pos x="606" y="261"/>
              </a:cxn>
              <a:cxn ang="0">
                <a:pos x="621" y="308"/>
              </a:cxn>
              <a:cxn ang="0">
                <a:pos x="627" y="28"/>
              </a:cxn>
              <a:cxn ang="0">
                <a:pos x="604" y="184"/>
              </a:cxn>
              <a:cxn ang="0">
                <a:pos x="554" y="490"/>
              </a:cxn>
              <a:cxn ang="0">
                <a:pos x="696" y="542"/>
              </a:cxn>
              <a:cxn ang="0">
                <a:pos x="745" y="233"/>
              </a:cxn>
            </a:cxnLst>
            <a:rect l="0" t="0" r="0" b="0"/>
            <a:pathLst>
              <a:path w="777" h="574">
                <a:moveTo>
                  <a:pt x="604" y="152"/>
                </a:moveTo>
                <a:lnTo>
                  <a:pt x="694" y="152"/>
                </a:lnTo>
                <a:lnTo>
                  <a:pt x="694" y="152"/>
                </a:lnTo>
                <a:lnTo>
                  <a:pt x="711" y="152"/>
                </a:lnTo>
                <a:lnTo>
                  <a:pt x="726" y="158"/>
                </a:lnTo>
                <a:lnTo>
                  <a:pt x="738" y="165"/>
                </a:lnTo>
                <a:lnTo>
                  <a:pt x="751" y="176"/>
                </a:lnTo>
                <a:lnTo>
                  <a:pt x="762" y="186"/>
                </a:lnTo>
                <a:lnTo>
                  <a:pt x="771" y="201"/>
                </a:lnTo>
                <a:lnTo>
                  <a:pt x="775" y="216"/>
                </a:lnTo>
                <a:lnTo>
                  <a:pt x="777" y="233"/>
                </a:lnTo>
                <a:lnTo>
                  <a:pt x="777" y="490"/>
                </a:lnTo>
                <a:lnTo>
                  <a:pt x="777" y="490"/>
                </a:lnTo>
                <a:lnTo>
                  <a:pt x="775" y="507"/>
                </a:lnTo>
                <a:lnTo>
                  <a:pt x="771" y="522"/>
                </a:lnTo>
                <a:lnTo>
                  <a:pt x="762" y="537"/>
                </a:lnTo>
                <a:lnTo>
                  <a:pt x="753" y="548"/>
                </a:lnTo>
                <a:lnTo>
                  <a:pt x="741" y="559"/>
                </a:lnTo>
                <a:lnTo>
                  <a:pt x="728" y="567"/>
                </a:lnTo>
                <a:lnTo>
                  <a:pt x="711" y="572"/>
                </a:lnTo>
                <a:lnTo>
                  <a:pt x="696" y="574"/>
                </a:lnTo>
                <a:lnTo>
                  <a:pt x="606" y="574"/>
                </a:lnTo>
                <a:lnTo>
                  <a:pt x="606" y="574"/>
                </a:lnTo>
                <a:lnTo>
                  <a:pt x="589" y="572"/>
                </a:lnTo>
                <a:lnTo>
                  <a:pt x="574" y="567"/>
                </a:lnTo>
                <a:lnTo>
                  <a:pt x="559" y="559"/>
                </a:lnTo>
                <a:lnTo>
                  <a:pt x="546" y="550"/>
                </a:lnTo>
                <a:lnTo>
                  <a:pt x="537" y="537"/>
                </a:lnTo>
                <a:lnTo>
                  <a:pt x="529" y="522"/>
                </a:lnTo>
                <a:lnTo>
                  <a:pt x="524" y="507"/>
                </a:lnTo>
                <a:lnTo>
                  <a:pt x="522" y="490"/>
                </a:lnTo>
                <a:lnTo>
                  <a:pt x="522" y="233"/>
                </a:lnTo>
                <a:lnTo>
                  <a:pt x="522" y="233"/>
                </a:lnTo>
                <a:lnTo>
                  <a:pt x="522" y="218"/>
                </a:lnTo>
                <a:lnTo>
                  <a:pt x="529" y="201"/>
                </a:lnTo>
                <a:lnTo>
                  <a:pt x="535" y="188"/>
                </a:lnTo>
                <a:lnTo>
                  <a:pt x="546" y="176"/>
                </a:lnTo>
                <a:lnTo>
                  <a:pt x="557" y="165"/>
                </a:lnTo>
                <a:lnTo>
                  <a:pt x="571" y="158"/>
                </a:lnTo>
                <a:lnTo>
                  <a:pt x="586" y="152"/>
                </a:lnTo>
                <a:lnTo>
                  <a:pt x="604" y="152"/>
                </a:lnTo>
                <a:lnTo>
                  <a:pt x="604" y="152"/>
                </a:lnTo>
                <a:close/>
                <a:moveTo>
                  <a:pt x="36" y="105"/>
                </a:moveTo>
                <a:lnTo>
                  <a:pt x="163" y="0"/>
                </a:lnTo>
                <a:lnTo>
                  <a:pt x="441" y="0"/>
                </a:lnTo>
                <a:lnTo>
                  <a:pt x="441" y="0"/>
                </a:lnTo>
                <a:lnTo>
                  <a:pt x="449" y="0"/>
                </a:lnTo>
                <a:lnTo>
                  <a:pt x="456" y="2"/>
                </a:lnTo>
                <a:lnTo>
                  <a:pt x="462" y="7"/>
                </a:lnTo>
                <a:lnTo>
                  <a:pt x="467" y="11"/>
                </a:lnTo>
                <a:lnTo>
                  <a:pt x="471" y="15"/>
                </a:lnTo>
                <a:lnTo>
                  <a:pt x="475" y="21"/>
                </a:lnTo>
                <a:lnTo>
                  <a:pt x="477" y="28"/>
                </a:lnTo>
                <a:lnTo>
                  <a:pt x="477" y="36"/>
                </a:lnTo>
                <a:lnTo>
                  <a:pt x="477" y="531"/>
                </a:lnTo>
                <a:lnTo>
                  <a:pt x="477" y="531"/>
                </a:lnTo>
                <a:lnTo>
                  <a:pt x="477" y="539"/>
                </a:lnTo>
                <a:lnTo>
                  <a:pt x="475" y="546"/>
                </a:lnTo>
                <a:lnTo>
                  <a:pt x="471" y="552"/>
                </a:lnTo>
                <a:lnTo>
                  <a:pt x="467" y="557"/>
                </a:lnTo>
                <a:lnTo>
                  <a:pt x="462" y="561"/>
                </a:lnTo>
                <a:lnTo>
                  <a:pt x="456" y="565"/>
                </a:lnTo>
                <a:lnTo>
                  <a:pt x="449" y="567"/>
                </a:lnTo>
                <a:lnTo>
                  <a:pt x="441" y="567"/>
                </a:lnTo>
                <a:lnTo>
                  <a:pt x="36" y="567"/>
                </a:lnTo>
                <a:lnTo>
                  <a:pt x="36" y="567"/>
                </a:lnTo>
                <a:lnTo>
                  <a:pt x="30" y="567"/>
                </a:lnTo>
                <a:lnTo>
                  <a:pt x="21" y="565"/>
                </a:lnTo>
                <a:lnTo>
                  <a:pt x="17" y="561"/>
                </a:lnTo>
                <a:lnTo>
                  <a:pt x="11" y="557"/>
                </a:lnTo>
                <a:lnTo>
                  <a:pt x="6" y="552"/>
                </a:lnTo>
                <a:lnTo>
                  <a:pt x="2" y="546"/>
                </a:lnTo>
                <a:lnTo>
                  <a:pt x="0" y="539"/>
                </a:lnTo>
                <a:lnTo>
                  <a:pt x="0" y="531"/>
                </a:lnTo>
                <a:lnTo>
                  <a:pt x="0" y="169"/>
                </a:lnTo>
                <a:lnTo>
                  <a:pt x="0" y="169"/>
                </a:lnTo>
                <a:lnTo>
                  <a:pt x="2" y="148"/>
                </a:lnTo>
                <a:lnTo>
                  <a:pt x="4" y="141"/>
                </a:lnTo>
                <a:lnTo>
                  <a:pt x="8" y="133"/>
                </a:lnTo>
                <a:lnTo>
                  <a:pt x="19" y="120"/>
                </a:lnTo>
                <a:lnTo>
                  <a:pt x="36" y="105"/>
                </a:lnTo>
                <a:lnTo>
                  <a:pt x="36" y="105"/>
                </a:lnTo>
                <a:close/>
                <a:moveTo>
                  <a:pt x="98" y="415"/>
                </a:moveTo>
                <a:lnTo>
                  <a:pt x="98" y="443"/>
                </a:lnTo>
                <a:lnTo>
                  <a:pt x="98" y="443"/>
                </a:lnTo>
                <a:lnTo>
                  <a:pt x="101" y="454"/>
                </a:lnTo>
                <a:lnTo>
                  <a:pt x="107" y="462"/>
                </a:lnTo>
                <a:lnTo>
                  <a:pt x="116" y="467"/>
                </a:lnTo>
                <a:lnTo>
                  <a:pt x="128" y="467"/>
                </a:lnTo>
                <a:lnTo>
                  <a:pt x="128" y="467"/>
                </a:lnTo>
                <a:lnTo>
                  <a:pt x="143" y="467"/>
                </a:lnTo>
                <a:lnTo>
                  <a:pt x="152" y="460"/>
                </a:lnTo>
                <a:lnTo>
                  <a:pt x="158" y="454"/>
                </a:lnTo>
                <a:lnTo>
                  <a:pt x="160" y="441"/>
                </a:lnTo>
                <a:lnTo>
                  <a:pt x="160" y="424"/>
                </a:lnTo>
                <a:lnTo>
                  <a:pt x="160" y="424"/>
                </a:lnTo>
                <a:lnTo>
                  <a:pt x="158" y="415"/>
                </a:lnTo>
                <a:lnTo>
                  <a:pt x="156" y="409"/>
                </a:lnTo>
                <a:lnTo>
                  <a:pt x="152" y="405"/>
                </a:lnTo>
                <a:lnTo>
                  <a:pt x="145" y="400"/>
                </a:lnTo>
                <a:lnTo>
                  <a:pt x="145" y="400"/>
                </a:lnTo>
                <a:lnTo>
                  <a:pt x="152" y="398"/>
                </a:lnTo>
                <a:lnTo>
                  <a:pt x="156" y="394"/>
                </a:lnTo>
                <a:lnTo>
                  <a:pt x="158" y="387"/>
                </a:lnTo>
                <a:lnTo>
                  <a:pt x="158" y="381"/>
                </a:lnTo>
                <a:lnTo>
                  <a:pt x="158" y="364"/>
                </a:lnTo>
                <a:lnTo>
                  <a:pt x="158" y="364"/>
                </a:lnTo>
                <a:lnTo>
                  <a:pt x="156" y="353"/>
                </a:lnTo>
                <a:lnTo>
                  <a:pt x="154" y="351"/>
                </a:lnTo>
                <a:lnTo>
                  <a:pt x="150" y="347"/>
                </a:lnTo>
                <a:lnTo>
                  <a:pt x="150" y="347"/>
                </a:lnTo>
                <a:lnTo>
                  <a:pt x="141" y="343"/>
                </a:lnTo>
                <a:lnTo>
                  <a:pt x="128" y="343"/>
                </a:lnTo>
                <a:lnTo>
                  <a:pt x="128" y="343"/>
                </a:lnTo>
                <a:lnTo>
                  <a:pt x="116" y="343"/>
                </a:lnTo>
                <a:lnTo>
                  <a:pt x="107" y="347"/>
                </a:lnTo>
                <a:lnTo>
                  <a:pt x="101" y="355"/>
                </a:lnTo>
                <a:lnTo>
                  <a:pt x="98" y="364"/>
                </a:lnTo>
                <a:lnTo>
                  <a:pt x="98" y="387"/>
                </a:lnTo>
                <a:lnTo>
                  <a:pt x="122" y="387"/>
                </a:lnTo>
                <a:lnTo>
                  <a:pt x="122" y="364"/>
                </a:lnTo>
                <a:lnTo>
                  <a:pt x="122" y="364"/>
                </a:lnTo>
                <a:lnTo>
                  <a:pt x="124" y="362"/>
                </a:lnTo>
                <a:lnTo>
                  <a:pt x="128" y="360"/>
                </a:lnTo>
                <a:lnTo>
                  <a:pt x="128" y="360"/>
                </a:lnTo>
                <a:lnTo>
                  <a:pt x="133" y="362"/>
                </a:lnTo>
                <a:lnTo>
                  <a:pt x="133" y="364"/>
                </a:lnTo>
                <a:lnTo>
                  <a:pt x="133" y="385"/>
                </a:lnTo>
                <a:lnTo>
                  <a:pt x="133" y="385"/>
                </a:lnTo>
                <a:lnTo>
                  <a:pt x="133" y="390"/>
                </a:lnTo>
                <a:lnTo>
                  <a:pt x="130" y="392"/>
                </a:lnTo>
                <a:lnTo>
                  <a:pt x="122" y="394"/>
                </a:lnTo>
                <a:lnTo>
                  <a:pt x="122" y="407"/>
                </a:lnTo>
                <a:lnTo>
                  <a:pt x="122" y="407"/>
                </a:lnTo>
                <a:lnTo>
                  <a:pt x="130" y="409"/>
                </a:lnTo>
                <a:lnTo>
                  <a:pt x="130" y="409"/>
                </a:lnTo>
                <a:lnTo>
                  <a:pt x="133" y="411"/>
                </a:lnTo>
                <a:lnTo>
                  <a:pt x="133" y="415"/>
                </a:lnTo>
                <a:lnTo>
                  <a:pt x="133" y="443"/>
                </a:lnTo>
                <a:lnTo>
                  <a:pt x="133" y="443"/>
                </a:lnTo>
                <a:lnTo>
                  <a:pt x="133" y="447"/>
                </a:lnTo>
                <a:lnTo>
                  <a:pt x="128" y="447"/>
                </a:lnTo>
                <a:lnTo>
                  <a:pt x="128" y="447"/>
                </a:lnTo>
                <a:lnTo>
                  <a:pt x="124" y="447"/>
                </a:lnTo>
                <a:lnTo>
                  <a:pt x="124" y="443"/>
                </a:lnTo>
                <a:lnTo>
                  <a:pt x="124" y="415"/>
                </a:lnTo>
                <a:lnTo>
                  <a:pt x="98" y="415"/>
                </a:lnTo>
                <a:lnTo>
                  <a:pt x="98" y="415"/>
                </a:lnTo>
                <a:close/>
                <a:moveTo>
                  <a:pt x="227" y="467"/>
                </a:moveTo>
                <a:lnTo>
                  <a:pt x="227" y="450"/>
                </a:lnTo>
                <a:lnTo>
                  <a:pt x="193" y="450"/>
                </a:lnTo>
                <a:lnTo>
                  <a:pt x="223" y="392"/>
                </a:lnTo>
                <a:lnTo>
                  <a:pt x="223" y="392"/>
                </a:lnTo>
                <a:lnTo>
                  <a:pt x="225" y="387"/>
                </a:lnTo>
                <a:lnTo>
                  <a:pt x="227" y="379"/>
                </a:lnTo>
                <a:lnTo>
                  <a:pt x="227" y="379"/>
                </a:lnTo>
                <a:lnTo>
                  <a:pt x="225" y="362"/>
                </a:lnTo>
                <a:lnTo>
                  <a:pt x="220" y="351"/>
                </a:lnTo>
                <a:lnTo>
                  <a:pt x="220" y="351"/>
                </a:lnTo>
                <a:lnTo>
                  <a:pt x="216" y="347"/>
                </a:lnTo>
                <a:lnTo>
                  <a:pt x="210" y="345"/>
                </a:lnTo>
                <a:lnTo>
                  <a:pt x="203" y="343"/>
                </a:lnTo>
                <a:lnTo>
                  <a:pt x="195" y="343"/>
                </a:lnTo>
                <a:lnTo>
                  <a:pt x="195" y="343"/>
                </a:lnTo>
                <a:lnTo>
                  <a:pt x="182" y="345"/>
                </a:lnTo>
                <a:lnTo>
                  <a:pt x="171" y="349"/>
                </a:lnTo>
                <a:lnTo>
                  <a:pt x="167" y="355"/>
                </a:lnTo>
                <a:lnTo>
                  <a:pt x="165" y="366"/>
                </a:lnTo>
                <a:lnTo>
                  <a:pt x="165" y="387"/>
                </a:lnTo>
                <a:lnTo>
                  <a:pt x="188" y="387"/>
                </a:lnTo>
                <a:lnTo>
                  <a:pt x="188" y="366"/>
                </a:lnTo>
                <a:lnTo>
                  <a:pt x="188" y="366"/>
                </a:lnTo>
                <a:lnTo>
                  <a:pt x="190" y="362"/>
                </a:lnTo>
                <a:lnTo>
                  <a:pt x="195" y="362"/>
                </a:lnTo>
                <a:lnTo>
                  <a:pt x="195" y="362"/>
                </a:lnTo>
                <a:lnTo>
                  <a:pt x="199" y="364"/>
                </a:lnTo>
                <a:lnTo>
                  <a:pt x="199" y="368"/>
                </a:lnTo>
                <a:lnTo>
                  <a:pt x="199" y="368"/>
                </a:lnTo>
                <a:lnTo>
                  <a:pt x="199" y="383"/>
                </a:lnTo>
                <a:lnTo>
                  <a:pt x="195" y="394"/>
                </a:lnTo>
                <a:lnTo>
                  <a:pt x="165" y="450"/>
                </a:lnTo>
                <a:lnTo>
                  <a:pt x="165" y="467"/>
                </a:lnTo>
                <a:lnTo>
                  <a:pt x="227" y="467"/>
                </a:lnTo>
                <a:lnTo>
                  <a:pt x="227" y="467"/>
                </a:lnTo>
                <a:close/>
                <a:moveTo>
                  <a:pt x="321" y="467"/>
                </a:moveTo>
                <a:lnTo>
                  <a:pt x="321" y="405"/>
                </a:lnTo>
                <a:lnTo>
                  <a:pt x="291" y="405"/>
                </a:lnTo>
                <a:lnTo>
                  <a:pt x="291" y="424"/>
                </a:lnTo>
                <a:lnTo>
                  <a:pt x="297" y="424"/>
                </a:lnTo>
                <a:lnTo>
                  <a:pt x="297" y="447"/>
                </a:lnTo>
                <a:lnTo>
                  <a:pt x="297" y="447"/>
                </a:lnTo>
                <a:lnTo>
                  <a:pt x="295" y="450"/>
                </a:lnTo>
                <a:lnTo>
                  <a:pt x="293" y="450"/>
                </a:lnTo>
                <a:lnTo>
                  <a:pt x="293" y="450"/>
                </a:lnTo>
                <a:lnTo>
                  <a:pt x="291" y="450"/>
                </a:lnTo>
                <a:lnTo>
                  <a:pt x="289" y="447"/>
                </a:lnTo>
                <a:lnTo>
                  <a:pt x="289" y="362"/>
                </a:lnTo>
                <a:lnTo>
                  <a:pt x="289" y="362"/>
                </a:lnTo>
                <a:lnTo>
                  <a:pt x="291" y="360"/>
                </a:lnTo>
                <a:lnTo>
                  <a:pt x="293" y="360"/>
                </a:lnTo>
                <a:lnTo>
                  <a:pt x="293" y="360"/>
                </a:lnTo>
                <a:lnTo>
                  <a:pt x="295" y="360"/>
                </a:lnTo>
                <a:lnTo>
                  <a:pt x="297" y="362"/>
                </a:lnTo>
                <a:lnTo>
                  <a:pt x="297" y="387"/>
                </a:lnTo>
                <a:lnTo>
                  <a:pt x="321" y="387"/>
                </a:lnTo>
                <a:lnTo>
                  <a:pt x="321" y="364"/>
                </a:lnTo>
                <a:lnTo>
                  <a:pt x="321" y="364"/>
                </a:lnTo>
                <a:lnTo>
                  <a:pt x="319" y="355"/>
                </a:lnTo>
                <a:lnTo>
                  <a:pt x="315" y="347"/>
                </a:lnTo>
                <a:lnTo>
                  <a:pt x="306" y="343"/>
                </a:lnTo>
                <a:lnTo>
                  <a:pt x="293" y="343"/>
                </a:lnTo>
                <a:lnTo>
                  <a:pt x="293" y="343"/>
                </a:lnTo>
                <a:lnTo>
                  <a:pt x="278" y="345"/>
                </a:lnTo>
                <a:lnTo>
                  <a:pt x="270" y="349"/>
                </a:lnTo>
                <a:lnTo>
                  <a:pt x="263" y="355"/>
                </a:lnTo>
                <a:lnTo>
                  <a:pt x="261" y="366"/>
                </a:lnTo>
                <a:lnTo>
                  <a:pt x="261" y="445"/>
                </a:lnTo>
                <a:lnTo>
                  <a:pt x="261" y="445"/>
                </a:lnTo>
                <a:lnTo>
                  <a:pt x="263" y="456"/>
                </a:lnTo>
                <a:lnTo>
                  <a:pt x="270" y="462"/>
                </a:lnTo>
                <a:lnTo>
                  <a:pt x="270" y="462"/>
                </a:lnTo>
                <a:lnTo>
                  <a:pt x="276" y="467"/>
                </a:lnTo>
                <a:lnTo>
                  <a:pt x="287" y="467"/>
                </a:lnTo>
                <a:lnTo>
                  <a:pt x="287" y="467"/>
                </a:lnTo>
                <a:lnTo>
                  <a:pt x="295" y="465"/>
                </a:lnTo>
                <a:lnTo>
                  <a:pt x="304" y="460"/>
                </a:lnTo>
                <a:lnTo>
                  <a:pt x="308" y="467"/>
                </a:lnTo>
                <a:lnTo>
                  <a:pt x="321" y="467"/>
                </a:lnTo>
                <a:lnTo>
                  <a:pt x="321" y="467"/>
                </a:lnTo>
                <a:close/>
                <a:moveTo>
                  <a:pt x="327" y="467"/>
                </a:moveTo>
                <a:lnTo>
                  <a:pt x="362" y="467"/>
                </a:lnTo>
                <a:lnTo>
                  <a:pt x="362" y="467"/>
                </a:lnTo>
                <a:lnTo>
                  <a:pt x="370" y="465"/>
                </a:lnTo>
                <a:lnTo>
                  <a:pt x="381" y="460"/>
                </a:lnTo>
                <a:lnTo>
                  <a:pt x="381" y="460"/>
                </a:lnTo>
                <a:lnTo>
                  <a:pt x="385" y="452"/>
                </a:lnTo>
                <a:lnTo>
                  <a:pt x="387" y="441"/>
                </a:lnTo>
                <a:lnTo>
                  <a:pt x="387" y="417"/>
                </a:lnTo>
                <a:lnTo>
                  <a:pt x="387" y="417"/>
                </a:lnTo>
                <a:lnTo>
                  <a:pt x="387" y="411"/>
                </a:lnTo>
                <a:lnTo>
                  <a:pt x="383" y="407"/>
                </a:lnTo>
                <a:lnTo>
                  <a:pt x="379" y="402"/>
                </a:lnTo>
                <a:lnTo>
                  <a:pt x="370" y="400"/>
                </a:lnTo>
                <a:lnTo>
                  <a:pt x="370" y="400"/>
                </a:lnTo>
                <a:lnTo>
                  <a:pt x="379" y="398"/>
                </a:lnTo>
                <a:lnTo>
                  <a:pt x="383" y="394"/>
                </a:lnTo>
                <a:lnTo>
                  <a:pt x="385" y="387"/>
                </a:lnTo>
                <a:lnTo>
                  <a:pt x="387" y="381"/>
                </a:lnTo>
                <a:lnTo>
                  <a:pt x="387" y="366"/>
                </a:lnTo>
                <a:lnTo>
                  <a:pt x="387" y="366"/>
                </a:lnTo>
                <a:lnTo>
                  <a:pt x="385" y="355"/>
                </a:lnTo>
                <a:lnTo>
                  <a:pt x="383" y="351"/>
                </a:lnTo>
                <a:lnTo>
                  <a:pt x="379" y="349"/>
                </a:lnTo>
                <a:lnTo>
                  <a:pt x="379" y="349"/>
                </a:lnTo>
                <a:lnTo>
                  <a:pt x="370" y="345"/>
                </a:lnTo>
                <a:lnTo>
                  <a:pt x="360" y="343"/>
                </a:lnTo>
                <a:lnTo>
                  <a:pt x="327" y="343"/>
                </a:lnTo>
                <a:lnTo>
                  <a:pt x="327" y="467"/>
                </a:lnTo>
                <a:lnTo>
                  <a:pt x="327" y="467"/>
                </a:lnTo>
                <a:close/>
                <a:moveTo>
                  <a:pt x="362" y="387"/>
                </a:moveTo>
                <a:lnTo>
                  <a:pt x="362" y="366"/>
                </a:lnTo>
                <a:lnTo>
                  <a:pt x="362" y="366"/>
                </a:lnTo>
                <a:lnTo>
                  <a:pt x="360" y="360"/>
                </a:lnTo>
                <a:lnTo>
                  <a:pt x="353" y="360"/>
                </a:lnTo>
                <a:lnTo>
                  <a:pt x="353" y="394"/>
                </a:lnTo>
                <a:lnTo>
                  <a:pt x="353" y="394"/>
                </a:lnTo>
                <a:lnTo>
                  <a:pt x="360" y="392"/>
                </a:lnTo>
                <a:lnTo>
                  <a:pt x="362" y="387"/>
                </a:lnTo>
                <a:lnTo>
                  <a:pt x="362" y="387"/>
                </a:lnTo>
                <a:close/>
                <a:moveTo>
                  <a:pt x="362" y="443"/>
                </a:moveTo>
                <a:lnTo>
                  <a:pt x="362" y="413"/>
                </a:lnTo>
                <a:lnTo>
                  <a:pt x="362" y="413"/>
                </a:lnTo>
                <a:lnTo>
                  <a:pt x="360" y="409"/>
                </a:lnTo>
                <a:lnTo>
                  <a:pt x="353" y="407"/>
                </a:lnTo>
                <a:lnTo>
                  <a:pt x="353" y="450"/>
                </a:lnTo>
                <a:lnTo>
                  <a:pt x="353" y="450"/>
                </a:lnTo>
                <a:lnTo>
                  <a:pt x="360" y="450"/>
                </a:lnTo>
                <a:lnTo>
                  <a:pt x="362" y="443"/>
                </a:lnTo>
                <a:lnTo>
                  <a:pt x="362" y="443"/>
                </a:lnTo>
                <a:close/>
                <a:moveTo>
                  <a:pt x="372" y="19"/>
                </a:moveTo>
                <a:lnTo>
                  <a:pt x="372" y="163"/>
                </a:lnTo>
                <a:lnTo>
                  <a:pt x="424" y="163"/>
                </a:lnTo>
                <a:lnTo>
                  <a:pt x="424" y="19"/>
                </a:lnTo>
                <a:lnTo>
                  <a:pt x="372" y="19"/>
                </a:lnTo>
                <a:lnTo>
                  <a:pt x="372" y="19"/>
                </a:lnTo>
                <a:close/>
                <a:moveTo>
                  <a:pt x="88" y="293"/>
                </a:moveTo>
                <a:lnTo>
                  <a:pt x="88" y="293"/>
                </a:lnTo>
                <a:lnTo>
                  <a:pt x="79" y="295"/>
                </a:lnTo>
                <a:lnTo>
                  <a:pt x="71" y="300"/>
                </a:lnTo>
                <a:lnTo>
                  <a:pt x="66" y="306"/>
                </a:lnTo>
                <a:lnTo>
                  <a:pt x="64" y="317"/>
                </a:lnTo>
                <a:lnTo>
                  <a:pt x="64" y="490"/>
                </a:lnTo>
                <a:lnTo>
                  <a:pt x="64" y="490"/>
                </a:lnTo>
                <a:lnTo>
                  <a:pt x="66" y="499"/>
                </a:lnTo>
                <a:lnTo>
                  <a:pt x="71" y="505"/>
                </a:lnTo>
                <a:lnTo>
                  <a:pt x="79" y="512"/>
                </a:lnTo>
                <a:lnTo>
                  <a:pt x="88" y="514"/>
                </a:lnTo>
                <a:lnTo>
                  <a:pt x="392" y="514"/>
                </a:lnTo>
                <a:lnTo>
                  <a:pt x="392" y="514"/>
                </a:lnTo>
                <a:lnTo>
                  <a:pt x="402" y="512"/>
                </a:lnTo>
                <a:lnTo>
                  <a:pt x="409" y="505"/>
                </a:lnTo>
                <a:lnTo>
                  <a:pt x="415" y="499"/>
                </a:lnTo>
                <a:lnTo>
                  <a:pt x="415" y="490"/>
                </a:lnTo>
                <a:lnTo>
                  <a:pt x="415" y="317"/>
                </a:lnTo>
                <a:lnTo>
                  <a:pt x="415" y="317"/>
                </a:lnTo>
                <a:lnTo>
                  <a:pt x="415" y="306"/>
                </a:lnTo>
                <a:lnTo>
                  <a:pt x="409" y="300"/>
                </a:lnTo>
                <a:lnTo>
                  <a:pt x="402" y="295"/>
                </a:lnTo>
                <a:lnTo>
                  <a:pt x="392" y="293"/>
                </a:lnTo>
                <a:lnTo>
                  <a:pt x="88" y="293"/>
                </a:lnTo>
                <a:lnTo>
                  <a:pt x="88" y="293"/>
                </a:lnTo>
                <a:close/>
                <a:moveTo>
                  <a:pt x="171" y="19"/>
                </a:moveTo>
                <a:lnTo>
                  <a:pt x="171" y="163"/>
                </a:lnTo>
                <a:lnTo>
                  <a:pt x="223" y="163"/>
                </a:lnTo>
                <a:lnTo>
                  <a:pt x="223" y="19"/>
                </a:lnTo>
                <a:lnTo>
                  <a:pt x="171" y="19"/>
                </a:lnTo>
                <a:lnTo>
                  <a:pt x="171" y="19"/>
                </a:lnTo>
                <a:close/>
                <a:moveTo>
                  <a:pt x="238" y="19"/>
                </a:moveTo>
                <a:lnTo>
                  <a:pt x="238" y="163"/>
                </a:lnTo>
                <a:lnTo>
                  <a:pt x="289" y="163"/>
                </a:lnTo>
                <a:lnTo>
                  <a:pt x="289" y="19"/>
                </a:lnTo>
                <a:lnTo>
                  <a:pt x="238" y="19"/>
                </a:lnTo>
                <a:lnTo>
                  <a:pt x="238" y="19"/>
                </a:lnTo>
                <a:close/>
                <a:moveTo>
                  <a:pt x="306" y="19"/>
                </a:moveTo>
                <a:lnTo>
                  <a:pt x="306" y="163"/>
                </a:lnTo>
                <a:lnTo>
                  <a:pt x="357" y="163"/>
                </a:lnTo>
                <a:lnTo>
                  <a:pt x="357" y="19"/>
                </a:lnTo>
                <a:lnTo>
                  <a:pt x="306" y="19"/>
                </a:lnTo>
                <a:lnTo>
                  <a:pt x="306" y="19"/>
                </a:lnTo>
                <a:close/>
                <a:moveTo>
                  <a:pt x="586" y="4"/>
                </a:moveTo>
                <a:lnTo>
                  <a:pt x="704" y="4"/>
                </a:lnTo>
                <a:lnTo>
                  <a:pt x="704" y="141"/>
                </a:lnTo>
                <a:lnTo>
                  <a:pt x="586" y="141"/>
                </a:lnTo>
                <a:lnTo>
                  <a:pt x="586" y="4"/>
                </a:lnTo>
                <a:lnTo>
                  <a:pt x="586" y="4"/>
                </a:lnTo>
                <a:close/>
                <a:moveTo>
                  <a:pt x="694" y="420"/>
                </a:moveTo>
                <a:lnTo>
                  <a:pt x="608" y="420"/>
                </a:lnTo>
                <a:lnTo>
                  <a:pt x="608" y="465"/>
                </a:lnTo>
                <a:lnTo>
                  <a:pt x="608" y="465"/>
                </a:lnTo>
                <a:lnTo>
                  <a:pt x="610" y="477"/>
                </a:lnTo>
                <a:lnTo>
                  <a:pt x="610" y="477"/>
                </a:lnTo>
                <a:lnTo>
                  <a:pt x="612" y="488"/>
                </a:lnTo>
                <a:lnTo>
                  <a:pt x="612" y="488"/>
                </a:lnTo>
                <a:lnTo>
                  <a:pt x="616" y="492"/>
                </a:lnTo>
                <a:lnTo>
                  <a:pt x="621" y="497"/>
                </a:lnTo>
                <a:lnTo>
                  <a:pt x="621" y="497"/>
                </a:lnTo>
                <a:lnTo>
                  <a:pt x="627" y="499"/>
                </a:lnTo>
                <a:lnTo>
                  <a:pt x="634" y="499"/>
                </a:lnTo>
                <a:lnTo>
                  <a:pt x="634" y="499"/>
                </a:lnTo>
                <a:lnTo>
                  <a:pt x="640" y="499"/>
                </a:lnTo>
                <a:lnTo>
                  <a:pt x="646" y="494"/>
                </a:lnTo>
                <a:lnTo>
                  <a:pt x="646" y="494"/>
                </a:lnTo>
                <a:lnTo>
                  <a:pt x="651" y="488"/>
                </a:lnTo>
                <a:lnTo>
                  <a:pt x="655" y="482"/>
                </a:lnTo>
                <a:lnTo>
                  <a:pt x="655" y="482"/>
                </a:lnTo>
                <a:lnTo>
                  <a:pt x="657" y="486"/>
                </a:lnTo>
                <a:lnTo>
                  <a:pt x="659" y="490"/>
                </a:lnTo>
                <a:lnTo>
                  <a:pt x="659" y="490"/>
                </a:lnTo>
                <a:lnTo>
                  <a:pt x="666" y="494"/>
                </a:lnTo>
                <a:lnTo>
                  <a:pt x="672" y="494"/>
                </a:lnTo>
                <a:lnTo>
                  <a:pt x="672" y="494"/>
                </a:lnTo>
                <a:lnTo>
                  <a:pt x="681" y="492"/>
                </a:lnTo>
                <a:lnTo>
                  <a:pt x="689" y="488"/>
                </a:lnTo>
                <a:lnTo>
                  <a:pt x="689" y="488"/>
                </a:lnTo>
                <a:lnTo>
                  <a:pt x="694" y="480"/>
                </a:lnTo>
                <a:lnTo>
                  <a:pt x="696" y="469"/>
                </a:lnTo>
                <a:lnTo>
                  <a:pt x="694" y="420"/>
                </a:lnTo>
                <a:lnTo>
                  <a:pt x="694" y="420"/>
                </a:lnTo>
                <a:close/>
                <a:moveTo>
                  <a:pt x="661" y="445"/>
                </a:moveTo>
                <a:lnTo>
                  <a:pt x="661" y="458"/>
                </a:lnTo>
                <a:lnTo>
                  <a:pt x="661" y="458"/>
                </a:lnTo>
                <a:lnTo>
                  <a:pt x="661" y="462"/>
                </a:lnTo>
                <a:lnTo>
                  <a:pt x="664" y="467"/>
                </a:lnTo>
                <a:lnTo>
                  <a:pt x="664" y="467"/>
                </a:lnTo>
                <a:lnTo>
                  <a:pt x="666" y="469"/>
                </a:lnTo>
                <a:lnTo>
                  <a:pt x="670" y="469"/>
                </a:lnTo>
                <a:lnTo>
                  <a:pt x="670" y="469"/>
                </a:lnTo>
                <a:lnTo>
                  <a:pt x="672" y="469"/>
                </a:lnTo>
                <a:lnTo>
                  <a:pt x="674" y="467"/>
                </a:lnTo>
                <a:lnTo>
                  <a:pt x="674" y="467"/>
                </a:lnTo>
                <a:lnTo>
                  <a:pt x="676" y="462"/>
                </a:lnTo>
                <a:lnTo>
                  <a:pt x="676" y="458"/>
                </a:lnTo>
                <a:lnTo>
                  <a:pt x="676" y="445"/>
                </a:lnTo>
                <a:lnTo>
                  <a:pt x="661" y="445"/>
                </a:lnTo>
                <a:lnTo>
                  <a:pt x="661" y="445"/>
                </a:lnTo>
                <a:close/>
                <a:moveTo>
                  <a:pt x="627" y="445"/>
                </a:moveTo>
                <a:lnTo>
                  <a:pt x="627" y="460"/>
                </a:lnTo>
                <a:lnTo>
                  <a:pt x="627" y="460"/>
                </a:lnTo>
                <a:lnTo>
                  <a:pt x="627" y="465"/>
                </a:lnTo>
                <a:lnTo>
                  <a:pt x="629" y="469"/>
                </a:lnTo>
                <a:lnTo>
                  <a:pt x="629" y="469"/>
                </a:lnTo>
                <a:lnTo>
                  <a:pt x="631" y="471"/>
                </a:lnTo>
                <a:lnTo>
                  <a:pt x="636" y="473"/>
                </a:lnTo>
                <a:lnTo>
                  <a:pt x="636" y="473"/>
                </a:lnTo>
                <a:lnTo>
                  <a:pt x="640" y="471"/>
                </a:lnTo>
                <a:lnTo>
                  <a:pt x="642" y="469"/>
                </a:lnTo>
                <a:lnTo>
                  <a:pt x="642" y="469"/>
                </a:lnTo>
                <a:lnTo>
                  <a:pt x="644" y="465"/>
                </a:lnTo>
                <a:lnTo>
                  <a:pt x="644" y="460"/>
                </a:lnTo>
                <a:lnTo>
                  <a:pt x="644" y="445"/>
                </a:lnTo>
                <a:lnTo>
                  <a:pt x="627" y="445"/>
                </a:lnTo>
                <a:lnTo>
                  <a:pt x="627" y="445"/>
                </a:lnTo>
                <a:close/>
                <a:moveTo>
                  <a:pt x="636" y="328"/>
                </a:moveTo>
                <a:lnTo>
                  <a:pt x="636" y="328"/>
                </a:lnTo>
                <a:lnTo>
                  <a:pt x="625" y="330"/>
                </a:lnTo>
                <a:lnTo>
                  <a:pt x="614" y="336"/>
                </a:lnTo>
                <a:lnTo>
                  <a:pt x="614" y="336"/>
                </a:lnTo>
                <a:lnTo>
                  <a:pt x="610" y="340"/>
                </a:lnTo>
                <a:lnTo>
                  <a:pt x="608" y="349"/>
                </a:lnTo>
                <a:lnTo>
                  <a:pt x="606" y="366"/>
                </a:lnTo>
                <a:lnTo>
                  <a:pt x="606" y="366"/>
                </a:lnTo>
                <a:lnTo>
                  <a:pt x="608" y="379"/>
                </a:lnTo>
                <a:lnTo>
                  <a:pt x="610" y="387"/>
                </a:lnTo>
                <a:lnTo>
                  <a:pt x="610" y="387"/>
                </a:lnTo>
                <a:lnTo>
                  <a:pt x="614" y="396"/>
                </a:lnTo>
                <a:lnTo>
                  <a:pt x="621" y="400"/>
                </a:lnTo>
                <a:lnTo>
                  <a:pt x="621" y="400"/>
                </a:lnTo>
                <a:lnTo>
                  <a:pt x="627" y="405"/>
                </a:lnTo>
                <a:lnTo>
                  <a:pt x="636" y="405"/>
                </a:lnTo>
                <a:lnTo>
                  <a:pt x="636" y="405"/>
                </a:lnTo>
                <a:lnTo>
                  <a:pt x="642" y="405"/>
                </a:lnTo>
                <a:lnTo>
                  <a:pt x="649" y="402"/>
                </a:lnTo>
                <a:lnTo>
                  <a:pt x="649" y="402"/>
                </a:lnTo>
                <a:lnTo>
                  <a:pt x="653" y="398"/>
                </a:lnTo>
                <a:lnTo>
                  <a:pt x="659" y="392"/>
                </a:lnTo>
                <a:lnTo>
                  <a:pt x="659" y="392"/>
                </a:lnTo>
                <a:lnTo>
                  <a:pt x="661" y="381"/>
                </a:lnTo>
                <a:lnTo>
                  <a:pt x="666" y="366"/>
                </a:lnTo>
                <a:lnTo>
                  <a:pt x="666" y="366"/>
                </a:lnTo>
                <a:lnTo>
                  <a:pt x="670" y="358"/>
                </a:lnTo>
                <a:lnTo>
                  <a:pt x="670" y="358"/>
                </a:lnTo>
                <a:lnTo>
                  <a:pt x="672" y="355"/>
                </a:lnTo>
                <a:lnTo>
                  <a:pt x="672" y="355"/>
                </a:lnTo>
                <a:lnTo>
                  <a:pt x="676" y="355"/>
                </a:lnTo>
                <a:lnTo>
                  <a:pt x="679" y="358"/>
                </a:lnTo>
                <a:lnTo>
                  <a:pt x="679" y="358"/>
                </a:lnTo>
                <a:lnTo>
                  <a:pt x="679" y="360"/>
                </a:lnTo>
                <a:lnTo>
                  <a:pt x="679" y="364"/>
                </a:lnTo>
                <a:lnTo>
                  <a:pt x="679" y="364"/>
                </a:lnTo>
                <a:lnTo>
                  <a:pt x="679" y="368"/>
                </a:lnTo>
                <a:lnTo>
                  <a:pt x="676" y="372"/>
                </a:lnTo>
                <a:lnTo>
                  <a:pt x="676" y="372"/>
                </a:lnTo>
                <a:lnTo>
                  <a:pt x="674" y="375"/>
                </a:lnTo>
                <a:lnTo>
                  <a:pt x="668" y="377"/>
                </a:lnTo>
                <a:lnTo>
                  <a:pt x="670" y="402"/>
                </a:lnTo>
                <a:lnTo>
                  <a:pt x="670" y="402"/>
                </a:lnTo>
                <a:lnTo>
                  <a:pt x="681" y="398"/>
                </a:lnTo>
                <a:lnTo>
                  <a:pt x="689" y="392"/>
                </a:lnTo>
                <a:lnTo>
                  <a:pt x="689" y="392"/>
                </a:lnTo>
                <a:lnTo>
                  <a:pt x="694" y="381"/>
                </a:lnTo>
                <a:lnTo>
                  <a:pt x="696" y="366"/>
                </a:lnTo>
                <a:lnTo>
                  <a:pt x="696" y="366"/>
                </a:lnTo>
                <a:lnTo>
                  <a:pt x="696" y="355"/>
                </a:lnTo>
                <a:lnTo>
                  <a:pt x="691" y="345"/>
                </a:lnTo>
                <a:lnTo>
                  <a:pt x="691" y="345"/>
                </a:lnTo>
                <a:lnTo>
                  <a:pt x="689" y="338"/>
                </a:lnTo>
                <a:lnTo>
                  <a:pt x="683" y="334"/>
                </a:lnTo>
                <a:lnTo>
                  <a:pt x="683" y="334"/>
                </a:lnTo>
                <a:lnTo>
                  <a:pt x="676" y="330"/>
                </a:lnTo>
                <a:lnTo>
                  <a:pt x="670" y="330"/>
                </a:lnTo>
                <a:lnTo>
                  <a:pt x="670" y="330"/>
                </a:lnTo>
                <a:lnTo>
                  <a:pt x="661" y="332"/>
                </a:lnTo>
                <a:lnTo>
                  <a:pt x="653" y="338"/>
                </a:lnTo>
                <a:lnTo>
                  <a:pt x="653" y="338"/>
                </a:lnTo>
                <a:lnTo>
                  <a:pt x="649" y="347"/>
                </a:lnTo>
                <a:lnTo>
                  <a:pt x="642" y="362"/>
                </a:lnTo>
                <a:lnTo>
                  <a:pt x="642" y="362"/>
                </a:lnTo>
                <a:lnTo>
                  <a:pt x="640" y="370"/>
                </a:lnTo>
                <a:lnTo>
                  <a:pt x="638" y="377"/>
                </a:lnTo>
                <a:lnTo>
                  <a:pt x="638" y="377"/>
                </a:lnTo>
                <a:lnTo>
                  <a:pt x="636" y="379"/>
                </a:lnTo>
                <a:lnTo>
                  <a:pt x="631" y="379"/>
                </a:lnTo>
                <a:lnTo>
                  <a:pt x="631" y="379"/>
                </a:lnTo>
                <a:lnTo>
                  <a:pt x="629" y="379"/>
                </a:lnTo>
                <a:lnTo>
                  <a:pt x="625" y="377"/>
                </a:lnTo>
                <a:lnTo>
                  <a:pt x="625" y="377"/>
                </a:lnTo>
                <a:lnTo>
                  <a:pt x="623" y="372"/>
                </a:lnTo>
                <a:lnTo>
                  <a:pt x="623" y="368"/>
                </a:lnTo>
                <a:lnTo>
                  <a:pt x="623" y="368"/>
                </a:lnTo>
                <a:lnTo>
                  <a:pt x="625" y="360"/>
                </a:lnTo>
                <a:lnTo>
                  <a:pt x="629" y="355"/>
                </a:lnTo>
                <a:lnTo>
                  <a:pt x="629" y="355"/>
                </a:lnTo>
                <a:lnTo>
                  <a:pt x="638" y="351"/>
                </a:lnTo>
                <a:lnTo>
                  <a:pt x="636" y="328"/>
                </a:lnTo>
                <a:lnTo>
                  <a:pt x="636" y="328"/>
                </a:lnTo>
                <a:close/>
                <a:moveTo>
                  <a:pt x="694" y="287"/>
                </a:moveTo>
                <a:lnTo>
                  <a:pt x="640" y="287"/>
                </a:lnTo>
                <a:lnTo>
                  <a:pt x="640" y="287"/>
                </a:lnTo>
                <a:lnTo>
                  <a:pt x="634" y="285"/>
                </a:lnTo>
                <a:lnTo>
                  <a:pt x="629" y="283"/>
                </a:lnTo>
                <a:lnTo>
                  <a:pt x="629" y="283"/>
                </a:lnTo>
                <a:lnTo>
                  <a:pt x="627" y="278"/>
                </a:lnTo>
                <a:lnTo>
                  <a:pt x="625" y="272"/>
                </a:lnTo>
                <a:lnTo>
                  <a:pt x="625" y="272"/>
                </a:lnTo>
                <a:lnTo>
                  <a:pt x="627" y="265"/>
                </a:lnTo>
                <a:lnTo>
                  <a:pt x="629" y="261"/>
                </a:lnTo>
                <a:lnTo>
                  <a:pt x="629" y="261"/>
                </a:lnTo>
                <a:lnTo>
                  <a:pt x="634" y="257"/>
                </a:lnTo>
                <a:lnTo>
                  <a:pt x="640" y="257"/>
                </a:lnTo>
                <a:lnTo>
                  <a:pt x="694" y="257"/>
                </a:lnTo>
                <a:lnTo>
                  <a:pt x="694" y="229"/>
                </a:lnTo>
                <a:lnTo>
                  <a:pt x="642" y="231"/>
                </a:lnTo>
                <a:lnTo>
                  <a:pt x="642" y="231"/>
                </a:lnTo>
                <a:lnTo>
                  <a:pt x="627" y="233"/>
                </a:lnTo>
                <a:lnTo>
                  <a:pt x="627" y="233"/>
                </a:lnTo>
                <a:lnTo>
                  <a:pt x="616" y="238"/>
                </a:lnTo>
                <a:lnTo>
                  <a:pt x="616" y="238"/>
                </a:lnTo>
                <a:lnTo>
                  <a:pt x="610" y="248"/>
                </a:lnTo>
                <a:lnTo>
                  <a:pt x="610" y="248"/>
                </a:lnTo>
                <a:lnTo>
                  <a:pt x="606" y="261"/>
                </a:lnTo>
                <a:lnTo>
                  <a:pt x="606" y="261"/>
                </a:lnTo>
                <a:lnTo>
                  <a:pt x="606" y="274"/>
                </a:lnTo>
                <a:lnTo>
                  <a:pt x="606" y="274"/>
                </a:lnTo>
                <a:lnTo>
                  <a:pt x="606" y="285"/>
                </a:lnTo>
                <a:lnTo>
                  <a:pt x="608" y="293"/>
                </a:lnTo>
                <a:lnTo>
                  <a:pt x="608" y="293"/>
                </a:lnTo>
                <a:lnTo>
                  <a:pt x="612" y="298"/>
                </a:lnTo>
                <a:lnTo>
                  <a:pt x="616" y="304"/>
                </a:lnTo>
                <a:lnTo>
                  <a:pt x="616" y="304"/>
                </a:lnTo>
                <a:lnTo>
                  <a:pt x="621" y="308"/>
                </a:lnTo>
                <a:lnTo>
                  <a:pt x="627" y="310"/>
                </a:lnTo>
                <a:lnTo>
                  <a:pt x="627" y="310"/>
                </a:lnTo>
                <a:lnTo>
                  <a:pt x="642" y="313"/>
                </a:lnTo>
                <a:lnTo>
                  <a:pt x="694" y="313"/>
                </a:lnTo>
                <a:lnTo>
                  <a:pt x="694" y="287"/>
                </a:lnTo>
                <a:lnTo>
                  <a:pt x="694" y="287"/>
                </a:lnTo>
                <a:close/>
                <a:moveTo>
                  <a:pt x="608" y="28"/>
                </a:moveTo>
                <a:lnTo>
                  <a:pt x="608" y="58"/>
                </a:lnTo>
                <a:lnTo>
                  <a:pt x="627" y="58"/>
                </a:lnTo>
                <a:lnTo>
                  <a:pt x="627" y="28"/>
                </a:lnTo>
                <a:lnTo>
                  <a:pt x="608" y="28"/>
                </a:lnTo>
                <a:lnTo>
                  <a:pt x="608" y="28"/>
                </a:lnTo>
                <a:close/>
                <a:moveTo>
                  <a:pt x="659" y="28"/>
                </a:moveTo>
                <a:lnTo>
                  <a:pt x="659" y="60"/>
                </a:lnTo>
                <a:lnTo>
                  <a:pt x="679" y="60"/>
                </a:lnTo>
                <a:lnTo>
                  <a:pt x="679" y="28"/>
                </a:lnTo>
                <a:lnTo>
                  <a:pt x="659" y="28"/>
                </a:lnTo>
                <a:lnTo>
                  <a:pt x="659" y="28"/>
                </a:lnTo>
                <a:close/>
                <a:moveTo>
                  <a:pt x="604" y="184"/>
                </a:moveTo>
                <a:lnTo>
                  <a:pt x="604" y="184"/>
                </a:lnTo>
                <a:lnTo>
                  <a:pt x="593" y="184"/>
                </a:lnTo>
                <a:lnTo>
                  <a:pt x="584" y="188"/>
                </a:lnTo>
                <a:lnTo>
                  <a:pt x="576" y="193"/>
                </a:lnTo>
                <a:lnTo>
                  <a:pt x="567" y="199"/>
                </a:lnTo>
                <a:lnTo>
                  <a:pt x="561" y="206"/>
                </a:lnTo>
                <a:lnTo>
                  <a:pt x="557" y="214"/>
                </a:lnTo>
                <a:lnTo>
                  <a:pt x="554" y="225"/>
                </a:lnTo>
                <a:lnTo>
                  <a:pt x="552" y="233"/>
                </a:lnTo>
                <a:lnTo>
                  <a:pt x="554" y="490"/>
                </a:lnTo>
                <a:lnTo>
                  <a:pt x="554" y="490"/>
                </a:lnTo>
                <a:lnTo>
                  <a:pt x="554" y="501"/>
                </a:lnTo>
                <a:lnTo>
                  <a:pt x="559" y="509"/>
                </a:lnTo>
                <a:lnTo>
                  <a:pt x="563" y="518"/>
                </a:lnTo>
                <a:lnTo>
                  <a:pt x="569" y="527"/>
                </a:lnTo>
                <a:lnTo>
                  <a:pt x="576" y="533"/>
                </a:lnTo>
                <a:lnTo>
                  <a:pt x="584" y="537"/>
                </a:lnTo>
                <a:lnTo>
                  <a:pt x="595" y="539"/>
                </a:lnTo>
                <a:lnTo>
                  <a:pt x="606" y="542"/>
                </a:lnTo>
                <a:lnTo>
                  <a:pt x="696" y="542"/>
                </a:lnTo>
                <a:lnTo>
                  <a:pt x="696" y="542"/>
                </a:lnTo>
                <a:lnTo>
                  <a:pt x="704" y="539"/>
                </a:lnTo>
                <a:lnTo>
                  <a:pt x="715" y="537"/>
                </a:lnTo>
                <a:lnTo>
                  <a:pt x="723" y="533"/>
                </a:lnTo>
                <a:lnTo>
                  <a:pt x="730" y="527"/>
                </a:lnTo>
                <a:lnTo>
                  <a:pt x="736" y="518"/>
                </a:lnTo>
                <a:lnTo>
                  <a:pt x="741" y="509"/>
                </a:lnTo>
                <a:lnTo>
                  <a:pt x="745" y="501"/>
                </a:lnTo>
                <a:lnTo>
                  <a:pt x="745" y="490"/>
                </a:lnTo>
                <a:lnTo>
                  <a:pt x="745" y="233"/>
                </a:lnTo>
                <a:lnTo>
                  <a:pt x="745" y="233"/>
                </a:lnTo>
                <a:lnTo>
                  <a:pt x="743" y="223"/>
                </a:lnTo>
                <a:lnTo>
                  <a:pt x="741" y="214"/>
                </a:lnTo>
                <a:lnTo>
                  <a:pt x="736" y="206"/>
                </a:lnTo>
                <a:lnTo>
                  <a:pt x="730" y="197"/>
                </a:lnTo>
                <a:lnTo>
                  <a:pt x="721" y="193"/>
                </a:lnTo>
                <a:lnTo>
                  <a:pt x="713" y="186"/>
                </a:lnTo>
                <a:lnTo>
                  <a:pt x="704" y="184"/>
                </a:lnTo>
                <a:lnTo>
                  <a:pt x="694" y="184"/>
                </a:lnTo>
                <a:lnTo>
                  <a:pt x="604" y="184"/>
                </a:lnTo>
                <a:close/>
              </a:path>
            </a:pathLst>
          </a:custGeom>
          <a:solidFill>
            <a:schemeClr val="bg1"/>
          </a:solidFill>
          <a:ln w="9525">
            <a:noFill/>
          </a:ln>
        </p:spPr>
        <p:txBody>
          <a:bodyPr/>
          <a:p>
            <a:endParaRPr altLang="en-US" lang="zh-CN"/>
          </a:p>
        </p:txBody>
      </p:sp>
      <p:sp>
        <p:nvSpPr>
          <p:cNvPr id="1049449" name="Freeform 14"/>
          <p:cNvSpPr>
            <a:spLocks noEditPoints="1"/>
          </p:cNvSpPr>
          <p:nvPr/>
        </p:nvSpPr>
        <p:spPr>
          <a:xfrm>
            <a:off x="5419725" y="3244850"/>
            <a:ext cx="195263" cy="187325"/>
          </a:xfrm>
          <a:custGeom>
            <a:avLst/>
            <a:ahLst/>
            <a:cxnLst>
              <a:cxn ang="0">
                <a:pos x="268" y="386"/>
              </a:cxn>
              <a:cxn ang="0">
                <a:pos x="221" y="486"/>
              </a:cxn>
              <a:cxn ang="0">
                <a:pos x="127" y="621"/>
              </a:cxn>
              <a:cxn ang="0">
                <a:pos x="0" y="730"/>
              </a:cxn>
              <a:cxn ang="0">
                <a:pos x="13" y="619"/>
              </a:cxn>
              <a:cxn ang="0">
                <a:pos x="62" y="465"/>
              </a:cxn>
              <a:cxn ang="0">
                <a:pos x="152" y="319"/>
              </a:cxn>
              <a:cxn ang="0">
                <a:pos x="313" y="754"/>
              </a:cxn>
              <a:cxn ang="0">
                <a:pos x="610" y="236"/>
              </a:cxn>
              <a:cxn ang="0">
                <a:pos x="621" y="30"/>
              </a:cxn>
              <a:cxn ang="0">
                <a:pos x="619" y="26"/>
              </a:cxn>
              <a:cxn ang="0">
                <a:pos x="651" y="3"/>
              </a:cxn>
              <a:cxn ang="0">
                <a:pos x="662" y="18"/>
              </a:cxn>
              <a:cxn ang="0">
                <a:pos x="657" y="52"/>
              </a:cxn>
              <a:cxn ang="0">
                <a:pos x="499" y="150"/>
              </a:cxn>
              <a:cxn ang="0">
                <a:pos x="510" y="165"/>
              </a:cxn>
              <a:cxn ang="0">
                <a:pos x="535" y="172"/>
              </a:cxn>
              <a:cxn ang="0">
                <a:pos x="550" y="191"/>
              </a:cxn>
              <a:cxn ang="0">
                <a:pos x="576" y="193"/>
              </a:cxn>
              <a:cxn ang="0">
                <a:pos x="591" y="215"/>
              </a:cxn>
              <a:cxn ang="0">
                <a:pos x="617" y="217"/>
              </a:cxn>
              <a:cxn ang="0">
                <a:pos x="612" y="35"/>
              </a:cxn>
              <a:cxn ang="0">
                <a:pos x="523" y="187"/>
              </a:cxn>
              <a:cxn ang="0">
                <a:pos x="225" y="702"/>
              </a:cxn>
              <a:cxn ang="0">
                <a:pos x="565" y="210"/>
              </a:cxn>
              <a:cxn ang="0">
                <a:pos x="268" y="728"/>
              </a:cxn>
              <a:cxn ang="0">
                <a:pos x="270" y="180"/>
              </a:cxn>
              <a:cxn ang="0">
                <a:pos x="283" y="127"/>
              </a:cxn>
              <a:cxn ang="0">
                <a:pos x="317" y="63"/>
              </a:cxn>
              <a:cxn ang="0">
                <a:pos x="358" y="22"/>
              </a:cxn>
              <a:cxn ang="0">
                <a:pos x="394" y="3"/>
              </a:cxn>
              <a:cxn ang="0">
                <a:pos x="413" y="3"/>
              </a:cxn>
              <a:cxn ang="0">
                <a:pos x="411" y="13"/>
              </a:cxn>
              <a:cxn ang="0">
                <a:pos x="398" y="52"/>
              </a:cxn>
              <a:cxn ang="0">
                <a:pos x="403" y="101"/>
              </a:cxn>
              <a:cxn ang="0">
                <a:pos x="394" y="135"/>
              </a:cxn>
              <a:cxn ang="0">
                <a:pos x="360" y="185"/>
              </a:cxn>
              <a:cxn ang="0">
                <a:pos x="328" y="215"/>
              </a:cxn>
              <a:cxn ang="0">
                <a:pos x="356" y="39"/>
              </a:cxn>
              <a:cxn ang="0">
                <a:pos x="362" y="37"/>
              </a:cxn>
              <a:cxn ang="0">
                <a:pos x="368" y="39"/>
              </a:cxn>
              <a:cxn ang="0">
                <a:pos x="371" y="50"/>
              </a:cxn>
              <a:cxn ang="0">
                <a:pos x="347" y="75"/>
              </a:cxn>
              <a:cxn ang="0">
                <a:pos x="315" y="131"/>
              </a:cxn>
              <a:cxn ang="0">
                <a:pos x="302" y="170"/>
              </a:cxn>
              <a:cxn ang="0">
                <a:pos x="291" y="172"/>
              </a:cxn>
              <a:cxn ang="0">
                <a:pos x="287" y="167"/>
              </a:cxn>
              <a:cxn ang="0">
                <a:pos x="285" y="161"/>
              </a:cxn>
              <a:cxn ang="0">
                <a:pos x="315" y="93"/>
              </a:cxn>
              <a:cxn ang="0">
                <a:pos x="356" y="39"/>
              </a:cxn>
              <a:cxn ang="0">
                <a:pos x="323" y="223"/>
              </a:cxn>
              <a:cxn ang="0">
                <a:pos x="161" y="313"/>
              </a:cxn>
              <a:cxn ang="0">
                <a:pos x="289" y="212"/>
              </a:cxn>
            </a:cxnLst>
            <a:rect l="0" t="0" r="0" b="0"/>
            <a:pathLst>
              <a:path w="662" h="754">
                <a:moveTo>
                  <a:pt x="152" y="319"/>
                </a:moveTo>
                <a:lnTo>
                  <a:pt x="152" y="319"/>
                </a:lnTo>
                <a:lnTo>
                  <a:pt x="268" y="386"/>
                </a:lnTo>
                <a:lnTo>
                  <a:pt x="268" y="386"/>
                </a:lnTo>
                <a:lnTo>
                  <a:pt x="246" y="437"/>
                </a:lnTo>
                <a:lnTo>
                  <a:pt x="221" y="486"/>
                </a:lnTo>
                <a:lnTo>
                  <a:pt x="193" y="533"/>
                </a:lnTo>
                <a:lnTo>
                  <a:pt x="161" y="578"/>
                </a:lnTo>
                <a:lnTo>
                  <a:pt x="127" y="621"/>
                </a:lnTo>
                <a:lnTo>
                  <a:pt x="88" y="660"/>
                </a:lnTo>
                <a:lnTo>
                  <a:pt x="45" y="696"/>
                </a:lnTo>
                <a:lnTo>
                  <a:pt x="0" y="730"/>
                </a:lnTo>
                <a:lnTo>
                  <a:pt x="0" y="730"/>
                </a:lnTo>
                <a:lnTo>
                  <a:pt x="4" y="675"/>
                </a:lnTo>
                <a:lnTo>
                  <a:pt x="13" y="619"/>
                </a:lnTo>
                <a:lnTo>
                  <a:pt x="26" y="568"/>
                </a:lnTo>
                <a:lnTo>
                  <a:pt x="43" y="514"/>
                </a:lnTo>
                <a:lnTo>
                  <a:pt x="62" y="465"/>
                </a:lnTo>
                <a:lnTo>
                  <a:pt x="88" y="414"/>
                </a:lnTo>
                <a:lnTo>
                  <a:pt x="118" y="366"/>
                </a:lnTo>
                <a:lnTo>
                  <a:pt x="152" y="319"/>
                </a:lnTo>
                <a:lnTo>
                  <a:pt x="152" y="319"/>
                </a:lnTo>
                <a:close/>
                <a:moveTo>
                  <a:pt x="610" y="236"/>
                </a:moveTo>
                <a:lnTo>
                  <a:pt x="313" y="754"/>
                </a:lnTo>
                <a:lnTo>
                  <a:pt x="276" y="732"/>
                </a:lnTo>
                <a:lnTo>
                  <a:pt x="576" y="217"/>
                </a:lnTo>
                <a:lnTo>
                  <a:pt x="610" y="236"/>
                </a:lnTo>
                <a:lnTo>
                  <a:pt x="610" y="236"/>
                </a:lnTo>
                <a:close/>
                <a:moveTo>
                  <a:pt x="653" y="50"/>
                </a:moveTo>
                <a:lnTo>
                  <a:pt x="621" y="30"/>
                </a:lnTo>
                <a:lnTo>
                  <a:pt x="617" y="28"/>
                </a:lnTo>
                <a:lnTo>
                  <a:pt x="619" y="26"/>
                </a:lnTo>
                <a:lnTo>
                  <a:pt x="619" y="26"/>
                </a:lnTo>
                <a:lnTo>
                  <a:pt x="632" y="13"/>
                </a:lnTo>
                <a:lnTo>
                  <a:pt x="642" y="7"/>
                </a:lnTo>
                <a:lnTo>
                  <a:pt x="651" y="3"/>
                </a:lnTo>
                <a:lnTo>
                  <a:pt x="657" y="5"/>
                </a:lnTo>
                <a:lnTo>
                  <a:pt x="662" y="9"/>
                </a:lnTo>
                <a:lnTo>
                  <a:pt x="662" y="18"/>
                </a:lnTo>
                <a:lnTo>
                  <a:pt x="662" y="30"/>
                </a:lnTo>
                <a:lnTo>
                  <a:pt x="657" y="48"/>
                </a:lnTo>
                <a:lnTo>
                  <a:pt x="657" y="52"/>
                </a:lnTo>
                <a:lnTo>
                  <a:pt x="653" y="50"/>
                </a:lnTo>
                <a:lnTo>
                  <a:pt x="653" y="50"/>
                </a:lnTo>
                <a:close/>
                <a:moveTo>
                  <a:pt x="499" y="150"/>
                </a:moveTo>
                <a:lnTo>
                  <a:pt x="499" y="150"/>
                </a:lnTo>
                <a:lnTo>
                  <a:pt x="501" y="159"/>
                </a:lnTo>
                <a:lnTo>
                  <a:pt x="510" y="165"/>
                </a:lnTo>
                <a:lnTo>
                  <a:pt x="520" y="170"/>
                </a:lnTo>
                <a:lnTo>
                  <a:pt x="535" y="172"/>
                </a:lnTo>
                <a:lnTo>
                  <a:pt x="535" y="172"/>
                </a:lnTo>
                <a:lnTo>
                  <a:pt x="542" y="182"/>
                </a:lnTo>
                <a:lnTo>
                  <a:pt x="546" y="187"/>
                </a:lnTo>
                <a:lnTo>
                  <a:pt x="550" y="191"/>
                </a:lnTo>
                <a:lnTo>
                  <a:pt x="555" y="193"/>
                </a:lnTo>
                <a:lnTo>
                  <a:pt x="561" y="195"/>
                </a:lnTo>
                <a:lnTo>
                  <a:pt x="576" y="193"/>
                </a:lnTo>
                <a:lnTo>
                  <a:pt x="576" y="193"/>
                </a:lnTo>
                <a:lnTo>
                  <a:pt x="583" y="206"/>
                </a:lnTo>
                <a:lnTo>
                  <a:pt x="591" y="215"/>
                </a:lnTo>
                <a:lnTo>
                  <a:pt x="597" y="217"/>
                </a:lnTo>
                <a:lnTo>
                  <a:pt x="604" y="219"/>
                </a:lnTo>
                <a:lnTo>
                  <a:pt x="617" y="217"/>
                </a:lnTo>
                <a:lnTo>
                  <a:pt x="617" y="217"/>
                </a:lnTo>
                <a:lnTo>
                  <a:pt x="653" y="60"/>
                </a:lnTo>
                <a:lnTo>
                  <a:pt x="612" y="35"/>
                </a:lnTo>
                <a:lnTo>
                  <a:pt x="499" y="150"/>
                </a:lnTo>
                <a:lnTo>
                  <a:pt x="499" y="150"/>
                </a:lnTo>
                <a:close/>
                <a:moveTo>
                  <a:pt x="523" y="187"/>
                </a:moveTo>
                <a:lnTo>
                  <a:pt x="488" y="165"/>
                </a:lnTo>
                <a:lnTo>
                  <a:pt x="189" y="683"/>
                </a:lnTo>
                <a:lnTo>
                  <a:pt x="225" y="702"/>
                </a:lnTo>
                <a:lnTo>
                  <a:pt x="523" y="187"/>
                </a:lnTo>
                <a:lnTo>
                  <a:pt x="523" y="187"/>
                </a:lnTo>
                <a:close/>
                <a:moveTo>
                  <a:pt x="565" y="210"/>
                </a:moveTo>
                <a:lnTo>
                  <a:pt x="531" y="191"/>
                </a:lnTo>
                <a:lnTo>
                  <a:pt x="231" y="709"/>
                </a:lnTo>
                <a:lnTo>
                  <a:pt x="268" y="728"/>
                </a:lnTo>
                <a:lnTo>
                  <a:pt x="565" y="210"/>
                </a:lnTo>
                <a:lnTo>
                  <a:pt x="565" y="210"/>
                </a:lnTo>
                <a:close/>
                <a:moveTo>
                  <a:pt x="270" y="180"/>
                </a:moveTo>
                <a:lnTo>
                  <a:pt x="270" y="180"/>
                </a:lnTo>
                <a:lnTo>
                  <a:pt x="276" y="152"/>
                </a:lnTo>
                <a:lnTo>
                  <a:pt x="283" y="127"/>
                </a:lnTo>
                <a:lnTo>
                  <a:pt x="293" y="103"/>
                </a:lnTo>
                <a:lnTo>
                  <a:pt x="304" y="82"/>
                </a:lnTo>
                <a:lnTo>
                  <a:pt x="317" y="63"/>
                </a:lnTo>
                <a:lnTo>
                  <a:pt x="330" y="48"/>
                </a:lnTo>
                <a:lnTo>
                  <a:pt x="343" y="35"/>
                </a:lnTo>
                <a:lnTo>
                  <a:pt x="358" y="22"/>
                </a:lnTo>
                <a:lnTo>
                  <a:pt x="371" y="13"/>
                </a:lnTo>
                <a:lnTo>
                  <a:pt x="383" y="7"/>
                </a:lnTo>
                <a:lnTo>
                  <a:pt x="394" y="3"/>
                </a:lnTo>
                <a:lnTo>
                  <a:pt x="403" y="0"/>
                </a:lnTo>
                <a:lnTo>
                  <a:pt x="409" y="0"/>
                </a:lnTo>
                <a:lnTo>
                  <a:pt x="413" y="3"/>
                </a:lnTo>
                <a:lnTo>
                  <a:pt x="413" y="7"/>
                </a:lnTo>
                <a:lnTo>
                  <a:pt x="411" y="13"/>
                </a:lnTo>
                <a:lnTo>
                  <a:pt x="411" y="13"/>
                </a:lnTo>
                <a:lnTo>
                  <a:pt x="405" y="26"/>
                </a:lnTo>
                <a:lnTo>
                  <a:pt x="401" y="39"/>
                </a:lnTo>
                <a:lnTo>
                  <a:pt x="398" y="52"/>
                </a:lnTo>
                <a:lnTo>
                  <a:pt x="401" y="65"/>
                </a:lnTo>
                <a:lnTo>
                  <a:pt x="403" y="88"/>
                </a:lnTo>
                <a:lnTo>
                  <a:pt x="403" y="101"/>
                </a:lnTo>
                <a:lnTo>
                  <a:pt x="401" y="116"/>
                </a:lnTo>
                <a:lnTo>
                  <a:pt x="401" y="116"/>
                </a:lnTo>
                <a:lnTo>
                  <a:pt x="394" y="135"/>
                </a:lnTo>
                <a:lnTo>
                  <a:pt x="386" y="152"/>
                </a:lnTo>
                <a:lnTo>
                  <a:pt x="373" y="170"/>
                </a:lnTo>
                <a:lnTo>
                  <a:pt x="360" y="185"/>
                </a:lnTo>
                <a:lnTo>
                  <a:pt x="338" y="206"/>
                </a:lnTo>
                <a:lnTo>
                  <a:pt x="330" y="212"/>
                </a:lnTo>
                <a:lnTo>
                  <a:pt x="328" y="215"/>
                </a:lnTo>
                <a:lnTo>
                  <a:pt x="270" y="180"/>
                </a:lnTo>
                <a:lnTo>
                  <a:pt x="270" y="180"/>
                </a:lnTo>
                <a:close/>
                <a:moveTo>
                  <a:pt x="356" y="39"/>
                </a:moveTo>
                <a:lnTo>
                  <a:pt x="356" y="39"/>
                </a:lnTo>
                <a:lnTo>
                  <a:pt x="360" y="37"/>
                </a:lnTo>
                <a:lnTo>
                  <a:pt x="362" y="37"/>
                </a:lnTo>
                <a:lnTo>
                  <a:pt x="366" y="37"/>
                </a:lnTo>
                <a:lnTo>
                  <a:pt x="368" y="39"/>
                </a:lnTo>
                <a:lnTo>
                  <a:pt x="368" y="39"/>
                </a:lnTo>
                <a:lnTo>
                  <a:pt x="371" y="41"/>
                </a:lnTo>
                <a:lnTo>
                  <a:pt x="371" y="45"/>
                </a:lnTo>
                <a:lnTo>
                  <a:pt x="371" y="50"/>
                </a:lnTo>
                <a:lnTo>
                  <a:pt x="368" y="52"/>
                </a:lnTo>
                <a:lnTo>
                  <a:pt x="368" y="52"/>
                </a:lnTo>
                <a:lnTo>
                  <a:pt x="347" y="75"/>
                </a:lnTo>
                <a:lnTo>
                  <a:pt x="330" y="101"/>
                </a:lnTo>
                <a:lnTo>
                  <a:pt x="330" y="101"/>
                </a:lnTo>
                <a:lnTo>
                  <a:pt x="315" y="131"/>
                </a:lnTo>
                <a:lnTo>
                  <a:pt x="304" y="165"/>
                </a:lnTo>
                <a:lnTo>
                  <a:pt x="304" y="165"/>
                </a:lnTo>
                <a:lnTo>
                  <a:pt x="302" y="170"/>
                </a:lnTo>
                <a:lnTo>
                  <a:pt x="300" y="172"/>
                </a:lnTo>
                <a:lnTo>
                  <a:pt x="296" y="172"/>
                </a:lnTo>
                <a:lnTo>
                  <a:pt x="291" y="172"/>
                </a:lnTo>
                <a:lnTo>
                  <a:pt x="291" y="172"/>
                </a:lnTo>
                <a:lnTo>
                  <a:pt x="289" y="170"/>
                </a:lnTo>
                <a:lnTo>
                  <a:pt x="287" y="167"/>
                </a:lnTo>
                <a:lnTo>
                  <a:pt x="285" y="163"/>
                </a:lnTo>
                <a:lnTo>
                  <a:pt x="285" y="161"/>
                </a:lnTo>
                <a:lnTo>
                  <a:pt x="285" y="161"/>
                </a:lnTo>
                <a:lnTo>
                  <a:pt x="298" y="125"/>
                </a:lnTo>
                <a:lnTo>
                  <a:pt x="315" y="93"/>
                </a:lnTo>
                <a:lnTo>
                  <a:pt x="315" y="93"/>
                </a:lnTo>
                <a:lnTo>
                  <a:pt x="334" y="65"/>
                </a:lnTo>
                <a:lnTo>
                  <a:pt x="356" y="39"/>
                </a:lnTo>
                <a:lnTo>
                  <a:pt x="356" y="39"/>
                </a:lnTo>
                <a:close/>
                <a:moveTo>
                  <a:pt x="161" y="313"/>
                </a:moveTo>
                <a:lnTo>
                  <a:pt x="272" y="377"/>
                </a:lnTo>
                <a:lnTo>
                  <a:pt x="323" y="223"/>
                </a:lnTo>
                <a:lnTo>
                  <a:pt x="266" y="189"/>
                </a:lnTo>
                <a:lnTo>
                  <a:pt x="161" y="313"/>
                </a:lnTo>
                <a:lnTo>
                  <a:pt x="161" y="313"/>
                </a:lnTo>
                <a:close/>
                <a:moveTo>
                  <a:pt x="184" y="313"/>
                </a:moveTo>
                <a:lnTo>
                  <a:pt x="219" y="332"/>
                </a:lnTo>
                <a:lnTo>
                  <a:pt x="289" y="212"/>
                </a:lnTo>
                <a:lnTo>
                  <a:pt x="270" y="202"/>
                </a:lnTo>
                <a:lnTo>
                  <a:pt x="184" y="313"/>
                </a:lnTo>
                <a:close/>
              </a:path>
            </a:pathLst>
          </a:custGeom>
          <a:solidFill>
            <a:schemeClr val="bg1"/>
          </a:solidFill>
          <a:ln w="9525">
            <a:noFill/>
          </a:ln>
        </p:spPr>
        <p:txBody>
          <a:bodyPr/>
          <a:p>
            <a:endParaRPr altLang="en-US" lang="zh-CN"/>
          </a:p>
        </p:txBody>
      </p:sp>
      <p:sp>
        <p:nvSpPr>
          <p:cNvPr id="1049450" name="Freeform 15"/>
          <p:cNvSpPr>
            <a:spLocks noEditPoints="1"/>
          </p:cNvSpPr>
          <p:nvPr/>
        </p:nvSpPr>
        <p:spPr>
          <a:xfrm>
            <a:off x="2011363" y="3244850"/>
            <a:ext cx="252412" cy="203200"/>
          </a:xfrm>
          <a:custGeom>
            <a:avLst/>
            <a:ahLst/>
            <a:cxnLst>
              <a:cxn ang="0">
                <a:pos x="2" y="524"/>
              </a:cxn>
              <a:cxn ang="0">
                <a:pos x="98" y="749"/>
              </a:cxn>
              <a:cxn ang="0">
                <a:pos x="265" y="822"/>
              </a:cxn>
              <a:cxn ang="0">
                <a:pos x="498" y="747"/>
              </a:cxn>
              <a:cxn ang="0">
                <a:pos x="629" y="529"/>
              </a:cxn>
              <a:cxn ang="0">
                <a:pos x="642" y="349"/>
              </a:cxn>
              <a:cxn ang="0">
                <a:pos x="586" y="201"/>
              </a:cxn>
              <a:cxn ang="0">
                <a:pos x="488" y="116"/>
              </a:cxn>
              <a:cxn ang="0">
                <a:pos x="391" y="103"/>
              </a:cxn>
              <a:cxn ang="0">
                <a:pos x="340" y="152"/>
              </a:cxn>
              <a:cxn ang="0">
                <a:pos x="261" y="298"/>
              </a:cxn>
              <a:cxn ang="0">
                <a:pos x="199" y="285"/>
              </a:cxn>
              <a:cxn ang="0">
                <a:pos x="100" y="212"/>
              </a:cxn>
              <a:cxn ang="0">
                <a:pos x="25" y="328"/>
              </a:cxn>
              <a:cxn ang="0">
                <a:pos x="693" y="180"/>
              </a:cxn>
              <a:cxn ang="0">
                <a:pos x="723" y="64"/>
              </a:cxn>
              <a:cxn ang="0">
                <a:pos x="800" y="54"/>
              </a:cxn>
              <a:cxn ang="0">
                <a:pos x="847" y="180"/>
              </a:cxn>
              <a:cxn ang="0">
                <a:pos x="742" y="86"/>
              </a:cxn>
              <a:cxn ang="0">
                <a:pos x="749" y="261"/>
              </a:cxn>
              <a:cxn ang="0">
                <a:pos x="708" y="441"/>
              </a:cxn>
              <a:cxn ang="0">
                <a:pos x="766" y="441"/>
              </a:cxn>
              <a:cxn ang="0">
                <a:pos x="856" y="563"/>
              </a:cxn>
              <a:cxn ang="0">
                <a:pos x="809" y="824"/>
              </a:cxn>
              <a:cxn ang="0">
                <a:pos x="693" y="612"/>
              </a:cxn>
              <a:cxn ang="0">
                <a:pos x="509" y="328"/>
              </a:cxn>
              <a:cxn ang="0">
                <a:pos x="584" y="379"/>
              </a:cxn>
              <a:cxn ang="0">
                <a:pos x="567" y="467"/>
              </a:cxn>
              <a:cxn ang="0">
                <a:pos x="477" y="484"/>
              </a:cxn>
              <a:cxn ang="0">
                <a:pos x="428" y="409"/>
              </a:cxn>
              <a:cxn ang="0">
                <a:pos x="492" y="330"/>
              </a:cxn>
              <a:cxn ang="0">
                <a:pos x="280" y="666"/>
              </a:cxn>
              <a:cxn ang="0">
                <a:pos x="299" y="711"/>
              </a:cxn>
              <a:cxn ang="0">
                <a:pos x="254" y="747"/>
              </a:cxn>
              <a:cxn ang="0">
                <a:pos x="214" y="719"/>
              </a:cxn>
              <a:cxn ang="0">
                <a:pos x="224" y="672"/>
              </a:cxn>
              <a:cxn ang="0">
                <a:pos x="227" y="724"/>
              </a:cxn>
              <a:cxn ang="0">
                <a:pos x="289" y="698"/>
              </a:cxn>
              <a:cxn ang="0">
                <a:pos x="235" y="732"/>
              </a:cxn>
              <a:cxn ang="0">
                <a:pos x="464" y="552"/>
              </a:cxn>
              <a:cxn ang="0">
                <a:pos x="492" y="619"/>
              </a:cxn>
              <a:cxn ang="0">
                <a:pos x="430" y="668"/>
              </a:cxn>
              <a:cxn ang="0">
                <a:pos x="372" y="629"/>
              </a:cxn>
              <a:cxn ang="0">
                <a:pos x="385" y="561"/>
              </a:cxn>
              <a:cxn ang="0">
                <a:pos x="389" y="636"/>
              </a:cxn>
              <a:cxn ang="0">
                <a:pos x="477" y="584"/>
              </a:cxn>
              <a:cxn ang="0">
                <a:pos x="462" y="642"/>
              </a:cxn>
              <a:cxn ang="0">
                <a:pos x="408" y="651"/>
              </a:cxn>
              <a:cxn ang="0">
                <a:pos x="473" y="445"/>
              </a:cxn>
              <a:cxn ang="0">
                <a:pos x="569" y="383"/>
              </a:cxn>
              <a:cxn ang="0">
                <a:pos x="552" y="458"/>
              </a:cxn>
              <a:cxn ang="0">
                <a:pos x="481" y="469"/>
              </a:cxn>
              <a:cxn ang="0">
                <a:pos x="143" y="334"/>
              </a:cxn>
              <a:cxn ang="0">
                <a:pos x="182" y="407"/>
              </a:cxn>
              <a:cxn ang="0">
                <a:pos x="152" y="475"/>
              </a:cxn>
              <a:cxn ang="0">
                <a:pos x="100" y="458"/>
              </a:cxn>
              <a:cxn ang="0">
                <a:pos x="92" y="377"/>
              </a:cxn>
              <a:cxn ang="0">
                <a:pos x="134" y="332"/>
              </a:cxn>
            </a:cxnLst>
            <a:rect l="0" t="0" r="0" b="0"/>
            <a:pathLst>
              <a:path w="856" h="824">
                <a:moveTo>
                  <a:pt x="25" y="328"/>
                </a:moveTo>
                <a:lnTo>
                  <a:pt x="25" y="328"/>
                </a:lnTo>
                <a:lnTo>
                  <a:pt x="15" y="366"/>
                </a:lnTo>
                <a:lnTo>
                  <a:pt x="6" y="407"/>
                </a:lnTo>
                <a:lnTo>
                  <a:pt x="2" y="445"/>
                </a:lnTo>
                <a:lnTo>
                  <a:pt x="0" y="484"/>
                </a:lnTo>
                <a:lnTo>
                  <a:pt x="2" y="524"/>
                </a:lnTo>
                <a:lnTo>
                  <a:pt x="6" y="561"/>
                </a:lnTo>
                <a:lnTo>
                  <a:pt x="12" y="597"/>
                </a:lnTo>
                <a:lnTo>
                  <a:pt x="23" y="634"/>
                </a:lnTo>
                <a:lnTo>
                  <a:pt x="38" y="666"/>
                </a:lnTo>
                <a:lnTo>
                  <a:pt x="55" y="696"/>
                </a:lnTo>
                <a:lnTo>
                  <a:pt x="75" y="726"/>
                </a:lnTo>
                <a:lnTo>
                  <a:pt x="98" y="749"/>
                </a:lnTo>
                <a:lnTo>
                  <a:pt x="124" y="773"/>
                </a:lnTo>
                <a:lnTo>
                  <a:pt x="154" y="790"/>
                </a:lnTo>
                <a:lnTo>
                  <a:pt x="188" y="805"/>
                </a:lnTo>
                <a:lnTo>
                  <a:pt x="205" y="811"/>
                </a:lnTo>
                <a:lnTo>
                  <a:pt x="224" y="816"/>
                </a:lnTo>
                <a:lnTo>
                  <a:pt x="224" y="816"/>
                </a:lnTo>
                <a:lnTo>
                  <a:pt x="265" y="822"/>
                </a:lnTo>
                <a:lnTo>
                  <a:pt x="304" y="824"/>
                </a:lnTo>
                <a:lnTo>
                  <a:pt x="340" y="822"/>
                </a:lnTo>
                <a:lnTo>
                  <a:pt x="376" y="813"/>
                </a:lnTo>
                <a:lnTo>
                  <a:pt x="408" y="803"/>
                </a:lnTo>
                <a:lnTo>
                  <a:pt x="441" y="788"/>
                </a:lnTo>
                <a:lnTo>
                  <a:pt x="471" y="771"/>
                </a:lnTo>
                <a:lnTo>
                  <a:pt x="498" y="747"/>
                </a:lnTo>
                <a:lnTo>
                  <a:pt x="524" y="724"/>
                </a:lnTo>
                <a:lnTo>
                  <a:pt x="548" y="696"/>
                </a:lnTo>
                <a:lnTo>
                  <a:pt x="567" y="666"/>
                </a:lnTo>
                <a:lnTo>
                  <a:pt x="586" y="634"/>
                </a:lnTo>
                <a:lnTo>
                  <a:pt x="603" y="599"/>
                </a:lnTo>
                <a:lnTo>
                  <a:pt x="616" y="565"/>
                </a:lnTo>
                <a:lnTo>
                  <a:pt x="629" y="529"/>
                </a:lnTo>
                <a:lnTo>
                  <a:pt x="638" y="490"/>
                </a:lnTo>
                <a:lnTo>
                  <a:pt x="638" y="490"/>
                </a:lnTo>
                <a:lnTo>
                  <a:pt x="642" y="460"/>
                </a:lnTo>
                <a:lnTo>
                  <a:pt x="646" y="430"/>
                </a:lnTo>
                <a:lnTo>
                  <a:pt x="646" y="402"/>
                </a:lnTo>
                <a:lnTo>
                  <a:pt x="646" y="377"/>
                </a:lnTo>
                <a:lnTo>
                  <a:pt x="642" y="349"/>
                </a:lnTo>
                <a:lnTo>
                  <a:pt x="638" y="325"/>
                </a:lnTo>
                <a:lnTo>
                  <a:pt x="633" y="302"/>
                </a:lnTo>
                <a:lnTo>
                  <a:pt x="625" y="278"/>
                </a:lnTo>
                <a:lnTo>
                  <a:pt x="616" y="257"/>
                </a:lnTo>
                <a:lnTo>
                  <a:pt x="608" y="238"/>
                </a:lnTo>
                <a:lnTo>
                  <a:pt x="597" y="218"/>
                </a:lnTo>
                <a:lnTo>
                  <a:pt x="586" y="201"/>
                </a:lnTo>
                <a:lnTo>
                  <a:pt x="573" y="184"/>
                </a:lnTo>
                <a:lnTo>
                  <a:pt x="560" y="169"/>
                </a:lnTo>
                <a:lnTo>
                  <a:pt x="545" y="156"/>
                </a:lnTo>
                <a:lnTo>
                  <a:pt x="533" y="143"/>
                </a:lnTo>
                <a:lnTo>
                  <a:pt x="518" y="133"/>
                </a:lnTo>
                <a:lnTo>
                  <a:pt x="503" y="124"/>
                </a:lnTo>
                <a:lnTo>
                  <a:pt x="488" y="116"/>
                </a:lnTo>
                <a:lnTo>
                  <a:pt x="473" y="109"/>
                </a:lnTo>
                <a:lnTo>
                  <a:pt x="460" y="105"/>
                </a:lnTo>
                <a:lnTo>
                  <a:pt x="445" y="101"/>
                </a:lnTo>
                <a:lnTo>
                  <a:pt x="430" y="99"/>
                </a:lnTo>
                <a:lnTo>
                  <a:pt x="417" y="99"/>
                </a:lnTo>
                <a:lnTo>
                  <a:pt x="404" y="99"/>
                </a:lnTo>
                <a:lnTo>
                  <a:pt x="391" y="103"/>
                </a:lnTo>
                <a:lnTo>
                  <a:pt x="381" y="107"/>
                </a:lnTo>
                <a:lnTo>
                  <a:pt x="370" y="111"/>
                </a:lnTo>
                <a:lnTo>
                  <a:pt x="361" y="120"/>
                </a:lnTo>
                <a:lnTo>
                  <a:pt x="353" y="129"/>
                </a:lnTo>
                <a:lnTo>
                  <a:pt x="346" y="141"/>
                </a:lnTo>
                <a:lnTo>
                  <a:pt x="340" y="152"/>
                </a:lnTo>
                <a:lnTo>
                  <a:pt x="340" y="152"/>
                </a:lnTo>
                <a:lnTo>
                  <a:pt x="327" y="193"/>
                </a:lnTo>
                <a:lnTo>
                  <a:pt x="314" y="227"/>
                </a:lnTo>
                <a:lnTo>
                  <a:pt x="299" y="255"/>
                </a:lnTo>
                <a:lnTo>
                  <a:pt x="284" y="276"/>
                </a:lnTo>
                <a:lnTo>
                  <a:pt x="278" y="287"/>
                </a:lnTo>
                <a:lnTo>
                  <a:pt x="269" y="293"/>
                </a:lnTo>
                <a:lnTo>
                  <a:pt x="261" y="298"/>
                </a:lnTo>
                <a:lnTo>
                  <a:pt x="252" y="302"/>
                </a:lnTo>
                <a:lnTo>
                  <a:pt x="241" y="302"/>
                </a:lnTo>
                <a:lnTo>
                  <a:pt x="233" y="302"/>
                </a:lnTo>
                <a:lnTo>
                  <a:pt x="222" y="298"/>
                </a:lnTo>
                <a:lnTo>
                  <a:pt x="209" y="293"/>
                </a:lnTo>
                <a:lnTo>
                  <a:pt x="209" y="293"/>
                </a:lnTo>
                <a:lnTo>
                  <a:pt x="199" y="285"/>
                </a:lnTo>
                <a:lnTo>
                  <a:pt x="190" y="276"/>
                </a:lnTo>
                <a:lnTo>
                  <a:pt x="169" y="255"/>
                </a:lnTo>
                <a:lnTo>
                  <a:pt x="145" y="233"/>
                </a:lnTo>
                <a:lnTo>
                  <a:pt x="134" y="223"/>
                </a:lnTo>
                <a:lnTo>
                  <a:pt x="124" y="216"/>
                </a:lnTo>
                <a:lnTo>
                  <a:pt x="111" y="212"/>
                </a:lnTo>
                <a:lnTo>
                  <a:pt x="100" y="212"/>
                </a:lnTo>
                <a:lnTo>
                  <a:pt x="87" y="216"/>
                </a:lnTo>
                <a:lnTo>
                  <a:pt x="75" y="225"/>
                </a:lnTo>
                <a:lnTo>
                  <a:pt x="64" y="240"/>
                </a:lnTo>
                <a:lnTo>
                  <a:pt x="51" y="261"/>
                </a:lnTo>
                <a:lnTo>
                  <a:pt x="38" y="289"/>
                </a:lnTo>
                <a:lnTo>
                  <a:pt x="25" y="328"/>
                </a:lnTo>
                <a:lnTo>
                  <a:pt x="25" y="328"/>
                </a:lnTo>
                <a:close/>
                <a:moveTo>
                  <a:pt x="730" y="261"/>
                </a:moveTo>
                <a:lnTo>
                  <a:pt x="730" y="261"/>
                </a:lnTo>
                <a:lnTo>
                  <a:pt x="719" y="246"/>
                </a:lnTo>
                <a:lnTo>
                  <a:pt x="710" y="229"/>
                </a:lnTo>
                <a:lnTo>
                  <a:pt x="702" y="212"/>
                </a:lnTo>
                <a:lnTo>
                  <a:pt x="697" y="195"/>
                </a:lnTo>
                <a:lnTo>
                  <a:pt x="693" y="180"/>
                </a:lnTo>
                <a:lnTo>
                  <a:pt x="693" y="163"/>
                </a:lnTo>
                <a:lnTo>
                  <a:pt x="693" y="146"/>
                </a:lnTo>
                <a:lnTo>
                  <a:pt x="697" y="129"/>
                </a:lnTo>
                <a:lnTo>
                  <a:pt x="702" y="114"/>
                </a:lnTo>
                <a:lnTo>
                  <a:pt x="706" y="96"/>
                </a:lnTo>
                <a:lnTo>
                  <a:pt x="715" y="79"/>
                </a:lnTo>
                <a:lnTo>
                  <a:pt x="723" y="64"/>
                </a:lnTo>
                <a:lnTo>
                  <a:pt x="747" y="32"/>
                </a:lnTo>
                <a:lnTo>
                  <a:pt x="775" y="0"/>
                </a:lnTo>
                <a:lnTo>
                  <a:pt x="775" y="0"/>
                </a:lnTo>
                <a:lnTo>
                  <a:pt x="779" y="15"/>
                </a:lnTo>
                <a:lnTo>
                  <a:pt x="785" y="28"/>
                </a:lnTo>
                <a:lnTo>
                  <a:pt x="792" y="41"/>
                </a:lnTo>
                <a:lnTo>
                  <a:pt x="800" y="54"/>
                </a:lnTo>
                <a:lnTo>
                  <a:pt x="820" y="75"/>
                </a:lnTo>
                <a:lnTo>
                  <a:pt x="834" y="99"/>
                </a:lnTo>
                <a:lnTo>
                  <a:pt x="841" y="111"/>
                </a:lnTo>
                <a:lnTo>
                  <a:pt x="847" y="124"/>
                </a:lnTo>
                <a:lnTo>
                  <a:pt x="849" y="141"/>
                </a:lnTo>
                <a:lnTo>
                  <a:pt x="849" y="158"/>
                </a:lnTo>
                <a:lnTo>
                  <a:pt x="847" y="180"/>
                </a:lnTo>
                <a:lnTo>
                  <a:pt x="841" y="203"/>
                </a:lnTo>
                <a:lnTo>
                  <a:pt x="830" y="231"/>
                </a:lnTo>
                <a:lnTo>
                  <a:pt x="817" y="261"/>
                </a:lnTo>
                <a:lnTo>
                  <a:pt x="768" y="261"/>
                </a:lnTo>
                <a:lnTo>
                  <a:pt x="757" y="66"/>
                </a:lnTo>
                <a:lnTo>
                  <a:pt x="757" y="66"/>
                </a:lnTo>
                <a:lnTo>
                  <a:pt x="742" y="86"/>
                </a:lnTo>
                <a:lnTo>
                  <a:pt x="732" y="107"/>
                </a:lnTo>
                <a:lnTo>
                  <a:pt x="725" y="129"/>
                </a:lnTo>
                <a:lnTo>
                  <a:pt x="723" y="150"/>
                </a:lnTo>
                <a:lnTo>
                  <a:pt x="725" y="176"/>
                </a:lnTo>
                <a:lnTo>
                  <a:pt x="730" y="201"/>
                </a:lnTo>
                <a:lnTo>
                  <a:pt x="738" y="231"/>
                </a:lnTo>
                <a:lnTo>
                  <a:pt x="749" y="261"/>
                </a:lnTo>
                <a:lnTo>
                  <a:pt x="730" y="261"/>
                </a:lnTo>
                <a:lnTo>
                  <a:pt x="730" y="261"/>
                </a:lnTo>
                <a:close/>
                <a:moveTo>
                  <a:pt x="708" y="441"/>
                </a:moveTo>
                <a:lnTo>
                  <a:pt x="727" y="441"/>
                </a:lnTo>
                <a:lnTo>
                  <a:pt x="742" y="287"/>
                </a:lnTo>
                <a:lnTo>
                  <a:pt x="723" y="287"/>
                </a:lnTo>
                <a:lnTo>
                  <a:pt x="708" y="441"/>
                </a:lnTo>
                <a:lnTo>
                  <a:pt x="708" y="441"/>
                </a:lnTo>
                <a:close/>
                <a:moveTo>
                  <a:pt x="766" y="441"/>
                </a:moveTo>
                <a:lnTo>
                  <a:pt x="843" y="441"/>
                </a:lnTo>
                <a:lnTo>
                  <a:pt x="824" y="287"/>
                </a:lnTo>
                <a:lnTo>
                  <a:pt x="766" y="287"/>
                </a:lnTo>
                <a:lnTo>
                  <a:pt x="766" y="441"/>
                </a:lnTo>
                <a:lnTo>
                  <a:pt x="766" y="441"/>
                </a:lnTo>
                <a:close/>
                <a:moveTo>
                  <a:pt x="708" y="473"/>
                </a:moveTo>
                <a:lnTo>
                  <a:pt x="708" y="473"/>
                </a:lnTo>
                <a:lnTo>
                  <a:pt x="841" y="473"/>
                </a:lnTo>
                <a:lnTo>
                  <a:pt x="841" y="473"/>
                </a:lnTo>
                <a:lnTo>
                  <a:pt x="847" y="494"/>
                </a:lnTo>
                <a:lnTo>
                  <a:pt x="852" y="518"/>
                </a:lnTo>
                <a:lnTo>
                  <a:pt x="856" y="563"/>
                </a:lnTo>
                <a:lnTo>
                  <a:pt x="856" y="610"/>
                </a:lnTo>
                <a:lnTo>
                  <a:pt x="852" y="655"/>
                </a:lnTo>
                <a:lnTo>
                  <a:pt x="845" y="700"/>
                </a:lnTo>
                <a:lnTo>
                  <a:pt x="834" y="745"/>
                </a:lnTo>
                <a:lnTo>
                  <a:pt x="822" y="786"/>
                </a:lnTo>
                <a:lnTo>
                  <a:pt x="809" y="824"/>
                </a:lnTo>
                <a:lnTo>
                  <a:pt x="809" y="824"/>
                </a:lnTo>
                <a:lnTo>
                  <a:pt x="745" y="824"/>
                </a:lnTo>
                <a:lnTo>
                  <a:pt x="745" y="824"/>
                </a:lnTo>
                <a:lnTo>
                  <a:pt x="730" y="788"/>
                </a:lnTo>
                <a:lnTo>
                  <a:pt x="717" y="747"/>
                </a:lnTo>
                <a:lnTo>
                  <a:pt x="706" y="704"/>
                </a:lnTo>
                <a:lnTo>
                  <a:pt x="697" y="659"/>
                </a:lnTo>
                <a:lnTo>
                  <a:pt x="693" y="612"/>
                </a:lnTo>
                <a:lnTo>
                  <a:pt x="693" y="565"/>
                </a:lnTo>
                <a:lnTo>
                  <a:pt x="695" y="542"/>
                </a:lnTo>
                <a:lnTo>
                  <a:pt x="697" y="518"/>
                </a:lnTo>
                <a:lnTo>
                  <a:pt x="702" y="494"/>
                </a:lnTo>
                <a:lnTo>
                  <a:pt x="708" y="473"/>
                </a:lnTo>
                <a:lnTo>
                  <a:pt x="708" y="473"/>
                </a:lnTo>
                <a:close/>
                <a:moveTo>
                  <a:pt x="509" y="328"/>
                </a:moveTo>
                <a:lnTo>
                  <a:pt x="509" y="328"/>
                </a:lnTo>
                <a:lnTo>
                  <a:pt x="524" y="330"/>
                </a:lnTo>
                <a:lnTo>
                  <a:pt x="541" y="334"/>
                </a:lnTo>
                <a:lnTo>
                  <a:pt x="554" y="343"/>
                </a:lnTo>
                <a:lnTo>
                  <a:pt x="567" y="353"/>
                </a:lnTo>
                <a:lnTo>
                  <a:pt x="575" y="364"/>
                </a:lnTo>
                <a:lnTo>
                  <a:pt x="584" y="379"/>
                </a:lnTo>
                <a:lnTo>
                  <a:pt x="588" y="394"/>
                </a:lnTo>
                <a:lnTo>
                  <a:pt x="590" y="409"/>
                </a:lnTo>
                <a:lnTo>
                  <a:pt x="590" y="409"/>
                </a:lnTo>
                <a:lnTo>
                  <a:pt x="588" y="426"/>
                </a:lnTo>
                <a:lnTo>
                  <a:pt x="584" y="441"/>
                </a:lnTo>
                <a:lnTo>
                  <a:pt x="575" y="456"/>
                </a:lnTo>
                <a:lnTo>
                  <a:pt x="567" y="467"/>
                </a:lnTo>
                <a:lnTo>
                  <a:pt x="554" y="477"/>
                </a:lnTo>
                <a:lnTo>
                  <a:pt x="541" y="484"/>
                </a:lnTo>
                <a:lnTo>
                  <a:pt x="524" y="490"/>
                </a:lnTo>
                <a:lnTo>
                  <a:pt x="509" y="490"/>
                </a:lnTo>
                <a:lnTo>
                  <a:pt x="509" y="490"/>
                </a:lnTo>
                <a:lnTo>
                  <a:pt x="492" y="490"/>
                </a:lnTo>
                <a:lnTo>
                  <a:pt x="477" y="484"/>
                </a:lnTo>
                <a:lnTo>
                  <a:pt x="464" y="477"/>
                </a:lnTo>
                <a:lnTo>
                  <a:pt x="451" y="467"/>
                </a:lnTo>
                <a:lnTo>
                  <a:pt x="441" y="456"/>
                </a:lnTo>
                <a:lnTo>
                  <a:pt x="434" y="441"/>
                </a:lnTo>
                <a:lnTo>
                  <a:pt x="430" y="426"/>
                </a:lnTo>
                <a:lnTo>
                  <a:pt x="428" y="409"/>
                </a:lnTo>
                <a:lnTo>
                  <a:pt x="428" y="409"/>
                </a:lnTo>
                <a:lnTo>
                  <a:pt x="430" y="394"/>
                </a:lnTo>
                <a:lnTo>
                  <a:pt x="434" y="379"/>
                </a:lnTo>
                <a:lnTo>
                  <a:pt x="441" y="364"/>
                </a:lnTo>
                <a:lnTo>
                  <a:pt x="451" y="353"/>
                </a:lnTo>
                <a:lnTo>
                  <a:pt x="464" y="343"/>
                </a:lnTo>
                <a:lnTo>
                  <a:pt x="477" y="334"/>
                </a:lnTo>
                <a:lnTo>
                  <a:pt x="492" y="330"/>
                </a:lnTo>
                <a:lnTo>
                  <a:pt x="509" y="328"/>
                </a:lnTo>
                <a:lnTo>
                  <a:pt x="509" y="328"/>
                </a:lnTo>
                <a:close/>
                <a:moveTo>
                  <a:pt x="254" y="659"/>
                </a:moveTo>
                <a:lnTo>
                  <a:pt x="254" y="659"/>
                </a:lnTo>
                <a:lnTo>
                  <a:pt x="265" y="659"/>
                </a:lnTo>
                <a:lnTo>
                  <a:pt x="274" y="661"/>
                </a:lnTo>
                <a:lnTo>
                  <a:pt x="280" y="666"/>
                </a:lnTo>
                <a:lnTo>
                  <a:pt x="286" y="672"/>
                </a:lnTo>
                <a:lnTo>
                  <a:pt x="293" y="679"/>
                </a:lnTo>
                <a:lnTo>
                  <a:pt x="297" y="685"/>
                </a:lnTo>
                <a:lnTo>
                  <a:pt x="299" y="694"/>
                </a:lnTo>
                <a:lnTo>
                  <a:pt x="299" y="702"/>
                </a:lnTo>
                <a:lnTo>
                  <a:pt x="299" y="702"/>
                </a:lnTo>
                <a:lnTo>
                  <a:pt x="299" y="711"/>
                </a:lnTo>
                <a:lnTo>
                  <a:pt x="297" y="719"/>
                </a:lnTo>
                <a:lnTo>
                  <a:pt x="293" y="728"/>
                </a:lnTo>
                <a:lnTo>
                  <a:pt x="286" y="734"/>
                </a:lnTo>
                <a:lnTo>
                  <a:pt x="280" y="741"/>
                </a:lnTo>
                <a:lnTo>
                  <a:pt x="274" y="743"/>
                </a:lnTo>
                <a:lnTo>
                  <a:pt x="265" y="747"/>
                </a:lnTo>
                <a:lnTo>
                  <a:pt x="254" y="747"/>
                </a:lnTo>
                <a:lnTo>
                  <a:pt x="254" y="747"/>
                </a:lnTo>
                <a:lnTo>
                  <a:pt x="246" y="747"/>
                </a:lnTo>
                <a:lnTo>
                  <a:pt x="237" y="743"/>
                </a:lnTo>
                <a:lnTo>
                  <a:pt x="231" y="741"/>
                </a:lnTo>
                <a:lnTo>
                  <a:pt x="224" y="734"/>
                </a:lnTo>
                <a:lnTo>
                  <a:pt x="218" y="728"/>
                </a:lnTo>
                <a:lnTo>
                  <a:pt x="214" y="719"/>
                </a:lnTo>
                <a:lnTo>
                  <a:pt x="212" y="711"/>
                </a:lnTo>
                <a:lnTo>
                  <a:pt x="212" y="702"/>
                </a:lnTo>
                <a:lnTo>
                  <a:pt x="212" y="702"/>
                </a:lnTo>
                <a:lnTo>
                  <a:pt x="212" y="694"/>
                </a:lnTo>
                <a:lnTo>
                  <a:pt x="214" y="685"/>
                </a:lnTo>
                <a:lnTo>
                  <a:pt x="218" y="679"/>
                </a:lnTo>
                <a:lnTo>
                  <a:pt x="224" y="672"/>
                </a:lnTo>
                <a:lnTo>
                  <a:pt x="231" y="666"/>
                </a:lnTo>
                <a:lnTo>
                  <a:pt x="237" y="661"/>
                </a:lnTo>
                <a:lnTo>
                  <a:pt x="246" y="659"/>
                </a:lnTo>
                <a:lnTo>
                  <a:pt x="254" y="659"/>
                </a:lnTo>
                <a:lnTo>
                  <a:pt x="254" y="659"/>
                </a:lnTo>
                <a:close/>
                <a:moveTo>
                  <a:pt x="227" y="724"/>
                </a:moveTo>
                <a:lnTo>
                  <a:pt x="227" y="724"/>
                </a:lnTo>
                <a:lnTo>
                  <a:pt x="246" y="721"/>
                </a:lnTo>
                <a:lnTo>
                  <a:pt x="261" y="713"/>
                </a:lnTo>
                <a:lnTo>
                  <a:pt x="276" y="704"/>
                </a:lnTo>
                <a:lnTo>
                  <a:pt x="282" y="696"/>
                </a:lnTo>
                <a:lnTo>
                  <a:pt x="289" y="689"/>
                </a:lnTo>
                <a:lnTo>
                  <a:pt x="289" y="689"/>
                </a:lnTo>
                <a:lnTo>
                  <a:pt x="289" y="698"/>
                </a:lnTo>
                <a:lnTo>
                  <a:pt x="289" y="706"/>
                </a:lnTo>
                <a:lnTo>
                  <a:pt x="286" y="719"/>
                </a:lnTo>
                <a:lnTo>
                  <a:pt x="278" y="730"/>
                </a:lnTo>
                <a:lnTo>
                  <a:pt x="269" y="734"/>
                </a:lnTo>
                <a:lnTo>
                  <a:pt x="256" y="738"/>
                </a:lnTo>
                <a:lnTo>
                  <a:pt x="246" y="736"/>
                </a:lnTo>
                <a:lnTo>
                  <a:pt x="235" y="732"/>
                </a:lnTo>
                <a:lnTo>
                  <a:pt x="227" y="724"/>
                </a:lnTo>
                <a:lnTo>
                  <a:pt x="227" y="724"/>
                </a:lnTo>
                <a:close/>
                <a:moveTo>
                  <a:pt x="430" y="542"/>
                </a:moveTo>
                <a:lnTo>
                  <a:pt x="430" y="542"/>
                </a:lnTo>
                <a:lnTo>
                  <a:pt x="443" y="544"/>
                </a:lnTo>
                <a:lnTo>
                  <a:pt x="453" y="548"/>
                </a:lnTo>
                <a:lnTo>
                  <a:pt x="464" y="552"/>
                </a:lnTo>
                <a:lnTo>
                  <a:pt x="475" y="561"/>
                </a:lnTo>
                <a:lnTo>
                  <a:pt x="481" y="569"/>
                </a:lnTo>
                <a:lnTo>
                  <a:pt x="488" y="580"/>
                </a:lnTo>
                <a:lnTo>
                  <a:pt x="492" y="593"/>
                </a:lnTo>
                <a:lnTo>
                  <a:pt x="492" y="606"/>
                </a:lnTo>
                <a:lnTo>
                  <a:pt x="492" y="606"/>
                </a:lnTo>
                <a:lnTo>
                  <a:pt x="492" y="619"/>
                </a:lnTo>
                <a:lnTo>
                  <a:pt x="488" y="629"/>
                </a:lnTo>
                <a:lnTo>
                  <a:pt x="481" y="640"/>
                </a:lnTo>
                <a:lnTo>
                  <a:pt x="475" y="651"/>
                </a:lnTo>
                <a:lnTo>
                  <a:pt x="464" y="657"/>
                </a:lnTo>
                <a:lnTo>
                  <a:pt x="453" y="664"/>
                </a:lnTo>
                <a:lnTo>
                  <a:pt x="443" y="668"/>
                </a:lnTo>
                <a:lnTo>
                  <a:pt x="430" y="668"/>
                </a:lnTo>
                <a:lnTo>
                  <a:pt x="430" y="668"/>
                </a:lnTo>
                <a:lnTo>
                  <a:pt x="417" y="668"/>
                </a:lnTo>
                <a:lnTo>
                  <a:pt x="406" y="664"/>
                </a:lnTo>
                <a:lnTo>
                  <a:pt x="396" y="657"/>
                </a:lnTo>
                <a:lnTo>
                  <a:pt x="385" y="651"/>
                </a:lnTo>
                <a:lnTo>
                  <a:pt x="379" y="640"/>
                </a:lnTo>
                <a:lnTo>
                  <a:pt x="372" y="629"/>
                </a:lnTo>
                <a:lnTo>
                  <a:pt x="368" y="619"/>
                </a:lnTo>
                <a:lnTo>
                  <a:pt x="368" y="606"/>
                </a:lnTo>
                <a:lnTo>
                  <a:pt x="368" y="606"/>
                </a:lnTo>
                <a:lnTo>
                  <a:pt x="368" y="593"/>
                </a:lnTo>
                <a:lnTo>
                  <a:pt x="372" y="580"/>
                </a:lnTo>
                <a:lnTo>
                  <a:pt x="379" y="569"/>
                </a:lnTo>
                <a:lnTo>
                  <a:pt x="385" y="561"/>
                </a:lnTo>
                <a:lnTo>
                  <a:pt x="396" y="552"/>
                </a:lnTo>
                <a:lnTo>
                  <a:pt x="406" y="548"/>
                </a:lnTo>
                <a:lnTo>
                  <a:pt x="417" y="544"/>
                </a:lnTo>
                <a:lnTo>
                  <a:pt x="430" y="542"/>
                </a:lnTo>
                <a:lnTo>
                  <a:pt x="430" y="542"/>
                </a:lnTo>
                <a:close/>
                <a:moveTo>
                  <a:pt x="389" y="636"/>
                </a:moveTo>
                <a:lnTo>
                  <a:pt x="389" y="636"/>
                </a:lnTo>
                <a:lnTo>
                  <a:pt x="415" y="629"/>
                </a:lnTo>
                <a:lnTo>
                  <a:pt x="428" y="627"/>
                </a:lnTo>
                <a:lnTo>
                  <a:pt x="438" y="621"/>
                </a:lnTo>
                <a:lnTo>
                  <a:pt x="449" y="614"/>
                </a:lnTo>
                <a:lnTo>
                  <a:pt x="460" y="606"/>
                </a:lnTo>
                <a:lnTo>
                  <a:pt x="468" y="597"/>
                </a:lnTo>
                <a:lnTo>
                  <a:pt x="477" y="584"/>
                </a:lnTo>
                <a:lnTo>
                  <a:pt x="477" y="584"/>
                </a:lnTo>
                <a:lnTo>
                  <a:pt x="479" y="597"/>
                </a:lnTo>
                <a:lnTo>
                  <a:pt x="479" y="610"/>
                </a:lnTo>
                <a:lnTo>
                  <a:pt x="477" y="619"/>
                </a:lnTo>
                <a:lnTo>
                  <a:pt x="473" y="629"/>
                </a:lnTo>
                <a:lnTo>
                  <a:pt x="468" y="636"/>
                </a:lnTo>
                <a:lnTo>
                  <a:pt x="462" y="642"/>
                </a:lnTo>
                <a:lnTo>
                  <a:pt x="456" y="646"/>
                </a:lnTo>
                <a:lnTo>
                  <a:pt x="449" y="651"/>
                </a:lnTo>
                <a:lnTo>
                  <a:pt x="441" y="653"/>
                </a:lnTo>
                <a:lnTo>
                  <a:pt x="434" y="655"/>
                </a:lnTo>
                <a:lnTo>
                  <a:pt x="426" y="655"/>
                </a:lnTo>
                <a:lnTo>
                  <a:pt x="417" y="653"/>
                </a:lnTo>
                <a:lnTo>
                  <a:pt x="408" y="651"/>
                </a:lnTo>
                <a:lnTo>
                  <a:pt x="402" y="646"/>
                </a:lnTo>
                <a:lnTo>
                  <a:pt x="396" y="642"/>
                </a:lnTo>
                <a:lnTo>
                  <a:pt x="389" y="636"/>
                </a:lnTo>
                <a:lnTo>
                  <a:pt x="389" y="636"/>
                </a:lnTo>
                <a:close/>
                <a:moveTo>
                  <a:pt x="456" y="450"/>
                </a:moveTo>
                <a:lnTo>
                  <a:pt x="456" y="450"/>
                </a:lnTo>
                <a:lnTo>
                  <a:pt x="473" y="445"/>
                </a:lnTo>
                <a:lnTo>
                  <a:pt x="490" y="443"/>
                </a:lnTo>
                <a:lnTo>
                  <a:pt x="505" y="437"/>
                </a:lnTo>
                <a:lnTo>
                  <a:pt x="520" y="430"/>
                </a:lnTo>
                <a:lnTo>
                  <a:pt x="535" y="422"/>
                </a:lnTo>
                <a:lnTo>
                  <a:pt x="548" y="411"/>
                </a:lnTo>
                <a:lnTo>
                  <a:pt x="558" y="398"/>
                </a:lnTo>
                <a:lnTo>
                  <a:pt x="569" y="383"/>
                </a:lnTo>
                <a:lnTo>
                  <a:pt x="569" y="383"/>
                </a:lnTo>
                <a:lnTo>
                  <a:pt x="571" y="400"/>
                </a:lnTo>
                <a:lnTo>
                  <a:pt x="571" y="415"/>
                </a:lnTo>
                <a:lnTo>
                  <a:pt x="569" y="428"/>
                </a:lnTo>
                <a:lnTo>
                  <a:pt x="565" y="439"/>
                </a:lnTo>
                <a:lnTo>
                  <a:pt x="558" y="450"/>
                </a:lnTo>
                <a:lnTo>
                  <a:pt x="552" y="458"/>
                </a:lnTo>
                <a:lnTo>
                  <a:pt x="543" y="465"/>
                </a:lnTo>
                <a:lnTo>
                  <a:pt x="533" y="469"/>
                </a:lnTo>
                <a:lnTo>
                  <a:pt x="524" y="473"/>
                </a:lnTo>
                <a:lnTo>
                  <a:pt x="513" y="473"/>
                </a:lnTo>
                <a:lnTo>
                  <a:pt x="503" y="473"/>
                </a:lnTo>
                <a:lnTo>
                  <a:pt x="492" y="473"/>
                </a:lnTo>
                <a:lnTo>
                  <a:pt x="481" y="469"/>
                </a:lnTo>
                <a:lnTo>
                  <a:pt x="473" y="465"/>
                </a:lnTo>
                <a:lnTo>
                  <a:pt x="464" y="458"/>
                </a:lnTo>
                <a:lnTo>
                  <a:pt x="456" y="450"/>
                </a:lnTo>
                <a:lnTo>
                  <a:pt x="456" y="450"/>
                </a:lnTo>
                <a:close/>
                <a:moveTo>
                  <a:pt x="134" y="332"/>
                </a:moveTo>
                <a:lnTo>
                  <a:pt x="134" y="332"/>
                </a:lnTo>
                <a:lnTo>
                  <a:pt x="143" y="334"/>
                </a:lnTo>
                <a:lnTo>
                  <a:pt x="152" y="338"/>
                </a:lnTo>
                <a:lnTo>
                  <a:pt x="160" y="345"/>
                </a:lnTo>
                <a:lnTo>
                  <a:pt x="167" y="355"/>
                </a:lnTo>
                <a:lnTo>
                  <a:pt x="173" y="366"/>
                </a:lnTo>
                <a:lnTo>
                  <a:pt x="177" y="377"/>
                </a:lnTo>
                <a:lnTo>
                  <a:pt x="179" y="392"/>
                </a:lnTo>
                <a:lnTo>
                  <a:pt x="182" y="407"/>
                </a:lnTo>
                <a:lnTo>
                  <a:pt x="182" y="407"/>
                </a:lnTo>
                <a:lnTo>
                  <a:pt x="179" y="422"/>
                </a:lnTo>
                <a:lnTo>
                  <a:pt x="177" y="435"/>
                </a:lnTo>
                <a:lnTo>
                  <a:pt x="173" y="447"/>
                </a:lnTo>
                <a:lnTo>
                  <a:pt x="167" y="458"/>
                </a:lnTo>
                <a:lnTo>
                  <a:pt x="160" y="467"/>
                </a:lnTo>
                <a:lnTo>
                  <a:pt x="152" y="475"/>
                </a:lnTo>
                <a:lnTo>
                  <a:pt x="143" y="480"/>
                </a:lnTo>
                <a:lnTo>
                  <a:pt x="134" y="480"/>
                </a:lnTo>
                <a:lnTo>
                  <a:pt x="134" y="480"/>
                </a:lnTo>
                <a:lnTo>
                  <a:pt x="124" y="480"/>
                </a:lnTo>
                <a:lnTo>
                  <a:pt x="115" y="475"/>
                </a:lnTo>
                <a:lnTo>
                  <a:pt x="109" y="467"/>
                </a:lnTo>
                <a:lnTo>
                  <a:pt x="100" y="458"/>
                </a:lnTo>
                <a:lnTo>
                  <a:pt x="96" y="447"/>
                </a:lnTo>
                <a:lnTo>
                  <a:pt x="92" y="435"/>
                </a:lnTo>
                <a:lnTo>
                  <a:pt x="87" y="422"/>
                </a:lnTo>
                <a:lnTo>
                  <a:pt x="87" y="407"/>
                </a:lnTo>
                <a:lnTo>
                  <a:pt x="87" y="407"/>
                </a:lnTo>
                <a:lnTo>
                  <a:pt x="87" y="392"/>
                </a:lnTo>
                <a:lnTo>
                  <a:pt x="92" y="377"/>
                </a:lnTo>
                <a:lnTo>
                  <a:pt x="96" y="366"/>
                </a:lnTo>
                <a:lnTo>
                  <a:pt x="100" y="355"/>
                </a:lnTo>
                <a:lnTo>
                  <a:pt x="109" y="345"/>
                </a:lnTo>
                <a:lnTo>
                  <a:pt x="115" y="338"/>
                </a:lnTo>
                <a:lnTo>
                  <a:pt x="124" y="334"/>
                </a:lnTo>
                <a:lnTo>
                  <a:pt x="134" y="332"/>
                </a:lnTo>
                <a:lnTo>
                  <a:pt x="134" y="332"/>
                </a:lnTo>
                <a:close/>
              </a:path>
            </a:pathLst>
          </a:custGeom>
          <a:solidFill>
            <a:schemeClr val="bg1"/>
          </a:solidFill>
          <a:ln w="9525">
            <a:noFill/>
          </a:ln>
        </p:spPr>
        <p:txBody>
          <a:bodyPr/>
          <a:p>
            <a:endParaRPr altLang="en-US" lang="zh-CN"/>
          </a:p>
        </p:txBody>
      </p:sp>
      <p:grpSp>
        <p:nvGrpSpPr>
          <p:cNvPr id="139" name="组合 12"/>
          <p:cNvGrpSpPr/>
          <p:nvPr/>
        </p:nvGrpSpPr>
        <p:grpSpPr>
          <a:xfrm>
            <a:off x="3576638" y="3244850"/>
            <a:ext cx="236537" cy="184150"/>
            <a:chOff x="0" y="0"/>
            <a:chExt cx="1274763" cy="1189038"/>
          </a:xfrm>
        </p:grpSpPr>
        <p:sp>
          <p:nvSpPr>
            <p:cNvPr id="1049451" name="Freeform 16"/>
            <p:cNvSpPr/>
            <p:nvPr/>
          </p:nvSpPr>
          <p:spPr>
            <a:xfrm>
              <a:off x="119063" y="420687"/>
              <a:ext cx="44450" cy="217488"/>
            </a:xfrm>
            <a:custGeom>
              <a:avLst/>
              <a:ahLst/>
              <a:cxnLst>
                <a:cxn ang="0">
                  <a:pos x="28" y="124"/>
                </a:cxn>
                <a:cxn ang="0">
                  <a:pos x="28" y="124"/>
                </a:cxn>
                <a:cxn ang="0">
                  <a:pos x="26" y="129"/>
                </a:cxn>
                <a:cxn ang="0">
                  <a:pos x="24" y="133"/>
                </a:cxn>
                <a:cxn ang="0">
                  <a:pos x="20" y="137"/>
                </a:cxn>
                <a:cxn ang="0">
                  <a:pos x="13" y="137"/>
                </a:cxn>
                <a:cxn ang="0">
                  <a:pos x="13" y="137"/>
                </a:cxn>
                <a:cxn ang="0">
                  <a:pos x="9" y="137"/>
                </a:cxn>
                <a:cxn ang="0">
                  <a:pos x="5" y="133"/>
                </a:cxn>
                <a:cxn ang="0">
                  <a:pos x="0" y="129"/>
                </a:cxn>
                <a:cxn ang="0">
                  <a:pos x="0" y="124"/>
                </a:cxn>
                <a:cxn ang="0">
                  <a:pos x="0" y="13"/>
                </a:cxn>
                <a:cxn ang="0">
                  <a:pos x="0" y="13"/>
                </a:cxn>
                <a:cxn ang="0">
                  <a:pos x="0" y="9"/>
                </a:cxn>
                <a:cxn ang="0">
                  <a:pos x="5" y="4"/>
                </a:cxn>
                <a:cxn ang="0">
                  <a:pos x="9" y="0"/>
                </a:cxn>
                <a:cxn ang="0">
                  <a:pos x="13" y="0"/>
                </a:cxn>
                <a:cxn ang="0">
                  <a:pos x="13" y="0"/>
                </a:cxn>
                <a:cxn ang="0">
                  <a:pos x="20" y="0"/>
                </a:cxn>
                <a:cxn ang="0">
                  <a:pos x="24" y="4"/>
                </a:cxn>
                <a:cxn ang="0">
                  <a:pos x="26" y="9"/>
                </a:cxn>
                <a:cxn ang="0">
                  <a:pos x="28" y="13"/>
                </a:cxn>
                <a:cxn ang="0">
                  <a:pos x="28" y="124"/>
                </a:cxn>
              </a:cxnLst>
              <a:rect l="0" t="0" r="0" b="0"/>
              <a:pathLst>
                <a:path w="28" h="137">
                  <a:moveTo>
                    <a:pt x="28" y="124"/>
                  </a:moveTo>
                  <a:lnTo>
                    <a:pt x="28" y="124"/>
                  </a:lnTo>
                  <a:lnTo>
                    <a:pt x="26" y="129"/>
                  </a:lnTo>
                  <a:lnTo>
                    <a:pt x="24" y="133"/>
                  </a:lnTo>
                  <a:lnTo>
                    <a:pt x="20" y="137"/>
                  </a:lnTo>
                  <a:lnTo>
                    <a:pt x="13" y="137"/>
                  </a:lnTo>
                  <a:lnTo>
                    <a:pt x="13" y="137"/>
                  </a:lnTo>
                  <a:lnTo>
                    <a:pt x="9" y="137"/>
                  </a:lnTo>
                  <a:lnTo>
                    <a:pt x="5" y="133"/>
                  </a:lnTo>
                  <a:lnTo>
                    <a:pt x="0" y="129"/>
                  </a:lnTo>
                  <a:lnTo>
                    <a:pt x="0" y="124"/>
                  </a:lnTo>
                  <a:lnTo>
                    <a:pt x="0" y="13"/>
                  </a:lnTo>
                  <a:lnTo>
                    <a:pt x="0" y="13"/>
                  </a:lnTo>
                  <a:lnTo>
                    <a:pt x="0" y="9"/>
                  </a:lnTo>
                  <a:lnTo>
                    <a:pt x="5" y="4"/>
                  </a:lnTo>
                  <a:lnTo>
                    <a:pt x="9" y="0"/>
                  </a:lnTo>
                  <a:lnTo>
                    <a:pt x="13" y="0"/>
                  </a:lnTo>
                  <a:lnTo>
                    <a:pt x="13" y="0"/>
                  </a:lnTo>
                  <a:lnTo>
                    <a:pt x="20" y="0"/>
                  </a:lnTo>
                  <a:lnTo>
                    <a:pt x="24" y="4"/>
                  </a:lnTo>
                  <a:lnTo>
                    <a:pt x="26" y="9"/>
                  </a:lnTo>
                  <a:lnTo>
                    <a:pt x="28" y="13"/>
                  </a:lnTo>
                  <a:lnTo>
                    <a:pt x="28" y="124"/>
                  </a:lnTo>
                  <a:close/>
                </a:path>
              </a:pathLst>
            </a:custGeom>
            <a:solidFill>
              <a:schemeClr val="bg1"/>
            </a:solidFill>
            <a:ln w="9525">
              <a:noFill/>
            </a:ln>
          </p:spPr>
          <p:txBody>
            <a:bodyPr/>
            <a:p>
              <a:endParaRPr altLang="en-US" lang="zh-CN"/>
            </a:p>
          </p:txBody>
        </p:sp>
        <p:sp>
          <p:nvSpPr>
            <p:cNvPr id="1049452" name="Freeform 17"/>
            <p:cNvSpPr>
              <a:spLocks noEditPoints="1"/>
            </p:cNvSpPr>
            <p:nvPr/>
          </p:nvSpPr>
          <p:spPr>
            <a:xfrm>
              <a:off x="61913" y="185737"/>
              <a:ext cx="163513" cy="330200"/>
            </a:xfrm>
            <a:custGeom>
              <a:avLst/>
              <a:ahLst/>
              <a:cxnLst>
                <a:cxn ang="0">
                  <a:pos x="51" y="0"/>
                </a:cxn>
                <a:cxn ang="0">
                  <a:pos x="71" y="9"/>
                </a:cxn>
                <a:cxn ang="0">
                  <a:pos x="88" y="30"/>
                </a:cxn>
                <a:cxn ang="0">
                  <a:pos x="98" y="63"/>
                </a:cxn>
                <a:cxn ang="0">
                  <a:pos x="103" y="103"/>
                </a:cxn>
                <a:cxn ang="0">
                  <a:pos x="101" y="125"/>
                </a:cxn>
                <a:cxn ang="0">
                  <a:pos x="94" y="161"/>
                </a:cxn>
                <a:cxn ang="0">
                  <a:pos x="79" y="189"/>
                </a:cxn>
                <a:cxn ang="0">
                  <a:pos x="62" y="206"/>
                </a:cxn>
                <a:cxn ang="0">
                  <a:pos x="51" y="208"/>
                </a:cxn>
                <a:cxn ang="0">
                  <a:pos x="30" y="200"/>
                </a:cxn>
                <a:cxn ang="0">
                  <a:pos x="15" y="178"/>
                </a:cxn>
                <a:cxn ang="0">
                  <a:pos x="4" y="144"/>
                </a:cxn>
                <a:cxn ang="0">
                  <a:pos x="0" y="103"/>
                </a:cxn>
                <a:cxn ang="0">
                  <a:pos x="0" y="84"/>
                </a:cxn>
                <a:cxn ang="0">
                  <a:pos x="8" y="45"/>
                </a:cxn>
                <a:cxn ang="0">
                  <a:pos x="21" y="18"/>
                </a:cxn>
                <a:cxn ang="0">
                  <a:pos x="41" y="3"/>
                </a:cxn>
                <a:cxn ang="0">
                  <a:pos x="51" y="0"/>
                </a:cxn>
                <a:cxn ang="0">
                  <a:pos x="53" y="15"/>
                </a:cxn>
                <a:cxn ang="0">
                  <a:pos x="36" y="22"/>
                </a:cxn>
                <a:cxn ang="0">
                  <a:pos x="23" y="41"/>
                </a:cxn>
                <a:cxn ang="0">
                  <a:pos x="15" y="67"/>
                </a:cxn>
                <a:cxn ang="0">
                  <a:pos x="11" y="101"/>
                </a:cxn>
                <a:cxn ang="0">
                  <a:pos x="13" y="122"/>
                </a:cxn>
                <a:cxn ang="0">
                  <a:pos x="21" y="161"/>
                </a:cxn>
                <a:cxn ang="0">
                  <a:pos x="30" y="174"/>
                </a:cxn>
                <a:cxn ang="0">
                  <a:pos x="23" y="142"/>
                </a:cxn>
                <a:cxn ang="0">
                  <a:pos x="23" y="103"/>
                </a:cxn>
                <a:cxn ang="0">
                  <a:pos x="30" y="73"/>
                </a:cxn>
                <a:cxn ang="0">
                  <a:pos x="49" y="28"/>
                </a:cxn>
                <a:cxn ang="0">
                  <a:pos x="60" y="15"/>
                </a:cxn>
                <a:cxn ang="0">
                  <a:pos x="53" y="15"/>
                </a:cxn>
              </a:cxnLst>
              <a:rect l="0" t="0" r="0" b="0"/>
              <a:pathLst>
                <a:path w="103" h="208">
                  <a:moveTo>
                    <a:pt x="51" y="0"/>
                  </a:moveTo>
                  <a:lnTo>
                    <a:pt x="51" y="0"/>
                  </a:lnTo>
                  <a:lnTo>
                    <a:pt x="62" y="3"/>
                  </a:lnTo>
                  <a:lnTo>
                    <a:pt x="71" y="9"/>
                  </a:lnTo>
                  <a:lnTo>
                    <a:pt x="79" y="18"/>
                  </a:lnTo>
                  <a:lnTo>
                    <a:pt x="88" y="30"/>
                  </a:lnTo>
                  <a:lnTo>
                    <a:pt x="94" y="45"/>
                  </a:lnTo>
                  <a:lnTo>
                    <a:pt x="98" y="63"/>
                  </a:lnTo>
                  <a:lnTo>
                    <a:pt x="101" y="84"/>
                  </a:lnTo>
                  <a:lnTo>
                    <a:pt x="103" y="103"/>
                  </a:lnTo>
                  <a:lnTo>
                    <a:pt x="103" y="103"/>
                  </a:lnTo>
                  <a:lnTo>
                    <a:pt x="101" y="125"/>
                  </a:lnTo>
                  <a:lnTo>
                    <a:pt x="98" y="144"/>
                  </a:lnTo>
                  <a:lnTo>
                    <a:pt x="94" y="161"/>
                  </a:lnTo>
                  <a:lnTo>
                    <a:pt x="88" y="178"/>
                  </a:lnTo>
                  <a:lnTo>
                    <a:pt x="79" y="189"/>
                  </a:lnTo>
                  <a:lnTo>
                    <a:pt x="71" y="200"/>
                  </a:lnTo>
                  <a:lnTo>
                    <a:pt x="62" y="206"/>
                  </a:lnTo>
                  <a:lnTo>
                    <a:pt x="51" y="208"/>
                  </a:lnTo>
                  <a:lnTo>
                    <a:pt x="51" y="208"/>
                  </a:lnTo>
                  <a:lnTo>
                    <a:pt x="41" y="206"/>
                  </a:lnTo>
                  <a:lnTo>
                    <a:pt x="30" y="200"/>
                  </a:lnTo>
                  <a:lnTo>
                    <a:pt x="21" y="189"/>
                  </a:lnTo>
                  <a:lnTo>
                    <a:pt x="15" y="178"/>
                  </a:lnTo>
                  <a:lnTo>
                    <a:pt x="8" y="161"/>
                  </a:lnTo>
                  <a:lnTo>
                    <a:pt x="4" y="144"/>
                  </a:lnTo>
                  <a:lnTo>
                    <a:pt x="0" y="125"/>
                  </a:lnTo>
                  <a:lnTo>
                    <a:pt x="0" y="103"/>
                  </a:lnTo>
                  <a:lnTo>
                    <a:pt x="0" y="103"/>
                  </a:lnTo>
                  <a:lnTo>
                    <a:pt x="0" y="84"/>
                  </a:lnTo>
                  <a:lnTo>
                    <a:pt x="4" y="63"/>
                  </a:lnTo>
                  <a:lnTo>
                    <a:pt x="8" y="45"/>
                  </a:lnTo>
                  <a:lnTo>
                    <a:pt x="15" y="30"/>
                  </a:lnTo>
                  <a:lnTo>
                    <a:pt x="21" y="18"/>
                  </a:lnTo>
                  <a:lnTo>
                    <a:pt x="30" y="9"/>
                  </a:lnTo>
                  <a:lnTo>
                    <a:pt x="41" y="3"/>
                  </a:lnTo>
                  <a:lnTo>
                    <a:pt x="51" y="0"/>
                  </a:lnTo>
                  <a:lnTo>
                    <a:pt x="51" y="0"/>
                  </a:lnTo>
                  <a:close/>
                  <a:moveTo>
                    <a:pt x="53" y="15"/>
                  </a:moveTo>
                  <a:lnTo>
                    <a:pt x="53" y="15"/>
                  </a:lnTo>
                  <a:lnTo>
                    <a:pt x="45" y="15"/>
                  </a:lnTo>
                  <a:lnTo>
                    <a:pt x="36" y="22"/>
                  </a:lnTo>
                  <a:lnTo>
                    <a:pt x="30" y="30"/>
                  </a:lnTo>
                  <a:lnTo>
                    <a:pt x="23" y="41"/>
                  </a:lnTo>
                  <a:lnTo>
                    <a:pt x="19" y="54"/>
                  </a:lnTo>
                  <a:lnTo>
                    <a:pt x="15" y="67"/>
                  </a:lnTo>
                  <a:lnTo>
                    <a:pt x="11" y="84"/>
                  </a:lnTo>
                  <a:lnTo>
                    <a:pt x="11" y="101"/>
                  </a:lnTo>
                  <a:lnTo>
                    <a:pt x="11" y="101"/>
                  </a:lnTo>
                  <a:lnTo>
                    <a:pt x="13" y="122"/>
                  </a:lnTo>
                  <a:lnTo>
                    <a:pt x="17" y="144"/>
                  </a:lnTo>
                  <a:lnTo>
                    <a:pt x="21" y="161"/>
                  </a:lnTo>
                  <a:lnTo>
                    <a:pt x="30" y="174"/>
                  </a:lnTo>
                  <a:lnTo>
                    <a:pt x="30" y="174"/>
                  </a:lnTo>
                  <a:lnTo>
                    <a:pt x="26" y="159"/>
                  </a:lnTo>
                  <a:lnTo>
                    <a:pt x="23" y="142"/>
                  </a:lnTo>
                  <a:lnTo>
                    <a:pt x="23" y="122"/>
                  </a:lnTo>
                  <a:lnTo>
                    <a:pt x="23" y="103"/>
                  </a:lnTo>
                  <a:lnTo>
                    <a:pt x="23" y="103"/>
                  </a:lnTo>
                  <a:lnTo>
                    <a:pt x="30" y="73"/>
                  </a:lnTo>
                  <a:lnTo>
                    <a:pt x="38" y="50"/>
                  </a:lnTo>
                  <a:lnTo>
                    <a:pt x="49" y="28"/>
                  </a:lnTo>
                  <a:lnTo>
                    <a:pt x="53" y="22"/>
                  </a:lnTo>
                  <a:lnTo>
                    <a:pt x="60" y="15"/>
                  </a:lnTo>
                  <a:lnTo>
                    <a:pt x="60" y="15"/>
                  </a:lnTo>
                  <a:lnTo>
                    <a:pt x="53" y="15"/>
                  </a:lnTo>
                  <a:lnTo>
                    <a:pt x="53" y="15"/>
                  </a:lnTo>
                  <a:close/>
                </a:path>
              </a:pathLst>
            </a:custGeom>
            <a:solidFill>
              <a:schemeClr val="bg1"/>
            </a:solidFill>
            <a:ln w="9525">
              <a:noFill/>
            </a:ln>
          </p:spPr>
          <p:txBody>
            <a:bodyPr/>
            <a:p>
              <a:endParaRPr altLang="en-US" lang="zh-CN"/>
            </a:p>
          </p:txBody>
        </p:sp>
        <p:sp>
          <p:nvSpPr>
            <p:cNvPr id="1049453" name="Freeform 18"/>
            <p:cNvSpPr/>
            <p:nvPr/>
          </p:nvSpPr>
          <p:spPr>
            <a:xfrm>
              <a:off x="320675" y="420687"/>
              <a:ext cx="42863" cy="217488"/>
            </a:xfrm>
            <a:custGeom>
              <a:avLst/>
              <a:ahLst/>
              <a:cxnLst>
                <a:cxn ang="0">
                  <a:pos x="27" y="124"/>
                </a:cxn>
                <a:cxn ang="0">
                  <a:pos x="27" y="124"/>
                </a:cxn>
                <a:cxn ang="0">
                  <a:pos x="27" y="129"/>
                </a:cxn>
                <a:cxn ang="0">
                  <a:pos x="23" y="133"/>
                </a:cxn>
                <a:cxn ang="0">
                  <a:pos x="19" y="137"/>
                </a:cxn>
                <a:cxn ang="0">
                  <a:pos x="15" y="137"/>
                </a:cxn>
                <a:cxn ang="0">
                  <a:pos x="15" y="137"/>
                </a:cxn>
                <a:cxn ang="0">
                  <a:pos x="8" y="137"/>
                </a:cxn>
                <a:cxn ang="0">
                  <a:pos x="4" y="133"/>
                </a:cxn>
                <a:cxn ang="0">
                  <a:pos x="2" y="129"/>
                </a:cxn>
                <a:cxn ang="0">
                  <a:pos x="0" y="124"/>
                </a:cxn>
                <a:cxn ang="0">
                  <a:pos x="0" y="13"/>
                </a:cxn>
                <a:cxn ang="0">
                  <a:pos x="0" y="13"/>
                </a:cxn>
                <a:cxn ang="0">
                  <a:pos x="2" y="9"/>
                </a:cxn>
                <a:cxn ang="0">
                  <a:pos x="4" y="4"/>
                </a:cxn>
                <a:cxn ang="0">
                  <a:pos x="8" y="0"/>
                </a:cxn>
                <a:cxn ang="0">
                  <a:pos x="15" y="0"/>
                </a:cxn>
                <a:cxn ang="0">
                  <a:pos x="15" y="0"/>
                </a:cxn>
                <a:cxn ang="0">
                  <a:pos x="19" y="0"/>
                </a:cxn>
                <a:cxn ang="0">
                  <a:pos x="23" y="4"/>
                </a:cxn>
                <a:cxn ang="0">
                  <a:pos x="27" y="9"/>
                </a:cxn>
                <a:cxn ang="0">
                  <a:pos x="27" y="13"/>
                </a:cxn>
                <a:cxn ang="0">
                  <a:pos x="27" y="124"/>
                </a:cxn>
              </a:cxnLst>
              <a:rect l="0" t="0" r="0" b="0"/>
              <a:pathLst>
                <a:path w="27" h="137">
                  <a:moveTo>
                    <a:pt x="27" y="124"/>
                  </a:moveTo>
                  <a:lnTo>
                    <a:pt x="27" y="124"/>
                  </a:lnTo>
                  <a:lnTo>
                    <a:pt x="27" y="129"/>
                  </a:lnTo>
                  <a:lnTo>
                    <a:pt x="23" y="133"/>
                  </a:lnTo>
                  <a:lnTo>
                    <a:pt x="19" y="137"/>
                  </a:lnTo>
                  <a:lnTo>
                    <a:pt x="15" y="137"/>
                  </a:lnTo>
                  <a:lnTo>
                    <a:pt x="15" y="137"/>
                  </a:lnTo>
                  <a:lnTo>
                    <a:pt x="8" y="137"/>
                  </a:lnTo>
                  <a:lnTo>
                    <a:pt x="4" y="133"/>
                  </a:lnTo>
                  <a:lnTo>
                    <a:pt x="2" y="129"/>
                  </a:lnTo>
                  <a:lnTo>
                    <a:pt x="0" y="124"/>
                  </a:lnTo>
                  <a:lnTo>
                    <a:pt x="0" y="13"/>
                  </a:lnTo>
                  <a:lnTo>
                    <a:pt x="0" y="13"/>
                  </a:lnTo>
                  <a:lnTo>
                    <a:pt x="2" y="9"/>
                  </a:lnTo>
                  <a:lnTo>
                    <a:pt x="4" y="4"/>
                  </a:lnTo>
                  <a:lnTo>
                    <a:pt x="8" y="0"/>
                  </a:lnTo>
                  <a:lnTo>
                    <a:pt x="15" y="0"/>
                  </a:lnTo>
                  <a:lnTo>
                    <a:pt x="15" y="0"/>
                  </a:lnTo>
                  <a:lnTo>
                    <a:pt x="19" y="0"/>
                  </a:lnTo>
                  <a:lnTo>
                    <a:pt x="23" y="4"/>
                  </a:lnTo>
                  <a:lnTo>
                    <a:pt x="27" y="9"/>
                  </a:lnTo>
                  <a:lnTo>
                    <a:pt x="27" y="13"/>
                  </a:lnTo>
                  <a:lnTo>
                    <a:pt x="27" y="124"/>
                  </a:lnTo>
                  <a:close/>
                </a:path>
              </a:pathLst>
            </a:custGeom>
            <a:solidFill>
              <a:schemeClr val="bg1"/>
            </a:solidFill>
            <a:ln w="9525">
              <a:noFill/>
            </a:ln>
          </p:spPr>
          <p:txBody>
            <a:bodyPr/>
            <a:p>
              <a:endParaRPr altLang="en-US" lang="zh-CN"/>
            </a:p>
          </p:txBody>
        </p:sp>
        <p:sp>
          <p:nvSpPr>
            <p:cNvPr id="1049454" name="Freeform 19"/>
            <p:cNvSpPr>
              <a:spLocks noEditPoints="1"/>
            </p:cNvSpPr>
            <p:nvPr/>
          </p:nvSpPr>
          <p:spPr>
            <a:xfrm>
              <a:off x="261938" y="185737"/>
              <a:ext cx="163513" cy="330200"/>
            </a:xfrm>
            <a:custGeom>
              <a:avLst/>
              <a:ahLst/>
              <a:cxnLst>
                <a:cxn ang="0">
                  <a:pos x="52" y="0"/>
                </a:cxn>
                <a:cxn ang="0">
                  <a:pos x="73" y="9"/>
                </a:cxn>
                <a:cxn ang="0">
                  <a:pos x="88" y="30"/>
                </a:cxn>
                <a:cxn ang="0">
                  <a:pos x="99" y="63"/>
                </a:cxn>
                <a:cxn ang="0">
                  <a:pos x="103" y="103"/>
                </a:cxn>
                <a:cxn ang="0">
                  <a:pos x="103" y="125"/>
                </a:cxn>
                <a:cxn ang="0">
                  <a:pos x="94" y="161"/>
                </a:cxn>
                <a:cxn ang="0">
                  <a:pos x="82" y="189"/>
                </a:cxn>
                <a:cxn ang="0">
                  <a:pos x="62" y="206"/>
                </a:cxn>
                <a:cxn ang="0">
                  <a:pos x="52" y="208"/>
                </a:cxn>
                <a:cxn ang="0">
                  <a:pos x="32" y="200"/>
                </a:cxn>
                <a:cxn ang="0">
                  <a:pos x="15" y="178"/>
                </a:cxn>
                <a:cxn ang="0">
                  <a:pos x="4" y="144"/>
                </a:cxn>
                <a:cxn ang="0">
                  <a:pos x="0" y="103"/>
                </a:cxn>
                <a:cxn ang="0">
                  <a:pos x="2" y="84"/>
                </a:cxn>
                <a:cxn ang="0">
                  <a:pos x="9" y="45"/>
                </a:cxn>
                <a:cxn ang="0">
                  <a:pos x="24" y="18"/>
                </a:cxn>
                <a:cxn ang="0">
                  <a:pos x="41" y="3"/>
                </a:cxn>
                <a:cxn ang="0">
                  <a:pos x="52" y="0"/>
                </a:cxn>
                <a:cxn ang="0">
                  <a:pos x="56" y="15"/>
                </a:cxn>
                <a:cxn ang="0">
                  <a:pos x="39" y="22"/>
                </a:cxn>
                <a:cxn ang="0">
                  <a:pos x="24" y="41"/>
                </a:cxn>
                <a:cxn ang="0">
                  <a:pos x="15" y="67"/>
                </a:cxn>
                <a:cxn ang="0">
                  <a:pos x="11" y="101"/>
                </a:cxn>
                <a:cxn ang="0">
                  <a:pos x="13" y="122"/>
                </a:cxn>
                <a:cxn ang="0">
                  <a:pos x="24" y="161"/>
                </a:cxn>
                <a:cxn ang="0">
                  <a:pos x="32" y="174"/>
                </a:cxn>
                <a:cxn ang="0">
                  <a:pos x="24" y="142"/>
                </a:cxn>
                <a:cxn ang="0">
                  <a:pos x="26" y="103"/>
                </a:cxn>
                <a:cxn ang="0">
                  <a:pos x="30" y="73"/>
                </a:cxn>
                <a:cxn ang="0">
                  <a:pos x="49" y="28"/>
                </a:cxn>
                <a:cxn ang="0">
                  <a:pos x="62" y="15"/>
                </a:cxn>
                <a:cxn ang="0">
                  <a:pos x="56" y="15"/>
                </a:cxn>
              </a:cxnLst>
              <a:rect l="0" t="0" r="0" b="0"/>
              <a:pathLst>
                <a:path w="103" h="208">
                  <a:moveTo>
                    <a:pt x="52" y="0"/>
                  </a:moveTo>
                  <a:lnTo>
                    <a:pt x="52" y="0"/>
                  </a:lnTo>
                  <a:lnTo>
                    <a:pt x="62" y="3"/>
                  </a:lnTo>
                  <a:lnTo>
                    <a:pt x="73" y="9"/>
                  </a:lnTo>
                  <a:lnTo>
                    <a:pt x="82" y="18"/>
                  </a:lnTo>
                  <a:lnTo>
                    <a:pt x="88" y="30"/>
                  </a:lnTo>
                  <a:lnTo>
                    <a:pt x="94" y="45"/>
                  </a:lnTo>
                  <a:lnTo>
                    <a:pt x="99" y="63"/>
                  </a:lnTo>
                  <a:lnTo>
                    <a:pt x="103" y="84"/>
                  </a:lnTo>
                  <a:lnTo>
                    <a:pt x="103" y="103"/>
                  </a:lnTo>
                  <a:lnTo>
                    <a:pt x="103" y="103"/>
                  </a:lnTo>
                  <a:lnTo>
                    <a:pt x="103" y="125"/>
                  </a:lnTo>
                  <a:lnTo>
                    <a:pt x="99" y="144"/>
                  </a:lnTo>
                  <a:lnTo>
                    <a:pt x="94" y="161"/>
                  </a:lnTo>
                  <a:lnTo>
                    <a:pt x="88" y="178"/>
                  </a:lnTo>
                  <a:lnTo>
                    <a:pt x="82" y="189"/>
                  </a:lnTo>
                  <a:lnTo>
                    <a:pt x="73" y="200"/>
                  </a:lnTo>
                  <a:lnTo>
                    <a:pt x="62" y="206"/>
                  </a:lnTo>
                  <a:lnTo>
                    <a:pt x="52" y="208"/>
                  </a:lnTo>
                  <a:lnTo>
                    <a:pt x="52" y="208"/>
                  </a:lnTo>
                  <a:lnTo>
                    <a:pt x="41" y="206"/>
                  </a:lnTo>
                  <a:lnTo>
                    <a:pt x="32" y="200"/>
                  </a:lnTo>
                  <a:lnTo>
                    <a:pt x="24" y="189"/>
                  </a:lnTo>
                  <a:lnTo>
                    <a:pt x="15" y="178"/>
                  </a:lnTo>
                  <a:lnTo>
                    <a:pt x="9" y="161"/>
                  </a:lnTo>
                  <a:lnTo>
                    <a:pt x="4" y="144"/>
                  </a:lnTo>
                  <a:lnTo>
                    <a:pt x="2" y="125"/>
                  </a:lnTo>
                  <a:lnTo>
                    <a:pt x="0" y="103"/>
                  </a:lnTo>
                  <a:lnTo>
                    <a:pt x="0" y="103"/>
                  </a:lnTo>
                  <a:lnTo>
                    <a:pt x="2" y="84"/>
                  </a:lnTo>
                  <a:lnTo>
                    <a:pt x="4" y="63"/>
                  </a:lnTo>
                  <a:lnTo>
                    <a:pt x="9" y="45"/>
                  </a:lnTo>
                  <a:lnTo>
                    <a:pt x="15" y="30"/>
                  </a:lnTo>
                  <a:lnTo>
                    <a:pt x="24" y="18"/>
                  </a:lnTo>
                  <a:lnTo>
                    <a:pt x="32" y="9"/>
                  </a:lnTo>
                  <a:lnTo>
                    <a:pt x="41" y="3"/>
                  </a:lnTo>
                  <a:lnTo>
                    <a:pt x="52" y="0"/>
                  </a:lnTo>
                  <a:lnTo>
                    <a:pt x="52" y="0"/>
                  </a:lnTo>
                  <a:close/>
                  <a:moveTo>
                    <a:pt x="56" y="15"/>
                  </a:moveTo>
                  <a:lnTo>
                    <a:pt x="56" y="15"/>
                  </a:lnTo>
                  <a:lnTo>
                    <a:pt x="45" y="15"/>
                  </a:lnTo>
                  <a:lnTo>
                    <a:pt x="39" y="22"/>
                  </a:lnTo>
                  <a:lnTo>
                    <a:pt x="30" y="30"/>
                  </a:lnTo>
                  <a:lnTo>
                    <a:pt x="24" y="41"/>
                  </a:lnTo>
                  <a:lnTo>
                    <a:pt x="19" y="54"/>
                  </a:lnTo>
                  <a:lnTo>
                    <a:pt x="15" y="67"/>
                  </a:lnTo>
                  <a:lnTo>
                    <a:pt x="13" y="84"/>
                  </a:lnTo>
                  <a:lnTo>
                    <a:pt x="11" y="101"/>
                  </a:lnTo>
                  <a:lnTo>
                    <a:pt x="11" y="101"/>
                  </a:lnTo>
                  <a:lnTo>
                    <a:pt x="13" y="122"/>
                  </a:lnTo>
                  <a:lnTo>
                    <a:pt x="17" y="144"/>
                  </a:lnTo>
                  <a:lnTo>
                    <a:pt x="24" y="161"/>
                  </a:lnTo>
                  <a:lnTo>
                    <a:pt x="32" y="174"/>
                  </a:lnTo>
                  <a:lnTo>
                    <a:pt x="32" y="174"/>
                  </a:lnTo>
                  <a:lnTo>
                    <a:pt x="28" y="159"/>
                  </a:lnTo>
                  <a:lnTo>
                    <a:pt x="24" y="142"/>
                  </a:lnTo>
                  <a:lnTo>
                    <a:pt x="24" y="122"/>
                  </a:lnTo>
                  <a:lnTo>
                    <a:pt x="26" y="103"/>
                  </a:lnTo>
                  <a:lnTo>
                    <a:pt x="26" y="103"/>
                  </a:lnTo>
                  <a:lnTo>
                    <a:pt x="30" y="73"/>
                  </a:lnTo>
                  <a:lnTo>
                    <a:pt x="39" y="50"/>
                  </a:lnTo>
                  <a:lnTo>
                    <a:pt x="49" y="28"/>
                  </a:lnTo>
                  <a:lnTo>
                    <a:pt x="56" y="22"/>
                  </a:lnTo>
                  <a:lnTo>
                    <a:pt x="62" y="15"/>
                  </a:lnTo>
                  <a:lnTo>
                    <a:pt x="62" y="15"/>
                  </a:lnTo>
                  <a:lnTo>
                    <a:pt x="56" y="15"/>
                  </a:lnTo>
                  <a:lnTo>
                    <a:pt x="56" y="15"/>
                  </a:lnTo>
                  <a:close/>
                </a:path>
              </a:pathLst>
            </a:custGeom>
            <a:solidFill>
              <a:schemeClr val="bg1"/>
            </a:solidFill>
            <a:ln w="9525">
              <a:noFill/>
            </a:ln>
          </p:spPr>
          <p:txBody>
            <a:bodyPr/>
            <a:p>
              <a:endParaRPr altLang="en-US" lang="zh-CN"/>
            </a:p>
          </p:txBody>
        </p:sp>
        <p:sp>
          <p:nvSpPr>
            <p:cNvPr id="1049455" name="Freeform 20"/>
            <p:cNvSpPr/>
            <p:nvPr/>
          </p:nvSpPr>
          <p:spPr>
            <a:xfrm>
              <a:off x="350838" y="638175"/>
              <a:ext cx="322263" cy="550863"/>
            </a:xfrm>
            <a:custGeom>
              <a:avLst/>
              <a:ahLst/>
              <a:cxnLst>
                <a:cxn ang="0">
                  <a:pos x="184" y="0"/>
                </a:cxn>
                <a:cxn ang="0">
                  <a:pos x="184" y="0"/>
                </a:cxn>
                <a:cxn ang="0">
                  <a:pos x="150" y="30"/>
                </a:cxn>
                <a:cxn ang="0">
                  <a:pos x="120" y="64"/>
                </a:cxn>
                <a:cxn ang="0">
                  <a:pos x="92" y="103"/>
                </a:cxn>
                <a:cxn ang="0">
                  <a:pos x="66" y="146"/>
                </a:cxn>
                <a:cxn ang="0">
                  <a:pos x="43" y="191"/>
                </a:cxn>
                <a:cxn ang="0">
                  <a:pos x="26" y="240"/>
                </a:cxn>
                <a:cxn ang="0">
                  <a:pos x="11" y="291"/>
                </a:cxn>
                <a:cxn ang="0">
                  <a:pos x="0" y="347"/>
                </a:cxn>
                <a:cxn ang="0">
                  <a:pos x="0" y="347"/>
                </a:cxn>
                <a:cxn ang="0">
                  <a:pos x="150" y="347"/>
                </a:cxn>
                <a:cxn ang="0">
                  <a:pos x="150" y="347"/>
                </a:cxn>
                <a:cxn ang="0">
                  <a:pos x="141" y="323"/>
                </a:cxn>
                <a:cxn ang="0">
                  <a:pos x="135" y="298"/>
                </a:cxn>
                <a:cxn ang="0">
                  <a:pos x="130" y="274"/>
                </a:cxn>
                <a:cxn ang="0">
                  <a:pos x="128" y="251"/>
                </a:cxn>
                <a:cxn ang="0">
                  <a:pos x="126" y="229"/>
                </a:cxn>
                <a:cxn ang="0">
                  <a:pos x="126" y="206"/>
                </a:cxn>
                <a:cxn ang="0">
                  <a:pos x="128" y="184"/>
                </a:cxn>
                <a:cxn ang="0">
                  <a:pos x="130" y="161"/>
                </a:cxn>
                <a:cxn ang="0">
                  <a:pos x="135" y="139"/>
                </a:cxn>
                <a:cxn ang="0">
                  <a:pos x="141" y="120"/>
                </a:cxn>
                <a:cxn ang="0">
                  <a:pos x="150" y="99"/>
                </a:cxn>
                <a:cxn ang="0">
                  <a:pos x="158" y="79"/>
                </a:cxn>
                <a:cxn ang="0">
                  <a:pos x="178" y="39"/>
                </a:cxn>
                <a:cxn ang="0">
                  <a:pos x="203" y="2"/>
                </a:cxn>
                <a:cxn ang="0">
                  <a:pos x="203" y="2"/>
                </a:cxn>
                <a:cxn ang="0">
                  <a:pos x="184" y="0"/>
                </a:cxn>
                <a:cxn ang="0">
                  <a:pos x="184" y="0"/>
                </a:cxn>
              </a:cxnLst>
              <a:rect l="0" t="0" r="0" b="0"/>
              <a:pathLst>
                <a:path w="203" h="347">
                  <a:moveTo>
                    <a:pt x="184" y="0"/>
                  </a:moveTo>
                  <a:lnTo>
                    <a:pt x="184" y="0"/>
                  </a:lnTo>
                  <a:lnTo>
                    <a:pt x="150" y="30"/>
                  </a:lnTo>
                  <a:lnTo>
                    <a:pt x="120" y="64"/>
                  </a:lnTo>
                  <a:lnTo>
                    <a:pt x="92" y="103"/>
                  </a:lnTo>
                  <a:lnTo>
                    <a:pt x="66" y="146"/>
                  </a:lnTo>
                  <a:lnTo>
                    <a:pt x="43" y="191"/>
                  </a:lnTo>
                  <a:lnTo>
                    <a:pt x="26" y="240"/>
                  </a:lnTo>
                  <a:lnTo>
                    <a:pt x="11" y="291"/>
                  </a:lnTo>
                  <a:lnTo>
                    <a:pt x="0" y="347"/>
                  </a:lnTo>
                  <a:lnTo>
                    <a:pt x="0" y="347"/>
                  </a:lnTo>
                  <a:lnTo>
                    <a:pt x="150" y="347"/>
                  </a:lnTo>
                  <a:lnTo>
                    <a:pt x="150" y="347"/>
                  </a:lnTo>
                  <a:lnTo>
                    <a:pt x="141" y="323"/>
                  </a:lnTo>
                  <a:lnTo>
                    <a:pt x="135" y="298"/>
                  </a:lnTo>
                  <a:lnTo>
                    <a:pt x="130" y="274"/>
                  </a:lnTo>
                  <a:lnTo>
                    <a:pt x="128" y="251"/>
                  </a:lnTo>
                  <a:lnTo>
                    <a:pt x="126" y="229"/>
                  </a:lnTo>
                  <a:lnTo>
                    <a:pt x="126" y="206"/>
                  </a:lnTo>
                  <a:lnTo>
                    <a:pt x="128" y="184"/>
                  </a:lnTo>
                  <a:lnTo>
                    <a:pt x="130" y="161"/>
                  </a:lnTo>
                  <a:lnTo>
                    <a:pt x="135" y="139"/>
                  </a:lnTo>
                  <a:lnTo>
                    <a:pt x="141" y="120"/>
                  </a:lnTo>
                  <a:lnTo>
                    <a:pt x="150" y="99"/>
                  </a:lnTo>
                  <a:lnTo>
                    <a:pt x="158" y="79"/>
                  </a:lnTo>
                  <a:lnTo>
                    <a:pt x="178" y="39"/>
                  </a:lnTo>
                  <a:lnTo>
                    <a:pt x="203" y="2"/>
                  </a:lnTo>
                  <a:lnTo>
                    <a:pt x="203" y="2"/>
                  </a:lnTo>
                  <a:lnTo>
                    <a:pt x="184" y="0"/>
                  </a:lnTo>
                  <a:lnTo>
                    <a:pt x="184" y="0"/>
                  </a:lnTo>
                  <a:close/>
                </a:path>
              </a:pathLst>
            </a:custGeom>
            <a:solidFill>
              <a:schemeClr val="bg1"/>
            </a:solidFill>
            <a:ln w="9525">
              <a:noFill/>
            </a:ln>
          </p:spPr>
          <p:txBody>
            <a:bodyPr/>
            <a:p>
              <a:endParaRPr altLang="en-US" lang="zh-CN"/>
            </a:p>
          </p:txBody>
        </p:sp>
        <p:sp>
          <p:nvSpPr>
            <p:cNvPr id="1049456" name="Freeform 21"/>
            <p:cNvSpPr/>
            <p:nvPr/>
          </p:nvSpPr>
          <p:spPr>
            <a:xfrm>
              <a:off x="622300" y="638175"/>
              <a:ext cx="276225" cy="550863"/>
            </a:xfrm>
            <a:custGeom>
              <a:avLst/>
              <a:ahLst/>
              <a:cxnLst>
                <a:cxn ang="0">
                  <a:pos x="62" y="0"/>
                </a:cxn>
                <a:cxn ang="0">
                  <a:pos x="62" y="0"/>
                </a:cxn>
                <a:cxn ang="0">
                  <a:pos x="43" y="26"/>
                </a:cxn>
                <a:cxn ang="0">
                  <a:pos x="30" y="49"/>
                </a:cxn>
                <a:cxn ang="0">
                  <a:pos x="19" y="75"/>
                </a:cxn>
                <a:cxn ang="0">
                  <a:pos x="11" y="99"/>
                </a:cxn>
                <a:cxn ang="0">
                  <a:pos x="4" y="124"/>
                </a:cxn>
                <a:cxn ang="0">
                  <a:pos x="2" y="150"/>
                </a:cxn>
                <a:cxn ang="0">
                  <a:pos x="0" y="173"/>
                </a:cxn>
                <a:cxn ang="0">
                  <a:pos x="2" y="199"/>
                </a:cxn>
                <a:cxn ang="0">
                  <a:pos x="7" y="244"/>
                </a:cxn>
                <a:cxn ang="0">
                  <a:pos x="13" y="285"/>
                </a:cxn>
                <a:cxn ang="0">
                  <a:pos x="19" y="319"/>
                </a:cxn>
                <a:cxn ang="0">
                  <a:pos x="22" y="347"/>
                </a:cxn>
                <a:cxn ang="0">
                  <a:pos x="22" y="347"/>
                </a:cxn>
                <a:cxn ang="0">
                  <a:pos x="174" y="347"/>
                </a:cxn>
                <a:cxn ang="0">
                  <a:pos x="174" y="347"/>
                </a:cxn>
                <a:cxn ang="0">
                  <a:pos x="167" y="328"/>
                </a:cxn>
                <a:cxn ang="0">
                  <a:pos x="159" y="308"/>
                </a:cxn>
                <a:cxn ang="0">
                  <a:pos x="139" y="270"/>
                </a:cxn>
                <a:cxn ang="0">
                  <a:pos x="118" y="227"/>
                </a:cxn>
                <a:cxn ang="0">
                  <a:pos x="96" y="182"/>
                </a:cxn>
                <a:cxn ang="0">
                  <a:pos x="88" y="161"/>
                </a:cxn>
                <a:cxn ang="0">
                  <a:pos x="79" y="137"/>
                </a:cxn>
                <a:cxn ang="0">
                  <a:pos x="73" y="116"/>
                </a:cxn>
                <a:cxn ang="0">
                  <a:pos x="69" y="92"/>
                </a:cxn>
                <a:cxn ang="0">
                  <a:pos x="69" y="69"/>
                </a:cxn>
                <a:cxn ang="0">
                  <a:pos x="69" y="47"/>
                </a:cxn>
                <a:cxn ang="0">
                  <a:pos x="73" y="24"/>
                </a:cxn>
                <a:cxn ang="0">
                  <a:pos x="81" y="2"/>
                </a:cxn>
                <a:cxn ang="0">
                  <a:pos x="81" y="2"/>
                </a:cxn>
                <a:cxn ang="0">
                  <a:pos x="62" y="0"/>
                </a:cxn>
                <a:cxn ang="0">
                  <a:pos x="62" y="0"/>
                </a:cxn>
              </a:cxnLst>
              <a:rect l="0" t="0" r="0" b="0"/>
              <a:pathLst>
                <a:path w="174" h="347">
                  <a:moveTo>
                    <a:pt x="62" y="0"/>
                  </a:moveTo>
                  <a:lnTo>
                    <a:pt x="62" y="0"/>
                  </a:lnTo>
                  <a:lnTo>
                    <a:pt x="43" y="26"/>
                  </a:lnTo>
                  <a:lnTo>
                    <a:pt x="30" y="49"/>
                  </a:lnTo>
                  <a:lnTo>
                    <a:pt x="19" y="75"/>
                  </a:lnTo>
                  <a:lnTo>
                    <a:pt x="11" y="99"/>
                  </a:lnTo>
                  <a:lnTo>
                    <a:pt x="4" y="124"/>
                  </a:lnTo>
                  <a:lnTo>
                    <a:pt x="2" y="150"/>
                  </a:lnTo>
                  <a:lnTo>
                    <a:pt x="0" y="173"/>
                  </a:lnTo>
                  <a:lnTo>
                    <a:pt x="2" y="199"/>
                  </a:lnTo>
                  <a:lnTo>
                    <a:pt x="7" y="244"/>
                  </a:lnTo>
                  <a:lnTo>
                    <a:pt x="13" y="285"/>
                  </a:lnTo>
                  <a:lnTo>
                    <a:pt x="19" y="319"/>
                  </a:lnTo>
                  <a:lnTo>
                    <a:pt x="22" y="347"/>
                  </a:lnTo>
                  <a:lnTo>
                    <a:pt x="22" y="347"/>
                  </a:lnTo>
                  <a:lnTo>
                    <a:pt x="174" y="347"/>
                  </a:lnTo>
                  <a:lnTo>
                    <a:pt x="174" y="347"/>
                  </a:lnTo>
                  <a:lnTo>
                    <a:pt x="167" y="328"/>
                  </a:lnTo>
                  <a:lnTo>
                    <a:pt x="159" y="308"/>
                  </a:lnTo>
                  <a:lnTo>
                    <a:pt x="139" y="270"/>
                  </a:lnTo>
                  <a:lnTo>
                    <a:pt x="118" y="227"/>
                  </a:lnTo>
                  <a:lnTo>
                    <a:pt x="96" y="182"/>
                  </a:lnTo>
                  <a:lnTo>
                    <a:pt x="88" y="161"/>
                  </a:lnTo>
                  <a:lnTo>
                    <a:pt x="79" y="137"/>
                  </a:lnTo>
                  <a:lnTo>
                    <a:pt x="73" y="116"/>
                  </a:lnTo>
                  <a:lnTo>
                    <a:pt x="69" y="92"/>
                  </a:lnTo>
                  <a:lnTo>
                    <a:pt x="69" y="69"/>
                  </a:lnTo>
                  <a:lnTo>
                    <a:pt x="69" y="47"/>
                  </a:lnTo>
                  <a:lnTo>
                    <a:pt x="73" y="24"/>
                  </a:lnTo>
                  <a:lnTo>
                    <a:pt x="81" y="2"/>
                  </a:lnTo>
                  <a:lnTo>
                    <a:pt x="81" y="2"/>
                  </a:lnTo>
                  <a:lnTo>
                    <a:pt x="62" y="0"/>
                  </a:lnTo>
                  <a:lnTo>
                    <a:pt x="62" y="0"/>
                  </a:lnTo>
                  <a:close/>
                </a:path>
              </a:pathLst>
            </a:custGeom>
            <a:solidFill>
              <a:schemeClr val="bg1"/>
            </a:solidFill>
            <a:ln w="9525">
              <a:noFill/>
            </a:ln>
          </p:spPr>
          <p:txBody>
            <a:bodyPr/>
            <a:p>
              <a:endParaRPr altLang="en-US" lang="zh-CN"/>
            </a:p>
          </p:txBody>
        </p:sp>
        <p:sp>
          <p:nvSpPr>
            <p:cNvPr id="1049457" name="Freeform 22"/>
            <p:cNvSpPr/>
            <p:nvPr/>
          </p:nvSpPr>
          <p:spPr>
            <a:xfrm>
              <a:off x="788988" y="638175"/>
              <a:ext cx="455613" cy="550863"/>
            </a:xfrm>
            <a:custGeom>
              <a:avLst/>
              <a:ahLst/>
              <a:cxnLst>
                <a:cxn ang="0">
                  <a:pos x="17" y="0"/>
                </a:cxn>
                <a:cxn ang="0">
                  <a:pos x="17" y="0"/>
                </a:cxn>
                <a:cxn ang="0">
                  <a:pos x="6" y="24"/>
                </a:cxn>
                <a:cxn ang="0">
                  <a:pos x="0" y="45"/>
                </a:cxn>
                <a:cxn ang="0">
                  <a:pos x="0" y="66"/>
                </a:cxn>
                <a:cxn ang="0">
                  <a:pos x="2" y="88"/>
                </a:cxn>
                <a:cxn ang="0">
                  <a:pos x="6" y="109"/>
                </a:cxn>
                <a:cxn ang="0">
                  <a:pos x="15" y="129"/>
                </a:cxn>
                <a:cxn ang="0">
                  <a:pos x="26" y="148"/>
                </a:cxn>
                <a:cxn ang="0">
                  <a:pos x="39" y="169"/>
                </a:cxn>
                <a:cxn ang="0">
                  <a:pos x="66" y="210"/>
                </a:cxn>
                <a:cxn ang="0">
                  <a:pos x="94" y="253"/>
                </a:cxn>
                <a:cxn ang="0">
                  <a:pos x="109" y="274"/>
                </a:cxn>
                <a:cxn ang="0">
                  <a:pos x="120" y="298"/>
                </a:cxn>
                <a:cxn ang="0">
                  <a:pos x="131" y="323"/>
                </a:cxn>
                <a:cxn ang="0">
                  <a:pos x="137" y="347"/>
                </a:cxn>
                <a:cxn ang="0">
                  <a:pos x="137" y="347"/>
                </a:cxn>
                <a:cxn ang="0">
                  <a:pos x="287" y="347"/>
                </a:cxn>
                <a:cxn ang="0">
                  <a:pos x="287" y="347"/>
                </a:cxn>
                <a:cxn ang="0">
                  <a:pos x="287" y="338"/>
                </a:cxn>
                <a:cxn ang="0">
                  <a:pos x="285" y="328"/>
                </a:cxn>
                <a:cxn ang="0">
                  <a:pos x="278" y="308"/>
                </a:cxn>
                <a:cxn ang="0">
                  <a:pos x="265" y="289"/>
                </a:cxn>
                <a:cxn ang="0">
                  <a:pos x="248" y="268"/>
                </a:cxn>
                <a:cxn ang="0">
                  <a:pos x="227" y="246"/>
                </a:cxn>
                <a:cxn ang="0">
                  <a:pos x="206" y="225"/>
                </a:cxn>
                <a:cxn ang="0">
                  <a:pos x="156" y="180"/>
                </a:cxn>
                <a:cxn ang="0">
                  <a:pos x="107" y="137"/>
                </a:cxn>
                <a:cxn ang="0">
                  <a:pos x="86" y="114"/>
                </a:cxn>
                <a:cxn ang="0">
                  <a:pos x="66" y="92"/>
                </a:cxn>
                <a:cxn ang="0">
                  <a:pos x="51" y="69"/>
                </a:cxn>
                <a:cxn ang="0">
                  <a:pos x="41" y="45"/>
                </a:cxn>
                <a:cxn ang="0">
                  <a:pos x="39" y="34"/>
                </a:cxn>
                <a:cxn ang="0">
                  <a:pos x="36" y="24"/>
                </a:cxn>
                <a:cxn ang="0">
                  <a:pos x="36" y="13"/>
                </a:cxn>
                <a:cxn ang="0">
                  <a:pos x="36" y="2"/>
                </a:cxn>
                <a:cxn ang="0">
                  <a:pos x="36" y="2"/>
                </a:cxn>
                <a:cxn ang="0">
                  <a:pos x="17" y="0"/>
                </a:cxn>
                <a:cxn ang="0">
                  <a:pos x="17" y="0"/>
                </a:cxn>
              </a:cxnLst>
              <a:rect l="0" t="0" r="0" b="0"/>
              <a:pathLst>
                <a:path w="287" h="347">
                  <a:moveTo>
                    <a:pt x="17" y="0"/>
                  </a:moveTo>
                  <a:lnTo>
                    <a:pt x="17" y="0"/>
                  </a:lnTo>
                  <a:lnTo>
                    <a:pt x="6" y="24"/>
                  </a:lnTo>
                  <a:lnTo>
                    <a:pt x="0" y="45"/>
                  </a:lnTo>
                  <a:lnTo>
                    <a:pt x="0" y="66"/>
                  </a:lnTo>
                  <a:lnTo>
                    <a:pt x="2" y="88"/>
                  </a:lnTo>
                  <a:lnTo>
                    <a:pt x="6" y="109"/>
                  </a:lnTo>
                  <a:lnTo>
                    <a:pt x="15" y="129"/>
                  </a:lnTo>
                  <a:lnTo>
                    <a:pt x="26" y="148"/>
                  </a:lnTo>
                  <a:lnTo>
                    <a:pt x="39" y="169"/>
                  </a:lnTo>
                  <a:lnTo>
                    <a:pt x="66" y="210"/>
                  </a:lnTo>
                  <a:lnTo>
                    <a:pt x="94" y="253"/>
                  </a:lnTo>
                  <a:lnTo>
                    <a:pt x="109" y="274"/>
                  </a:lnTo>
                  <a:lnTo>
                    <a:pt x="120" y="298"/>
                  </a:lnTo>
                  <a:lnTo>
                    <a:pt x="131" y="323"/>
                  </a:lnTo>
                  <a:lnTo>
                    <a:pt x="137" y="347"/>
                  </a:lnTo>
                  <a:lnTo>
                    <a:pt x="137" y="347"/>
                  </a:lnTo>
                  <a:lnTo>
                    <a:pt x="287" y="347"/>
                  </a:lnTo>
                  <a:lnTo>
                    <a:pt x="287" y="347"/>
                  </a:lnTo>
                  <a:lnTo>
                    <a:pt x="287" y="338"/>
                  </a:lnTo>
                  <a:lnTo>
                    <a:pt x="285" y="328"/>
                  </a:lnTo>
                  <a:lnTo>
                    <a:pt x="278" y="308"/>
                  </a:lnTo>
                  <a:lnTo>
                    <a:pt x="265" y="289"/>
                  </a:lnTo>
                  <a:lnTo>
                    <a:pt x="248" y="268"/>
                  </a:lnTo>
                  <a:lnTo>
                    <a:pt x="227" y="246"/>
                  </a:lnTo>
                  <a:lnTo>
                    <a:pt x="206" y="225"/>
                  </a:lnTo>
                  <a:lnTo>
                    <a:pt x="156" y="180"/>
                  </a:lnTo>
                  <a:lnTo>
                    <a:pt x="107" y="137"/>
                  </a:lnTo>
                  <a:lnTo>
                    <a:pt x="86" y="114"/>
                  </a:lnTo>
                  <a:lnTo>
                    <a:pt x="66" y="92"/>
                  </a:lnTo>
                  <a:lnTo>
                    <a:pt x="51" y="69"/>
                  </a:lnTo>
                  <a:lnTo>
                    <a:pt x="41" y="45"/>
                  </a:lnTo>
                  <a:lnTo>
                    <a:pt x="39" y="34"/>
                  </a:lnTo>
                  <a:lnTo>
                    <a:pt x="36" y="24"/>
                  </a:lnTo>
                  <a:lnTo>
                    <a:pt x="36" y="13"/>
                  </a:lnTo>
                  <a:lnTo>
                    <a:pt x="36" y="2"/>
                  </a:lnTo>
                  <a:lnTo>
                    <a:pt x="36" y="2"/>
                  </a:lnTo>
                  <a:lnTo>
                    <a:pt x="17" y="0"/>
                  </a:lnTo>
                  <a:lnTo>
                    <a:pt x="17" y="0"/>
                  </a:lnTo>
                  <a:close/>
                </a:path>
              </a:pathLst>
            </a:custGeom>
            <a:solidFill>
              <a:schemeClr val="bg1"/>
            </a:solidFill>
            <a:ln w="9525">
              <a:noFill/>
            </a:ln>
          </p:spPr>
          <p:txBody>
            <a:bodyPr/>
            <a:p>
              <a:endParaRPr altLang="en-US" lang="zh-CN"/>
            </a:p>
          </p:txBody>
        </p:sp>
        <p:sp>
          <p:nvSpPr>
            <p:cNvPr id="1049458" name="Freeform 23"/>
            <p:cNvSpPr/>
            <p:nvPr/>
          </p:nvSpPr>
          <p:spPr>
            <a:xfrm>
              <a:off x="20638" y="644525"/>
              <a:ext cx="544513" cy="544513"/>
            </a:xfrm>
            <a:custGeom>
              <a:avLst/>
              <a:ahLst/>
              <a:cxnLst>
                <a:cxn ang="0">
                  <a:pos x="306" y="0"/>
                </a:cxn>
                <a:cxn ang="0">
                  <a:pos x="306" y="0"/>
                </a:cxn>
                <a:cxn ang="0">
                  <a:pos x="223" y="65"/>
                </a:cxn>
                <a:cxn ang="0">
                  <a:pos x="174" y="101"/>
                </a:cxn>
                <a:cxn ang="0">
                  <a:pos x="127" y="142"/>
                </a:cxn>
                <a:cxn ang="0">
                  <a:pos x="105" y="165"/>
                </a:cxn>
                <a:cxn ang="0">
                  <a:pos x="84" y="187"/>
                </a:cxn>
                <a:cxn ang="0">
                  <a:pos x="62" y="210"/>
                </a:cxn>
                <a:cxn ang="0">
                  <a:pos x="45" y="236"/>
                </a:cxn>
                <a:cxn ang="0">
                  <a:pos x="30" y="262"/>
                </a:cxn>
                <a:cxn ang="0">
                  <a:pos x="17" y="287"/>
                </a:cxn>
                <a:cxn ang="0">
                  <a:pos x="7" y="315"/>
                </a:cxn>
                <a:cxn ang="0">
                  <a:pos x="0" y="343"/>
                </a:cxn>
                <a:cxn ang="0">
                  <a:pos x="0" y="343"/>
                </a:cxn>
                <a:cxn ang="0">
                  <a:pos x="163" y="343"/>
                </a:cxn>
                <a:cxn ang="0">
                  <a:pos x="163" y="343"/>
                </a:cxn>
                <a:cxn ang="0">
                  <a:pos x="161" y="315"/>
                </a:cxn>
                <a:cxn ang="0">
                  <a:pos x="163" y="287"/>
                </a:cxn>
                <a:cxn ang="0">
                  <a:pos x="167" y="259"/>
                </a:cxn>
                <a:cxn ang="0">
                  <a:pos x="176" y="232"/>
                </a:cxn>
                <a:cxn ang="0">
                  <a:pos x="186" y="206"/>
                </a:cxn>
                <a:cxn ang="0">
                  <a:pos x="199" y="180"/>
                </a:cxn>
                <a:cxn ang="0">
                  <a:pos x="212" y="155"/>
                </a:cxn>
                <a:cxn ang="0">
                  <a:pos x="227" y="131"/>
                </a:cxn>
                <a:cxn ang="0">
                  <a:pos x="259" y="88"/>
                </a:cxn>
                <a:cxn ang="0">
                  <a:pos x="291" y="52"/>
                </a:cxn>
                <a:cxn ang="0">
                  <a:pos x="319" y="22"/>
                </a:cxn>
                <a:cxn ang="0">
                  <a:pos x="343" y="0"/>
                </a:cxn>
                <a:cxn ang="0">
                  <a:pos x="343" y="0"/>
                </a:cxn>
                <a:cxn ang="0">
                  <a:pos x="306" y="0"/>
                </a:cxn>
                <a:cxn ang="0">
                  <a:pos x="306" y="0"/>
                </a:cxn>
              </a:cxnLst>
              <a:rect l="0" t="0" r="0" b="0"/>
              <a:pathLst>
                <a:path w="343" h="343">
                  <a:moveTo>
                    <a:pt x="306" y="0"/>
                  </a:moveTo>
                  <a:lnTo>
                    <a:pt x="306" y="0"/>
                  </a:lnTo>
                  <a:lnTo>
                    <a:pt x="223" y="65"/>
                  </a:lnTo>
                  <a:lnTo>
                    <a:pt x="174" y="101"/>
                  </a:lnTo>
                  <a:lnTo>
                    <a:pt x="127" y="142"/>
                  </a:lnTo>
                  <a:lnTo>
                    <a:pt x="105" y="165"/>
                  </a:lnTo>
                  <a:lnTo>
                    <a:pt x="84" y="187"/>
                  </a:lnTo>
                  <a:lnTo>
                    <a:pt x="62" y="210"/>
                  </a:lnTo>
                  <a:lnTo>
                    <a:pt x="45" y="236"/>
                  </a:lnTo>
                  <a:lnTo>
                    <a:pt x="30" y="262"/>
                  </a:lnTo>
                  <a:lnTo>
                    <a:pt x="17" y="287"/>
                  </a:lnTo>
                  <a:lnTo>
                    <a:pt x="7" y="315"/>
                  </a:lnTo>
                  <a:lnTo>
                    <a:pt x="0" y="343"/>
                  </a:lnTo>
                  <a:lnTo>
                    <a:pt x="0" y="343"/>
                  </a:lnTo>
                  <a:lnTo>
                    <a:pt x="163" y="343"/>
                  </a:lnTo>
                  <a:lnTo>
                    <a:pt x="163" y="343"/>
                  </a:lnTo>
                  <a:lnTo>
                    <a:pt x="161" y="315"/>
                  </a:lnTo>
                  <a:lnTo>
                    <a:pt x="163" y="287"/>
                  </a:lnTo>
                  <a:lnTo>
                    <a:pt x="167" y="259"/>
                  </a:lnTo>
                  <a:lnTo>
                    <a:pt x="176" y="232"/>
                  </a:lnTo>
                  <a:lnTo>
                    <a:pt x="186" y="206"/>
                  </a:lnTo>
                  <a:lnTo>
                    <a:pt x="199" y="180"/>
                  </a:lnTo>
                  <a:lnTo>
                    <a:pt x="212" y="155"/>
                  </a:lnTo>
                  <a:lnTo>
                    <a:pt x="227" y="131"/>
                  </a:lnTo>
                  <a:lnTo>
                    <a:pt x="259" y="88"/>
                  </a:lnTo>
                  <a:lnTo>
                    <a:pt x="291" y="52"/>
                  </a:lnTo>
                  <a:lnTo>
                    <a:pt x="319" y="22"/>
                  </a:lnTo>
                  <a:lnTo>
                    <a:pt x="343" y="0"/>
                  </a:lnTo>
                  <a:lnTo>
                    <a:pt x="343" y="0"/>
                  </a:lnTo>
                  <a:lnTo>
                    <a:pt x="306" y="0"/>
                  </a:lnTo>
                  <a:lnTo>
                    <a:pt x="306" y="0"/>
                  </a:lnTo>
                  <a:close/>
                </a:path>
              </a:pathLst>
            </a:custGeom>
            <a:solidFill>
              <a:schemeClr val="bg1"/>
            </a:solidFill>
            <a:ln w="9525">
              <a:noFill/>
            </a:ln>
          </p:spPr>
          <p:txBody>
            <a:bodyPr/>
            <a:p>
              <a:endParaRPr altLang="en-US" lang="zh-CN"/>
            </a:p>
          </p:txBody>
        </p:sp>
        <p:sp>
          <p:nvSpPr>
            <p:cNvPr id="1049459" name="Freeform 24"/>
            <p:cNvSpPr/>
            <p:nvPr/>
          </p:nvSpPr>
          <p:spPr>
            <a:xfrm>
              <a:off x="0" y="652462"/>
              <a:ext cx="442913" cy="342900"/>
            </a:xfrm>
            <a:custGeom>
              <a:avLst/>
              <a:ahLst/>
              <a:cxnLst>
                <a:cxn ang="0">
                  <a:pos x="3" y="216"/>
                </a:cxn>
                <a:cxn ang="0">
                  <a:pos x="3" y="216"/>
                </a:cxn>
                <a:cxn ang="0">
                  <a:pos x="13" y="199"/>
                </a:cxn>
                <a:cxn ang="0">
                  <a:pos x="24" y="184"/>
                </a:cxn>
                <a:cxn ang="0">
                  <a:pos x="37" y="167"/>
                </a:cxn>
                <a:cxn ang="0">
                  <a:pos x="52" y="152"/>
                </a:cxn>
                <a:cxn ang="0">
                  <a:pos x="84" y="124"/>
                </a:cxn>
                <a:cxn ang="0">
                  <a:pos x="118" y="96"/>
                </a:cxn>
                <a:cxn ang="0">
                  <a:pos x="157" y="70"/>
                </a:cxn>
                <a:cxn ang="0">
                  <a:pos x="197" y="45"/>
                </a:cxn>
                <a:cxn ang="0">
                  <a:pos x="279" y="0"/>
                </a:cxn>
                <a:cxn ang="0">
                  <a:pos x="279" y="0"/>
                </a:cxn>
                <a:cxn ang="0">
                  <a:pos x="212" y="0"/>
                </a:cxn>
                <a:cxn ang="0">
                  <a:pos x="212" y="0"/>
                </a:cxn>
                <a:cxn ang="0">
                  <a:pos x="155" y="8"/>
                </a:cxn>
                <a:cxn ang="0">
                  <a:pos x="101" y="21"/>
                </a:cxn>
                <a:cxn ang="0">
                  <a:pos x="50" y="38"/>
                </a:cxn>
                <a:cxn ang="0">
                  <a:pos x="24" y="47"/>
                </a:cxn>
                <a:cxn ang="0">
                  <a:pos x="0" y="57"/>
                </a:cxn>
                <a:cxn ang="0">
                  <a:pos x="0" y="57"/>
                </a:cxn>
                <a:cxn ang="0">
                  <a:pos x="3" y="216"/>
                </a:cxn>
                <a:cxn ang="0">
                  <a:pos x="3" y="216"/>
                </a:cxn>
              </a:cxnLst>
              <a:rect l="0" t="0" r="0" b="0"/>
              <a:pathLst>
                <a:path w="279" h="216">
                  <a:moveTo>
                    <a:pt x="3" y="216"/>
                  </a:moveTo>
                  <a:lnTo>
                    <a:pt x="3" y="216"/>
                  </a:lnTo>
                  <a:lnTo>
                    <a:pt x="13" y="199"/>
                  </a:lnTo>
                  <a:lnTo>
                    <a:pt x="24" y="184"/>
                  </a:lnTo>
                  <a:lnTo>
                    <a:pt x="37" y="167"/>
                  </a:lnTo>
                  <a:lnTo>
                    <a:pt x="52" y="152"/>
                  </a:lnTo>
                  <a:lnTo>
                    <a:pt x="84" y="124"/>
                  </a:lnTo>
                  <a:lnTo>
                    <a:pt x="118" y="96"/>
                  </a:lnTo>
                  <a:lnTo>
                    <a:pt x="157" y="70"/>
                  </a:lnTo>
                  <a:lnTo>
                    <a:pt x="197" y="45"/>
                  </a:lnTo>
                  <a:lnTo>
                    <a:pt x="279" y="0"/>
                  </a:lnTo>
                  <a:lnTo>
                    <a:pt x="279" y="0"/>
                  </a:lnTo>
                  <a:lnTo>
                    <a:pt x="212" y="0"/>
                  </a:lnTo>
                  <a:lnTo>
                    <a:pt x="212" y="0"/>
                  </a:lnTo>
                  <a:lnTo>
                    <a:pt x="155" y="8"/>
                  </a:lnTo>
                  <a:lnTo>
                    <a:pt x="101" y="21"/>
                  </a:lnTo>
                  <a:lnTo>
                    <a:pt x="50" y="38"/>
                  </a:lnTo>
                  <a:lnTo>
                    <a:pt x="24" y="47"/>
                  </a:lnTo>
                  <a:lnTo>
                    <a:pt x="0" y="57"/>
                  </a:lnTo>
                  <a:lnTo>
                    <a:pt x="0" y="57"/>
                  </a:lnTo>
                  <a:lnTo>
                    <a:pt x="3" y="216"/>
                  </a:lnTo>
                  <a:lnTo>
                    <a:pt x="3" y="216"/>
                  </a:lnTo>
                  <a:close/>
                </a:path>
              </a:pathLst>
            </a:custGeom>
            <a:solidFill>
              <a:schemeClr val="bg1"/>
            </a:solidFill>
            <a:ln w="9525">
              <a:noFill/>
            </a:ln>
          </p:spPr>
          <p:txBody>
            <a:bodyPr/>
            <a:p>
              <a:endParaRPr altLang="en-US" lang="zh-CN"/>
            </a:p>
          </p:txBody>
        </p:sp>
        <p:sp>
          <p:nvSpPr>
            <p:cNvPr id="1049460" name="Freeform 25"/>
            <p:cNvSpPr/>
            <p:nvPr/>
          </p:nvSpPr>
          <p:spPr>
            <a:xfrm>
              <a:off x="893763" y="641350"/>
              <a:ext cx="357188" cy="407988"/>
            </a:xfrm>
            <a:custGeom>
              <a:avLst/>
              <a:ahLst/>
              <a:cxnLst>
                <a:cxn ang="0">
                  <a:pos x="0" y="0"/>
                </a:cxn>
                <a:cxn ang="0">
                  <a:pos x="0" y="0"/>
                </a:cxn>
                <a:cxn ang="0">
                  <a:pos x="9" y="15"/>
                </a:cxn>
                <a:cxn ang="0">
                  <a:pos x="18" y="30"/>
                </a:cxn>
                <a:cxn ang="0">
                  <a:pos x="30" y="45"/>
                </a:cxn>
                <a:cxn ang="0">
                  <a:pos x="43" y="60"/>
                </a:cxn>
                <a:cxn ang="0">
                  <a:pos x="73" y="90"/>
                </a:cxn>
                <a:cxn ang="0">
                  <a:pos x="107" y="120"/>
                </a:cxn>
                <a:cxn ang="0">
                  <a:pos x="142" y="150"/>
                </a:cxn>
                <a:cxn ang="0">
                  <a:pos x="176" y="184"/>
                </a:cxn>
                <a:cxn ang="0">
                  <a:pos x="191" y="201"/>
                </a:cxn>
                <a:cxn ang="0">
                  <a:pos x="204" y="219"/>
                </a:cxn>
                <a:cxn ang="0">
                  <a:pos x="217" y="238"/>
                </a:cxn>
                <a:cxn ang="0">
                  <a:pos x="225" y="257"/>
                </a:cxn>
                <a:cxn ang="0">
                  <a:pos x="225" y="257"/>
                </a:cxn>
                <a:cxn ang="0">
                  <a:pos x="225" y="64"/>
                </a:cxn>
                <a:cxn ang="0">
                  <a:pos x="225" y="64"/>
                </a:cxn>
                <a:cxn ang="0">
                  <a:pos x="204" y="54"/>
                </a:cxn>
                <a:cxn ang="0">
                  <a:pos x="180" y="43"/>
                </a:cxn>
                <a:cxn ang="0">
                  <a:pos x="157" y="32"/>
                </a:cxn>
                <a:cxn ang="0">
                  <a:pos x="131" y="24"/>
                </a:cxn>
                <a:cxn ang="0">
                  <a:pos x="77" y="11"/>
                </a:cxn>
                <a:cxn ang="0">
                  <a:pos x="22" y="0"/>
                </a:cxn>
                <a:cxn ang="0">
                  <a:pos x="22" y="0"/>
                </a:cxn>
                <a:cxn ang="0">
                  <a:pos x="0" y="0"/>
                </a:cxn>
                <a:cxn ang="0">
                  <a:pos x="0" y="0"/>
                </a:cxn>
              </a:cxnLst>
              <a:rect l="0" t="0" r="0" b="0"/>
              <a:pathLst>
                <a:path w="225" h="257">
                  <a:moveTo>
                    <a:pt x="0" y="0"/>
                  </a:moveTo>
                  <a:lnTo>
                    <a:pt x="0" y="0"/>
                  </a:lnTo>
                  <a:lnTo>
                    <a:pt x="9" y="15"/>
                  </a:lnTo>
                  <a:lnTo>
                    <a:pt x="18" y="30"/>
                  </a:lnTo>
                  <a:lnTo>
                    <a:pt x="30" y="45"/>
                  </a:lnTo>
                  <a:lnTo>
                    <a:pt x="43" y="60"/>
                  </a:lnTo>
                  <a:lnTo>
                    <a:pt x="73" y="90"/>
                  </a:lnTo>
                  <a:lnTo>
                    <a:pt x="107" y="120"/>
                  </a:lnTo>
                  <a:lnTo>
                    <a:pt x="142" y="150"/>
                  </a:lnTo>
                  <a:lnTo>
                    <a:pt x="176" y="184"/>
                  </a:lnTo>
                  <a:lnTo>
                    <a:pt x="191" y="201"/>
                  </a:lnTo>
                  <a:lnTo>
                    <a:pt x="204" y="219"/>
                  </a:lnTo>
                  <a:lnTo>
                    <a:pt x="217" y="238"/>
                  </a:lnTo>
                  <a:lnTo>
                    <a:pt x="225" y="257"/>
                  </a:lnTo>
                  <a:lnTo>
                    <a:pt x="225" y="257"/>
                  </a:lnTo>
                  <a:lnTo>
                    <a:pt x="225" y="64"/>
                  </a:lnTo>
                  <a:lnTo>
                    <a:pt x="225" y="64"/>
                  </a:lnTo>
                  <a:lnTo>
                    <a:pt x="204" y="54"/>
                  </a:lnTo>
                  <a:lnTo>
                    <a:pt x="180" y="43"/>
                  </a:lnTo>
                  <a:lnTo>
                    <a:pt x="157" y="32"/>
                  </a:lnTo>
                  <a:lnTo>
                    <a:pt x="131" y="24"/>
                  </a:lnTo>
                  <a:lnTo>
                    <a:pt x="77" y="11"/>
                  </a:lnTo>
                  <a:lnTo>
                    <a:pt x="22" y="0"/>
                  </a:lnTo>
                  <a:lnTo>
                    <a:pt x="22" y="0"/>
                  </a:lnTo>
                  <a:lnTo>
                    <a:pt x="0" y="0"/>
                  </a:lnTo>
                  <a:lnTo>
                    <a:pt x="0" y="0"/>
                  </a:lnTo>
                  <a:close/>
                </a:path>
              </a:pathLst>
            </a:custGeom>
            <a:solidFill>
              <a:schemeClr val="bg1"/>
            </a:solidFill>
            <a:ln w="9525">
              <a:noFill/>
            </a:ln>
          </p:spPr>
          <p:txBody>
            <a:bodyPr/>
            <a:p>
              <a:endParaRPr altLang="en-US" lang="zh-CN"/>
            </a:p>
          </p:txBody>
        </p:sp>
        <p:sp>
          <p:nvSpPr>
            <p:cNvPr id="1049461" name="Freeform 26"/>
            <p:cNvSpPr/>
            <p:nvPr/>
          </p:nvSpPr>
          <p:spPr>
            <a:xfrm>
              <a:off x="487363" y="420687"/>
              <a:ext cx="42863" cy="217488"/>
            </a:xfrm>
            <a:custGeom>
              <a:avLst/>
              <a:ahLst/>
              <a:cxnLst>
                <a:cxn ang="0">
                  <a:pos x="27" y="124"/>
                </a:cxn>
                <a:cxn ang="0">
                  <a:pos x="27" y="124"/>
                </a:cxn>
                <a:cxn ang="0">
                  <a:pos x="25" y="129"/>
                </a:cxn>
                <a:cxn ang="0">
                  <a:pos x="23" y="133"/>
                </a:cxn>
                <a:cxn ang="0">
                  <a:pos x="19" y="137"/>
                </a:cxn>
                <a:cxn ang="0">
                  <a:pos x="12" y="137"/>
                </a:cxn>
                <a:cxn ang="0">
                  <a:pos x="12" y="137"/>
                </a:cxn>
                <a:cxn ang="0">
                  <a:pos x="8" y="137"/>
                </a:cxn>
                <a:cxn ang="0">
                  <a:pos x="4" y="133"/>
                </a:cxn>
                <a:cxn ang="0">
                  <a:pos x="0" y="129"/>
                </a:cxn>
                <a:cxn ang="0">
                  <a:pos x="0" y="124"/>
                </a:cxn>
                <a:cxn ang="0">
                  <a:pos x="0" y="13"/>
                </a:cxn>
                <a:cxn ang="0">
                  <a:pos x="0" y="13"/>
                </a:cxn>
                <a:cxn ang="0">
                  <a:pos x="0" y="9"/>
                </a:cxn>
                <a:cxn ang="0">
                  <a:pos x="4" y="4"/>
                </a:cxn>
                <a:cxn ang="0">
                  <a:pos x="8" y="0"/>
                </a:cxn>
                <a:cxn ang="0">
                  <a:pos x="12" y="0"/>
                </a:cxn>
                <a:cxn ang="0">
                  <a:pos x="12" y="0"/>
                </a:cxn>
                <a:cxn ang="0">
                  <a:pos x="19" y="0"/>
                </a:cxn>
                <a:cxn ang="0">
                  <a:pos x="23" y="4"/>
                </a:cxn>
                <a:cxn ang="0">
                  <a:pos x="25" y="9"/>
                </a:cxn>
                <a:cxn ang="0">
                  <a:pos x="27" y="13"/>
                </a:cxn>
                <a:cxn ang="0">
                  <a:pos x="27" y="124"/>
                </a:cxn>
              </a:cxnLst>
              <a:rect l="0" t="0" r="0" b="0"/>
              <a:pathLst>
                <a:path w="27" h="137">
                  <a:moveTo>
                    <a:pt x="27" y="124"/>
                  </a:moveTo>
                  <a:lnTo>
                    <a:pt x="27" y="124"/>
                  </a:lnTo>
                  <a:lnTo>
                    <a:pt x="25" y="129"/>
                  </a:lnTo>
                  <a:lnTo>
                    <a:pt x="23" y="133"/>
                  </a:lnTo>
                  <a:lnTo>
                    <a:pt x="19" y="137"/>
                  </a:lnTo>
                  <a:lnTo>
                    <a:pt x="12" y="137"/>
                  </a:lnTo>
                  <a:lnTo>
                    <a:pt x="12" y="137"/>
                  </a:lnTo>
                  <a:lnTo>
                    <a:pt x="8" y="137"/>
                  </a:lnTo>
                  <a:lnTo>
                    <a:pt x="4" y="133"/>
                  </a:lnTo>
                  <a:lnTo>
                    <a:pt x="0" y="129"/>
                  </a:lnTo>
                  <a:lnTo>
                    <a:pt x="0" y="124"/>
                  </a:lnTo>
                  <a:lnTo>
                    <a:pt x="0" y="13"/>
                  </a:lnTo>
                  <a:lnTo>
                    <a:pt x="0" y="13"/>
                  </a:lnTo>
                  <a:lnTo>
                    <a:pt x="0" y="9"/>
                  </a:lnTo>
                  <a:lnTo>
                    <a:pt x="4" y="4"/>
                  </a:lnTo>
                  <a:lnTo>
                    <a:pt x="8" y="0"/>
                  </a:lnTo>
                  <a:lnTo>
                    <a:pt x="12" y="0"/>
                  </a:lnTo>
                  <a:lnTo>
                    <a:pt x="12" y="0"/>
                  </a:lnTo>
                  <a:lnTo>
                    <a:pt x="19" y="0"/>
                  </a:lnTo>
                  <a:lnTo>
                    <a:pt x="23" y="4"/>
                  </a:lnTo>
                  <a:lnTo>
                    <a:pt x="25" y="9"/>
                  </a:lnTo>
                  <a:lnTo>
                    <a:pt x="27" y="13"/>
                  </a:lnTo>
                  <a:lnTo>
                    <a:pt x="27" y="124"/>
                  </a:lnTo>
                  <a:close/>
                </a:path>
              </a:pathLst>
            </a:custGeom>
            <a:solidFill>
              <a:schemeClr val="bg1"/>
            </a:solidFill>
            <a:ln w="9525">
              <a:noFill/>
            </a:ln>
          </p:spPr>
          <p:txBody>
            <a:bodyPr/>
            <a:p>
              <a:endParaRPr altLang="en-US" lang="zh-CN"/>
            </a:p>
          </p:txBody>
        </p:sp>
        <p:sp>
          <p:nvSpPr>
            <p:cNvPr id="1049462" name="Freeform 27"/>
            <p:cNvSpPr>
              <a:spLocks noEditPoints="1"/>
            </p:cNvSpPr>
            <p:nvPr/>
          </p:nvSpPr>
          <p:spPr>
            <a:xfrm>
              <a:off x="428625" y="185737"/>
              <a:ext cx="163513" cy="330200"/>
            </a:xfrm>
            <a:custGeom>
              <a:avLst/>
              <a:ahLst/>
              <a:cxnLst>
                <a:cxn ang="0">
                  <a:pos x="51" y="0"/>
                </a:cxn>
                <a:cxn ang="0">
                  <a:pos x="71" y="9"/>
                </a:cxn>
                <a:cxn ang="0">
                  <a:pos x="88" y="30"/>
                </a:cxn>
                <a:cxn ang="0">
                  <a:pos x="99" y="63"/>
                </a:cxn>
                <a:cxn ang="0">
                  <a:pos x="103" y="103"/>
                </a:cxn>
                <a:cxn ang="0">
                  <a:pos x="101" y="125"/>
                </a:cxn>
                <a:cxn ang="0">
                  <a:pos x="94" y="161"/>
                </a:cxn>
                <a:cxn ang="0">
                  <a:pos x="79" y="189"/>
                </a:cxn>
                <a:cxn ang="0">
                  <a:pos x="60" y="206"/>
                </a:cxn>
                <a:cxn ang="0">
                  <a:pos x="51" y="208"/>
                </a:cxn>
                <a:cxn ang="0">
                  <a:pos x="30" y="200"/>
                </a:cxn>
                <a:cxn ang="0">
                  <a:pos x="15" y="178"/>
                </a:cxn>
                <a:cxn ang="0">
                  <a:pos x="4" y="144"/>
                </a:cxn>
                <a:cxn ang="0">
                  <a:pos x="0" y="103"/>
                </a:cxn>
                <a:cxn ang="0">
                  <a:pos x="0" y="84"/>
                </a:cxn>
                <a:cxn ang="0">
                  <a:pos x="9" y="45"/>
                </a:cxn>
                <a:cxn ang="0">
                  <a:pos x="22" y="18"/>
                </a:cxn>
                <a:cxn ang="0">
                  <a:pos x="41" y="3"/>
                </a:cxn>
                <a:cxn ang="0">
                  <a:pos x="51" y="0"/>
                </a:cxn>
                <a:cxn ang="0">
                  <a:pos x="54" y="15"/>
                </a:cxn>
                <a:cxn ang="0">
                  <a:pos x="37" y="22"/>
                </a:cxn>
                <a:cxn ang="0">
                  <a:pos x="24" y="41"/>
                </a:cxn>
                <a:cxn ang="0">
                  <a:pos x="15" y="67"/>
                </a:cxn>
                <a:cxn ang="0">
                  <a:pos x="11" y="101"/>
                </a:cxn>
                <a:cxn ang="0">
                  <a:pos x="13" y="122"/>
                </a:cxn>
                <a:cxn ang="0">
                  <a:pos x="22" y="161"/>
                </a:cxn>
                <a:cxn ang="0">
                  <a:pos x="30" y="174"/>
                </a:cxn>
                <a:cxn ang="0">
                  <a:pos x="24" y="142"/>
                </a:cxn>
                <a:cxn ang="0">
                  <a:pos x="24" y="103"/>
                </a:cxn>
                <a:cxn ang="0">
                  <a:pos x="30" y="73"/>
                </a:cxn>
                <a:cxn ang="0">
                  <a:pos x="47" y="28"/>
                </a:cxn>
                <a:cxn ang="0">
                  <a:pos x="60" y="15"/>
                </a:cxn>
                <a:cxn ang="0">
                  <a:pos x="54" y="15"/>
                </a:cxn>
              </a:cxnLst>
              <a:rect l="0" t="0" r="0" b="0"/>
              <a:pathLst>
                <a:path w="103" h="208">
                  <a:moveTo>
                    <a:pt x="51" y="0"/>
                  </a:moveTo>
                  <a:lnTo>
                    <a:pt x="51" y="0"/>
                  </a:lnTo>
                  <a:lnTo>
                    <a:pt x="60" y="3"/>
                  </a:lnTo>
                  <a:lnTo>
                    <a:pt x="71" y="9"/>
                  </a:lnTo>
                  <a:lnTo>
                    <a:pt x="79" y="18"/>
                  </a:lnTo>
                  <a:lnTo>
                    <a:pt x="88" y="30"/>
                  </a:lnTo>
                  <a:lnTo>
                    <a:pt x="94" y="45"/>
                  </a:lnTo>
                  <a:lnTo>
                    <a:pt x="99" y="63"/>
                  </a:lnTo>
                  <a:lnTo>
                    <a:pt x="101" y="84"/>
                  </a:lnTo>
                  <a:lnTo>
                    <a:pt x="103" y="103"/>
                  </a:lnTo>
                  <a:lnTo>
                    <a:pt x="103" y="103"/>
                  </a:lnTo>
                  <a:lnTo>
                    <a:pt x="101" y="125"/>
                  </a:lnTo>
                  <a:lnTo>
                    <a:pt x="99" y="144"/>
                  </a:lnTo>
                  <a:lnTo>
                    <a:pt x="94" y="161"/>
                  </a:lnTo>
                  <a:lnTo>
                    <a:pt x="88" y="178"/>
                  </a:lnTo>
                  <a:lnTo>
                    <a:pt x="79" y="189"/>
                  </a:lnTo>
                  <a:lnTo>
                    <a:pt x="71" y="200"/>
                  </a:lnTo>
                  <a:lnTo>
                    <a:pt x="60" y="206"/>
                  </a:lnTo>
                  <a:lnTo>
                    <a:pt x="51" y="208"/>
                  </a:lnTo>
                  <a:lnTo>
                    <a:pt x="51" y="208"/>
                  </a:lnTo>
                  <a:lnTo>
                    <a:pt x="41" y="206"/>
                  </a:lnTo>
                  <a:lnTo>
                    <a:pt x="30" y="200"/>
                  </a:lnTo>
                  <a:lnTo>
                    <a:pt x="22" y="189"/>
                  </a:lnTo>
                  <a:lnTo>
                    <a:pt x="15" y="178"/>
                  </a:lnTo>
                  <a:lnTo>
                    <a:pt x="9" y="161"/>
                  </a:lnTo>
                  <a:lnTo>
                    <a:pt x="4" y="144"/>
                  </a:lnTo>
                  <a:lnTo>
                    <a:pt x="0" y="125"/>
                  </a:lnTo>
                  <a:lnTo>
                    <a:pt x="0" y="103"/>
                  </a:lnTo>
                  <a:lnTo>
                    <a:pt x="0" y="103"/>
                  </a:lnTo>
                  <a:lnTo>
                    <a:pt x="0" y="84"/>
                  </a:lnTo>
                  <a:lnTo>
                    <a:pt x="4" y="63"/>
                  </a:lnTo>
                  <a:lnTo>
                    <a:pt x="9" y="45"/>
                  </a:lnTo>
                  <a:lnTo>
                    <a:pt x="15" y="30"/>
                  </a:lnTo>
                  <a:lnTo>
                    <a:pt x="22" y="18"/>
                  </a:lnTo>
                  <a:lnTo>
                    <a:pt x="30" y="9"/>
                  </a:lnTo>
                  <a:lnTo>
                    <a:pt x="41" y="3"/>
                  </a:lnTo>
                  <a:lnTo>
                    <a:pt x="51" y="0"/>
                  </a:lnTo>
                  <a:lnTo>
                    <a:pt x="51" y="0"/>
                  </a:lnTo>
                  <a:close/>
                  <a:moveTo>
                    <a:pt x="54" y="15"/>
                  </a:moveTo>
                  <a:lnTo>
                    <a:pt x="54" y="15"/>
                  </a:lnTo>
                  <a:lnTo>
                    <a:pt x="45" y="15"/>
                  </a:lnTo>
                  <a:lnTo>
                    <a:pt x="37" y="22"/>
                  </a:lnTo>
                  <a:lnTo>
                    <a:pt x="30" y="30"/>
                  </a:lnTo>
                  <a:lnTo>
                    <a:pt x="24" y="41"/>
                  </a:lnTo>
                  <a:lnTo>
                    <a:pt x="17" y="54"/>
                  </a:lnTo>
                  <a:lnTo>
                    <a:pt x="15" y="67"/>
                  </a:lnTo>
                  <a:lnTo>
                    <a:pt x="11" y="84"/>
                  </a:lnTo>
                  <a:lnTo>
                    <a:pt x="11" y="101"/>
                  </a:lnTo>
                  <a:lnTo>
                    <a:pt x="11" y="101"/>
                  </a:lnTo>
                  <a:lnTo>
                    <a:pt x="13" y="122"/>
                  </a:lnTo>
                  <a:lnTo>
                    <a:pt x="15" y="144"/>
                  </a:lnTo>
                  <a:lnTo>
                    <a:pt x="22" y="161"/>
                  </a:lnTo>
                  <a:lnTo>
                    <a:pt x="30" y="174"/>
                  </a:lnTo>
                  <a:lnTo>
                    <a:pt x="30" y="174"/>
                  </a:lnTo>
                  <a:lnTo>
                    <a:pt x="26" y="159"/>
                  </a:lnTo>
                  <a:lnTo>
                    <a:pt x="24" y="142"/>
                  </a:lnTo>
                  <a:lnTo>
                    <a:pt x="22" y="122"/>
                  </a:lnTo>
                  <a:lnTo>
                    <a:pt x="24" y="103"/>
                  </a:lnTo>
                  <a:lnTo>
                    <a:pt x="24" y="103"/>
                  </a:lnTo>
                  <a:lnTo>
                    <a:pt x="30" y="73"/>
                  </a:lnTo>
                  <a:lnTo>
                    <a:pt x="37" y="50"/>
                  </a:lnTo>
                  <a:lnTo>
                    <a:pt x="47" y="28"/>
                  </a:lnTo>
                  <a:lnTo>
                    <a:pt x="54" y="22"/>
                  </a:lnTo>
                  <a:lnTo>
                    <a:pt x="60" y="15"/>
                  </a:lnTo>
                  <a:lnTo>
                    <a:pt x="60" y="15"/>
                  </a:lnTo>
                  <a:lnTo>
                    <a:pt x="54" y="15"/>
                  </a:lnTo>
                  <a:lnTo>
                    <a:pt x="54" y="15"/>
                  </a:lnTo>
                  <a:close/>
                </a:path>
              </a:pathLst>
            </a:custGeom>
            <a:solidFill>
              <a:schemeClr val="bg1"/>
            </a:solidFill>
            <a:ln w="9525">
              <a:noFill/>
            </a:ln>
          </p:spPr>
          <p:txBody>
            <a:bodyPr/>
            <a:p>
              <a:endParaRPr altLang="en-US" lang="zh-CN"/>
            </a:p>
          </p:txBody>
        </p:sp>
        <p:sp>
          <p:nvSpPr>
            <p:cNvPr id="1049463" name="Freeform 28"/>
            <p:cNvSpPr>
              <a:spLocks noEditPoints="1"/>
            </p:cNvSpPr>
            <p:nvPr/>
          </p:nvSpPr>
          <p:spPr>
            <a:xfrm>
              <a:off x="642938" y="0"/>
              <a:ext cx="631825" cy="512763"/>
            </a:xfrm>
            <a:custGeom>
              <a:avLst/>
              <a:ahLst/>
              <a:cxnLst>
                <a:cxn ang="0">
                  <a:pos x="375" y="201"/>
                </a:cxn>
                <a:cxn ang="0">
                  <a:pos x="330" y="220"/>
                </a:cxn>
                <a:cxn ang="0">
                  <a:pos x="274" y="227"/>
                </a:cxn>
                <a:cxn ang="0">
                  <a:pos x="223" y="218"/>
                </a:cxn>
                <a:cxn ang="0">
                  <a:pos x="176" y="195"/>
                </a:cxn>
                <a:cxn ang="0">
                  <a:pos x="135" y="158"/>
                </a:cxn>
                <a:cxn ang="0">
                  <a:pos x="107" y="109"/>
                </a:cxn>
                <a:cxn ang="0">
                  <a:pos x="94" y="53"/>
                </a:cxn>
                <a:cxn ang="0">
                  <a:pos x="137" y="0"/>
                </a:cxn>
                <a:cxn ang="0">
                  <a:pos x="137" y="28"/>
                </a:cxn>
                <a:cxn ang="0">
                  <a:pos x="146" y="58"/>
                </a:cxn>
                <a:cxn ang="0">
                  <a:pos x="398" y="0"/>
                </a:cxn>
                <a:cxn ang="0">
                  <a:pos x="0" y="154"/>
                </a:cxn>
                <a:cxn ang="0">
                  <a:pos x="24" y="150"/>
                </a:cxn>
                <a:cxn ang="0">
                  <a:pos x="60" y="156"/>
                </a:cxn>
                <a:cxn ang="0">
                  <a:pos x="98" y="154"/>
                </a:cxn>
                <a:cxn ang="0">
                  <a:pos x="83" y="120"/>
                </a:cxn>
                <a:cxn ang="0">
                  <a:pos x="71" y="83"/>
                </a:cxn>
                <a:cxn ang="0">
                  <a:pos x="49" y="90"/>
                </a:cxn>
                <a:cxn ang="0">
                  <a:pos x="17" y="113"/>
                </a:cxn>
                <a:cxn ang="0">
                  <a:pos x="0" y="154"/>
                </a:cxn>
                <a:cxn ang="0">
                  <a:pos x="161" y="319"/>
                </a:cxn>
                <a:cxn ang="0">
                  <a:pos x="184" y="291"/>
                </a:cxn>
                <a:cxn ang="0">
                  <a:pos x="216" y="269"/>
                </a:cxn>
                <a:cxn ang="0">
                  <a:pos x="231" y="248"/>
                </a:cxn>
                <a:cxn ang="0">
                  <a:pos x="195" y="235"/>
                </a:cxn>
                <a:cxn ang="0">
                  <a:pos x="161" y="218"/>
                </a:cxn>
                <a:cxn ang="0">
                  <a:pos x="146" y="252"/>
                </a:cxn>
                <a:cxn ang="0">
                  <a:pos x="148" y="291"/>
                </a:cxn>
                <a:cxn ang="0">
                  <a:pos x="161" y="319"/>
                </a:cxn>
                <a:cxn ang="0">
                  <a:pos x="387" y="310"/>
                </a:cxn>
                <a:cxn ang="0">
                  <a:pos x="392" y="274"/>
                </a:cxn>
                <a:cxn ang="0">
                  <a:pos x="394" y="235"/>
                </a:cxn>
                <a:cxn ang="0">
                  <a:pos x="375" y="231"/>
                </a:cxn>
                <a:cxn ang="0">
                  <a:pos x="338" y="246"/>
                </a:cxn>
                <a:cxn ang="0">
                  <a:pos x="323" y="261"/>
                </a:cxn>
                <a:cxn ang="0">
                  <a:pos x="340" y="295"/>
                </a:cxn>
                <a:cxn ang="0">
                  <a:pos x="375" y="319"/>
                </a:cxn>
                <a:cxn ang="0">
                  <a:pos x="15" y="40"/>
                </a:cxn>
                <a:cxn ang="0">
                  <a:pos x="66" y="38"/>
                </a:cxn>
                <a:cxn ang="0">
                  <a:pos x="15" y="40"/>
                </a:cxn>
                <a:cxn ang="0">
                  <a:pos x="143" y="205"/>
                </a:cxn>
                <a:cxn ang="0">
                  <a:pos x="128" y="190"/>
                </a:cxn>
                <a:cxn ang="0">
                  <a:pos x="90" y="227"/>
                </a:cxn>
                <a:cxn ang="0">
                  <a:pos x="255" y="252"/>
                </a:cxn>
                <a:cxn ang="0">
                  <a:pos x="300" y="252"/>
                </a:cxn>
                <a:cxn ang="0">
                  <a:pos x="308" y="188"/>
                </a:cxn>
                <a:cxn ang="0">
                  <a:pos x="259" y="186"/>
                </a:cxn>
                <a:cxn ang="0">
                  <a:pos x="203" y="171"/>
                </a:cxn>
                <a:cxn ang="0">
                  <a:pos x="158" y="152"/>
                </a:cxn>
                <a:cxn ang="0">
                  <a:pos x="178" y="173"/>
                </a:cxn>
                <a:cxn ang="0">
                  <a:pos x="242" y="201"/>
                </a:cxn>
                <a:cxn ang="0">
                  <a:pos x="278" y="201"/>
                </a:cxn>
                <a:cxn ang="0">
                  <a:pos x="308" y="188"/>
                </a:cxn>
                <a:cxn ang="0">
                  <a:pos x="191" y="158"/>
                </a:cxn>
                <a:cxn ang="0">
                  <a:pos x="150" y="102"/>
                </a:cxn>
                <a:cxn ang="0">
                  <a:pos x="128" y="53"/>
                </a:cxn>
                <a:cxn ang="0">
                  <a:pos x="118" y="28"/>
                </a:cxn>
                <a:cxn ang="0">
                  <a:pos x="120" y="73"/>
                </a:cxn>
                <a:cxn ang="0">
                  <a:pos x="143" y="128"/>
                </a:cxn>
                <a:cxn ang="0">
                  <a:pos x="169" y="152"/>
                </a:cxn>
                <a:cxn ang="0">
                  <a:pos x="191" y="158"/>
                </a:cxn>
              </a:cxnLst>
              <a:rect l="0" t="0" r="0" b="0"/>
              <a:pathLst>
                <a:path w="398" h="323">
                  <a:moveTo>
                    <a:pt x="398" y="184"/>
                  </a:moveTo>
                  <a:lnTo>
                    <a:pt x="398" y="184"/>
                  </a:lnTo>
                  <a:lnTo>
                    <a:pt x="375" y="201"/>
                  </a:lnTo>
                  <a:lnTo>
                    <a:pt x="347" y="214"/>
                  </a:lnTo>
                  <a:lnTo>
                    <a:pt x="347" y="214"/>
                  </a:lnTo>
                  <a:lnTo>
                    <a:pt x="330" y="220"/>
                  </a:lnTo>
                  <a:lnTo>
                    <a:pt x="310" y="224"/>
                  </a:lnTo>
                  <a:lnTo>
                    <a:pt x="293" y="227"/>
                  </a:lnTo>
                  <a:lnTo>
                    <a:pt x="274" y="227"/>
                  </a:lnTo>
                  <a:lnTo>
                    <a:pt x="257" y="224"/>
                  </a:lnTo>
                  <a:lnTo>
                    <a:pt x="240" y="222"/>
                  </a:lnTo>
                  <a:lnTo>
                    <a:pt x="223" y="218"/>
                  </a:lnTo>
                  <a:lnTo>
                    <a:pt x="205" y="212"/>
                  </a:lnTo>
                  <a:lnTo>
                    <a:pt x="191" y="203"/>
                  </a:lnTo>
                  <a:lnTo>
                    <a:pt x="176" y="195"/>
                  </a:lnTo>
                  <a:lnTo>
                    <a:pt x="161" y="184"/>
                  </a:lnTo>
                  <a:lnTo>
                    <a:pt x="148" y="171"/>
                  </a:lnTo>
                  <a:lnTo>
                    <a:pt x="135" y="158"/>
                  </a:lnTo>
                  <a:lnTo>
                    <a:pt x="124" y="143"/>
                  </a:lnTo>
                  <a:lnTo>
                    <a:pt x="116" y="126"/>
                  </a:lnTo>
                  <a:lnTo>
                    <a:pt x="107" y="109"/>
                  </a:lnTo>
                  <a:lnTo>
                    <a:pt x="107" y="109"/>
                  </a:lnTo>
                  <a:lnTo>
                    <a:pt x="98" y="81"/>
                  </a:lnTo>
                  <a:lnTo>
                    <a:pt x="94" y="53"/>
                  </a:lnTo>
                  <a:lnTo>
                    <a:pt x="96" y="28"/>
                  </a:lnTo>
                  <a:lnTo>
                    <a:pt x="101" y="0"/>
                  </a:lnTo>
                  <a:lnTo>
                    <a:pt x="137" y="0"/>
                  </a:lnTo>
                  <a:lnTo>
                    <a:pt x="137" y="0"/>
                  </a:lnTo>
                  <a:lnTo>
                    <a:pt x="137" y="13"/>
                  </a:lnTo>
                  <a:lnTo>
                    <a:pt x="137" y="28"/>
                  </a:lnTo>
                  <a:lnTo>
                    <a:pt x="141" y="43"/>
                  </a:lnTo>
                  <a:lnTo>
                    <a:pt x="146" y="58"/>
                  </a:lnTo>
                  <a:lnTo>
                    <a:pt x="146" y="58"/>
                  </a:lnTo>
                  <a:lnTo>
                    <a:pt x="152" y="28"/>
                  </a:lnTo>
                  <a:lnTo>
                    <a:pt x="163" y="0"/>
                  </a:lnTo>
                  <a:lnTo>
                    <a:pt x="398" y="0"/>
                  </a:lnTo>
                  <a:lnTo>
                    <a:pt x="398" y="184"/>
                  </a:lnTo>
                  <a:lnTo>
                    <a:pt x="398" y="184"/>
                  </a:lnTo>
                  <a:close/>
                  <a:moveTo>
                    <a:pt x="0" y="154"/>
                  </a:moveTo>
                  <a:lnTo>
                    <a:pt x="0" y="154"/>
                  </a:lnTo>
                  <a:lnTo>
                    <a:pt x="11" y="150"/>
                  </a:lnTo>
                  <a:lnTo>
                    <a:pt x="24" y="150"/>
                  </a:lnTo>
                  <a:lnTo>
                    <a:pt x="36" y="152"/>
                  </a:lnTo>
                  <a:lnTo>
                    <a:pt x="47" y="154"/>
                  </a:lnTo>
                  <a:lnTo>
                    <a:pt x="60" y="156"/>
                  </a:lnTo>
                  <a:lnTo>
                    <a:pt x="73" y="158"/>
                  </a:lnTo>
                  <a:lnTo>
                    <a:pt x="86" y="158"/>
                  </a:lnTo>
                  <a:lnTo>
                    <a:pt x="98" y="154"/>
                  </a:lnTo>
                  <a:lnTo>
                    <a:pt x="98" y="154"/>
                  </a:lnTo>
                  <a:lnTo>
                    <a:pt x="90" y="137"/>
                  </a:lnTo>
                  <a:lnTo>
                    <a:pt x="83" y="120"/>
                  </a:lnTo>
                  <a:lnTo>
                    <a:pt x="83" y="120"/>
                  </a:lnTo>
                  <a:lnTo>
                    <a:pt x="77" y="100"/>
                  </a:lnTo>
                  <a:lnTo>
                    <a:pt x="71" y="83"/>
                  </a:lnTo>
                  <a:lnTo>
                    <a:pt x="71" y="83"/>
                  </a:lnTo>
                  <a:lnTo>
                    <a:pt x="60" y="85"/>
                  </a:lnTo>
                  <a:lnTo>
                    <a:pt x="49" y="90"/>
                  </a:lnTo>
                  <a:lnTo>
                    <a:pt x="36" y="96"/>
                  </a:lnTo>
                  <a:lnTo>
                    <a:pt x="26" y="105"/>
                  </a:lnTo>
                  <a:lnTo>
                    <a:pt x="17" y="113"/>
                  </a:lnTo>
                  <a:lnTo>
                    <a:pt x="9" y="124"/>
                  </a:lnTo>
                  <a:lnTo>
                    <a:pt x="2" y="139"/>
                  </a:lnTo>
                  <a:lnTo>
                    <a:pt x="0" y="154"/>
                  </a:lnTo>
                  <a:lnTo>
                    <a:pt x="0" y="154"/>
                  </a:lnTo>
                  <a:close/>
                  <a:moveTo>
                    <a:pt x="161" y="319"/>
                  </a:moveTo>
                  <a:lnTo>
                    <a:pt x="161" y="319"/>
                  </a:lnTo>
                  <a:lnTo>
                    <a:pt x="167" y="308"/>
                  </a:lnTo>
                  <a:lnTo>
                    <a:pt x="176" y="299"/>
                  </a:lnTo>
                  <a:lnTo>
                    <a:pt x="184" y="291"/>
                  </a:lnTo>
                  <a:lnTo>
                    <a:pt x="195" y="284"/>
                  </a:lnTo>
                  <a:lnTo>
                    <a:pt x="205" y="278"/>
                  </a:lnTo>
                  <a:lnTo>
                    <a:pt x="216" y="269"/>
                  </a:lnTo>
                  <a:lnTo>
                    <a:pt x="225" y="261"/>
                  </a:lnTo>
                  <a:lnTo>
                    <a:pt x="231" y="248"/>
                  </a:lnTo>
                  <a:lnTo>
                    <a:pt x="231" y="248"/>
                  </a:lnTo>
                  <a:lnTo>
                    <a:pt x="212" y="244"/>
                  </a:lnTo>
                  <a:lnTo>
                    <a:pt x="195" y="235"/>
                  </a:lnTo>
                  <a:lnTo>
                    <a:pt x="195" y="235"/>
                  </a:lnTo>
                  <a:lnTo>
                    <a:pt x="178" y="227"/>
                  </a:lnTo>
                  <a:lnTo>
                    <a:pt x="161" y="218"/>
                  </a:lnTo>
                  <a:lnTo>
                    <a:pt x="161" y="218"/>
                  </a:lnTo>
                  <a:lnTo>
                    <a:pt x="154" y="229"/>
                  </a:lnTo>
                  <a:lnTo>
                    <a:pt x="150" y="239"/>
                  </a:lnTo>
                  <a:lnTo>
                    <a:pt x="146" y="252"/>
                  </a:lnTo>
                  <a:lnTo>
                    <a:pt x="143" y="265"/>
                  </a:lnTo>
                  <a:lnTo>
                    <a:pt x="143" y="278"/>
                  </a:lnTo>
                  <a:lnTo>
                    <a:pt x="148" y="291"/>
                  </a:lnTo>
                  <a:lnTo>
                    <a:pt x="152" y="306"/>
                  </a:lnTo>
                  <a:lnTo>
                    <a:pt x="161" y="319"/>
                  </a:lnTo>
                  <a:lnTo>
                    <a:pt x="161" y="319"/>
                  </a:lnTo>
                  <a:close/>
                  <a:moveTo>
                    <a:pt x="392" y="323"/>
                  </a:moveTo>
                  <a:lnTo>
                    <a:pt x="392" y="323"/>
                  </a:lnTo>
                  <a:lnTo>
                    <a:pt x="387" y="310"/>
                  </a:lnTo>
                  <a:lnTo>
                    <a:pt x="387" y="297"/>
                  </a:lnTo>
                  <a:lnTo>
                    <a:pt x="390" y="287"/>
                  </a:lnTo>
                  <a:lnTo>
                    <a:pt x="392" y="274"/>
                  </a:lnTo>
                  <a:lnTo>
                    <a:pt x="394" y="261"/>
                  </a:lnTo>
                  <a:lnTo>
                    <a:pt x="396" y="248"/>
                  </a:lnTo>
                  <a:lnTo>
                    <a:pt x="394" y="235"/>
                  </a:lnTo>
                  <a:lnTo>
                    <a:pt x="392" y="222"/>
                  </a:lnTo>
                  <a:lnTo>
                    <a:pt x="392" y="222"/>
                  </a:lnTo>
                  <a:lnTo>
                    <a:pt x="375" y="231"/>
                  </a:lnTo>
                  <a:lnTo>
                    <a:pt x="357" y="239"/>
                  </a:lnTo>
                  <a:lnTo>
                    <a:pt x="357" y="239"/>
                  </a:lnTo>
                  <a:lnTo>
                    <a:pt x="338" y="246"/>
                  </a:lnTo>
                  <a:lnTo>
                    <a:pt x="321" y="250"/>
                  </a:lnTo>
                  <a:lnTo>
                    <a:pt x="321" y="250"/>
                  </a:lnTo>
                  <a:lnTo>
                    <a:pt x="323" y="261"/>
                  </a:lnTo>
                  <a:lnTo>
                    <a:pt x="328" y="274"/>
                  </a:lnTo>
                  <a:lnTo>
                    <a:pt x="334" y="284"/>
                  </a:lnTo>
                  <a:lnTo>
                    <a:pt x="340" y="295"/>
                  </a:lnTo>
                  <a:lnTo>
                    <a:pt x="351" y="304"/>
                  </a:lnTo>
                  <a:lnTo>
                    <a:pt x="362" y="312"/>
                  </a:lnTo>
                  <a:lnTo>
                    <a:pt x="375" y="319"/>
                  </a:lnTo>
                  <a:lnTo>
                    <a:pt x="392" y="323"/>
                  </a:lnTo>
                  <a:lnTo>
                    <a:pt x="392" y="323"/>
                  </a:lnTo>
                  <a:close/>
                  <a:moveTo>
                    <a:pt x="15" y="40"/>
                  </a:moveTo>
                  <a:lnTo>
                    <a:pt x="68" y="17"/>
                  </a:lnTo>
                  <a:lnTo>
                    <a:pt x="68" y="17"/>
                  </a:lnTo>
                  <a:lnTo>
                    <a:pt x="66" y="38"/>
                  </a:lnTo>
                  <a:lnTo>
                    <a:pt x="66" y="38"/>
                  </a:lnTo>
                  <a:lnTo>
                    <a:pt x="68" y="62"/>
                  </a:lnTo>
                  <a:lnTo>
                    <a:pt x="15" y="40"/>
                  </a:lnTo>
                  <a:lnTo>
                    <a:pt x="15" y="40"/>
                  </a:lnTo>
                  <a:close/>
                  <a:moveTo>
                    <a:pt x="90" y="227"/>
                  </a:moveTo>
                  <a:lnTo>
                    <a:pt x="143" y="205"/>
                  </a:lnTo>
                  <a:lnTo>
                    <a:pt x="143" y="205"/>
                  </a:lnTo>
                  <a:lnTo>
                    <a:pt x="128" y="190"/>
                  </a:lnTo>
                  <a:lnTo>
                    <a:pt x="128" y="190"/>
                  </a:lnTo>
                  <a:lnTo>
                    <a:pt x="113" y="173"/>
                  </a:lnTo>
                  <a:lnTo>
                    <a:pt x="90" y="227"/>
                  </a:lnTo>
                  <a:lnTo>
                    <a:pt x="90" y="227"/>
                  </a:lnTo>
                  <a:close/>
                  <a:moveTo>
                    <a:pt x="276" y="306"/>
                  </a:moveTo>
                  <a:lnTo>
                    <a:pt x="255" y="252"/>
                  </a:lnTo>
                  <a:lnTo>
                    <a:pt x="255" y="252"/>
                  </a:lnTo>
                  <a:lnTo>
                    <a:pt x="276" y="254"/>
                  </a:lnTo>
                  <a:lnTo>
                    <a:pt x="276" y="254"/>
                  </a:lnTo>
                  <a:lnTo>
                    <a:pt x="300" y="252"/>
                  </a:lnTo>
                  <a:lnTo>
                    <a:pt x="276" y="306"/>
                  </a:lnTo>
                  <a:lnTo>
                    <a:pt x="276" y="306"/>
                  </a:lnTo>
                  <a:close/>
                  <a:moveTo>
                    <a:pt x="308" y="188"/>
                  </a:moveTo>
                  <a:lnTo>
                    <a:pt x="308" y="188"/>
                  </a:lnTo>
                  <a:lnTo>
                    <a:pt x="283" y="186"/>
                  </a:lnTo>
                  <a:lnTo>
                    <a:pt x="259" y="186"/>
                  </a:lnTo>
                  <a:lnTo>
                    <a:pt x="238" y="182"/>
                  </a:lnTo>
                  <a:lnTo>
                    <a:pt x="220" y="177"/>
                  </a:lnTo>
                  <a:lnTo>
                    <a:pt x="203" y="171"/>
                  </a:lnTo>
                  <a:lnTo>
                    <a:pt x="186" y="167"/>
                  </a:lnTo>
                  <a:lnTo>
                    <a:pt x="158" y="152"/>
                  </a:lnTo>
                  <a:lnTo>
                    <a:pt x="158" y="152"/>
                  </a:lnTo>
                  <a:lnTo>
                    <a:pt x="161" y="158"/>
                  </a:lnTo>
                  <a:lnTo>
                    <a:pt x="165" y="162"/>
                  </a:lnTo>
                  <a:lnTo>
                    <a:pt x="178" y="173"/>
                  </a:lnTo>
                  <a:lnTo>
                    <a:pt x="197" y="186"/>
                  </a:lnTo>
                  <a:lnTo>
                    <a:pt x="218" y="195"/>
                  </a:lnTo>
                  <a:lnTo>
                    <a:pt x="242" y="201"/>
                  </a:lnTo>
                  <a:lnTo>
                    <a:pt x="255" y="203"/>
                  </a:lnTo>
                  <a:lnTo>
                    <a:pt x="268" y="203"/>
                  </a:lnTo>
                  <a:lnTo>
                    <a:pt x="278" y="201"/>
                  </a:lnTo>
                  <a:lnTo>
                    <a:pt x="289" y="199"/>
                  </a:lnTo>
                  <a:lnTo>
                    <a:pt x="300" y="195"/>
                  </a:lnTo>
                  <a:lnTo>
                    <a:pt x="308" y="188"/>
                  </a:lnTo>
                  <a:lnTo>
                    <a:pt x="308" y="188"/>
                  </a:lnTo>
                  <a:close/>
                  <a:moveTo>
                    <a:pt x="191" y="158"/>
                  </a:moveTo>
                  <a:lnTo>
                    <a:pt x="191" y="158"/>
                  </a:lnTo>
                  <a:lnTo>
                    <a:pt x="173" y="139"/>
                  </a:lnTo>
                  <a:lnTo>
                    <a:pt x="161" y="120"/>
                  </a:lnTo>
                  <a:lnTo>
                    <a:pt x="150" y="102"/>
                  </a:lnTo>
                  <a:lnTo>
                    <a:pt x="141" y="85"/>
                  </a:lnTo>
                  <a:lnTo>
                    <a:pt x="133" y="68"/>
                  </a:lnTo>
                  <a:lnTo>
                    <a:pt x="128" y="53"/>
                  </a:lnTo>
                  <a:lnTo>
                    <a:pt x="120" y="23"/>
                  </a:lnTo>
                  <a:lnTo>
                    <a:pt x="120" y="23"/>
                  </a:lnTo>
                  <a:lnTo>
                    <a:pt x="118" y="28"/>
                  </a:lnTo>
                  <a:lnTo>
                    <a:pt x="116" y="34"/>
                  </a:lnTo>
                  <a:lnTo>
                    <a:pt x="116" y="51"/>
                  </a:lnTo>
                  <a:lnTo>
                    <a:pt x="120" y="73"/>
                  </a:lnTo>
                  <a:lnTo>
                    <a:pt x="126" y="94"/>
                  </a:lnTo>
                  <a:lnTo>
                    <a:pt x="137" y="117"/>
                  </a:lnTo>
                  <a:lnTo>
                    <a:pt x="143" y="128"/>
                  </a:lnTo>
                  <a:lnTo>
                    <a:pt x="152" y="137"/>
                  </a:lnTo>
                  <a:lnTo>
                    <a:pt x="161" y="145"/>
                  </a:lnTo>
                  <a:lnTo>
                    <a:pt x="169" y="152"/>
                  </a:lnTo>
                  <a:lnTo>
                    <a:pt x="180" y="156"/>
                  </a:lnTo>
                  <a:lnTo>
                    <a:pt x="191" y="158"/>
                  </a:lnTo>
                  <a:lnTo>
                    <a:pt x="191" y="158"/>
                  </a:lnTo>
                  <a:close/>
                </a:path>
              </a:pathLst>
            </a:custGeom>
            <a:solidFill>
              <a:schemeClr val="bg1"/>
            </a:solidFill>
            <a:ln w="9525">
              <a:noFill/>
            </a:ln>
          </p:spPr>
          <p:txBody>
            <a:bodyPr/>
            <a:p>
              <a:endParaRPr altLang="en-US" lang="zh-CN"/>
            </a:p>
          </p:txBody>
        </p:sp>
      </p:grpSp>
      <p:sp>
        <p:nvSpPr>
          <p:cNvPr id="1049464" name="Freeform 29"/>
          <p:cNvSpPr>
            <a:spLocks noEditPoints="1"/>
          </p:cNvSpPr>
          <p:nvPr/>
        </p:nvSpPr>
        <p:spPr>
          <a:xfrm>
            <a:off x="3192463" y="3244850"/>
            <a:ext cx="239712" cy="180975"/>
          </a:xfrm>
          <a:custGeom>
            <a:avLst/>
            <a:ahLst/>
            <a:cxnLst>
              <a:cxn ang="0">
                <a:pos x="627" y="0"/>
              </a:cxn>
              <a:cxn ang="0">
                <a:pos x="659" y="32"/>
              </a:cxn>
              <a:cxn ang="0">
                <a:pos x="595" y="212"/>
              </a:cxn>
              <a:cxn ang="0">
                <a:pos x="143" y="62"/>
              </a:cxn>
              <a:cxn ang="0">
                <a:pos x="173" y="92"/>
              </a:cxn>
              <a:cxn ang="0">
                <a:pos x="227" y="137"/>
              </a:cxn>
              <a:cxn ang="0">
                <a:pos x="143" y="175"/>
              </a:cxn>
              <a:cxn ang="0">
                <a:pos x="173" y="195"/>
              </a:cxn>
              <a:cxn ang="0">
                <a:pos x="227" y="239"/>
              </a:cxn>
              <a:cxn ang="0">
                <a:pos x="143" y="278"/>
              </a:cxn>
              <a:cxn ang="0">
                <a:pos x="173" y="302"/>
              </a:cxn>
              <a:cxn ang="0">
                <a:pos x="227" y="346"/>
              </a:cxn>
              <a:cxn ang="0">
                <a:pos x="143" y="385"/>
              </a:cxn>
              <a:cxn ang="0">
                <a:pos x="173" y="404"/>
              </a:cxn>
              <a:cxn ang="0">
                <a:pos x="227" y="449"/>
              </a:cxn>
              <a:cxn ang="0">
                <a:pos x="143" y="488"/>
              </a:cxn>
              <a:cxn ang="0">
                <a:pos x="173" y="516"/>
              </a:cxn>
              <a:cxn ang="0">
                <a:pos x="227" y="561"/>
              </a:cxn>
              <a:cxn ang="0">
                <a:pos x="143" y="599"/>
              </a:cxn>
              <a:cxn ang="0">
                <a:pos x="143" y="672"/>
              </a:cxn>
              <a:cxn ang="0">
                <a:pos x="595" y="531"/>
              </a:cxn>
              <a:cxn ang="0">
                <a:pos x="659" y="704"/>
              </a:cxn>
              <a:cxn ang="0">
                <a:pos x="627" y="736"/>
              </a:cxn>
              <a:cxn ang="0">
                <a:pos x="79" y="736"/>
              </a:cxn>
              <a:cxn ang="0">
                <a:pos x="79" y="653"/>
              </a:cxn>
              <a:cxn ang="0">
                <a:pos x="0" y="593"/>
              </a:cxn>
              <a:cxn ang="0">
                <a:pos x="79" y="541"/>
              </a:cxn>
              <a:cxn ang="0">
                <a:pos x="0" y="481"/>
              </a:cxn>
              <a:cxn ang="0">
                <a:pos x="79" y="439"/>
              </a:cxn>
              <a:cxn ang="0">
                <a:pos x="0" y="376"/>
              </a:cxn>
              <a:cxn ang="0">
                <a:pos x="79" y="332"/>
              </a:cxn>
              <a:cxn ang="0">
                <a:pos x="0" y="269"/>
              </a:cxn>
              <a:cxn ang="0">
                <a:pos x="79" y="229"/>
              </a:cxn>
              <a:cxn ang="0">
                <a:pos x="0" y="167"/>
              </a:cxn>
              <a:cxn ang="0">
                <a:pos x="79" y="32"/>
              </a:cxn>
              <a:cxn ang="0">
                <a:pos x="111" y="0"/>
              </a:cxn>
              <a:cxn ang="0">
                <a:pos x="373" y="584"/>
              </a:cxn>
              <a:cxn ang="0">
                <a:pos x="475" y="580"/>
              </a:cxn>
              <a:cxn ang="0">
                <a:pos x="383" y="483"/>
              </a:cxn>
              <a:cxn ang="0">
                <a:pos x="373" y="584"/>
              </a:cxn>
              <a:cxn ang="0">
                <a:pos x="719" y="160"/>
              </a:cxn>
              <a:cxn ang="0">
                <a:pos x="514" y="541"/>
              </a:cxn>
              <a:cxn ang="0">
                <a:pos x="719" y="160"/>
              </a:cxn>
            </a:cxnLst>
            <a:rect l="0" t="0" r="0" b="0"/>
            <a:pathLst>
              <a:path w="811" h="736">
                <a:moveTo>
                  <a:pt x="111" y="0"/>
                </a:moveTo>
                <a:lnTo>
                  <a:pt x="627" y="0"/>
                </a:lnTo>
                <a:lnTo>
                  <a:pt x="659" y="0"/>
                </a:lnTo>
                <a:lnTo>
                  <a:pt x="659" y="32"/>
                </a:lnTo>
                <a:lnTo>
                  <a:pt x="659" y="150"/>
                </a:lnTo>
                <a:lnTo>
                  <a:pt x="595" y="212"/>
                </a:lnTo>
                <a:lnTo>
                  <a:pt x="595" y="62"/>
                </a:lnTo>
                <a:lnTo>
                  <a:pt x="143" y="62"/>
                </a:lnTo>
                <a:lnTo>
                  <a:pt x="143" y="105"/>
                </a:lnTo>
                <a:lnTo>
                  <a:pt x="173" y="92"/>
                </a:lnTo>
                <a:lnTo>
                  <a:pt x="203" y="79"/>
                </a:lnTo>
                <a:lnTo>
                  <a:pt x="227" y="137"/>
                </a:lnTo>
                <a:lnTo>
                  <a:pt x="199" y="150"/>
                </a:lnTo>
                <a:lnTo>
                  <a:pt x="143" y="175"/>
                </a:lnTo>
                <a:lnTo>
                  <a:pt x="143" y="207"/>
                </a:lnTo>
                <a:lnTo>
                  <a:pt x="173" y="195"/>
                </a:lnTo>
                <a:lnTo>
                  <a:pt x="203" y="182"/>
                </a:lnTo>
                <a:lnTo>
                  <a:pt x="227" y="239"/>
                </a:lnTo>
                <a:lnTo>
                  <a:pt x="199" y="252"/>
                </a:lnTo>
                <a:lnTo>
                  <a:pt x="143" y="278"/>
                </a:lnTo>
                <a:lnTo>
                  <a:pt x="143" y="314"/>
                </a:lnTo>
                <a:lnTo>
                  <a:pt x="173" y="302"/>
                </a:lnTo>
                <a:lnTo>
                  <a:pt x="203" y="289"/>
                </a:lnTo>
                <a:lnTo>
                  <a:pt x="227" y="346"/>
                </a:lnTo>
                <a:lnTo>
                  <a:pt x="199" y="359"/>
                </a:lnTo>
                <a:lnTo>
                  <a:pt x="143" y="385"/>
                </a:lnTo>
                <a:lnTo>
                  <a:pt x="143" y="417"/>
                </a:lnTo>
                <a:lnTo>
                  <a:pt x="173" y="404"/>
                </a:lnTo>
                <a:lnTo>
                  <a:pt x="203" y="391"/>
                </a:lnTo>
                <a:lnTo>
                  <a:pt x="227" y="449"/>
                </a:lnTo>
                <a:lnTo>
                  <a:pt x="199" y="462"/>
                </a:lnTo>
                <a:lnTo>
                  <a:pt x="143" y="488"/>
                </a:lnTo>
                <a:lnTo>
                  <a:pt x="143" y="528"/>
                </a:lnTo>
                <a:lnTo>
                  <a:pt x="173" y="516"/>
                </a:lnTo>
                <a:lnTo>
                  <a:pt x="203" y="503"/>
                </a:lnTo>
                <a:lnTo>
                  <a:pt x="227" y="561"/>
                </a:lnTo>
                <a:lnTo>
                  <a:pt x="199" y="573"/>
                </a:lnTo>
                <a:lnTo>
                  <a:pt x="143" y="599"/>
                </a:lnTo>
                <a:lnTo>
                  <a:pt x="143" y="653"/>
                </a:lnTo>
                <a:lnTo>
                  <a:pt x="143" y="672"/>
                </a:lnTo>
                <a:lnTo>
                  <a:pt x="595" y="672"/>
                </a:lnTo>
                <a:lnTo>
                  <a:pt x="595" y="531"/>
                </a:lnTo>
                <a:lnTo>
                  <a:pt x="659" y="471"/>
                </a:lnTo>
                <a:lnTo>
                  <a:pt x="659" y="704"/>
                </a:lnTo>
                <a:lnTo>
                  <a:pt x="659" y="736"/>
                </a:lnTo>
                <a:lnTo>
                  <a:pt x="627" y="736"/>
                </a:lnTo>
                <a:lnTo>
                  <a:pt x="111" y="736"/>
                </a:lnTo>
                <a:lnTo>
                  <a:pt x="79" y="736"/>
                </a:lnTo>
                <a:lnTo>
                  <a:pt x="79" y="704"/>
                </a:lnTo>
                <a:lnTo>
                  <a:pt x="79" y="653"/>
                </a:lnTo>
                <a:lnTo>
                  <a:pt x="13" y="653"/>
                </a:lnTo>
                <a:lnTo>
                  <a:pt x="0" y="593"/>
                </a:lnTo>
                <a:lnTo>
                  <a:pt x="79" y="556"/>
                </a:lnTo>
                <a:lnTo>
                  <a:pt x="79" y="541"/>
                </a:lnTo>
                <a:lnTo>
                  <a:pt x="13" y="541"/>
                </a:lnTo>
                <a:lnTo>
                  <a:pt x="0" y="481"/>
                </a:lnTo>
                <a:lnTo>
                  <a:pt x="79" y="445"/>
                </a:lnTo>
                <a:lnTo>
                  <a:pt x="79" y="439"/>
                </a:lnTo>
                <a:lnTo>
                  <a:pt x="13" y="439"/>
                </a:lnTo>
                <a:lnTo>
                  <a:pt x="0" y="376"/>
                </a:lnTo>
                <a:lnTo>
                  <a:pt x="79" y="342"/>
                </a:lnTo>
                <a:lnTo>
                  <a:pt x="79" y="332"/>
                </a:lnTo>
                <a:lnTo>
                  <a:pt x="13" y="332"/>
                </a:lnTo>
                <a:lnTo>
                  <a:pt x="0" y="269"/>
                </a:lnTo>
                <a:lnTo>
                  <a:pt x="79" y="235"/>
                </a:lnTo>
                <a:lnTo>
                  <a:pt x="79" y="229"/>
                </a:lnTo>
                <a:lnTo>
                  <a:pt x="13" y="229"/>
                </a:lnTo>
                <a:lnTo>
                  <a:pt x="0" y="167"/>
                </a:lnTo>
                <a:lnTo>
                  <a:pt x="79" y="132"/>
                </a:lnTo>
                <a:lnTo>
                  <a:pt x="79" y="32"/>
                </a:lnTo>
                <a:lnTo>
                  <a:pt x="79" y="0"/>
                </a:lnTo>
                <a:lnTo>
                  <a:pt x="111" y="0"/>
                </a:lnTo>
                <a:lnTo>
                  <a:pt x="111" y="0"/>
                </a:lnTo>
                <a:close/>
                <a:moveTo>
                  <a:pt x="373" y="584"/>
                </a:moveTo>
                <a:lnTo>
                  <a:pt x="424" y="582"/>
                </a:lnTo>
                <a:lnTo>
                  <a:pt x="475" y="580"/>
                </a:lnTo>
                <a:lnTo>
                  <a:pt x="428" y="531"/>
                </a:lnTo>
                <a:lnTo>
                  <a:pt x="383" y="483"/>
                </a:lnTo>
                <a:lnTo>
                  <a:pt x="379" y="535"/>
                </a:lnTo>
                <a:lnTo>
                  <a:pt x="373" y="584"/>
                </a:lnTo>
                <a:lnTo>
                  <a:pt x="373" y="584"/>
                </a:lnTo>
                <a:close/>
                <a:moveTo>
                  <a:pt x="719" y="160"/>
                </a:moveTo>
                <a:lnTo>
                  <a:pt x="422" y="445"/>
                </a:lnTo>
                <a:lnTo>
                  <a:pt x="514" y="541"/>
                </a:lnTo>
                <a:lnTo>
                  <a:pt x="811" y="257"/>
                </a:lnTo>
                <a:lnTo>
                  <a:pt x="719" y="160"/>
                </a:lnTo>
                <a:close/>
              </a:path>
            </a:pathLst>
          </a:custGeom>
          <a:solidFill>
            <a:schemeClr val="bg1"/>
          </a:solidFill>
          <a:ln w="9525">
            <a:noFill/>
          </a:ln>
        </p:spPr>
        <p:txBody>
          <a:bodyPr/>
          <a:p>
            <a:endParaRPr altLang="en-US" lang="zh-CN"/>
          </a:p>
        </p:txBody>
      </p:sp>
      <p:sp>
        <p:nvSpPr>
          <p:cNvPr id="1049465" name="Freeform 30"/>
          <p:cNvSpPr>
            <a:spLocks noEditPoints="1"/>
          </p:cNvSpPr>
          <p:nvPr/>
        </p:nvSpPr>
        <p:spPr>
          <a:xfrm>
            <a:off x="6383338" y="3244850"/>
            <a:ext cx="138112" cy="206375"/>
          </a:xfrm>
          <a:custGeom>
            <a:avLst/>
            <a:ahLst/>
            <a:cxnLst>
              <a:cxn ang="0">
                <a:pos x="37" y="430"/>
              </a:cxn>
              <a:cxn ang="0">
                <a:pos x="3" y="274"/>
              </a:cxn>
              <a:cxn ang="0">
                <a:pos x="37" y="265"/>
              </a:cxn>
              <a:cxn ang="0">
                <a:pos x="56" y="218"/>
              </a:cxn>
              <a:cxn ang="0">
                <a:pos x="135" y="169"/>
              </a:cxn>
              <a:cxn ang="0">
                <a:pos x="170" y="195"/>
              </a:cxn>
              <a:cxn ang="0">
                <a:pos x="189" y="233"/>
              </a:cxn>
              <a:cxn ang="0">
                <a:pos x="204" y="184"/>
              </a:cxn>
              <a:cxn ang="0">
                <a:pos x="191" y="173"/>
              </a:cxn>
              <a:cxn ang="0">
                <a:pos x="174" y="150"/>
              </a:cxn>
              <a:cxn ang="0">
                <a:pos x="165" y="126"/>
              </a:cxn>
              <a:cxn ang="0">
                <a:pos x="167" y="105"/>
              </a:cxn>
              <a:cxn ang="0">
                <a:pos x="174" y="81"/>
              </a:cxn>
              <a:cxn ang="0">
                <a:pos x="197" y="47"/>
              </a:cxn>
              <a:cxn ang="0">
                <a:pos x="240" y="0"/>
              </a:cxn>
              <a:cxn ang="0">
                <a:pos x="244" y="13"/>
              </a:cxn>
              <a:cxn ang="0">
                <a:pos x="257" y="39"/>
              </a:cxn>
              <a:cxn ang="0">
                <a:pos x="283" y="66"/>
              </a:cxn>
              <a:cxn ang="0">
                <a:pos x="307" y="92"/>
              </a:cxn>
              <a:cxn ang="0">
                <a:pos x="315" y="111"/>
              </a:cxn>
              <a:cxn ang="0">
                <a:pos x="313" y="137"/>
              </a:cxn>
              <a:cxn ang="0">
                <a:pos x="298" y="167"/>
              </a:cxn>
              <a:cxn ang="0">
                <a:pos x="294" y="214"/>
              </a:cxn>
              <a:cxn ang="0">
                <a:pos x="454" y="225"/>
              </a:cxn>
              <a:cxn ang="0">
                <a:pos x="469" y="280"/>
              </a:cxn>
              <a:cxn ang="0">
                <a:pos x="418" y="430"/>
              </a:cxn>
              <a:cxn ang="0">
                <a:pos x="392" y="835"/>
              </a:cxn>
              <a:cxn ang="0">
                <a:pos x="0" y="430"/>
              </a:cxn>
              <a:cxn ang="0">
                <a:pos x="223" y="173"/>
              </a:cxn>
              <a:cxn ang="0">
                <a:pos x="251" y="173"/>
              </a:cxn>
              <a:cxn ang="0">
                <a:pos x="234" y="137"/>
              </a:cxn>
              <a:cxn ang="0">
                <a:pos x="227" y="107"/>
              </a:cxn>
              <a:cxn ang="0">
                <a:pos x="227" y="71"/>
              </a:cxn>
              <a:cxn ang="0">
                <a:pos x="229" y="54"/>
              </a:cxn>
              <a:cxn ang="0">
                <a:pos x="206" y="83"/>
              </a:cxn>
              <a:cxn ang="0">
                <a:pos x="202" y="116"/>
              </a:cxn>
              <a:cxn ang="0">
                <a:pos x="208" y="148"/>
              </a:cxn>
              <a:cxn ang="0">
                <a:pos x="223" y="173"/>
              </a:cxn>
              <a:cxn ang="0">
                <a:pos x="356" y="167"/>
              </a:cxn>
              <a:cxn ang="0">
                <a:pos x="422" y="122"/>
              </a:cxn>
              <a:cxn ang="0">
                <a:pos x="356" y="167"/>
              </a:cxn>
              <a:cxn ang="0">
                <a:pos x="204" y="430"/>
              </a:cxn>
              <a:cxn ang="0">
                <a:pos x="67" y="312"/>
              </a:cxn>
              <a:cxn ang="0">
                <a:pos x="92" y="430"/>
              </a:cxn>
              <a:cxn ang="0">
                <a:pos x="362" y="430"/>
              </a:cxn>
              <a:cxn ang="0">
                <a:pos x="332" y="250"/>
              </a:cxn>
              <a:cxn ang="0">
                <a:pos x="270" y="430"/>
              </a:cxn>
              <a:cxn ang="0">
                <a:pos x="146" y="758"/>
              </a:cxn>
              <a:cxn ang="0">
                <a:pos x="148" y="490"/>
              </a:cxn>
            </a:cxnLst>
            <a:rect l="0" t="0" r="0" b="0"/>
            <a:pathLst>
              <a:path w="469" h="835">
                <a:moveTo>
                  <a:pt x="0" y="430"/>
                </a:moveTo>
                <a:lnTo>
                  <a:pt x="37" y="430"/>
                </a:lnTo>
                <a:lnTo>
                  <a:pt x="9" y="300"/>
                </a:lnTo>
                <a:lnTo>
                  <a:pt x="3" y="274"/>
                </a:lnTo>
                <a:lnTo>
                  <a:pt x="28" y="268"/>
                </a:lnTo>
                <a:lnTo>
                  <a:pt x="37" y="265"/>
                </a:lnTo>
                <a:lnTo>
                  <a:pt x="28" y="225"/>
                </a:lnTo>
                <a:lnTo>
                  <a:pt x="56" y="218"/>
                </a:lnTo>
                <a:lnTo>
                  <a:pt x="43" y="156"/>
                </a:lnTo>
                <a:lnTo>
                  <a:pt x="135" y="169"/>
                </a:lnTo>
                <a:lnTo>
                  <a:pt x="142" y="199"/>
                </a:lnTo>
                <a:lnTo>
                  <a:pt x="170" y="195"/>
                </a:lnTo>
                <a:lnTo>
                  <a:pt x="178" y="235"/>
                </a:lnTo>
                <a:lnTo>
                  <a:pt x="189" y="233"/>
                </a:lnTo>
                <a:lnTo>
                  <a:pt x="200" y="229"/>
                </a:lnTo>
                <a:lnTo>
                  <a:pt x="204" y="184"/>
                </a:lnTo>
                <a:lnTo>
                  <a:pt x="204" y="184"/>
                </a:lnTo>
                <a:lnTo>
                  <a:pt x="191" y="173"/>
                </a:lnTo>
                <a:lnTo>
                  <a:pt x="180" y="161"/>
                </a:lnTo>
                <a:lnTo>
                  <a:pt x="174" y="150"/>
                </a:lnTo>
                <a:lnTo>
                  <a:pt x="167" y="139"/>
                </a:lnTo>
                <a:lnTo>
                  <a:pt x="165" y="126"/>
                </a:lnTo>
                <a:lnTo>
                  <a:pt x="165" y="116"/>
                </a:lnTo>
                <a:lnTo>
                  <a:pt x="167" y="105"/>
                </a:lnTo>
                <a:lnTo>
                  <a:pt x="170" y="92"/>
                </a:lnTo>
                <a:lnTo>
                  <a:pt x="174" y="81"/>
                </a:lnTo>
                <a:lnTo>
                  <a:pt x="180" y="71"/>
                </a:lnTo>
                <a:lnTo>
                  <a:pt x="197" y="47"/>
                </a:lnTo>
                <a:lnTo>
                  <a:pt x="217" y="24"/>
                </a:lnTo>
                <a:lnTo>
                  <a:pt x="240" y="0"/>
                </a:lnTo>
                <a:lnTo>
                  <a:pt x="240" y="0"/>
                </a:lnTo>
                <a:lnTo>
                  <a:pt x="244" y="13"/>
                </a:lnTo>
                <a:lnTo>
                  <a:pt x="249" y="26"/>
                </a:lnTo>
                <a:lnTo>
                  <a:pt x="257" y="39"/>
                </a:lnTo>
                <a:lnTo>
                  <a:pt x="264" y="47"/>
                </a:lnTo>
                <a:lnTo>
                  <a:pt x="283" y="66"/>
                </a:lnTo>
                <a:lnTo>
                  <a:pt x="300" y="83"/>
                </a:lnTo>
                <a:lnTo>
                  <a:pt x="307" y="92"/>
                </a:lnTo>
                <a:lnTo>
                  <a:pt x="311" y="103"/>
                </a:lnTo>
                <a:lnTo>
                  <a:pt x="315" y="111"/>
                </a:lnTo>
                <a:lnTo>
                  <a:pt x="315" y="124"/>
                </a:lnTo>
                <a:lnTo>
                  <a:pt x="313" y="137"/>
                </a:lnTo>
                <a:lnTo>
                  <a:pt x="309" y="150"/>
                </a:lnTo>
                <a:lnTo>
                  <a:pt x="298" y="167"/>
                </a:lnTo>
                <a:lnTo>
                  <a:pt x="285" y="186"/>
                </a:lnTo>
                <a:lnTo>
                  <a:pt x="294" y="214"/>
                </a:lnTo>
                <a:lnTo>
                  <a:pt x="334" y="184"/>
                </a:lnTo>
                <a:lnTo>
                  <a:pt x="454" y="225"/>
                </a:lnTo>
                <a:lnTo>
                  <a:pt x="467" y="272"/>
                </a:lnTo>
                <a:lnTo>
                  <a:pt x="469" y="280"/>
                </a:lnTo>
                <a:lnTo>
                  <a:pt x="467" y="289"/>
                </a:lnTo>
                <a:lnTo>
                  <a:pt x="418" y="430"/>
                </a:lnTo>
                <a:lnTo>
                  <a:pt x="465" y="430"/>
                </a:lnTo>
                <a:lnTo>
                  <a:pt x="392" y="835"/>
                </a:lnTo>
                <a:lnTo>
                  <a:pt x="90" y="835"/>
                </a:lnTo>
                <a:lnTo>
                  <a:pt x="0" y="430"/>
                </a:lnTo>
                <a:lnTo>
                  <a:pt x="0" y="430"/>
                </a:lnTo>
                <a:close/>
                <a:moveTo>
                  <a:pt x="223" y="173"/>
                </a:moveTo>
                <a:lnTo>
                  <a:pt x="251" y="173"/>
                </a:lnTo>
                <a:lnTo>
                  <a:pt x="251" y="173"/>
                </a:lnTo>
                <a:lnTo>
                  <a:pt x="238" y="150"/>
                </a:lnTo>
                <a:lnTo>
                  <a:pt x="234" y="137"/>
                </a:lnTo>
                <a:lnTo>
                  <a:pt x="229" y="122"/>
                </a:lnTo>
                <a:lnTo>
                  <a:pt x="227" y="107"/>
                </a:lnTo>
                <a:lnTo>
                  <a:pt x="225" y="90"/>
                </a:lnTo>
                <a:lnTo>
                  <a:pt x="227" y="71"/>
                </a:lnTo>
                <a:lnTo>
                  <a:pt x="229" y="54"/>
                </a:lnTo>
                <a:lnTo>
                  <a:pt x="229" y="54"/>
                </a:lnTo>
                <a:lnTo>
                  <a:pt x="217" y="68"/>
                </a:lnTo>
                <a:lnTo>
                  <a:pt x="206" y="83"/>
                </a:lnTo>
                <a:lnTo>
                  <a:pt x="202" y="101"/>
                </a:lnTo>
                <a:lnTo>
                  <a:pt x="202" y="116"/>
                </a:lnTo>
                <a:lnTo>
                  <a:pt x="204" y="133"/>
                </a:lnTo>
                <a:lnTo>
                  <a:pt x="208" y="148"/>
                </a:lnTo>
                <a:lnTo>
                  <a:pt x="215" y="161"/>
                </a:lnTo>
                <a:lnTo>
                  <a:pt x="223" y="173"/>
                </a:lnTo>
                <a:lnTo>
                  <a:pt x="223" y="173"/>
                </a:lnTo>
                <a:close/>
                <a:moveTo>
                  <a:pt x="356" y="167"/>
                </a:moveTo>
                <a:lnTo>
                  <a:pt x="444" y="195"/>
                </a:lnTo>
                <a:lnTo>
                  <a:pt x="422" y="122"/>
                </a:lnTo>
                <a:lnTo>
                  <a:pt x="356" y="167"/>
                </a:lnTo>
                <a:lnTo>
                  <a:pt x="356" y="167"/>
                </a:lnTo>
                <a:close/>
                <a:moveTo>
                  <a:pt x="92" y="430"/>
                </a:moveTo>
                <a:lnTo>
                  <a:pt x="204" y="430"/>
                </a:lnTo>
                <a:lnTo>
                  <a:pt x="174" y="289"/>
                </a:lnTo>
                <a:lnTo>
                  <a:pt x="67" y="312"/>
                </a:lnTo>
                <a:lnTo>
                  <a:pt x="92" y="430"/>
                </a:lnTo>
                <a:lnTo>
                  <a:pt x="92" y="430"/>
                </a:lnTo>
                <a:close/>
                <a:moveTo>
                  <a:pt x="270" y="430"/>
                </a:moveTo>
                <a:lnTo>
                  <a:pt x="362" y="430"/>
                </a:lnTo>
                <a:lnTo>
                  <a:pt x="414" y="280"/>
                </a:lnTo>
                <a:lnTo>
                  <a:pt x="332" y="250"/>
                </a:lnTo>
                <a:lnTo>
                  <a:pt x="270" y="430"/>
                </a:lnTo>
                <a:lnTo>
                  <a:pt x="270" y="430"/>
                </a:lnTo>
                <a:close/>
                <a:moveTo>
                  <a:pt x="90" y="490"/>
                </a:moveTo>
                <a:lnTo>
                  <a:pt x="146" y="758"/>
                </a:lnTo>
                <a:lnTo>
                  <a:pt x="204" y="758"/>
                </a:lnTo>
                <a:lnTo>
                  <a:pt x="148" y="490"/>
                </a:lnTo>
                <a:lnTo>
                  <a:pt x="90" y="490"/>
                </a:lnTo>
                <a:close/>
              </a:path>
            </a:pathLst>
          </a:custGeom>
          <a:solidFill>
            <a:schemeClr val="bg1"/>
          </a:solidFill>
          <a:ln w="9525">
            <a:noFill/>
          </a:ln>
        </p:spPr>
        <p:txBody>
          <a:bodyPr/>
          <a:p>
            <a:endParaRPr altLang="en-US" lang="zh-CN"/>
          </a:p>
        </p:txBody>
      </p:sp>
      <p:sp>
        <p:nvSpPr>
          <p:cNvPr id="1049466" name="Freeform 31"/>
          <p:cNvSpPr>
            <a:spLocks noEditPoints="1"/>
          </p:cNvSpPr>
          <p:nvPr/>
        </p:nvSpPr>
        <p:spPr>
          <a:xfrm>
            <a:off x="4711700" y="3244850"/>
            <a:ext cx="223838" cy="203200"/>
          </a:xfrm>
          <a:custGeom>
            <a:avLst/>
            <a:ahLst/>
            <a:cxnLst>
              <a:cxn ang="0">
                <a:pos x="526" y="265"/>
              </a:cxn>
              <a:cxn ang="0">
                <a:pos x="349" y="563"/>
              </a:cxn>
              <a:cxn ang="0">
                <a:pos x="331" y="565"/>
              </a:cxn>
              <a:cxn ang="0">
                <a:pos x="304" y="561"/>
              </a:cxn>
              <a:cxn ang="0">
                <a:pos x="291" y="543"/>
              </a:cxn>
              <a:cxn ang="0">
                <a:pos x="287" y="518"/>
              </a:cxn>
              <a:cxn ang="0">
                <a:pos x="289" y="501"/>
              </a:cxn>
              <a:cxn ang="0">
                <a:pos x="248" y="492"/>
              </a:cxn>
              <a:cxn ang="0">
                <a:pos x="216" y="473"/>
              </a:cxn>
              <a:cxn ang="0">
                <a:pos x="192" y="445"/>
              </a:cxn>
              <a:cxn ang="0">
                <a:pos x="179" y="404"/>
              </a:cxn>
              <a:cxn ang="0">
                <a:pos x="325" y="233"/>
              </a:cxn>
              <a:cxn ang="0">
                <a:pos x="160" y="394"/>
              </a:cxn>
              <a:cxn ang="0">
                <a:pos x="135" y="389"/>
              </a:cxn>
              <a:cxn ang="0">
                <a:pos x="122" y="377"/>
              </a:cxn>
              <a:cxn ang="0">
                <a:pos x="115" y="357"/>
              </a:cxn>
              <a:cxn ang="0">
                <a:pos x="117" y="329"/>
              </a:cxn>
              <a:cxn ang="0">
                <a:pos x="353" y="94"/>
              </a:cxn>
              <a:cxn ang="0">
                <a:pos x="415" y="154"/>
              </a:cxn>
              <a:cxn ang="0">
                <a:pos x="100" y="708"/>
              </a:cxn>
              <a:cxn ang="0">
                <a:pos x="261" y="685"/>
              </a:cxn>
              <a:cxn ang="0">
                <a:pos x="554" y="644"/>
              </a:cxn>
              <a:cxn ang="0">
                <a:pos x="698" y="633"/>
              </a:cxn>
              <a:cxn ang="0">
                <a:pos x="730" y="638"/>
              </a:cxn>
              <a:cxn ang="0">
                <a:pos x="740" y="644"/>
              </a:cxn>
              <a:cxn ang="0">
                <a:pos x="753" y="657"/>
              </a:cxn>
              <a:cxn ang="0">
                <a:pos x="753" y="670"/>
              </a:cxn>
              <a:cxn ang="0">
                <a:pos x="743" y="685"/>
              </a:cxn>
              <a:cxn ang="0">
                <a:pos x="713" y="708"/>
              </a:cxn>
              <a:cxn ang="0">
                <a:pos x="648" y="740"/>
              </a:cxn>
              <a:cxn ang="0">
                <a:pos x="535" y="783"/>
              </a:cxn>
              <a:cxn ang="0">
                <a:pos x="394" y="828"/>
              </a:cxn>
              <a:cxn ang="0">
                <a:pos x="368" y="753"/>
              </a:cxn>
              <a:cxn ang="0">
                <a:pos x="451" y="734"/>
              </a:cxn>
              <a:cxn ang="0">
                <a:pos x="496" y="717"/>
              </a:cxn>
              <a:cxn ang="0">
                <a:pos x="503" y="706"/>
              </a:cxn>
              <a:cxn ang="0">
                <a:pos x="494" y="698"/>
              </a:cxn>
              <a:cxn ang="0">
                <a:pos x="254" y="753"/>
              </a:cxn>
              <a:cxn ang="0">
                <a:pos x="17" y="800"/>
              </a:cxn>
              <a:cxn ang="0">
                <a:pos x="100" y="685"/>
              </a:cxn>
              <a:cxn ang="0">
                <a:pos x="77" y="473"/>
              </a:cxn>
              <a:cxn ang="0">
                <a:pos x="94" y="644"/>
              </a:cxn>
              <a:cxn ang="0">
                <a:pos x="77" y="473"/>
              </a:cxn>
              <a:cxn ang="0">
                <a:pos x="612" y="299"/>
              </a:cxn>
              <a:cxn ang="0">
                <a:pos x="659" y="252"/>
              </a:cxn>
              <a:cxn ang="0">
                <a:pos x="674" y="229"/>
              </a:cxn>
              <a:cxn ang="0">
                <a:pos x="680" y="203"/>
              </a:cxn>
              <a:cxn ang="0">
                <a:pos x="674" y="180"/>
              </a:cxn>
              <a:cxn ang="0">
                <a:pos x="659" y="156"/>
              </a:cxn>
              <a:cxn ang="0">
                <a:pos x="522" y="19"/>
              </a:cxn>
              <a:cxn ang="0">
                <a:pos x="501" y="4"/>
              </a:cxn>
              <a:cxn ang="0">
                <a:pos x="475" y="0"/>
              </a:cxn>
              <a:cxn ang="0">
                <a:pos x="449" y="4"/>
              </a:cxn>
              <a:cxn ang="0">
                <a:pos x="428" y="19"/>
              </a:cxn>
              <a:cxn ang="0">
                <a:pos x="612" y="299"/>
              </a:cxn>
            </a:cxnLst>
            <a:rect l="0" t="0" r="0" b="0"/>
            <a:pathLst>
              <a:path w="755" h="828">
                <a:moveTo>
                  <a:pt x="415" y="154"/>
                </a:moveTo>
                <a:lnTo>
                  <a:pt x="526" y="265"/>
                </a:lnTo>
                <a:lnTo>
                  <a:pt x="586" y="325"/>
                </a:lnTo>
                <a:lnTo>
                  <a:pt x="349" y="563"/>
                </a:lnTo>
                <a:lnTo>
                  <a:pt x="349" y="563"/>
                </a:lnTo>
                <a:lnTo>
                  <a:pt x="331" y="565"/>
                </a:lnTo>
                <a:lnTo>
                  <a:pt x="314" y="565"/>
                </a:lnTo>
                <a:lnTo>
                  <a:pt x="304" y="561"/>
                </a:lnTo>
                <a:lnTo>
                  <a:pt x="295" y="554"/>
                </a:lnTo>
                <a:lnTo>
                  <a:pt x="291" y="543"/>
                </a:lnTo>
                <a:lnTo>
                  <a:pt x="287" y="531"/>
                </a:lnTo>
                <a:lnTo>
                  <a:pt x="287" y="518"/>
                </a:lnTo>
                <a:lnTo>
                  <a:pt x="289" y="501"/>
                </a:lnTo>
                <a:lnTo>
                  <a:pt x="289" y="501"/>
                </a:lnTo>
                <a:lnTo>
                  <a:pt x="267" y="498"/>
                </a:lnTo>
                <a:lnTo>
                  <a:pt x="248" y="492"/>
                </a:lnTo>
                <a:lnTo>
                  <a:pt x="231" y="484"/>
                </a:lnTo>
                <a:lnTo>
                  <a:pt x="216" y="473"/>
                </a:lnTo>
                <a:lnTo>
                  <a:pt x="203" y="460"/>
                </a:lnTo>
                <a:lnTo>
                  <a:pt x="192" y="445"/>
                </a:lnTo>
                <a:lnTo>
                  <a:pt x="184" y="426"/>
                </a:lnTo>
                <a:lnTo>
                  <a:pt x="179" y="404"/>
                </a:lnTo>
                <a:lnTo>
                  <a:pt x="338" y="248"/>
                </a:lnTo>
                <a:lnTo>
                  <a:pt x="325" y="233"/>
                </a:lnTo>
                <a:lnTo>
                  <a:pt x="160" y="394"/>
                </a:lnTo>
                <a:lnTo>
                  <a:pt x="160" y="394"/>
                </a:lnTo>
                <a:lnTo>
                  <a:pt x="147" y="394"/>
                </a:lnTo>
                <a:lnTo>
                  <a:pt x="135" y="389"/>
                </a:lnTo>
                <a:lnTo>
                  <a:pt x="126" y="385"/>
                </a:lnTo>
                <a:lnTo>
                  <a:pt x="122" y="377"/>
                </a:lnTo>
                <a:lnTo>
                  <a:pt x="117" y="368"/>
                </a:lnTo>
                <a:lnTo>
                  <a:pt x="115" y="357"/>
                </a:lnTo>
                <a:lnTo>
                  <a:pt x="115" y="344"/>
                </a:lnTo>
                <a:lnTo>
                  <a:pt x="117" y="329"/>
                </a:lnTo>
                <a:lnTo>
                  <a:pt x="117" y="329"/>
                </a:lnTo>
                <a:lnTo>
                  <a:pt x="353" y="94"/>
                </a:lnTo>
                <a:lnTo>
                  <a:pt x="415" y="154"/>
                </a:lnTo>
                <a:lnTo>
                  <a:pt x="415" y="154"/>
                </a:lnTo>
                <a:close/>
                <a:moveTo>
                  <a:pt x="100" y="685"/>
                </a:moveTo>
                <a:lnTo>
                  <a:pt x="100" y="708"/>
                </a:lnTo>
                <a:lnTo>
                  <a:pt x="100" y="708"/>
                </a:lnTo>
                <a:lnTo>
                  <a:pt x="261" y="685"/>
                </a:lnTo>
                <a:lnTo>
                  <a:pt x="460" y="655"/>
                </a:lnTo>
                <a:lnTo>
                  <a:pt x="554" y="644"/>
                </a:lnTo>
                <a:lnTo>
                  <a:pt x="635" y="635"/>
                </a:lnTo>
                <a:lnTo>
                  <a:pt x="698" y="633"/>
                </a:lnTo>
                <a:lnTo>
                  <a:pt x="719" y="633"/>
                </a:lnTo>
                <a:lnTo>
                  <a:pt x="730" y="638"/>
                </a:lnTo>
                <a:lnTo>
                  <a:pt x="730" y="638"/>
                </a:lnTo>
                <a:lnTo>
                  <a:pt x="740" y="644"/>
                </a:lnTo>
                <a:lnTo>
                  <a:pt x="749" y="648"/>
                </a:lnTo>
                <a:lnTo>
                  <a:pt x="753" y="657"/>
                </a:lnTo>
                <a:lnTo>
                  <a:pt x="755" y="663"/>
                </a:lnTo>
                <a:lnTo>
                  <a:pt x="753" y="670"/>
                </a:lnTo>
                <a:lnTo>
                  <a:pt x="749" y="678"/>
                </a:lnTo>
                <a:lnTo>
                  <a:pt x="743" y="685"/>
                </a:lnTo>
                <a:lnTo>
                  <a:pt x="734" y="693"/>
                </a:lnTo>
                <a:lnTo>
                  <a:pt x="713" y="708"/>
                </a:lnTo>
                <a:lnTo>
                  <a:pt x="683" y="725"/>
                </a:lnTo>
                <a:lnTo>
                  <a:pt x="648" y="740"/>
                </a:lnTo>
                <a:lnTo>
                  <a:pt x="612" y="755"/>
                </a:lnTo>
                <a:lnTo>
                  <a:pt x="535" y="783"/>
                </a:lnTo>
                <a:lnTo>
                  <a:pt x="464" y="807"/>
                </a:lnTo>
                <a:lnTo>
                  <a:pt x="394" y="828"/>
                </a:lnTo>
                <a:lnTo>
                  <a:pt x="368" y="753"/>
                </a:lnTo>
                <a:lnTo>
                  <a:pt x="368" y="753"/>
                </a:lnTo>
                <a:lnTo>
                  <a:pt x="396" y="749"/>
                </a:lnTo>
                <a:lnTo>
                  <a:pt x="451" y="734"/>
                </a:lnTo>
                <a:lnTo>
                  <a:pt x="477" y="725"/>
                </a:lnTo>
                <a:lnTo>
                  <a:pt x="496" y="717"/>
                </a:lnTo>
                <a:lnTo>
                  <a:pt x="501" y="713"/>
                </a:lnTo>
                <a:lnTo>
                  <a:pt x="503" y="706"/>
                </a:lnTo>
                <a:lnTo>
                  <a:pt x="501" y="702"/>
                </a:lnTo>
                <a:lnTo>
                  <a:pt x="494" y="698"/>
                </a:lnTo>
                <a:lnTo>
                  <a:pt x="494" y="698"/>
                </a:lnTo>
                <a:lnTo>
                  <a:pt x="254" y="753"/>
                </a:lnTo>
                <a:lnTo>
                  <a:pt x="135" y="779"/>
                </a:lnTo>
                <a:lnTo>
                  <a:pt x="17" y="800"/>
                </a:lnTo>
                <a:lnTo>
                  <a:pt x="0" y="685"/>
                </a:lnTo>
                <a:lnTo>
                  <a:pt x="100" y="685"/>
                </a:lnTo>
                <a:lnTo>
                  <a:pt x="100" y="685"/>
                </a:lnTo>
                <a:close/>
                <a:moveTo>
                  <a:pt x="77" y="473"/>
                </a:moveTo>
                <a:lnTo>
                  <a:pt x="49" y="597"/>
                </a:lnTo>
                <a:lnTo>
                  <a:pt x="94" y="644"/>
                </a:lnTo>
                <a:lnTo>
                  <a:pt x="220" y="616"/>
                </a:lnTo>
                <a:lnTo>
                  <a:pt x="77" y="473"/>
                </a:lnTo>
                <a:lnTo>
                  <a:pt x="77" y="473"/>
                </a:lnTo>
                <a:close/>
                <a:moveTo>
                  <a:pt x="612" y="299"/>
                </a:moveTo>
                <a:lnTo>
                  <a:pt x="659" y="252"/>
                </a:lnTo>
                <a:lnTo>
                  <a:pt x="659" y="252"/>
                </a:lnTo>
                <a:lnTo>
                  <a:pt x="668" y="242"/>
                </a:lnTo>
                <a:lnTo>
                  <a:pt x="674" y="229"/>
                </a:lnTo>
                <a:lnTo>
                  <a:pt x="678" y="218"/>
                </a:lnTo>
                <a:lnTo>
                  <a:pt x="680" y="203"/>
                </a:lnTo>
                <a:lnTo>
                  <a:pt x="678" y="190"/>
                </a:lnTo>
                <a:lnTo>
                  <a:pt x="674" y="180"/>
                </a:lnTo>
                <a:lnTo>
                  <a:pt x="668" y="167"/>
                </a:lnTo>
                <a:lnTo>
                  <a:pt x="659" y="156"/>
                </a:lnTo>
                <a:lnTo>
                  <a:pt x="522" y="19"/>
                </a:lnTo>
                <a:lnTo>
                  <a:pt x="522" y="19"/>
                </a:lnTo>
                <a:lnTo>
                  <a:pt x="511" y="11"/>
                </a:lnTo>
                <a:lnTo>
                  <a:pt x="501" y="4"/>
                </a:lnTo>
                <a:lnTo>
                  <a:pt x="488" y="2"/>
                </a:lnTo>
                <a:lnTo>
                  <a:pt x="475" y="0"/>
                </a:lnTo>
                <a:lnTo>
                  <a:pt x="462" y="2"/>
                </a:lnTo>
                <a:lnTo>
                  <a:pt x="449" y="4"/>
                </a:lnTo>
                <a:lnTo>
                  <a:pt x="439" y="11"/>
                </a:lnTo>
                <a:lnTo>
                  <a:pt x="428" y="19"/>
                </a:lnTo>
                <a:lnTo>
                  <a:pt x="379" y="68"/>
                </a:lnTo>
                <a:lnTo>
                  <a:pt x="612" y="299"/>
                </a:lnTo>
                <a:close/>
              </a:path>
            </a:pathLst>
          </a:custGeom>
          <a:solidFill>
            <a:schemeClr val="bg1"/>
          </a:solidFill>
          <a:ln w="9525">
            <a:noFill/>
          </a:ln>
        </p:spPr>
        <p:txBody>
          <a:bodyPr/>
          <a:p>
            <a:endParaRPr altLang="en-US" lang="zh-CN"/>
          </a:p>
        </p:txBody>
      </p:sp>
      <p:sp>
        <p:nvSpPr>
          <p:cNvPr id="1049467" name="Freeform 32"/>
          <p:cNvSpPr>
            <a:spLocks noEditPoints="1"/>
          </p:cNvSpPr>
          <p:nvPr/>
        </p:nvSpPr>
        <p:spPr>
          <a:xfrm>
            <a:off x="6665913" y="3244850"/>
            <a:ext cx="222250" cy="190500"/>
          </a:xfrm>
          <a:custGeom>
            <a:avLst/>
            <a:ahLst/>
            <a:cxnLst>
              <a:cxn ang="0">
                <a:pos x="143" y="2"/>
              </a:cxn>
              <a:cxn ang="0">
                <a:pos x="77" y="23"/>
              </a:cxn>
              <a:cxn ang="0">
                <a:pos x="34" y="62"/>
              </a:cxn>
              <a:cxn ang="0">
                <a:pos x="10" y="117"/>
              </a:cxn>
              <a:cxn ang="0">
                <a:pos x="0" y="205"/>
              </a:cxn>
              <a:cxn ang="0">
                <a:pos x="4" y="299"/>
              </a:cxn>
              <a:cxn ang="0">
                <a:pos x="34" y="438"/>
              </a:cxn>
              <a:cxn ang="0">
                <a:pos x="89" y="571"/>
              </a:cxn>
              <a:cxn ang="0">
                <a:pos x="173" y="682"/>
              </a:cxn>
              <a:cxn ang="0">
                <a:pos x="227" y="725"/>
              </a:cxn>
              <a:cxn ang="0">
                <a:pos x="284" y="755"/>
              </a:cxn>
              <a:cxn ang="0">
                <a:pos x="351" y="770"/>
              </a:cxn>
              <a:cxn ang="0">
                <a:pos x="423" y="770"/>
              </a:cxn>
              <a:cxn ang="0">
                <a:pos x="490" y="757"/>
              </a:cxn>
              <a:cxn ang="0">
                <a:pos x="575" y="719"/>
              </a:cxn>
              <a:cxn ang="0">
                <a:pos x="640" y="661"/>
              </a:cxn>
              <a:cxn ang="0">
                <a:pos x="689" y="590"/>
              </a:cxn>
              <a:cxn ang="0">
                <a:pos x="723" y="511"/>
              </a:cxn>
              <a:cxn ang="0">
                <a:pos x="745" y="430"/>
              </a:cxn>
              <a:cxn ang="0">
                <a:pos x="753" y="299"/>
              </a:cxn>
              <a:cxn ang="0">
                <a:pos x="734" y="199"/>
              </a:cxn>
              <a:cxn ang="0">
                <a:pos x="712" y="160"/>
              </a:cxn>
              <a:cxn ang="0">
                <a:pos x="695" y="147"/>
              </a:cxn>
              <a:cxn ang="0">
                <a:pos x="655" y="139"/>
              </a:cxn>
              <a:cxn ang="0">
                <a:pos x="603" y="149"/>
              </a:cxn>
              <a:cxn ang="0">
                <a:pos x="543" y="182"/>
              </a:cxn>
              <a:cxn ang="0">
                <a:pos x="503" y="199"/>
              </a:cxn>
              <a:cxn ang="0">
                <a:pos x="462" y="205"/>
              </a:cxn>
              <a:cxn ang="0">
                <a:pos x="430" y="197"/>
              </a:cxn>
              <a:cxn ang="0">
                <a:pos x="389" y="160"/>
              </a:cxn>
              <a:cxn ang="0">
                <a:pos x="351" y="96"/>
              </a:cxn>
              <a:cxn ang="0">
                <a:pos x="297" y="36"/>
              </a:cxn>
              <a:cxn ang="0">
                <a:pos x="261" y="12"/>
              </a:cxn>
              <a:cxn ang="0">
                <a:pos x="209" y="2"/>
              </a:cxn>
              <a:cxn ang="0">
                <a:pos x="169" y="0"/>
              </a:cxn>
              <a:cxn ang="0">
                <a:pos x="597" y="295"/>
              </a:cxn>
              <a:cxn ang="0">
                <a:pos x="623" y="323"/>
              </a:cxn>
              <a:cxn ang="0">
                <a:pos x="631" y="372"/>
              </a:cxn>
              <a:cxn ang="0">
                <a:pos x="627" y="408"/>
              </a:cxn>
              <a:cxn ang="0">
                <a:pos x="605" y="453"/>
              </a:cxn>
              <a:cxn ang="0">
                <a:pos x="573" y="475"/>
              </a:cxn>
              <a:cxn ang="0">
                <a:pos x="552" y="470"/>
              </a:cxn>
              <a:cxn ang="0">
                <a:pos x="526" y="443"/>
              </a:cxn>
              <a:cxn ang="0">
                <a:pos x="518" y="393"/>
              </a:cxn>
              <a:cxn ang="0">
                <a:pos x="522" y="357"/>
              </a:cxn>
              <a:cxn ang="0">
                <a:pos x="543" y="312"/>
              </a:cxn>
              <a:cxn ang="0">
                <a:pos x="575" y="291"/>
              </a:cxn>
            </a:cxnLst>
            <a:rect l="0" t="0" r="0" b="0"/>
            <a:pathLst>
              <a:path w="753" h="772">
                <a:moveTo>
                  <a:pt x="169" y="0"/>
                </a:moveTo>
                <a:lnTo>
                  <a:pt x="169" y="0"/>
                </a:lnTo>
                <a:lnTo>
                  <a:pt x="143" y="2"/>
                </a:lnTo>
                <a:lnTo>
                  <a:pt x="117" y="8"/>
                </a:lnTo>
                <a:lnTo>
                  <a:pt x="96" y="15"/>
                </a:lnTo>
                <a:lnTo>
                  <a:pt x="77" y="23"/>
                </a:lnTo>
                <a:lnTo>
                  <a:pt x="60" y="34"/>
                </a:lnTo>
                <a:lnTo>
                  <a:pt x="47" y="47"/>
                </a:lnTo>
                <a:lnTo>
                  <a:pt x="34" y="62"/>
                </a:lnTo>
                <a:lnTo>
                  <a:pt x="25" y="79"/>
                </a:lnTo>
                <a:lnTo>
                  <a:pt x="17" y="96"/>
                </a:lnTo>
                <a:lnTo>
                  <a:pt x="10" y="117"/>
                </a:lnTo>
                <a:lnTo>
                  <a:pt x="6" y="137"/>
                </a:lnTo>
                <a:lnTo>
                  <a:pt x="2" y="158"/>
                </a:lnTo>
                <a:lnTo>
                  <a:pt x="0" y="205"/>
                </a:lnTo>
                <a:lnTo>
                  <a:pt x="2" y="256"/>
                </a:lnTo>
                <a:lnTo>
                  <a:pt x="2" y="256"/>
                </a:lnTo>
                <a:lnTo>
                  <a:pt x="4" y="299"/>
                </a:lnTo>
                <a:lnTo>
                  <a:pt x="12" y="346"/>
                </a:lnTo>
                <a:lnTo>
                  <a:pt x="21" y="391"/>
                </a:lnTo>
                <a:lnTo>
                  <a:pt x="34" y="438"/>
                </a:lnTo>
                <a:lnTo>
                  <a:pt x="49" y="485"/>
                </a:lnTo>
                <a:lnTo>
                  <a:pt x="68" y="528"/>
                </a:lnTo>
                <a:lnTo>
                  <a:pt x="89" y="571"/>
                </a:lnTo>
                <a:lnTo>
                  <a:pt x="115" y="612"/>
                </a:lnTo>
                <a:lnTo>
                  <a:pt x="143" y="650"/>
                </a:lnTo>
                <a:lnTo>
                  <a:pt x="173" y="682"/>
                </a:lnTo>
                <a:lnTo>
                  <a:pt x="190" y="697"/>
                </a:lnTo>
                <a:lnTo>
                  <a:pt x="207" y="712"/>
                </a:lnTo>
                <a:lnTo>
                  <a:pt x="227" y="725"/>
                </a:lnTo>
                <a:lnTo>
                  <a:pt x="246" y="736"/>
                </a:lnTo>
                <a:lnTo>
                  <a:pt x="265" y="747"/>
                </a:lnTo>
                <a:lnTo>
                  <a:pt x="284" y="755"/>
                </a:lnTo>
                <a:lnTo>
                  <a:pt x="306" y="762"/>
                </a:lnTo>
                <a:lnTo>
                  <a:pt x="329" y="768"/>
                </a:lnTo>
                <a:lnTo>
                  <a:pt x="351" y="770"/>
                </a:lnTo>
                <a:lnTo>
                  <a:pt x="374" y="772"/>
                </a:lnTo>
                <a:lnTo>
                  <a:pt x="400" y="772"/>
                </a:lnTo>
                <a:lnTo>
                  <a:pt x="423" y="770"/>
                </a:lnTo>
                <a:lnTo>
                  <a:pt x="423" y="770"/>
                </a:lnTo>
                <a:lnTo>
                  <a:pt x="458" y="766"/>
                </a:lnTo>
                <a:lnTo>
                  <a:pt x="490" y="757"/>
                </a:lnTo>
                <a:lnTo>
                  <a:pt x="520" y="747"/>
                </a:lnTo>
                <a:lnTo>
                  <a:pt x="548" y="734"/>
                </a:lnTo>
                <a:lnTo>
                  <a:pt x="575" y="719"/>
                </a:lnTo>
                <a:lnTo>
                  <a:pt x="599" y="699"/>
                </a:lnTo>
                <a:lnTo>
                  <a:pt x="620" y="680"/>
                </a:lnTo>
                <a:lnTo>
                  <a:pt x="640" y="661"/>
                </a:lnTo>
                <a:lnTo>
                  <a:pt x="659" y="637"/>
                </a:lnTo>
                <a:lnTo>
                  <a:pt x="674" y="614"/>
                </a:lnTo>
                <a:lnTo>
                  <a:pt x="689" y="590"/>
                </a:lnTo>
                <a:lnTo>
                  <a:pt x="702" y="565"/>
                </a:lnTo>
                <a:lnTo>
                  <a:pt x="715" y="539"/>
                </a:lnTo>
                <a:lnTo>
                  <a:pt x="723" y="511"/>
                </a:lnTo>
                <a:lnTo>
                  <a:pt x="732" y="483"/>
                </a:lnTo>
                <a:lnTo>
                  <a:pt x="738" y="458"/>
                </a:lnTo>
                <a:lnTo>
                  <a:pt x="745" y="430"/>
                </a:lnTo>
                <a:lnTo>
                  <a:pt x="749" y="402"/>
                </a:lnTo>
                <a:lnTo>
                  <a:pt x="753" y="351"/>
                </a:lnTo>
                <a:lnTo>
                  <a:pt x="753" y="299"/>
                </a:lnTo>
                <a:lnTo>
                  <a:pt x="747" y="254"/>
                </a:lnTo>
                <a:lnTo>
                  <a:pt x="738" y="216"/>
                </a:lnTo>
                <a:lnTo>
                  <a:pt x="734" y="199"/>
                </a:lnTo>
                <a:lnTo>
                  <a:pt x="727" y="184"/>
                </a:lnTo>
                <a:lnTo>
                  <a:pt x="721" y="171"/>
                </a:lnTo>
                <a:lnTo>
                  <a:pt x="712" y="160"/>
                </a:lnTo>
                <a:lnTo>
                  <a:pt x="704" y="154"/>
                </a:lnTo>
                <a:lnTo>
                  <a:pt x="695" y="147"/>
                </a:lnTo>
                <a:lnTo>
                  <a:pt x="695" y="147"/>
                </a:lnTo>
                <a:lnTo>
                  <a:pt x="680" y="143"/>
                </a:lnTo>
                <a:lnTo>
                  <a:pt x="667" y="141"/>
                </a:lnTo>
                <a:lnTo>
                  <a:pt x="655" y="139"/>
                </a:lnTo>
                <a:lnTo>
                  <a:pt x="644" y="139"/>
                </a:lnTo>
                <a:lnTo>
                  <a:pt x="623" y="141"/>
                </a:lnTo>
                <a:lnTo>
                  <a:pt x="603" y="149"/>
                </a:lnTo>
                <a:lnTo>
                  <a:pt x="584" y="158"/>
                </a:lnTo>
                <a:lnTo>
                  <a:pt x="565" y="171"/>
                </a:lnTo>
                <a:lnTo>
                  <a:pt x="543" y="182"/>
                </a:lnTo>
                <a:lnTo>
                  <a:pt x="520" y="192"/>
                </a:lnTo>
                <a:lnTo>
                  <a:pt x="520" y="192"/>
                </a:lnTo>
                <a:lnTo>
                  <a:pt x="503" y="199"/>
                </a:lnTo>
                <a:lnTo>
                  <a:pt x="488" y="203"/>
                </a:lnTo>
                <a:lnTo>
                  <a:pt x="473" y="205"/>
                </a:lnTo>
                <a:lnTo>
                  <a:pt x="462" y="205"/>
                </a:lnTo>
                <a:lnTo>
                  <a:pt x="449" y="203"/>
                </a:lnTo>
                <a:lnTo>
                  <a:pt x="438" y="201"/>
                </a:lnTo>
                <a:lnTo>
                  <a:pt x="430" y="197"/>
                </a:lnTo>
                <a:lnTo>
                  <a:pt x="421" y="190"/>
                </a:lnTo>
                <a:lnTo>
                  <a:pt x="404" y="177"/>
                </a:lnTo>
                <a:lnTo>
                  <a:pt x="389" y="160"/>
                </a:lnTo>
                <a:lnTo>
                  <a:pt x="376" y="141"/>
                </a:lnTo>
                <a:lnTo>
                  <a:pt x="364" y="119"/>
                </a:lnTo>
                <a:lnTo>
                  <a:pt x="351" y="96"/>
                </a:lnTo>
                <a:lnTo>
                  <a:pt x="336" y="75"/>
                </a:lnTo>
                <a:lnTo>
                  <a:pt x="319" y="55"/>
                </a:lnTo>
                <a:lnTo>
                  <a:pt x="297" y="36"/>
                </a:lnTo>
                <a:lnTo>
                  <a:pt x="286" y="27"/>
                </a:lnTo>
                <a:lnTo>
                  <a:pt x="274" y="21"/>
                </a:lnTo>
                <a:lnTo>
                  <a:pt x="261" y="12"/>
                </a:lnTo>
                <a:lnTo>
                  <a:pt x="246" y="8"/>
                </a:lnTo>
                <a:lnTo>
                  <a:pt x="229" y="4"/>
                </a:lnTo>
                <a:lnTo>
                  <a:pt x="209" y="2"/>
                </a:lnTo>
                <a:lnTo>
                  <a:pt x="190" y="0"/>
                </a:lnTo>
                <a:lnTo>
                  <a:pt x="169" y="0"/>
                </a:lnTo>
                <a:lnTo>
                  <a:pt x="169" y="0"/>
                </a:lnTo>
                <a:close/>
                <a:moveTo>
                  <a:pt x="586" y="291"/>
                </a:moveTo>
                <a:lnTo>
                  <a:pt x="586" y="291"/>
                </a:lnTo>
                <a:lnTo>
                  <a:pt x="597" y="295"/>
                </a:lnTo>
                <a:lnTo>
                  <a:pt x="608" y="301"/>
                </a:lnTo>
                <a:lnTo>
                  <a:pt x="614" y="310"/>
                </a:lnTo>
                <a:lnTo>
                  <a:pt x="623" y="323"/>
                </a:lnTo>
                <a:lnTo>
                  <a:pt x="627" y="338"/>
                </a:lnTo>
                <a:lnTo>
                  <a:pt x="629" y="353"/>
                </a:lnTo>
                <a:lnTo>
                  <a:pt x="631" y="372"/>
                </a:lnTo>
                <a:lnTo>
                  <a:pt x="629" y="389"/>
                </a:lnTo>
                <a:lnTo>
                  <a:pt x="629" y="389"/>
                </a:lnTo>
                <a:lnTo>
                  <a:pt x="627" y="408"/>
                </a:lnTo>
                <a:lnTo>
                  <a:pt x="620" y="426"/>
                </a:lnTo>
                <a:lnTo>
                  <a:pt x="614" y="441"/>
                </a:lnTo>
                <a:lnTo>
                  <a:pt x="605" y="453"/>
                </a:lnTo>
                <a:lnTo>
                  <a:pt x="595" y="462"/>
                </a:lnTo>
                <a:lnTo>
                  <a:pt x="584" y="470"/>
                </a:lnTo>
                <a:lnTo>
                  <a:pt x="573" y="475"/>
                </a:lnTo>
                <a:lnTo>
                  <a:pt x="563" y="475"/>
                </a:lnTo>
                <a:lnTo>
                  <a:pt x="563" y="475"/>
                </a:lnTo>
                <a:lnTo>
                  <a:pt x="552" y="470"/>
                </a:lnTo>
                <a:lnTo>
                  <a:pt x="541" y="464"/>
                </a:lnTo>
                <a:lnTo>
                  <a:pt x="533" y="455"/>
                </a:lnTo>
                <a:lnTo>
                  <a:pt x="526" y="443"/>
                </a:lnTo>
                <a:lnTo>
                  <a:pt x="522" y="428"/>
                </a:lnTo>
                <a:lnTo>
                  <a:pt x="518" y="411"/>
                </a:lnTo>
                <a:lnTo>
                  <a:pt x="518" y="393"/>
                </a:lnTo>
                <a:lnTo>
                  <a:pt x="518" y="376"/>
                </a:lnTo>
                <a:lnTo>
                  <a:pt x="518" y="376"/>
                </a:lnTo>
                <a:lnTo>
                  <a:pt x="522" y="357"/>
                </a:lnTo>
                <a:lnTo>
                  <a:pt x="528" y="340"/>
                </a:lnTo>
                <a:lnTo>
                  <a:pt x="535" y="325"/>
                </a:lnTo>
                <a:lnTo>
                  <a:pt x="543" y="312"/>
                </a:lnTo>
                <a:lnTo>
                  <a:pt x="552" y="304"/>
                </a:lnTo>
                <a:lnTo>
                  <a:pt x="563" y="295"/>
                </a:lnTo>
                <a:lnTo>
                  <a:pt x="575" y="291"/>
                </a:lnTo>
                <a:lnTo>
                  <a:pt x="586" y="291"/>
                </a:lnTo>
                <a:lnTo>
                  <a:pt x="586" y="291"/>
                </a:lnTo>
                <a:close/>
              </a:path>
            </a:pathLst>
          </a:custGeom>
          <a:solidFill>
            <a:schemeClr val="bg1"/>
          </a:solidFill>
          <a:ln w="9525">
            <a:noFill/>
          </a:ln>
        </p:spPr>
        <p:txBody>
          <a:bodyPr/>
          <a:p>
            <a:endParaRPr altLang="en-US" lang="zh-CN"/>
          </a:p>
        </p:txBody>
      </p:sp>
      <p:sp>
        <p:nvSpPr>
          <p:cNvPr id="1049468" name="Freeform 33"/>
          <p:cNvSpPr>
            <a:spLocks noEditPoints="1"/>
          </p:cNvSpPr>
          <p:nvPr/>
        </p:nvSpPr>
        <p:spPr>
          <a:xfrm>
            <a:off x="6091238" y="3244850"/>
            <a:ext cx="147637" cy="225425"/>
          </a:xfrm>
          <a:custGeom>
            <a:av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rect l="0" t="0" r="0" b="0"/>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endParaRPr altLang="en-US" lang="zh-CN"/>
          </a:p>
        </p:txBody>
      </p:sp>
      <p:sp>
        <p:nvSpPr>
          <p:cNvPr id="1049469" name="Freeform 34"/>
          <p:cNvSpPr>
            <a:spLocks noEditPoints="1"/>
          </p:cNvSpPr>
          <p:nvPr/>
        </p:nvSpPr>
        <p:spPr>
          <a:xfrm>
            <a:off x="5759450" y="3244850"/>
            <a:ext cx="187325" cy="206375"/>
          </a:xfrm>
          <a:custGeom>
            <a:avLst/>
            <a:ahLst/>
            <a:cxnLst>
              <a:cxn ang="0">
                <a:pos x="434" y="5"/>
              </a:cxn>
              <a:cxn ang="0">
                <a:pos x="552" y="24"/>
              </a:cxn>
              <a:cxn ang="0">
                <a:pos x="623" y="60"/>
              </a:cxn>
              <a:cxn ang="0">
                <a:pos x="640" y="99"/>
              </a:cxn>
              <a:cxn ang="0">
                <a:pos x="610" y="146"/>
              </a:cxn>
              <a:cxn ang="0">
                <a:pos x="526" y="178"/>
              </a:cxn>
              <a:cxn ang="0">
                <a:pos x="379" y="195"/>
              </a:cxn>
              <a:cxn ang="0">
                <a:pos x="208" y="191"/>
              </a:cxn>
              <a:cxn ang="0">
                <a:pos x="115" y="208"/>
              </a:cxn>
              <a:cxn ang="0">
                <a:pos x="135" y="268"/>
              </a:cxn>
              <a:cxn ang="0">
                <a:pos x="180" y="298"/>
              </a:cxn>
              <a:cxn ang="0">
                <a:pos x="235" y="298"/>
              </a:cxn>
              <a:cxn ang="0">
                <a:pos x="255" y="311"/>
              </a:cxn>
              <a:cxn ang="0">
                <a:pos x="270" y="390"/>
              </a:cxn>
              <a:cxn ang="0">
                <a:pos x="300" y="482"/>
              </a:cxn>
              <a:cxn ang="0">
                <a:pos x="332" y="497"/>
              </a:cxn>
              <a:cxn ang="0">
                <a:pos x="355" y="465"/>
              </a:cxn>
              <a:cxn ang="0">
                <a:pos x="387" y="332"/>
              </a:cxn>
              <a:cxn ang="0">
                <a:pos x="404" y="279"/>
              </a:cxn>
              <a:cxn ang="0">
                <a:pos x="426" y="307"/>
              </a:cxn>
              <a:cxn ang="0">
                <a:pos x="460" y="356"/>
              </a:cxn>
              <a:cxn ang="0">
                <a:pos x="488" y="356"/>
              </a:cxn>
              <a:cxn ang="0">
                <a:pos x="524" y="319"/>
              </a:cxn>
              <a:cxn ang="0">
                <a:pos x="561" y="270"/>
              </a:cxn>
              <a:cxn ang="0">
                <a:pos x="578" y="274"/>
              </a:cxn>
              <a:cxn ang="0">
                <a:pos x="604" y="638"/>
              </a:cxn>
              <a:cxn ang="0">
                <a:pos x="627" y="677"/>
              </a:cxn>
              <a:cxn ang="0">
                <a:pos x="619" y="702"/>
              </a:cxn>
              <a:cxn ang="0">
                <a:pos x="571" y="737"/>
              </a:cxn>
              <a:cxn ang="0">
                <a:pos x="599" y="752"/>
              </a:cxn>
              <a:cxn ang="0">
                <a:pos x="597" y="769"/>
              </a:cxn>
              <a:cxn ang="0">
                <a:pos x="539" y="786"/>
              </a:cxn>
              <a:cxn ang="0">
                <a:pos x="488" y="773"/>
              </a:cxn>
              <a:cxn ang="0">
                <a:pos x="477" y="758"/>
              </a:cxn>
              <a:cxn ang="0">
                <a:pos x="364" y="769"/>
              </a:cxn>
              <a:cxn ang="0">
                <a:pos x="208" y="765"/>
              </a:cxn>
              <a:cxn ang="0">
                <a:pos x="92" y="743"/>
              </a:cxn>
              <a:cxn ang="0">
                <a:pos x="28" y="711"/>
              </a:cxn>
              <a:cxn ang="0">
                <a:pos x="13" y="677"/>
              </a:cxn>
              <a:cxn ang="0">
                <a:pos x="36" y="638"/>
              </a:cxn>
              <a:cxn ang="0">
                <a:pos x="32" y="148"/>
              </a:cxn>
              <a:cxn ang="0">
                <a:pos x="4" y="116"/>
              </a:cxn>
              <a:cxn ang="0">
                <a:pos x="2" y="84"/>
              </a:cxn>
              <a:cxn ang="0">
                <a:pos x="47" y="39"/>
              </a:cxn>
              <a:cxn ang="0">
                <a:pos x="113" y="18"/>
              </a:cxn>
              <a:cxn ang="0">
                <a:pos x="321" y="0"/>
              </a:cxn>
              <a:cxn ang="0">
                <a:pos x="413" y="786"/>
              </a:cxn>
              <a:cxn ang="0">
                <a:pos x="377" y="805"/>
              </a:cxn>
              <a:cxn ang="0">
                <a:pos x="381" y="820"/>
              </a:cxn>
              <a:cxn ang="0">
                <a:pos x="439" y="837"/>
              </a:cxn>
              <a:cxn ang="0">
                <a:pos x="490" y="827"/>
              </a:cxn>
              <a:cxn ang="0">
                <a:pos x="501" y="812"/>
              </a:cxn>
              <a:cxn ang="0">
                <a:pos x="482" y="792"/>
              </a:cxn>
              <a:cxn ang="0">
                <a:pos x="512" y="95"/>
              </a:cxn>
              <a:cxn ang="0">
                <a:pos x="374" y="78"/>
              </a:cxn>
              <a:cxn ang="0">
                <a:pos x="214" y="82"/>
              </a:cxn>
              <a:cxn ang="0">
                <a:pos x="128" y="103"/>
              </a:cxn>
              <a:cxn ang="0">
                <a:pos x="321" y="118"/>
              </a:cxn>
              <a:cxn ang="0">
                <a:pos x="471" y="110"/>
              </a:cxn>
            </a:cxnLst>
            <a:rect l="0" t="0" r="0" b="0"/>
            <a:pathLst>
              <a:path w="640" h="837">
                <a:moveTo>
                  <a:pt x="321" y="0"/>
                </a:moveTo>
                <a:lnTo>
                  <a:pt x="321" y="0"/>
                </a:lnTo>
                <a:lnTo>
                  <a:pt x="379" y="0"/>
                </a:lnTo>
                <a:lnTo>
                  <a:pt x="434" y="5"/>
                </a:lnTo>
                <a:lnTo>
                  <a:pt x="484" y="11"/>
                </a:lnTo>
                <a:lnTo>
                  <a:pt x="526" y="18"/>
                </a:lnTo>
                <a:lnTo>
                  <a:pt x="526" y="18"/>
                </a:lnTo>
                <a:lnTo>
                  <a:pt x="552" y="24"/>
                </a:lnTo>
                <a:lnTo>
                  <a:pt x="574" y="33"/>
                </a:lnTo>
                <a:lnTo>
                  <a:pt x="595" y="39"/>
                </a:lnTo>
                <a:lnTo>
                  <a:pt x="610" y="50"/>
                </a:lnTo>
                <a:lnTo>
                  <a:pt x="623" y="60"/>
                </a:lnTo>
                <a:lnTo>
                  <a:pt x="634" y="71"/>
                </a:lnTo>
                <a:lnTo>
                  <a:pt x="638" y="84"/>
                </a:lnTo>
                <a:lnTo>
                  <a:pt x="640" y="99"/>
                </a:lnTo>
                <a:lnTo>
                  <a:pt x="640" y="99"/>
                </a:lnTo>
                <a:lnTo>
                  <a:pt x="638" y="112"/>
                </a:lnTo>
                <a:lnTo>
                  <a:pt x="634" y="125"/>
                </a:lnTo>
                <a:lnTo>
                  <a:pt x="623" y="135"/>
                </a:lnTo>
                <a:lnTo>
                  <a:pt x="610" y="146"/>
                </a:lnTo>
                <a:lnTo>
                  <a:pt x="595" y="157"/>
                </a:lnTo>
                <a:lnTo>
                  <a:pt x="574" y="165"/>
                </a:lnTo>
                <a:lnTo>
                  <a:pt x="552" y="172"/>
                </a:lnTo>
                <a:lnTo>
                  <a:pt x="526" y="178"/>
                </a:lnTo>
                <a:lnTo>
                  <a:pt x="526" y="178"/>
                </a:lnTo>
                <a:lnTo>
                  <a:pt x="484" y="187"/>
                </a:lnTo>
                <a:lnTo>
                  <a:pt x="434" y="191"/>
                </a:lnTo>
                <a:lnTo>
                  <a:pt x="379" y="195"/>
                </a:lnTo>
                <a:lnTo>
                  <a:pt x="321" y="197"/>
                </a:lnTo>
                <a:lnTo>
                  <a:pt x="321" y="197"/>
                </a:lnTo>
                <a:lnTo>
                  <a:pt x="261" y="195"/>
                </a:lnTo>
                <a:lnTo>
                  <a:pt x="208" y="191"/>
                </a:lnTo>
                <a:lnTo>
                  <a:pt x="158" y="187"/>
                </a:lnTo>
                <a:lnTo>
                  <a:pt x="113" y="178"/>
                </a:lnTo>
                <a:lnTo>
                  <a:pt x="113" y="178"/>
                </a:lnTo>
                <a:lnTo>
                  <a:pt x="115" y="208"/>
                </a:lnTo>
                <a:lnTo>
                  <a:pt x="118" y="223"/>
                </a:lnTo>
                <a:lnTo>
                  <a:pt x="122" y="238"/>
                </a:lnTo>
                <a:lnTo>
                  <a:pt x="126" y="253"/>
                </a:lnTo>
                <a:lnTo>
                  <a:pt x="135" y="268"/>
                </a:lnTo>
                <a:lnTo>
                  <a:pt x="145" y="279"/>
                </a:lnTo>
                <a:lnTo>
                  <a:pt x="158" y="289"/>
                </a:lnTo>
                <a:lnTo>
                  <a:pt x="158" y="289"/>
                </a:lnTo>
                <a:lnTo>
                  <a:pt x="180" y="298"/>
                </a:lnTo>
                <a:lnTo>
                  <a:pt x="199" y="302"/>
                </a:lnTo>
                <a:lnTo>
                  <a:pt x="214" y="302"/>
                </a:lnTo>
                <a:lnTo>
                  <a:pt x="227" y="300"/>
                </a:lnTo>
                <a:lnTo>
                  <a:pt x="235" y="298"/>
                </a:lnTo>
                <a:lnTo>
                  <a:pt x="244" y="298"/>
                </a:lnTo>
                <a:lnTo>
                  <a:pt x="248" y="298"/>
                </a:lnTo>
                <a:lnTo>
                  <a:pt x="250" y="300"/>
                </a:lnTo>
                <a:lnTo>
                  <a:pt x="255" y="311"/>
                </a:lnTo>
                <a:lnTo>
                  <a:pt x="255" y="311"/>
                </a:lnTo>
                <a:lnTo>
                  <a:pt x="259" y="328"/>
                </a:lnTo>
                <a:lnTo>
                  <a:pt x="263" y="356"/>
                </a:lnTo>
                <a:lnTo>
                  <a:pt x="270" y="390"/>
                </a:lnTo>
                <a:lnTo>
                  <a:pt x="278" y="426"/>
                </a:lnTo>
                <a:lnTo>
                  <a:pt x="287" y="458"/>
                </a:lnTo>
                <a:lnTo>
                  <a:pt x="293" y="471"/>
                </a:lnTo>
                <a:lnTo>
                  <a:pt x="300" y="482"/>
                </a:lnTo>
                <a:lnTo>
                  <a:pt x="306" y="493"/>
                </a:lnTo>
                <a:lnTo>
                  <a:pt x="312" y="497"/>
                </a:lnTo>
                <a:lnTo>
                  <a:pt x="321" y="499"/>
                </a:lnTo>
                <a:lnTo>
                  <a:pt x="332" y="497"/>
                </a:lnTo>
                <a:lnTo>
                  <a:pt x="332" y="497"/>
                </a:lnTo>
                <a:lnTo>
                  <a:pt x="340" y="488"/>
                </a:lnTo>
                <a:lnTo>
                  <a:pt x="349" y="478"/>
                </a:lnTo>
                <a:lnTo>
                  <a:pt x="355" y="465"/>
                </a:lnTo>
                <a:lnTo>
                  <a:pt x="362" y="448"/>
                </a:lnTo>
                <a:lnTo>
                  <a:pt x="372" y="411"/>
                </a:lnTo>
                <a:lnTo>
                  <a:pt x="381" y="371"/>
                </a:lnTo>
                <a:lnTo>
                  <a:pt x="387" y="332"/>
                </a:lnTo>
                <a:lnTo>
                  <a:pt x="394" y="300"/>
                </a:lnTo>
                <a:lnTo>
                  <a:pt x="398" y="289"/>
                </a:lnTo>
                <a:lnTo>
                  <a:pt x="400" y="283"/>
                </a:lnTo>
                <a:lnTo>
                  <a:pt x="404" y="279"/>
                </a:lnTo>
                <a:lnTo>
                  <a:pt x="409" y="281"/>
                </a:lnTo>
                <a:lnTo>
                  <a:pt x="409" y="281"/>
                </a:lnTo>
                <a:lnTo>
                  <a:pt x="417" y="294"/>
                </a:lnTo>
                <a:lnTo>
                  <a:pt x="426" y="307"/>
                </a:lnTo>
                <a:lnTo>
                  <a:pt x="434" y="324"/>
                </a:lnTo>
                <a:lnTo>
                  <a:pt x="443" y="339"/>
                </a:lnTo>
                <a:lnTo>
                  <a:pt x="454" y="351"/>
                </a:lnTo>
                <a:lnTo>
                  <a:pt x="460" y="356"/>
                </a:lnTo>
                <a:lnTo>
                  <a:pt x="467" y="358"/>
                </a:lnTo>
                <a:lnTo>
                  <a:pt x="473" y="360"/>
                </a:lnTo>
                <a:lnTo>
                  <a:pt x="479" y="360"/>
                </a:lnTo>
                <a:lnTo>
                  <a:pt x="488" y="356"/>
                </a:lnTo>
                <a:lnTo>
                  <a:pt x="497" y="349"/>
                </a:lnTo>
                <a:lnTo>
                  <a:pt x="497" y="349"/>
                </a:lnTo>
                <a:lnTo>
                  <a:pt x="512" y="334"/>
                </a:lnTo>
                <a:lnTo>
                  <a:pt x="524" y="319"/>
                </a:lnTo>
                <a:lnTo>
                  <a:pt x="541" y="292"/>
                </a:lnTo>
                <a:lnTo>
                  <a:pt x="550" y="281"/>
                </a:lnTo>
                <a:lnTo>
                  <a:pt x="556" y="272"/>
                </a:lnTo>
                <a:lnTo>
                  <a:pt x="561" y="270"/>
                </a:lnTo>
                <a:lnTo>
                  <a:pt x="567" y="270"/>
                </a:lnTo>
                <a:lnTo>
                  <a:pt x="571" y="272"/>
                </a:lnTo>
                <a:lnTo>
                  <a:pt x="578" y="274"/>
                </a:lnTo>
                <a:lnTo>
                  <a:pt x="578" y="274"/>
                </a:lnTo>
                <a:lnTo>
                  <a:pt x="586" y="277"/>
                </a:lnTo>
                <a:lnTo>
                  <a:pt x="586" y="628"/>
                </a:lnTo>
                <a:lnTo>
                  <a:pt x="586" y="628"/>
                </a:lnTo>
                <a:lnTo>
                  <a:pt x="604" y="638"/>
                </a:lnTo>
                <a:lnTo>
                  <a:pt x="616" y="649"/>
                </a:lnTo>
                <a:lnTo>
                  <a:pt x="625" y="664"/>
                </a:lnTo>
                <a:lnTo>
                  <a:pt x="627" y="670"/>
                </a:lnTo>
                <a:lnTo>
                  <a:pt x="627" y="677"/>
                </a:lnTo>
                <a:lnTo>
                  <a:pt x="627" y="677"/>
                </a:lnTo>
                <a:lnTo>
                  <a:pt x="627" y="685"/>
                </a:lnTo>
                <a:lnTo>
                  <a:pt x="623" y="694"/>
                </a:lnTo>
                <a:lnTo>
                  <a:pt x="619" y="702"/>
                </a:lnTo>
                <a:lnTo>
                  <a:pt x="612" y="711"/>
                </a:lnTo>
                <a:lnTo>
                  <a:pt x="604" y="717"/>
                </a:lnTo>
                <a:lnTo>
                  <a:pt x="595" y="724"/>
                </a:lnTo>
                <a:lnTo>
                  <a:pt x="571" y="737"/>
                </a:lnTo>
                <a:lnTo>
                  <a:pt x="571" y="737"/>
                </a:lnTo>
                <a:lnTo>
                  <a:pt x="584" y="741"/>
                </a:lnTo>
                <a:lnTo>
                  <a:pt x="593" y="745"/>
                </a:lnTo>
                <a:lnTo>
                  <a:pt x="599" y="752"/>
                </a:lnTo>
                <a:lnTo>
                  <a:pt x="601" y="758"/>
                </a:lnTo>
                <a:lnTo>
                  <a:pt x="601" y="758"/>
                </a:lnTo>
                <a:lnTo>
                  <a:pt x="601" y="765"/>
                </a:lnTo>
                <a:lnTo>
                  <a:pt x="597" y="769"/>
                </a:lnTo>
                <a:lnTo>
                  <a:pt x="591" y="773"/>
                </a:lnTo>
                <a:lnTo>
                  <a:pt x="584" y="777"/>
                </a:lnTo>
                <a:lnTo>
                  <a:pt x="565" y="784"/>
                </a:lnTo>
                <a:lnTo>
                  <a:pt x="539" y="786"/>
                </a:lnTo>
                <a:lnTo>
                  <a:pt x="539" y="786"/>
                </a:lnTo>
                <a:lnTo>
                  <a:pt x="516" y="784"/>
                </a:lnTo>
                <a:lnTo>
                  <a:pt x="497" y="777"/>
                </a:lnTo>
                <a:lnTo>
                  <a:pt x="488" y="773"/>
                </a:lnTo>
                <a:lnTo>
                  <a:pt x="484" y="769"/>
                </a:lnTo>
                <a:lnTo>
                  <a:pt x="479" y="765"/>
                </a:lnTo>
                <a:lnTo>
                  <a:pt x="477" y="758"/>
                </a:lnTo>
                <a:lnTo>
                  <a:pt x="477" y="758"/>
                </a:lnTo>
                <a:lnTo>
                  <a:pt x="477" y="758"/>
                </a:lnTo>
                <a:lnTo>
                  <a:pt x="443" y="765"/>
                </a:lnTo>
                <a:lnTo>
                  <a:pt x="404" y="767"/>
                </a:lnTo>
                <a:lnTo>
                  <a:pt x="364" y="769"/>
                </a:lnTo>
                <a:lnTo>
                  <a:pt x="321" y="771"/>
                </a:lnTo>
                <a:lnTo>
                  <a:pt x="321" y="771"/>
                </a:lnTo>
                <a:lnTo>
                  <a:pt x="261" y="769"/>
                </a:lnTo>
                <a:lnTo>
                  <a:pt x="208" y="765"/>
                </a:lnTo>
                <a:lnTo>
                  <a:pt x="158" y="758"/>
                </a:lnTo>
                <a:lnTo>
                  <a:pt x="115" y="750"/>
                </a:lnTo>
                <a:lnTo>
                  <a:pt x="115" y="750"/>
                </a:lnTo>
                <a:lnTo>
                  <a:pt x="92" y="743"/>
                </a:lnTo>
                <a:lnTo>
                  <a:pt x="73" y="737"/>
                </a:lnTo>
                <a:lnTo>
                  <a:pt x="56" y="728"/>
                </a:lnTo>
                <a:lnTo>
                  <a:pt x="41" y="720"/>
                </a:lnTo>
                <a:lnTo>
                  <a:pt x="28" y="711"/>
                </a:lnTo>
                <a:lnTo>
                  <a:pt x="19" y="700"/>
                </a:lnTo>
                <a:lnTo>
                  <a:pt x="15" y="690"/>
                </a:lnTo>
                <a:lnTo>
                  <a:pt x="13" y="677"/>
                </a:lnTo>
                <a:lnTo>
                  <a:pt x="13" y="677"/>
                </a:lnTo>
                <a:lnTo>
                  <a:pt x="13" y="670"/>
                </a:lnTo>
                <a:lnTo>
                  <a:pt x="15" y="664"/>
                </a:lnTo>
                <a:lnTo>
                  <a:pt x="23" y="649"/>
                </a:lnTo>
                <a:lnTo>
                  <a:pt x="36" y="638"/>
                </a:lnTo>
                <a:lnTo>
                  <a:pt x="56" y="628"/>
                </a:lnTo>
                <a:lnTo>
                  <a:pt x="56" y="161"/>
                </a:lnTo>
                <a:lnTo>
                  <a:pt x="56" y="161"/>
                </a:lnTo>
                <a:lnTo>
                  <a:pt x="32" y="148"/>
                </a:lnTo>
                <a:lnTo>
                  <a:pt x="21" y="140"/>
                </a:lnTo>
                <a:lnTo>
                  <a:pt x="15" y="133"/>
                </a:lnTo>
                <a:lnTo>
                  <a:pt x="8" y="125"/>
                </a:lnTo>
                <a:lnTo>
                  <a:pt x="4" y="116"/>
                </a:lnTo>
                <a:lnTo>
                  <a:pt x="0" y="107"/>
                </a:lnTo>
                <a:lnTo>
                  <a:pt x="0" y="99"/>
                </a:lnTo>
                <a:lnTo>
                  <a:pt x="0" y="99"/>
                </a:lnTo>
                <a:lnTo>
                  <a:pt x="2" y="84"/>
                </a:lnTo>
                <a:lnTo>
                  <a:pt x="8" y="71"/>
                </a:lnTo>
                <a:lnTo>
                  <a:pt x="17" y="60"/>
                </a:lnTo>
                <a:lnTo>
                  <a:pt x="30" y="50"/>
                </a:lnTo>
                <a:lnTo>
                  <a:pt x="47" y="39"/>
                </a:lnTo>
                <a:lnTo>
                  <a:pt x="66" y="33"/>
                </a:lnTo>
                <a:lnTo>
                  <a:pt x="88" y="24"/>
                </a:lnTo>
                <a:lnTo>
                  <a:pt x="113" y="18"/>
                </a:lnTo>
                <a:lnTo>
                  <a:pt x="113" y="18"/>
                </a:lnTo>
                <a:lnTo>
                  <a:pt x="156" y="11"/>
                </a:lnTo>
                <a:lnTo>
                  <a:pt x="208" y="5"/>
                </a:lnTo>
                <a:lnTo>
                  <a:pt x="261" y="0"/>
                </a:lnTo>
                <a:lnTo>
                  <a:pt x="321" y="0"/>
                </a:lnTo>
                <a:lnTo>
                  <a:pt x="321" y="0"/>
                </a:lnTo>
                <a:close/>
                <a:moveTo>
                  <a:pt x="439" y="784"/>
                </a:moveTo>
                <a:lnTo>
                  <a:pt x="439" y="784"/>
                </a:lnTo>
                <a:lnTo>
                  <a:pt x="413" y="786"/>
                </a:lnTo>
                <a:lnTo>
                  <a:pt x="394" y="792"/>
                </a:lnTo>
                <a:lnTo>
                  <a:pt x="387" y="794"/>
                </a:lnTo>
                <a:lnTo>
                  <a:pt x="381" y="801"/>
                </a:lnTo>
                <a:lnTo>
                  <a:pt x="377" y="805"/>
                </a:lnTo>
                <a:lnTo>
                  <a:pt x="377" y="812"/>
                </a:lnTo>
                <a:lnTo>
                  <a:pt x="377" y="812"/>
                </a:lnTo>
                <a:lnTo>
                  <a:pt x="377" y="816"/>
                </a:lnTo>
                <a:lnTo>
                  <a:pt x="381" y="820"/>
                </a:lnTo>
                <a:lnTo>
                  <a:pt x="387" y="827"/>
                </a:lnTo>
                <a:lnTo>
                  <a:pt x="394" y="829"/>
                </a:lnTo>
                <a:lnTo>
                  <a:pt x="413" y="835"/>
                </a:lnTo>
                <a:lnTo>
                  <a:pt x="439" y="837"/>
                </a:lnTo>
                <a:lnTo>
                  <a:pt x="439" y="837"/>
                </a:lnTo>
                <a:lnTo>
                  <a:pt x="462" y="835"/>
                </a:lnTo>
                <a:lnTo>
                  <a:pt x="482" y="829"/>
                </a:lnTo>
                <a:lnTo>
                  <a:pt x="490" y="827"/>
                </a:lnTo>
                <a:lnTo>
                  <a:pt x="494" y="820"/>
                </a:lnTo>
                <a:lnTo>
                  <a:pt x="499" y="816"/>
                </a:lnTo>
                <a:lnTo>
                  <a:pt x="501" y="812"/>
                </a:lnTo>
                <a:lnTo>
                  <a:pt x="501" y="812"/>
                </a:lnTo>
                <a:lnTo>
                  <a:pt x="499" y="805"/>
                </a:lnTo>
                <a:lnTo>
                  <a:pt x="494" y="801"/>
                </a:lnTo>
                <a:lnTo>
                  <a:pt x="490" y="794"/>
                </a:lnTo>
                <a:lnTo>
                  <a:pt x="482" y="792"/>
                </a:lnTo>
                <a:lnTo>
                  <a:pt x="462" y="786"/>
                </a:lnTo>
                <a:lnTo>
                  <a:pt x="439" y="784"/>
                </a:lnTo>
                <a:lnTo>
                  <a:pt x="439" y="784"/>
                </a:lnTo>
                <a:close/>
                <a:moveTo>
                  <a:pt x="512" y="95"/>
                </a:moveTo>
                <a:lnTo>
                  <a:pt x="512" y="95"/>
                </a:lnTo>
                <a:lnTo>
                  <a:pt x="471" y="86"/>
                </a:lnTo>
                <a:lnTo>
                  <a:pt x="426" y="82"/>
                </a:lnTo>
                <a:lnTo>
                  <a:pt x="374" y="78"/>
                </a:lnTo>
                <a:lnTo>
                  <a:pt x="321" y="78"/>
                </a:lnTo>
                <a:lnTo>
                  <a:pt x="321" y="78"/>
                </a:lnTo>
                <a:lnTo>
                  <a:pt x="265" y="78"/>
                </a:lnTo>
                <a:lnTo>
                  <a:pt x="214" y="82"/>
                </a:lnTo>
                <a:lnTo>
                  <a:pt x="169" y="86"/>
                </a:lnTo>
                <a:lnTo>
                  <a:pt x="128" y="95"/>
                </a:lnTo>
                <a:lnTo>
                  <a:pt x="128" y="103"/>
                </a:lnTo>
                <a:lnTo>
                  <a:pt x="128" y="103"/>
                </a:lnTo>
                <a:lnTo>
                  <a:pt x="169" y="110"/>
                </a:lnTo>
                <a:lnTo>
                  <a:pt x="214" y="114"/>
                </a:lnTo>
                <a:lnTo>
                  <a:pt x="265" y="118"/>
                </a:lnTo>
                <a:lnTo>
                  <a:pt x="321" y="118"/>
                </a:lnTo>
                <a:lnTo>
                  <a:pt x="321" y="118"/>
                </a:lnTo>
                <a:lnTo>
                  <a:pt x="374" y="118"/>
                </a:lnTo>
                <a:lnTo>
                  <a:pt x="426" y="114"/>
                </a:lnTo>
                <a:lnTo>
                  <a:pt x="471" y="110"/>
                </a:lnTo>
                <a:lnTo>
                  <a:pt x="512" y="103"/>
                </a:lnTo>
                <a:lnTo>
                  <a:pt x="512" y="95"/>
                </a:lnTo>
                <a:close/>
              </a:path>
            </a:pathLst>
          </a:custGeom>
          <a:solidFill>
            <a:schemeClr val="bg1"/>
          </a:solidFill>
          <a:ln w="9525">
            <a:noFill/>
          </a:ln>
        </p:spPr>
        <p:txBody>
          <a:bodyPr/>
          <a:p>
            <a:endParaRPr altLang="en-US" lang="zh-CN"/>
          </a:p>
        </p:txBody>
      </p:sp>
      <p:sp>
        <p:nvSpPr>
          <p:cNvPr id="1049470" name="Freeform 15"/>
          <p:cNvSpPr>
            <a:spLocks noEditPoints="1"/>
          </p:cNvSpPr>
          <p:nvPr/>
        </p:nvSpPr>
        <p:spPr>
          <a:xfrm>
            <a:off x="6056313" y="3616325"/>
            <a:ext cx="125412" cy="203200"/>
          </a:xfrm>
          <a:custGeom>
            <a:avLst/>
            <a:ahLst/>
            <a:cxnLst>
              <a:cxn ang="0">
                <a:pos x="354" y="294"/>
              </a:cxn>
              <a:cxn ang="0">
                <a:pos x="12" y="386"/>
              </a:cxn>
              <a:cxn ang="0">
                <a:pos x="113" y="42"/>
              </a:cxn>
              <a:cxn ang="0">
                <a:pos x="81" y="0"/>
              </a:cxn>
              <a:cxn ang="0">
                <a:pos x="417" y="42"/>
              </a:cxn>
              <a:cxn ang="0">
                <a:pos x="384" y="42"/>
              </a:cxn>
              <a:cxn ang="0">
                <a:pos x="497" y="428"/>
              </a:cxn>
              <a:cxn ang="0">
                <a:pos x="483" y="489"/>
              </a:cxn>
              <a:cxn ang="0">
                <a:pos x="453" y="460"/>
              </a:cxn>
              <a:cxn ang="0">
                <a:pos x="413" y="500"/>
              </a:cxn>
              <a:cxn ang="0">
                <a:pos x="336" y="500"/>
              </a:cxn>
              <a:cxn ang="0">
                <a:pos x="325" y="489"/>
              </a:cxn>
              <a:cxn ang="0">
                <a:pos x="258" y="500"/>
              </a:cxn>
              <a:cxn ang="0">
                <a:pos x="218" y="460"/>
              </a:cxn>
              <a:cxn ang="0">
                <a:pos x="170" y="489"/>
              </a:cxn>
              <a:cxn ang="0">
                <a:pos x="140" y="460"/>
              </a:cxn>
              <a:cxn ang="0">
                <a:pos x="100" y="500"/>
              </a:cxn>
              <a:cxn ang="0">
                <a:pos x="23" y="500"/>
              </a:cxn>
              <a:cxn ang="0">
                <a:pos x="4" y="481"/>
              </a:cxn>
              <a:cxn ang="0">
                <a:pos x="497" y="428"/>
              </a:cxn>
              <a:cxn ang="0">
                <a:pos x="487" y="550"/>
              </a:cxn>
              <a:cxn ang="0">
                <a:pos x="474" y="611"/>
              </a:cxn>
              <a:cxn ang="0">
                <a:pos x="443" y="720"/>
              </a:cxn>
              <a:cxn ang="0">
                <a:pos x="453" y="770"/>
              </a:cxn>
              <a:cxn ang="0">
                <a:pos x="56" y="821"/>
              </a:cxn>
              <a:cxn ang="0">
                <a:pos x="73" y="770"/>
              </a:cxn>
              <a:cxn ang="0">
                <a:pos x="52" y="720"/>
              </a:cxn>
              <a:cxn ang="0">
                <a:pos x="21" y="607"/>
              </a:cxn>
              <a:cxn ang="0">
                <a:pos x="23" y="556"/>
              </a:cxn>
              <a:cxn ang="0">
                <a:pos x="63" y="516"/>
              </a:cxn>
              <a:cxn ang="0">
                <a:pos x="100" y="556"/>
              </a:cxn>
              <a:cxn ang="0">
                <a:pos x="140" y="516"/>
              </a:cxn>
              <a:cxn ang="0">
                <a:pos x="180" y="556"/>
              </a:cxn>
              <a:cxn ang="0">
                <a:pos x="218" y="516"/>
              </a:cxn>
              <a:cxn ang="0">
                <a:pos x="258" y="556"/>
              </a:cxn>
              <a:cxn ang="0">
                <a:pos x="296" y="516"/>
              </a:cxn>
              <a:cxn ang="0">
                <a:pos x="336" y="556"/>
              </a:cxn>
              <a:cxn ang="0">
                <a:pos x="375" y="516"/>
              </a:cxn>
              <a:cxn ang="0">
                <a:pos x="413" y="556"/>
              </a:cxn>
              <a:cxn ang="0">
                <a:pos x="453" y="516"/>
              </a:cxn>
              <a:cxn ang="0">
                <a:pos x="487" y="550"/>
              </a:cxn>
            </a:cxnLst>
            <a:rect l="0" t="0" r="0" b="0"/>
            <a:pathLst>
              <a:path w="497" h="821">
                <a:moveTo>
                  <a:pt x="384" y="42"/>
                </a:moveTo>
                <a:lnTo>
                  <a:pt x="354" y="294"/>
                </a:lnTo>
                <a:lnTo>
                  <a:pt x="485" y="386"/>
                </a:lnTo>
                <a:lnTo>
                  <a:pt x="12" y="386"/>
                </a:lnTo>
                <a:lnTo>
                  <a:pt x="142" y="292"/>
                </a:lnTo>
                <a:lnTo>
                  <a:pt x="113" y="42"/>
                </a:lnTo>
                <a:lnTo>
                  <a:pt x="81" y="42"/>
                </a:lnTo>
                <a:lnTo>
                  <a:pt x="81" y="0"/>
                </a:lnTo>
                <a:lnTo>
                  <a:pt x="417" y="0"/>
                </a:lnTo>
                <a:lnTo>
                  <a:pt x="417" y="42"/>
                </a:lnTo>
                <a:lnTo>
                  <a:pt x="384" y="42"/>
                </a:lnTo>
                <a:lnTo>
                  <a:pt x="384" y="42"/>
                </a:lnTo>
                <a:close/>
                <a:moveTo>
                  <a:pt x="497" y="428"/>
                </a:moveTo>
                <a:lnTo>
                  <a:pt x="497" y="428"/>
                </a:lnTo>
                <a:lnTo>
                  <a:pt x="491" y="500"/>
                </a:lnTo>
                <a:lnTo>
                  <a:pt x="483" y="489"/>
                </a:lnTo>
                <a:lnTo>
                  <a:pt x="483" y="489"/>
                </a:lnTo>
                <a:lnTo>
                  <a:pt x="453" y="460"/>
                </a:lnTo>
                <a:lnTo>
                  <a:pt x="413" y="500"/>
                </a:lnTo>
                <a:lnTo>
                  <a:pt x="413" y="500"/>
                </a:lnTo>
                <a:lnTo>
                  <a:pt x="375" y="460"/>
                </a:lnTo>
                <a:lnTo>
                  <a:pt x="336" y="500"/>
                </a:lnTo>
                <a:lnTo>
                  <a:pt x="325" y="489"/>
                </a:lnTo>
                <a:lnTo>
                  <a:pt x="325" y="489"/>
                </a:lnTo>
                <a:lnTo>
                  <a:pt x="298" y="460"/>
                </a:lnTo>
                <a:lnTo>
                  <a:pt x="258" y="500"/>
                </a:lnTo>
                <a:lnTo>
                  <a:pt x="258" y="500"/>
                </a:lnTo>
                <a:lnTo>
                  <a:pt x="218" y="460"/>
                </a:lnTo>
                <a:lnTo>
                  <a:pt x="180" y="500"/>
                </a:lnTo>
                <a:lnTo>
                  <a:pt x="170" y="489"/>
                </a:lnTo>
                <a:lnTo>
                  <a:pt x="170" y="489"/>
                </a:lnTo>
                <a:lnTo>
                  <a:pt x="140" y="460"/>
                </a:lnTo>
                <a:lnTo>
                  <a:pt x="100" y="500"/>
                </a:lnTo>
                <a:lnTo>
                  <a:pt x="100" y="500"/>
                </a:lnTo>
                <a:lnTo>
                  <a:pt x="63" y="460"/>
                </a:lnTo>
                <a:lnTo>
                  <a:pt x="23" y="500"/>
                </a:lnTo>
                <a:lnTo>
                  <a:pt x="4" y="481"/>
                </a:lnTo>
                <a:lnTo>
                  <a:pt x="4" y="481"/>
                </a:lnTo>
                <a:lnTo>
                  <a:pt x="0" y="428"/>
                </a:lnTo>
                <a:lnTo>
                  <a:pt x="497" y="428"/>
                </a:lnTo>
                <a:lnTo>
                  <a:pt x="497" y="428"/>
                </a:lnTo>
                <a:close/>
                <a:moveTo>
                  <a:pt x="487" y="550"/>
                </a:moveTo>
                <a:lnTo>
                  <a:pt x="487" y="550"/>
                </a:lnTo>
                <a:lnTo>
                  <a:pt x="474" y="611"/>
                </a:lnTo>
                <a:lnTo>
                  <a:pt x="462" y="668"/>
                </a:lnTo>
                <a:lnTo>
                  <a:pt x="443" y="720"/>
                </a:lnTo>
                <a:lnTo>
                  <a:pt x="424" y="770"/>
                </a:lnTo>
                <a:lnTo>
                  <a:pt x="453" y="770"/>
                </a:lnTo>
                <a:lnTo>
                  <a:pt x="453" y="821"/>
                </a:lnTo>
                <a:lnTo>
                  <a:pt x="56" y="821"/>
                </a:lnTo>
                <a:lnTo>
                  <a:pt x="56" y="770"/>
                </a:lnTo>
                <a:lnTo>
                  <a:pt x="73" y="770"/>
                </a:lnTo>
                <a:lnTo>
                  <a:pt x="73" y="770"/>
                </a:lnTo>
                <a:lnTo>
                  <a:pt x="52" y="720"/>
                </a:lnTo>
                <a:lnTo>
                  <a:pt x="35" y="665"/>
                </a:lnTo>
                <a:lnTo>
                  <a:pt x="21" y="607"/>
                </a:lnTo>
                <a:lnTo>
                  <a:pt x="10" y="544"/>
                </a:lnTo>
                <a:lnTo>
                  <a:pt x="23" y="556"/>
                </a:lnTo>
                <a:lnTo>
                  <a:pt x="37" y="542"/>
                </a:lnTo>
                <a:lnTo>
                  <a:pt x="63" y="516"/>
                </a:lnTo>
                <a:lnTo>
                  <a:pt x="86" y="542"/>
                </a:lnTo>
                <a:lnTo>
                  <a:pt x="100" y="556"/>
                </a:lnTo>
                <a:lnTo>
                  <a:pt x="115" y="542"/>
                </a:lnTo>
                <a:lnTo>
                  <a:pt x="140" y="516"/>
                </a:lnTo>
                <a:lnTo>
                  <a:pt x="165" y="542"/>
                </a:lnTo>
                <a:lnTo>
                  <a:pt x="180" y="556"/>
                </a:lnTo>
                <a:lnTo>
                  <a:pt x="193" y="542"/>
                </a:lnTo>
                <a:lnTo>
                  <a:pt x="218" y="516"/>
                </a:lnTo>
                <a:lnTo>
                  <a:pt x="243" y="542"/>
                </a:lnTo>
                <a:lnTo>
                  <a:pt x="258" y="556"/>
                </a:lnTo>
                <a:lnTo>
                  <a:pt x="273" y="542"/>
                </a:lnTo>
                <a:lnTo>
                  <a:pt x="296" y="516"/>
                </a:lnTo>
                <a:lnTo>
                  <a:pt x="321" y="542"/>
                </a:lnTo>
                <a:lnTo>
                  <a:pt x="336" y="556"/>
                </a:lnTo>
                <a:lnTo>
                  <a:pt x="350" y="542"/>
                </a:lnTo>
                <a:lnTo>
                  <a:pt x="375" y="516"/>
                </a:lnTo>
                <a:lnTo>
                  <a:pt x="401" y="542"/>
                </a:lnTo>
                <a:lnTo>
                  <a:pt x="413" y="556"/>
                </a:lnTo>
                <a:lnTo>
                  <a:pt x="428" y="542"/>
                </a:lnTo>
                <a:lnTo>
                  <a:pt x="453" y="516"/>
                </a:lnTo>
                <a:lnTo>
                  <a:pt x="478" y="542"/>
                </a:lnTo>
                <a:lnTo>
                  <a:pt x="487" y="550"/>
                </a:lnTo>
                <a:close/>
              </a:path>
            </a:pathLst>
          </a:custGeom>
          <a:solidFill>
            <a:schemeClr val="bg1"/>
          </a:solidFill>
          <a:ln w="9525">
            <a:noFill/>
          </a:ln>
        </p:spPr>
        <p:txBody>
          <a:bodyPr/>
          <a:p>
            <a:endParaRPr altLang="en-US" lang="zh-CN"/>
          </a:p>
        </p:txBody>
      </p:sp>
      <p:sp>
        <p:nvSpPr>
          <p:cNvPr id="1049471" name="Freeform 16"/>
          <p:cNvSpPr>
            <a:spLocks noEditPoints="1"/>
          </p:cNvSpPr>
          <p:nvPr/>
        </p:nvSpPr>
        <p:spPr>
          <a:xfrm>
            <a:off x="806450" y="3622675"/>
            <a:ext cx="206375" cy="200025"/>
          </a:xfrm>
          <a:custGeom>
            <a:avLst/>
            <a:ahLst/>
            <a:cxnLst>
              <a:cxn ang="0">
                <a:pos x="321" y="84"/>
              </a:cxn>
              <a:cxn ang="0">
                <a:pos x="422" y="6"/>
              </a:cxn>
              <a:cxn ang="0">
                <a:pos x="560" y="30"/>
              </a:cxn>
              <a:cxn ang="0">
                <a:pos x="621" y="84"/>
              </a:cxn>
              <a:cxn ang="0">
                <a:pos x="640" y="158"/>
              </a:cxn>
              <a:cxn ang="0">
                <a:pos x="541" y="227"/>
              </a:cxn>
              <a:cxn ang="0">
                <a:pos x="493" y="282"/>
              </a:cxn>
              <a:cxn ang="0">
                <a:pos x="510" y="321"/>
              </a:cxn>
              <a:cxn ang="0">
                <a:pos x="590" y="307"/>
              </a:cxn>
              <a:cxn ang="0">
                <a:pos x="724" y="252"/>
              </a:cxn>
              <a:cxn ang="0">
                <a:pos x="793" y="317"/>
              </a:cxn>
              <a:cxn ang="0">
                <a:pos x="800" y="422"/>
              </a:cxn>
              <a:cxn ang="0">
                <a:pos x="714" y="468"/>
              </a:cxn>
              <a:cxn ang="0">
                <a:pos x="552" y="483"/>
              </a:cxn>
              <a:cxn ang="0">
                <a:pos x="529" y="525"/>
              </a:cxn>
              <a:cxn ang="0">
                <a:pos x="581" y="586"/>
              </a:cxn>
              <a:cxn ang="0">
                <a:pos x="592" y="641"/>
              </a:cxn>
              <a:cxn ang="0">
                <a:pos x="522" y="712"/>
              </a:cxn>
              <a:cxn ang="0">
                <a:pos x="432" y="725"/>
              </a:cxn>
              <a:cxn ang="0">
                <a:pos x="367" y="636"/>
              </a:cxn>
              <a:cxn ang="0">
                <a:pos x="321" y="586"/>
              </a:cxn>
              <a:cxn ang="0">
                <a:pos x="268" y="607"/>
              </a:cxn>
              <a:cxn ang="0">
                <a:pos x="214" y="651"/>
              </a:cxn>
              <a:cxn ang="0">
                <a:pos x="134" y="639"/>
              </a:cxn>
              <a:cxn ang="0">
                <a:pos x="35" y="542"/>
              </a:cxn>
              <a:cxn ang="0">
                <a:pos x="46" y="481"/>
              </a:cxn>
              <a:cxn ang="0">
                <a:pos x="109" y="439"/>
              </a:cxn>
              <a:cxn ang="0">
                <a:pos x="170" y="443"/>
              </a:cxn>
              <a:cxn ang="0">
                <a:pos x="203" y="420"/>
              </a:cxn>
              <a:cxn ang="0">
                <a:pos x="178" y="393"/>
              </a:cxn>
              <a:cxn ang="0">
                <a:pos x="60" y="384"/>
              </a:cxn>
              <a:cxn ang="0">
                <a:pos x="0" y="338"/>
              </a:cxn>
              <a:cxn ang="0">
                <a:pos x="48" y="263"/>
              </a:cxn>
              <a:cxn ang="0">
                <a:pos x="144" y="225"/>
              </a:cxn>
              <a:cxn ang="0">
                <a:pos x="289" y="267"/>
              </a:cxn>
              <a:cxn ang="0">
                <a:pos x="315" y="225"/>
              </a:cxn>
              <a:cxn ang="0">
                <a:pos x="384" y="166"/>
              </a:cxn>
              <a:cxn ang="0">
                <a:pos x="522" y="67"/>
              </a:cxn>
              <a:cxn ang="0">
                <a:pos x="438" y="61"/>
              </a:cxn>
              <a:cxn ang="0">
                <a:pos x="378" y="109"/>
              </a:cxn>
              <a:cxn ang="0">
                <a:pos x="367" y="204"/>
              </a:cxn>
              <a:cxn ang="0">
                <a:pos x="54" y="307"/>
              </a:cxn>
              <a:cxn ang="0">
                <a:pos x="71" y="345"/>
              </a:cxn>
              <a:cxn ang="0">
                <a:pos x="155" y="359"/>
              </a:cxn>
              <a:cxn ang="0">
                <a:pos x="96" y="288"/>
              </a:cxn>
              <a:cxn ang="0">
                <a:pos x="663" y="536"/>
              </a:cxn>
              <a:cxn ang="0">
                <a:pos x="646" y="582"/>
              </a:cxn>
              <a:cxn ang="0">
                <a:pos x="680" y="603"/>
              </a:cxn>
              <a:cxn ang="0">
                <a:pos x="730" y="588"/>
              </a:cxn>
              <a:cxn ang="0">
                <a:pos x="747" y="542"/>
              </a:cxn>
              <a:cxn ang="0">
                <a:pos x="714" y="519"/>
              </a:cxn>
              <a:cxn ang="0">
                <a:pos x="672" y="676"/>
              </a:cxn>
              <a:cxn ang="0">
                <a:pos x="613" y="739"/>
              </a:cxn>
              <a:cxn ang="0">
                <a:pos x="640" y="790"/>
              </a:cxn>
              <a:cxn ang="0">
                <a:pos x="714" y="790"/>
              </a:cxn>
              <a:cxn ang="0">
                <a:pos x="772" y="727"/>
              </a:cxn>
              <a:cxn ang="0">
                <a:pos x="745" y="676"/>
              </a:cxn>
              <a:cxn ang="0">
                <a:pos x="672" y="676"/>
              </a:cxn>
            </a:cxnLst>
            <a:rect l="0" t="0" r="0" b="0"/>
            <a:pathLst>
              <a:path w="808" h="796">
                <a:moveTo>
                  <a:pt x="304" y="162"/>
                </a:moveTo>
                <a:lnTo>
                  <a:pt x="304" y="162"/>
                </a:lnTo>
                <a:lnTo>
                  <a:pt x="304" y="141"/>
                </a:lnTo>
                <a:lnTo>
                  <a:pt x="306" y="122"/>
                </a:lnTo>
                <a:lnTo>
                  <a:pt x="310" y="103"/>
                </a:lnTo>
                <a:lnTo>
                  <a:pt x="321" y="84"/>
                </a:lnTo>
                <a:lnTo>
                  <a:pt x="331" y="67"/>
                </a:lnTo>
                <a:lnTo>
                  <a:pt x="346" y="51"/>
                </a:lnTo>
                <a:lnTo>
                  <a:pt x="363" y="38"/>
                </a:lnTo>
                <a:lnTo>
                  <a:pt x="380" y="25"/>
                </a:lnTo>
                <a:lnTo>
                  <a:pt x="401" y="15"/>
                </a:lnTo>
                <a:lnTo>
                  <a:pt x="422" y="6"/>
                </a:lnTo>
                <a:lnTo>
                  <a:pt x="445" y="2"/>
                </a:lnTo>
                <a:lnTo>
                  <a:pt x="468" y="0"/>
                </a:lnTo>
                <a:lnTo>
                  <a:pt x="491" y="2"/>
                </a:lnTo>
                <a:lnTo>
                  <a:pt x="514" y="6"/>
                </a:lnTo>
                <a:lnTo>
                  <a:pt x="539" y="17"/>
                </a:lnTo>
                <a:lnTo>
                  <a:pt x="560" y="30"/>
                </a:lnTo>
                <a:lnTo>
                  <a:pt x="560" y="30"/>
                </a:lnTo>
                <a:lnTo>
                  <a:pt x="575" y="38"/>
                </a:lnTo>
                <a:lnTo>
                  <a:pt x="588" y="51"/>
                </a:lnTo>
                <a:lnTo>
                  <a:pt x="588" y="51"/>
                </a:lnTo>
                <a:lnTo>
                  <a:pt x="606" y="67"/>
                </a:lnTo>
                <a:lnTo>
                  <a:pt x="621" y="84"/>
                </a:lnTo>
                <a:lnTo>
                  <a:pt x="632" y="101"/>
                </a:lnTo>
                <a:lnTo>
                  <a:pt x="640" y="114"/>
                </a:lnTo>
                <a:lnTo>
                  <a:pt x="644" y="126"/>
                </a:lnTo>
                <a:lnTo>
                  <a:pt x="646" y="139"/>
                </a:lnTo>
                <a:lnTo>
                  <a:pt x="644" y="147"/>
                </a:lnTo>
                <a:lnTo>
                  <a:pt x="640" y="158"/>
                </a:lnTo>
                <a:lnTo>
                  <a:pt x="634" y="166"/>
                </a:lnTo>
                <a:lnTo>
                  <a:pt x="625" y="174"/>
                </a:lnTo>
                <a:lnTo>
                  <a:pt x="602" y="191"/>
                </a:lnTo>
                <a:lnTo>
                  <a:pt x="573" y="208"/>
                </a:lnTo>
                <a:lnTo>
                  <a:pt x="541" y="227"/>
                </a:lnTo>
                <a:lnTo>
                  <a:pt x="541" y="227"/>
                </a:lnTo>
                <a:lnTo>
                  <a:pt x="531" y="235"/>
                </a:lnTo>
                <a:lnTo>
                  <a:pt x="520" y="244"/>
                </a:lnTo>
                <a:lnTo>
                  <a:pt x="510" y="252"/>
                </a:lnTo>
                <a:lnTo>
                  <a:pt x="504" y="263"/>
                </a:lnTo>
                <a:lnTo>
                  <a:pt x="497" y="271"/>
                </a:lnTo>
                <a:lnTo>
                  <a:pt x="493" y="282"/>
                </a:lnTo>
                <a:lnTo>
                  <a:pt x="491" y="290"/>
                </a:lnTo>
                <a:lnTo>
                  <a:pt x="489" y="298"/>
                </a:lnTo>
                <a:lnTo>
                  <a:pt x="491" y="307"/>
                </a:lnTo>
                <a:lnTo>
                  <a:pt x="495" y="313"/>
                </a:lnTo>
                <a:lnTo>
                  <a:pt x="501" y="317"/>
                </a:lnTo>
                <a:lnTo>
                  <a:pt x="510" y="321"/>
                </a:lnTo>
                <a:lnTo>
                  <a:pt x="520" y="324"/>
                </a:lnTo>
                <a:lnTo>
                  <a:pt x="533" y="321"/>
                </a:lnTo>
                <a:lnTo>
                  <a:pt x="550" y="319"/>
                </a:lnTo>
                <a:lnTo>
                  <a:pt x="569" y="313"/>
                </a:lnTo>
                <a:lnTo>
                  <a:pt x="569" y="313"/>
                </a:lnTo>
                <a:lnTo>
                  <a:pt x="590" y="307"/>
                </a:lnTo>
                <a:lnTo>
                  <a:pt x="609" y="296"/>
                </a:lnTo>
                <a:lnTo>
                  <a:pt x="646" y="279"/>
                </a:lnTo>
                <a:lnTo>
                  <a:pt x="680" y="263"/>
                </a:lnTo>
                <a:lnTo>
                  <a:pt x="695" y="256"/>
                </a:lnTo>
                <a:lnTo>
                  <a:pt x="709" y="252"/>
                </a:lnTo>
                <a:lnTo>
                  <a:pt x="724" y="252"/>
                </a:lnTo>
                <a:lnTo>
                  <a:pt x="737" y="252"/>
                </a:lnTo>
                <a:lnTo>
                  <a:pt x="749" y="256"/>
                </a:lnTo>
                <a:lnTo>
                  <a:pt x="762" y="265"/>
                </a:lnTo>
                <a:lnTo>
                  <a:pt x="772" y="277"/>
                </a:lnTo>
                <a:lnTo>
                  <a:pt x="783" y="296"/>
                </a:lnTo>
                <a:lnTo>
                  <a:pt x="793" y="317"/>
                </a:lnTo>
                <a:lnTo>
                  <a:pt x="802" y="347"/>
                </a:lnTo>
                <a:lnTo>
                  <a:pt x="802" y="347"/>
                </a:lnTo>
                <a:lnTo>
                  <a:pt x="806" y="370"/>
                </a:lnTo>
                <a:lnTo>
                  <a:pt x="808" y="391"/>
                </a:lnTo>
                <a:lnTo>
                  <a:pt x="806" y="408"/>
                </a:lnTo>
                <a:lnTo>
                  <a:pt x="800" y="422"/>
                </a:lnTo>
                <a:lnTo>
                  <a:pt x="791" y="435"/>
                </a:lnTo>
                <a:lnTo>
                  <a:pt x="779" y="445"/>
                </a:lnTo>
                <a:lnTo>
                  <a:pt x="766" y="454"/>
                </a:lnTo>
                <a:lnTo>
                  <a:pt x="749" y="460"/>
                </a:lnTo>
                <a:lnTo>
                  <a:pt x="732" y="464"/>
                </a:lnTo>
                <a:lnTo>
                  <a:pt x="714" y="468"/>
                </a:lnTo>
                <a:lnTo>
                  <a:pt x="674" y="471"/>
                </a:lnTo>
                <a:lnTo>
                  <a:pt x="594" y="475"/>
                </a:lnTo>
                <a:lnTo>
                  <a:pt x="594" y="475"/>
                </a:lnTo>
                <a:lnTo>
                  <a:pt x="577" y="477"/>
                </a:lnTo>
                <a:lnTo>
                  <a:pt x="562" y="479"/>
                </a:lnTo>
                <a:lnTo>
                  <a:pt x="552" y="483"/>
                </a:lnTo>
                <a:lnTo>
                  <a:pt x="543" y="489"/>
                </a:lnTo>
                <a:lnTo>
                  <a:pt x="535" y="494"/>
                </a:lnTo>
                <a:lnTo>
                  <a:pt x="531" y="502"/>
                </a:lnTo>
                <a:lnTo>
                  <a:pt x="529" y="508"/>
                </a:lnTo>
                <a:lnTo>
                  <a:pt x="529" y="517"/>
                </a:lnTo>
                <a:lnTo>
                  <a:pt x="529" y="525"/>
                </a:lnTo>
                <a:lnTo>
                  <a:pt x="531" y="531"/>
                </a:lnTo>
                <a:lnTo>
                  <a:pt x="541" y="548"/>
                </a:lnTo>
                <a:lnTo>
                  <a:pt x="556" y="565"/>
                </a:lnTo>
                <a:lnTo>
                  <a:pt x="573" y="578"/>
                </a:lnTo>
                <a:lnTo>
                  <a:pt x="573" y="578"/>
                </a:lnTo>
                <a:lnTo>
                  <a:pt x="581" y="586"/>
                </a:lnTo>
                <a:lnTo>
                  <a:pt x="588" y="592"/>
                </a:lnTo>
                <a:lnTo>
                  <a:pt x="594" y="603"/>
                </a:lnTo>
                <a:lnTo>
                  <a:pt x="596" y="611"/>
                </a:lnTo>
                <a:lnTo>
                  <a:pt x="596" y="622"/>
                </a:lnTo>
                <a:lnTo>
                  <a:pt x="596" y="630"/>
                </a:lnTo>
                <a:lnTo>
                  <a:pt x="592" y="641"/>
                </a:lnTo>
                <a:lnTo>
                  <a:pt x="588" y="651"/>
                </a:lnTo>
                <a:lnTo>
                  <a:pt x="581" y="662"/>
                </a:lnTo>
                <a:lnTo>
                  <a:pt x="575" y="672"/>
                </a:lnTo>
                <a:lnTo>
                  <a:pt x="556" y="691"/>
                </a:lnTo>
                <a:lnTo>
                  <a:pt x="535" y="706"/>
                </a:lnTo>
                <a:lnTo>
                  <a:pt x="522" y="712"/>
                </a:lnTo>
                <a:lnTo>
                  <a:pt x="510" y="718"/>
                </a:lnTo>
                <a:lnTo>
                  <a:pt x="510" y="718"/>
                </a:lnTo>
                <a:lnTo>
                  <a:pt x="487" y="725"/>
                </a:lnTo>
                <a:lnTo>
                  <a:pt x="466" y="729"/>
                </a:lnTo>
                <a:lnTo>
                  <a:pt x="447" y="729"/>
                </a:lnTo>
                <a:lnTo>
                  <a:pt x="432" y="725"/>
                </a:lnTo>
                <a:lnTo>
                  <a:pt x="420" y="720"/>
                </a:lnTo>
                <a:lnTo>
                  <a:pt x="409" y="712"/>
                </a:lnTo>
                <a:lnTo>
                  <a:pt x="399" y="702"/>
                </a:lnTo>
                <a:lnTo>
                  <a:pt x="390" y="689"/>
                </a:lnTo>
                <a:lnTo>
                  <a:pt x="378" y="664"/>
                </a:lnTo>
                <a:lnTo>
                  <a:pt x="367" y="636"/>
                </a:lnTo>
                <a:lnTo>
                  <a:pt x="354" y="613"/>
                </a:lnTo>
                <a:lnTo>
                  <a:pt x="348" y="605"/>
                </a:lnTo>
                <a:lnTo>
                  <a:pt x="340" y="597"/>
                </a:lnTo>
                <a:lnTo>
                  <a:pt x="340" y="597"/>
                </a:lnTo>
                <a:lnTo>
                  <a:pt x="329" y="592"/>
                </a:lnTo>
                <a:lnTo>
                  <a:pt x="321" y="586"/>
                </a:lnTo>
                <a:lnTo>
                  <a:pt x="310" y="584"/>
                </a:lnTo>
                <a:lnTo>
                  <a:pt x="302" y="584"/>
                </a:lnTo>
                <a:lnTo>
                  <a:pt x="291" y="586"/>
                </a:lnTo>
                <a:lnTo>
                  <a:pt x="283" y="590"/>
                </a:lnTo>
                <a:lnTo>
                  <a:pt x="275" y="597"/>
                </a:lnTo>
                <a:lnTo>
                  <a:pt x="268" y="607"/>
                </a:lnTo>
                <a:lnTo>
                  <a:pt x="268" y="607"/>
                </a:lnTo>
                <a:lnTo>
                  <a:pt x="258" y="624"/>
                </a:lnTo>
                <a:lnTo>
                  <a:pt x="249" y="630"/>
                </a:lnTo>
                <a:lnTo>
                  <a:pt x="239" y="639"/>
                </a:lnTo>
                <a:lnTo>
                  <a:pt x="226" y="647"/>
                </a:lnTo>
                <a:lnTo>
                  <a:pt x="214" y="651"/>
                </a:lnTo>
                <a:lnTo>
                  <a:pt x="199" y="653"/>
                </a:lnTo>
                <a:lnTo>
                  <a:pt x="182" y="653"/>
                </a:lnTo>
                <a:lnTo>
                  <a:pt x="182" y="653"/>
                </a:lnTo>
                <a:lnTo>
                  <a:pt x="172" y="653"/>
                </a:lnTo>
                <a:lnTo>
                  <a:pt x="159" y="649"/>
                </a:lnTo>
                <a:lnTo>
                  <a:pt x="134" y="639"/>
                </a:lnTo>
                <a:lnTo>
                  <a:pt x="109" y="624"/>
                </a:lnTo>
                <a:lnTo>
                  <a:pt x="86" y="607"/>
                </a:lnTo>
                <a:lnTo>
                  <a:pt x="67" y="588"/>
                </a:lnTo>
                <a:lnTo>
                  <a:pt x="50" y="569"/>
                </a:lnTo>
                <a:lnTo>
                  <a:pt x="37" y="550"/>
                </a:lnTo>
                <a:lnTo>
                  <a:pt x="35" y="542"/>
                </a:lnTo>
                <a:lnTo>
                  <a:pt x="33" y="534"/>
                </a:lnTo>
                <a:lnTo>
                  <a:pt x="33" y="534"/>
                </a:lnTo>
                <a:lnTo>
                  <a:pt x="31" y="525"/>
                </a:lnTo>
                <a:lnTo>
                  <a:pt x="33" y="517"/>
                </a:lnTo>
                <a:lnTo>
                  <a:pt x="37" y="498"/>
                </a:lnTo>
                <a:lnTo>
                  <a:pt x="46" y="481"/>
                </a:lnTo>
                <a:lnTo>
                  <a:pt x="60" y="464"/>
                </a:lnTo>
                <a:lnTo>
                  <a:pt x="69" y="456"/>
                </a:lnTo>
                <a:lnTo>
                  <a:pt x="77" y="450"/>
                </a:lnTo>
                <a:lnTo>
                  <a:pt x="88" y="445"/>
                </a:lnTo>
                <a:lnTo>
                  <a:pt x="98" y="441"/>
                </a:lnTo>
                <a:lnTo>
                  <a:pt x="109" y="439"/>
                </a:lnTo>
                <a:lnTo>
                  <a:pt x="121" y="437"/>
                </a:lnTo>
                <a:lnTo>
                  <a:pt x="134" y="439"/>
                </a:lnTo>
                <a:lnTo>
                  <a:pt x="149" y="441"/>
                </a:lnTo>
                <a:lnTo>
                  <a:pt x="149" y="441"/>
                </a:lnTo>
                <a:lnTo>
                  <a:pt x="159" y="443"/>
                </a:lnTo>
                <a:lnTo>
                  <a:pt x="170" y="443"/>
                </a:lnTo>
                <a:lnTo>
                  <a:pt x="178" y="441"/>
                </a:lnTo>
                <a:lnTo>
                  <a:pt x="186" y="439"/>
                </a:lnTo>
                <a:lnTo>
                  <a:pt x="193" y="435"/>
                </a:lnTo>
                <a:lnTo>
                  <a:pt x="197" y="431"/>
                </a:lnTo>
                <a:lnTo>
                  <a:pt x="201" y="426"/>
                </a:lnTo>
                <a:lnTo>
                  <a:pt x="203" y="420"/>
                </a:lnTo>
                <a:lnTo>
                  <a:pt x="203" y="414"/>
                </a:lnTo>
                <a:lnTo>
                  <a:pt x="203" y="410"/>
                </a:lnTo>
                <a:lnTo>
                  <a:pt x="199" y="403"/>
                </a:lnTo>
                <a:lnTo>
                  <a:pt x="195" y="399"/>
                </a:lnTo>
                <a:lnTo>
                  <a:pt x="186" y="395"/>
                </a:lnTo>
                <a:lnTo>
                  <a:pt x="178" y="393"/>
                </a:lnTo>
                <a:lnTo>
                  <a:pt x="165" y="391"/>
                </a:lnTo>
                <a:lnTo>
                  <a:pt x="153" y="393"/>
                </a:lnTo>
                <a:lnTo>
                  <a:pt x="153" y="393"/>
                </a:lnTo>
                <a:lnTo>
                  <a:pt x="100" y="391"/>
                </a:lnTo>
                <a:lnTo>
                  <a:pt x="79" y="389"/>
                </a:lnTo>
                <a:lnTo>
                  <a:pt x="60" y="384"/>
                </a:lnTo>
                <a:lnTo>
                  <a:pt x="60" y="384"/>
                </a:lnTo>
                <a:lnTo>
                  <a:pt x="39" y="378"/>
                </a:lnTo>
                <a:lnTo>
                  <a:pt x="23" y="370"/>
                </a:lnTo>
                <a:lnTo>
                  <a:pt x="10" y="361"/>
                </a:lnTo>
                <a:lnTo>
                  <a:pt x="4" y="349"/>
                </a:lnTo>
                <a:lnTo>
                  <a:pt x="0" y="338"/>
                </a:lnTo>
                <a:lnTo>
                  <a:pt x="2" y="326"/>
                </a:lnTo>
                <a:lnTo>
                  <a:pt x="6" y="311"/>
                </a:lnTo>
                <a:lnTo>
                  <a:pt x="12" y="298"/>
                </a:lnTo>
                <a:lnTo>
                  <a:pt x="23" y="286"/>
                </a:lnTo>
                <a:lnTo>
                  <a:pt x="33" y="273"/>
                </a:lnTo>
                <a:lnTo>
                  <a:pt x="48" y="263"/>
                </a:lnTo>
                <a:lnTo>
                  <a:pt x="65" y="250"/>
                </a:lnTo>
                <a:lnTo>
                  <a:pt x="84" y="242"/>
                </a:lnTo>
                <a:lnTo>
                  <a:pt x="102" y="233"/>
                </a:lnTo>
                <a:lnTo>
                  <a:pt x="123" y="227"/>
                </a:lnTo>
                <a:lnTo>
                  <a:pt x="144" y="225"/>
                </a:lnTo>
                <a:lnTo>
                  <a:pt x="144" y="225"/>
                </a:lnTo>
                <a:lnTo>
                  <a:pt x="168" y="223"/>
                </a:lnTo>
                <a:lnTo>
                  <a:pt x="191" y="225"/>
                </a:lnTo>
                <a:lnTo>
                  <a:pt x="212" y="231"/>
                </a:lnTo>
                <a:lnTo>
                  <a:pt x="231" y="237"/>
                </a:lnTo>
                <a:lnTo>
                  <a:pt x="264" y="254"/>
                </a:lnTo>
                <a:lnTo>
                  <a:pt x="289" y="267"/>
                </a:lnTo>
                <a:lnTo>
                  <a:pt x="298" y="271"/>
                </a:lnTo>
                <a:lnTo>
                  <a:pt x="306" y="271"/>
                </a:lnTo>
                <a:lnTo>
                  <a:pt x="310" y="269"/>
                </a:lnTo>
                <a:lnTo>
                  <a:pt x="315" y="261"/>
                </a:lnTo>
                <a:lnTo>
                  <a:pt x="315" y="246"/>
                </a:lnTo>
                <a:lnTo>
                  <a:pt x="315" y="225"/>
                </a:lnTo>
                <a:lnTo>
                  <a:pt x="304" y="162"/>
                </a:lnTo>
                <a:lnTo>
                  <a:pt x="304" y="162"/>
                </a:lnTo>
                <a:close/>
                <a:moveTo>
                  <a:pt x="367" y="204"/>
                </a:moveTo>
                <a:lnTo>
                  <a:pt x="367" y="204"/>
                </a:lnTo>
                <a:lnTo>
                  <a:pt x="375" y="185"/>
                </a:lnTo>
                <a:lnTo>
                  <a:pt x="384" y="166"/>
                </a:lnTo>
                <a:lnTo>
                  <a:pt x="396" y="147"/>
                </a:lnTo>
                <a:lnTo>
                  <a:pt x="413" y="130"/>
                </a:lnTo>
                <a:lnTo>
                  <a:pt x="432" y="114"/>
                </a:lnTo>
                <a:lnTo>
                  <a:pt x="457" y="97"/>
                </a:lnTo>
                <a:lnTo>
                  <a:pt x="487" y="82"/>
                </a:lnTo>
                <a:lnTo>
                  <a:pt x="522" y="67"/>
                </a:lnTo>
                <a:lnTo>
                  <a:pt x="522" y="67"/>
                </a:lnTo>
                <a:lnTo>
                  <a:pt x="504" y="63"/>
                </a:lnTo>
                <a:lnTo>
                  <a:pt x="487" y="59"/>
                </a:lnTo>
                <a:lnTo>
                  <a:pt x="470" y="59"/>
                </a:lnTo>
                <a:lnTo>
                  <a:pt x="453" y="59"/>
                </a:lnTo>
                <a:lnTo>
                  <a:pt x="438" y="61"/>
                </a:lnTo>
                <a:lnTo>
                  <a:pt x="426" y="65"/>
                </a:lnTo>
                <a:lnTo>
                  <a:pt x="413" y="69"/>
                </a:lnTo>
                <a:lnTo>
                  <a:pt x="403" y="78"/>
                </a:lnTo>
                <a:lnTo>
                  <a:pt x="392" y="86"/>
                </a:lnTo>
                <a:lnTo>
                  <a:pt x="384" y="97"/>
                </a:lnTo>
                <a:lnTo>
                  <a:pt x="378" y="109"/>
                </a:lnTo>
                <a:lnTo>
                  <a:pt x="371" y="126"/>
                </a:lnTo>
                <a:lnTo>
                  <a:pt x="367" y="143"/>
                </a:lnTo>
                <a:lnTo>
                  <a:pt x="365" y="160"/>
                </a:lnTo>
                <a:lnTo>
                  <a:pt x="365" y="181"/>
                </a:lnTo>
                <a:lnTo>
                  <a:pt x="367" y="204"/>
                </a:lnTo>
                <a:lnTo>
                  <a:pt x="367" y="204"/>
                </a:lnTo>
                <a:close/>
                <a:moveTo>
                  <a:pt x="96" y="271"/>
                </a:moveTo>
                <a:lnTo>
                  <a:pt x="96" y="271"/>
                </a:lnTo>
                <a:lnTo>
                  <a:pt x="77" y="282"/>
                </a:lnTo>
                <a:lnTo>
                  <a:pt x="63" y="294"/>
                </a:lnTo>
                <a:lnTo>
                  <a:pt x="58" y="300"/>
                </a:lnTo>
                <a:lnTo>
                  <a:pt x="54" y="307"/>
                </a:lnTo>
                <a:lnTo>
                  <a:pt x="54" y="315"/>
                </a:lnTo>
                <a:lnTo>
                  <a:pt x="54" y="324"/>
                </a:lnTo>
                <a:lnTo>
                  <a:pt x="54" y="324"/>
                </a:lnTo>
                <a:lnTo>
                  <a:pt x="56" y="330"/>
                </a:lnTo>
                <a:lnTo>
                  <a:pt x="60" y="336"/>
                </a:lnTo>
                <a:lnTo>
                  <a:pt x="71" y="345"/>
                </a:lnTo>
                <a:lnTo>
                  <a:pt x="84" y="351"/>
                </a:lnTo>
                <a:lnTo>
                  <a:pt x="96" y="355"/>
                </a:lnTo>
                <a:lnTo>
                  <a:pt x="113" y="357"/>
                </a:lnTo>
                <a:lnTo>
                  <a:pt x="128" y="359"/>
                </a:lnTo>
                <a:lnTo>
                  <a:pt x="155" y="359"/>
                </a:lnTo>
                <a:lnTo>
                  <a:pt x="155" y="359"/>
                </a:lnTo>
                <a:lnTo>
                  <a:pt x="132" y="345"/>
                </a:lnTo>
                <a:lnTo>
                  <a:pt x="121" y="336"/>
                </a:lnTo>
                <a:lnTo>
                  <a:pt x="113" y="328"/>
                </a:lnTo>
                <a:lnTo>
                  <a:pt x="105" y="317"/>
                </a:lnTo>
                <a:lnTo>
                  <a:pt x="98" y="305"/>
                </a:lnTo>
                <a:lnTo>
                  <a:pt x="96" y="288"/>
                </a:lnTo>
                <a:lnTo>
                  <a:pt x="96" y="271"/>
                </a:lnTo>
                <a:lnTo>
                  <a:pt x="96" y="271"/>
                </a:lnTo>
                <a:close/>
                <a:moveTo>
                  <a:pt x="682" y="525"/>
                </a:moveTo>
                <a:lnTo>
                  <a:pt x="682" y="525"/>
                </a:lnTo>
                <a:lnTo>
                  <a:pt x="672" y="529"/>
                </a:lnTo>
                <a:lnTo>
                  <a:pt x="663" y="536"/>
                </a:lnTo>
                <a:lnTo>
                  <a:pt x="657" y="542"/>
                </a:lnTo>
                <a:lnTo>
                  <a:pt x="651" y="548"/>
                </a:lnTo>
                <a:lnTo>
                  <a:pt x="646" y="557"/>
                </a:lnTo>
                <a:lnTo>
                  <a:pt x="644" y="565"/>
                </a:lnTo>
                <a:lnTo>
                  <a:pt x="644" y="573"/>
                </a:lnTo>
                <a:lnTo>
                  <a:pt x="646" y="582"/>
                </a:lnTo>
                <a:lnTo>
                  <a:pt x="646" y="582"/>
                </a:lnTo>
                <a:lnTo>
                  <a:pt x="651" y="588"/>
                </a:lnTo>
                <a:lnTo>
                  <a:pt x="655" y="594"/>
                </a:lnTo>
                <a:lnTo>
                  <a:pt x="663" y="599"/>
                </a:lnTo>
                <a:lnTo>
                  <a:pt x="672" y="601"/>
                </a:lnTo>
                <a:lnTo>
                  <a:pt x="680" y="603"/>
                </a:lnTo>
                <a:lnTo>
                  <a:pt x="690" y="603"/>
                </a:lnTo>
                <a:lnTo>
                  <a:pt x="701" y="601"/>
                </a:lnTo>
                <a:lnTo>
                  <a:pt x="711" y="599"/>
                </a:lnTo>
                <a:lnTo>
                  <a:pt x="711" y="599"/>
                </a:lnTo>
                <a:lnTo>
                  <a:pt x="720" y="592"/>
                </a:lnTo>
                <a:lnTo>
                  <a:pt x="730" y="588"/>
                </a:lnTo>
                <a:lnTo>
                  <a:pt x="737" y="580"/>
                </a:lnTo>
                <a:lnTo>
                  <a:pt x="743" y="573"/>
                </a:lnTo>
                <a:lnTo>
                  <a:pt x="747" y="565"/>
                </a:lnTo>
                <a:lnTo>
                  <a:pt x="749" y="557"/>
                </a:lnTo>
                <a:lnTo>
                  <a:pt x="749" y="548"/>
                </a:lnTo>
                <a:lnTo>
                  <a:pt x="747" y="542"/>
                </a:lnTo>
                <a:lnTo>
                  <a:pt x="747" y="542"/>
                </a:lnTo>
                <a:lnTo>
                  <a:pt x="743" y="534"/>
                </a:lnTo>
                <a:lnTo>
                  <a:pt x="739" y="529"/>
                </a:lnTo>
                <a:lnTo>
                  <a:pt x="730" y="525"/>
                </a:lnTo>
                <a:lnTo>
                  <a:pt x="722" y="521"/>
                </a:lnTo>
                <a:lnTo>
                  <a:pt x="714" y="519"/>
                </a:lnTo>
                <a:lnTo>
                  <a:pt x="703" y="519"/>
                </a:lnTo>
                <a:lnTo>
                  <a:pt x="693" y="521"/>
                </a:lnTo>
                <a:lnTo>
                  <a:pt x="682" y="525"/>
                </a:lnTo>
                <a:lnTo>
                  <a:pt x="682" y="525"/>
                </a:lnTo>
                <a:close/>
                <a:moveTo>
                  <a:pt x="672" y="676"/>
                </a:moveTo>
                <a:lnTo>
                  <a:pt x="672" y="676"/>
                </a:lnTo>
                <a:lnTo>
                  <a:pt x="657" y="685"/>
                </a:lnTo>
                <a:lnTo>
                  <a:pt x="642" y="693"/>
                </a:lnTo>
                <a:lnTo>
                  <a:pt x="632" y="704"/>
                </a:lnTo>
                <a:lnTo>
                  <a:pt x="623" y="714"/>
                </a:lnTo>
                <a:lnTo>
                  <a:pt x="617" y="727"/>
                </a:lnTo>
                <a:lnTo>
                  <a:pt x="613" y="739"/>
                </a:lnTo>
                <a:lnTo>
                  <a:pt x="613" y="752"/>
                </a:lnTo>
                <a:lnTo>
                  <a:pt x="615" y="762"/>
                </a:lnTo>
                <a:lnTo>
                  <a:pt x="615" y="762"/>
                </a:lnTo>
                <a:lnTo>
                  <a:pt x="621" y="773"/>
                </a:lnTo>
                <a:lnTo>
                  <a:pt x="630" y="781"/>
                </a:lnTo>
                <a:lnTo>
                  <a:pt x="640" y="790"/>
                </a:lnTo>
                <a:lnTo>
                  <a:pt x="653" y="794"/>
                </a:lnTo>
                <a:lnTo>
                  <a:pt x="667" y="796"/>
                </a:lnTo>
                <a:lnTo>
                  <a:pt x="682" y="796"/>
                </a:lnTo>
                <a:lnTo>
                  <a:pt x="699" y="794"/>
                </a:lnTo>
                <a:lnTo>
                  <a:pt x="714" y="790"/>
                </a:lnTo>
                <a:lnTo>
                  <a:pt x="714" y="790"/>
                </a:lnTo>
                <a:lnTo>
                  <a:pt x="730" y="781"/>
                </a:lnTo>
                <a:lnTo>
                  <a:pt x="743" y="773"/>
                </a:lnTo>
                <a:lnTo>
                  <a:pt x="753" y="762"/>
                </a:lnTo>
                <a:lnTo>
                  <a:pt x="762" y="752"/>
                </a:lnTo>
                <a:lnTo>
                  <a:pt x="768" y="739"/>
                </a:lnTo>
                <a:lnTo>
                  <a:pt x="772" y="727"/>
                </a:lnTo>
                <a:lnTo>
                  <a:pt x="772" y="714"/>
                </a:lnTo>
                <a:lnTo>
                  <a:pt x="770" y="704"/>
                </a:lnTo>
                <a:lnTo>
                  <a:pt x="770" y="704"/>
                </a:lnTo>
                <a:lnTo>
                  <a:pt x="764" y="693"/>
                </a:lnTo>
                <a:lnTo>
                  <a:pt x="756" y="685"/>
                </a:lnTo>
                <a:lnTo>
                  <a:pt x="745" y="676"/>
                </a:lnTo>
                <a:lnTo>
                  <a:pt x="732" y="672"/>
                </a:lnTo>
                <a:lnTo>
                  <a:pt x="718" y="670"/>
                </a:lnTo>
                <a:lnTo>
                  <a:pt x="703" y="670"/>
                </a:lnTo>
                <a:lnTo>
                  <a:pt x="686" y="672"/>
                </a:lnTo>
                <a:lnTo>
                  <a:pt x="672" y="676"/>
                </a:lnTo>
                <a:lnTo>
                  <a:pt x="672" y="676"/>
                </a:lnTo>
                <a:close/>
              </a:path>
            </a:pathLst>
          </a:custGeom>
          <a:solidFill>
            <a:schemeClr val="bg1"/>
          </a:solidFill>
          <a:ln w="9525">
            <a:noFill/>
          </a:ln>
        </p:spPr>
        <p:txBody>
          <a:bodyPr/>
          <a:p>
            <a:endParaRPr altLang="en-US" lang="zh-CN"/>
          </a:p>
        </p:txBody>
      </p:sp>
      <p:sp>
        <p:nvSpPr>
          <p:cNvPr id="1049472" name="Freeform 17"/>
          <p:cNvSpPr>
            <a:spLocks noEditPoints="1"/>
          </p:cNvSpPr>
          <p:nvPr/>
        </p:nvSpPr>
        <p:spPr>
          <a:xfrm>
            <a:off x="3551238" y="3622675"/>
            <a:ext cx="185737" cy="215900"/>
          </a:xfrm>
          <a:custGeom>
            <a:avLst/>
            <a:ahLst/>
            <a:cxnLst>
              <a:cxn ang="0">
                <a:pos x="573" y="504"/>
              </a:cxn>
              <a:cxn ang="0">
                <a:pos x="557" y="483"/>
              </a:cxn>
              <a:cxn ang="0">
                <a:pos x="576" y="458"/>
              </a:cxn>
              <a:cxn ang="0">
                <a:pos x="569" y="445"/>
              </a:cxn>
              <a:cxn ang="0">
                <a:pos x="525" y="405"/>
              </a:cxn>
              <a:cxn ang="0">
                <a:pos x="544" y="392"/>
              </a:cxn>
              <a:cxn ang="0">
                <a:pos x="529" y="401"/>
              </a:cxn>
              <a:cxn ang="0">
                <a:pos x="548" y="380"/>
              </a:cxn>
              <a:cxn ang="0">
                <a:pos x="519" y="397"/>
              </a:cxn>
              <a:cxn ang="0">
                <a:pos x="515" y="382"/>
              </a:cxn>
              <a:cxn ang="0">
                <a:pos x="517" y="336"/>
              </a:cxn>
              <a:cxn ang="0">
                <a:pos x="523" y="292"/>
              </a:cxn>
              <a:cxn ang="0">
                <a:pos x="494" y="250"/>
              </a:cxn>
              <a:cxn ang="0">
                <a:pos x="439" y="227"/>
              </a:cxn>
              <a:cxn ang="0">
                <a:pos x="355" y="224"/>
              </a:cxn>
              <a:cxn ang="0">
                <a:pos x="286" y="248"/>
              </a:cxn>
              <a:cxn ang="0">
                <a:pos x="212" y="306"/>
              </a:cxn>
              <a:cxn ang="0">
                <a:pos x="164" y="386"/>
              </a:cxn>
              <a:cxn ang="0">
                <a:pos x="151" y="483"/>
              </a:cxn>
              <a:cxn ang="0">
                <a:pos x="168" y="554"/>
              </a:cxn>
              <a:cxn ang="0">
                <a:pos x="219" y="634"/>
              </a:cxn>
              <a:cxn ang="0">
                <a:pos x="296" y="689"/>
              </a:cxn>
              <a:cxn ang="0">
                <a:pos x="389" y="712"/>
              </a:cxn>
              <a:cxn ang="0">
                <a:pos x="458" y="703"/>
              </a:cxn>
              <a:cxn ang="0">
                <a:pos x="515" y="680"/>
              </a:cxn>
              <a:cxn ang="0">
                <a:pos x="443" y="676"/>
              </a:cxn>
              <a:cxn ang="0">
                <a:pos x="397" y="651"/>
              </a:cxn>
              <a:cxn ang="0">
                <a:pos x="359" y="581"/>
              </a:cxn>
              <a:cxn ang="0">
                <a:pos x="363" y="542"/>
              </a:cxn>
              <a:cxn ang="0">
                <a:pos x="368" y="560"/>
              </a:cxn>
              <a:cxn ang="0">
                <a:pos x="378" y="592"/>
              </a:cxn>
              <a:cxn ang="0">
                <a:pos x="418" y="632"/>
              </a:cxn>
              <a:cxn ang="0">
                <a:pos x="439" y="636"/>
              </a:cxn>
              <a:cxn ang="0">
                <a:pos x="473" y="609"/>
              </a:cxn>
              <a:cxn ang="0">
                <a:pos x="548" y="596"/>
              </a:cxn>
              <a:cxn ang="0">
                <a:pos x="573" y="588"/>
              </a:cxn>
              <a:cxn ang="0">
                <a:pos x="571" y="552"/>
              </a:cxn>
              <a:cxn ang="0">
                <a:pos x="580" y="542"/>
              </a:cxn>
              <a:cxn ang="0">
                <a:pos x="580" y="529"/>
              </a:cxn>
              <a:cxn ang="0">
                <a:pos x="569" y="521"/>
              </a:cxn>
              <a:cxn ang="0">
                <a:pos x="582" y="510"/>
              </a:cxn>
              <a:cxn ang="0">
                <a:pos x="326" y="0"/>
              </a:cxn>
              <a:cxn ang="0">
                <a:pos x="351" y="6"/>
              </a:cxn>
              <a:cxn ang="0">
                <a:pos x="366" y="31"/>
              </a:cxn>
              <a:cxn ang="0">
                <a:pos x="618" y="59"/>
              </a:cxn>
              <a:cxn ang="0">
                <a:pos x="735" y="794"/>
              </a:cxn>
              <a:cxn ang="0">
                <a:pos x="78" y="827"/>
              </a:cxn>
              <a:cxn ang="0">
                <a:pos x="172" y="109"/>
              </a:cxn>
              <a:cxn ang="0">
                <a:pos x="294" y="38"/>
              </a:cxn>
              <a:cxn ang="0">
                <a:pos x="303" y="12"/>
              </a:cxn>
              <a:cxn ang="0">
                <a:pos x="326" y="0"/>
              </a:cxn>
              <a:cxn ang="0">
                <a:pos x="355" y="59"/>
              </a:cxn>
              <a:cxn ang="0">
                <a:pos x="334" y="69"/>
              </a:cxn>
              <a:cxn ang="0">
                <a:pos x="300" y="54"/>
              </a:cxn>
              <a:cxn ang="0">
                <a:pos x="359" y="52"/>
              </a:cxn>
              <a:cxn ang="0">
                <a:pos x="82" y="193"/>
              </a:cxn>
              <a:cxn ang="0">
                <a:pos x="485" y="237"/>
              </a:cxn>
            </a:cxnLst>
            <a:rect l="0" t="0" r="0" b="0"/>
            <a:pathLst>
              <a:path w="735" h="865">
                <a:moveTo>
                  <a:pt x="582" y="506"/>
                </a:moveTo>
                <a:lnTo>
                  <a:pt x="582" y="506"/>
                </a:lnTo>
                <a:lnTo>
                  <a:pt x="580" y="506"/>
                </a:lnTo>
                <a:lnTo>
                  <a:pt x="573" y="504"/>
                </a:lnTo>
                <a:lnTo>
                  <a:pt x="565" y="497"/>
                </a:lnTo>
                <a:lnTo>
                  <a:pt x="557" y="487"/>
                </a:lnTo>
                <a:lnTo>
                  <a:pt x="557" y="487"/>
                </a:lnTo>
                <a:lnTo>
                  <a:pt x="557" y="483"/>
                </a:lnTo>
                <a:lnTo>
                  <a:pt x="561" y="476"/>
                </a:lnTo>
                <a:lnTo>
                  <a:pt x="573" y="464"/>
                </a:lnTo>
                <a:lnTo>
                  <a:pt x="573" y="464"/>
                </a:lnTo>
                <a:lnTo>
                  <a:pt x="576" y="458"/>
                </a:lnTo>
                <a:lnTo>
                  <a:pt x="578" y="453"/>
                </a:lnTo>
                <a:lnTo>
                  <a:pt x="576" y="449"/>
                </a:lnTo>
                <a:lnTo>
                  <a:pt x="569" y="445"/>
                </a:lnTo>
                <a:lnTo>
                  <a:pt x="569" y="445"/>
                </a:lnTo>
                <a:lnTo>
                  <a:pt x="552" y="437"/>
                </a:lnTo>
                <a:lnTo>
                  <a:pt x="540" y="424"/>
                </a:lnTo>
                <a:lnTo>
                  <a:pt x="525" y="405"/>
                </a:lnTo>
                <a:lnTo>
                  <a:pt x="525" y="405"/>
                </a:lnTo>
                <a:lnTo>
                  <a:pt x="531" y="403"/>
                </a:lnTo>
                <a:lnTo>
                  <a:pt x="540" y="399"/>
                </a:lnTo>
                <a:lnTo>
                  <a:pt x="544" y="392"/>
                </a:lnTo>
                <a:lnTo>
                  <a:pt x="544" y="392"/>
                </a:lnTo>
                <a:lnTo>
                  <a:pt x="531" y="399"/>
                </a:lnTo>
                <a:lnTo>
                  <a:pt x="531" y="399"/>
                </a:lnTo>
                <a:lnTo>
                  <a:pt x="529" y="401"/>
                </a:lnTo>
                <a:lnTo>
                  <a:pt x="529" y="401"/>
                </a:lnTo>
                <a:lnTo>
                  <a:pt x="536" y="395"/>
                </a:lnTo>
                <a:lnTo>
                  <a:pt x="542" y="388"/>
                </a:lnTo>
                <a:lnTo>
                  <a:pt x="548" y="380"/>
                </a:lnTo>
                <a:lnTo>
                  <a:pt x="548" y="380"/>
                </a:lnTo>
                <a:lnTo>
                  <a:pt x="531" y="392"/>
                </a:lnTo>
                <a:lnTo>
                  <a:pt x="531" y="392"/>
                </a:lnTo>
                <a:lnTo>
                  <a:pt x="519" y="397"/>
                </a:lnTo>
                <a:lnTo>
                  <a:pt x="519" y="397"/>
                </a:lnTo>
                <a:lnTo>
                  <a:pt x="519" y="395"/>
                </a:lnTo>
                <a:lnTo>
                  <a:pt x="519" y="395"/>
                </a:lnTo>
                <a:lnTo>
                  <a:pt x="515" y="388"/>
                </a:lnTo>
                <a:lnTo>
                  <a:pt x="515" y="382"/>
                </a:lnTo>
                <a:lnTo>
                  <a:pt x="515" y="369"/>
                </a:lnTo>
                <a:lnTo>
                  <a:pt x="519" y="357"/>
                </a:lnTo>
                <a:lnTo>
                  <a:pt x="519" y="348"/>
                </a:lnTo>
                <a:lnTo>
                  <a:pt x="517" y="336"/>
                </a:lnTo>
                <a:lnTo>
                  <a:pt x="517" y="336"/>
                </a:lnTo>
                <a:lnTo>
                  <a:pt x="523" y="321"/>
                </a:lnTo>
                <a:lnTo>
                  <a:pt x="525" y="306"/>
                </a:lnTo>
                <a:lnTo>
                  <a:pt x="523" y="292"/>
                </a:lnTo>
                <a:lnTo>
                  <a:pt x="519" y="281"/>
                </a:lnTo>
                <a:lnTo>
                  <a:pt x="513" y="269"/>
                </a:lnTo>
                <a:lnTo>
                  <a:pt x="504" y="258"/>
                </a:lnTo>
                <a:lnTo>
                  <a:pt x="494" y="250"/>
                </a:lnTo>
                <a:lnTo>
                  <a:pt x="483" y="243"/>
                </a:lnTo>
                <a:lnTo>
                  <a:pt x="468" y="235"/>
                </a:lnTo>
                <a:lnTo>
                  <a:pt x="454" y="231"/>
                </a:lnTo>
                <a:lnTo>
                  <a:pt x="439" y="227"/>
                </a:lnTo>
                <a:lnTo>
                  <a:pt x="422" y="224"/>
                </a:lnTo>
                <a:lnTo>
                  <a:pt x="389" y="222"/>
                </a:lnTo>
                <a:lnTo>
                  <a:pt x="372" y="222"/>
                </a:lnTo>
                <a:lnTo>
                  <a:pt x="355" y="224"/>
                </a:lnTo>
                <a:lnTo>
                  <a:pt x="355" y="224"/>
                </a:lnTo>
                <a:lnTo>
                  <a:pt x="332" y="231"/>
                </a:lnTo>
                <a:lnTo>
                  <a:pt x="307" y="237"/>
                </a:lnTo>
                <a:lnTo>
                  <a:pt x="286" y="248"/>
                </a:lnTo>
                <a:lnTo>
                  <a:pt x="265" y="260"/>
                </a:lnTo>
                <a:lnTo>
                  <a:pt x="246" y="273"/>
                </a:lnTo>
                <a:lnTo>
                  <a:pt x="227" y="290"/>
                </a:lnTo>
                <a:lnTo>
                  <a:pt x="212" y="306"/>
                </a:lnTo>
                <a:lnTo>
                  <a:pt x="198" y="323"/>
                </a:lnTo>
                <a:lnTo>
                  <a:pt x="185" y="344"/>
                </a:lnTo>
                <a:lnTo>
                  <a:pt x="172" y="365"/>
                </a:lnTo>
                <a:lnTo>
                  <a:pt x="164" y="386"/>
                </a:lnTo>
                <a:lnTo>
                  <a:pt x="158" y="409"/>
                </a:lnTo>
                <a:lnTo>
                  <a:pt x="153" y="432"/>
                </a:lnTo>
                <a:lnTo>
                  <a:pt x="151" y="458"/>
                </a:lnTo>
                <a:lnTo>
                  <a:pt x="151" y="483"/>
                </a:lnTo>
                <a:lnTo>
                  <a:pt x="156" y="506"/>
                </a:lnTo>
                <a:lnTo>
                  <a:pt x="156" y="506"/>
                </a:lnTo>
                <a:lnTo>
                  <a:pt x="160" y="531"/>
                </a:lnTo>
                <a:lnTo>
                  <a:pt x="168" y="554"/>
                </a:lnTo>
                <a:lnTo>
                  <a:pt x="179" y="577"/>
                </a:lnTo>
                <a:lnTo>
                  <a:pt x="189" y="598"/>
                </a:lnTo>
                <a:lnTo>
                  <a:pt x="204" y="617"/>
                </a:lnTo>
                <a:lnTo>
                  <a:pt x="219" y="634"/>
                </a:lnTo>
                <a:lnTo>
                  <a:pt x="235" y="651"/>
                </a:lnTo>
                <a:lnTo>
                  <a:pt x="254" y="665"/>
                </a:lnTo>
                <a:lnTo>
                  <a:pt x="275" y="678"/>
                </a:lnTo>
                <a:lnTo>
                  <a:pt x="296" y="689"/>
                </a:lnTo>
                <a:lnTo>
                  <a:pt x="317" y="697"/>
                </a:lnTo>
                <a:lnTo>
                  <a:pt x="340" y="705"/>
                </a:lnTo>
                <a:lnTo>
                  <a:pt x="363" y="710"/>
                </a:lnTo>
                <a:lnTo>
                  <a:pt x="389" y="712"/>
                </a:lnTo>
                <a:lnTo>
                  <a:pt x="412" y="710"/>
                </a:lnTo>
                <a:lnTo>
                  <a:pt x="437" y="707"/>
                </a:lnTo>
                <a:lnTo>
                  <a:pt x="437" y="707"/>
                </a:lnTo>
                <a:lnTo>
                  <a:pt x="458" y="703"/>
                </a:lnTo>
                <a:lnTo>
                  <a:pt x="477" y="697"/>
                </a:lnTo>
                <a:lnTo>
                  <a:pt x="498" y="689"/>
                </a:lnTo>
                <a:lnTo>
                  <a:pt x="515" y="680"/>
                </a:lnTo>
                <a:lnTo>
                  <a:pt x="515" y="680"/>
                </a:lnTo>
                <a:lnTo>
                  <a:pt x="494" y="682"/>
                </a:lnTo>
                <a:lnTo>
                  <a:pt x="477" y="680"/>
                </a:lnTo>
                <a:lnTo>
                  <a:pt x="460" y="678"/>
                </a:lnTo>
                <a:lnTo>
                  <a:pt x="443" y="676"/>
                </a:lnTo>
                <a:lnTo>
                  <a:pt x="431" y="670"/>
                </a:lnTo>
                <a:lnTo>
                  <a:pt x="418" y="663"/>
                </a:lnTo>
                <a:lnTo>
                  <a:pt x="408" y="657"/>
                </a:lnTo>
                <a:lnTo>
                  <a:pt x="397" y="651"/>
                </a:lnTo>
                <a:lnTo>
                  <a:pt x="382" y="634"/>
                </a:lnTo>
                <a:lnTo>
                  <a:pt x="372" y="615"/>
                </a:lnTo>
                <a:lnTo>
                  <a:pt x="363" y="598"/>
                </a:lnTo>
                <a:lnTo>
                  <a:pt x="359" y="581"/>
                </a:lnTo>
                <a:lnTo>
                  <a:pt x="359" y="581"/>
                </a:lnTo>
                <a:lnTo>
                  <a:pt x="359" y="567"/>
                </a:lnTo>
                <a:lnTo>
                  <a:pt x="359" y="554"/>
                </a:lnTo>
                <a:lnTo>
                  <a:pt x="363" y="542"/>
                </a:lnTo>
                <a:lnTo>
                  <a:pt x="368" y="529"/>
                </a:lnTo>
                <a:lnTo>
                  <a:pt x="368" y="529"/>
                </a:lnTo>
                <a:lnTo>
                  <a:pt x="366" y="544"/>
                </a:lnTo>
                <a:lnTo>
                  <a:pt x="368" y="560"/>
                </a:lnTo>
                <a:lnTo>
                  <a:pt x="368" y="560"/>
                </a:lnTo>
                <a:lnTo>
                  <a:pt x="370" y="571"/>
                </a:lnTo>
                <a:lnTo>
                  <a:pt x="374" y="581"/>
                </a:lnTo>
                <a:lnTo>
                  <a:pt x="378" y="592"/>
                </a:lnTo>
                <a:lnTo>
                  <a:pt x="387" y="602"/>
                </a:lnTo>
                <a:lnTo>
                  <a:pt x="395" y="613"/>
                </a:lnTo>
                <a:lnTo>
                  <a:pt x="405" y="621"/>
                </a:lnTo>
                <a:lnTo>
                  <a:pt x="418" y="632"/>
                </a:lnTo>
                <a:lnTo>
                  <a:pt x="433" y="642"/>
                </a:lnTo>
                <a:lnTo>
                  <a:pt x="433" y="642"/>
                </a:lnTo>
                <a:lnTo>
                  <a:pt x="439" y="636"/>
                </a:lnTo>
                <a:lnTo>
                  <a:pt x="439" y="636"/>
                </a:lnTo>
                <a:lnTo>
                  <a:pt x="445" y="628"/>
                </a:lnTo>
                <a:lnTo>
                  <a:pt x="454" y="621"/>
                </a:lnTo>
                <a:lnTo>
                  <a:pt x="462" y="615"/>
                </a:lnTo>
                <a:lnTo>
                  <a:pt x="473" y="609"/>
                </a:lnTo>
                <a:lnTo>
                  <a:pt x="496" y="602"/>
                </a:lnTo>
                <a:lnTo>
                  <a:pt x="525" y="598"/>
                </a:lnTo>
                <a:lnTo>
                  <a:pt x="525" y="598"/>
                </a:lnTo>
                <a:lnTo>
                  <a:pt x="548" y="596"/>
                </a:lnTo>
                <a:lnTo>
                  <a:pt x="563" y="596"/>
                </a:lnTo>
                <a:lnTo>
                  <a:pt x="571" y="592"/>
                </a:lnTo>
                <a:lnTo>
                  <a:pt x="573" y="588"/>
                </a:lnTo>
                <a:lnTo>
                  <a:pt x="573" y="588"/>
                </a:lnTo>
                <a:lnTo>
                  <a:pt x="576" y="577"/>
                </a:lnTo>
                <a:lnTo>
                  <a:pt x="576" y="567"/>
                </a:lnTo>
                <a:lnTo>
                  <a:pt x="571" y="552"/>
                </a:lnTo>
                <a:lnTo>
                  <a:pt x="571" y="552"/>
                </a:lnTo>
                <a:lnTo>
                  <a:pt x="571" y="548"/>
                </a:lnTo>
                <a:lnTo>
                  <a:pt x="573" y="546"/>
                </a:lnTo>
                <a:lnTo>
                  <a:pt x="580" y="542"/>
                </a:lnTo>
                <a:lnTo>
                  <a:pt x="580" y="542"/>
                </a:lnTo>
                <a:lnTo>
                  <a:pt x="584" y="539"/>
                </a:lnTo>
                <a:lnTo>
                  <a:pt x="584" y="535"/>
                </a:lnTo>
                <a:lnTo>
                  <a:pt x="584" y="531"/>
                </a:lnTo>
                <a:lnTo>
                  <a:pt x="580" y="529"/>
                </a:lnTo>
                <a:lnTo>
                  <a:pt x="580" y="529"/>
                </a:lnTo>
                <a:lnTo>
                  <a:pt x="567" y="523"/>
                </a:lnTo>
                <a:lnTo>
                  <a:pt x="567" y="523"/>
                </a:lnTo>
                <a:lnTo>
                  <a:pt x="569" y="521"/>
                </a:lnTo>
                <a:lnTo>
                  <a:pt x="576" y="516"/>
                </a:lnTo>
                <a:lnTo>
                  <a:pt x="576" y="516"/>
                </a:lnTo>
                <a:lnTo>
                  <a:pt x="580" y="514"/>
                </a:lnTo>
                <a:lnTo>
                  <a:pt x="582" y="510"/>
                </a:lnTo>
                <a:lnTo>
                  <a:pt x="582" y="506"/>
                </a:lnTo>
                <a:lnTo>
                  <a:pt x="582" y="506"/>
                </a:lnTo>
                <a:close/>
                <a:moveTo>
                  <a:pt x="326" y="0"/>
                </a:moveTo>
                <a:lnTo>
                  <a:pt x="326" y="0"/>
                </a:lnTo>
                <a:lnTo>
                  <a:pt x="332" y="0"/>
                </a:lnTo>
                <a:lnTo>
                  <a:pt x="340" y="0"/>
                </a:lnTo>
                <a:lnTo>
                  <a:pt x="347" y="2"/>
                </a:lnTo>
                <a:lnTo>
                  <a:pt x="351" y="6"/>
                </a:lnTo>
                <a:lnTo>
                  <a:pt x="357" y="12"/>
                </a:lnTo>
                <a:lnTo>
                  <a:pt x="359" y="17"/>
                </a:lnTo>
                <a:lnTo>
                  <a:pt x="363" y="23"/>
                </a:lnTo>
                <a:lnTo>
                  <a:pt x="366" y="31"/>
                </a:lnTo>
                <a:lnTo>
                  <a:pt x="366" y="31"/>
                </a:lnTo>
                <a:lnTo>
                  <a:pt x="366" y="38"/>
                </a:lnTo>
                <a:lnTo>
                  <a:pt x="473" y="75"/>
                </a:lnTo>
                <a:lnTo>
                  <a:pt x="618" y="59"/>
                </a:lnTo>
                <a:lnTo>
                  <a:pt x="655" y="54"/>
                </a:lnTo>
                <a:lnTo>
                  <a:pt x="660" y="92"/>
                </a:lnTo>
                <a:lnTo>
                  <a:pt x="731" y="756"/>
                </a:lnTo>
                <a:lnTo>
                  <a:pt x="735" y="794"/>
                </a:lnTo>
                <a:lnTo>
                  <a:pt x="699" y="798"/>
                </a:lnTo>
                <a:lnTo>
                  <a:pt x="118" y="861"/>
                </a:lnTo>
                <a:lnTo>
                  <a:pt x="82" y="865"/>
                </a:lnTo>
                <a:lnTo>
                  <a:pt x="78" y="827"/>
                </a:lnTo>
                <a:lnTo>
                  <a:pt x="4" y="164"/>
                </a:lnTo>
                <a:lnTo>
                  <a:pt x="0" y="128"/>
                </a:lnTo>
                <a:lnTo>
                  <a:pt x="38" y="124"/>
                </a:lnTo>
                <a:lnTo>
                  <a:pt x="172" y="109"/>
                </a:lnTo>
                <a:lnTo>
                  <a:pt x="294" y="40"/>
                </a:lnTo>
                <a:lnTo>
                  <a:pt x="294" y="40"/>
                </a:lnTo>
                <a:lnTo>
                  <a:pt x="294" y="38"/>
                </a:lnTo>
                <a:lnTo>
                  <a:pt x="294" y="38"/>
                </a:lnTo>
                <a:lnTo>
                  <a:pt x="294" y="31"/>
                </a:lnTo>
                <a:lnTo>
                  <a:pt x="296" y="25"/>
                </a:lnTo>
                <a:lnTo>
                  <a:pt x="298" y="19"/>
                </a:lnTo>
                <a:lnTo>
                  <a:pt x="303" y="12"/>
                </a:lnTo>
                <a:lnTo>
                  <a:pt x="307" y="8"/>
                </a:lnTo>
                <a:lnTo>
                  <a:pt x="313" y="4"/>
                </a:lnTo>
                <a:lnTo>
                  <a:pt x="319" y="0"/>
                </a:lnTo>
                <a:lnTo>
                  <a:pt x="326" y="0"/>
                </a:lnTo>
                <a:lnTo>
                  <a:pt x="326" y="0"/>
                </a:lnTo>
                <a:close/>
                <a:moveTo>
                  <a:pt x="359" y="52"/>
                </a:moveTo>
                <a:lnTo>
                  <a:pt x="359" y="52"/>
                </a:lnTo>
                <a:lnTo>
                  <a:pt x="355" y="59"/>
                </a:lnTo>
                <a:lnTo>
                  <a:pt x="349" y="63"/>
                </a:lnTo>
                <a:lnTo>
                  <a:pt x="342" y="67"/>
                </a:lnTo>
                <a:lnTo>
                  <a:pt x="334" y="69"/>
                </a:lnTo>
                <a:lnTo>
                  <a:pt x="334" y="69"/>
                </a:lnTo>
                <a:lnTo>
                  <a:pt x="324" y="69"/>
                </a:lnTo>
                <a:lnTo>
                  <a:pt x="313" y="67"/>
                </a:lnTo>
                <a:lnTo>
                  <a:pt x="307" y="61"/>
                </a:lnTo>
                <a:lnTo>
                  <a:pt x="300" y="54"/>
                </a:lnTo>
                <a:lnTo>
                  <a:pt x="208" y="105"/>
                </a:lnTo>
                <a:lnTo>
                  <a:pt x="439" y="80"/>
                </a:lnTo>
                <a:lnTo>
                  <a:pt x="359" y="52"/>
                </a:lnTo>
                <a:lnTo>
                  <a:pt x="359" y="52"/>
                </a:lnTo>
                <a:close/>
                <a:moveTo>
                  <a:pt x="590" y="136"/>
                </a:moveTo>
                <a:lnTo>
                  <a:pt x="653" y="728"/>
                </a:lnTo>
                <a:lnTo>
                  <a:pt x="147" y="783"/>
                </a:lnTo>
                <a:lnTo>
                  <a:pt x="82" y="193"/>
                </a:lnTo>
                <a:lnTo>
                  <a:pt x="590" y="136"/>
                </a:lnTo>
                <a:lnTo>
                  <a:pt x="590" y="136"/>
                </a:lnTo>
                <a:close/>
                <a:moveTo>
                  <a:pt x="485" y="237"/>
                </a:moveTo>
                <a:lnTo>
                  <a:pt x="485" y="237"/>
                </a:lnTo>
                <a:lnTo>
                  <a:pt x="485" y="237"/>
                </a:lnTo>
                <a:lnTo>
                  <a:pt x="485" y="237"/>
                </a:lnTo>
                <a:lnTo>
                  <a:pt x="485" y="237"/>
                </a:lnTo>
                <a:close/>
              </a:path>
            </a:pathLst>
          </a:custGeom>
          <a:solidFill>
            <a:schemeClr val="bg1"/>
          </a:solidFill>
          <a:ln w="9525">
            <a:noFill/>
          </a:ln>
        </p:spPr>
        <p:txBody>
          <a:bodyPr/>
          <a:p>
            <a:endParaRPr altLang="en-US" lang="zh-CN"/>
          </a:p>
        </p:txBody>
      </p:sp>
      <p:sp>
        <p:nvSpPr>
          <p:cNvPr id="1049473" name="Freeform 5"/>
          <p:cNvSpPr/>
          <p:nvPr/>
        </p:nvSpPr>
        <p:spPr>
          <a:xfrm>
            <a:off x="5715000" y="3622675"/>
            <a:ext cx="144463" cy="200025"/>
          </a:xfrm>
          <a:custGeom>
            <a:avLst/>
            <a:ahLst/>
            <a:cxnLst>
              <a:cxn ang="0">
                <a:pos x="292" y="773"/>
              </a:cxn>
              <a:cxn ang="0">
                <a:pos x="250" y="794"/>
              </a:cxn>
              <a:cxn ang="0">
                <a:pos x="210" y="798"/>
              </a:cxn>
              <a:cxn ang="0">
                <a:pos x="168" y="781"/>
              </a:cxn>
              <a:cxn ang="0">
                <a:pos x="124" y="737"/>
              </a:cxn>
              <a:cxn ang="0">
                <a:pos x="92" y="683"/>
              </a:cxn>
              <a:cxn ang="0">
                <a:pos x="57" y="586"/>
              </a:cxn>
              <a:cxn ang="0">
                <a:pos x="44" y="496"/>
              </a:cxn>
              <a:cxn ang="0">
                <a:pos x="55" y="420"/>
              </a:cxn>
              <a:cxn ang="0">
                <a:pos x="90" y="361"/>
              </a:cxn>
              <a:cxn ang="0">
                <a:pos x="151" y="330"/>
              </a:cxn>
              <a:cxn ang="0">
                <a:pos x="191" y="324"/>
              </a:cxn>
              <a:cxn ang="0">
                <a:pos x="254" y="326"/>
              </a:cxn>
              <a:cxn ang="0">
                <a:pos x="281" y="294"/>
              </a:cxn>
              <a:cxn ang="0">
                <a:pos x="298" y="229"/>
              </a:cxn>
              <a:cxn ang="0">
                <a:pos x="298" y="187"/>
              </a:cxn>
              <a:cxn ang="0">
                <a:pos x="250" y="143"/>
              </a:cxn>
              <a:cxn ang="0">
                <a:pos x="145" y="76"/>
              </a:cxn>
              <a:cxn ang="0">
                <a:pos x="149" y="84"/>
              </a:cxn>
              <a:cxn ang="0">
                <a:pos x="216" y="149"/>
              </a:cxn>
              <a:cxn ang="0">
                <a:pos x="267" y="229"/>
              </a:cxn>
              <a:cxn ang="0">
                <a:pos x="246" y="259"/>
              </a:cxn>
              <a:cxn ang="0">
                <a:pos x="193" y="252"/>
              </a:cxn>
              <a:cxn ang="0">
                <a:pos x="120" y="214"/>
              </a:cxn>
              <a:cxn ang="0">
                <a:pos x="92" y="191"/>
              </a:cxn>
              <a:cxn ang="0">
                <a:pos x="48" y="126"/>
              </a:cxn>
              <a:cxn ang="0">
                <a:pos x="8" y="30"/>
              </a:cxn>
              <a:cxn ang="0">
                <a:pos x="34" y="2"/>
              </a:cxn>
              <a:cxn ang="0">
                <a:pos x="155" y="2"/>
              </a:cxn>
              <a:cxn ang="0">
                <a:pos x="221" y="17"/>
              </a:cxn>
              <a:cxn ang="0">
                <a:pos x="271" y="49"/>
              </a:cxn>
              <a:cxn ang="0">
                <a:pos x="292" y="82"/>
              </a:cxn>
              <a:cxn ang="0">
                <a:pos x="311" y="135"/>
              </a:cxn>
              <a:cxn ang="0">
                <a:pos x="317" y="187"/>
              </a:cxn>
              <a:cxn ang="0">
                <a:pos x="351" y="139"/>
              </a:cxn>
              <a:cxn ang="0">
                <a:pos x="380" y="130"/>
              </a:cxn>
              <a:cxn ang="0">
                <a:pos x="397" y="143"/>
              </a:cxn>
              <a:cxn ang="0">
                <a:pos x="393" y="172"/>
              </a:cxn>
              <a:cxn ang="0">
                <a:pos x="361" y="221"/>
              </a:cxn>
              <a:cxn ang="0">
                <a:pos x="342" y="273"/>
              </a:cxn>
              <a:cxn ang="0">
                <a:pos x="334" y="334"/>
              </a:cxn>
              <a:cxn ang="0">
                <a:pos x="405" y="322"/>
              </a:cxn>
              <a:cxn ang="0">
                <a:pos x="466" y="330"/>
              </a:cxn>
              <a:cxn ang="0">
                <a:pos x="508" y="349"/>
              </a:cxn>
              <a:cxn ang="0">
                <a:pos x="552" y="397"/>
              </a:cxn>
              <a:cxn ang="0">
                <a:pos x="571" y="469"/>
              </a:cxn>
              <a:cxn ang="0">
                <a:pos x="567" y="555"/>
              </a:cxn>
              <a:cxn ang="0">
                <a:pos x="538" y="649"/>
              </a:cxn>
              <a:cxn ang="0">
                <a:pos x="506" y="714"/>
              </a:cxn>
              <a:cxn ang="0">
                <a:pos x="464" y="771"/>
              </a:cxn>
              <a:cxn ang="0">
                <a:pos x="420" y="796"/>
              </a:cxn>
              <a:cxn ang="0">
                <a:pos x="380" y="798"/>
              </a:cxn>
              <a:cxn ang="0">
                <a:pos x="344" y="786"/>
              </a:cxn>
              <a:cxn ang="0">
                <a:pos x="309" y="758"/>
              </a:cxn>
            </a:cxnLst>
            <a:rect l="0" t="0" r="0" b="0"/>
            <a:pathLst>
              <a:path w="573" h="798">
                <a:moveTo>
                  <a:pt x="309" y="758"/>
                </a:moveTo>
                <a:lnTo>
                  <a:pt x="309" y="758"/>
                </a:lnTo>
                <a:lnTo>
                  <a:pt x="292" y="773"/>
                </a:lnTo>
                <a:lnTo>
                  <a:pt x="273" y="786"/>
                </a:lnTo>
                <a:lnTo>
                  <a:pt x="263" y="790"/>
                </a:lnTo>
                <a:lnTo>
                  <a:pt x="250" y="794"/>
                </a:lnTo>
                <a:lnTo>
                  <a:pt x="237" y="798"/>
                </a:lnTo>
                <a:lnTo>
                  <a:pt x="225" y="798"/>
                </a:lnTo>
                <a:lnTo>
                  <a:pt x="210" y="798"/>
                </a:lnTo>
                <a:lnTo>
                  <a:pt x="197" y="796"/>
                </a:lnTo>
                <a:lnTo>
                  <a:pt x="183" y="790"/>
                </a:lnTo>
                <a:lnTo>
                  <a:pt x="168" y="781"/>
                </a:lnTo>
                <a:lnTo>
                  <a:pt x="153" y="771"/>
                </a:lnTo>
                <a:lnTo>
                  <a:pt x="139" y="756"/>
                </a:lnTo>
                <a:lnTo>
                  <a:pt x="124" y="737"/>
                </a:lnTo>
                <a:lnTo>
                  <a:pt x="111" y="714"/>
                </a:lnTo>
                <a:lnTo>
                  <a:pt x="111" y="714"/>
                </a:lnTo>
                <a:lnTo>
                  <a:pt x="92" y="683"/>
                </a:lnTo>
                <a:lnTo>
                  <a:pt x="78" y="649"/>
                </a:lnTo>
                <a:lnTo>
                  <a:pt x="67" y="618"/>
                </a:lnTo>
                <a:lnTo>
                  <a:pt x="57" y="586"/>
                </a:lnTo>
                <a:lnTo>
                  <a:pt x="50" y="555"/>
                </a:lnTo>
                <a:lnTo>
                  <a:pt x="46" y="525"/>
                </a:lnTo>
                <a:lnTo>
                  <a:pt x="44" y="496"/>
                </a:lnTo>
                <a:lnTo>
                  <a:pt x="46" y="469"/>
                </a:lnTo>
                <a:lnTo>
                  <a:pt x="48" y="443"/>
                </a:lnTo>
                <a:lnTo>
                  <a:pt x="55" y="420"/>
                </a:lnTo>
                <a:lnTo>
                  <a:pt x="65" y="397"/>
                </a:lnTo>
                <a:lnTo>
                  <a:pt x="76" y="378"/>
                </a:lnTo>
                <a:lnTo>
                  <a:pt x="90" y="361"/>
                </a:lnTo>
                <a:lnTo>
                  <a:pt x="109" y="349"/>
                </a:lnTo>
                <a:lnTo>
                  <a:pt x="128" y="338"/>
                </a:lnTo>
                <a:lnTo>
                  <a:pt x="151" y="330"/>
                </a:lnTo>
                <a:lnTo>
                  <a:pt x="151" y="330"/>
                </a:lnTo>
                <a:lnTo>
                  <a:pt x="172" y="326"/>
                </a:lnTo>
                <a:lnTo>
                  <a:pt x="191" y="324"/>
                </a:lnTo>
                <a:lnTo>
                  <a:pt x="210" y="322"/>
                </a:lnTo>
                <a:lnTo>
                  <a:pt x="227" y="324"/>
                </a:lnTo>
                <a:lnTo>
                  <a:pt x="254" y="326"/>
                </a:lnTo>
                <a:lnTo>
                  <a:pt x="279" y="332"/>
                </a:lnTo>
                <a:lnTo>
                  <a:pt x="279" y="332"/>
                </a:lnTo>
                <a:lnTo>
                  <a:pt x="281" y="294"/>
                </a:lnTo>
                <a:lnTo>
                  <a:pt x="290" y="259"/>
                </a:lnTo>
                <a:lnTo>
                  <a:pt x="290" y="259"/>
                </a:lnTo>
                <a:lnTo>
                  <a:pt x="298" y="229"/>
                </a:lnTo>
                <a:lnTo>
                  <a:pt x="311" y="202"/>
                </a:lnTo>
                <a:lnTo>
                  <a:pt x="311" y="202"/>
                </a:lnTo>
                <a:lnTo>
                  <a:pt x="298" y="187"/>
                </a:lnTo>
                <a:lnTo>
                  <a:pt x="298" y="187"/>
                </a:lnTo>
                <a:lnTo>
                  <a:pt x="275" y="166"/>
                </a:lnTo>
                <a:lnTo>
                  <a:pt x="250" y="143"/>
                </a:lnTo>
                <a:lnTo>
                  <a:pt x="221" y="124"/>
                </a:lnTo>
                <a:lnTo>
                  <a:pt x="193" y="105"/>
                </a:lnTo>
                <a:lnTo>
                  <a:pt x="145" y="76"/>
                </a:lnTo>
                <a:lnTo>
                  <a:pt x="126" y="65"/>
                </a:lnTo>
                <a:lnTo>
                  <a:pt x="126" y="65"/>
                </a:lnTo>
                <a:lnTo>
                  <a:pt x="149" y="84"/>
                </a:lnTo>
                <a:lnTo>
                  <a:pt x="172" y="103"/>
                </a:lnTo>
                <a:lnTo>
                  <a:pt x="193" y="126"/>
                </a:lnTo>
                <a:lnTo>
                  <a:pt x="216" y="149"/>
                </a:lnTo>
                <a:lnTo>
                  <a:pt x="235" y="177"/>
                </a:lnTo>
                <a:lnTo>
                  <a:pt x="252" y="202"/>
                </a:lnTo>
                <a:lnTo>
                  <a:pt x="267" y="229"/>
                </a:lnTo>
                <a:lnTo>
                  <a:pt x="275" y="259"/>
                </a:lnTo>
                <a:lnTo>
                  <a:pt x="275" y="259"/>
                </a:lnTo>
                <a:lnTo>
                  <a:pt x="246" y="259"/>
                </a:lnTo>
                <a:lnTo>
                  <a:pt x="231" y="259"/>
                </a:lnTo>
                <a:lnTo>
                  <a:pt x="212" y="256"/>
                </a:lnTo>
                <a:lnTo>
                  <a:pt x="193" y="252"/>
                </a:lnTo>
                <a:lnTo>
                  <a:pt x="172" y="244"/>
                </a:lnTo>
                <a:lnTo>
                  <a:pt x="147" y="233"/>
                </a:lnTo>
                <a:lnTo>
                  <a:pt x="120" y="214"/>
                </a:lnTo>
                <a:lnTo>
                  <a:pt x="120" y="214"/>
                </a:lnTo>
                <a:lnTo>
                  <a:pt x="107" y="204"/>
                </a:lnTo>
                <a:lnTo>
                  <a:pt x="92" y="191"/>
                </a:lnTo>
                <a:lnTo>
                  <a:pt x="82" y="177"/>
                </a:lnTo>
                <a:lnTo>
                  <a:pt x="69" y="160"/>
                </a:lnTo>
                <a:lnTo>
                  <a:pt x="48" y="126"/>
                </a:lnTo>
                <a:lnTo>
                  <a:pt x="32" y="91"/>
                </a:lnTo>
                <a:lnTo>
                  <a:pt x="19" y="57"/>
                </a:lnTo>
                <a:lnTo>
                  <a:pt x="8" y="30"/>
                </a:lnTo>
                <a:lnTo>
                  <a:pt x="0" y="4"/>
                </a:lnTo>
                <a:lnTo>
                  <a:pt x="0" y="4"/>
                </a:lnTo>
                <a:lnTo>
                  <a:pt x="34" y="2"/>
                </a:lnTo>
                <a:lnTo>
                  <a:pt x="69" y="0"/>
                </a:lnTo>
                <a:lnTo>
                  <a:pt x="111" y="0"/>
                </a:lnTo>
                <a:lnTo>
                  <a:pt x="155" y="2"/>
                </a:lnTo>
                <a:lnTo>
                  <a:pt x="179" y="7"/>
                </a:lnTo>
                <a:lnTo>
                  <a:pt x="200" y="11"/>
                </a:lnTo>
                <a:lnTo>
                  <a:pt x="221" y="17"/>
                </a:lnTo>
                <a:lnTo>
                  <a:pt x="239" y="25"/>
                </a:lnTo>
                <a:lnTo>
                  <a:pt x="256" y="36"/>
                </a:lnTo>
                <a:lnTo>
                  <a:pt x="271" y="49"/>
                </a:lnTo>
                <a:lnTo>
                  <a:pt x="271" y="49"/>
                </a:lnTo>
                <a:lnTo>
                  <a:pt x="284" y="65"/>
                </a:lnTo>
                <a:lnTo>
                  <a:pt x="292" y="82"/>
                </a:lnTo>
                <a:lnTo>
                  <a:pt x="300" y="99"/>
                </a:lnTo>
                <a:lnTo>
                  <a:pt x="307" y="118"/>
                </a:lnTo>
                <a:lnTo>
                  <a:pt x="311" y="135"/>
                </a:lnTo>
                <a:lnTo>
                  <a:pt x="315" y="154"/>
                </a:lnTo>
                <a:lnTo>
                  <a:pt x="317" y="187"/>
                </a:lnTo>
                <a:lnTo>
                  <a:pt x="317" y="187"/>
                </a:lnTo>
                <a:lnTo>
                  <a:pt x="332" y="162"/>
                </a:lnTo>
                <a:lnTo>
                  <a:pt x="351" y="139"/>
                </a:lnTo>
                <a:lnTo>
                  <a:pt x="351" y="139"/>
                </a:lnTo>
                <a:lnTo>
                  <a:pt x="359" y="130"/>
                </a:lnTo>
                <a:lnTo>
                  <a:pt x="370" y="128"/>
                </a:lnTo>
                <a:lnTo>
                  <a:pt x="380" y="130"/>
                </a:lnTo>
                <a:lnTo>
                  <a:pt x="389" y="135"/>
                </a:lnTo>
                <a:lnTo>
                  <a:pt x="389" y="135"/>
                </a:lnTo>
                <a:lnTo>
                  <a:pt x="397" y="143"/>
                </a:lnTo>
                <a:lnTo>
                  <a:pt x="399" y="154"/>
                </a:lnTo>
                <a:lnTo>
                  <a:pt x="399" y="164"/>
                </a:lnTo>
                <a:lnTo>
                  <a:pt x="393" y="172"/>
                </a:lnTo>
                <a:lnTo>
                  <a:pt x="393" y="172"/>
                </a:lnTo>
                <a:lnTo>
                  <a:pt x="376" y="196"/>
                </a:lnTo>
                <a:lnTo>
                  <a:pt x="361" y="221"/>
                </a:lnTo>
                <a:lnTo>
                  <a:pt x="351" y="246"/>
                </a:lnTo>
                <a:lnTo>
                  <a:pt x="342" y="273"/>
                </a:lnTo>
                <a:lnTo>
                  <a:pt x="342" y="273"/>
                </a:lnTo>
                <a:lnTo>
                  <a:pt x="336" y="303"/>
                </a:lnTo>
                <a:lnTo>
                  <a:pt x="334" y="334"/>
                </a:lnTo>
                <a:lnTo>
                  <a:pt x="334" y="334"/>
                </a:lnTo>
                <a:lnTo>
                  <a:pt x="357" y="328"/>
                </a:lnTo>
                <a:lnTo>
                  <a:pt x="389" y="324"/>
                </a:lnTo>
                <a:lnTo>
                  <a:pt x="405" y="322"/>
                </a:lnTo>
                <a:lnTo>
                  <a:pt x="424" y="324"/>
                </a:lnTo>
                <a:lnTo>
                  <a:pt x="443" y="326"/>
                </a:lnTo>
                <a:lnTo>
                  <a:pt x="466" y="330"/>
                </a:lnTo>
                <a:lnTo>
                  <a:pt x="466" y="330"/>
                </a:lnTo>
                <a:lnTo>
                  <a:pt x="489" y="338"/>
                </a:lnTo>
                <a:lnTo>
                  <a:pt x="508" y="349"/>
                </a:lnTo>
                <a:lnTo>
                  <a:pt x="525" y="361"/>
                </a:lnTo>
                <a:lnTo>
                  <a:pt x="540" y="378"/>
                </a:lnTo>
                <a:lnTo>
                  <a:pt x="552" y="397"/>
                </a:lnTo>
                <a:lnTo>
                  <a:pt x="561" y="420"/>
                </a:lnTo>
                <a:lnTo>
                  <a:pt x="567" y="443"/>
                </a:lnTo>
                <a:lnTo>
                  <a:pt x="571" y="469"/>
                </a:lnTo>
                <a:lnTo>
                  <a:pt x="573" y="496"/>
                </a:lnTo>
                <a:lnTo>
                  <a:pt x="571" y="525"/>
                </a:lnTo>
                <a:lnTo>
                  <a:pt x="567" y="555"/>
                </a:lnTo>
                <a:lnTo>
                  <a:pt x="561" y="586"/>
                </a:lnTo>
                <a:lnTo>
                  <a:pt x="550" y="618"/>
                </a:lnTo>
                <a:lnTo>
                  <a:pt x="538" y="649"/>
                </a:lnTo>
                <a:lnTo>
                  <a:pt x="523" y="683"/>
                </a:lnTo>
                <a:lnTo>
                  <a:pt x="506" y="714"/>
                </a:lnTo>
                <a:lnTo>
                  <a:pt x="506" y="714"/>
                </a:lnTo>
                <a:lnTo>
                  <a:pt x="491" y="737"/>
                </a:lnTo>
                <a:lnTo>
                  <a:pt x="479" y="756"/>
                </a:lnTo>
                <a:lnTo>
                  <a:pt x="464" y="771"/>
                </a:lnTo>
                <a:lnTo>
                  <a:pt x="449" y="781"/>
                </a:lnTo>
                <a:lnTo>
                  <a:pt x="435" y="790"/>
                </a:lnTo>
                <a:lnTo>
                  <a:pt x="420" y="796"/>
                </a:lnTo>
                <a:lnTo>
                  <a:pt x="407" y="798"/>
                </a:lnTo>
                <a:lnTo>
                  <a:pt x="393" y="798"/>
                </a:lnTo>
                <a:lnTo>
                  <a:pt x="380" y="798"/>
                </a:lnTo>
                <a:lnTo>
                  <a:pt x="368" y="794"/>
                </a:lnTo>
                <a:lnTo>
                  <a:pt x="355" y="790"/>
                </a:lnTo>
                <a:lnTo>
                  <a:pt x="344" y="786"/>
                </a:lnTo>
                <a:lnTo>
                  <a:pt x="323" y="773"/>
                </a:lnTo>
                <a:lnTo>
                  <a:pt x="309" y="758"/>
                </a:lnTo>
                <a:lnTo>
                  <a:pt x="309" y="758"/>
                </a:lnTo>
                <a:close/>
              </a:path>
            </a:pathLst>
          </a:custGeom>
          <a:solidFill>
            <a:schemeClr val="bg1"/>
          </a:solidFill>
          <a:ln w="9525">
            <a:noFill/>
          </a:ln>
        </p:spPr>
        <p:txBody>
          <a:bodyPr/>
          <a:p>
            <a:endParaRPr altLang="en-US" lang="zh-CN"/>
          </a:p>
        </p:txBody>
      </p:sp>
      <p:sp>
        <p:nvSpPr>
          <p:cNvPr id="1049474" name="Freeform 6"/>
          <p:cNvSpPr/>
          <p:nvPr/>
        </p:nvSpPr>
        <p:spPr>
          <a:xfrm>
            <a:off x="3167063" y="3622675"/>
            <a:ext cx="187325" cy="203200"/>
          </a:xfrm>
          <a:custGeom>
            <a:avLst/>
            <a:ahLst/>
            <a:cxnLst>
              <a:cxn ang="0">
                <a:pos x="131" y="695"/>
              </a:cxn>
              <a:cxn ang="0">
                <a:pos x="284" y="517"/>
              </a:cxn>
              <a:cxn ang="0">
                <a:pos x="290" y="519"/>
              </a:cxn>
              <a:cxn ang="0">
                <a:pos x="311" y="523"/>
              </a:cxn>
              <a:cxn ang="0">
                <a:pos x="330" y="521"/>
              </a:cxn>
              <a:cxn ang="0">
                <a:pos x="349" y="515"/>
              </a:cxn>
              <a:cxn ang="0">
                <a:pos x="364" y="500"/>
              </a:cxn>
              <a:cxn ang="0">
                <a:pos x="370" y="490"/>
              </a:cxn>
              <a:cxn ang="0">
                <a:pos x="378" y="467"/>
              </a:cxn>
              <a:cxn ang="0">
                <a:pos x="374" y="441"/>
              </a:cxn>
              <a:cxn ang="0">
                <a:pos x="364" y="418"/>
              </a:cxn>
              <a:cxn ang="0">
                <a:pos x="353" y="408"/>
              </a:cxn>
              <a:cxn ang="0">
                <a:pos x="330" y="395"/>
              </a:cxn>
              <a:cxn ang="0">
                <a:pos x="305" y="391"/>
              </a:cxn>
              <a:cxn ang="0">
                <a:pos x="280" y="397"/>
              </a:cxn>
              <a:cxn ang="0">
                <a:pos x="259" y="412"/>
              </a:cxn>
              <a:cxn ang="0">
                <a:pos x="252" y="420"/>
              </a:cxn>
              <a:cxn ang="0">
                <a:pos x="246" y="439"/>
              </a:cxn>
              <a:cxn ang="0">
                <a:pos x="246" y="460"/>
              </a:cxn>
              <a:cxn ang="0">
                <a:pos x="250" y="481"/>
              </a:cxn>
              <a:cxn ang="0">
                <a:pos x="257" y="490"/>
              </a:cxn>
              <a:cxn ang="0">
                <a:pos x="105" y="674"/>
              </a:cxn>
              <a:cxn ang="0">
                <a:pos x="13" y="782"/>
              </a:cxn>
              <a:cxn ang="0">
                <a:pos x="7" y="771"/>
              </a:cxn>
              <a:cxn ang="0">
                <a:pos x="0" y="748"/>
              </a:cxn>
              <a:cxn ang="0">
                <a:pos x="3" y="725"/>
              </a:cxn>
              <a:cxn ang="0">
                <a:pos x="11" y="704"/>
              </a:cxn>
              <a:cxn ang="0">
                <a:pos x="17" y="693"/>
              </a:cxn>
              <a:cxn ang="0">
                <a:pos x="47" y="672"/>
              </a:cxn>
              <a:cxn ang="0">
                <a:pos x="80" y="668"/>
              </a:cxn>
              <a:cxn ang="0">
                <a:pos x="103" y="630"/>
              </a:cxn>
              <a:cxn ang="0">
                <a:pos x="139" y="555"/>
              </a:cxn>
              <a:cxn ang="0">
                <a:pos x="162" y="477"/>
              </a:cxn>
              <a:cxn ang="0">
                <a:pos x="175" y="401"/>
              </a:cxn>
              <a:cxn ang="0">
                <a:pos x="433" y="135"/>
              </a:cxn>
              <a:cxn ang="0">
                <a:pos x="423" y="116"/>
              </a:cxn>
              <a:cxn ang="0">
                <a:pos x="410" y="78"/>
              </a:cxn>
              <a:cxn ang="0">
                <a:pos x="406" y="44"/>
              </a:cxn>
              <a:cxn ang="0">
                <a:pos x="414" y="15"/>
              </a:cxn>
              <a:cxn ang="0">
                <a:pos x="420" y="2"/>
              </a:cxn>
              <a:cxn ang="0">
                <a:pos x="746" y="273"/>
              </a:cxn>
              <a:cxn ang="0">
                <a:pos x="744" y="278"/>
              </a:cxn>
              <a:cxn ang="0">
                <a:pos x="733" y="286"/>
              </a:cxn>
              <a:cxn ang="0">
                <a:pos x="706" y="299"/>
              </a:cxn>
              <a:cxn ang="0">
                <a:pos x="670" y="301"/>
              </a:cxn>
              <a:cxn ang="0">
                <a:pos x="633" y="294"/>
              </a:cxn>
              <a:cxn ang="0">
                <a:pos x="427" y="576"/>
              </a:cxn>
              <a:cxn ang="0">
                <a:pos x="389" y="584"/>
              </a:cxn>
              <a:cxn ang="0">
                <a:pos x="315" y="607"/>
              </a:cxn>
              <a:cxn ang="0">
                <a:pos x="244" y="643"/>
              </a:cxn>
              <a:cxn ang="0">
                <a:pos x="175" y="689"/>
              </a:cxn>
              <a:cxn ang="0">
                <a:pos x="141" y="719"/>
              </a:cxn>
              <a:cxn ang="0">
                <a:pos x="143" y="754"/>
              </a:cxn>
              <a:cxn ang="0">
                <a:pos x="129" y="788"/>
              </a:cxn>
              <a:cxn ang="0">
                <a:pos x="118" y="796"/>
              </a:cxn>
              <a:cxn ang="0">
                <a:pos x="97" y="809"/>
              </a:cxn>
              <a:cxn ang="0">
                <a:pos x="74" y="813"/>
              </a:cxn>
              <a:cxn ang="0">
                <a:pos x="51" y="809"/>
              </a:cxn>
              <a:cxn ang="0">
                <a:pos x="99" y="731"/>
              </a:cxn>
            </a:cxnLst>
            <a:rect l="0" t="0" r="0" b="0"/>
            <a:pathLst>
              <a:path w="746" h="813">
                <a:moveTo>
                  <a:pt x="99" y="731"/>
                </a:moveTo>
                <a:lnTo>
                  <a:pt x="131" y="695"/>
                </a:lnTo>
                <a:lnTo>
                  <a:pt x="284" y="517"/>
                </a:lnTo>
                <a:lnTo>
                  <a:pt x="284" y="517"/>
                </a:lnTo>
                <a:lnTo>
                  <a:pt x="290" y="519"/>
                </a:lnTo>
                <a:lnTo>
                  <a:pt x="290" y="519"/>
                </a:lnTo>
                <a:lnTo>
                  <a:pt x="301" y="521"/>
                </a:lnTo>
                <a:lnTo>
                  <a:pt x="311" y="523"/>
                </a:lnTo>
                <a:lnTo>
                  <a:pt x="320" y="523"/>
                </a:lnTo>
                <a:lnTo>
                  <a:pt x="330" y="521"/>
                </a:lnTo>
                <a:lnTo>
                  <a:pt x="339" y="519"/>
                </a:lnTo>
                <a:lnTo>
                  <a:pt x="349" y="515"/>
                </a:lnTo>
                <a:lnTo>
                  <a:pt x="357" y="509"/>
                </a:lnTo>
                <a:lnTo>
                  <a:pt x="364" y="500"/>
                </a:lnTo>
                <a:lnTo>
                  <a:pt x="364" y="500"/>
                </a:lnTo>
                <a:lnTo>
                  <a:pt x="370" y="490"/>
                </a:lnTo>
                <a:lnTo>
                  <a:pt x="376" y="479"/>
                </a:lnTo>
                <a:lnTo>
                  <a:pt x="378" y="467"/>
                </a:lnTo>
                <a:lnTo>
                  <a:pt x="378" y="454"/>
                </a:lnTo>
                <a:lnTo>
                  <a:pt x="374" y="441"/>
                </a:lnTo>
                <a:lnTo>
                  <a:pt x="370" y="429"/>
                </a:lnTo>
                <a:lnTo>
                  <a:pt x="364" y="418"/>
                </a:lnTo>
                <a:lnTo>
                  <a:pt x="353" y="408"/>
                </a:lnTo>
                <a:lnTo>
                  <a:pt x="353" y="408"/>
                </a:lnTo>
                <a:lnTo>
                  <a:pt x="343" y="399"/>
                </a:lnTo>
                <a:lnTo>
                  <a:pt x="330" y="395"/>
                </a:lnTo>
                <a:lnTo>
                  <a:pt x="318" y="391"/>
                </a:lnTo>
                <a:lnTo>
                  <a:pt x="305" y="391"/>
                </a:lnTo>
                <a:lnTo>
                  <a:pt x="292" y="393"/>
                </a:lnTo>
                <a:lnTo>
                  <a:pt x="280" y="397"/>
                </a:lnTo>
                <a:lnTo>
                  <a:pt x="269" y="404"/>
                </a:lnTo>
                <a:lnTo>
                  <a:pt x="259" y="412"/>
                </a:lnTo>
                <a:lnTo>
                  <a:pt x="259" y="412"/>
                </a:lnTo>
                <a:lnTo>
                  <a:pt x="252" y="420"/>
                </a:lnTo>
                <a:lnTo>
                  <a:pt x="248" y="431"/>
                </a:lnTo>
                <a:lnTo>
                  <a:pt x="246" y="439"/>
                </a:lnTo>
                <a:lnTo>
                  <a:pt x="244" y="450"/>
                </a:lnTo>
                <a:lnTo>
                  <a:pt x="246" y="460"/>
                </a:lnTo>
                <a:lnTo>
                  <a:pt x="248" y="471"/>
                </a:lnTo>
                <a:lnTo>
                  <a:pt x="250" y="481"/>
                </a:lnTo>
                <a:lnTo>
                  <a:pt x="257" y="490"/>
                </a:lnTo>
                <a:lnTo>
                  <a:pt x="257" y="490"/>
                </a:lnTo>
                <a:lnTo>
                  <a:pt x="259" y="494"/>
                </a:lnTo>
                <a:lnTo>
                  <a:pt x="105" y="674"/>
                </a:lnTo>
                <a:lnTo>
                  <a:pt x="74" y="710"/>
                </a:lnTo>
                <a:lnTo>
                  <a:pt x="13" y="782"/>
                </a:lnTo>
                <a:lnTo>
                  <a:pt x="13" y="782"/>
                </a:lnTo>
                <a:lnTo>
                  <a:pt x="7" y="771"/>
                </a:lnTo>
                <a:lnTo>
                  <a:pt x="3" y="761"/>
                </a:lnTo>
                <a:lnTo>
                  <a:pt x="0" y="748"/>
                </a:lnTo>
                <a:lnTo>
                  <a:pt x="0" y="737"/>
                </a:lnTo>
                <a:lnTo>
                  <a:pt x="3" y="725"/>
                </a:lnTo>
                <a:lnTo>
                  <a:pt x="5" y="714"/>
                </a:lnTo>
                <a:lnTo>
                  <a:pt x="11" y="704"/>
                </a:lnTo>
                <a:lnTo>
                  <a:pt x="17" y="693"/>
                </a:lnTo>
                <a:lnTo>
                  <a:pt x="17" y="693"/>
                </a:lnTo>
                <a:lnTo>
                  <a:pt x="30" y="681"/>
                </a:lnTo>
                <a:lnTo>
                  <a:pt x="47" y="672"/>
                </a:lnTo>
                <a:lnTo>
                  <a:pt x="63" y="668"/>
                </a:lnTo>
                <a:lnTo>
                  <a:pt x="80" y="668"/>
                </a:lnTo>
                <a:lnTo>
                  <a:pt x="80" y="668"/>
                </a:lnTo>
                <a:lnTo>
                  <a:pt x="103" y="630"/>
                </a:lnTo>
                <a:lnTo>
                  <a:pt x="124" y="593"/>
                </a:lnTo>
                <a:lnTo>
                  <a:pt x="139" y="555"/>
                </a:lnTo>
                <a:lnTo>
                  <a:pt x="154" y="515"/>
                </a:lnTo>
                <a:lnTo>
                  <a:pt x="162" y="477"/>
                </a:lnTo>
                <a:lnTo>
                  <a:pt x="171" y="439"/>
                </a:lnTo>
                <a:lnTo>
                  <a:pt x="175" y="401"/>
                </a:lnTo>
                <a:lnTo>
                  <a:pt x="177" y="362"/>
                </a:lnTo>
                <a:lnTo>
                  <a:pt x="433" y="135"/>
                </a:lnTo>
                <a:lnTo>
                  <a:pt x="433" y="135"/>
                </a:lnTo>
                <a:lnTo>
                  <a:pt x="423" y="116"/>
                </a:lnTo>
                <a:lnTo>
                  <a:pt x="414" y="97"/>
                </a:lnTo>
                <a:lnTo>
                  <a:pt x="410" y="78"/>
                </a:lnTo>
                <a:lnTo>
                  <a:pt x="406" y="61"/>
                </a:lnTo>
                <a:lnTo>
                  <a:pt x="406" y="44"/>
                </a:lnTo>
                <a:lnTo>
                  <a:pt x="408" y="28"/>
                </a:lnTo>
                <a:lnTo>
                  <a:pt x="414" y="15"/>
                </a:lnTo>
                <a:lnTo>
                  <a:pt x="420" y="2"/>
                </a:lnTo>
                <a:lnTo>
                  <a:pt x="420" y="2"/>
                </a:lnTo>
                <a:lnTo>
                  <a:pt x="425" y="0"/>
                </a:lnTo>
                <a:lnTo>
                  <a:pt x="746" y="273"/>
                </a:lnTo>
                <a:lnTo>
                  <a:pt x="746" y="273"/>
                </a:lnTo>
                <a:lnTo>
                  <a:pt x="744" y="278"/>
                </a:lnTo>
                <a:lnTo>
                  <a:pt x="744" y="278"/>
                </a:lnTo>
                <a:lnTo>
                  <a:pt x="733" y="286"/>
                </a:lnTo>
                <a:lnTo>
                  <a:pt x="721" y="294"/>
                </a:lnTo>
                <a:lnTo>
                  <a:pt x="706" y="299"/>
                </a:lnTo>
                <a:lnTo>
                  <a:pt x="689" y="301"/>
                </a:lnTo>
                <a:lnTo>
                  <a:pt x="670" y="301"/>
                </a:lnTo>
                <a:lnTo>
                  <a:pt x="651" y="299"/>
                </a:lnTo>
                <a:lnTo>
                  <a:pt x="633" y="294"/>
                </a:lnTo>
                <a:lnTo>
                  <a:pt x="612" y="286"/>
                </a:lnTo>
                <a:lnTo>
                  <a:pt x="427" y="576"/>
                </a:lnTo>
                <a:lnTo>
                  <a:pt x="427" y="576"/>
                </a:lnTo>
                <a:lnTo>
                  <a:pt x="389" y="584"/>
                </a:lnTo>
                <a:lnTo>
                  <a:pt x="353" y="595"/>
                </a:lnTo>
                <a:lnTo>
                  <a:pt x="315" y="607"/>
                </a:lnTo>
                <a:lnTo>
                  <a:pt x="280" y="624"/>
                </a:lnTo>
                <a:lnTo>
                  <a:pt x="244" y="643"/>
                </a:lnTo>
                <a:lnTo>
                  <a:pt x="210" y="664"/>
                </a:lnTo>
                <a:lnTo>
                  <a:pt x="175" y="689"/>
                </a:lnTo>
                <a:lnTo>
                  <a:pt x="141" y="719"/>
                </a:lnTo>
                <a:lnTo>
                  <a:pt x="141" y="719"/>
                </a:lnTo>
                <a:lnTo>
                  <a:pt x="145" y="735"/>
                </a:lnTo>
                <a:lnTo>
                  <a:pt x="143" y="754"/>
                </a:lnTo>
                <a:lnTo>
                  <a:pt x="139" y="771"/>
                </a:lnTo>
                <a:lnTo>
                  <a:pt x="129" y="788"/>
                </a:lnTo>
                <a:lnTo>
                  <a:pt x="129" y="788"/>
                </a:lnTo>
                <a:lnTo>
                  <a:pt x="118" y="796"/>
                </a:lnTo>
                <a:lnTo>
                  <a:pt x="110" y="803"/>
                </a:lnTo>
                <a:lnTo>
                  <a:pt x="97" y="809"/>
                </a:lnTo>
                <a:lnTo>
                  <a:pt x="87" y="811"/>
                </a:lnTo>
                <a:lnTo>
                  <a:pt x="74" y="813"/>
                </a:lnTo>
                <a:lnTo>
                  <a:pt x="61" y="811"/>
                </a:lnTo>
                <a:lnTo>
                  <a:pt x="51" y="809"/>
                </a:lnTo>
                <a:lnTo>
                  <a:pt x="38" y="805"/>
                </a:lnTo>
                <a:lnTo>
                  <a:pt x="99" y="731"/>
                </a:lnTo>
                <a:close/>
              </a:path>
            </a:pathLst>
          </a:custGeom>
          <a:solidFill>
            <a:schemeClr val="bg1"/>
          </a:solidFill>
          <a:ln w="9525">
            <a:noFill/>
          </a:ln>
        </p:spPr>
        <p:txBody>
          <a:bodyPr/>
          <a:p>
            <a:endParaRPr altLang="en-US" lang="zh-CN"/>
          </a:p>
        </p:txBody>
      </p:sp>
      <p:sp>
        <p:nvSpPr>
          <p:cNvPr id="1049475" name="Freeform 7"/>
          <p:cNvSpPr>
            <a:spLocks noEditPoints="1"/>
          </p:cNvSpPr>
          <p:nvPr/>
        </p:nvSpPr>
        <p:spPr>
          <a:xfrm>
            <a:off x="4670425" y="3622675"/>
            <a:ext cx="152400" cy="212725"/>
          </a:xfrm>
          <a:custGeom>
            <a:avLst/>
            <a:ahLst/>
            <a:cxnLst>
              <a:cxn ang="0">
                <a:pos x="580" y="637"/>
              </a:cxn>
              <a:cxn ang="0">
                <a:pos x="588" y="748"/>
              </a:cxn>
              <a:cxn ang="0">
                <a:pos x="391" y="855"/>
              </a:cxn>
              <a:cxn ang="0">
                <a:pos x="391" y="748"/>
              </a:cxn>
              <a:cxn ang="0">
                <a:pos x="399" y="637"/>
              </a:cxn>
              <a:cxn ang="0">
                <a:pos x="212" y="855"/>
              </a:cxn>
              <a:cxn ang="0">
                <a:pos x="296" y="437"/>
              </a:cxn>
              <a:cxn ang="0">
                <a:pos x="91" y="86"/>
              </a:cxn>
              <a:cxn ang="0">
                <a:pos x="118" y="21"/>
              </a:cxn>
              <a:cxn ang="0">
                <a:pos x="166" y="25"/>
              </a:cxn>
              <a:cxn ang="0">
                <a:pos x="179" y="86"/>
              </a:cxn>
              <a:cxn ang="0">
                <a:pos x="191" y="122"/>
              </a:cxn>
              <a:cxn ang="0">
                <a:pos x="290" y="387"/>
              </a:cxn>
              <a:cxn ang="0">
                <a:pos x="252" y="403"/>
              </a:cxn>
              <a:cxn ang="0">
                <a:pos x="214" y="399"/>
              </a:cxn>
              <a:cxn ang="0">
                <a:pos x="191" y="387"/>
              </a:cxn>
              <a:cxn ang="0">
                <a:pos x="151" y="406"/>
              </a:cxn>
              <a:cxn ang="0">
                <a:pos x="116" y="401"/>
              </a:cxn>
              <a:cxn ang="0">
                <a:pos x="93" y="387"/>
              </a:cxn>
              <a:cxn ang="0">
                <a:pos x="53" y="403"/>
              </a:cxn>
              <a:cxn ang="0">
                <a:pos x="19" y="399"/>
              </a:cxn>
              <a:cxn ang="0">
                <a:pos x="2" y="387"/>
              </a:cxn>
              <a:cxn ang="0">
                <a:pos x="0" y="855"/>
              </a:cxn>
              <a:cxn ang="0">
                <a:pos x="84" y="437"/>
              </a:cxn>
              <a:cxn ang="0">
                <a:pos x="105" y="857"/>
              </a:cxn>
              <a:cxn ang="0">
                <a:pos x="189" y="437"/>
              </a:cxn>
              <a:cxn ang="0">
                <a:pos x="532" y="332"/>
              </a:cxn>
              <a:cxn ang="0">
                <a:pos x="565" y="305"/>
              </a:cxn>
              <a:cxn ang="0">
                <a:pos x="595" y="267"/>
              </a:cxn>
              <a:cxn ang="0">
                <a:pos x="607" y="231"/>
              </a:cxn>
              <a:cxn ang="0">
                <a:pos x="605" y="196"/>
              </a:cxn>
              <a:cxn ang="0">
                <a:pos x="578" y="143"/>
              </a:cxn>
              <a:cxn ang="0">
                <a:pos x="515" y="65"/>
              </a:cxn>
              <a:cxn ang="0">
                <a:pos x="492" y="23"/>
              </a:cxn>
              <a:cxn ang="0">
                <a:pos x="492" y="0"/>
              </a:cxn>
              <a:cxn ang="0">
                <a:pos x="443" y="36"/>
              </a:cxn>
              <a:cxn ang="0">
                <a:pos x="395" y="88"/>
              </a:cxn>
              <a:cxn ang="0">
                <a:pos x="364" y="151"/>
              </a:cxn>
              <a:cxn ang="0">
                <a:pos x="361" y="212"/>
              </a:cxn>
              <a:cxn ang="0">
                <a:pos x="374" y="252"/>
              </a:cxn>
              <a:cxn ang="0">
                <a:pos x="403" y="292"/>
              </a:cxn>
              <a:cxn ang="0">
                <a:pos x="448" y="332"/>
              </a:cxn>
              <a:cxn ang="0">
                <a:pos x="458" y="319"/>
              </a:cxn>
              <a:cxn ang="0">
                <a:pos x="406" y="256"/>
              </a:cxn>
              <a:cxn ang="0">
                <a:pos x="382" y="198"/>
              </a:cxn>
              <a:cxn ang="0">
                <a:pos x="387" y="145"/>
              </a:cxn>
              <a:cxn ang="0">
                <a:pos x="414" y="95"/>
              </a:cxn>
              <a:cxn ang="0">
                <a:pos x="475" y="34"/>
              </a:cxn>
              <a:cxn ang="0">
                <a:pos x="450" y="67"/>
              </a:cxn>
              <a:cxn ang="0">
                <a:pos x="427" y="122"/>
              </a:cxn>
              <a:cxn ang="0">
                <a:pos x="418" y="175"/>
              </a:cxn>
              <a:cxn ang="0">
                <a:pos x="427" y="227"/>
              </a:cxn>
              <a:cxn ang="0">
                <a:pos x="452" y="282"/>
              </a:cxn>
              <a:cxn ang="0">
                <a:pos x="479" y="319"/>
              </a:cxn>
              <a:cxn ang="0">
                <a:pos x="406" y="620"/>
              </a:cxn>
              <a:cxn ang="0">
                <a:pos x="445" y="347"/>
              </a:cxn>
              <a:cxn ang="0">
                <a:pos x="431" y="601"/>
              </a:cxn>
              <a:cxn ang="0">
                <a:pos x="487" y="601"/>
              </a:cxn>
            </a:cxnLst>
            <a:rect l="0" t="0" r="0" b="0"/>
            <a:pathLst>
              <a:path w="607" h="857">
                <a:moveTo>
                  <a:pt x="399" y="637"/>
                </a:moveTo>
                <a:lnTo>
                  <a:pt x="399" y="637"/>
                </a:lnTo>
                <a:lnTo>
                  <a:pt x="580" y="637"/>
                </a:lnTo>
                <a:lnTo>
                  <a:pt x="580" y="637"/>
                </a:lnTo>
                <a:lnTo>
                  <a:pt x="584" y="693"/>
                </a:lnTo>
                <a:lnTo>
                  <a:pt x="588" y="748"/>
                </a:lnTo>
                <a:lnTo>
                  <a:pt x="590" y="802"/>
                </a:lnTo>
                <a:lnTo>
                  <a:pt x="592" y="855"/>
                </a:lnTo>
                <a:lnTo>
                  <a:pt x="391" y="855"/>
                </a:lnTo>
                <a:lnTo>
                  <a:pt x="391" y="855"/>
                </a:lnTo>
                <a:lnTo>
                  <a:pt x="389" y="802"/>
                </a:lnTo>
                <a:lnTo>
                  <a:pt x="391" y="748"/>
                </a:lnTo>
                <a:lnTo>
                  <a:pt x="395" y="693"/>
                </a:lnTo>
                <a:lnTo>
                  <a:pt x="399" y="637"/>
                </a:lnTo>
                <a:lnTo>
                  <a:pt x="399" y="637"/>
                </a:lnTo>
                <a:close/>
                <a:moveTo>
                  <a:pt x="296" y="437"/>
                </a:moveTo>
                <a:lnTo>
                  <a:pt x="296" y="855"/>
                </a:lnTo>
                <a:lnTo>
                  <a:pt x="212" y="855"/>
                </a:lnTo>
                <a:lnTo>
                  <a:pt x="212" y="437"/>
                </a:lnTo>
                <a:lnTo>
                  <a:pt x="296" y="437"/>
                </a:lnTo>
                <a:lnTo>
                  <a:pt x="296" y="437"/>
                </a:lnTo>
                <a:close/>
                <a:moveTo>
                  <a:pt x="179" y="86"/>
                </a:moveTo>
                <a:lnTo>
                  <a:pt x="101" y="86"/>
                </a:lnTo>
                <a:lnTo>
                  <a:pt x="91" y="86"/>
                </a:lnTo>
                <a:lnTo>
                  <a:pt x="109" y="25"/>
                </a:lnTo>
                <a:lnTo>
                  <a:pt x="112" y="21"/>
                </a:lnTo>
                <a:lnTo>
                  <a:pt x="118" y="21"/>
                </a:lnTo>
                <a:lnTo>
                  <a:pt x="160" y="21"/>
                </a:lnTo>
                <a:lnTo>
                  <a:pt x="166" y="21"/>
                </a:lnTo>
                <a:lnTo>
                  <a:pt x="166" y="25"/>
                </a:lnTo>
                <a:lnTo>
                  <a:pt x="187" y="86"/>
                </a:lnTo>
                <a:lnTo>
                  <a:pt x="179" y="86"/>
                </a:lnTo>
                <a:lnTo>
                  <a:pt x="179" y="86"/>
                </a:lnTo>
                <a:close/>
                <a:moveTo>
                  <a:pt x="2" y="387"/>
                </a:moveTo>
                <a:lnTo>
                  <a:pt x="88" y="122"/>
                </a:lnTo>
                <a:lnTo>
                  <a:pt x="191" y="122"/>
                </a:lnTo>
                <a:lnTo>
                  <a:pt x="191" y="122"/>
                </a:lnTo>
                <a:lnTo>
                  <a:pt x="290" y="387"/>
                </a:lnTo>
                <a:lnTo>
                  <a:pt x="290" y="387"/>
                </a:lnTo>
                <a:lnTo>
                  <a:pt x="277" y="395"/>
                </a:lnTo>
                <a:lnTo>
                  <a:pt x="265" y="399"/>
                </a:lnTo>
                <a:lnTo>
                  <a:pt x="252" y="403"/>
                </a:lnTo>
                <a:lnTo>
                  <a:pt x="240" y="403"/>
                </a:lnTo>
                <a:lnTo>
                  <a:pt x="227" y="401"/>
                </a:lnTo>
                <a:lnTo>
                  <a:pt x="214" y="399"/>
                </a:lnTo>
                <a:lnTo>
                  <a:pt x="202" y="393"/>
                </a:lnTo>
                <a:lnTo>
                  <a:pt x="191" y="387"/>
                </a:lnTo>
                <a:lnTo>
                  <a:pt x="191" y="387"/>
                </a:lnTo>
                <a:lnTo>
                  <a:pt x="177" y="395"/>
                </a:lnTo>
                <a:lnTo>
                  <a:pt x="164" y="401"/>
                </a:lnTo>
                <a:lnTo>
                  <a:pt x="151" y="406"/>
                </a:lnTo>
                <a:lnTo>
                  <a:pt x="139" y="406"/>
                </a:lnTo>
                <a:lnTo>
                  <a:pt x="128" y="403"/>
                </a:lnTo>
                <a:lnTo>
                  <a:pt x="116" y="401"/>
                </a:lnTo>
                <a:lnTo>
                  <a:pt x="105" y="395"/>
                </a:lnTo>
                <a:lnTo>
                  <a:pt x="93" y="387"/>
                </a:lnTo>
                <a:lnTo>
                  <a:pt x="93" y="387"/>
                </a:lnTo>
                <a:lnTo>
                  <a:pt x="78" y="395"/>
                </a:lnTo>
                <a:lnTo>
                  <a:pt x="65" y="399"/>
                </a:lnTo>
                <a:lnTo>
                  <a:pt x="53" y="403"/>
                </a:lnTo>
                <a:lnTo>
                  <a:pt x="40" y="403"/>
                </a:lnTo>
                <a:lnTo>
                  <a:pt x="30" y="401"/>
                </a:lnTo>
                <a:lnTo>
                  <a:pt x="19" y="399"/>
                </a:lnTo>
                <a:lnTo>
                  <a:pt x="11" y="395"/>
                </a:lnTo>
                <a:lnTo>
                  <a:pt x="2" y="387"/>
                </a:lnTo>
                <a:lnTo>
                  <a:pt x="2" y="387"/>
                </a:lnTo>
                <a:close/>
                <a:moveTo>
                  <a:pt x="84" y="437"/>
                </a:moveTo>
                <a:lnTo>
                  <a:pt x="84" y="855"/>
                </a:lnTo>
                <a:lnTo>
                  <a:pt x="0" y="855"/>
                </a:lnTo>
                <a:lnTo>
                  <a:pt x="0" y="437"/>
                </a:lnTo>
                <a:lnTo>
                  <a:pt x="84" y="437"/>
                </a:lnTo>
                <a:lnTo>
                  <a:pt x="84" y="437"/>
                </a:lnTo>
                <a:close/>
                <a:moveTo>
                  <a:pt x="189" y="437"/>
                </a:moveTo>
                <a:lnTo>
                  <a:pt x="189" y="857"/>
                </a:lnTo>
                <a:lnTo>
                  <a:pt x="105" y="857"/>
                </a:lnTo>
                <a:lnTo>
                  <a:pt x="105" y="437"/>
                </a:lnTo>
                <a:lnTo>
                  <a:pt x="189" y="437"/>
                </a:lnTo>
                <a:lnTo>
                  <a:pt x="189" y="437"/>
                </a:lnTo>
                <a:close/>
                <a:moveTo>
                  <a:pt x="448" y="332"/>
                </a:moveTo>
                <a:lnTo>
                  <a:pt x="448" y="332"/>
                </a:lnTo>
                <a:lnTo>
                  <a:pt x="532" y="332"/>
                </a:lnTo>
                <a:lnTo>
                  <a:pt x="532" y="332"/>
                </a:lnTo>
                <a:lnTo>
                  <a:pt x="550" y="319"/>
                </a:lnTo>
                <a:lnTo>
                  <a:pt x="565" y="305"/>
                </a:lnTo>
                <a:lnTo>
                  <a:pt x="578" y="292"/>
                </a:lnTo>
                <a:lnTo>
                  <a:pt x="588" y="280"/>
                </a:lnTo>
                <a:lnTo>
                  <a:pt x="595" y="267"/>
                </a:lnTo>
                <a:lnTo>
                  <a:pt x="601" y="254"/>
                </a:lnTo>
                <a:lnTo>
                  <a:pt x="605" y="244"/>
                </a:lnTo>
                <a:lnTo>
                  <a:pt x="607" y="231"/>
                </a:lnTo>
                <a:lnTo>
                  <a:pt x="607" y="219"/>
                </a:lnTo>
                <a:lnTo>
                  <a:pt x="607" y="208"/>
                </a:lnTo>
                <a:lnTo>
                  <a:pt x="605" y="196"/>
                </a:lnTo>
                <a:lnTo>
                  <a:pt x="601" y="185"/>
                </a:lnTo>
                <a:lnTo>
                  <a:pt x="590" y="164"/>
                </a:lnTo>
                <a:lnTo>
                  <a:pt x="578" y="143"/>
                </a:lnTo>
                <a:lnTo>
                  <a:pt x="563" y="122"/>
                </a:lnTo>
                <a:lnTo>
                  <a:pt x="546" y="103"/>
                </a:lnTo>
                <a:lnTo>
                  <a:pt x="515" y="65"/>
                </a:lnTo>
                <a:lnTo>
                  <a:pt x="502" y="49"/>
                </a:lnTo>
                <a:lnTo>
                  <a:pt x="494" y="32"/>
                </a:lnTo>
                <a:lnTo>
                  <a:pt x="492" y="23"/>
                </a:lnTo>
                <a:lnTo>
                  <a:pt x="490" y="15"/>
                </a:lnTo>
                <a:lnTo>
                  <a:pt x="490" y="9"/>
                </a:lnTo>
                <a:lnTo>
                  <a:pt x="492" y="0"/>
                </a:lnTo>
                <a:lnTo>
                  <a:pt x="492" y="0"/>
                </a:lnTo>
                <a:lnTo>
                  <a:pt x="460" y="23"/>
                </a:lnTo>
                <a:lnTo>
                  <a:pt x="443" y="36"/>
                </a:lnTo>
                <a:lnTo>
                  <a:pt x="427" y="51"/>
                </a:lnTo>
                <a:lnTo>
                  <a:pt x="410" y="70"/>
                </a:lnTo>
                <a:lnTo>
                  <a:pt x="395" y="88"/>
                </a:lnTo>
                <a:lnTo>
                  <a:pt x="380" y="107"/>
                </a:lnTo>
                <a:lnTo>
                  <a:pt x="370" y="130"/>
                </a:lnTo>
                <a:lnTo>
                  <a:pt x="364" y="151"/>
                </a:lnTo>
                <a:lnTo>
                  <a:pt x="359" y="177"/>
                </a:lnTo>
                <a:lnTo>
                  <a:pt x="359" y="200"/>
                </a:lnTo>
                <a:lnTo>
                  <a:pt x="361" y="212"/>
                </a:lnTo>
                <a:lnTo>
                  <a:pt x="364" y="225"/>
                </a:lnTo>
                <a:lnTo>
                  <a:pt x="368" y="240"/>
                </a:lnTo>
                <a:lnTo>
                  <a:pt x="374" y="252"/>
                </a:lnTo>
                <a:lnTo>
                  <a:pt x="382" y="265"/>
                </a:lnTo>
                <a:lnTo>
                  <a:pt x="391" y="277"/>
                </a:lnTo>
                <a:lnTo>
                  <a:pt x="403" y="292"/>
                </a:lnTo>
                <a:lnTo>
                  <a:pt x="416" y="305"/>
                </a:lnTo>
                <a:lnTo>
                  <a:pt x="431" y="317"/>
                </a:lnTo>
                <a:lnTo>
                  <a:pt x="448" y="332"/>
                </a:lnTo>
                <a:lnTo>
                  <a:pt x="448" y="332"/>
                </a:lnTo>
                <a:close/>
                <a:moveTo>
                  <a:pt x="458" y="319"/>
                </a:moveTo>
                <a:lnTo>
                  <a:pt x="458" y="319"/>
                </a:lnTo>
                <a:lnTo>
                  <a:pt x="437" y="298"/>
                </a:lnTo>
                <a:lnTo>
                  <a:pt x="418" y="277"/>
                </a:lnTo>
                <a:lnTo>
                  <a:pt x="406" y="256"/>
                </a:lnTo>
                <a:lnTo>
                  <a:pt x="395" y="238"/>
                </a:lnTo>
                <a:lnTo>
                  <a:pt x="387" y="217"/>
                </a:lnTo>
                <a:lnTo>
                  <a:pt x="382" y="198"/>
                </a:lnTo>
                <a:lnTo>
                  <a:pt x="382" y="181"/>
                </a:lnTo>
                <a:lnTo>
                  <a:pt x="382" y="162"/>
                </a:lnTo>
                <a:lnTo>
                  <a:pt x="387" y="145"/>
                </a:lnTo>
                <a:lnTo>
                  <a:pt x="393" y="128"/>
                </a:lnTo>
                <a:lnTo>
                  <a:pt x="403" y="112"/>
                </a:lnTo>
                <a:lnTo>
                  <a:pt x="414" y="95"/>
                </a:lnTo>
                <a:lnTo>
                  <a:pt x="427" y="80"/>
                </a:lnTo>
                <a:lnTo>
                  <a:pt x="441" y="63"/>
                </a:lnTo>
                <a:lnTo>
                  <a:pt x="475" y="34"/>
                </a:lnTo>
                <a:lnTo>
                  <a:pt x="475" y="34"/>
                </a:lnTo>
                <a:lnTo>
                  <a:pt x="462" y="51"/>
                </a:lnTo>
                <a:lnTo>
                  <a:pt x="450" y="67"/>
                </a:lnTo>
                <a:lnTo>
                  <a:pt x="441" y="86"/>
                </a:lnTo>
                <a:lnTo>
                  <a:pt x="433" y="103"/>
                </a:lnTo>
                <a:lnTo>
                  <a:pt x="427" y="122"/>
                </a:lnTo>
                <a:lnTo>
                  <a:pt x="422" y="139"/>
                </a:lnTo>
                <a:lnTo>
                  <a:pt x="418" y="156"/>
                </a:lnTo>
                <a:lnTo>
                  <a:pt x="418" y="175"/>
                </a:lnTo>
                <a:lnTo>
                  <a:pt x="418" y="191"/>
                </a:lnTo>
                <a:lnTo>
                  <a:pt x="422" y="210"/>
                </a:lnTo>
                <a:lnTo>
                  <a:pt x="427" y="227"/>
                </a:lnTo>
                <a:lnTo>
                  <a:pt x="433" y="246"/>
                </a:lnTo>
                <a:lnTo>
                  <a:pt x="441" y="265"/>
                </a:lnTo>
                <a:lnTo>
                  <a:pt x="452" y="282"/>
                </a:lnTo>
                <a:lnTo>
                  <a:pt x="464" y="301"/>
                </a:lnTo>
                <a:lnTo>
                  <a:pt x="479" y="319"/>
                </a:lnTo>
                <a:lnTo>
                  <a:pt x="479" y="319"/>
                </a:lnTo>
                <a:lnTo>
                  <a:pt x="458" y="319"/>
                </a:lnTo>
                <a:lnTo>
                  <a:pt x="458" y="319"/>
                </a:lnTo>
                <a:close/>
                <a:moveTo>
                  <a:pt x="406" y="620"/>
                </a:moveTo>
                <a:lnTo>
                  <a:pt x="576" y="620"/>
                </a:lnTo>
                <a:lnTo>
                  <a:pt x="536" y="347"/>
                </a:lnTo>
                <a:lnTo>
                  <a:pt x="445" y="347"/>
                </a:lnTo>
                <a:lnTo>
                  <a:pt x="406" y="620"/>
                </a:lnTo>
                <a:lnTo>
                  <a:pt x="406" y="620"/>
                </a:lnTo>
                <a:close/>
                <a:moveTo>
                  <a:pt x="431" y="601"/>
                </a:moveTo>
                <a:lnTo>
                  <a:pt x="460" y="361"/>
                </a:lnTo>
                <a:lnTo>
                  <a:pt x="487" y="361"/>
                </a:lnTo>
                <a:lnTo>
                  <a:pt x="487" y="601"/>
                </a:lnTo>
                <a:lnTo>
                  <a:pt x="431" y="601"/>
                </a:lnTo>
                <a:close/>
              </a:path>
            </a:pathLst>
          </a:custGeom>
          <a:solidFill>
            <a:schemeClr val="bg1"/>
          </a:solidFill>
          <a:ln w="9525">
            <a:noFill/>
          </a:ln>
        </p:spPr>
        <p:txBody>
          <a:bodyPr/>
          <a:p>
            <a:endParaRPr altLang="en-US" lang="zh-CN"/>
          </a:p>
        </p:txBody>
      </p:sp>
      <p:sp>
        <p:nvSpPr>
          <p:cNvPr id="1049476" name="Freeform 8"/>
          <p:cNvSpPr>
            <a:spLocks noEditPoints="1"/>
          </p:cNvSpPr>
          <p:nvPr/>
        </p:nvSpPr>
        <p:spPr>
          <a:xfrm>
            <a:off x="4314825" y="3622675"/>
            <a:ext cx="158750" cy="196850"/>
          </a:xfrm>
          <a:custGeom>
            <a:avLst/>
            <a:ahLst/>
            <a:cxnLst>
              <a:cxn ang="0">
                <a:pos x="302" y="281"/>
              </a:cxn>
              <a:cxn ang="0">
                <a:pos x="237" y="243"/>
              </a:cxn>
              <a:cxn ang="0">
                <a:pos x="178" y="229"/>
              </a:cxn>
              <a:cxn ang="0">
                <a:pos x="130" y="231"/>
              </a:cxn>
              <a:cxn ang="0">
                <a:pos x="94" y="245"/>
              </a:cxn>
              <a:cxn ang="0">
                <a:pos x="48" y="281"/>
              </a:cxn>
              <a:cxn ang="0">
                <a:pos x="17" y="327"/>
              </a:cxn>
              <a:cxn ang="0">
                <a:pos x="0" y="382"/>
              </a:cxn>
              <a:cxn ang="0">
                <a:pos x="2" y="439"/>
              </a:cxn>
              <a:cxn ang="0">
                <a:pos x="21" y="497"/>
              </a:cxn>
              <a:cxn ang="0">
                <a:pos x="88" y="609"/>
              </a:cxn>
              <a:cxn ang="0">
                <a:pos x="124" y="667"/>
              </a:cxn>
              <a:cxn ang="0">
                <a:pos x="132" y="722"/>
              </a:cxn>
              <a:cxn ang="0">
                <a:pos x="143" y="745"/>
              </a:cxn>
              <a:cxn ang="0">
                <a:pos x="172" y="770"/>
              </a:cxn>
              <a:cxn ang="0">
                <a:pos x="214" y="783"/>
              </a:cxn>
              <a:cxn ang="0">
                <a:pos x="286" y="783"/>
              </a:cxn>
              <a:cxn ang="0">
                <a:pos x="317" y="768"/>
              </a:cxn>
              <a:cxn ang="0">
                <a:pos x="336" y="779"/>
              </a:cxn>
              <a:cxn ang="0">
                <a:pos x="388" y="787"/>
              </a:cxn>
              <a:cxn ang="0">
                <a:pos x="445" y="777"/>
              </a:cxn>
              <a:cxn ang="0">
                <a:pos x="479" y="754"/>
              </a:cxn>
              <a:cxn ang="0">
                <a:pos x="496" y="722"/>
              </a:cxn>
              <a:cxn ang="0">
                <a:pos x="502" y="678"/>
              </a:cxn>
              <a:cxn ang="0">
                <a:pos x="519" y="644"/>
              </a:cxn>
              <a:cxn ang="0">
                <a:pos x="592" y="531"/>
              </a:cxn>
              <a:cxn ang="0">
                <a:pos x="619" y="478"/>
              </a:cxn>
              <a:cxn ang="0">
                <a:pos x="634" y="420"/>
              </a:cxn>
              <a:cxn ang="0">
                <a:pos x="630" y="363"/>
              </a:cxn>
              <a:cxn ang="0">
                <a:pos x="609" y="310"/>
              </a:cxn>
              <a:cxn ang="0">
                <a:pos x="571" y="266"/>
              </a:cxn>
              <a:cxn ang="0">
                <a:pos x="519" y="237"/>
              </a:cxn>
              <a:cxn ang="0">
                <a:pos x="487" y="229"/>
              </a:cxn>
              <a:cxn ang="0">
                <a:pos x="439" y="231"/>
              </a:cxn>
              <a:cxn ang="0">
                <a:pos x="370" y="256"/>
              </a:cxn>
              <a:cxn ang="0">
                <a:pos x="317" y="294"/>
              </a:cxn>
              <a:cxn ang="0">
                <a:pos x="336" y="79"/>
              </a:cxn>
              <a:cxn ang="0">
                <a:pos x="374" y="29"/>
              </a:cxn>
              <a:cxn ang="0">
                <a:pos x="422" y="8"/>
              </a:cxn>
              <a:cxn ang="0">
                <a:pos x="481" y="8"/>
              </a:cxn>
              <a:cxn ang="0">
                <a:pos x="590" y="42"/>
              </a:cxn>
              <a:cxn ang="0">
                <a:pos x="622" y="73"/>
              </a:cxn>
              <a:cxn ang="0">
                <a:pos x="577" y="107"/>
              </a:cxn>
              <a:cxn ang="0">
                <a:pos x="523" y="134"/>
              </a:cxn>
              <a:cxn ang="0">
                <a:pos x="462" y="153"/>
              </a:cxn>
              <a:cxn ang="0">
                <a:pos x="401" y="155"/>
              </a:cxn>
              <a:cxn ang="0">
                <a:pos x="349" y="142"/>
              </a:cxn>
              <a:cxn ang="0">
                <a:pos x="340" y="205"/>
              </a:cxn>
              <a:cxn ang="0">
                <a:pos x="311" y="266"/>
              </a:cxn>
              <a:cxn ang="0">
                <a:pos x="302" y="203"/>
              </a:cxn>
              <a:cxn ang="0">
                <a:pos x="269" y="124"/>
              </a:cxn>
              <a:cxn ang="0">
                <a:pos x="204" y="56"/>
              </a:cxn>
              <a:cxn ang="0">
                <a:pos x="296" y="19"/>
              </a:cxn>
              <a:cxn ang="0">
                <a:pos x="336" y="79"/>
              </a:cxn>
              <a:cxn ang="0">
                <a:pos x="109" y="497"/>
              </a:cxn>
              <a:cxn ang="0">
                <a:pos x="84" y="422"/>
              </a:cxn>
              <a:cxn ang="0">
                <a:pos x="86" y="376"/>
              </a:cxn>
              <a:cxn ang="0">
                <a:pos x="157" y="401"/>
              </a:cxn>
              <a:cxn ang="0">
                <a:pos x="109" y="497"/>
              </a:cxn>
              <a:cxn ang="0">
                <a:pos x="94" y="355"/>
              </a:cxn>
              <a:cxn ang="0">
                <a:pos x="113" y="329"/>
              </a:cxn>
              <a:cxn ang="0">
                <a:pos x="143" y="310"/>
              </a:cxn>
              <a:cxn ang="0">
                <a:pos x="141" y="352"/>
              </a:cxn>
            </a:cxnLst>
            <a:rect l="0" t="0" r="0" b="0"/>
            <a:pathLst>
              <a:path w="634" h="787">
                <a:moveTo>
                  <a:pt x="317" y="294"/>
                </a:moveTo>
                <a:lnTo>
                  <a:pt x="317" y="294"/>
                </a:lnTo>
                <a:lnTo>
                  <a:pt x="302" y="281"/>
                </a:lnTo>
                <a:lnTo>
                  <a:pt x="286" y="268"/>
                </a:lnTo>
                <a:lnTo>
                  <a:pt x="262" y="256"/>
                </a:lnTo>
                <a:lnTo>
                  <a:pt x="237" y="243"/>
                </a:lnTo>
                <a:lnTo>
                  <a:pt x="208" y="233"/>
                </a:lnTo>
                <a:lnTo>
                  <a:pt x="193" y="231"/>
                </a:lnTo>
                <a:lnTo>
                  <a:pt x="178" y="229"/>
                </a:lnTo>
                <a:lnTo>
                  <a:pt x="162" y="229"/>
                </a:lnTo>
                <a:lnTo>
                  <a:pt x="147" y="229"/>
                </a:lnTo>
                <a:lnTo>
                  <a:pt x="130" y="231"/>
                </a:lnTo>
                <a:lnTo>
                  <a:pt x="113" y="237"/>
                </a:lnTo>
                <a:lnTo>
                  <a:pt x="113" y="237"/>
                </a:lnTo>
                <a:lnTo>
                  <a:pt x="94" y="245"/>
                </a:lnTo>
                <a:lnTo>
                  <a:pt x="78" y="256"/>
                </a:lnTo>
                <a:lnTo>
                  <a:pt x="63" y="266"/>
                </a:lnTo>
                <a:lnTo>
                  <a:pt x="48" y="281"/>
                </a:lnTo>
                <a:lnTo>
                  <a:pt x="36" y="296"/>
                </a:lnTo>
                <a:lnTo>
                  <a:pt x="25" y="310"/>
                </a:lnTo>
                <a:lnTo>
                  <a:pt x="17" y="327"/>
                </a:lnTo>
                <a:lnTo>
                  <a:pt x="8" y="344"/>
                </a:lnTo>
                <a:lnTo>
                  <a:pt x="4" y="363"/>
                </a:lnTo>
                <a:lnTo>
                  <a:pt x="0" y="382"/>
                </a:lnTo>
                <a:lnTo>
                  <a:pt x="0" y="401"/>
                </a:lnTo>
                <a:lnTo>
                  <a:pt x="0" y="420"/>
                </a:lnTo>
                <a:lnTo>
                  <a:pt x="2" y="439"/>
                </a:lnTo>
                <a:lnTo>
                  <a:pt x="6" y="460"/>
                </a:lnTo>
                <a:lnTo>
                  <a:pt x="13" y="478"/>
                </a:lnTo>
                <a:lnTo>
                  <a:pt x="21" y="497"/>
                </a:lnTo>
                <a:lnTo>
                  <a:pt x="21" y="497"/>
                </a:lnTo>
                <a:lnTo>
                  <a:pt x="59" y="562"/>
                </a:lnTo>
                <a:lnTo>
                  <a:pt x="88" y="609"/>
                </a:lnTo>
                <a:lnTo>
                  <a:pt x="109" y="644"/>
                </a:lnTo>
                <a:lnTo>
                  <a:pt x="124" y="667"/>
                </a:lnTo>
                <a:lnTo>
                  <a:pt x="124" y="667"/>
                </a:lnTo>
                <a:lnTo>
                  <a:pt x="126" y="678"/>
                </a:lnTo>
                <a:lnTo>
                  <a:pt x="128" y="693"/>
                </a:lnTo>
                <a:lnTo>
                  <a:pt x="132" y="722"/>
                </a:lnTo>
                <a:lnTo>
                  <a:pt x="132" y="722"/>
                </a:lnTo>
                <a:lnTo>
                  <a:pt x="136" y="735"/>
                </a:lnTo>
                <a:lnTo>
                  <a:pt x="143" y="745"/>
                </a:lnTo>
                <a:lnTo>
                  <a:pt x="151" y="754"/>
                </a:lnTo>
                <a:lnTo>
                  <a:pt x="160" y="762"/>
                </a:lnTo>
                <a:lnTo>
                  <a:pt x="172" y="770"/>
                </a:lnTo>
                <a:lnTo>
                  <a:pt x="185" y="777"/>
                </a:lnTo>
                <a:lnTo>
                  <a:pt x="199" y="781"/>
                </a:lnTo>
                <a:lnTo>
                  <a:pt x="214" y="783"/>
                </a:lnTo>
                <a:lnTo>
                  <a:pt x="244" y="787"/>
                </a:lnTo>
                <a:lnTo>
                  <a:pt x="271" y="785"/>
                </a:lnTo>
                <a:lnTo>
                  <a:pt x="286" y="783"/>
                </a:lnTo>
                <a:lnTo>
                  <a:pt x="296" y="779"/>
                </a:lnTo>
                <a:lnTo>
                  <a:pt x="307" y="775"/>
                </a:lnTo>
                <a:lnTo>
                  <a:pt x="317" y="768"/>
                </a:lnTo>
                <a:lnTo>
                  <a:pt x="317" y="768"/>
                </a:lnTo>
                <a:lnTo>
                  <a:pt x="325" y="775"/>
                </a:lnTo>
                <a:lnTo>
                  <a:pt x="336" y="779"/>
                </a:lnTo>
                <a:lnTo>
                  <a:pt x="346" y="783"/>
                </a:lnTo>
                <a:lnTo>
                  <a:pt x="359" y="785"/>
                </a:lnTo>
                <a:lnTo>
                  <a:pt x="388" y="787"/>
                </a:lnTo>
                <a:lnTo>
                  <a:pt x="416" y="783"/>
                </a:lnTo>
                <a:lnTo>
                  <a:pt x="430" y="781"/>
                </a:lnTo>
                <a:lnTo>
                  <a:pt x="445" y="777"/>
                </a:lnTo>
                <a:lnTo>
                  <a:pt x="458" y="770"/>
                </a:lnTo>
                <a:lnTo>
                  <a:pt x="468" y="762"/>
                </a:lnTo>
                <a:lnTo>
                  <a:pt x="479" y="754"/>
                </a:lnTo>
                <a:lnTo>
                  <a:pt x="487" y="745"/>
                </a:lnTo>
                <a:lnTo>
                  <a:pt x="491" y="735"/>
                </a:lnTo>
                <a:lnTo>
                  <a:pt x="496" y="722"/>
                </a:lnTo>
                <a:lnTo>
                  <a:pt x="496" y="722"/>
                </a:lnTo>
                <a:lnTo>
                  <a:pt x="500" y="693"/>
                </a:lnTo>
                <a:lnTo>
                  <a:pt x="502" y="678"/>
                </a:lnTo>
                <a:lnTo>
                  <a:pt x="504" y="667"/>
                </a:lnTo>
                <a:lnTo>
                  <a:pt x="504" y="667"/>
                </a:lnTo>
                <a:lnTo>
                  <a:pt x="519" y="644"/>
                </a:lnTo>
                <a:lnTo>
                  <a:pt x="544" y="609"/>
                </a:lnTo>
                <a:lnTo>
                  <a:pt x="575" y="562"/>
                </a:lnTo>
                <a:lnTo>
                  <a:pt x="592" y="531"/>
                </a:lnTo>
                <a:lnTo>
                  <a:pt x="611" y="497"/>
                </a:lnTo>
                <a:lnTo>
                  <a:pt x="611" y="497"/>
                </a:lnTo>
                <a:lnTo>
                  <a:pt x="619" y="478"/>
                </a:lnTo>
                <a:lnTo>
                  <a:pt x="626" y="460"/>
                </a:lnTo>
                <a:lnTo>
                  <a:pt x="632" y="439"/>
                </a:lnTo>
                <a:lnTo>
                  <a:pt x="634" y="420"/>
                </a:lnTo>
                <a:lnTo>
                  <a:pt x="634" y="401"/>
                </a:lnTo>
                <a:lnTo>
                  <a:pt x="632" y="382"/>
                </a:lnTo>
                <a:lnTo>
                  <a:pt x="630" y="363"/>
                </a:lnTo>
                <a:lnTo>
                  <a:pt x="624" y="344"/>
                </a:lnTo>
                <a:lnTo>
                  <a:pt x="617" y="327"/>
                </a:lnTo>
                <a:lnTo>
                  <a:pt x="609" y="310"/>
                </a:lnTo>
                <a:lnTo>
                  <a:pt x="598" y="296"/>
                </a:lnTo>
                <a:lnTo>
                  <a:pt x="586" y="281"/>
                </a:lnTo>
                <a:lnTo>
                  <a:pt x="571" y="266"/>
                </a:lnTo>
                <a:lnTo>
                  <a:pt x="556" y="256"/>
                </a:lnTo>
                <a:lnTo>
                  <a:pt x="538" y="245"/>
                </a:lnTo>
                <a:lnTo>
                  <a:pt x="519" y="237"/>
                </a:lnTo>
                <a:lnTo>
                  <a:pt x="519" y="237"/>
                </a:lnTo>
                <a:lnTo>
                  <a:pt x="504" y="231"/>
                </a:lnTo>
                <a:lnTo>
                  <a:pt x="487" y="229"/>
                </a:lnTo>
                <a:lnTo>
                  <a:pt x="470" y="229"/>
                </a:lnTo>
                <a:lnTo>
                  <a:pt x="456" y="229"/>
                </a:lnTo>
                <a:lnTo>
                  <a:pt x="439" y="231"/>
                </a:lnTo>
                <a:lnTo>
                  <a:pt x="424" y="233"/>
                </a:lnTo>
                <a:lnTo>
                  <a:pt x="397" y="243"/>
                </a:lnTo>
                <a:lnTo>
                  <a:pt x="370" y="256"/>
                </a:lnTo>
                <a:lnTo>
                  <a:pt x="349" y="268"/>
                </a:lnTo>
                <a:lnTo>
                  <a:pt x="330" y="281"/>
                </a:lnTo>
                <a:lnTo>
                  <a:pt x="317" y="294"/>
                </a:lnTo>
                <a:lnTo>
                  <a:pt x="317" y="294"/>
                </a:lnTo>
                <a:close/>
                <a:moveTo>
                  <a:pt x="336" y="79"/>
                </a:moveTo>
                <a:lnTo>
                  <a:pt x="336" y="79"/>
                </a:lnTo>
                <a:lnTo>
                  <a:pt x="346" y="58"/>
                </a:lnTo>
                <a:lnTo>
                  <a:pt x="359" y="42"/>
                </a:lnTo>
                <a:lnTo>
                  <a:pt x="374" y="29"/>
                </a:lnTo>
                <a:lnTo>
                  <a:pt x="388" y="19"/>
                </a:lnTo>
                <a:lnTo>
                  <a:pt x="405" y="12"/>
                </a:lnTo>
                <a:lnTo>
                  <a:pt x="422" y="8"/>
                </a:lnTo>
                <a:lnTo>
                  <a:pt x="441" y="6"/>
                </a:lnTo>
                <a:lnTo>
                  <a:pt x="460" y="6"/>
                </a:lnTo>
                <a:lnTo>
                  <a:pt x="481" y="8"/>
                </a:lnTo>
                <a:lnTo>
                  <a:pt x="502" y="12"/>
                </a:lnTo>
                <a:lnTo>
                  <a:pt x="546" y="25"/>
                </a:lnTo>
                <a:lnTo>
                  <a:pt x="590" y="42"/>
                </a:lnTo>
                <a:lnTo>
                  <a:pt x="634" y="61"/>
                </a:lnTo>
                <a:lnTo>
                  <a:pt x="634" y="61"/>
                </a:lnTo>
                <a:lnTo>
                  <a:pt x="622" y="73"/>
                </a:lnTo>
                <a:lnTo>
                  <a:pt x="609" y="86"/>
                </a:lnTo>
                <a:lnTo>
                  <a:pt x="594" y="96"/>
                </a:lnTo>
                <a:lnTo>
                  <a:pt x="577" y="107"/>
                </a:lnTo>
                <a:lnTo>
                  <a:pt x="561" y="117"/>
                </a:lnTo>
                <a:lnTo>
                  <a:pt x="542" y="128"/>
                </a:lnTo>
                <a:lnTo>
                  <a:pt x="523" y="134"/>
                </a:lnTo>
                <a:lnTo>
                  <a:pt x="502" y="142"/>
                </a:lnTo>
                <a:lnTo>
                  <a:pt x="483" y="149"/>
                </a:lnTo>
                <a:lnTo>
                  <a:pt x="462" y="153"/>
                </a:lnTo>
                <a:lnTo>
                  <a:pt x="441" y="155"/>
                </a:lnTo>
                <a:lnTo>
                  <a:pt x="420" y="157"/>
                </a:lnTo>
                <a:lnTo>
                  <a:pt x="401" y="155"/>
                </a:lnTo>
                <a:lnTo>
                  <a:pt x="382" y="153"/>
                </a:lnTo>
                <a:lnTo>
                  <a:pt x="365" y="149"/>
                </a:lnTo>
                <a:lnTo>
                  <a:pt x="349" y="142"/>
                </a:lnTo>
                <a:lnTo>
                  <a:pt x="349" y="142"/>
                </a:lnTo>
                <a:lnTo>
                  <a:pt x="346" y="174"/>
                </a:lnTo>
                <a:lnTo>
                  <a:pt x="340" y="205"/>
                </a:lnTo>
                <a:lnTo>
                  <a:pt x="334" y="237"/>
                </a:lnTo>
                <a:lnTo>
                  <a:pt x="325" y="266"/>
                </a:lnTo>
                <a:lnTo>
                  <a:pt x="311" y="266"/>
                </a:lnTo>
                <a:lnTo>
                  <a:pt x="311" y="266"/>
                </a:lnTo>
                <a:lnTo>
                  <a:pt x="307" y="233"/>
                </a:lnTo>
                <a:lnTo>
                  <a:pt x="302" y="203"/>
                </a:lnTo>
                <a:lnTo>
                  <a:pt x="294" y="174"/>
                </a:lnTo>
                <a:lnTo>
                  <a:pt x="283" y="149"/>
                </a:lnTo>
                <a:lnTo>
                  <a:pt x="269" y="124"/>
                </a:lnTo>
                <a:lnTo>
                  <a:pt x="252" y="100"/>
                </a:lnTo>
                <a:lnTo>
                  <a:pt x="231" y="77"/>
                </a:lnTo>
                <a:lnTo>
                  <a:pt x="204" y="56"/>
                </a:lnTo>
                <a:lnTo>
                  <a:pt x="273" y="0"/>
                </a:lnTo>
                <a:lnTo>
                  <a:pt x="273" y="0"/>
                </a:lnTo>
                <a:lnTo>
                  <a:pt x="296" y="19"/>
                </a:lnTo>
                <a:lnTo>
                  <a:pt x="313" y="40"/>
                </a:lnTo>
                <a:lnTo>
                  <a:pt x="328" y="58"/>
                </a:lnTo>
                <a:lnTo>
                  <a:pt x="336" y="79"/>
                </a:lnTo>
                <a:lnTo>
                  <a:pt x="336" y="79"/>
                </a:lnTo>
                <a:close/>
                <a:moveTo>
                  <a:pt x="109" y="497"/>
                </a:moveTo>
                <a:lnTo>
                  <a:pt x="109" y="497"/>
                </a:lnTo>
                <a:lnTo>
                  <a:pt x="97" y="468"/>
                </a:lnTo>
                <a:lnTo>
                  <a:pt x="88" y="436"/>
                </a:lnTo>
                <a:lnTo>
                  <a:pt x="84" y="422"/>
                </a:lnTo>
                <a:lnTo>
                  <a:pt x="84" y="405"/>
                </a:lnTo>
                <a:lnTo>
                  <a:pt x="84" y="390"/>
                </a:lnTo>
                <a:lnTo>
                  <a:pt x="86" y="376"/>
                </a:lnTo>
                <a:lnTo>
                  <a:pt x="147" y="373"/>
                </a:lnTo>
                <a:lnTo>
                  <a:pt x="147" y="373"/>
                </a:lnTo>
                <a:lnTo>
                  <a:pt x="157" y="401"/>
                </a:lnTo>
                <a:lnTo>
                  <a:pt x="170" y="426"/>
                </a:lnTo>
                <a:lnTo>
                  <a:pt x="195" y="468"/>
                </a:lnTo>
                <a:lnTo>
                  <a:pt x="109" y="497"/>
                </a:lnTo>
                <a:lnTo>
                  <a:pt x="109" y="497"/>
                </a:lnTo>
                <a:close/>
                <a:moveTo>
                  <a:pt x="141" y="352"/>
                </a:moveTo>
                <a:lnTo>
                  <a:pt x="94" y="355"/>
                </a:lnTo>
                <a:lnTo>
                  <a:pt x="94" y="355"/>
                </a:lnTo>
                <a:lnTo>
                  <a:pt x="103" y="340"/>
                </a:lnTo>
                <a:lnTo>
                  <a:pt x="113" y="329"/>
                </a:lnTo>
                <a:lnTo>
                  <a:pt x="126" y="319"/>
                </a:lnTo>
                <a:lnTo>
                  <a:pt x="143" y="310"/>
                </a:lnTo>
                <a:lnTo>
                  <a:pt x="143" y="310"/>
                </a:lnTo>
                <a:lnTo>
                  <a:pt x="141" y="321"/>
                </a:lnTo>
                <a:lnTo>
                  <a:pt x="139" y="331"/>
                </a:lnTo>
                <a:lnTo>
                  <a:pt x="141" y="352"/>
                </a:lnTo>
                <a:lnTo>
                  <a:pt x="141" y="352"/>
                </a:lnTo>
                <a:close/>
              </a:path>
            </a:pathLst>
          </a:custGeom>
          <a:solidFill>
            <a:schemeClr val="bg1"/>
          </a:solidFill>
          <a:ln w="9525">
            <a:noFill/>
          </a:ln>
        </p:spPr>
        <p:txBody>
          <a:bodyPr/>
          <a:p>
            <a:endParaRPr altLang="en-US" lang="zh-CN"/>
          </a:p>
        </p:txBody>
      </p:sp>
      <p:sp>
        <p:nvSpPr>
          <p:cNvPr id="1049477" name="Freeform 9"/>
          <p:cNvSpPr/>
          <p:nvPr/>
        </p:nvSpPr>
        <p:spPr>
          <a:xfrm>
            <a:off x="3932238" y="3622675"/>
            <a:ext cx="184150" cy="168275"/>
          </a:xfrm>
          <a:custGeom>
            <a:avLst/>
            <a:ahLst/>
            <a:cxnLst>
              <a:cxn ang="0">
                <a:pos x="458" y="262"/>
              </a:cxn>
              <a:cxn ang="0">
                <a:pos x="439" y="224"/>
              </a:cxn>
              <a:cxn ang="0">
                <a:pos x="416" y="195"/>
              </a:cxn>
              <a:cxn ang="0">
                <a:pos x="360" y="142"/>
              </a:cxn>
              <a:cxn ang="0">
                <a:pos x="318" y="100"/>
              </a:cxn>
              <a:cxn ang="0">
                <a:pos x="290" y="67"/>
              </a:cxn>
              <a:cxn ang="0">
                <a:pos x="269" y="25"/>
              </a:cxn>
              <a:cxn ang="0">
                <a:pos x="261" y="0"/>
              </a:cxn>
              <a:cxn ang="0">
                <a:pos x="231" y="4"/>
              </a:cxn>
              <a:cxn ang="0">
                <a:pos x="204" y="12"/>
              </a:cxn>
              <a:cxn ang="0">
                <a:pos x="181" y="27"/>
              </a:cxn>
              <a:cxn ang="0">
                <a:pos x="162" y="46"/>
              </a:cxn>
              <a:cxn ang="0">
                <a:pos x="150" y="71"/>
              </a:cxn>
              <a:cxn ang="0">
                <a:pos x="145" y="96"/>
              </a:cxn>
              <a:cxn ang="0">
                <a:pos x="152" y="126"/>
              </a:cxn>
              <a:cxn ang="0">
                <a:pos x="168" y="155"/>
              </a:cxn>
              <a:cxn ang="0">
                <a:pos x="181" y="168"/>
              </a:cxn>
              <a:cxn ang="0">
                <a:pos x="221" y="203"/>
              </a:cxn>
              <a:cxn ang="0">
                <a:pos x="276" y="252"/>
              </a:cxn>
              <a:cxn ang="0">
                <a:pos x="61" y="252"/>
              </a:cxn>
              <a:cxn ang="0">
                <a:pos x="38" y="256"/>
              </a:cxn>
              <a:cxn ang="0">
                <a:pos x="17" y="268"/>
              </a:cxn>
              <a:cxn ang="0">
                <a:pos x="5" y="287"/>
              </a:cxn>
              <a:cxn ang="0">
                <a:pos x="0" y="310"/>
              </a:cxn>
              <a:cxn ang="0">
                <a:pos x="0" y="310"/>
              </a:cxn>
              <a:cxn ang="0">
                <a:pos x="3" y="327"/>
              </a:cxn>
              <a:cxn ang="0">
                <a:pos x="21" y="357"/>
              </a:cxn>
              <a:cxn ang="0">
                <a:pos x="36" y="365"/>
              </a:cxn>
              <a:cxn ang="0">
                <a:pos x="13" y="386"/>
              </a:cxn>
              <a:cxn ang="0">
                <a:pos x="5" y="418"/>
              </a:cxn>
              <a:cxn ang="0">
                <a:pos x="5" y="418"/>
              </a:cxn>
              <a:cxn ang="0">
                <a:pos x="9" y="439"/>
              </a:cxn>
              <a:cxn ang="0">
                <a:pos x="17" y="455"/>
              </a:cxn>
              <a:cxn ang="0">
                <a:pos x="32" y="468"/>
              </a:cxn>
              <a:cxn ang="0">
                <a:pos x="51" y="476"/>
              </a:cxn>
              <a:cxn ang="0">
                <a:pos x="45" y="485"/>
              </a:cxn>
              <a:cxn ang="0">
                <a:pos x="36" y="504"/>
              </a:cxn>
              <a:cxn ang="0">
                <a:pos x="36" y="514"/>
              </a:cxn>
              <a:cxn ang="0">
                <a:pos x="38" y="527"/>
              </a:cxn>
              <a:cxn ang="0">
                <a:pos x="47" y="548"/>
              </a:cxn>
              <a:cxn ang="0">
                <a:pos x="63" y="565"/>
              </a:cxn>
              <a:cxn ang="0">
                <a:pos x="84" y="573"/>
              </a:cxn>
              <a:cxn ang="0">
                <a:pos x="99" y="575"/>
              </a:cxn>
              <a:cxn ang="0">
                <a:pos x="91" y="583"/>
              </a:cxn>
              <a:cxn ang="0">
                <a:pos x="82" y="604"/>
              </a:cxn>
              <a:cxn ang="0">
                <a:pos x="80" y="617"/>
              </a:cxn>
              <a:cxn ang="0">
                <a:pos x="82" y="630"/>
              </a:cxn>
              <a:cxn ang="0">
                <a:pos x="91" y="651"/>
              </a:cxn>
              <a:cxn ang="0">
                <a:pos x="108" y="667"/>
              </a:cxn>
              <a:cxn ang="0">
                <a:pos x="129" y="676"/>
              </a:cxn>
              <a:cxn ang="0">
                <a:pos x="408" y="678"/>
              </a:cxn>
              <a:cxn ang="0">
                <a:pos x="593" y="607"/>
              </a:cxn>
              <a:cxn ang="0">
                <a:pos x="733" y="682"/>
              </a:cxn>
              <a:cxn ang="0">
                <a:pos x="593" y="233"/>
              </a:cxn>
              <a:cxn ang="0">
                <a:pos x="595" y="443"/>
              </a:cxn>
              <a:cxn ang="0">
                <a:pos x="549" y="279"/>
              </a:cxn>
            </a:cxnLst>
            <a:rect l="0" t="0" r="0" b="0"/>
            <a:pathLst>
              <a:path w="733" h="682">
                <a:moveTo>
                  <a:pt x="458" y="262"/>
                </a:moveTo>
                <a:lnTo>
                  <a:pt x="458" y="262"/>
                </a:lnTo>
                <a:lnTo>
                  <a:pt x="450" y="243"/>
                </a:lnTo>
                <a:lnTo>
                  <a:pt x="439" y="224"/>
                </a:lnTo>
                <a:lnTo>
                  <a:pt x="429" y="210"/>
                </a:lnTo>
                <a:lnTo>
                  <a:pt x="416" y="195"/>
                </a:lnTo>
                <a:lnTo>
                  <a:pt x="389" y="168"/>
                </a:lnTo>
                <a:lnTo>
                  <a:pt x="360" y="142"/>
                </a:lnTo>
                <a:lnTo>
                  <a:pt x="330" y="115"/>
                </a:lnTo>
                <a:lnTo>
                  <a:pt x="318" y="100"/>
                </a:lnTo>
                <a:lnTo>
                  <a:pt x="303" y="84"/>
                </a:lnTo>
                <a:lnTo>
                  <a:pt x="290" y="67"/>
                </a:lnTo>
                <a:lnTo>
                  <a:pt x="280" y="46"/>
                </a:lnTo>
                <a:lnTo>
                  <a:pt x="269" y="25"/>
                </a:lnTo>
                <a:lnTo>
                  <a:pt x="261" y="0"/>
                </a:lnTo>
                <a:lnTo>
                  <a:pt x="261" y="0"/>
                </a:lnTo>
                <a:lnTo>
                  <a:pt x="246" y="2"/>
                </a:lnTo>
                <a:lnTo>
                  <a:pt x="231" y="4"/>
                </a:lnTo>
                <a:lnTo>
                  <a:pt x="219" y="8"/>
                </a:lnTo>
                <a:lnTo>
                  <a:pt x="204" y="12"/>
                </a:lnTo>
                <a:lnTo>
                  <a:pt x="192" y="19"/>
                </a:lnTo>
                <a:lnTo>
                  <a:pt x="181" y="27"/>
                </a:lnTo>
                <a:lnTo>
                  <a:pt x="171" y="37"/>
                </a:lnTo>
                <a:lnTo>
                  <a:pt x="162" y="46"/>
                </a:lnTo>
                <a:lnTo>
                  <a:pt x="154" y="58"/>
                </a:lnTo>
                <a:lnTo>
                  <a:pt x="150" y="71"/>
                </a:lnTo>
                <a:lnTo>
                  <a:pt x="145" y="84"/>
                </a:lnTo>
                <a:lnTo>
                  <a:pt x="145" y="96"/>
                </a:lnTo>
                <a:lnTo>
                  <a:pt x="147" y="111"/>
                </a:lnTo>
                <a:lnTo>
                  <a:pt x="152" y="126"/>
                </a:lnTo>
                <a:lnTo>
                  <a:pt x="158" y="140"/>
                </a:lnTo>
                <a:lnTo>
                  <a:pt x="168" y="155"/>
                </a:lnTo>
                <a:lnTo>
                  <a:pt x="168" y="155"/>
                </a:lnTo>
                <a:lnTo>
                  <a:pt x="181" y="168"/>
                </a:lnTo>
                <a:lnTo>
                  <a:pt x="194" y="180"/>
                </a:lnTo>
                <a:lnTo>
                  <a:pt x="221" y="203"/>
                </a:lnTo>
                <a:lnTo>
                  <a:pt x="250" y="226"/>
                </a:lnTo>
                <a:lnTo>
                  <a:pt x="276" y="252"/>
                </a:lnTo>
                <a:lnTo>
                  <a:pt x="61" y="252"/>
                </a:lnTo>
                <a:lnTo>
                  <a:pt x="61" y="252"/>
                </a:lnTo>
                <a:lnTo>
                  <a:pt x="49" y="252"/>
                </a:lnTo>
                <a:lnTo>
                  <a:pt x="38" y="256"/>
                </a:lnTo>
                <a:lnTo>
                  <a:pt x="28" y="260"/>
                </a:lnTo>
                <a:lnTo>
                  <a:pt x="17" y="268"/>
                </a:lnTo>
                <a:lnTo>
                  <a:pt x="11" y="277"/>
                </a:lnTo>
                <a:lnTo>
                  <a:pt x="5" y="287"/>
                </a:lnTo>
                <a:lnTo>
                  <a:pt x="3" y="298"/>
                </a:lnTo>
                <a:lnTo>
                  <a:pt x="0" y="310"/>
                </a:lnTo>
                <a:lnTo>
                  <a:pt x="0" y="310"/>
                </a:lnTo>
                <a:lnTo>
                  <a:pt x="0" y="310"/>
                </a:lnTo>
                <a:lnTo>
                  <a:pt x="0" y="319"/>
                </a:lnTo>
                <a:lnTo>
                  <a:pt x="3" y="327"/>
                </a:lnTo>
                <a:lnTo>
                  <a:pt x="11" y="344"/>
                </a:lnTo>
                <a:lnTo>
                  <a:pt x="21" y="357"/>
                </a:lnTo>
                <a:lnTo>
                  <a:pt x="36" y="365"/>
                </a:lnTo>
                <a:lnTo>
                  <a:pt x="36" y="365"/>
                </a:lnTo>
                <a:lnTo>
                  <a:pt x="24" y="376"/>
                </a:lnTo>
                <a:lnTo>
                  <a:pt x="13" y="386"/>
                </a:lnTo>
                <a:lnTo>
                  <a:pt x="7" y="401"/>
                </a:lnTo>
                <a:lnTo>
                  <a:pt x="5" y="418"/>
                </a:lnTo>
                <a:lnTo>
                  <a:pt x="5" y="418"/>
                </a:lnTo>
                <a:lnTo>
                  <a:pt x="5" y="418"/>
                </a:lnTo>
                <a:lnTo>
                  <a:pt x="7" y="428"/>
                </a:lnTo>
                <a:lnTo>
                  <a:pt x="9" y="439"/>
                </a:lnTo>
                <a:lnTo>
                  <a:pt x="13" y="447"/>
                </a:lnTo>
                <a:lnTo>
                  <a:pt x="17" y="455"/>
                </a:lnTo>
                <a:lnTo>
                  <a:pt x="26" y="462"/>
                </a:lnTo>
                <a:lnTo>
                  <a:pt x="32" y="468"/>
                </a:lnTo>
                <a:lnTo>
                  <a:pt x="40" y="472"/>
                </a:lnTo>
                <a:lnTo>
                  <a:pt x="51" y="476"/>
                </a:lnTo>
                <a:lnTo>
                  <a:pt x="51" y="476"/>
                </a:lnTo>
                <a:lnTo>
                  <a:pt x="45" y="485"/>
                </a:lnTo>
                <a:lnTo>
                  <a:pt x="40" y="493"/>
                </a:lnTo>
                <a:lnTo>
                  <a:pt x="36" y="504"/>
                </a:lnTo>
                <a:lnTo>
                  <a:pt x="36" y="514"/>
                </a:lnTo>
                <a:lnTo>
                  <a:pt x="36" y="514"/>
                </a:lnTo>
                <a:lnTo>
                  <a:pt x="36" y="514"/>
                </a:lnTo>
                <a:lnTo>
                  <a:pt x="38" y="527"/>
                </a:lnTo>
                <a:lnTo>
                  <a:pt x="40" y="537"/>
                </a:lnTo>
                <a:lnTo>
                  <a:pt x="47" y="548"/>
                </a:lnTo>
                <a:lnTo>
                  <a:pt x="53" y="558"/>
                </a:lnTo>
                <a:lnTo>
                  <a:pt x="63" y="565"/>
                </a:lnTo>
                <a:lnTo>
                  <a:pt x="72" y="571"/>
                </a:lnTo>
                <a:lnTo>
                  <a:pt x="84" y="573"/>
                </a:lnTo>
                <a:lnTo>
                  <a:pt x="97" y="575"/>
                </a:lnTo>
                <a:lnTo>
                  <a:pt x="99" y="575"/>
                </a:lnTo>
                <a:lnTo>
                  <a:pt x="99" y="575"/>
                </a:lnTo>
                <a:lnTo>
                  <a:pt x="91" y="583"/>
                </a:lnTo>
                <a:lnTo>
                  <a:pt x="87" y="594"/>
                </a:lnTo>
                <a:lnTo>
                  <a:pt x="82" y="604"/>
                </a:lnTo>
                <a:lnTo>
                  <a:pt x="80" y="617"/>
                </a:lnTo>
                <a:lnTo>
                  <a:pt x="80" y="617"/>
                </a:lnTo>
                <a:lnTo>
                  <a:pt x="80" y="617"/>
                </a:lnTo>
                <a:lnTo>
                  <a:pt x="82" y="630"/>
                </a:lnTo>
                <a:lnTo>
                  <a:pt x="87" y="640"/>
                </a:lnTo>
                <a:lnTo>
                  <a:pt x="91" y="651"/>
                </a:lnTo>
                <a:lnTo>
                  <a:pt x="99" y="659"/>
                </a:lnTo>
                <a:lnTo>
                  <a:pt x="108" y="667"/>
                </a:lnTo>
                <a:lnTo>
                  <a:pt x="118" y="672"/>
                </a:lnTo>
                <a:lnTo>
                  <a:pt x="129" y="676"/>
                </a:lnTo>
                <a:lnTo>
                  <a:pt x="141" y="678"/>
                </a:lnTo>
                <a:lnTo>
                  <a:pt x="408" y="678"/>
                </a:lnTo>
                <a:lnTo>
                  <a:pt x="460" y="625"/>
                </a:lnTo>
                <a:lnTo>
                  <a:pt x="593" y="607"/>
                </a:lnTo>
                <a:lnTo>
                  <a:pt x="593" y="682"/>
                </a:lnTo>
                <a:lnTo>
                  <a:pt x="733" y="682"/>
                </a:lnTo>
                <a:lnTo>
                  <a:pt x="733" y="233"/>
                </a:lnTo>
                <a:lnTo>
                  <a:pt x="593" y="233"/>
                </a:lnTo>
                <a:lnTo>
                  <a:pt x="593" y="258"/>
                </a:lnTo>
                <a:lnTo>
                  <a:pt x="595" y="443"/>
                </a:lnTo>
                <a:lnTo>
                  <a:pt x="570" y="447"/>
                </a:lnTo>
                <a:lnTo>
                  <a:pt x="549" y="279"/>
                </a:lnTo>
                <a:lnTo>
                  <a:pt x="458" y="262"/>
                </a:lnTo>
                <a:close/>
              </a:path>
            </a:pathLst>
          </a:custGeom>
          <a:solidFill>
            <a:schemeClr val="bg1"/>
          </a:solidFill>
          <a:ln w="9525">
            <a:noFill/>
          </a:ln>
        </p:spPr>
        <p:txBody>
          <a:bodyPr/>
          <a:p>
            <a:endParaRPr altLang="en-US" lang="zh-CN"/>
          </a:p>
        </p:txBody>
      </p:sp>
      <p:sp>
        <p:nvSpPr>
          <p:cNvPr id="1049478" name="Freeform 10"/>
          <p:cNvSpPr>
            <a:spLocks noEditPoints="1"/>
          </p:cNvSpPr>
          <p:nvPr/>
        </p:nvSpPr>
        <p:spPr>
          <a:xfrm>
            <a:off x="5370513" y="3622675"/>
            <a:ext cx="147637" cy="193675"/>
          </a:xfrm>
          <a:custGeom>
            <a:avLst/>
            <a:ahLst/>
            <a:cxnLst>
              <a:cxn ang="0">
                <a:pos x="330" y="0"/>
              </a:cxn>
              <a:cxn ang="0">
                <a:pos x="590" y="189"/>
              </a:cxn>
              <a:cxn ang="0">
                <a:pos x="590" y="777"/>
              </a:cxn>
              <a:cxn ang="0">
                <a:pos x="95" y="777"/>
              </a:cxn>
              <a:cxn ang="0">
                <a:pos x="0" y="703"/>
              </a:cxn>
              <a:cxn ang="0">
                <a:pos x="0" y="0"/>
              </a:cxn>
              <a:cxn ang="0">
                <a:pos x="149" y="609"/>
              </a:cxn>
              <a:cxn ang="0">
                <a:pos x="214" y="493"/>
              </a:cxn>
              <a:cxn ang="0">
                <a:pos x="216" y="459"/>
              </a:cxn>
              <a:cxn ang="0">
                <a:pos x="225" y="447"/>
              </a:cxn>
              <a:cxn ang="0">
                <a:pos x="248" y="434"/>
              </a:cxn>
              <a:cxn ang="0">
                <a:pos x="273" y="438"/>
              </a:cxn>
              <a:cxn ang="0">
                <a:pos x="288" y="449"/>
              </a:cxn>
              <a:cxn ang="0">
                <a:pos x="298" y="470"/>
              </a:cxn>
              <a:cxn ang="0">
                <a:pos x="296" y="495"/>
              </a:cxn>
              <a:cxn ang="0">
                <a:pos x="286" y="510"/>
              </a:cxn>
              <a:cxn ang="0">
                <a:pos x="254" y="522"/>
              </a:cxn>
              <a:cxn ang="0">
                <a:pos x="168" y="621"/>
              </a:cxn>
              <a:cxn ang="0">
                <a:pos x="353" y="569"/>
              </a:cxn>
              <a:cxn ang="0">
                <a:pos x="357" y="529"/>
              </a:cxn>
              <a:cxn ang="0">
                <a:pos x="378" y="468"/>
              </a:cxn>
              <a:cxn ang="0">
                <a:pos x="414" y="409"/>
              </a:cxn>
              <a:cxn ang="0">
                <a:pos x="372" y="380"/>
              </a:cxn>
              <a:cxn ang="0">
                <a:pos x="370" y="378"/>
              </a:cxn>
              <a:cxn ang="0">
                <a:pos x="366" y="375"/>
              </a:cxn>
              <a:cxn ang="0">
                <a:pos x="363" y="373"/>
              </a:cxn>
              <a:cxn ang="0">
                <a:pos x="359" y="371"/>
              </a:cxn>
              <a:cxn ang="0">
                <a:pos x="357" y="369"/>
              </a:cxn>
              <a:cxn ang="0">
                <a:pos x="353" y="367"/>
              </a:cxn>
              <a:cxn ang="0">
                <a:pos x="351" y="365"/>
              </a:cxn>
              <a:cxn ang="0">
                <a:pos x="330" y="350"/>
              </a:cxn>
              <a:cxn ang="0">
                <a:pos x="328" y="348"/>
              </a:cxn>
              <a:cxn ang="0">
                <a:pos x="326" y="346"/>
              </a:cxn>
              <a:cxn ang="0">
                <a:pos x="321" y="344"/>
              </a:cxn>
              <a:cxn ang="0">
                <a:pos x="319" y="342"/>
              </a:cxn>
              <a:cxn ang="0">
                <a:pos x="315" y="340"/>
              </a:cxn>
              <a:cxn ang="0">
                <a:pos x="313" y="338"/>
              </a:cxn>
              <a:cxn ang="0">
                <a:pos x="311" y="336"/>
              </a:cxn>
              <a:cxn ang="0">
                <a:pos x="307" y="333"/>
              </a:cxn>
              <a:cxn ang="0">
                <a:pos x="269" y="306"/>
              </a:cxn>
              <a:cxn ang="0">
                <a:pos x="225" y="359"/>
              </a:cxn>
              <a:cxn ang="0">
                <a:pos x="174" y="399"/>
              </a:cxn>
              <a:cxn ang="0">
                <a:pos x="137" y="417"/>
              </a:cxn>
              <a:cxn ang="0">
                <a:pos x="149" y="609"/>
              </a:cxn>
              <a:cxn ang="0">
                <a:pos x="464" y="632"/>
              </a:cxn>
              <a:cxn ang="0">
                <a:pos x="254" y="632"/>
              </a:cxn>
              <a:cxn ang="0">
                <a:pos x="483" y="352"/>
              </a:cxn>
              <a:cxn ang="0">
                <a:pos x="445" y="405"/>
              </a:cxn>
              <a:cxn ang="0">
                <a:pos x="132" y="663"/>
              </a:cxn>
              <a:cxn ang="0">
                <a:pos x="521" y="226"/>
              </a:cxn>
              <a:cxn ang="0">
                <a:pos x="309" y="67"/>
              </a:cxn>
              <a:cxn ang="0">
                <a:pos x="72" y="672"/>
              </a:cxn>
            </a:cxnLst>
            <a:rect l="0" t="0" r="0" b="0"/>
            <a:pathLst>
              <a:path w="590" h="777">
                <a:moveTo>
                  <a:pt x="36" y="0"/>
                </a:moveTo>
                <a:lnTo>
                  <a:pt x="319" y="0"/>
                </a:lnTo>
                <a:lnTo>
                  <a:pt x="330" y="0"/>
                </a:lnTo>
                <a:lnTo>
                  <a:pt x="340" y="6"/>
                </a:lnTo>
                <a:lnTo>
                  <a:pt x="576" y="178"/>
                </a:lnTo>
                <a:lnTo>
                  <a:pt x="590" y="189"/>
                </a:lnTo>
                <a:lnTo>
                  <a:pt x="590" y="207"/>
                </a:lnTo>
                <a:lnTo>
                  <a:pt x="590" y="741"/>
                </a:lnTo>
                <a:lnTo>
                  <a:pt x="590" y="777"/>
                </a:lnTo>
                <a:lnTo>
                  <a:pt x="557" y="777"/>
                </a:lnTo>
                <a:lnTo>
                  <a:pt x="105" y="777"/>
                </a:lnTo>
                <a:lnTo>
                  <a:pt x="95" y="777"/>
                </a:lnTo>
                <a:lnTo>
                  <a:pt x="84" y="768"/>
                </a:lnTo>
                <a:lnTo>
                  <a:pt x="13" y="714"/>
                </a:lnTo>
                <a:lnTo>
                  <a:pt x="0" y="703"/>
                </a:lnTo>
                <a:lnTo>
                  <a:pt x="0" y="686"/>
                </a:lnTo>
                <a:lnTo>
                  <a:pt x="0" y="33"/>
                </a:lnTo>
                <a:lnTo>
                  <a:pt x="0" y="0"/>
                </a:lnTo>
                <a:lnTo>
                  <a:pt x="36" y="0"/>
                </a:lnTo>
                <a:lnTo>
                  <a:pt x="36" y="0"/>
                </a:lnTo>
                <a:close/>
                <a:moveTo>
                  <a:pt x="149" y="609"/>
                </a:moveTo>
                <a:lnTo>
                  <a:pt x="221" y="506"/>
                </a:lnTo>
                <a:lnTo>
                  <a:pt x="221" y="506"/>
                </a:lnTo>
                <a:lnTo>
                  <a:pt x="214" y="493"/>
                </a:lnTo>
                <a:lnTo>
                  <a:pt x="212" y="480"/>
                </a:lnTo>
                <a:lnTo>
                  <a:pt x="212" y="466"/>
                </a:lnTo>
                <a:lnTo>
                  <a:pt x="216" y="459"/>
                </a:lnTo>
                <a:lnTo>
                  <a:pt x="221" y="453"/>
                </a:lnTo>
                <a:lnTo>
                  <a:pt x="221" y="453"/>
                </a:lnTo>
                <a:lnTo>
                  <a:pt x="225" y="447"/>
                </a:lnTo>
                <a:lnTo>
                  <a:pt x="233" y="441"/>
                </a:lnTo>
                <a:lnTo>
                  <a:pt x="240" y="436"/>
                </a:lnTo>
                <a:lnTo>
                  <a:pt x="248" y="434"/>
                </a:lnTo>
                <a:lnTo>
                  <a:pt x="256" y="434"/>
                </a:lnTo>
                <a:lnTo>
                  <a:pt x="265" y="434"/>
                </a:lnTo>
                <a:lnTo>
                  <a:pt x="273" y="438"/>
                </a:lnTo>
                <a:lnTo>
                  <a:pt x="282" y="443"/>
                </a:lnTo>
                <a:lnTo>
                  <a:pt x="282" y="443"/>
                </a:lnTo>
                <a:lnTo>
                  <a:pt x="288" y="449"/>
                </a:lnTo>
                <a:lnTo>
                  <a:pt x="292" y="455"/>
                </a:lnTo>
                <a:lnTo>
                  <a:pt x="296" y="462"/>
                </a:lnTo>
                <a:lnTo>
                  <a:pt x="298" y="470"/>
                </a:lnTo>
                <a:lnTo>
                  <a:pt x="298" y="478"/>
                </a:lnTo>
                <a:lnTo>
                  <a:pt x="298" y="487"/>
                </a:lnTo>
                <a:lnTo>
                  <a:pt x="296" y="495"/>
                </a:lnTo>
                <a:lnTo>
                  <a:pt x="292" y="504"/>
                </a:lnTo>
                <a:lnTo>
                  <a:pt x="292" y="504"/>
                </a:lnTo>
                <a:lnTo>
                  <a:pt x="286" y="510"/>
                </a:lnTo>
                <a:lnTo>
                  <a:pt x="282" y="514"/>
                </a:lnTo>
                <a:lnTo>
                  <a:pt x="269" y="520"/>
                </a:lnTo>
                <a:lnTo>
                  <a:pt x="254" y="522"/>
                </a:lnTo>
                <a:lnTo>
                  <a:pt x="240" y="518"/>
                </a:lnTo>
                <a:lnTo>
                  <a:pt x="168" y="621"/>
                </a:lnTo>
                <a:lnTo>
                  <a:pt x="168" y="621"/>
                </a:lnTo>
                <a:lnTo>
                  <a:pt x="183" y="632"/>
                </a:lnTo>
                <a:lnTo>
                  <a:pt x="183" y="632"/>
                </a:lnTo>
                <a:lnTo>
                  <a:pt x="353" y="569"/>
                </a:lnTo>
                <a:lnTo>
                  <a:pt x="353" y="569"/>
                </a:lnTo>
                <a:lnTo>
                  <a:pt x="355" y="550"/>
                </a:lnTo>
                <a:lnTo>
                  <a:pt x="357" y="529"/>
                </a:lnTo>
                <a:lnTo>
                  <a:pt x="363" y="508"/>
                </a:lnTo>
                <a:lnTo>
                  <a:pt x="370" y="489"/>
                </a:lnTo>
                <a:lnTo>
                  <a:pt x="378" y="468"/>
                </a:lnTo>
                <a:lnTo>
                  <a:pt x="389" y="449"/>
                </a:lnTo>
                <a:lnTo>
                  <a:pt x="399" y="428"/>
                </a:lnTo>
                <a:lnTo>
                  <a:pt x="414" y="409"/>
                </a:lnTo>
                <a:lnTo>
                  <a:pt x="372" y="380"/>
                </a:lnTo>
                <a:lnTo>
                  <a:pt x="372" y="380"/>
                </a:lnTo>
                <a:lnTo>
                  <a:pt x="372" y="380"/>
                </a:lnTo>
                <a:lnTo>
                  <a:pt x="370" y="378"/>
                </a:lnTo>
                <a:lnTo>
                  <a:pt x="370" y="378"/>
                </a:lnTo>
                <a:lnTo>
                  <a:pt x="370" y="378"/>
                </a:lnTo>
                <a:lnTo>
                  <a:pt x="368" y="375"/>
                </a:lnTo>
                <a:lnTo>
                  <a:pt x="368" y="375"/>
                </a:lnTo>
                <a:lnTo>
                  <a:pt x="366" y="375"/>
                </a:lnTo>
                <a:lnTo>
                  <a:pt x="366" y="373"/>
                </a:lnTo>
                <a:lnTo>
                  <a:pt x="363" y="373"/>
                </a:lnTo>
                <a:lnTo>
                  <a:pt x="363" y="373"/>
                </a:lnTo>
                <a:lnTo>
                  <a:pt x="361" y="371"/>
                </a:lnTo>
                <a:lnTo>
                  <a:pt x="361" y="371"/>
                </a:lnTo>
                <a:lnTo>
                  <a:pt x="359" y="371"/>
                </a:lnTo>
                <a:lnTo>
                  <a:pt x="359" y="369"/>
                </a:lnTo>
                <a:lnTo>
                  <a:pt x="357" y="369"/>
                </a:lnTo>
                <a:lnTo>
                  <a:pt x="357" y="369"/>
                </a:lnTo>
                <a:lnTo>
                  <a:pt x="355" y="367"/>
                </a:lnTo>
                <a:lnTo>
                  <a:pt x="355" y="367"/>
                </a:lnTo>
                <a:lnTo>
                  <a:pt x="353" y="367"/>
                </a:lnTo>
                <a:lnTo>
                  <a:pt x="353" y="365"/>
                </a:lnTo>
                <a:lnTo>
                  <a:pt x="353" y="365"/>
                </a:lnTo>
                <a:lnTo>
                  <a:pt x="351" y="365"/>
                </a:lnTo>
                <a:lnTo>
                  <a:pt x="351" y="363"/>
                </a:lnTo>
                <a:lnTo>
                  <a:pt x="332" y="350"/>
                </a:lnTo>
                <a:lnTo>
                  <a:pt x="330" y="350"/>
                </a:lnTo>
                <a:lnTo>
                  <a:pt x="330" y="350"/>
                </a:lnTo>
                <a:lnTo>
                  <a:pt x="328" y="348"/>
                </a:lnTo>
                <a:lnTo>
                  <a:pt x="328" y="348"/>
                </a:lnTo>
                <a:lnTo>
                  <a:pt x="326" y="348"/>
                </a:lnTo>
                <a:lnTo>
                  <a:pt x="326" y="346"/>
                </a:lnTo>
                <a:lnTo>
                  <a:pt x="326" y="346"/>
                </a:lnTo>
                <a:lnTo>
                  <a:pt x="324" y="346"/>
                </a:lnTo>
                <a:lnTo>
                  <a:pt x="324" y="344"/>
                </a:lnTo>
                <a:lnTo>
                  <a:pt x="321" y="344"/>
                </a:lnTo>
                <a:lnTo>
                  <a:pt x="321" y="344"/>
                </a:lnTo>
                <a:lnTo>
                  <a:pt x="319" y="342"/>
                </a:lnTo>
                <a:lnTo>
                  <a:pt x="319" y="342"/>
                </a:lnTo>
                <a:lnTo>
                  <a:pt x="317" y="342"/>
                </a:lnTo>
                <a:lnTo>
                  <a:pt x="317" y="340"/>
                </a:lnTo>
                <a:lnTo>
                  <a:pt x="315" y="340"/>
                </a:lnTo>
                <a:lnTo>
                  <a:pt x="315" y="340"/>
                </a:lnTo>
                <a:lnTo>
                  <a:pt x="313" y="338"/>
                </a:lnTo>
                <a:lnTo>
                  <a:pt x="313" y="338"/>
                </a:lnTo>
                <a:lnTo>
                  <a:pt x="311" y="338"/>
                </a:lnTo>
                <a:lnTo>
                  <a:pt x="311" y="336"/>
                </a:lnTo>
                <a:lnTo>
                  <a:pt x="311" y="336"/>
                </a:lnTo>
                <a:lnTo>
                  <a:pt x="309" y="336"/>
                </a:lnTo>
                <a:lnTo>
                  <a:pt x="309" y="333"/>
                </a:lnTo>
                <a:lnTo>
                  <a:pt x="307" y="333"/>
                </a:lnTo>
                <a:lnTo>
                  <a:pt x="307" y="333"/>
                </a:lnTo>
                <a:lnTo>
                  <a:pt x="269" y="306"/>
                </a:lnTo>
                <a:lnTo>
                  <a:pt x="269" y="306"/>
                </a:lnTo>
                <a:lnTo>
                  <a:pt x="254" y="325"/>
                </a:lnTo>
                <a:lnTo>
                  <a:pt x="240" y="344"/>
                </a:lnTo>
                <a:lnTo>
                  <a:pt x="225" y="359"/>
                </a:lnTo>
                <a:lnTo>
                  <a:pt x="208" y="373"/>
                </a:lnTo>
                <a:lnTo>
                  <a:pt x="191" y="386"/>
                </a:lnTo>
                <a:lnTo>
                  <a:pt x="174" y="399"/>
                </a:lnTo>
                <a:lnTo>
                  <a:pt x="156" y="409"/>
                </a:lnTo>
                <a:lnTo>
                  <a:pt x="137" y="417"/>
                </a:lnTo>
                <a:lnTo>
                  <a:pt x="137" y="417"/>
                </a:lnTo>
                <a:lnTo>
                  <a:pt x="135" y="598"/>
                </a:lnTo>
                <a:lnTo>
                  <a:pt x="135" y="598"/>
                </a:lnTo>
                <a:lnTo>
                  <a:pt x="149" y="609"/>
                </a:lnTo>
                <a:lnTo>
                  <a:pt x="149" y="609"/>
                </a:lnTo>
                <a:close/>
                <a:moveTo>
                  <a:pt x="254" y="632"/>
                </a:moveTo>
                <a:lnTo>
                  <a:pt x="464" y="632"/>
                </a:lnTo>
                <a:lnTo>
                  <a:pt x="464" y="585"/>
                </a:lnTo>
                <a:lnTo>
                  <a:pt x="378" y="585"/>
                </a:lnTo>
                <a:lnTo>
                  <a:pt x="254" y="632"/>
                </a:lnTo>
                <a:lnTo>
                  <a:pt x="254" y="632"/>
                </a:lnTo>
                <a:close/>
                <a:moveTo>
                  <a:pt x="445" y="405"/>
                </a:moveTo>
                <a:lnTo>
                  <a:pt x="483" y="352"/>
                </a:lnTo>
                <a:lnTo>
                  <a:pt x="290" y="216"/>
                </a:lnTo>
                <a:lnTo>
                  <a:pt x="252" y="268"/>
                </a:lnTo>
                <a:lnTo>
                  <a:pt x="445" y="405"/>
                </a:lnTo>
                <a:lnTo>
                  <a:pt x="445" y="405"/>
                </a:lnTo>
                <a:close/>
                <a:moveTo>
                  <a:pt x="72" y="672"/>
                </a:moveTo>
                <a:lnTo>
                  <a:pt x="132" y="663"/>
                </a:lnTo>
                <a:lnTo>
                  <a:pt x="132" y="707"/>
                </a:lnTo>
                <a:lnTo>
                  <a:pt x="521" y="707"/>
                </a:lnTo>
                <a:lnTo>
                  <a:pt x="521" y="226"/>
                </a:lnTo>
                <a:lnTo>
                  <a:pt x="315" y="163"/>
                </a:lnTo>
                <a:lnTo>
                  <a:pt x="313" y="71"/>
                </a:lnTo>
                <a:lnTo>
                  <a:pt x="309" y="67"/>
                </a:lnTo>
                <a:lnTo>
                  <a:pt x="69" y="67"/>
                </a:lnTo>
                <a:lnTo>
                  <a:pt x="69" y="669"/>
                </a:lnTo>
                <a:lnTo>
                  <a:pt x="72" y="672"/>
                </a:lnTo>
                <a:close/>
              </a:path>
            </a:pathLst>
          </a:custGeom>
          <a:solidFill>
            <a:schemeClr val="bg1"/>
          </a:solidFill>
          <a:ln w="9525">
            <a:noFill/>
          </a:ln>
        </p:spPr>
        <p:txBody>
          <a:bodyPr/>
          <a:p>
            <a:endParaRPr altLang="en-US" lang="zh-CN"/>
          </a:p>
        </p:txBody>
      </p:sp>
      <p:sp>
        <p:nvSpPr>
          <p:cNvPr id="1049479" name="Freeform 11"/>
          <p:cNvSpPr>
            <a:spLocks noEditPoints="1"/>
          </p:cNvSpPr>
          <p:nvPr/>
        </p:nvSpPr>
        <p:spPr>
          <a:xfrm>
            <a:off x="2779713" y="3622675"/>
            <a:ext cx="192087" cy="187325"/>
          </a:xfrm>
          <a:custGeom>
            <a:avLst/>
            <a:ahLst/>
            <a:cxnLst>
              <a:cxn ang="0">
                <a:pos x="754" y="28"/>
              </a:cxn>
              <a:cxn ang="0">
                <a:pos x="668" y="72"/>
              </a:cxn>
              <a:cxn ang="0">
                <a:pos x="641" y="82"/>
              </a:cxn>
              <a:cxn ang="0">
                <a:pos x="737" y="362"/>
              </a:cxn>
              <a:cxn ang="0">
                <a:pos x="712" y="744"/>
              </a:cxn>
              <a:cxn ang="0">
                <a:pos x="645" y="486"/>
              </a:cxn>
              <a:cxn ang="0">
                <a:pos x="315" y="112"/>
              </a:cxn>
              <a:cxn ang="0">
                <a:pos x="221" y="34"/>
              </a:cxn>
              <a:cxn ang="0">
                <a:pos x="90" y="116"/>
              </a:cxn>
              <a:cxn ang="0">
                <a:pos x="21" y="257"/>
              </a:cxn>
              <a:cxn ang="0">
                <a:pos x="4" y="448"/>
              </a:cxn>
              <a:cxn ang="0">
                <a:pos x="82" y="643"/>
              </a:cxn>
              <a:cxn ang="0">
                <a:pos x="240" y="723"/>
              </a:cxn>
              <a:cxn ang="0">
                <a:pos x="414" y="668"/>
              </a:cxn>
              <a:cxn ang="0">
                <a:pos x="561" y="498"/>
              </a:cxn>
              <a:cxn ang="0">
                <a:pos x="607" y="351"/>
              </a:cxn>
              <a:cxn ang="0">
                <a:pos x="548" y="255"/>
              </a:cxn>
              <a:cxn ang="0">
                <a:pos x="414" y="273"/>
              </a:cxn>
              <a:cxn ang="0">
                <a:pos x="357" y="234"/>
              </a:cxn>
              <a:cxn ang="0">
                <a:pos x="237" y="137"/>
              </a:cxn>
              <a:cxn ang="0">
                <a:pos x="229" y="217"/>
              </a:cxn>
              <a:cxn ang="0">
                <a:pos x="168" y="257"/>
              </a:cxn>
              <a:cxn ang="0">
                <a:pos x="132" y="213"/>
              </a:cxn>
              <a:cxn ang="0">
                <a:pos x="168" y="141"/>
              </a:cxn>
              <a:cxn ang="0">
                <a:pos x="231" y="131"/>
              </a:cxn>
              <a:cxn ang="0">
                <a:pos x="139" y="393"/>
              </a:cxn>
              <a:cxn ang="0">
                <a:pos x="116" y="425"/>
              </a:cxn>
              <a:cxn ang="0">
                <a:pos x="78" y="416"/>
              </a:cxn>
              <a:cxn ang="0">
                <a:pos x="76" y="372"/>
              </a:cxn>
              <a:cxn ang="0">
                <a:pos x="111" y="357"/>
              </a:cxn>
              <a:cxn ang="0">
                <a:pos x="162" y="509"/>
              </a:cxn>
              <a:cxn ang="0">
                <a:pos x="162" y="546"/>
              </a:cxn>
              <a:cxn ang="0">
                <a:pos x="120" y="559"/>
              </a:cxn>
              <a:cxn ang="0">
                <a:pos x="99" y="528"/>
              </a:cxn>
              <a:cxn ang="0">
                <a:pos x="120" y="496"/>
              </a:cxn>
              <a:cxn ang="0">
                <a:pos x="275" y="586"/>
              </a:cxn>
              <a:cxn ang="0">
                <a:pos x="290" y="622"/>
              </a:cxn>
              <a:cxn ang="0">
                <a:pos x="263" y="649"/>
              </a:cxn>
              <a:cxn ang="0">
                <a:pos x="227" y="635"/>
              </a:cxn>
              <a:cxn ang="0">
                <a:pos x="227" y="595"/>
              </a:cxn>
              <a:cxn ang="0">
                <a:pos x="269" y="582"/>
              </a:cxn>
              <a:cxn ang="0">
                <a:pos x="412" y="576"/>
              </a:cxn>
              <a:cxn ang="0">
                <a:pos x="403" y="614"/>
              </a:cxn>
              <a:cxn ang="0">
                <a:pos x="359" y="618"/>
              </a:cxn>
              <a:cxn ang="0">
                <a:pos x="345" y="582"/>
              </a:cxn>
              <a:cxn ang="0">
                <a:pos x="374" y="555"/>
              </a:cxn>
              <a:cxn ang="0">
                <a:pos x="479" y="444"/>
              </a:cxn>
              <a:cxn ang="0">
                <a:pos x="492" y="486"/>
              </a:cxn>
              <a:cxn ang="0">
                <a:pos x="460" y="507"/>
              </a:cxn>
              <a:cxn ang="0">
                <a:pos x="429" y="483"/>
              </a:cxn>
              <a:cxn ang="0">
                <a:pos x="437" y="446"/>
              </a:cxn>
              <a:cxn ang="0">
                <a:pos x="479" y="444"/>
              </a:cxn>
              <a:cxn ang="0">
                <a:pos x="643" y="122"/>
              </a:cxn>
              <a:cxn ang="0">
                <a:pos x="737" y="284"/>
              </a:cxn>
              <a:cxn ang="0">
                <a:pos x="672" y="213"/>
              </a:cxn>
              <a:cxn ang="0">
                <a:pos x="674" y="223"/>
              </a:cxn>
            </a:cxnLst>
            <a:rect l="0" t="0" r="0" b="0"/>
            <a:pathLst>
              <a:path w="754" h="744">
                <a:moveTo>
                  <a:pt x="643" y="110"/>
                </a:moveTo>
                <a:lnTo>
                  <a:pt x="643" y="110"/>
                </a:lnTo>
                <a:lnTo>
                  <a:pt x="750" y="110"/>
                </a:lnTo>
                <a:lnTo>
                  <a:pt x="750" y="110"/>
                </a:lnTo>
                <a:lnTo>
                  <a:pt x="754" y="82"/>
                </a:lnTo>
                <a:lnTo>
                  <a:pt x="754" y="55"/>
                </a:lnTo>
                <a:lnTo>
                  <a:pt x="754" y="28"/>
                </a:lnTo>
                <a:lnTo>
                  <a:pt x="750" y="0"/>
                </a:lnTo>
                <a:lnTo>
                  <a:pt x="739" y="0"/>
                </a:lnTo>
                <a:lnTo>
                  <a:pt x="737" y="49"/>
                </a:lnTo>
                <a:lnTo>
                  <a:pt x="733" y="51"/>
                </a:lnTo>
                <a:lnTo>
                  <a:pt x="731" y="0"/>
                </a:lnTo>
                <a:lnTo>
                  <a:pt x="670" y="0"/>
                </a:lnTo>
                <a:lnTo>
                  <a:pt x="668" y="72"/>
                </a:lnTo>
                <a:lnTo>
                  <a:pt x="657" y="76"/>
                </a:lnTo>
                <a:lnTo>
                  <a:pt x="655" y="0"/>
                </a:lnTo>
                <a:lnTo>
                  <a:pt x="643" y="0"/>
                </a:lnTo>
                <a:lnTo>
                  <a:pt x="643" y="0"/>
                </a:lnTo>
                <a:lnTo>
                  <a:pt x="639" y="28"/>
                </a:lnTo>
                <a:lnTo>
                  <a:pt x="639" y="55"/>
                </a:lnTo>
                <a:lnTo>
                  <a:pt x="641" y="82"/>
                </a:lnTo>
                <a:lnTo>
                  <a:pt x="643" y="110"/>
                </a:lnTo>
                <a:lnTo>
                  <a:pt x="643" y="110"/>
                </a:lnTo>
                <a:close/>
                <a:moveTo>
                  <a:pt x="655" y="303"/>
                </a:moveTo>
                <a:lnTo>
                  <a:pt x="655" y="303"/>
                </a:lnTo>
                <a:lnTo>
                  <a:pt x="733" y="303"/>
                </a:lnTo>
                <a:lnTo>
                  <a:pt x="733" y="303"/>
                </a:lnTo>
                <a:lnTo>
                  <a:pt x="737" y="362"/>
                </a:lnTo>
                <a:lnTo>
                  <a:pt x="739" y="418"/>
                </a:lnTo>
                <a:lnTo>
                  <a:pt x="739" y="475"/>
                </a:lnTo>
                <a:lnTo>
                  <a:pt x="737" y="532"/>
                </a:lnTo>
                <a:lnTo>
                  <a:pt x="735" y="586"/>
                </a:lnTo>
                <a:lnTo>
                  <a:pt x="729" y="639"/>
                </a:lnTo>
                <a:lnTo>
                  <a:pt x="720" y="691"/>
                </a:lnTo>
                <a:lnTo>
                  <a:pt x="712" y="744"/>
                </a:lnTo>
                <a:lnTo>
                  <a:pt x="676" y="744"/>
                </a:lnTo>
                <a:lnTo>
                  <a:pt x="676" y="744"/>
                </a:lnTo>
                <a:lnTo>
                  <a:pt x="666" y="696"/>
                </a:lnTo>
                <a:lnTo>
                  <a:pt x="657" y="645"/>
                </a:lnTo>
                <a:lnTo>
                  <a:pt x="651" y="595"/>
                </a:lnTo>
                <a:lnTo>
                  <a:pt x="647" y="540"/>
                </a:lnTo>
                <a:lnTo>
                  <a:pt x="645" y="486"/>
                </a:lnTo>
                <a:lnTo>
                  <a:pt x="647" y="427"/>
                </a:lnTo>
                <a:lnTo>
                  <a:pt x="649" y="366"/>
                </a:lnTo>
                <a:lnTo>
                  <a:pt x="655" y="303"/>
                </a:lnTo>
                <a:lnTo>
                  <a:pt x="655" y="303"/>
                </a:lnTo>
                <a:close/>
                <a:moveTo>
                  <a:pt x="324" y="137"/>
                </a:moveTo>
                <a:lnTo>
                  <a:pt x="324" y="137"/>
                </a:lnTo>
                <a:lnTo>
                  <a:pt x="315" y="112"/>
                </a:lnTo>
                <a:lnTo>
                  <a:pt x="307" y="91"/>
                </a:lnTo>
                <a:lnTo>
                  <a:pt x="296" y="74"/>
                </a:lnTo>
                <a:lnTo>
                  <a:pt x="284" y="59"/>
                </a:lnTo>
                <a:lnTo>
                  <a:pt x="271" y="49"/>
                </a:lnTo>
                <a:lnTo>
                  <a:pt x="254" y="40"/>
                </a:lnTo>
                <a:lnTo>
                  <a:pt x="237" y="36"/>
                </a:lnTo>
                <a:lnTo>
                  <a:pt x="221" y="34"/>
                </a:lnTo>
                <a:lnTo>
                  <a:pt x="204" y="34"/>
                </a:lnTo>
                <a:lnTo>
                  <a:pt x="185" y="40"/>
                </a:lnTo>
                <a:lnTo>
                  <a:pt x="166" y="49"/>
                </a:lnTo>
                <a:lnTo>
                  <a:pt x="147" y="59"/>
                </a:lnTo>
                <a:lnTo>
                  <a:pt x="126" y="74"/>
                </a:lnTo>
                <a:lnTo>
                  <a:pt x="107" y="93"/>
                </a:lnTo>
                <a:lnTo>
                  <a:pt x="90" y="116"/>
                </a:lnTo>
                <a:lnTo>
                  <a:pt x="72" y="141"/>
                </a:lnTo>
                <a:lnTo>
                  <a:pt x="72" y="141"/>
                </a:lnTo>
                <a:lnTo>
                  <a:pt x="59" y="164"/>
                </a:lnTo>
                <a:lnTo>
                  <a:pt x="46" y="185"/>
                </a:lnTo>
                <a:lnTo>
                  <a:pt x="36" y="208"/>
                </a:lnTo>
                <a:lnTo>
                  <a:pt x="27" y="231"/>
                </a:lnTo>
                <a:lnTo>
                  <a:pt x="21" y="257"/>
                </a:lnTo>
                <a:lnTo>
                  <a:pt x="15" y="280"/>
                </a:lnTo>
                <a:lnTo>
                  <a:pt x="4" y="328"/>
                </a:lnTo>
                <a:lnTo>
                  <a:pt x="4" y="328"/>
                </a:lnTo>
                <a:lnTo>
                  <a:pt x="2" y="357"/>
                </a:lnTo>
                <a:lnTo>
                  <a:pt x="0" y="387"/>
                </a:lnTo>
                <a:lnTo>
                  <a:pt x="2" y="418"/>
                </a:lnTo>
                <a:lnTo>
                  <a:pt x="4" y="448"/>
                </a:lnTo>
                <a:lnTo>
                  <a:pt x="9" y="479"/>
                </a:lnTo>
                <a:lnTo>
                  <a:pt x="15" y="509"/>
                </a:lnTo>
                <a:lnTo>
                  <a:pt x="23" y="538"/>
                </a:lnTo>
                <a:lnTo>
                  <a:pt x="36" y="565"/>
                </a:lnTo>
                <a:lnTo>
                  <a:pt x="48" y="593"/>
                </a:lnTo>
                <a:lnTo>
                  <a:pt x="65" y="618"/>
                </a:lnTo>
                <a:lnTo>
                  <a:pt x="82" y="643"/>
                </a:lnTo>
                <a:lnTo>
                  <a:pt x="103" y="664"/>
                </a:lnTo>
                <a:lnTo>
                  <a:pt x="128" y="681"/>
                </a:lnTo>
                <a:lnTo>
                  <a:pt x="153" y="698"/>
                </a:lnTo>
                <a:lnTo>
                  <a:pt x="183" y="710"/>
                </a:lnTo>
                <a:lnTo>
                  <a:pt x="216" y="719"/>
                </a:lnTo>
                <a:lnTo>
                  <a:pt x="216" y="719"/>
                </a:lnTo>
                <a:lnTo>
                  <a:pt x="240" y="723"/>
                </a:lnTo>
                <a:lnTo>
                  <a:pt x="265" y="723"/>
                </a:lnTo>
                <a:lnTo>
                  <a:pt x="290" y="721"/>
                </a:lnTo>
                <a:lnTo>
                  <a:pt x="313" y="717"/>
                </a:lnTo>
                <a:lnTo>
                  <a:pt x="338" y="708"/>
                </a:lnTo>
                <a:lnTo>
                  <a:pt x="363" y="698"/>
                </a:lnTo>
                <a:lnTo>
                  <a:pt x="389" y="685"/>
                </a:lnTo>
                <a:lnTo>
                  <a:pt x="414" y="668"/>
                </a:lnTo>
                <a:lnTo>
                  <a:pt x="437" y="651"/>
                </a:lnTo>
                <a:lnTo>
                  <a:pt x="460" y="630"/>
                </a:lnTo>
                <a:lnTo>
                  <a:pt x="483" y="607"/>
                </a:lnTo>
                <a:lnTo>
                  <a:pt x="504" y="582"/>
                </a:lnTo>
                <a:lnTo>
                  <a:pt x="523" y="557"/>
                </a:lnTo>
                <a:lnTo>
                  <a:pt x="542" y="528"/>
                </a:lnTo>
                <a:lnTo>
                  <a:pt x="561" y="498"/>
                </a:lnTo>
                <a:lnTo>
                  <a:pt x="576" y="465"/>
                </a:lnTo>
                <a:lnTo>
                  <a:pt x="576" y="465"/>
                </a:lnTo>
                <a:lnTo>
                  <a:pt x="586" y="441"/>
                </a:lnTo>
                <a:lnTo>
                  <a:pt x="594" y="418"/>
                </a:lnTo>
                <a:lnTo>
                  <a:pt x="601" y="395"/>
                </a:lnTo>
                <a:lnTo>
                  <a:pt x="605" y="372"/>
                </a:lnTo>
                <a:lnTo>
                  <a:pt x="607" y="351"/>
                </a:lnTo>
                <a:lnTo>
                  <a:pt x="607" y="330"/>
                </a:lnTo>
                <a:lnTo>
                  <a:pt x="603" y="313"/>
                </a:lnTo>
                <a:lnTo>
                  <a:pt x="599" y="297"/>
                </a:lnTo>
                <a:lnTo>
                  <a:pt x="590" y="282"/>
                </a:lnTo>
                <a:lnTo>
                  <a:pt x="580" y="269"/>
                </a:lnTo>
                <a:lnTo>
                  <a:pt x="565" y="261"/>
                </a:lnTo>
                <a:lnTo>
                  <a:pt x="548" y="255"/>
                </a:lnTo>
                <a:lnTo>
                  <a:pt x="529" y="252"/>
                </a:lnTo>
                <a:lnTo>
                  <a:pt x="504" y="252"/>
                </a:lnTo>
                <a:lnTo>
                  <a:pt x="477" y="259"/>
                </a:lnTo>
                <a:lnTo>
                  <a:pt x="447" y="267"/>
                </a:lnTo>
                <a:lnTo>
                  <a:pt x="447" y="267"/>
                </a:lnTo>
                <a:lnTo>
                  <a:pt x="424" y="273"/>
                </a:lnTo>
                <a:lnTo>
                  <a:pt x="414" y="273"/>
                </a:lnTo>
                <a:lnTo>
                  <a:pt x="403" y="271"/>
                </a:lnTo>
                <a:lnTo>
                  <a:pt x="395" y="269"/>
                </a:lnTo>
                <a:lnTo>
                  <a:pt x="387" y="265"/>
                </a:lnTo>
                <a:lnTo>
                  <a:pt x="378" y="261"/>
                </a:lnTo>
                <a:lnTo>
                  <a:pt x="370" y="252"/>
                </a:lnTo>
                <a:lnTo>
                  <a:pt x="363" y="244"/>
                </a:lnTo>
                <a:lnTo>
                  <a:pt x="357" y="234"/>
                </a:lnTo>
                <a:lnTo>
                  <a:pt x="345" y="208"/>
                </a:lnTo>
                <a:lnTo>
                  <a:pt x="332" y="175"/>
                </a:lnTo>
                <a:lnTo>
                  <a:pt x="324" y="137"/>
                </a:lnTo>
                <a:lnTo>
                  <a:pt x="324" y="137"/>
                </a:lnTo>
                <a:close/>
                <a:moveTo>
                  <a:pt x="231" y="131"/>
                </a:moveTo>
                <a:lnTo>
                  <a:pt x="231" y="131"/>
                </a:lnTo>
                <a:lnTo>
                  <a:pt x="237" y="137"/>
                </a:lnTo>
                <a:lnTo>
                  <a:pt x="244" y="145"/>
                </a:lnTo>
                <a:lnTo>
                  <a:pt x="246" y="156"/>
                </a:lnTo>
                <a:lnTo>
                  <a:pt x="248" y="166"/>
                </a:lnTo>
                <a:lnTo>
                  <a:pt x="246" y="179"/>
                </a:lnTo>
                <a:lnTo>
                  <a:pt x="244" y="192"/>
                </a:lnTo>
                <a:lnTo>
                  <a:pt x="237" y="204"/>
                </a:lnTo>
                <a:lnTo>
                  <a:pt x="229" y="217"/>
                </a:lnTo>
                <a:lnTo>
                  <a:pt x="229" y="217"/>
                </a:lnTo>
                <a:lnTo>
                  <a:pt x="221" y="229"/>
                </a:lnTo>
                <a:lnTo>
                  <a:pt x="210" y="238"/>
                </a:lnTo>
                <a:lnTo>
                  <a:pt x="200" y="246"/>
                </a:lnTo>
                <a:lnTo>
                  <a:pt x="189" y="252"/>
                </a:lnTo>
                <a:lnTo>
                  <a:pt x="179" y="255"/>
                </a:lnTo>
                <a:lnTo>
                  <a:pt x="168" y="257"/>
                </a:lnTo>
                <a:lnTo>
                  <a:pt x="158" y="255"/>
                </a:lnTo>
                <a:lnTo>
                  <a:pt x="149" y="250"/>
                </a:lnTo>
                <a:lnTo>
                  <a:pt x="149" y="250"/>
                </a:lnTo>
                <a:lnTo>
                  <a:pt x="143" y="244"/>
                </a:lnTo>
                <a:lnTo>
                  <a:pt x="137" y="234"/>
                </a:lnTo>
                <a:lnTo>
                  <a:pt x="135" y="225"/>
                </a:lnTo>
                <a:lnTo>
                  <a:pt x="132" y="213"/>
                </a:lnTo>
                <a:lnTo>
                  <a:pt x="135" y="200"/>
                </a:lnTo>
                <a:lnTo>
                  <a:pt x="137" y="187"/>
                </a:lnTo>
                <a:lnTo>
                  <a:pt x="143" y="175"/>
                </a:lnTo>
                <a:lnTo>
                  <a:pt x="149" y="162"/>
                </a:lnTo>
                <a:lnTo>
                  <a:pt x="149" y="162"/>
                </a:lnTo>
                <a:lnTo>
                  <a:pt x="160" y="152"/>
                </a:lnTo>
                <a:lnTo>
                  <a:pt x="168" y="141"/>
                </a:lnTo>
                <a:lnTo>
                  <a:pt x="181" y="135"/>
                </a:lnTo>
                <a:lnTo>
                  <a:pt x="191" y="129"/>
                </a:lnTo>
                <a:lnTo>
                  <a:pt x="202" y="126"/>
                </a:lnTo>
                <a:lnTo>
                  <a:pt x="212" y="124"/>
                </a:lnTo>
                <a:lnTo>
                  <a:pt x="223" y="126"/>
                </a:lnTo>
                <a:lnTo>
                  <a:pt x="231" y="131"/>
                </a:lnTo>
                <a:lnTo>
                  <a:pt x="231" y="131"/>
                </a:lnTo>
                <a:close/>
                <a:moveTo>
                  <a:pt x="124" y="364"/>
                </a:moveTo>
                <a:lnTo>
                  <a:pt x="124" y="364"/>
                </a:lnTo>
                <a:lnTo>
                  <a:pt x="128" y="368"/>
                </a:lnTo>
                <a:lnTo>
                  <a:pt x="132" y="372"/>
                </a:lnTo>
                <a:lnTo>
                  <a:pt x="137" y="378"/>
                </a:lnTo>
                <a:lnTo>
                  <a:pt x="139" y="385"/>
                </a:lnTo>
                <a:lnTo>
                  <a:pt x="139" y="393"/>
                </a:lnTo>
                <a:lnTo>
                  <a:pt x="139" y="399"/>
                </a:lnTo>
                <a:lnTo>
                  <a:pt x="137" y="406"/>
                </a:lnTo>
                <a:lnTo>
                  <a:pt x="132" y="412"/>
                </a:lnTo>
                <a:lnTo>
                  <a:pt x="132" y="412"/>
                </a:lnTo>
                <a:lnTo>
                  <a:pt x="128" y="416"/>
                </a:lnTo>
                <a:lnTo>
                  <a:pt x="122" y="420"/>
                </a:lnTo>
                <a:lnTo>
                  <a:pt x="116" y="425"/>
                </a:lnTo>
                <a:lnTo>
                  <a:pt x="109" y="427"/>
                </a:lnTo>
                <a:lnTo>
                  <a:pt x="103" y="427"/>
                </a:lnTo>
                <a:lnTo>
                  <a:pt x="97" y="427"/>
                </a:lnTo>
                <a:lnTo>
                  <a:pt x="90" y="425"/>
                </a:lnTo>
                <a:lnTo>
                  <a:pt x="84" y="420"/>
                </a:lnTo>
                <a:lnTo>
                  <a:pt x="84" y="420"/>
                </a:lnTo>
                <a:lnTo>
                  <a:pt x="78" y="416"/>
                </a:lnTo>
                <a:lnTo>
                  <a:pt x="74" y="410"/>
                </a:lnTo>
                <a:lnTo>
                  <a:pt x="72" y="406"/>
                </a:lnTo>
                <a:lnTo>
                  <a:pt x="69" y="399"/>
                </a:lnTo>
                <a:lnTo>
                  <a:pt x="69" y="391"/>
                </a:lnTo>
                <a:lnTo>
                  <a:pt x="69" y="385"/>
                </a:lnTo>
                <a:lnTo>
                  <a:pt x="72" y="378"/>
                </a:lnTo>
                <a:lnTo>
                  <a:pt x="76" y="372"/>
                </a:lnTo>
                <a:lnTo>
                  <a:pt x="76" y="372"/>
                </a:lnTo>
                <a:lnTo>
                  <a:pt x="80" y="368"/>
                </a:lnTo>
                <a:lnTo>
                  <a:pt x="84" y="364"/>
                </a:lnTo>
                <a:lnTo>
                  <a:pt x="90" y="360"/>
                </a:lnTo>
                <a:lnTo>
                  <a:pt x="97" y="357"/>
                </a:lnTo>
                <a:lnTo>
                  <a:pt x="103" y="357"/>
                </a:lnTo>
                <a:lnTo>
                  <a:pt x="111" y="357"/>
                </a:lnTo>
                <a:lnTo>
                  <a:pt x="118" y="360"/>
                </a:lnTo>
                <a:lnTo>
                  <a:pt x="124" y="364"/>
                </a:lnTo>
                <a:lnTo>
                  <a:pt x="124" y="364"/>
                </a:lnTo>
                <a:close/>
                <a:moveTo>
                  <a:pt x="153" y="498"/>
                </a:moveTo>
                <a:lnTo>
                  <a:pt x="153" y="498"/>
                </a:lnTo>
                <a:lnTo>
                  <a:pt x="158" y="502"/>
                </a:lnTo>
                <a:lnTo>
                  <a:pt x="162" y="509"/>
                </a:lnTo>
                <a:lnTo>
                  <a:pt x="166" y="515"/>
                </a:lnTo>
                <a:lnTo>
                  <a:pt x="168" y="521"/>
                </a:lnTo>
                <a:lnTo>
                  <a:pt x="168" y="528"/>
                </a:lnTo>
                <a:lnTo>
                  <a:pt x="168" y="534"/>
                </a:lnTo>
                <a:lnTo>
                  <a:pt x="166" y="540"/>
                </a:lnTo>
                <a:lnTo>
                  <a:pt x="162" y="546"/>
                </a:lnTo>
                <a:lnTo>
                  <a:pt x="162" y="546"/>
                </a:lnTo>
                <a:lnTo>
                  <a:pt x="158" y="553"/>
                </a:lnTo>
                <a:lnTo>
                  <a:pt x="151" y="557"/>
                </a:lnTo>
                <a:lnTo>
                  <a:pt x="145" y="559"/>
                </a:lnTo>
                <a:lnTo>
                  <a:pt x="139" y="561"/>
                </a:lnTo>
                <a:lnTo>
                  <a:pt x="132" y="563"/>
                </a:lnTo>
                <a:lnTo>
                  <a:pt x="126" y="561"/>
                </a:lnTo>
                <a:lnTo>
                  <a:pt x="120" y="559"/>
                </a:lnTo>
                <a:lnTo>
                  <a:pt x="114" y="557"/>
                </a:lnTo>
                <a:lnTo>
                  <a:pt x="114" y="557"/>
                </a:lnTo>
                <a:lnTo>
                  <a:pt x="107" y="553"/>
                </a:lnTo>
                <a:lnTo>
                  <a:pt x="103" y="546"/>
                </a:lnTo>
                <a:lnTo>
                  <a:pt x="101" y="540"/>
                </a:lnTo>
                <a:lnTo>
                  <a:pt x="99" y="534"/>
                </a:lnTo>
                <a:lnTo>
                  <a:pt x="99" y="528"/>
                </a:lnTo>
                <a:lnTo>
                  <a:pt x="99" y="521"/>
                </a:lnTo>
                <a:lnTo>
                  <a:pt x="101" y="515"/>
                </a:lnTo>
                <a:lnTo>
                  <a:pt x="105" y="509"/>
                </a:lnTo>
                <a:lnTo>
                  <a:pt x="105" y="509"/>
                </a:lnTo>
                <a:lnTo>
                  <a:pt x="109" y="502"/>
                </a:lnTo>
                <a:lnTo>
                  <a:pt x="114" y="498"/>
                </a:lnTo>
                <a:lnTo>
                  <a:pt x="120" y="496"/>
                </a:lnTo>
                <a:lnTo>
                  <a:pt x="126" y="494"/>
                </a:lnTo>
                <a:lnTo>
                  <a:pt x="132" y="492"/>
                </a:lnTo>
                <a:lnTo>
                  <a:pt x="141" y="494"/>
                </a:lnTo>
                <a:lnTo>
                  <a:pt x="147" y="496"/>
                </a:lnTo>
                <a:lnTo>
                  <a:pt x="153" y="498"/>
                </a:lnTo>
                <a:lnTo>
                  <a:pt x="153" y="498"/>
                </a:lnTo>
                <a:close/>
                <a:moveTo>
                  <a:pt x="275" y="586"/>
                </a:moveTo>
                <a:lnTo>
                  <a:pt x="275" y="586"/>
                </a:lnTo>
                <a:lnTo>
                  <a:pt x="282" y="591"/>
                </a:lnTo>
                <a:lnTo>
                  <a:pt x="286" y="597"/>
                </a:lnTo>
                <a:lnTo>
                  <a:pt x="288" y="601"/>
                </a:lnTo>
                <a:lnTo>
                  <a:pt x="290" y="607"/>
                </a:lnTo>
                <a:lnTo>
                  <a:pt x="290" y="616"/>
                </a:lnTo>
                <a:lnTo>
                  <a:pt x="290" y="622"/>
                </a:lnTo>
                <a:lnTo>
                  <a:pt x="288" y="628"/>
                </a:lnTo>
                <a:lnTo>
                  <a:pt x="286" y="635"/>
                </a:lnTo>
                <a:lnTo>
                  <a:pt x="286" y="635"/>
                </a:lnTo>
                <a:lnTo>
                  <a:pt x="279" y="639"/>
                </a:lnTo>
                <a:lnTo>
                  <a:pt x="275" y="643"/>
                </a:lnTo>
                <a:lnTo>
                  <a:pt x="269" y="647"/>
                </a:lnTo>
                <a:lnTo>
                  <a:pt x="263" y="649"/>
                </a:lnTo>
                <a:lnTo>
                  <a:pt x="256" y="649"/>
                </a:lnTo>
                <a:lnTo>
                  <a:pt x="250" y="649"/>
                </a:lnTo>
                <a:lnTo>
                  <a:pt x="244" y="647"/>
                </a:lnTo>
                <a:lnTo>
                  <a:pt x="237" y="643"/>
                </a:lnTo>
                <a:lnTo>
                  <a:pt x="237" y="643"/>
                </a:lnTo>
                <a:lnTo>
                  <a:pt x="231" y="639"/>
                </a:lnTo>
                <a:lnTo>
                  <a:pt x="227" y="635"/>
                </a:lnTo>
                <a:lnTo>
                  <a:pt x="223" y="628"/>
                </a:lnTo>
                <a:lnTo>
                  <a:pt x="223" y="622"/>
                </a:lnTo>
                <a:lnTo>
                  <a:pt x="221" y="614"/>
                </a:lnTo>
                <a:lnTo>
                  <a:pt x="223" y="607"/>
                </a:lnTo>
                <a:lnTo>
                  <a:pt x="225" y="601"/>
                </a:lnTo>
                <a:lnTo>
                  <a:pt x="227" y="595"/>
                </a:lnTo>
                <a:lnTo>
                  <a:pt x="227" y="595"/>
                </a:lnTo>
                <a:lnTo>
                  <a:pt x="231" y="591"/>
                </a:lnTo>
                <a:lnTo>
                  <a:pt x="237" y="586"/>
                </a:lnTo>
                <a:lnTo>
                  <a:pt x="244" y="582"/>
                </a:lnTo>
                <a:lnTo>
                  <a:pt x="250" y="580"/>
                </a:lnTo>
                <a:lnTo>
                  <a:pt x="256" y="580"/>
                </a:lnTo>
                <a:lnTo>
                  <a:pt x="263" y="580"/>
                </a:lnTo>
                <a:lnTo>
                  <a:pt x="269" y="582"/>
                </a:lnTo>
                <a:lnTo>
                  <a:pt x="275" y="586"/>
                </a:lnTo>
                <a:lnTo>
                  <a:pt x="275" y="586"/>
                </a:lnTo>
                <a:close/>
                <a:moveTo>
                  <a:pt x="399" y="561"/>
                </a:moveTo>
                <a:lnTo>
                  <a:pt x="399" y="561"/>
                </a:lnTo>
                <a:lnTo>
                  <a:pt x="405" y="565"/>
                </a:lnTo>
                <a:lnTo>
                  <a:pt x="410" y="572"/>
                </a:lnTo>
                <a:lnTo>
                  <a:pt x="412" y="576"/>
                </a:lnTo>
                <a:lnTo>
                  <a:pt x="414" y="584"/>
                </a:lnTo>
                <a:lnTo>
                  <a:pt x="414" y="591"/>
                </a:lnTo>
                <a:lnTo>
                  <a:pt x="414" y="597"/>
                </a:lnTo>
                <a:lnTo>
                  <a:pt x="412" y="603"/>
                </a:lnTo>
                <a:lnTo>
                  <a:pt x="408" y="609"/>
                </a:lnTo>
                <a:lnTo>
                  <a:pt x="408" y="609"/>
                </a:lnTo>
                <a:lnTo>
                  <a:pt x="403" y="614"/>
                </a:lnTo>
                <a:lnTo>
                  <a:pt x="399" y="620"/>
                </a:lnTo>
                <a:lnTo>
                  <a:pt x="393" y="622"/>
                </a:lnTo>
                <a:lnTo>
                  <a:pt x="387" y="624"/>
                </a:lnTo>
                <a:lnTo>
                  <a:pt x="380" y="624"/>
                </a:lnTo>
                <a:lnTo>
                  <a:pt x="372" y="624"/>
                </a:lnTo>
                <a:lnTo>
                  <a:pt x="366" y="622"/>
                </a:lnTo>
                <a:lnTo>
                  <a:pt x="359" y="618"/>
                </a:lnTo>
                <a:lnTo>
                  <a:pt x="359" y="618"/>
                </a:lnTo>
                <a:lnTo>
                  <a:pt x="355" y="614"/>
                </a:lnTo>
                <a:lnTo>
                  <a:pt x="351" y="609"/>
                </a:lnTo>
                <a:lnTo>
                  <a:pt x="347" y="603"/>
                </a:lnTo>
                <a:lnTo>
                  <a:pt x="345" y="597"/>
                </a:lnTo>
                <a:lnTo>
                  <a:pt x="345" y="588"/>
                </a:lnTo>
                <a:lnTo>
                  <a:pt x="345" y="582"/>
                </a:lnTo>
                <a:lnTo>
                  <a:pt x="347" y="576"/>
                </a:lnTo>
                <a:lnTo>
                  <a:pt x="351" y="570"/>
                </a:lnTo>
                <a:lnTo>
                  <a:pt x="351" y="570"/>
                </a:lnTo>
                <a:lnTo>
                  <a:pt x="355" y="565"/>
                </a:lnTo>
                <a:lnTo>
                  <a:pt x="361" y="561"/>
                </a:lnTo>
                <a:lnTo>
                  <a:pt x="368" y="557"/>
                </a:lnTo>
                <a:lnTo>
                  <a:pt x="374" y="555"/>
                </a:lnTo>
                <a:lnTo>
                  <a:pt x="380" y="555"/>
                </a:lnTo>
                <a:lnTo>
                  <a:pt x="387" y="555"/>
                </a:lnTo>
                <a:lnTo>
                  <a:pt x="393" y="557"/>
                </a:lnTo>
                <a:lnTo>
                  <a:pt x="399" y="561"/>
                </a:lnTo>
                <a:lnTo>
                  <a:pt x="399" y="561"/>
                </a:lnTo>
                <a:close/>
                <a:moveTo>
                  <a:pt x="479" y="444"/>
                </a:moveTo>
                <a:lnTo>
                  <a:pt x="479" y="444"/>
                </a:lnTo>
                <a:lnTo>
                  <a:pt x="485" y="448"/>
                </a:lnTo>
                <a:lnTo>
                  <a:pt x="489" y="452"/>
                </a:lnTo>
                <a:lnTo>
                  <a:pt x="494" y="458"/>
                </a:lnTo>
                <a:lnTo>
                  <a:pt x="494" y="465"/>
                </a:lnTo>
                <a:lnTo>
                  <a:pt x="496" y="471"/>
                </a:lnTo>
                <a:lnTo>
                  <a:pt x="494" y="479"/>
                </a:lnTo>
                <a:lnTo>
                  <a:pt x="492" y="486"/>
                </a:lnTo>
                <a:lnTo>
                  <a:pt x="489" y="492"/>
                </a:lnTo>
                <a:lnTo>
                  <a:pt x="489" y="492"/>
                </a:lnTo>
                <a:lnTo>
                  <a:pt x="485" y="496"/>
                </a:lnTo>
                <a:lnTo>
                  <a:pt x="479" y="500"/>
                </a:lnTo>
                <a:lnTo>
                  <a:pt x="473" y="504"/>
                </a:lnTo>
                <a:lnTo>
                  <a:pt x="466" y="507"/>
                </a:lnTo>
                <a:lnTo>
                  <a:pt x="460" y="507"/>
                </a:lnTo>
                <a:lnTo>
                  <a:pt x="454" y="507"/>
                </a:lnTo>
                <a:lnTo>
                  <a:pt x="447" y="504"/>
                </a:lnTo>
                <a:lnTo>
                  <a:pt x="441" y="500"/>
                </a:lnTo>
                <a:lnTo>
                  <a:pt x="441" y="500"/>
                </a:lnTo>
                <a:lnTo>
                  <a:pt x="435" y="496"/>
                </a:lnTo>
                <a:lnTo>
                  <a:pt x="431" y="490"/>
                </a:lnTo>
                <a:lnTo>
                  <a:pt x="429" y="483"/>
                </a:lnTo>
                <a:lnTo>
                  <a:pt x="426" y="477"/>
                </a:lnTo>
                <a:lnTo>
                  <a:pt x="424" y="471"/>
                </a:lnTo>
                <a:lnTo>
                  <a:pt x="426" y="465"/>
                </a:lnTo>
                <a:lnTo>
                  <a:pt x="429" y="458"/>
                </a:lnTo>
                <a:lnTo>
                  <a:pt x="431" y="452"/>
                </a:lnTo>
                <a:lnTo>
                  <a:pt x="431" y="452"/>
                </a:lnTo>
                <a:lnTo>
                  <a:pt x="437" y="446"/>
                </a:lnTo>
                <a:lnTo>
                  <a:pt x="441" y="441"/>
                </a:lnTo>
                <a:lnTo>
                  <a:pt x="447" y="439"/>
                </a:lnTo>
                <a:lnTo>
                  <a:pt x="454" y="437"/>
                </a:lnTo>
                <a:lnTo>
                  <a:pt x="460" y="437"/>
                </a:lnTo>
                <a:lnTo>
                  <a:pt x="466" y="437"/>
                </a:lnTo>
                <a:lnTo>
                  <a:pt x="473" y="439"/>
                </a:lnTo>
                <a:lnTo>
                  <a:pt x="479" y="444"/>
                </a:lnTo>
                <a:lnTo>
                  <a:pt x="479" y="444"/>
                </a:lnTo>
                <a:close/>
                <a:moveTo>
                  <a:pt x="729" y="248"/>
                </a:moveTo>
                <a:lnTo>
                  <a:pt x="737" y="244"/>
                </a:lnTo>
                <a:lnTo>
                  <a:pt x="737" y="213"/>
                </a:lnTo>
                <a:lnTo>
                  <a:pt x="735" y="213"/>
                </a:lnTo>
                <a:lnTo>
                  <a:pt x="750" y="122"/>
                </a:lnTo>
                <a:lnTo>
                  <a:pt x="643" y="122"/>
                </a:lnTo>
                <a:lnTo>
                  <a:pt x="655" y="213"/>
                </a:lnTo>
                <a:lnTo>
                  <a:pt x="651" y="213"/>
                </a:lnTo>
                <a:lnTo>
                  <a:pt x="651" y="244"/>
                </a:lnTo>
                <a:lnTo>
                  <a:pt x="662" y="248"/>
                </a:lnTo>
                <a:lnTo>
                  <a:pt x="651" y="252"/>
                </a:lnTo>
                <a:lnTo>
                  <a:pt x="651" y="284"/>
                </a:lnTo>
                <a:lnTo>
                  <a:pt x="737" y="284"/>
                </a:lnTo>
                <a:lnTo>
                  <a:pt x="737" y="252"/>
                </a:lnTo>
                <a:lnTo>
                  <a:pt x="729" y="248"/>
                </a:lnTo>
                <a:lnTo>
                  <a:pt x="729" y="248"/>
                </a:lnTo>
                <a:close/>
                <a:moveTo>
                  <a:pt x="664" y="133"/>
                </a:moveTo>
                <a:lnTo>
                  <a:pt x="681" y="133"/>
                </a:lnTo>
                <a:lnTo>
                  <a:pt x="687" y="213"/>
                </a:lnTo>
                <a:lnTo>
                  <a:pt x="672" y="213"/>
                </a:lnTo>
                <a:lnTo>
                  <a:pt x="664" y="133"/>
                </a:lnTo>
                <a:lnTo>
                  <a:pt x="664" y="133"/>
                </a:lnTo>
                <a:close/>
                <a:moveTo>
                  <a:pt x="674" y="223"/>
                </a:moveTo>
                <a:lnTo>
                  <a:pt x="685" y="223"/>
                </a:lnTo>
                <a:lnTo>
                  <a:pt x="685" y="238"/>
                </a:lnTo>
                <a:lnTo>
                  <a:pt x="674" y="238"/>
                </a:lnTo>
                <a:lnTo>
                  <a:pt x="674" y="223"/>
                </a:lnTo>
                <a:lnTo>
                  <a:pt x="674" y="223"/>
                </a:lnTo>
                <a:close/>
                <a:moveTo>
                  <a:pt x="674" y="259"/>
                </a:moveTo>
                <a:lnTo>
                  <a:pt x="685" y="259"/>
                </a:lnTo>
                <a:lnTo>
                  <a:pt x="685" y="273"/>
                </a:lnTo>
                <a:lnTo>
                  <a:pt x="674" y="273"/>
                </a:lnTo>
                <a:lnTo>
                  <a:pt x="674" y="259"/>
                </a:lnTo>
                <a:close/>
              </a:path>
            </a:pathLst>
          </a:custGeom>
          <a:solidFill>
            <a:schemeClr val="bg1"/>
          </a:solidFill>
          <a:ln w="9525">
            <a:noFill/>
          </a:ln>
        </p:spPr>
        <p:txBody>
          <a:bodyPr/>
          <a:p>
            <a:endParaRPr altLang="en-US" lang="zh-CN"/>
          </a:p>
        </p:txBody>
      </p:sp>
      <p:sp>
        <p:nvSpPr>
          <p:cNvPr id="1049480" name="Freeform 12"/>
          <p:cNvSpPr>
            <a:spLocks noEditPoints="1"/>
          </p:cNvSpPr>
          <p:nvPr/>
        </p:nvSpPr>
        <p:spPr>
          <a:xfrm>
            <a:off x="2390775" y="3622675"/>
            <a:ext cx="190500" cy="209550"/>
          </a:xfrm>
          <a:custGeom>
            <a:avLst/>
            <a:ahLst/>
            <a:cxnLst>
              <a:cxn ang="0">
                <a:pos x="467" y="0"/>
              </a:cxn>
              <a:cxn ang="0">
                <a:pos x="696" y="139"/>
              </a:cxn>
              <a:cxn ang="0">
                <a:pos x="433" y="571"/>
              </a:cxn>
              <a:cxn ang="0">
                <a:pos x="311" y="647"/>
              </a:cxn>
              <a:cxn ang="0">
                <a:pos x="189" y="655"/>
              </a:cxn>
              <a:cxn ang="0">
                <a:pos x="206" y="433"/>
              </a:cxn>
              <a:cxn ang="0">
                <a:pos x="467" y="0"/>
              </a:cxn>
              <a:cxn ang="0">
                <a:pos x="467" y="0"/>
              </a:cxn>
              <a:cxn ang="0">
                <a:pos x="685" y="827"/>
              </a:cxn>
              <a:cxn ang="0">
                <a:pos x="702" y="743"/>
              </a:cxn>
              <a:cxn ang="0">
                <a:pos x="450" y="737"/>
              </a:cxn>
              <a:cxn ang="0">
                <a:pos x="767" y="716"/>
              </a:cxn>
              <a:cxn ang="0">
                <a:pos x="767" y="685"/>
              </a:cxn>
              <a:cxn ang="0">
                <a:pos x="675" y="674"/>
              </a:cxn>
              <a:cxn ang="0">
                <a:pos x="765" y="661"/>
              </a:cxn>
              <a:cxn ang="0">
                <a:pos x="731" y="596"/>
              </a:cxn>
              <a:cxn ang="0">
                <a:pos x="498" y="571"/>
              </a:cxn>
              <a:cxn ang="0">
                <a:pos x="490" y="634"/>
              </a:cxn>
              <a:cxn ang="0">
                <a:pos x="593" y="657"/>
              </a:cxn>
              <a:cxn ang="0">
                <a:pos x="0" y="685"/>
              </a:cxn>
              <a:cxn ang="0">
                <a:pos x="9" y="748"/>
              </a:cxn>
              <a:cxn ang="0">
                <a:pos x="391" y="790"/>
              </a:cxn>
              <a:cxn ang="0">
                <a:pos x="242" y="794"/>
              </a:cxn>
              <a:cxn ang="0">
                <a:pos x="250" y="840"/>
              </a:cxn>
              <a:cxn ang="0">
                <a:pos x="685" y="827"/>
              </a:cxn>
              <a:cxn ang="0">
                <a:pos x="685" y="827"/>
              </a:cxn>
              <a:cxn ang="0">
                <a:pos x="301" y="601"/>
              </a:cxn>
              <a:cxn ang="0">
                <a:pos x="391" y="546"/>
              </a:cxn>
              <a:cxn ang="0">
                <a:pos x="248" y="460"/>
              </a:cxn>
              <a:cxn ang="0">
                <a:pos x="240" y="565"/>
              </a:cxn>
              <a:cxn ang="0">
                <a:pos x="301" y="601"/>
              </a:cxn>
              <a:cxn ang="0">
                <a:pos x="301" y="601"/>
              </a:cxn>
              <a:cxn ang="0">
                <a:pos x="616" y="139"/>
              </a:cxn>
              <a:cxn ang="0">
                <a:pos x="406" y="485"/>
              </a:cxn>
              <a:cxn ang="0">
                <a:pos x="429" y="500"/>
              </a:cxn>
              <a:cxn ang="0">
                <a:pos x="639" y="151"/>
              </a:cxn>
              <a:cxn ang="0">
                <a:pos x="616" y="139"/>
              </a:cxn>
              <a:cxn ang="0">
                <a:pos x="616" y="139"/>
              </a:cxn>
              <a:cxn ang="0">
                <a:pos x="483" y="59"/>
              </a:cxn>
              <a:cxn ang="0">
                <a:pos x="273" y="405"/>
              </a:cxn>
              <a:cxn ang="0">
                <a:pos x="320" y="433"/>
              </a:cxn>
              <a:cxn ang="0">
                <a:pos x="530" y="86"/>
              </a:cxn>
              <a:cxn ang="0">
                <a:pos x="483" y="59"/>
              </a:cxn>
            </a:cxnLst>
            <a:rect l="0" t="0" r="0" b="0"/>
            <a:pathLst>
              <a:path w="767" h="840">
                <a:moveTo>
                  <a:pt x="467" y="0"/>
                </a:moveTo>
                <a:lnTo>
                  <a:pt x="696" y="139"/>
                </a:lnTo>
                <a:lnTo>
                  <a:pt x="433" y="571"/>
                </a:lnTo>
                <a:lnTo>
                  <a:pt x="311" y="647"/>
                </a:lnTo>
                <a:lnTo>
                  <a:pt x="189" y="655"/>
                </a:lnTo>
                <a:lnTo>
                  <a:pt x="206" y="433"/>
                </a:lnTo>
                <a:lnTo>
                  <a:pt x="467" y="0"/>
                </a:lnTo>
                <a:lnTo>
                  <a:pt x="467" y="0"/>
                </a:lnTo>
                <a:close/>
                <a:moveTo>
                  <a:pt x="685" y="827"/>
                </a:moveTo>
                <a:lnTo>
                  <a:pt x="702" y="743"/>
                </a:lnTo>
                <a:lnTo>
                  <a:pt x="450" y="737"/>
                </a:lnTo>
                <a:lnTo>
                  <a:pt x="767" y="716"/>
                </a:lnTo>
                <a:lnTo>
                  <a:pt x="767" y="685"/>
                </a:lnTo>
                <a:lnTo>
                  <a:pt x="675" y="674"/>
                </a:lnTo>
                <a:lnTo>
                  <a:pt x="765" y="661"/>
                </a:lnTo>
                <a:lnTo>
                  <a:pt x="731" y="596"/>
                </a:lnTo>
                <a:lnTo>
                  <a:pt x="498" y="571"/>
                </a:lnTo>
                <a:lnTo>
                  <a:pt x="490" y="634"/>
                </a:lnTo>
                <a:lnTo>
                  <a:pt x="593" y="657"/>
                </a:lnTo>
                <a:lnTo>
                  <a:pt x="0" y="685"/>
                </a:lnTo>
                <a:lnTo>
                  <a:pt x="9" y="748"/>
                </a:lnTo>
                <a:lnTo>
                  <a:pt x="391" y="790"/>
                </a:lnTo>
                <a:lnTo>
                  <a:pt x="242" y="794"/>
                </a:lnTo>
                <a:lnTo>
                  <a:pt x="250" y="840"/>
                </a:lnTo>
                <a:lnTo>
                  <a:pt x="685" y="827"/>
                </a:lnTo>
                <a:lnTo>
                  <a:pt x="685" y="827"/>
                </a:lnTo>
                <a:close/>
                <a:moveTo>
                  <a:pt x="301" y="601"/>
                </a:moveTo>
                <a:lnTo>
                  <a:pt x="391" y="546"/>
                </a:lnTo>
                <a:lnTo>
                  <a:pt x="248" y="460"/>
                </a:lnTo>
                <a:lnTo>
                  <a:pt x="240" y="565"/>
                </a:lnTo>
                <a:lnTo>
                  <a:pt x="301" y="601"/>
                </a:lnTo>
                <a:lnTo>
                  <a:pt x="301" y="601"/>
                </a:lnTo>
                <a:close/>
                <a:moveTo>
                  <a:pt x="616" y="139"/>
                </a:moveTo>
                <a:lnTo>
                  <a:pt x="406" y="485"/>
                </a:lnTo>
                <a:lnTo>
                  <a:pt x="429" y="500"/>
                </a:lnTo>
                <a:lnTo>
                  <a:pt x="639" y="151"/>
                </a:lnTo>
                <a:lnTo>
                  <a:pt x="616" y="139"/>
                </a:lnTo>
                <a:lnTo>
                  <a:pt x="616" y="139"/>
                </a:lnTo>
                <a:close/>
                <a:moveTo>
                  <a:pt x="483" y="59"/>
                </a:moveTo>
                <a:lnTo>
                  <a:pt x="273" y="405"/>
                </a:lnTo>
                <a:lnTo>
                  <a:pt x="320" y="433"/>
                </a:lnTo>
                <a:lnTo>
                  <a:pt x="530" y="86"/>
                </a:lnTo>
                <a:lnTo>
                  <a:pt x="483" y="59"/>
                </a:lnTo>
                <a:close/>
              </a:path>
            </a:pathLst>
          </a:custGeom>
          <a:solidFill>
            <a:schemeClr val="bg1"/>
          </a:solidFill>
          <a:ln w="9525">
            <a:noFill/>
          </a:ln>
        </p:spPr>
        <p:txBody>
          <a:bodyPr/>
          <a:p>
            <a:endParaRPr altLang="en-US" lang="zh-CN"/>
          </a:p>
        </p:txBody>
      </p:sp>
      <p:sp>
        <p:nvSpPr>
          <p:cNvPr id="1049481" name="Freeform 13"/>
          <p:cNvSpPr>
            <a:spLocks noEditPoints="1"/>
          </p:cNvSpPr>
          <p:nvPr/>
        </p:nvSpPr>
        <p:spPr>
          <a:xfrm>
            <a:off x="1208088" y="3622675"/>
            <a:ext cx="198437" cy="174625"/>
          </a:xfrm>
          <a:custGeom>
            <a:avLst/>
            <a:ahLst/>
            <a:cxnLst>
              <a:cxn ang="0">
                <a:pos x="676" y="475"/>
              </a:cxn>
              <a:cxn ang="0">
                <a:pos x="470" y="561"/>
              </a:cxn>
              <a:cxn ang="0">
                <a:pos x="772" y="689"/>
              </a:cxn>
              <a:cxn ang="0">
                <a:pos x="63" y="326"/>
              </a:cxn>
              <a:cxn ang="0">
                <a:pos x="67" y="357"/>
              </a:cxn>
              <a:cxn ang="0">
                <a:pos x="82" y="384"/>
              </a:cxn>
              <a:cxn ang="0">
                <a:pos x="100" y="403"/>
              </a:cxn>
              <a:cxn ang="0">
                <a:pos x="58" y="389"/>
              </a:cxn>
              <a:cxn ang="0">
                <a:pos x="46" y="361"/>
              </a:cxn>
              <a:cxn ang="0">
                <a:pos x="63" y="326"/>
              </a:cxn>
              <a:cxn ang="0">
                <a:pos x="170" y="393"/>
              </a:cxn>
              <a:cxn ang="0">
                <a:pos x="174" y="359"/>
              </a:cxn>
              <a:cxn ang="0">
                <a:pos x="149" y="300"/>
              </a:cxn>
              <a:cxn ang="0">
                <a:pos x="124" y="246"/>
              </a:cxn>
              <a:cxn ang="0">
                <a:pos x="132" y="218"/>
              </a:cxn>
              <a:cxn ang="0">
                <a:pos x="184" y="252"/>
              </a:cxn>
              <a:cxn ang="0">
                <a:pos x="237" y="273"/>
              </a:cxn>
              <a:cxn ang="0">
                <a:pos x="281" y="271"/>
              </a:cxn>
              <a:cxn ang="0">
                <a:pos x="331" y="244"/>
              </a:cxn>
              <a:cxn ang="0">
                <a:pos x="365" y="145"/>
              </a:cxn>
              <a:cxn ang="0">
                <a:pos x="329" y="132"/>
              </a:cxn>
              <a:cxn ang="0">
                <a:pos x="245" y="122"/>
              </a:cxn>
              <a:cxn ang="0">
                <a:pos x="136" y="147"/>
              </a:cxn>
              <a:cxn ang="0">
                <a:pos x="163" y="122"/>
              </a:cxn>
              <a:cxn ang="0">
                <a:pos x="203" y="99"/>
              </a:cxn>
              <a:cxn ang="0">
                <a:pos x="247" y="90"/>
              </a:cxn>
              <a:cxn ang="0">
                <a:pos x="304" y="99"/>
              </a:cxn>
              <a:cxn ang="0">
                <a:pos x="359" y="103"/>
              </a:cxn>
              <a:cxn ang="0">
                <a:pos x="313" y="69"/>
              </a:cxn>
              <a:cxn ang="0">
                <a:pos x="250" y="50"/>
              </a:cxn>
              <a:cxn ang="0">
                <a:pos x="191" y="63"/>
              </a:cxn>
              <a:cxn ang="0">
                <a:pos x="136" y="101"/>
              </a:cxn>
              <a:cxn ang="0">
                <a:pos x="48" y="195"/>
              </a:cxn>
              <a:cxn ang="0">
                <a:pos x="46" y="210"/>
              </a:cxn>
              <a:cxn ang="0">
                <a:pos x="48" y="269"/>
              </a:cxn>
              <a:cxn ang="0">
                <a:pos x="25" y="338"/>
              </a:cxn>
              <a:cxn ang="0">
                <a:pos x="14" y="363"/>
              </a:cxn>
              <a:cxn ang="0">
                <a:pos x="19" y="384"/>
              </a:cxn>
              <a:cxn ang="0">
                <a:pos x="42" y="407"/>
              </a:cxn>
              <a:cxn ang="0">
                <a:pos x="75" y="420"/>
              </a:cxn>
              <a:cxn ang="0">
                <a:pos x="136" y="416"/>
              </a:cxn>
              <a:cxn ang="0">
                <a:pos x="163" y="399"/>
              </a:cxn>
              <a:cxn ang="0">
                <a:pos x="388" y="95"/>
              </a:cxn>
              <a:cxn ang="0">
                <a:pos x="754" y="76"/>
              </a:cxn>
              <a:cxn ang="0">
                <a:pos x="749" y="38"/>
              </a:cxn>
            </a:cxnLst>
            <a:rect l="0" t="0" r="0" b="0"/>
            <a:pathLst>
              <a:path w="793" h="701">
                <a:moveTo>
                  <a:pt x="751" y="634"/>
                </a:moveTo>
                <a:lnTo>
                  <a:pt x="793" y="603"/>
                </a:lnTo>
                <a:lnTo>
                  <a:pt x="676" y="475"/>
                </a:lnTo>
                <a:lnTo>
                  <a:pt x="0" y="510"/>
                </a:lnTo>
                <a:lnTo>
                  <a:pt x="52" y="575"/>
                </a:lnTo>
                <a:lnTo>
                  <a:pt x="470" y="561"/>
                </a:lnTo>
                <a:lnTo>
                  <a:pt x="19" y="638"/>
                </a:lnTo>
                <a:lnTo>
                  <a:pt x="84" y="701"/>
                </a:lnTo>
                <a:lnTo>
                  <a:pt x="772" y="689"/>
                </a:lnTo>
                <a:lnTo>
                  <a:pt x="751" y="634"/>
                </a:lnTo>
                <a:lnTo>
                  <a:pt x="751" y="634"/>
                </a:lnTo>
                <a:close/>
                <a:moveTo>
                  <a:pt x="63" y="326"/>
                </a:moveTo>
                <a:lnTo>
                  <a:pt x="63" y="326"/>
                </a:lnTo>
                <a:lnTo>
                  <a:pt x="65" y="347"/>
                </a:lnTo>
                <a:lnTo>
                  <a:pt x="67" y="357"/>
                </a:lnTo>
                <a:lnTo>
                  <a:pt x="71" y="365"/>
                </a:lnTo>
                <a:lnTo>
                  <a:pt x="75" y="376"/>
                </a:lnTo>
                <a:lnTo>
                  <a:pt x="82" y="384"/>
                </a:lnTo>
                <a:lnTo>
                  <a:pt x="90" y="395"/>
                </a:lnTo>
                <a:lnTo>
                  <a:pt x="100" y="403"/>
                </a:lnTo>
                <a:lnTo>
                  <a:pt x="100" y="403"/>
                </a:lnTo>
                <a:lnTo>
                  <a:pt x="79" y="399"/>
                </a:lnTo>
                <a:lnTo>
                  <a:pt x="63" y="393"/>
                </a:lnTo>
                <a:lnTo>
                  <a:pt x="58" y="389"/>
                </a:lnTo>
                <a:lnTo>
                  <a:pt x="52" y="384"/>
                </a:lnTo>
                <a:lnTo>
                  <a:pt x="48" y="374"/>
                </a:lnTo>
                <a:lnTo>
                  <a:pt x="46" y="361"/>
                </a:lnTo>
                <a:lnTo>
                  <a:pt x="48" y="349"/>
                </a:lnTo>
                <a:lnTo>
                  <a:pt x="54" y="338"/>
                </a:lnTo>
                <a:lnTo>
                  <a:pt x="63" y="326"/>
                </a:lnTo>
                <a:lnTo>
                  <a:pt x="63" y="326"/>
                </a:lnTo>
                <a:close/>
                <a:moveTo>
                  <a:pt x="170" y="393"/>
                </a:moveTo>
                <a:lnTo>
                  <a:pt x="170" y="393"/>
                </a:lnTo>
                <a:lnTo>
                  <a:pt x="174" y="382"/>
                </a:lnTo>
                <a:lnTo>
                  <a:pt x="176" y="370"/>
                </a:lnTo>
                <a:lnTo>
                  <a:pt x="174" y="359"/>
                </a:lnTo>
                <a:lnTo>
                  <a:pt x="172" y="347"/>
                </a:lnTo>
                <a:lnTo>
                  <a:pt x="161" y="323"/>
                </a:lnTo>
                <a:lnTo>
                  <a:pt x="149" y="300"/>
                </a:lnTo>
                <a:lnTo>
                  <a:pt x="134" y="277"/>
                </a:lnTo>
                <a:lnTo>
                  <a:pt x="126" y="254"/>
                </a:lnTo>
                <a:lnTo>
                  <a:pt x="124" y="246"/>
                </a:lnTo>
                <a:lnTo>
                  <a:pt x="124" y="235"/>
                </a:lnTo>
                <a:lnTo>
                  <a:pt x="126" y="227"/>
                </a:lnTo>
                <a:lnTo>
                  <a:pt x="132" y="218"/>
                </a:lnTo>
                <a:lnTo>
                  <a:pt x="132" y="218"/>
                </a:lnTo>
                <a:lnTo>
                  <a:pt x="159" y="235"/>
                </a:lnTo>
                <a:lnTo>
                  <a:pt x="184" y="252"/>
                </a:lnTo>
                <a:lnTo>
                  <a:pt x="212" y="265"/>
                </a:lnTo>
                <a:lnTo>
                  <a:pt x="224" y="271"/>
                </a:lnTo>
                <a:lnTo>
                  <a:pt x="237" y="273"/>
                </a:lnTo>
                <a:lnTo>
                  <a:pt x="252" y="275"/>
                </a:lnTo>
                <a:lnTo>
                  <a:pt x="264" y="275"/>
                </a:lnTo>
                <a:lnTo>
                  <a:pt x="281" y="271"/>
                </a:lnTo>
                <a:lnTo>
                  <a:pt x="296" y="265"/>
                </a:lnTo>
                <a:lnTo>
                  <a:pt x="315" y="256"/>
                </a:lnTo>
                <a:lnTo>
                  <a:pt x="331" y="244"/>
                </a:lnTo>
                <a:lnTo>
                  <a:pt x="352" y="227"/>
                </a:lnTo>
                <a:lnTo>
                  <a:pt x="373" y="206"/>
                </a:lnTo>
                <a:lnTo>
                  <a:pt x="365" y="145"/>
                </a:lnTo>
                <a:lnTo>
                  <a:pt x="365" y="145"/>
                </a:lnTo>
                <a:lnTo>
                  <a:pt x="350" y="139"/>
                </a:lnTo>
                <a:lnTo>
                  <a:pt x="329" y="132"/>
                </a:lnTo>
                <a:lnTo>
                  <a:pt x="306" y="126"/>
                </a:lnTo>
                <a:lnTo>
                  <a:pt x="277" y="122"/>
                </a:lnTo>
                <a:lnTo>
                  <a:pt x="245" y="122"/>
                </a:lnTo>
                <a:lnTo>
                  <a:pt x="212" y="126"/>
                </a:lnTo>
                <a:lnTo>
                  <a:pt x="174" y="132"/>
                </a:lnTo>
                <a:lnTo>
                  <a:pt x="136" y="147"/>
                </a:lnTo>
                <a:lnTo>
                  <a:pt x="136" y="147"/>
                </a:lnTo>
                <a:lnTo>
                  <a:pt x="149" y="132"/>
                </a:lnTo>
                <a:lnTo>
                  <a:pt x="163" y="122"/>
                </a:lnTo>
                <a:lnTo>
                  <a:pt x="176" y="111"/>
                </a:lnTo>
                <a:lnTo>
                  <a:pt x="191" y="105"/>
                </a:lnTo>
                <a:lnTo>
                  <a:pt x="203" y="99"/>
                </a:lnTo>
                <a:lnTo>
                  <a:pt x="218" y="95"/>
                </a:lnTo>
                <a:lnTo>
                  <a:pt x="233" y="92"/>
                </a:lnTo>
                <a:lnTo>
                  <a:pt x="247" y="90"/>
                </a:lnTo>
                <a:lnTo>
                  <a:pt x="260" y="90"/>
                </a:lnTo>
                <a:lnTo>
                  <a:pt x="275" y="92"/>
                </a:lnTo>
                <a:lnTo>
                  <a:pt x="304" y="99"/>
                </a:lnTo>
                <a:lnTo>
                  <a:pt x="334" y="111"/>
                </a:lnTo>
                <a:lnTo>
                  <a:pt x="363" y="126"/>
                </a:lnTo>
                <a:lnTo>
                  <a:pt x="359" y="103"/>
                </a:lnTo>
                <a:lnTo>
                  <a:pt x="359" y="103"/>
                </a:lnTo>
                <a:lnTo>
                  <a:pt x="336" y="84"/>
                </a:lnTo>
                <a:lnTo>
                  <a:pt x="313" y="69"/>
                </a:lnTo>
                <a:lnTo>
                  <a:pt x="292" y="59"/>
                </a:lnTo>
                <a:lnTo>
                  <a:pt x="271" y="53"/>
                </a:lnTo>
                <a:lnTo>
                  <a:pt x="250" y="50"/>
                </a:lnTo>
                <a:lnTo>
                  <a:pt x="229" y="50"/>
                </a:lnTo>
                <a:lnTo>
                  <a:pt x="210" y="55"/>
                </a:lnTo>
                <a:lnTo>
                  <a:pt x="191" y="63"/>
                </a:lnTo>
                <a:lnTo>
                  <a:pt x="172" y="74"/>
                </a:lnTo>
                <a:lnTo>
                  <a:pt x="153" y="86"/>
                </a:lnTo>
                <a:lnTo>
                  <a:pt x="136" y="101"/>
                </a:lnTo>
                <a:lnTo>
                  <a:pt x="117" y="118"/>
                </a:lnTo>
                <a:lnTo>
                  <a:pt x="84" y="153"/>
                </a:lnTo>
                <a:lnTo>
                  <a:pt x="48" y="195"/>
                </a:lnTo>
                <a:lnTo>
                  <a:pt x="48" y="195"/>
                </a:lnTo>
                <a:lnTo>
                  <a:pt x="48" y="195"/>
                </a:lnTo>
                <a:lnTo>
                  <a:pt x="46" y="210"/>
                </a:lnTo>
                <a:lnTo>
                  <a:pt x="44" y="223"/>
                </a:lnTo>
                <a:lnTo>
                  <a:pt x="48" y="252"/>
                </a:lnTo>
                <a:lnTo>
                  <a:pt x="48" y="269"/>
                </a:lnTo>
                <a:lnTo>
                  <a:pt x="44" y="288"/>
                </a:lnTo>
                <a:lnTo>
                  <a:pt x="37" y="311"/>
                </a:lnTo>
                <a:lnTo>
                  <a:pt x="25" y="338"/>
                </a:lnTo>
                <a:lnTo>
                  <a:pt x="25" y="338"/>
                </a:lnTo>
                <a:lnTo>
                  <a:pt x="16" y="355"/>
                </a:lnTo>
                <a:lnTo>
                  <a:pt x="14" y="363"/>
                </a:lnTo>
                <a:lnTo>
                  <a:pt x="16" y="374"/>
                </a:lnTo>
                <a:lnTo>
                  <a:pt x="16" y="374"/>
                </a:lnTo>
                <a:lnTo>
                  <a:pt x="19" y="384"/>
                </a:lnTo>
                <a:lnTo>
                  <a:pt x="25" y="395"/>
                </a:lnTo>
                <a:lnTo>
                  <a:pt x="33" y="401"/>
                </a:lnTo>
                <a:lnTo>
                  <a:pt x="42" y="407"/>
                </a:lnTo>
                <a:lnTo>
                  <a:pt x="52" y="414"/>
                </a:lnTo>
                <a:lnTo>
                  <a:pt x="63" y="418"/>
                </a:lnTo>
                <a:lnTo>
                  <a:pt x="75" y="420"/>
                </a:lnTo>
                <a:lnTo>
                  <a:pt x="88" y="422"/>
                </a:lnTo>
                <a:lnTo>
                  <a:pt x="113" y="420"/>
                </a:lnTo>
                <a:lnTo>
                  <a:pt x="136" y="416"/>
                </a:lnTo>
                <a:lnTo>
                  <a:pt x="147" y="412"/>
                </a:lnTo>
                <a:lnTo>
                  <a:pt x="155" y="405"/>
                </a:lnTo>
                <a:lnTo>
                  <a:pt x="163" y="399"/>
                </a:lnTo>
                <a:lnTo>
                  <a:pt x="170" y="393"/>
                </a:lnTo>
                <a:lnTo>
                  <a:pt x="170" y="393"/>
                </a:lnTo>
                <a:close/>
                <a:moveTo>
                  <a:pt x="388" y="95"/>
                </a:moveTo>
                <a:lnTo>
                  <a:pt x="403" y="204"/>
                </a:lnTo>
                <a:lnTo>
                  <a:pt x="772" y="204"/>
                </a:lnTo>
                <a:lnTo>
                  <a:pt x="754" y="76"/>
                </a:lnTo>
                <a:lnTo>
                  <a:pt x="445" y="124"/>
                </a:lnTo>
                <a:lnTo>
                  <a:pt x="443" y="113"/>
                </a:lnTo>
                <a:lnTo>
                  <a:pt x="749" y="38"/>
                </a:lnTo>
                <a:lnTo>
                  <a:pt x="743" y="0"/>
                </a:lnTo>
                <a:lnTo>
                  <a:pt x="388" y="95"/>
                </a:lnTo>
                <a:close/>
              </a:path>
            </a:pathLst>
          </a:custGeom>
          <a:solidFill>
            <a:schemeClr val="bg1"/>
          </a:solidFill>
          <a:ln w="9525">
            <a:noFill/>
          </a:ln>
        </p:spPr>
        <p:txBody>
          <a:bodyPr/>
          <a:p>
            <a:endParaRPr altLang="en-US" lang="zh-CN"/>
          </a:p>
        </p:txBody>
      </p:sp>
      <p:sp>
        <p:nvSpPr>
          <p:cNvPr id="1049482" name="Freeform 14"/>
          <p:cNvSpPr>
            <a:spLocks noEditPoints="1"/>
          </p:cNvSpPr>
          <p:nvPr/>
        </p:nvSpPr>
        <p:spPr>
          <a:xfrm>
            <a:off x="1604963" y="3622675"/>
            <a:ext cx="196850" cy="212725"/>
          </a:xfrm>
          <a:custGeom>
            <a:avLst/>
            <a:ahLst/>
            <a:cxnLst>
              <a:cxn ang="0">
                <a:pos x="0" y="846"/>
              </a:cxn>
              <a:cxn ang="0">
                <a:pos x="51" y="737"/>
              </a:cxn>
              <a:cxn ang="0">
                <a:pos x="114" y="632"/>
              </a:cxn>
              <a:cxn ang="0">
                <a:pos x="116" y="599"/>
              </a:cxn>
              <a:cxn ang="0">
                <a:pos x="114" y="466"/>
              </a:cxn>
              <a:cxn ang="0">
                <a:pos x="107" y="347"/>
              </a:cxn>
              <a:cxn ang="0">
                <a:pos x="114" y="338"/>
              </a:cxn>
              <a:cxn ang="0">
                <a:pos x="179" y="265"/>
              </a:cxn>
              <a:cxn ang="0">
                <a:pos x="250" y="204"/>
              </a:cxn>
              <a:cxn ang="0">
                <a:pos x="326" y="151"/>
              </a:cxn>
              <a:cxn ang="0">
                <a:pos x="403" y="109"/>
              </a:cxn>
              <a:cxn ang="0">
                <a:pos x="445" y="90"/>
              </a:cxn>
              <a:cxn ang="0">
                <a:pos x="527" y="59"/>
              </a:cxn>
              <a:cxn ang="0">
                <a:pos x="613" y="36"/>
              </a:cxn>
              <a:cxn ang="0">
                <a:pos x="746" y="6"/>
              </a:cxn>
              <a:cxn ang="0">
                <a:pos x="773" y="38"/>
              </a:cxn>
              <a:cxn ang="0">
                <a:pos x="756" y="105"/>
              </a:cxn>
              <a:cxn ang="0">
                <a:pos x="723" y="210"/>
              </a:cxn>
              <a:cxn ang="0">
                <a:pos x="691" y="277"/>
              </a:cxn>
              <a:cxn ang="0">
                <a:pos x="674" y="311"/>
              </a:cxn>
              <a:cxn ang="0">
                <a:pos x="634" y="380"/>
              </a:cxn>
              <a:cxn ang="0">
                <a:pos x="584" y="447"/>
              </a:cxn>
              <a:cxn ang="0">
                <a:pos x="527" y="515"/>
              </a:cxn>
              <a:cxn ang="0">
                <a:pos x="462" y="582"/>
              </a:cxn>
              <a:cxn ang="0">
                <a:pos x="450" y="588"/>
              </a:cxn>
              <a:cxn ang="0">
                <a:pos x="233" y="641"/>
              </a:cxn>
              <a:cxn ang="0">
                <a:pos x="187" y="744"/>
              </a:cxn>
              <a:cxn ang="0">
                <a:pos x="0" y="846"/>
              </a:cxn>
              <a:cxn ang="0">
                <a:pos x="353" y="193"/>
              </a:cxn>
              <a:cxn ang="0">
                <a:pos x="328" y="210"/>
              </a:cxn>
              <a:cxn ang="0">
                <a:pos x="275" y="246"/>
              </a:cxn>
              <a:cxn ang="0">
                <a:pos x="227" y="288"/>
              </a:cxn>
              <a:cxn ang="0">
                <a:pos x="181" y="336"/>
              </a:cxn>
              <a:cxn ang="0">
                <a:pos x="160" y="361"/>
              </a:cxn>
              <a:cxn ang="0">
                <a:pos x="164" y="500"/>
              </a:cxn>
              <a:cxn ang="0">
                <a:pos x="166" y="557"/>
              </a:cxn>
              <a:cxn ang="0">
                <a:pos x="261" y="437"/>
              </a:cxn>
              <a:cxn ang="0">
                <a:pos x="372" y="324"/>
              </a:cxn>
              <a:cxn ang="0">
                <a:pos x="498" y="216"/>
              </a:cxn>
              <a:cxn ang="0">
                <a:pos x="637" y="118"/>
              </a:cxn>
              <a:cxn ang="0">
                <a:pos x="664" y="132"/>
              </a:cxn>
              <a:cxn ang="0">
                <a:pos x="571" y="208"/>
              </a:cxn>
              <a:cxn ang="0">
                <a:pos x="471" y="303"/>
              </a:cxn>
              <a:cxn ang="0">
                <a:pos x="393" y="391"/>
              </a:cxn>
              <a:cxn ang="0">
                <a:pos x="340" y="458"/>
              </a:cxn>
              <a:cxn ang="0">
                <a:pos x="290" y="538"/>
              </a:cxn>
              <a:cxn ang="0">
                <a:pos x="433" y="542"/>
              </a:cxn>
              <a:cxn ang="0">
                <a:pos x="473" y="500"/>
              </a:cxn>
              <a:cxn ang="0">
                <a:pos x="361" y="471"/>
              </a:cxn>
              <a:cxn ang="0">
                <a:pos x="517" y="452"/>
              </a:cxn>
              <a:cxn ang="0">
                <a:pos x="418" y="439"/>
              </a:cxn>
              <a:cxn ang="0">
                <a:pos x="548" y="414"/>
              </a:cxn>
              <a:cxn ang="0">
                <a:pos x="571" y="382"/>
              </a:cxn>
              <a:cxn ang="0">
                <a:pos x="611" y="319"/>
              </a:cxn>
              <a:cxn ang="0">
                <a:pos x="630" y="288"/>
              </a:cxn>
              <a:cxn ang="0">
                <a:pos x="681" y="177"/>
              </a:cxn>
              <a:cxn ang="0">
                <a:pos x="716" y="63"/>
              </a:cxn>
              <a:cxn ang="0">
                <a:pos x="641" y="80"/>
              </a:cxn>
              <a:cxn ang="0">
                <a:pos x="532" y="111"/>
              </a:cxn>
              <a:cxn ang="0">
                <a:pos x="460" y="139"/>
              </a:cxn>
              <a:cxn ang="0">
                <a:pos x="427" y="153"/>
              </a:cxn>
              <a:cxn ang="0">
                <a:pos x="391" y="271"/>
              </a:cxn>
              <a:cxn ang="0">
                <a:pos x="353" y="193"/>
              </a:cxn>
            </a:cxnLst>
            <a:rect l="0" t="0" r="0" b="0"/>
            <a:pathLst>
              <a:path w="781" h="846">
                <a:moveTo>
                  <a:pt x="0" y="846"/>
                </a:moveTo>
                <a:lnTo>
                  <a:pt x="0" y="846"/>
                </a:lnTo>
                <a:lnTo>
                  <a:pt x="23" y="792"/>
                </a:lnTo>
                <a:lnTo>
                  <a:pt x="51" y="737"/>
                </a:lnTo>
                <a:lnTo>
                  <a:pt x="82" y="685"/>
                </a:lnTo>
                <a:lnTo>
                  <a:pt x="114" y="632"/>
                </a:lnTo>
                <a:lnTo>
                  <a:pt x="114" y="632"/>
                </a:lnTo>
                <a:lnTo>
                  <a:pt x="116" y="599"/>
                </a:lnTo>
                <a:lnTo>
                  <a:pt x="116" y="557"/>
                </a:lnTo>
                <a:lnTo>
                  <a:pt x="114" y="466"/>
                </a:lnTo>
                <a:lnTo>
                  <a:pt x="109" y="355"/>
                </a:lnTo>
                <a:lnTo>
                  <a:pt x="107" y="347"/>
                </a:lnTo>
                <a:lnTo>
                  <a:pt x="114" y="338"/>
                </a:lnTo>
                <a:lnTo>
                  <a:pt x="114" y="338"/>
                </a:lnTo>
                <a:lnTo>
                  <a:pt x="145" y="300"/>
                </a:lnTo>
                <a:lnTo>
                  <a:pt x="179" y="265"/>
                </a:lnTo>
                <a:lnTo>
                  <a:pt x="214" y="233"/>
                </a:lnTo>
                <a:lnTo>
                  <a:pt x="250" y="204"/>
                </a:lnTo>
                <a:lnTo>
                  <a:pt x="288" y="177"/>
                </a:lnTo>
                <a:lnTo>
                  <a:pt x="326" y="151"/>
                </a:lnTo>
                <a:lnTo>
                  <a:pt x="364" y="128"/>
                </a:lnTo>
                <a:lnTo>
                  <a:pt x="403" y="109"/>
                </a:lnTo>
                <a:lnTo>
                  <a:pt x="403" y="109"/>
                </a:lnTo>
                <a:lnTo>
                  <a:pt x="445" y="90"/>
                </a:lnTo>
                <a:lnTo>
                  <a:pt x="485" y="74"/>
                </a:lnTo>
                <a:lnTo>
                  <a:pt x="527" y="59"/>
                </a:lnTo>
                <a:lnTo>
                  <a:pt x="569" y="46"/>
                </a:lnTo>
                <a:lnTo>
                  <a:pt x="613" y="36"/>
                </a:lnTo>
                <a:lnTo>
                  <a:pt x="658" y="25"/>
                </a:lnTo>
                <a:lnTo>
                  <a:pt x="746" y="6"/>
                </a:lnTo>
                <a:lnTo>
                  <a:pt x="781" y="0"/>
                </a:lnTo>
                <a:lnTo>
                  <a:pt x="773" y="38"/>
                </a:lnTo>
                <a:lnTo>
                  <a:pt x="773" y="38"/>
                </a:lnTo>
                <a:lnTo>
                  <a:pt x="756" y="105"/>
                </a:lnTo>
                <a:lnTo>
                  <a:pt x="735" y="174"/>
                </a:lnTo>
                <a:lnTo>
                  <a:pt x="723" y="210"/>
                </a:lnTo>
                <a:lnTo>
                  <a:pt x="708" y="244"/>
                </a:lnTo>
                <a:lnTo>
                  <a:pt x="691" y="277"/>
                </a:lnTo>
                <a:lnTo>
                  <a:pt x="674" y="311"/>
                </a:lnTo>
                <a:lnTo>
                  <a:pt x="674" y="311"/>
                </a:lnTo>
                <a:lnTo>
                  <a:pt x="655" y="347"/>
                </a:lnTo>
                <a:lnTo>
                  <a:pt x="634" y="380"/>
                </a:lnTo>
                <a:lnTo>
                  <a:pt x="611" y="414"/>
                </a:lnTo>
                <a:lnTo>
                  <a:pt x="584" y="447"/>
                </a:lnTo>
                <a:lnTo>
                  <a:pt x="557" y="481"/>
                </a:lnTo>
                <a:lnTo>
                  <a:pt x="527" y="515"/>
                </a:lnTo>
                <a:lnTo>
                  <a:pt x="496" y="548"/>
                </a:lnTo>
                <a:lnTo>
                  <a:pt x="462" y="582"/>
                </a:lnTo>
                <a:lnTo>
                  <a:pt x="456" y="586"/>
                </a:lnTo>
                <a:lnTo>
                  <a:pt x="450" y="588"/>
                </a:lnTo>
                <a:lnTo>
                  <a:pt x="233" y="641"/>
                </a:lnTo>
                <a:lnTo>
                  <a:pt x="233" y="641"/>
                </a:lnTo>
                <a:lnTo>
                  <a:pt x="210" y="691"/>
                </a:lnTo>
                <a:lnTo>
                  <a:pt x="187" y="744"/>
                </a:lnTo>
                <a:lnTo>
                  <a:pt x="187" y="744"/>
                </a:lnTo>
                <a:lnTo>
                  <a:pt x="0" y="846"/>
                </a:lnTo>
                <a:lnTo>
                  <a:pt x="0" y="846"/>
                </a:lnTo>
                <a:close/>
                <a:moveTo>
                  <a:pt x="353" y="193"/>
                </a:moveTo>
                <a:lnTo>
                  <a:pt x="353" y="193"/>
                </a:lnTo>
                <a:lnTo>
                  <a:pt x="328" y="210"/>
                </a:lnTo>
                <a:lnTo>
                  <a:pt x="301" y="227"/>
                </a:lnTo>
                <a:lnTo>
                  <a:pt x="275" y="246"/>
                </a:lnTo>
                <a:lnTo>
                  <a:pt x="252" y="267"/>
                </a:lnTo>
                <a:lnTo>
                  <a:pt x="227" y="288"/>
                </a:lnTo>
                <a:lnTo>
                  <a:pt x="204" y="311"/>
                </a:lnTo>
                <a:lnTo>
                  <a:pt x="181" y="336"/>
                </a:lnTo>
                <a:lnTo>
                  <a:pt x="160" y="361"/>
                </a:lnTo>
                <a:lnTo>
                  <a:pt x="160" y="361"/>
                </a:lnTo>
                <a:lnTo>
                  <a:pt x="162" y="443"/>
                </a:lnTo>
                <a:lnTo>
                  <a:pt x="164" y="500"/>
                </a:lnTo>
                <a:lnTo>
                  <a:pt x="166" y="557"/>
                </a:lnTo>
                <a:lnTo>
                  <a:pt x="166" y="557"/>
                </a:lnTo>
                <a:lnTo>
                  <a:pt x="212" y="496"/>
                </a:lnTo>
                <a:lnTo>
                  <a:pt x="261" y="437"/>
                </a:lnTo>
                <a:lnTo>
                  <a:pt x="315" y="380"/>
                </a:lnTo>
                <a:lnTo>
                  <a:pt x="372" y="324"/>
                </a:lnTo>
                <a:lnTo>
                  <a:pt x="433" y="269"/>
                </a:lnTo>
                <a:lnTo>
                  <a:pt x="498" y="216"/>
                </a:lnTo>
                <a:lnTo>
                  <a:pt x="565" y="166"/>
                </a:lnTo>
                <a:lnTo>
                  <a:pt x="637" y="118"/>
                </a:lnTo>
                <a:lnTo>
                  <a:pt x="637" y="118"/>
                </a:lnTo>
                <a:lnTo>
                  <a:pt x="664" y="132"/>
                </a:lnTo>
                <a:lnTo>
                  <a:pt x="664" y="132"/>
                </a:lnTo>
                <a:lnTo>
                  <a:pt x="571" y="208"/>
                </a:lnTo>
                <a:lnTo>
                  <a:pt x="523" y="252"/>
                </a:lnTo>
                <a:lnTo>
                  <a:pt x="471" y="303"/>
                </a:lnTo>
                <a:lnTo>
                  <a:pt x="420" y="359"/>
                </a:lnTo>
                <a:lnTo>
                  <a:pt x="393" y="391"/>
                </a:lnTo>
                <a:lnTo>
                  <a:pt x="368" y="422"/>
                </a:lnTo>
                <a:lnTo>
                  <a:pt x="340" y="458"/>
                </a:lnTo>
                <a:lnTo>
                  <a:pt x="315" y="498"/>
                </a:lnTo>
                <a:lnTo>
                  <a:pt x="290" y="538"/>
                </a:lnTo>
                <a:lnTo>
                  <a:pt x="265" y="582"/>
                </a:lnTo>
                <a:lnTo>
                  <a:pt x="433" y="542"/>
                </a:lnTo>
                <a:lnTo>
                  <a:pt x="433" y="542"/>
                </a:lnTo>
                <a:lnTo>
                  <a:pt x="473" y="500"/>
                </a:lnTo>
                <a:lnTo>
                  <a:pt x="340" y="496"/>
                </a:lnTo>
                <a:lnTo>
                  <a:pt x="361" y="471"/>
                </a:lnTo>
                <a:lnTo>
                  <a:pt x="517" y="452"/>
                </a:lnTo>
                <a:lnTo>
                  <a:pt x="517" y="452"/>
                </a:lnTo>
                <a:lnTo>
                  <a:pt x="527" y="441"/>
                </a:lnTo>
                <a:lnTo>
                  <a:pt x="418" y="439"/>
                </a:lnTo>
                <a:lnTo>
                  <a:pt x="443" y="420"/>
                </a:lnTo>
                <a:lnTo>
                  <a:pt x="548" y="414"/>
                </a:lnTo>
                <a:lnTo>
                  <a:pt x="548" y="414"/>
                </a:lnTo>
                <a:lnTo>
                  <a:pt x="571" y="382"/>
                </a:lnTo>
                <a:lnTo>
                  <a:pt x="592" y="351"/>
                </a:lnTo>
                <a:lnTo>
                  <a:pt x="611" y="319"/>
                </a:lnTo>
                <a:lnTo>
                  <a:pt x="630" y="288"/>
                </a:lnTo>
                <a:lnTo>
                  <a:pt x="630" y="288"/>
                </a:lnTo>
                <a:lnTo>
                  <a:pt x="658" y="233"/>
                </a:lnTo>
                <a:lnTo>
                  <a:pt x="681" y="177"/>
                </a:lnTo>
                <a:lnTo>
                  <a:pt x="700" y="120"/>
                </a:lnTo>
                <a:lnTo>
                  <a:pt x="716" y="63"/>
                </a:lnTo>
                <a:lnTo>
                  <a:pt x="716" y="63"/>
                </a:lnTo>
                <a:lnTo>
                  <a:pt x="641" y="80"/>
                </a:lnTo>
                <a:lnTo>
                  <a:pt x="567" y="99"/>
                </a:lnTo>
                <a:lnTo>
                  <a:pt x="532" y="111"/>
                </a:lnTo>
                <a:lnTo>
                  <a:pt x="496" y="124"/>
                </a:lnTo>
                <a:lnTo>
                  <a:pt x="460" y="139"/>
                </a:lnTo>
                <a:lnTo>
                  <a:pt x="427" y="153"/>
                </a:lnTo>
                <a:lnTo>
                  <a:pt x="427" y="153"/>
                </a:lnTo>
                <a:lnTo>
                  <a:pt x="391" y="172"/>
                </a:lnTo>
                <a:lnTo>
                  <a:pt x="391" y="271"/>
                </a:lnTo>
                <a:lnTo>
                  <a:pt x="372" y="279"/>
                </a:lnTo>
                <a:lnTo>
                  <a:pt x="353" y="193"/>
                </a:lnTo>
                <a:close/>
              </a:path>
            </a:pathLst>
          </a:custGeom>
          <a:solidFill>
            <a:schemeClr val="bg1"/>
          </a:solidFill>
          <a:ln w="9525">
            <a:noFill/>
          </a:ln>
        </p:spPr>
        <p:txBody>
          <a:bodyPr/>
          <a:p>
            <a:endParaRPr altLang="en-US" lang="zh-CN"/>
          </a:p>
        </p:txBody>
      </p:sp>
      <p:sp>
        <p:nvSpPr>
          <p:cNvPr id="1049483" name="Freeform 18"/>
          <p:cNvSpPr>
            <a:spLocks noEditPoints="1"/>
          </p:cNvSpPr>
          <p:nvPr/>
        </p:nvSpPr>
        <p:spPr>
          <a:xfrm>
            <a:off x="6681788" y="3622675"/>
            <a:ext cx="193675" cy="187325"/>
          </a:xfrm>
          <a:custGeom>
            <a:avLst/>
            <a:ahLst/>
            <a:cxnLst>
              <a:cxn ang="0">
                <a:pos x="760" y="194"/>
              </a:cxn>
              <a:cxn ang="0">
                <a:pos x="695" y="322"/>
              </a:cxn>
              <a:cxn ang="0">
                <a:pos x="687" y="334"/>
              </a:cxn>
              <a:cxn ang="0">
                <a:pos x="655" y="362"/>
              </a:cxn>
              <a:cxn ang="0">
                <a:pos x="193" y="611"/>
              </a:cxn>
              <a:cxn ang="0">
                <a:pos x="191" y="611"/>
              </a:cxn>
              <a:cxn ang="0">
                <a:pos x="160" y="618"/>
              </a:cxn>
              <a:cxn ang="0">
                <a:pos x="130" y="611"/>
              </a:cxn>
              <a:cxn ang="0">
                <a:pos x="111" y="599"/>
              </a:cxn>
              <a:cxn ang="0">
                <a:pos x="13" y="485"/>
              </a:cxn>
              <a:cxn ang="0">
                <a:pos x="0" y="456"/>
              </a:cxn>
              <a:cxn ang="0">
                <a:pos x="4" y="425"/>
              </a:cxn>
              <a:cxn ang="0">
                <a:pos x="78" y="280"/>
              </a:cxn>
              <a:cxn ang="0">
                <a:pos x="97" y="263"/>
              </a:cxn>
              <a:cxn ang="0">
                <a:pos x="580" y="5"/>
              </a:cxn>
              <a:cxn ang="0">
                <a:pos x="615" y="2"/>
              </a:cxn>
              <a:cxn ang="0">
                <a:pos x="638" y="11"/>
              </a:cxn>
              <a:cxn ang="0">
                <a:pos x="750" y="133"/>
              </a:cxn>
              <a:cxn ang="0">
                <a:pos x="758" y="143"/>
              </a:cxn>
              <a:cxn ang="0">
                <a:pos x="764" y="175"/>
              </a:cxn>
              <a:cxn ang="0">
                <a:pos x="661" y="658"/>
              </a:cxn>
              <a:cxn ang="0">
                <a:pos x="634" y="706"/>
              </a:cxn>
              <a:cxn ang="0">
                <a:pos x="596" y="729"/>
              </a:cxn>
              <a:cxn ang="0">
                <a:pos x="556" y="735"/>
              </a:cxn>
              <a:cxn ang="0">
                <a:pos x="498" y="719"/>
              </a:cxn>
              <a:cxn ang="0">
                <a:pos x="323" y="735"/>
              </a:cxn>
              <a:cxn ang="0">
                <a:pos x="361" y="740"/>
              </a:cxn>
              <a:cxn ang="0">
                <a:pos x="412" y="723"/>
              </a:cxn>
              <a:cxn ang="0">
                <a:pos x="443" y="695"/>
              </a:cxn>
              <a:cxn ang="0">
                <a:pos x="460" y="653"/>
              </a:cxn>
              <a:cxn ang="0">
                <a:pos x="323" y="735"/>
              </a:cxn>
              <a:cxn ang="0">
                <a:pos x="71" y="601"/>
              </a:cxn>
              <a:cxn ang="0">
                <a:pos x="65" y="664"/>
              </a:cxn>
              <a:cxn ang="0">
                <a:pos x="78" y="702"/>
              </a:cxn>
              <a:cxn ang="0">
                <a:pos x="105" y="735"/>
              </a:cxn>
              <a:cxn ang="0">
                <a:pos x="151" y="752"/>
              </a:cxn>
              <a:cxn ang="0">
                <a:pos x="71" y="601"/>
              </a:cxn>
              <a:cxn ang="0">
                <a:pos x="330" y="660"/>
              </a:cxn>
              <a:cxn ang="0">
                <a:pos x="298" y="704"/>
              </a:cxn>
              <a:cxn ang="0">
                <a:pos x="258" y="723"/>
              </a:cxn>
              <a:cxn ang="0">
                <a:pos x="218" y="725"/>
              </a:cxn>
              <a:cxn ang="0">
                <a:pos x="164" y="704"/>
              </a:cxn>
              <a:cxn ang="0">
                <a:pos x="225" y="425"/>
              </a:cxn>
              <a:cxn ang="0">
                <a:pos x="197" y="450"/>
              </a:cxn>
              <a:cxn ang="0">
                <a:pos x="233" y="460"/>
              </a:cxn>
              <a:cxn ang="0">
                <a:pos x="225" y="425"/>
              </a:cxn>
              <a:cxn ang="0">
                <a:pos x="397" y="332"/>
              </a:cxn>
              <a:cxn ang="0">
                <a:pos x="613" y="65"/>
              </a:cxn>
              <a:cxn ang="0">
                <a:pos x="605" y="61"/>
              </a:cxn>
              <a:cxn ang="0">
                <a:pos x="302" y="221"/>
              </a:cxn>
              <a:cxn ang="0">
                <a:pos x="386" y="439"/>
              </a:cxn>
              <a:cxn ang="0">
                <a:pos x="638" y="299"/>
              </a:cxn>
              <a:cxn ang="0">
                <a:pos x="407" y="395"/>
              </a:cxn>
            </a:cxnLst>
            <a:rect l="0" t="0" r="0" b="0"/>
            <a:pathLst>
              <a:path w="769" h="754">
                <a:moveTo>
                  <a:pt x="764" y="175"/>
                </a:moveTo>
                <a:lnTo>
                  <a:pt x="769" y="177"/>
                </a:lnTo>
                <a:lnTo>
                  <a:pt x="760" y="194"/>
                </a:lnTo>
                <a:lnTo>
                  <a:pt x="760" y="194"/>
                </a:lnTo>
                <a:lnTo>
                  <a:pt x="697" y="322"/>
                </a:lnTo>
                <a:lnTo>
                  <a:pt x="695" y="322"/>
                </a:lnTo>
                <a:lnTo>
                  <a:pt x="695" y="324"/>
                </a:lnTo>
                <a:lnTo>
                  <a:pt x="695" y="324"/>
                </a:lnTo>
                <a:lnTo>
                  <a:pt x="687" y="334"/>
                </a:lnTo>
                <a:lnTo>
                  <a:pt x="678" y="345"/>
                </a:lnTo>
                <a:lnTo>
                  <a:pt x="668" y="355"/>
                </a:lnTo>
                <a:lnTo>
                  <a:pt x="655" y="362"/>
                </a:lnTo>
                <a:lnTo>
                  <a:pt x="655" y="364"/>
                </a:lnTo>
                <a:lnTo>
                  <a:pt x="655" y="364"/>
                </a:lnTo>
                <a:lnTo>
                  <a:pt x="193" y="611"/>
                </a:lnTo>
                <a:lnTo>
                  <a:pt x="191" y="611"/>
                </a:lnTo>
                <a:lnTo>
                  <a:pt x="191" y="611"/>
                </a:lnTo>
                <a:lnTo>
                  <a:pt x="191" y="611"/>
                </a:lnTo>
                <a:lnTo>
                  <a:pt x="181" y="616"/>
                </a:lnTo>
                <a:lnTo>
                  <a:pt x="170" y="618"/>
                </a:lnTo>
                <a:lnTo>
                  <a:pt x="160" y="618"/>
                </a:lnTo>
                <a:lnTo>
                  <a:pt x="149" y="618"/>
                </a:lnTo>
                <a:lnTo>
                  <a:pt x="141" y="616"/>
                </a:lnTo>
                <a:lnTo>
                  <a:pt x="130" y="611"/>
                </a:lnTo>
                <a:lnTo>
                  <a:pt x="122" y="605"/>
                </a:lnTo>
                <a:lnTo>
                  <a:pt x="113" y="599"/>
                </a:lnTo>
                <a:lnTo>
                  <a:pt x="111" y="599"/>
                </a:lnTo>
                <a:lnTo>
                  <a:pt x="111" y="597"/>
                </a:lnTo>
                <a:lnTo>
                  <a:pt x="111" y="597"/>
                </a:lnTo>
                <a:lnTo>
                  <a:pt x="13" y="485"/>
                </a:lnTo>
                <a:lnTo>
                  <a:pt x="13" y="485"/>
                </a:lnTo>
                <a:lnTo>
                  <a:pt x="4" y="471"/>
                </a:lnTo>
                <a:lnTo>
                  <a:pt x="0" y="456"/>
                </a:lnTo>
                <a:lnTo>
                  <a:pt x="0" y="441"/>
                </a:lnTo>
                <a:lnTo>
                  <a:pt x="4" y="425"/>
                </a:lnTo>
                <a:lnTo>
                  <a:pt x="4" y="425"/>
                </a:lnTo>
                <a:lnTo>
                  <a:pt x="71" y="290"/>
                </a:lnTo>
                <a:lnTo>
                  <a:pt x="71" y="290"/>
                </a:lnTo>
                <a:lnTo>
                  <a:pt x="78" y="280"/>
                </a:lnTo>
                <a:lnTo>
                  <a:pt x="86" y="271"/>
                </a:lnTo>
                <a:lnTo>
                  <a:pt x="86" y="271"/>
                </a:lnTo>
                <a:lnTo>
                  <a:pt x="97" y="263"/>
                </a:lnTo>
                <a:lnTo>
                  <a:pt x="569" y="9"/>
                </a:lnTo>
                <a:lnTo>
                  <a:pt x="569" y="9"/>
                </a:lnTo>
                <a:lnTo>
                  <a:pt x="580" y="5"/>
                </a:lnTo>
                <a:lnTo>
                  <a:pt x="592" y="2"/>
                </a:lnTo>
                <a:lnTo>
                  <a:pt x="605" y="0"/>
                </a:lnTo>
                <a:lnTo>
                  <a:pt x="615" y="2"/>
                </a:lnTo>
                <a:lnTo>
                  <a:pt x="615" y="2"/>
                </a:lnTo>
                <a:lnTo>
                  <a:pt x="628" y="5"/>
                </a:lnTo>
                <a:lnTo>
                  <a:pt x="638" y="11"/>
                </a:lnTo>
                <a:lnTo>
                  <a:pt x="649" y="17"/>
                </a:lnTo>
                <a:lnTo>
                  <a:pt x="657" y="26"/>
                </a:lnTo>
                <a:lnTo>
                  <a:pt x="750" y="133"/>
                </a:lnTo>
                <a:lnTo>
                  <a:pt x="750" y="133"/>
                </a:lnTo>
                <a:lnTo>
                  <a:pt x="758" y="143"/>
                </a:lnTo>
                <a:lnTo>
                  <a:pt x="758" y="143"/>
                </a:lnTo>
                <a:lnTo>
                  <a:pt x="764" y="160"/>
                </a:lnTo>
                <a:lnTo>
                  <a:pt x="764" y="175"/>
                </a:lnTo>
                <a:lnTo>
                  <a:pt x="764" y="175"/>
                </a:lnTo>
                <a:close/>
                <a:moveTo>
                  <a:pt x="485" y="708"/>
                </a:moveTo>
                <a:lnTo>
                  <a:pt x="661" y="658"/>
                </a:lnTo>
                <a:lnTo>
                  <a:pt x="661" y="658"/>
                </a:lnTo>
                <a:lnTo>
                  <a:pt x="653" y="677"/>
                </a:lnTo>
                <a:lnTo>
                  <a:pt x="645" y="693"/>
                </a:lnTo>
                <a:lnTo>
                  <a:pt x="634" y="706"/>
                </a:lnTo>
                <a:lnTo>
                  <a:pt x="622" y="716"/>
                </a:lnTo>
                <a:lnTo>
                  <a:pt x="609" y="723"/>
                </a:lnTo>
                <a:lnTo>
                  <a:pt x="596" y="729"/>
                </a:lnTo>
                <a:lnTo>
                  <a:pt x="582" y="733"/>
                </a:lnTo>
                <a:lnTo>
                  <a:pt x="569" y="735"/>
                </a:lnTo>
                <a:lnTo>
                  <a:pt x="556" y="735"/>
                </a:lnTo>
                <a:lnTo>
                  <a:pt x="542" y="733"/>
                </a:lnTo>
                <a:lnTo>
                  <a:pt x="519" y="729"/>
                </a:lnTo>
                <a:lnTo>
                  <a:pt x="498" y="719"/>
                </a:lnTo>
                <a:lnTo>
                  <a:pt x="485" y="708"/>
                </a:lnTo>
                <a:lnTo>
                  <a:pt x="485" y="708"/>
                </a:lnTo>
                <a:close/>
                <a:moveTo>
                  <a:pt x="323" y="735"/>
                </a:moveTo>
                <a:lnTo>
                  <a:pt x="323" y="735"/>
                </a:lnTo>
                <a:lnTo>
                  <a:pt x="340" y="740"/>
                </a:lnTo>
                <a:lnTo>
                  <a:pt x="361" y="740"/>
                </a:lnTo>
                <a:lnTo>
                  <a:pt x="386" y="733"/>
                </a:lnTo>
                <a:lnTo>
                  <a:pt x="399" y="729"/>
                </a:lnTo>
                <a:lnTo>
                  <a:pt x="412" y="723"/>
                </a:lnTo>
                <a:lnTo>
                  <a:pt x="422" y="716"/>
                </a:lnTo>
                <a:lnTo>
                  <a:pt x="433" y="706"/>
                </a:lnTo>
                <a:lnTo>
                  <a:pt x="443" y="695"/>
                </a:lnTo>
                <a:lnTo>
                  <a:pt x="449" y="683"/>
                </a:lnTo>
                <a:lnTo>
                  <a:pt x="456" y="670"/>
                </a:lnTo>
                <a:lnTo>
                  <a:pt x="460" y="653"/>
                </a:lnTo>
                <a:lnTo>
                  <a:pt x="462" y="635"/>
                </a:lnTo>
                <a:lnTo>
                  <a:pt x="462" y="616"/>
                </a:lnTo>
                <a:lnTo>
                  <a:pt x="323" y="735"/>
                </a:lnTo>
                <a:lnTo>
                  <a:pt x="323" y="735"/>
                </a:lnTo>
                <a:close/>
                <a:moveTo>
                  <a:pt x="71" y="601"/>
                </a:moveTo>
                <a:lnTo>
                  <a:pt x="71" y="601"/>
                </a:lnTo>
                <a:lnTo>
                  <a:pt x="65" y="618"/>
                </a:lnTo>
                <a:lnTo>
                  <a:pt x="63" y="639"/>
                </a:lnTo>
                <a:lnTo>
                  <a:pt x="65" y="664"/>
                </a:lnTo>
                <a:lnTo>
                  <a:pt x="67" y="677"/>
                </a:lnTo>
                <a:lnTo>
                  <a:pt x="71" y="691"/>
                </a:lnTo>
                <a:lnTo>
                  <a:pt x="78" y="702"/>
                </a:lnTo>
                <a:lnTo>
                  <a:pt x="84" y="714"/>
                </a:lnTo>
                <a:lnTo>
                  <a:pt x="94" y="725"/>
                </a:lnTo>
                <a:lnTo>
                  <a:pt x="105" y="735"/>
                </a:lnTo>
                <a:lnTo>
                  <a:pt x="118" y="742"/>
                </a:lnTo>
                <a:lnTo>
                  <a:pt x="134" y="748"/>
                </a:lnTo>
                <a:lnTo>
                  <a:pt x="151" y="752"/>
                </a:lnTo>
                <a:lnTo>
                  <a:pt x="172" y="754"/>
                </a:lnTo>
                <a:lnTo>
                  <a:pt x="71" y="601"/>
                </a:lnTo>
                <a:lnTo>
                  <a:pt x="71" y="601"/>
                </a:lnTo>
                <a:close/>
                <a:moveTo>
                  <a:pt x="149" y="691"/>
                </a:moveTo>
                <a:lnTo>
                  <a:pt x="330" y="660"/>
                </a:lnTo>
                <a:lnTo>
                  <a:pt x="330" y="660"/>
                </a:lnTo>
                <a:lnTo>
                  <a:pt x="321" y="677"/>
                </a:lnTo>
                <a:lnTo>
                  <a:pt x="311" y="691"/>
                </a:lnTo>
                <a:lnTo>
                  <a:pt x="298" y="704"/>
                </a:lnTo>
                <a:lnTo>
                  <a:pt x="286" y="712"/>
                </a:lnTo>
                <a:lnTo>
                  <a:pt x="273" y="719"/>
                </a:lnTo>
                <a:lnTo>
                  <a:pt x="258" y="723"/>
                </a:lnTo>
                <a:lnTo>
                  <a:pt x="246" y="725"/>
                </a:lnTo>
                <a:lnTo>
                  <a:pt x="231" y="727"/>
                </a:lnTo>
                <a:lnTo>
                  <a:pt x="218" y="725"/>
                </a:lnTo>
                <a:lnTo>
                  <a:pt x="206" y="723"/>
                </a:lnTo>
                <a:lnTo>
                  <a:pt x="183" y="714"/>
                </a:lnTo>
                <a:lnTo>
                  <a:pt x="164" y="704"/>
                </a:lnTo>
                <a:lnTo>
                  <a:pt x="149" y="691"/>
                </a:lnTo>
                <a:lnTo>
                  <a:pt x="149" y="691"/>
                </a:lnTo>
                <a:close/>
                <a:moveTo>
                  <a:pt x="225" y="425"/>
                </a:moveTo>
                <a:lnTo>
                  <a:pt x="132" y="320"/>
                </a:lnTo>
                <a:lnTo>
                  <a:pt x="105" y="345"/>
                </a:lnTo>
                <a:lnTo>
                  <a:pt x="197" y="450"/>
                </a:lnTo>
                <a:lnTo>
                  <a:pt x="139" y="561"/>
                </a:lnTo>
                <a:lnTo>
                  <a:pt x="170" y="580"/>
                </a:lnTo>
                <a:lnTo>
                  <a:pt x="233" y="460"/>
                </a:lnTo>
                <a:lnTo>
                  <a:pt x="349" y="401"/>
                </a:lnTo>
                <a:lnTo>
                  <a:pt x="332" y="368"/>
                </a:lnTo>
                <a:lnTo>
                  <a:pt x="225" y="425"/>
                </a:lnTo>
                <a:lnTo>
                  <a:pt x="225" y="425"/>
                </a:lnTo>
                <a:close/>
                <a:moveTo>
                  <a:pt x="302" y="221"/>
                </a:moveTo>
                <a:lnTo>
                  <a:pt x="397" y="332"/>
                </a:lnTo>
                <a:lnTo>
                  <a:pt x="701" y="168"/>
                </a:lnTo>
                <a:lnTo>
                  <a:pt x="613" y="65"/>
                </a:lnTo>
                <a:lnTo>
                  <a:pt x="613" y="65"/>
                </a:lnTo>
                <a:lnTo>
                  <a:pt x="609" y="63"/>
                </a:lnTo>
                <a:lnTo>
                  <a:pt x="605" y="61"/>
                </a:lnTo>
                <a:lnTo>
                  <a:pt x="605" y="61"/>
                </a:lnTo>
                <a:lnTo>
                  <a:pt x="601" y="61"/>
                </a:lnTo>
                <a:lnTo>
                  <a:pt x="596" y="63"/>
                </a:lnTo>
                <a:lnTo>
                  <a:pt x="302" y="221"/>
                </a:lnTo>
                <a:lnTo>
                  <a:pt x="302" y="221"/>
                </a:lnTo>
                <a:close/>
                <a:moveTo>
                  <a:pt x="407" y="395"/>
                </a:moveTo>
                <a:lnTo>
                  <a:pt x="386" y="439"/>
                </a:lnTo>
                <a:lnTo>
                  <a:pt x="632" y="307"/>
                </a:lnTo>
                <a:lnTo>
                  <a:pt x="632" y="307"/>
                </a:lnTo>
                <a:lnTo>
                  <a:pt x="638" y="299"/>
                </a:lnTo>
                <a:lnTo>
                  <a:pt x="645" y="290"/>
                </a:lnTo>
                <a:lnTo>
                  <a:pt x="659" y="261"/>
                </a:lnTo>
                <a:lnTo>
                  <a:pt x="407" y="395"/>
                </a:lnTo>
                <a:close/>
              </a:path>
            </a:pathLst>
          </a:custGeom>
          <a:solidFill>
            <a:schemeClr val="bg1"/>
          </a:solidFill>
          <a:ln w="9525">
            <a:noFill/>
          </a:ln>
        </p:spPr>
        <p:txBody>
          <a:bodyPr/>
          <a:p>
            <a:endParaRPr altLang="en-US" lang="zh-CN"/>
          </a:p>
        </p:txBody>
      </p:sp>
      <p:sp>
        <p:nvSpPr>
          <p:cNvPr id="1049484" name="Freeform 19"/>
          <p:cNvSpPr>
            <a:spLocks noEditPoints="1"/>
          </p:cNvSpPr>
          <p:nvPr/>
        </p:nvSpPr>
        <p:spPr>
          <a:xfrm>
            <a:off x="398463" y="3622675"/>
            <a:ext cx="211137" cy="209550"/>
          </a:xfrm>
          <a:custGeom>
            <a:avLst/>
            <a:ahLst/>
            <a:cxnLst>
              <a:cxn ang="0">
                <a:pos x="768" y="178"/>
              </a:cxn>
              <a:cxn ang="0">
                <a:pos x="766" y="113"/>
              </a:cxn>
              <a:cxn ang="0">
                <a:pos x="585" y="229"/>
              </a:cxn>
              <a:cxn ang="0">
                <a:pos x="663" y="248"/>
              </a:cxn>
              <a:cxn ang="0">
                <a:pos x="569" y="779"/>
              </a:cxn>
              <a:cxn ang="0">
                <a:pos x="676" y="590"/>
              </a:cxn>
              <a:cxn ang="0">
                <a:pos x="835" y="216"/>
              </a:cxn>
              <a:cxn ang="0">
                <a:pos x="210" y="367"/>
              </a:cxn>
              <a:cxn ang="0">
                <a:pos x="373" y="481"/>
              </a:cxn>
              <a:cxn ang="0">
                <a:pos x="346" y="535"/>
              </a:cxn>
              <a:cxn ang="0">
                <a:pos x="281" y="636"/>
              </a:cxn>
              <a:cxn ang="0">
                <a:pos x="205" y="727"/>
              </a:cxn>
              <a:cxn ang="0">
                <a:pos x="113" y="802"/>
              </a:cxn>
              <a:cxn ang="0">
                <a:pos x="0" y="792"/>
              </a:cxn>
              <a:cxn ang="0">
                <a:pos x="12" y="733"/>
              </a:cxn>
              <a:cxn ang="0">
                <a:pos x="46" y="619"/>
              </a:cxn>
              <a:cxn ang="0">
                <a:pos x="98" y="512"/>
              </a:cxn>
              <a:cxn ang="0">
                <a:pos x="149" y="439"/>
              </a:cxn>
              <a:cxn ang="0">
                <a:pos x="189" y="391"/>
              </a:cxn>
              <a:cxn ang="0">
                <a:pos x="210" y="367"/>
              </a:cxn>
              <a:cxn ang="0">
                <a:pos x="315" y="386"/>
              </a:cxn>
              <a:cxn ang="0">
                <a:pos x="361" y="267"/>
              </a:cxn>
              <a:cxn ang="0">
                <a:pos x="264" y="353"/>
              </a:cxn>
              <a:cxn ang="0">
                <a:pos x="388" y="456"/>
              </a:cxn>
              <a:cxn ang="0">
                <a:pos x="367" y="231"/>
              </a:cxn>
              <a:cxn ang="0">
                <a:pos x="233" y="349"/>
              </a:cxn>
              <a:cxn ang="0">
                <a:pos x="567" y="15"/>
              </a:cxn>
              <a:cxn ang="0">
                <a:pos x="516" y="88"/>
              </a:cxn>
              <a:cxn ang="0">
                <a:pos x="491" y="86"/>
              </a:cxn>
              <a:cxn ang="0">
                <a:pos x="470" y="101"/>
              </a:cxn>
              <a:cxn ang="0">
                <a:pos x="466" y="107"/>
              </a:cxn>
              <a:cxn ang="0">
                <a:pos x="464" y="122"/>
              </a:cxn>
              <a:cxn ang="0">
                <a:pos x="466" y="136"/>
              </a:cxn>
              <a:cxn ang="0">
                <a:pos x="474" y="149"/>
              </a:cxn>
              <a:cxn ang="0">
                <a:pos x="480" y="153"/>
              </a:cxn>
              <a:cxn ang="0">
                <a:pos x="493" y="160"/>
              </a:cxn>
              <a:cxn ang="0">
                <a:pos x="508" y="160"/>
              </a:cxn>
              <a:cxn ang="0">
                <a:pos x="522" y="155"/>
              </a:cxn>
              <a:cxn ang="0">
                <a:pos x="533" y="145"/>
              </a:cxn>
              <a:cxn ang="0">
                <a:pos x="539" y="132"/>
              </a:cxn>
              <a:cxn ang="0">
                <a:pos x="537" y="109"/>
              </a:cxn>
              <a:cxn ang="0">
                <a:pos x="581" y="23"/>
              </a:cxn>
              <a:cxn ang="0">
                <a:pos x="604" y="40"/>
              </a:cxn>
              <a:cxn ang="0">
                <a:pos x="581" y="86"/>
              </a:cxn>
              <a:cxn ang="0">
                <a:pos x="573" y="115"/>
              </a:cxn>
              <a:cxn ang="0">
                <a:pos x="573" y="145"/>
              </a:cxn>
              <a:cxn ang="0">
                <a:pos x="464" y="271"/>
              </a:cxn>
              <a:cxn ang="0">
                <a:pos x="378" y="210"/>
              </a:cxn>
              <a:cxn ang="0">
                <a:pos x="441" y="67"/>
              </a:cxn>
              <a:cxn ang="0">
                <a:pos x="472" y="59"/>
              </a:cxn>
              <a:cxn ang="0">
                <a:pos x="499" y="46"/>
              </a:cxn>
              <a:cxn ang="0">
                <a:pos x="522" y="25"/>
              </a:cxn>
              <a:cxn ang="0">
                <a:pos x="546" y="0"/>
              </a:cxn>
            </a:cxnLst>
            <a:rect l="0" t="0" r="0" b="0"/>
            <a:pathLst>
              <a:path w="835" h="836">
                <a:moveTo>
                  <a:pt x="835" y="216"/>
                </a:moveTo>
                <a:lnTo>
                  <a:pt x="768" y="178"/>
                </a:lnTo>
                <a:lnTo>
                  <a:pt x="688" y="395"/>
                </a:lnTo>
                <a:lnTo>
                  <a:pt x="766" y="113"/>
                </a:lnTo>
                <a:lnTo>
                  <a:pt x="655" y="78"/>
                </a:lnTo>
                <a:lnTo>
                  <a:pt x="585" y="229"/>
                </a:lnTo>
                <a:lnTo>
                  <a:pt x="638" y="254"/>
                </a:lnTo>
                <a:lnTo>
                  <a:pt x="663" y="248"/>
                </a:lnTo>
                <a:lnTo>
                  <a:pt x="510" y="766"/>
                </a:lnTo>
                <a:lnTo>
                  <a:pt x="569" y="779"/>
                </a:lnTo>
                <a:lnTo>
                  <a:pt x="718" y="462"/>
                </a:lnTo>
                <a:lnTo>
                  <a:pt x="676" y="590"/>
                </a:lnTo>
                <a:lnTo>
                  <a:pt x="718" y="598"/>
                </a:lnTo>
                <a:lnTo>
                  <a:pt x="835" y="216"/>
                </a:lnTo>
                <a:lnTo>
                  <a:pt x="835" y="216"/>
                </a:lnTo>
                <a:close/>
                <a:moveTo>
                  <a:pt x="210" y="367"/>
                </a:moveTo>
                <a:lnTo>
                  <a:pt x="210" y="367"/>
                </a:lnTo>
                <a:lnTo>
                  <a:pt x="373" y="481"/>
                </a:lnTo>
                <a:lnTo>
                  <a:pt x="373" y="481"/>
                </a:lnTo>
                <a:lnTo>
                  <a:pt x="346" y="535"/>
                </a:lnTo>
                <a:lnTo>
                  <a:pt x="315" y="588"/>
                </a:lnTo>
                <a:lnTo>
                  <a:pt x="281" y="636"/>
                </a:lnTo>
                <a:lnTo>
                  <a:pt x="245" y="682"/>
                </a:lnTo>
                <a:lnTo>
                  <a:pt x="205" y="727"/>
                </a:lnTo>
                <a:lnTo>
                  <a:pt x="161" y="766"/>
                </a:lnTo>
                <a:lnTo>
                  <a:pt x="113" y="802"/>
                </a:lnTo>
                <a:lnTo>
                  <a:pt x="63" y="836"/>
                </a:lnTo>
                <a:lnTo>
                  <a:pt x="0" y="792"/>
                </a:lnTo>
                <a:lnTo>
                  <a:pt x="0" y="792"/>
                </a:lnTo>
                <a:lnTo>
                  <a:pt x="12" y="733"/>
                </a:lnTo>
                <a:lnTo>
                  <a:pt x="27" y="676"/>
                </a:lnTo>
                <a:lnTo>
                  <a:pt x="46" y="619"/>
                </a:lnTo>
                <a:lnTo>
                  <a:pt x="69" y="565"/>
                </a:lnTo>
                <a:lnTo>
                  <a:pt x="98" y="512"/>
                </a:lnTo>
                <a:lnTo>
                  <a:pt x="130" y="462"/>
                </a:lnTo>
                <a:lnTo>
                  <a:pt x="149" y="439"/>
                </a:lnTo>
                <a:lnTo>
                  <a:pt x="168" y="414"/>
                </a:lnTo>
                <a:lnTo>
                  <a:pt x="189" y="391"/>
                </a:lnTo>
                <a:lnTo>
                  <a:pt x="210" y="367"/>
                </a:lnTo>
                <a:lnTo>
                  <a:pt x="210" y="367"/>
                </a:lnTo>
                <a:close/>
                <a:moveTo>
                  <a:pt x="264" y="353"/>
                </a:moveTo>
                <a:lnTo>
                  <a:pt x="315" y="386"/>
                </a:lnTo>
                <a:lnTo>
                  <a:pt x="386" y="286"/>
                </a:lnTo>
                <a:lnTo>
                  <a:pt x="361" y="267"/>
                </a:lnTo>
                <a:lnTo>
                  <a:pt x="264" y="353"/>
                </a:lnTo>
                <a:lnTo>
                  <a:pt x="264" y="353"/>
                </a:lnTo>
                <a:close/>
                <a:moveTo>
                  <a:pt x="233" y="349"/>
                </a:moveTo>
                <a:lnTo>
                  <a:pt x="388" y="456"/>
                </a:lnTo>
                <a:lnTo>
                  <a:pt x="449" y="288"/>
                </a:lnTo>
                <a:lnTo>
                  <a:pt x="367" y="231"/>
                </a:lnTo>
                <a:lnTo>
                  <a:pt x="233" y="349"/>
                </a:lnTo>
                <a:lnTo>
                  <a:pt x="233" y="349"/>
                </a:lnTo>
                <a:close/>
                <a:moveTo>
                  <a:pt x="546" y="0"/>
                </a:moveTo>
                <a:lnTo>
                  <a:pt x="567" y="15"/>
                </a:lnTo>
                <a:lnTo>
                  <a:pt x="516" y="88"/>
                </a:lnTo>
                <a:lnTo>
                  <a:pt x="516" y="88"/>
                </a:lnTo>
                <a:lnTo>
                  <a:pt x="504" y="84"/>
                </a:lnTo>
                <a:lnTo>
                  <a:pt x="491" y="86"/>
                </a:lnTo>
                <a:lnTo>
                  <a:pt x="480" y="92"/>
                </a:lnTo>
                <a:lnTo>
                  <a:pt x="470" y="101"/>
                </a:lnTo>
                <a:lnTo>
                  <a:pt x="470" y="101"/>
                </a:lnTo>
                <a:lnTo>
                  <a:pt x="466" y="107"/>
                </a:lnTo>
                <a:lnTo>
                  <a:pt x="464" y="115"/>
                </a:lnTo>
                <a:lnTo>
                  <a:pt x="464" y="122"/>
                </a:lnTo>
                <a:lnTo>
                  <a:pt x="464" y="130"/>
                </a:lnTo>
                <a:lnTo>
                  <a:pt x="466" y="136"/>
                </a:lnTo>
                <a:lnTo>
                  <a:pt x="470" y="143"/>
                </a:lnTo>
                <a:lnTo>
                  <a:pt x="474" y="149"/>
                </a:lnTo>
                <a:lnTo>
                  <a:pt x="480" y="153"/>
                </a:lnTo>
                <a:lnTo>
                  <a:pt x="480" y="153"/>
                </a:lnTo>
                <a:lnTo>
                  <a:pt x="487" y="157"/>
                </a:lnTo>
                <a:lnTo>
                  <a:pt x="493" y="160"/>
                </a:lnTo>
                <a:lnTo>
                  <a:pt x="501" y="162"/>
                </a:lnTo>
                <a:lnTo>
                  <a:pt x="508" y="160"/>
                </a:lnTo>
                <a:lnTo>
                  <a:pt x="516" y="157"/>
                </a:lnTo>
                <a:lnTo>
                  <a:pt x="522" y="155"/>
                </a:lnTo>
                <a:lnTo>
                  <a:pt x="529" y="151"/>
                </a:lnTo>
                <a:lnTo>
                  <a:pt x="533" y="145"/>
                </a:lnTo>
                <a:lnTo>
                  <a:pt x="533" y="145"/>
                </a:lnTo>
                <a:lnTo>
                  <a:pt x="539" y="132"/>
                </a:lnTo>
                <a:lnTo>
                  <a:pt x="539" y="120"/>
                </a:lnTo>
                <a:lnTo>
                  <a:pt x="537" y="109"/>
                </a:lnTo>
                <a:lnTo>
                  <a:pt x="531" y="97"/>
                </a:lnTo>
                <a:lnTo>
                  <a:pt x="581" y="23"/>
                </a:lnTo>
                <a:lnTo>
                  <a:pt x="604" y="40"/>
                </a:lnTo>
                <a:lnTo>
                  <a:pt x="604" y="40"/>
                </a:lnTo>
                <a:lnTo>
                  <a:pt x="588" y="71"/>
                </a:lnTo>
                <a:lnTo>
                  <a:pt x="581" y="86"/>
                </a:lnTo>
                <a:lnTo>
                  <a:pt x="577" y="101"/>
                </a:lnTo>
                <a:lnTo>
                  <a:pt x="573" y="115"/>
                </a:lnTo>
                <a:lnTo>
                  <a:pt x="573" y="130"/>
                </a:lnTo>
                <a:lnTo>
                  <a:pt x="573" y="145"/>
                </a:lnTo>
                <a:lnTo>
                  <a:pt x="577" y="162"/>
                </a:lnTo>
                <a:lnTo>
                  <a:pt x="464" y="271"/>
                </a:lnTo>
                <a:lnTo>
                  <a:pt x="464" y="271"/>
                </a:lnTo>
                <a:lnTo>
                  <a:pt x="378" y="210"/>
                </a:lnTo>
                <a:lnTo>
                  <a:pt x="441" y="67"/>
                </a:lnTo>
                <a:lnTo>
                  <a:pt x="441" y="67"/>
                </a:lnTo>
                <a:lnTo>
                  <a:pt x="457" y="65"/>
                </a:lnTo>
                <a:lnTo>
                  <a:pt x="472" y="59"/>
                </a:lnTo>
                <a:lnTo>
                  <a:pt x="485" y="52"/>
                </a:lnTo>
                <a:lnTo>
                  <a:pt x="499" y="46"/>
                </a:lnTo>
                <a:lnTo>
                  <a:pt x="510" y="36"/>
                </a:lnTo>
                <a:lnTo>
                  <a:pt x="522" y="25"/>
                </a:lnTo>
                <a:lnTo>
                  <a:pt x="546" y="0"/>
                </a:lnTo>
                <a:lnTo>
                  <a:pt x="546" y="0"/>
                </a:lnTo>
                <a:close/>
              </a:path>
            </a:pathLst>
          </a:custGeom>
          <a:solidFill>
            <a:schemeClr val="bg1"/>
          </a:solidFill>
          <a:ln w="9525">
            <a:noFill/>
          </a:ln>
        </p:spPr>
        <p:txBody>
          <a:bodyPr/>
          <a:p>
            <a:endParaRPr altLang="en-US" lang="zh-CN"/>
          </a:p>
        </p:txBody>
      </p:sp>
      <p:sp>
        <p:nvSpPr>
          <p:cNvPr id="1049485" name="Freeform 20"/>
          <p:cNvSpPr>
            <a:spLocks noEditPoints="1"/>
          </p:cNvSpPr>
          <p:nvPr/>
        </p:nvSpPr>
        <p:spPr>
          <a:xfrm>
            <a:off x="2000250" y="3622675"/>
            <a:ext cx="192088" cy="200025"/>
          </a:xfrm>
          <a:custGeom>
            <a:avLst/>
            <a:ahLst/>
            <a:cxnLst>
              <a:cxn ang="0">
                <a:pos x="376" y="367"/>
              </a:cxn>
              <a:cxn ang="0">
                <a:pos x="397" y="309"/>
              </a:cxn>
              <a:cxn ang="0">
                <a:pos x="0" y="143"/>
              </a:cxn>
              <a:cxn ang="0">
                <a:pos x="286" y="231"/>
              </a:cxn>
              <a:cxn ang="0">
                <a:pos x="42" y="491"/>
              </a:cxn>
              <a:cxn ang="0">
                <a:pos x="176" y="535"/>
              </a:cxn>
              <a:cxn ang="0">
                <a:pos x="407" y="525"/>
              </a:cxn>
              <a:cxn ang="0">
                <a:pos x="622" y="44"/>
              </a:cxn>
              <a:cxn ang="0">
                <a:pos x="626" y="69"/>
              </a:cxn>
              <a:cxn ang="0">
                <a:pos x="630" y="117"/>
              </a:cxn>
              <a:cxn ang="0">
                <a:pos x="630" y="206"/>
              </a:cxn>
              <a:cxn ang="0">
                <a:pos x="617" y="279"/>
              </a:cxn>
              <a:cxn ang="0">
                <a:pos x="598" y="319"/>
              </a:cxn>
              <a:cxn ang="0">
                <a:pos x="584" y="338"/>
              </a:cxn>
              <a:cxn ang="0">
                <a:pos x="582" y="382"/>
              </a:cxn>
              <a:cxn ang="0">
                <a:pos x="653" y="411"/>
              </a:cxn>
              <a:cxn ang="0">
                <a:pos x="661" y="464"/>
              </a:cxn>
              <a:cxn ang="0">
                <a:pos x="766" y="745"/>
              </a:cxn>
              <a:cxn ang="0">
                <a:pos x="748" y="764"/>
              </a:cxn>
              <a:cxn ang="0">
                <a:pos x="706" y="789"/>
              </a:cxn>
              <a:cxn ang="0">
                <a:pos x="661" y="796"/>
              </a:cxn>
              <a:cxn ang="0">
                <a:pos x="615" y="785"/>
              </a:cxn>
              <a:cxn ang="0">
                <a:pos x="575" y="477"/>
              </a:cxn>
              <a:cxn ang="0">
                <a:pos x="605" y="449"/>
              </a:cxn>
              <a:cxn ang="0">
                <a:pos x="531" y="420"/>
              </a:cxn>
              <a:cxn ang="0">
                <a:pos x="521" y="346"/>
              </a:cxn>
              <a:cxn ang="0">
                <a:pos x="512" y="340"/>
              </a:cxn>
              <a:cxn ang="0">
                <a:pos x="485" y="315"/>
              </a:cxn>
              <a:cxn ang="0">
                <a:pos x="451" y="260"/>
              </a:cxn>
              <a:cxn ang="0">
                <a:pos x="424" y="187"/>
              </a:cxn>
              <a:cxn ang="0">
                <a:pos x="405" y="101"/>
              </a:cxn>
              <a:cxn ang="0">
                <a:pos x="401" y="48"/>
              </a:cxn>
              <a:cxn ang="0">
                <a:pos x="622" y="44"/>
              </a:cxn>
              <a:cxn ang="0">
                <a:pos x="689" y="697"/>
              </a:cxn>
              <a:cxn ang="0">
                <a:pos x="678" y="691"/>
              </a:cxn>
              <a:cxn ang="0">
                <a:pos x="666" y="691"/>
              </a:cxn>
              <a:cxn ang="0">
                <a:pos x="659" y="693"/>
              </a:cxn>
              <a:cxn ang="0">
                <a:pos x="645" y="703"/>
              </a:cxn>
              <a:cxn ang="0">
                <a:pos x="640" y="714"/>
              </a:cxn>
              <a:cxn ang="0">
                <a:pos x="640" y="726"/>
              </a:cxn>
              <a:cxn ang="0">
                <a:pos x="640" y="733"/>
              </a:cxn>
              <a:cxn ang="0">
                <a:pos x="651" y="747"/>
              </a:cxn>
              <a:cxn ang="0">
                <a:pos x="651" y="747"/>
              </a:cxn>
              <a:cxn ang="0">
                <a:pos x="670" y="754"/>
              </a:cxn>
              <a:cxn ang="0">
                <a:pos x="676" y="754"/>
              </a:cxn>
              <a:cxn ang="0">
                <a:pos x="687" y="750"/>
              </a:cxn>
              <a:cxn ang="0">
                <a:pos x="697" y="741"/>
              </a:cxn>
              <a:cxn ang="0">
                <a:pos x="703" y="724"/>
              </a:cxn>
              <a:cxn ang="0">
                <a:pos x="701" y="718"/>
              </a:cxn>
              <a:cxn ang="0">
                <a:pos x="697" y="705"/>
              </a:cxn>
              <a:cxn ang="0">
                <a:pos x="689" y="697"/>
              </a:cxn>
            </a:cxnLst>
            <a:rect l="0" t="0" r="0" b="0"/>
            <a:pathLst>
              <a:path w="766" h="796">
                <a:moveTo>
                  <a:pt x="407" y="525"/>
                </a:moveTo>
                <a:lnTo>
                  <a:pt x="376" y="367"/>
                </a:lnTo>
                <a:lnTo>
                  <a:pt x="252" y="399"/>
                </a:lnTo>
                <a:lnTo>
                  <a:pt x="397" y="309"/>
                </a:lnTo>
                <a:lnTo>
                  <a:pt x="338" y="75"/>
                </a:lnTo>
                <a:lnTo>
                  <a:pt x="0" y="143"/>
                </a:lnTo>
                <a:lnTo>
                  <a:pt x="25" y="260"/>
                </a:lnTo>
                <a:lnTo>
                  <a:pt x="286" y="231"/>
                </a:lnTo>
                <a:lnTo>
                  <a:pt x="8" y="378"/>
                </a:lnTo>
                <a:lnTo>
                  <a:pt x="42" y="491"/>
                </a:lnTo>
                <a:lnTo>
                  <a:pt x="246" y="506"/>
                </a:lnTo>
                <a:lnTo>
                  <a:pt x="176" y="535"/>
                </a:lnTo>
                <a:lnTo>
                  <a:pt x="199" y="617"/>
                </a:lnTo>
                <a:lnTo>
                  <a:pt x="407" y="525"/>
                </a:lnTo>
                <a:lnTo>
                  <a:pt x="407" y="525"/>
                </a:lnTo>
                <a:close/>
                <a:moveTo>
                  <a:pt x="622" y="44"/>
                </a:moveTo>
                <a:lnTo>
                  <a:pt x="622" y="44"/>
                </a:lnTo>
                <a:lnTo>
                  <a:pt x="626" y="69"/>
                </a:lnTo>
                <a:lnTo>
                  <a:pt x="626" y="69"/>
                </a:lnTo>
                <a:lnTo>
                  <a:pt x="630" y="117"/>
                </a:lnTo>
                <a:lnTo>
                  <a:pt x="632" y="164"/>
                </a:lnTo>
                <a:lnTo>
                  <a:pt x="630" y="206"/>
                </a:lnTo>
                <a:lnTo>
                  <a:pt x="626" y="243"/>
                </a:lnTo>
                <a:lnTo>
                  <a:pt x="617" y="279"/>
                </a:lnTo>
                <a:lnTo>
                  <a:pt x="605" y="306"/>
                </a:lnTo>
                <a:lnTo>
                  <a:pt x="598" y="319"/>
                </a:lnTo>
                <a:lnTo>
                  <a:pt x="592" y="330"/>
                </a:lnTo>
                <a:lnTo>
                  <a:pt x="584" y="338"/>
                </a:lnTo>
                <a:lnTo>
                  <a:pt x="575" y="344"/>
                </a:lnTo>
                <a:lnTo>
                  <a:pt x="582" y="382"/>
                </a:lnTo>
                <a:lnTo>
                  <a:pt x="638" y="405"/>
                </a:lnTo>
                <a:lnTo>
                  <a:pt x="653" y="411"/>
                </a:lnTo>
                <a:lnTo>
                  <a:pt x="655" y="426"/>
                </a:lnTo>
                <a:lnTo>
                  <a:pt x="661" y="464"/>
                </a:lnTo>
                <a:lnTo>
                  <a:pt x="695" y="460"/>
                </a:lnTo>
                <a:lnTo>
                  <a:pt x="766" y="745"/>
                </a:lnTo>
                <a:lnTo>
                  <a:pt x="766" y="745"/>
                </a:lnTo>
                <a:lnTo>
                  <a:pt x="748" y="764"/>
                </a:lnTo>
                <a:lnTo>
                  <a:pt x="727" y="779"/>
                </a:lnTo>
                <a:lnTo>
                  <a:pt x="706" y="789"/>
                </a:lnTo>
                <a:lnTo>
                  <a:pt x="685" y="796"/>
                </a:lnTo>
                <a:lnTo>
                  <a:pt x="661" y="796"/>
                </a:lnTo>
                <a:lnTo>
                  <a:pt x="638" y="794"/>
                </a:lnTo>
                <a:lnTo>
                  <a:pt x="615" y="785"/>
                </a:lnTo>
                <a:lnTo>
                  <a:pt x="590" y="773"/>
                </a:lnTo>
                <a:lnTo>
                  <a:pt x="575" y="477"/>
                </a:lnTo>
                <a:lnTo>
                  <a:pt x="607" y="472"/>
                </a:lnTo>
                <a:lnTo>
                  <a:pt x="605" y="449"/>
                </a:lnTo>
                <a:lnTo>
                  <a:pt x="546" y="426"/>
                </a:lnTo>
                <a:lnTo>
                  <a:pt x="531" y="420"/>
                </a:lnTo>
                <a:lnTo>
                  <a:pt x="529" y="405"/>
                </a:lnTo>
                <a:lnTo>
                  <a:pt x="521" y="346"/>
                </a:lnTo>
                <a:lnTo>
                  <a:pt x="521" y="346"/>
                </a:lnTo>
                <a:lnTo>
                  <a:pt x="512" y="340"/>
                </a:lnTo>
                <a:lnTo>
                  <a:pt x="502" y="334"/>
                </a:lnTo>
                <a:lnTo>
                  <a:pt x="485" y="315"/>
                </a:lnTo>
                <a:lnTo>
                  <a:pt x="468" y="290"/>
                </a:lnTo>
                <a:lnTo>
                  <a:pt x="451" y="260"/>
                </a:lnTo>
                <a:lnTo>
                  <a:pt x="437" y="225"/>
                </a:lnTo>
                <a:lnTo>
                  <a:pt x="424" y="187"/>
                </a:lnTo>
                <a:lnTo>
                  <a:pt x="414" y="145"/>
                </a:lnTo>
                <a:lnTo>
                  <a:pt x="405" y="101"/>
                </a:lnTo>
                <a:lnTo>
                  <a:pt x="405" y="101"/>
                </a:lnTo>
                <a:lnTo>
                  <a:pt x="401" y="48"/>
                </a:lnTo>
                <a:lnTo>
                  <a:pt x="399" y="0"/>
                </a:lnTo>
                <a:lnTo>
                  <a:pt x="622" y="44"/>
                </a:lnTo>
                <a:lnTo>
                  <a:pt x="622" y="44"/>
                </a:lnTo>
                <a:close/>
                <a:moveTo>
                  <a:pt x="689" y="697"/>
                </a:moveTo>
                <a:lnTo>
                  <a:pt x="689" y="697"/>
                </a:lnTo>
                <a:lnTo>
                  <a:pt x="678" y="691"/>
                </a:lnTo>
                <a:lnTo>
                  <a:pt x="672" y="691"/>
                </a:lnTo>
                <a:lnTo>
                  <a:pt x="666" y="691"/>
                </a:lnTo>
                <a:lnTo>
                  <a:pt x="666" y="691"/>
                </a:lnTo>
                <a:lnTo>
                  <a:pt x="659" y="693"/>
                </a:lnTo>
                <a:lnTo>
                  <a:pt x="655" y="695"/>
                </a:lnTo>
                <a:lnTo>
                  <a:pt x="645" y="703"/>
                </a:lnTo>
                <a:lnTo>
                  <a:pt x="645" y="703"/>
                </a:lnTo>
                <a:lnTo>
                  <a:pt x="640" y="714"/>
                </a:lnTo>
                <a:lnTo>
                  <a:pt x="638" y="720"/>
                </a:lnTo>
                <a:lnTo>
                  <a:pt x="640" y="726"/>
                </a:lnTo>
                <a:lnTo>
                  <a:pt x="640" y="726"/>
                </a:lnTo>
                <a:lnTo>
                  <a:pt x="640" y="733"/>
                </a:lnTo>
                <a:lnTo>
                  <a:pt x="645" y="739"/>
                </a:lnTo>
                <a:lnTo>
                  <a:pt x="651" y="747"/>
                </a:lnTo>
                <a:lnTo>
                  <a:pt x="651" y="747"/>
                </a:lnTo>
                <a:lnTo>
                  <a:pt x="651" y="747"/>
                </a:lnTo>
                <a:lnTo>
                  <a:pt x="664" y="754"/>
                </a:lnTo>
                <a:lnTo>
                  <a:pt x="670" y="754"/>
                </a:lnTo>
                <a:lnTo>
                  <a:pt x="676" y="754"/>
                </a:lnTo>
                <a:lnTo>
                  <a:pt x="676" y="754"/>
                </a:lnTo>
                <a:lnTo>
                  <a:pt x="682" y="752"/>
                </a:lnTo>
                <a:lnTo>
                  <a:pt x="687" y="750"/>
                </a:lnTo>
                <a:lnTo>
                  <a:pt x="697" y="741"/>
                </a:lnTo>
                <a:lnTo>
                  <a:pt x="697" y="741"/>
                </a:lnTo>
                <a:lnTo>
                  <a:pt x="701" y="731"/>
                </a:lnTo>
                <a:lnTo>
                  <a:pt x="703" y="724"/>
                </a:lnTo>
                <a:lnTo>
                  <a:pt x="701" y="718"/>
                </a:lnTo>
                <a:lnTo>
                  <a:pt x="701" y="718"/>
                </a:lnTo>
                <a:lnTo>
                  <a:pt x="701" y="712"/>
                </a:lnTo>
                <a:lnTo>
                  <a:pt x="697" y="705"/>
                </a:lnTo>
                <a:lnTo>
                  <a:pt x="689" y="697"/>
                </a:lnTo>
                <a:lnTo>
                  <a:pt x="689" y="697"/>
                </a:lnTo>
                <a:close/>
              </a:path>
            </a:pathLst>
          </a:custGeom>
          <a:solidFill>
            <a:schemeClr val="bg1"/>
          </a:solidFill>
          <a:ln w="9525">
            <a:noFill/>
          </a:ln>
        </p:spPr>
        <p:txBody>
          <a:bodyPr/>
          <a:p>
            <a:endParaRPr altLang="en-US" lang="zh-CN"/>
          </a:p>
        </p:txBody>
      </p:sp>
      <p:sp>
        <p:nvSpPr>
          <p:cNvPr id="1049486" name="Freeform 21"/>
          <p:cNvSpPr>
            <a:spLocks noEditPoints="1"/>
          </p:cNvSpPr>
          <p:nvPr/>
        </p:nvSpPr>
        <p:spPr>
          <a:xfrm>
            <a:off x="6378575" y="3622675"/>
            <a:ext cx="104775" cy="209550"/>
          </a:xfrm>
          <a:custGeom>
            <a:avLst/>
            <a:ahLst/>
            <a:cxnLst>
              <a:cxn ang="0">
                <a:pos x="105" y="567"/>
              </a:cxn>
              <a:cxn ang="0">
                <a:pos x="92" y="556"/>
              </a:cxn>
              <a:cxn ang="0">
                <a:pos x="67" y="533"/>
              </a:cxn>
              <a:cxn ang="0">
                <a:pos x="38" y="489"/>
              </a:cxn>
              <a:cxn ang="0">
                <a:pos x="10" y="422"/>
              </a:cxn>
              <a:cxn ang="0">
                <a:pos x="0" y="342"/>
              </a:cxn>
              <a:cxn ang="0">
                <a:pos x="4" y="281"/>
              </a:cxn>
              <a:cxn ang="0">
                <a:pos x="15" y="239"/>
              </a:cxn>
              <a:cxn ang="0">
                <a:pos x="29" y="197"/>
              </a:cxn>
              <a:cxn ang="0">
                <a:pos x="50" y="157"/>
              </a:cxn>
              <a:cxn ang="0">
                <a:pos x="78" y="117"/>
              </a:cxn>
              <a:cxn ang="0">
                <a:pos x="111" y="82"/>
              </a:cxn>
              <a:cxn ang="0">
                <a:pos x="151" y="46"/>
              </a:cxn>
              <a:cxn ang="0">
                <a:pos x="197" y="15"/>
              </a:cxn>
              <a:cxn ang="0">
                <a:pos x="223" y="0"/>
              </a:cxn>
              <a:cxn ang="0">
                <a:pos x="220" y="36"/>
              </a:cxn>
              <a:cxn ang="0">
                <a:pos x="229" y="69"/>
              </a:cxn>
              <a:cxn ang="0">
                <a:pos x="244" y="101"/>
              </a:cxn>
              <a:cxn ang="0">
                <a:pos x="288" y="164"/>
              </a:cxn>
              <a:cxn ang="0">
                <a:pos x="342" y="222"/>
              </a:cxn>
              <a:cxn ang="0">
                <a:pos x="388" y="285"/>
              </a:cxn>
              <a:cxn ang="0">
                <a:pos x="405" y="319"/>
              </a:cxn>
              <a:cxn ang="0">
                <a:pos x="414" y="353"/>
              </a:cxn>
              <a:cxn ang="0">
                <a:pos x="414" y="390"/>
              </a:cxn>
              <a:cxn ang="0">
                <a:pos x="405" y="428"/>
              </a:cxn>
              <a:cxn ang="0">
                <a:pos x="382" y="472"/>
              </a:cxn>
              <a:cxn ang="0">
                <a:pos x="344" y="516"/>
              </a:cxn>
              <a:cxn ang="0">
                <a:pos x="292" y="567"/>
              </a:cxn>
              <a:cxn ang="0">
                <a:pos x="374" y="834"/>
              </a:cxn>
              <a:cxn ang="0">
                <a:pos x="99" y="567"/>
              </a:cxn>
              <a:cxn ang="0">
                <a:pos x="139" y="567"/>
              </a:cxn>
              <a:cxn ang="0">
                <a:pos x="202" y="783"/>
              </a:cxn>
              <a:cxn ang="0">
                <a:pos x="139" y="567"/>
              </a:cxn>
              <a:cxn ang="0">
                <a:pos x="130" y="502"/>
              </a:cxn>
              <a:cxn ang="0">
                <a:pos x="134" y="470"/>
              </a:cxn>
              <a:cxn ang="0">
                <a:pos x="151" y="418"/>
              </a:cxn>
              <a:cxn ang="0">
                <a:pos x="174" y="376"/>
              </a:cxn>
              <a:cxn ang="0">
                <a:pos x="212" y="323"/>
              </a:cxn>
              <a:cxn ang="0">
                <a:pos x="229" y="288"/>
              </a:cxn>
              <a:cxn ang="0">
                <a:pos x="231" y="241"/>
              </a:cxn>
              <a:cxn ang="0">
                <a:pos x="216" y="185"/>
              </a:cxn>
              <a:cxn ang="0">
                <a:pos x="176" y="107"/>
              </a:cxn>
              <a:cxn ang="0">
                <a:pos x="164" y="122"/>
              </a:cxn>
              <a:cxn ang="0">
                <a:pos x="134" y="159"/>
              </a:cxn>
              <a:cxn ang="0">
                <a:pos x="101" y="220"/>
              </a:cxn>
              <a:cxn ang="0">
                <a:pos x="84" y="275"/>
              </a:cxn>
              <a:cxn ang="0">
                <a:pos x="80" y="296"/>
              </a:cxn>
              <a:cxn ang="0">
                <a:pos x="78" y="336"/>
              </a:cxn>
              <a:cxn ang="0">
                <a:pos x="80" y="374"/>
              </a:cxn>
              <a:cxn ang="0">
                <a:pos x="99" y="439"/>
              </a:cxn>
              <a:cxn ang="0">
                <a:pos x="120" y="485"/>
              </a:cxn>
              <a:cxn ang="0">
                <a:pos x="130" y="502"/>
              </a:cxn>
            </a:cxnLst>
            <a:rect l="0" t="0" r="0" b="0"/>
            <a:pathLst>
              <a:path w="416" h="834">
                <a:moveTo>
                  <a:pt x="99" y="567"/>
                </a:moveTo>
                <a:lnTo>
                  <a:pt x="105" y="567"/>
                </a:lnTo>
                <a:lnTo>
                  <a:pt x="105" y="567"/>
                </a:lnTo>
                <a:lnTo>
                  <a:pt x="92" y="556"/>
                </a:lnTo>
                <a:lnTo>
                  <a:pt x="80" y="546"/>
                </a:lnTo>
                <a:lnTo>
                  <a:pt x="67" y="533"/>
                </a:lnTo>
                <a:lnTo>
                  <a:pt x="57" y="521"/>
                </a:lnTo>
                <a:lnTo>
                  <a:pt x="38" y="489"/>
                </a:lnTo>
                <a:lnTo>
                  <a:pt x="23" y="458"/>
                </a:lnTo>
                <a:lnTo>
                  <a:pt x="10" y="422"/>
                </a:lnTo>
                <a:lnTo>
                  <a:pt x="2" y="382"/>
                </a:lnTo>
                <a:lnTo>
                  <a:pt x="0" y="342"/>
                </a:lnTo>
                <a:lnTo>
                  <a:pt x="2" y="302"/>
                </a:lnTo>
                <a:lnTo>
                  <a:pt x="4" y="281"/>
                </a:lnTo>
                <a:lnTo>
                  <a:pt x="8" y="260"/>
                </a:lnTo>
                <a:lnTo>
                  <a:pt x="15" y="239"/>
                </a:lnTo>
                <a:lnTo>
                  <a:pt x="21" y="218"/>
                </a:lnTo>
                <a:lnTo>
                  <a:pt x="29" y="197"/>
                </a:lnTo>
                <a:lnTo>
                  <a:pt x="40" y="178"/>
                </a:lnTo>
                <a:lnTo>
                  <a:pt x="50" y="157"/>
                </a:lnTo>
                <a:lnTo>
                  <a:pt x="63" y="138"/>
                </a:lnTo>
                <a:lnTo>
                  <a:pt x="78" y="117"/>
                </a:lnTo>
                <a:lnTo>
                  <a:pt x="92" y="99"/>
                </a:lnTo>
                <a:lnTo>
                  <a:pt x="111" y="82"/>
                </a:lnTo>
                <a:lnTo>
                  <a:pt x="130" y="63"/>
                </a:lnTo>
                <a:lnTo>
                  <a:pt x="151" y="46"/>
                </a:lnTo>
                <a:lnTo>
                  <a:pt x="172" y="31"/>
                </a:lnTo>
                <a:lnTo>
                  <a:pt x="197" y="15"/>
                </a:lnTo>
                <a:lnTo>
                  <a:pt x="223" y="0"/>
                </a:lnTo>
                <a:lnTo>
                  <a:pt x="223" y="0"/>
                </a:lnTo>
                <a:lnTo>
                  <a:pt x="220" y="19"/>
                </a:lnTo>
                <a:lnTo>
                  <a:pt x="220" y="36"/>
                </a:lnTo>
                <a:lnTo>
                  <a:pt x="223" y="52"/>
                </a:lnTo>
                <a:lnTo>
                  <a:pt x="229" y="69"/>
                </a:lnTo>
                <a:lnTo>
                  <a:pt x="235" y="86"/>
                </a:lnTo>
                <a:lnTo>
                  <a:pt x="244" y="101"/>
                </a:lnTo>
                <a:lnTo>
                  <a:pt x="265" y="132"/>
                </a:lnTo>
                <a:lnTo>
                  <a:pt x="288" y="164"/>
                </a:lnTo>
                <a:lnTo>
                  <a:pt x="315" y="193"/>
                </a:lnTo>
                <a:lnTo>
                  <a:pt x="342" y="222"/>
                </a:lnTo>
                <a:lnTo>
                  <a:pt x="367" y="254"/>
                </a:lnTo>
                <a:lnTo>
                  <a:pt x="388" y="285"/>
                </a:lnTo>
                <a:lnTo>
                  <a:pt x="397" y="302"/>
                </a:lnTo>
                <a:lnTo>
                  <a:pt x="405" y="319"/>
                </a:lnTo>
                <a:lnTo>
                  <a:pt x="409" y="336"/>
                </a:lnTo>
                <a:lnTo>
                  <a:pt x="414" y="353"/>
                </a:lnTo>
                <a:lnTo>
                  <a:pt x="416" y="372"/>
                </a:lnTo>
                <a:lnTo>
                  <a:pt x="414" y="390"/>
                </a:lnTo>
                <a:lnTo>
                  <a:pt x="412" y="409"/>
                </a:lnTo>
                <a:lnTo>
                  <a:pt x="405" y="428"/>
                </a:lnTo>
                <a:lnTo>
                  <a:pt x="395" y="449"/>
                </a:lnTo>
                <a:lnTo>
                  <a:pt x="382" y="472"/>
                </a:lnTo>
                <a:lnTo>
                  <a:pt x="365" y="493"/>
                </a:lnTo>
                <a:lnTo>
                  <a:pt x="344" y="516"/>
                </a:lnTo>
                <a:lnTo>
                  <a:pt x="319" y="542"/>
                </a:lnTo>
                <a:lnTo>
                  <a:pt x="292" y="567"/>
                </a:lnTo>
                <a:lnTo>
                  <a:pt x="302" y="567"/>
                </a:lnTo>
                <a:lnTo>
                  <a:pt x="374" y="834"/>
                </a:lnTo>
                <a:lnTo>
                  <a:pt x="21" y="834"/>
                </a:lnTo>
                <a:lnTo>
                  <a:pt x="99" y="567"/>
                </a:lnTo>
                <a:lnTo>
                  <a:pt x="99" y="567"/>
                </a:lnTo>
                <a:close/>
                <a:moveTo>
                  <a:pt x="139" y="567"/>
                </a:moveTo>
                <a:lnTo>
                  <a:pt x="122" y="783"/>
                </a:lnTo>
                <a:lnTo>
                  <a:pt x="202" y="783"/>
                </a:lnTo>
                <a:lnTo>
                  <a:pt x="185" y="567"/>
                </a:lnTo>
                <a:lnTo>
                  <a:pt x="139" y="567"/>
                </a:lnTo>
                <a:lnTo>
                  <a:pt x="139" y="567"/>
                </a:lnTo>
                <a:close/>
                <a:moveTo>
                  <a:pt x="130" y="502"/>
                </a:moveTo>
                <a:lnTo>
                  <a:pt x="130" y="502"/>
                </a:lnTo>
                <a:lnTo>
                  <a:pt x="134" y="470"/>
                </a:lnTo>
                <a:lnTo>
                  <a:pt x="141" y="441"/>
                </a:lnTo>
                <a:lnTo>
                  <a:pt x="151" y="418"/>
                </a:lnTo>
                <a:lnTo>
                  <a:pt x="162" y="395"/>
                </a:lnTo>
                <a:lnTo>
                  <a:pt x="174" y="376"/>
                </a:lnTo>
                <a:lnTo>
                  <a:pt x="187" y="357"/>
                </a:lnTo>
                <a:lnTo>
                  <a:pt x="212" y="323"/>
                </a:lnTo>
                <a:lnTo>
                  <a:pt x="220" y="306"/>
                </a:lnTo>
                <a:lnTo>
                  <a:pt x="229" y="288"/>
                </a:lnTo>
                <a:lnTo>
                  <a:pt x="231" y="264"/>
                </a:lnTo>
                <a:lnTo>
                  <a:pt x="231" y="241"/>
                </a:lnTo>
                <a:lnTo>
                  <a:pt x="227" y="214"/>
                </a:lnTo>
                <a:lnTo>
                  <a:pt x="216" y="185"/>
                </a:lnTo>
                <a:lnTo>
                  <a:pt x="199" y="149"/>
                </a:lnTo>
                <a:lnTo>
                  <a:pt x="176" y="107"/>
                </a:lnTo>
                <a:lnTo>
                  <a:pt x="176" y="107"/>
                </a:lnTo>
                <a:lnTo>
                  <a:pt x="164" y="122"/>
                </a:lnTo>
                <a:lnTo>
                  <a:pt x="149" y="138"/>
                </a:lnTo>
                <a:lnTo>
                  <a:pt x="134" y="159"/>
                </a:lnTo>
                <a:lnTo>
                  <a:pt x="118" y="189"/>
                </a:lnTo>
                <a:lnTo>
                  <a:pt x="101" y="220"/>
                </a:lnTo>
                <a:lnTo>
                  <a:pt x="88" y="256"/>
                </a:lnTo>
                <a:lnTo>
                  <a:pt x="84" y="275"/>
                </a:lnTo>
                <a:lnTo>
                  <a:pt x="80" y="296"/>
                </a:lnTo>
                <a:lnTo>
                  <a:pt x="80" y="296"/>
                </a:lnTo>
                <a:lnTo>
                  <a:pt x="78" y="317"/>
                </a:lnTo>
                <a:lnTo>
                  <a:pt x="78" y="336"/>
                </a:lnTo>
                <a:lnTo>
                  <a:pt x="78" y="355"/>
                </a:lnTo>
                <a:lnTo>
                  <a:pt x="80" y="374"/>
                </a:lnTo>
                <a:lnTo>
                  <a:pt x="88" y="409"/>
                </a:lnTo>
                <a:lnTo>
                  <a:pt x="99" y="439"/>
                </a:lnTo>
                <a:lnTo>
                  <a:pt x="111" y="466"/>
                </a:lnTo>
                <a:lnTo>
                  <a:pt x="120" y="485"/>
                </a:lnTo>
                <a:lnTo>
                  <a:pt x="130" y="502"/>
                </a:lnTo>
                <a:lnTo>
                  <a:pt x="130" y="502"/>
                </a:lnTo>
                <a:close/>
              </a:path>
            </a:pathLst>
          </a:custGeom>
          <a:solidFill>
            <a:schemeClr val="bg1"/>
          </a:solidFill>
          <a:ln w="9525">
            <a:noFill/>
          </a:ln>
        </p:spPr>
        <p:txBody>
          <a:bodyPr/>
          <a:p>
            <a:endParaRPr altLang="en-US" lang="zh-CN"/>
          </a:p>
        </p:txBody>
      </p:sp>
      <p:sp>
        <p:nvSpPr>
          <p:cNvPr id="1049487" name="Freeform 22"/>
          <p:cNvSpPr>
            <a:spLocks noEditPoints="1"/>
          </p:cNvSpPr>
          <p:nvPr/>
        </p:nvSpPr>
        <p:spPr>
          <a:xfrm>
            <a:off x="5019675" y="3622675"/>
            <a:ext cx="152400" cy="190500"/>
          </a:xfrm>
          <a:custGeom>
            <a:avLst/>
            <a:ahLst/>
            <a:cxnLst>
              <a:cxn ang="0">
                <a:pos x="164" y="540"/>
              </a:cxn>
              <a:cxn ang="0">
                <a:pos x="187" y="563"/>
              </a:cxn>
              <a:cxn ang="0">
                <a:pos x="181" y="621"/>
              </a:cxn>
              <a:cxn ang="0">
                <a:pos x="139" y="680"/>
              </a:cxn>
              <a:cxn ang="0">
                <a:pos x="99" y="695"/>
              </a:cxn>
              <a:cxn ang="0">
                <a:pos x="76" y="670"/>
              </a:cxn>
              <a:cxn ang="0">
                <a:pos x="80" y="611"/>
              </a:cxn>
              <a:cxn ang="0">
                <a:pos x="122" y="552"/>
              </a:cxn>
              <a:cxn ang="0">
                <a:pos x="156" y="19"/>
              </a:cxn>
              <a:cxn ang="0">
                <a:pos x="103" y="109"/>
              </a:cxn>
              <a:cxn ang="0">
                <a:pos x="103" y="195"/>
              </a:cxn>
              <a:cxn ang="0">
                <a:pos x="370" y="678"/>
              </a:cxn>
              <a:cxn ang="0">
                <a:pos x="405" y="720"/>
              </a:cxn>
              <a:cxn ang="0">
                <a:pos x="468" y="756"/>
              </a:cxn>
              <a:cxn ang="0">
                <a:pos x="534" y="754"/>
              </a:cxn>
              <a:cxn ang="0">
                <a:pos x="576" y="722"/>
              </a:cxn>
              <a:cxn ang="0">
                <a:pos x="601" y="661"/>
              </a:cxn>
              <a:cxn ang="0">
                <a:pos x="578" y="552"/>
              </a:cxn>
              <a:cxn ang="0">
                <a:pos x="500" y="472"/>
              </a:cxn>
              <a:cxn ang="0">
                <a:pos x="447" y="458"/>
              </a:cxn>
              <a:cxn ang="0">
                <a:pos x="395" y="470"/>
              </a:cxn>
              <a:cxn ang="0">
                <a:pos x="359" y="506"/>
              </a:cxn>
              <a:cxn ang="0">
                <a:pos x="345" y="365"/>
              </a:cxn>
              <a:cxn ang="0">
                <a:pos x="279" y="346"/>
              </a:cxn>
              <a:cxn ang="0">
                <a:pos x="307" y="376"/>
              </a:cxn>
              <a:cxn ang="0">
                <a:pos x="279" y="403"/>
              </a:cxn>
              <a:cxn ang="0">
                <a:pos x="250" y="376"/>
              </a:cxn>
              <a:cxn ang="0">
                <a:pos x="279" y="346"/>
              </a:cxn>
              <a:cxn ang="0">
                <a:pos x="492" y="556"/>
              </a:cxn>
              <a:cxn ang="0">
                <a:pos x="527" y="621"/>
              </a:cxn>
              <a:cxn ang="0">
                <a:pos x="523" y="672"/>
              </a:cxn>
              <a:cxn ang="0">
                <a:pos x="496" y="687"/>
              </a:cxn>
              <a:cxn ang="0">
                <a:pos x="450" y="661"/>
              </a:cxn>
              <a:cxn ang="0">
                <a:pos x="416" y="598"/>
              </a:cxn>
              <a:cxn ang="0">
                <a:pos x="418" y="546"/>
              </a:cxn>
              <a:cxn ang="0">
                <a:pos x="447" y="531"/>
              </a:cxn>
              <a:cxn ang="0">
                <a:pos x="445" y="0"/>
              </a:cxn>
              <a:cxn ang="0">
                <a:pos x="513" y="92"/>
              </a:cxn>
              <a:cxn ang="0">
                <a:pos x="521" y="176"/>
              </a:cxn>
              <a:cxn ang="0">
                <a:pos x="380" y="447"/>
              </a:cxn>
              <a:cxn ang="0">
                <a:pos x="399" y="355"/>
              </a:cxn>
              <a:cxn ang="0">
                <a:pos x="445" y="0"/>
              </a:cxn>
              <a:cxn ang="0">
                <a:pos x="181" y="468"/>
              </a:cxn>
              <a:cxn ang="0">
                <a:pos x="116" y="474"/>
              </a:cxn>
              <a:cxn ang="0">
                <a:pos x="40" y="533"/>
              </a:cxn>
              <a:cxn ang="0">
                <a:pos x="0" y="642"/>
              </a:cxn>
              <a:cxn ang="0">
                <a:pos x="13" y="708"/>
              </a:cxn>
              <a:cxn ang="0">
                <a:pos x="55" y="756"/>
              </a:cxn>
              <a:cxn ang="0">
                <a:pos x="107" y="766"/>
              </a:cxn>
              <a:cxn ang="0">
                <a:pos x="160" y="754"/>
              </a:cxn>
              <a:cxn ang="0">
                <a:pos x="227" y="691"/>
              </a:cxn>
              <a:cxn ang="0">
                <a:pos x="206" y="479"/>
              </a:cxn>
            </a:cxnLst>
            <a:rect l="0" t="0" r="0" b="0"/>
            <a:pathLst>
              <a:path w="601" h="766">
                <a:moveTo>
                  <a:pt x="135" y="544"/>
                </a:moveTo>
                <a:lnTo>
                  <a:pt x="135" y="544"/>
                </a:lnTo>
                <a:lnTo>
                  <a:pt x="145" y="540"/>
                </a:lnTo>
                <a:lnTo>
                  <a:pt x="153" y="537"/>
                </a:lnTo>
                <a:lnTo>
                  <a:pt x="164" y="540"/>
                </a:lnTo>
                <a:lnTo>
                  <a:pt x="170" y="542"/>
                </a:lnTo>
                <a:lnTo>
                  <a:pt x="170" y="542"/>
                </a:lnTo>
                <a:lnTo>
                  <a:pt x="177" y="546"/>
                </a:lnTo>
                <a:lnTo>
                  <a:pt x="183" y="554"/>
                </a:lnTo>
                <a:lnTo>
                  <a:pt x="187" y="563"/>
                </a:lnTo>
                <a:lnTo>
                  <a:pt x="189" y="573"/>
                </a:lnTo>
                <a:lnTo>
                  <a:pt x="189" y="573"/>
                </a:lnTo>
                <a:lnTo>
                  <a:pt x="189" y="588"/>
                </a:lnTo>
                <a:lnTo>
                  <a:pt x="187" y="605"/>
                </a:lnTo>
                <a:lnTo>
                  <a:pt x="181" y="621"/>
                </a:lnTo>
                <a:lnTo>
                  <a:pt x="174" y="640"/>
                </a:lnTo>
                <a:lnTo>
                  <a:pt x="174" y="640"/>
                </a:lnTo>
                <a:lnTo>
                  <a:pt x="164" y="655"/>
                </a:lnTo>
                <a:lnTo>
                  <a:pt x="151" y="670"/>
                </a:lnTo>
                <a:lnTo>
                  <a:pt x="139" y="680"/>
                </a:lnTo>
                <a:lnTo>
                  <a:pt x="126" y="689"/>
                </a:lnTo>
                <a:lnTo>
                  <a:pt x="126" y="689"/>
                </a:lnTo>
                <a:lnTo>
                  <a:pt x="116" y="693"/>
                </a:lnTo>
                <a:lnTo>
                  <a:pt x="107" y="695"/>
                </a:lnTo>
                <a:lnTo>
                  <a:pt x="99" y="695"/>
                </a:lnTo>
                <a:lnTo>
                  <a:pt x="90" y="693"/>
                </a:lnTo>
                <a:lnTo>
                  <a:pt x="90" y="693"/>
                </a:lnTo>
                <a:lnTo>
                  <a:pt x="84" y="687"/>
                </a:lnTo>
                <a:lnTo>
                  <a:pt x="78" y="680"/>
                </a:lnTo>
                <a:lnTo>
                  <a:pt x="76" y="670"/>
                </a:lnTo>
                <a:lnTo>
                  <a:pt x="74" y="659"/>
                </a:lnTo>
                <a:lnTo>
                  <a:pt x="74" y="659"/>
                </a:lnTo>
                <a:lnTo>
                  <a:pt x="72" y="645"/>
                </a:lnTo>
                <a:lnTo>
                  <a:pt x="76" y="628"/>
                </a:lnTo>
                <a:lnTo>
                  <a:pt x="80" y="611"/>
                </a:lnTo>
                <a:lnTo>
                  <a:pt x="88" y="594"/>
                </a:lnTo>
                <a:lnTo>
                  <a:pt x="88" y="594"/>
                </a:lnTo>
                <a:lnTo>
                  <a:pt x="97" y="577"/>
                </a:lnTo>
                <a:lnTo>
                  <a:pt x="109" y="565"/>
                </a:lnTo>
                <a:lnTo>
                  <a:pt x="122" y="552"/>
                </a:lnTo>
                <a:lnTo>
                  <a:pt x="135" y="544"/>
                </a:lnTo>
                <a:lnTo>
                  <a:pt x="135" y="544"/>
                </a:lnTo>
                <a:close/>
                <a:moveTo>
                  <a:pt x="177" y="0"/>
                </a:moveTo>
                <a:lnTo>
                  <a:pt x="177" y="0"/>
                </a:lnTo>
                <a:lnTo>
                  <a:pt x="156" y="19"/>
                </a:lnTo>
                <a:lnTo>
                  <a:pt x="137" y="42"/>
                </a:lnTo>
                <a:lnTo>
                  <a:pt x="120" y="67"/>
                </a:lnTo>
                <a:lnTo>
                  <a:pt x="114" y="80"/>
                </a:lnTo>
                <a:lnTo>
                  <a:pt x="109" y="94"/>
                </a:lnTo>
                <a:lnTo>
                  <a:pt x="103" y="109"/>
                </a:lnTo>
                <a:lnTo>
                  <a:pt x="101" y="124"/>
                </a:lnTo>
                <a:lnTo>
                  <a:pt x="99" y="141"/>
                </a:lnTo>
                <a:lnTo>
                  <a:pt x="99" y="157"/>
                </a:lnTo>
                <a:lnTo>
                  <a:pt x="101" y="176"/>
                </a:lnTo>
                <a:lnTo>
                  <a:pt x="103" y="195"/>
                </a:lnTo>
                <a:lnTo>
                  <a:pt x="109" y="216"/>
                </a:lnTo>
                <a:lnTo>
                  <a:pt x="116" y="237"/>
                </a:lnTo>
                <a:lnTo>
                  <a:pt x="363" y="668"/>
                </a:lnTo>
                <a:lnTo>
                  <a:pt x="363" y="668"/>
                </a:lnTo>
                <a:lnTo>
                  <a:pt x="370" y="678"/>
                </a:lnTo>
                <a:lnTo>
                  <a:pt x="374" y="684"/>
                </a:lnTo>
                <a:lnTo>
                  <a:pt x="374" y="684"/>
                </a:lnTo>
                <a:lnTo>
                  <a:pt x="374" y="684"/>
                </a:lnTo>
                <a:lnTo>
                  <a:pt x="389" y="703"/>
                </a:lnTo>
                <a:lnTo>
                  <a:pt x="405" y="720"/>
                </a:lnTo>
                <a:lnTo>
                  <a:pt x="424" y="735"/>
                </a:lnTo>
                <a:lnTo>
                  <a:pt x="443" y="745"/>
                </a:lnTo>
                <a:lnTo>
                  <a:pt x="443" y="745"/>
                </a:lnTo>
                <a:lnTo>
                  <a:pt x="456" y="752"/>
                </a:lnTo>
                <a:lnTo>
                  <a:pt x="468" y="756"/>
                </a:lnTo>
                <a:lnTo>
                  <a:pt x="481" y="758"/>
                </a:lnTo>
                <a:lnTo>
                  <a:pt x="496" y="760"/>
                </a:lnTo>
                <a:lnTo>
                  <a:pt x="508" y="760"/>
                </a:lnTo>
                <a:lnTo>
                  <a:pt x="521" y="758"/>
                </a:lnTo>
                <a:lnTo>
                  <a:pt x="534" y="754"/>
                </a:lnTo>
                <a:lnTo>
                  <a:pt x="546" y="747"/>
                </a:lnTo>
                <a:lnTo>
                  <a:pt x="546" y="747"/>
                </a:lnTo>
                <a:lnTo>
                  <a:pt x="557" y="741"/>
                </a:lnTo>
                <a:lnTo>
                  <a:pt x="567" y="733"/>
                </a:lnTo>
                <a:lnTo>
                  <a:pt x="576" y="722"/>
                </a:lnTo>
                <a:lnTo>
                  <a:pt x="584" y="712"/>
                </a:lnTo>
                <a:lnTo>
                  <a:pt x="590" y="701"/>
                </a:lnTo>
                <a:lnTo>
                  <a:pt x="594" y="689"/>
                </a:lnTo>
                <a:lnTo>
                  <a:pt x="599" y="674"/>
                </a:lnTo>
                <a:lnTo>
                  <a:pt x="601" y="661"/>
                </a:lnTo>
                <a:lnTo>
                  <a:pt x="601" y="661"/>
                </a:lnTo>
                <a:lnTo>
                  <a:pt x="601" y="634"/>
                </a:lnTo>
                <a:lnTo>
                  <a:pt x="599" y="607"/>
                </a:lnTo>
                <a:lnTo>
                  <a:pt x="590" y="579"/>
                </a:lnTo>
                <a:lnTo>
                  <a:pt x="578" y="552"/>
                </a:lnTo>
                <a:lnTo>
                  <a:pt x="578" y="552"/>
                </a:lnTo>
                <a:lnTo>
                  <a:pt x="561" y="527"/>
                </a:lnTo>
                <a:lnTo>
                  <a:pt x="542" y="504"/>
                </a:lnTo>
                <a:lnTo>
                  <a:pt x="521" y="487"/>
                </a:lnTo>
                <a:lnTo>
                  <a:pt x="500" y="472"/>
                </a:lnTo>
                <a:lnTo>
                  <a:pt x="500" y="472"/>
                </a:lnTo>
                <a:lnTo>
                  <a:pt x="487" y="466"/>
                </a:lnTo>
                <a:lnTo>
                  <a:pt x="473" y="462"/>
                </a:lnTo>
                <a:lnTo>
                  <a:pt x="460" y="460"/>
                </a:lnTo>
                <a:lnTo>
                  <a:pt x="447" y="458"/>
                </a:lnTo>
                <a:lnTo>
                  <a:pt x="433" y="458"/>
                </a:lnTo>
                <a:lnTo>
                  <a:pt x="420" y="460"/>
                </a:lnTo>
                <a:lnTo>
                  <a:pt x="408" y="464"/>
                </a:lnTo>
                <a:lnTo>
                  <a:pt x="395" y="470"/>
                </a:lnTo>
                <a:lnTo>
                  <a:pt x="395" y="470"/>
                </a:lnTo>
                <a:lnTo>
                  <a:pt x="384" y="477"/>
                </a:lnTo>
                <a:lnTo>
                  <a:pt x="376" y="485"/>
                </a:lnTo>
                <a:lnTo>
                  <a:pt x="366" y="495"/>
                </a:lnTo>
                <a:lnTo>
                  <a:pt x="359" y="506"/>
                </a:lnTo>
                <a:lnTo>
                  <a:pt x="359" y="506"/>
                </a:lnTo>
                <a:lnTo>
                  <a:pt x="321" y="432"/>
                </a:lnTo>
                <a:lnTo>
                  <a:pt x="321" y="432"/>
                </a:lnTo>
                <a:lnTo>
                  <a:pt x="330" y="409"/>
                </a:lnTo>
                <a:lnTo>
                  <a:pt x="336" y="388"/>
                </a:lnTo>
                <a:lnTo>
                  <a:pt x="345" y="365"/>
                </a:lnTo>
                <a:lnTo>
                  <a:pt x="353" y="342"/>
                </a:lnTo>
                <a:lnTo>
                  <a:pt x="353" y="342"/>
                </a:lnTo>
                <a:lnTo>
                  <a:pt x="177" y="0"/>
                </a:lnTo>
                <a:lnTo>
                  <a:pt x="177" y="0"/>
                </a:lnTo>
                <a:close/>
                <a:moveTo>
                  <a:pt x="279" y="346"/>
                </a:moveTo>
                <a:lnTo>
                  <a:pt x="279" y="346"/>
                </a:lnTo>
                <a:lnTo>
                  <a:pt x="290" y="348"/>
                </a:lnTo>
                <a:lnTo>
                  <a:pt x="298" y="355"/>
                </a:lnTo>
                <a:lnTo>
                  <a:pt x="305" y="363"/>
                </a:lnTo>
                <a:lnTo>
                  <a:pt x="307" y="376"/>
                </a:lnTo>
                <a:lnTo>
                  <a:pt x="307" y="376"/>
                </a:lnTo>
                <a:lnTo>
                  <a:pt x="305" y="386"/>
                </a:lnTo>
                <a:lnTo>
                  <a:pt x="298" y="395"/>
                </a:lnTo>
                <a:lnTo>
                  <a:pt x="290" y="401"/>
                </a:lnTo>
                <a:lnTo>
                  <a:pt x="279" y="403"/>
                </a:lnTo>
                <a:lnTo>
                  <a:pt x="279" y="403"/>
                </a:lnTo>
                <a:lnTo>
                  <a:pt x="267" y="401"/>
                </a:lnTo>
                <a:lnTo>
                  <a:pt x="258" y="395"/>
                </a:lnTo>
                <a:lnTo>
                  <a:pt x="252" y="386"/>
                </a:lnTo>
                <a:lnTo>
                  <a:pt x="250" y="376"/>
                </a:lnTo>
                <a:lnTo>
                  <a:pt x="250" y="376"/>
                </a:lnTo>
                <a:lnTo>
                  <a:pt x="252" y="363"/>
                </a:lnTo>
                <a:lnTo>
                  <a:pt x="258" y="355"/>
                </a:lnTo>
                <a:lnTo>
                  <a:pt x="267" y="348"/>
                </a:lnTo>
                <a:lnTo>
                  <a:pt x="279" y="346"/>
                </a:lnTo>
                <a:lnTo>
                  <a:pt x="279" y="346"/>
                </a:lnTo>
                <a:close/>
                <a:moveTo>
                  <a:pt x="466" y="537"/>
                </a:moveTo>
                <a:lnTo>
                  <a:pt x="466" y="537"/>
                </a:lnTo>
                <a:lnTo>
                  <a:pt x="479" y="546"/>
                </a:lnTo>
                <a:lnTo>
                  <a:pt x="492" y="556"/>
                </a:lnTo>
                <a:lnTo>
                  <a:pt x="504" y="571"/>
                </a:lnTo>
                <a:lnTo>
                  <a:pt x="515" y="586"/>
                </a:lnTo>
                <a:lnTo>
                  <a:pt x="515" y="586"/>
                </a:lnTo>
                <a:lnTo>
                  <a:pt x="521" y="603"/>
                </a:lnTo>
                <a:lnTo>
                  <a:pt x="527" y="621"/>
                </a:lnTo>
                <a:lnTo>
                  <a:pt x="529" y="636"/>
                </a:lnTo>
                <a:lnTo>
                  <a:pt x="529" y="653"/>
                </a:lnTo>
                <a:lnTo>
                  <a:pt x="529" y="653"/>
                </a:lnTo>
                <a:lnTo>
                  <a:pt x="527" y="663"/>
                </a:lnTo>
                <a:lnTo>
                  <a:pt x="523" y="672"/>
                </a:lnTo>
                <a:lnTo>
                  <a:pt x="519" y="680"/>
                </a:lnTo>
                <a:lnTo>
                  <a:pt x="510" y="684"/>
                </a:lnTo>
                <a:lnTo>
                  <a:pt x="510" y="684"/>
                </a:lnTo>
                <a:lnTo>
                  <a:pt x="504" y="687"/>
                </a:lnTo>
                <a:lnTo>
                  <a:pt x="496" y="687"/>
                </a:lnTo>
                <a:lnTo>
                  <a:pt x="485" y="684"/>
                </a:lnTo>
                <a:lnTo>
                  <a:pt x="475" y="680"/>
                </a:lnTo>
                <a:lnTo>
                  <a:pt x="475" y="680"/>
                </a:lnTo>
                <a:lnTo>
                  <a:pt x="462" y="674"/>
                </a:lnTo>
                <a:lnTo>
                  <a:pt x="450" y="661"/>
                </a:lnTo>
                <a:lnTo>
                  <a:pt x="439" y="649"/>
                </a:lnTo>
                <a:lnTo>
                  <a:pt x="429" y="632"/>
                </a:lnTo>
                <a:lnTo>
                  <a:pt x="429" y="632"/>
                </a:lnTo>
                <a:lnTo>
                  <a:pt x="420" y="615"/>
                </a:lnTo>
                <a:lnTo>
                  <a:pt x="416" y="598"/>
                </a:lnTo>
                <a:lnTo>
                  <a:pt x="414" y="582"/>
                </a:lnTo>
                <a:lnTo>
                  <a:pt x="414" y="567"/>
                </a:lnTo>
                <a:lnTo>
                  <a:pt x="414" y="567"/>
                </a:lnTo>
                <a:lnTo>
                  <a:pt x="416" y="554"/>
                </a:lnTo>
                <a:lnTo>
                  <a:pt x="418" y="546"/>
                </a:lnTo>
                <a:lnTo>
                  <a:pt x="424" y="540"/>
                </a:lnTo>
                <a:lnTo>
                  <a:pt x="431" y="533"/>
                </a:lnTo>
                <a:lnTo>
                  <a:pt x="431" y="533"/>
                </a:lnTo>
                <a:lnTo>
                  <a:pt x="439" y="531"/>
                </a:lnTo>
                <a:lnTo>
                  <a:pt x="447" y="531"/>
                </a:lnTo>
                <a:lnTo>
                  <a:pt x="456" y="533"/>
                </a:lnTo>
                <a:lnTo>
                  <a:pt x="466" y="537"/>
                </a:lnTo>
                <a:lnTo>
                  <a:pt x="466" y="537"/>
                </a:lnTo>
                <a:close/>
                <a:moveTo>
                  <a:pt x="445" y="0"/>
                </a:moveTo>
                <a:lnTo>
                  <a:pt x="445" y="0"/>
                </a:lnTo>
                <a:lnTo>
                  <a:pt x="466" y="19"/>
                </a:lnTo>
                <a:lnTo>
                  <a:pt x="485" y="40"/>
                </a:lnTo>
                <a:lnTo>
                  <a:pt x="500" y="65"/>
                </a:lnTo>
                <a:lnTo>
                  <a:pt x="506" y="80"/>
                </a:lnTo>
                <a:lnTo>
                  <a:pt x="513" y="92"/>
                </a:lnTo>
                <a:lnTo>
                  <a:pt x="517" y="107"/>
                </a:lnTo>
                <a:lnTo>
                  <a:pt x="519" y="124"/>
                </a:lnTo>
                <a:lnTo>
                  <a:pt x="521" y="141"/>
                </a:lnTo>
                <a:lnTo>
                  <a:pt x="521" y="157"/>
                </a:lnTo>
                <a:lnTo>
                  <a:pt x="521" y="176"/>
                </a:lnTo>
                <a:lnTo>
                  <a:pt x="517" y="195"/>
                </a:lnTo>
                <a:lnTo>
                  <a:pt x="513" y="216"/>
                </a:lnTo>
                <a:lnTo>
                  <a:pt x="504" y="237"/>
                </a:lnTo>
                <a:lnTo>
                  <a:pt x="384" y="445"/>
                </a:lnTo>
                <a:lnTo>
                  <a:pt x="380" y="447"/>
                </a:lnTo>
                <a:lnTo>
                  <a:pt x="380" y="447"/>
                </a:lnTo>
                <a:lnTo>
                  <a:pt x="372" y="430"/>
                </a:lnTo>
                <a:lnTo>
                  <a:pt x="372" y="430"/>
                </a:lnTo>
                <a:lnTo>
                  <a:pt x="384" y="393"/>
                </a:lnTo>
                <a:lnTo>
                  <a:pt x="399" y="355"/>
                </a:lnTo>
                <a:lnTo>
                  <a:pt x="405" y="340"/>
                </a:lnTo>
                <a:lnTo>
                  <a:pt x="399" y="325"/>
                </a:lnTo>
                <a:lnTo>
                  <a:pt x="336" y="208"/>
                </a:lnTo>
                <a:lnTo>
                  <a:pt x="445" y="0"/>
                </a:lnTo>
                <a:lnTo>
                  <a:pt x="445" y="0"/>
                </a:lnTo>
                <a:close/>
                <a:moveTo>
                  <a:pt x="206" y="479"/>
                </a:moveTo>
                <a:lnTo>
                  <a:pt x="206" y="477"/>
                </a:lnTo>
                <a:lnTo>
                  <a:pt x="206" y="477"/>
                </a:lnTo>
                <a:lnTo>
                  <a:pt x="193" y="472"/>
                </a:lnTo>
                <a:lnTo>
                  <a:pt x="181" y="468"/>
                </a:lnTo>
                <a:lnTo>
                  <a:pt x="168" y="466"/>
                </a:lnTo>
                <a:lnTo>
                  <a:pt x="156" y="466"/>
                </a:lnTo>
                <a:lnTo>
                  <a:pt x="141" y="466"/>
                </a:lnTo>
                <a:lnTo>
                  <a:pt x="128" y="470"/>
                </a:lnTo>
                <a:lnTo>
                  <a:pt x="116" y="474"/>
                </a:lnTo>
                <a:lnTo>
                  <a:pt x="103" y="481"/>
                </a:lnTo>
                <a:lnTo>
                  <a:pt x="103" y="481"/>
                </a:lnTo>
                <a:lnTo>
                  <a:pt x="80" y="493"/>
                </a:lnTo>
                <a:lnTo>
                  <a:pt x="59" y="512"/>
                </a:lnTo>
                <a:lnTo>
                  <a:pt x="40" y="533"/>
                </a:lnTo>
                <a:lnTo>
                  <a:pt x="23" y="558"/>
                </a:lnTo>
                <a:lnTo>
                  <a:pt x="23" y="558"/>
                </a:lnTo>
                <a:lnTo>
                  <a:pt x="11" y="586"/>
                </a:lnTo>
                <a:lnTo>
                  <a:pt x="4" y="615"/>
                </a:lnTo>
                <a:lnTo>
                  <a:pt x="0" y="642"/>
                </a:lnTo>
                <a:lnTo>
                  <a:pt x="0" y="668"/>
                </a:lnTo>
                <a:lnTo>
                  <a:pt x="0" y="668"/>
                </a:lnTo>
                <a:lnTo>
                  <a:pt x="2" y="682"/>
                </a:lnTo>
                <a:lnTo>
                  <a:pt x="6" y="695"/>
                </a:lnTo>
                <a:lnTo>
                  <a:pt x="13" y="708"/>
                </a:lnTo>
                <a:lnTo>
                  <a:pt x="17" y="720"/>
                </a:lnTo>
                <a:lnTo>
                  <a:pt x="25" y="731"/>
                </a:lnTo>
                <a:lnTo>
                  <a:pt x="34" y="741"/>
                </a:lnTo>
                <a:lnTo>
                  <a:pt x="44" y="750"/>
                </a:lnTo>
                <a:lnTo>
                  <a:pt x="55" y="756"/>
                </a:lnTo>
                <a:lnTo>
                  <a:pt x="55" y="756"/>
                </a:lnTo>
                <a:lnTo>
                  <a:pt x="67" y="762"/>
                </a:lnTo>
                <a:lnTo>
                  <a:pt x="80" y="764"/>
                </a:lnTo>
                <a:lnTo>
                  <a:pt x="93" y="766"/>
                </a:lnTo>
                <a:lnTo>
                  <a:pt x="107" y="766"/>
                </a:lnTo>
                <a:lnTo>
                  <a:pt x="120" y="766"/>
                </a:lnTo>
                <a:lnTo>
                  <a:pt x="132" y="764"/>
                </a:lnTo>
                <a:lnTo>
                  <a:pt x="145" y="758"/>
                </a:lnTo>
                <a:lnTo>
                  <a:pt x="160" y="754"/>
                </a:lnTo>
                <a:lnTo>
                  <a:pt x="160" y="754"/>
                </a:lnTo>
                <a:lnTo>
                  <a:pt x="179" y="741"/>
                </a:lnTo>
                <a:lnTo>
                  <a:pt x="195" y="729"/>
                </a:lnTo>
                <a:lnTo>
                  <a:pt x="212" y="712"/>
                </a:lnTo>
                <a:lnTo>
                  <a:pt x="227" y="691"/>
                </a:lnTo>
                <a:lnTo>
                  <a:pt x="227" y="691"/>
                </a:lnTo>
                <a:lnTo>
                  <a:pt x="231" y="684"/>
                </a:lnTo>
                <a:lnTo>
                  <a:pt x="231" y="684"/>
                </a:lnTo>
                <a:lnTo>
                  <a:pt x="237" y="674"/>
                </a:lnTo>
                <a:lnTo>
                  <a:pt x="279" y="603"/>
                </a:lnTo>
                <a:lnTo>
                  <a:pt x="206" y="479"/>
                </a:lnTo>
                <a:close/>
              </a:path>
            </a:pathLst>
          </a:custGeom>
          <a:solidFill>
            <a:schemeClr val="bg1"/>
          </a:solidFill>
          <a:ln w="9525">
            <a:noFill/>
          </a:ln>
        </p:spPr>
        <p:txBody>
          <a:bodyPr/>
          <a:p>
            <a:endParaRPr altLang="en-US" lang="zh-CN"/>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40" name=""/>
        <p:cNvGrpSpPr/>
        <p:nvPr/>
      </p:nvGrpSpPr>
      <p:grpSpPr>
        <a:xfrm>
          <a:off x="0" y="0"/>
          <a:ext cx="0" cy="0"/>
          <a:chOff x="0" y="0"/>
          <a:chExt cx="0" cy="0"/>
        </a:xfrm>
      </p:grpSpPr>
      <p:sp>
        <p:nvSpPr>
          <p:cNvPr id="1049488" name="回形针 844"/>
          <p:cNvSpPr/>
          <p:nvPr/>
        </p:nvSpPr>
        <p:spPr>
          <a:xfrm>
            <a:off x="3089275" y="479425"/>
            <a:ext cx="142875" cy="133350"/>
          </a:xfrm>
          <a:custGeom>
            <a:av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269" h="247">
                <a:moveTo>
                  <a:pt x="195" y="0"/>
                </a:moveTo>
                <a:cubicBezTo>
                  <a:pt x="194" y="0"/>
                  <a:pt x="193" y="0"/>
                  <a:pt x="192" y="0"/>
                </a:cubicBezTo>
                <a:cubicBezTo>
                  <a:pt x="164" y="1"/>
                  <a:pt x="145" y="24"/>
                  <a:pt x="144" y="24"/>
                </a:cubicBezTo>
                <a:cubicBezTo>
                  <a:pt x="21" y="150"/>
                  <a:pt x="21" y="150"/>
                  <a:pt x="21" y="150"/>
                </a:cubicBezTo>
                <a:cubicBezTo>
                  <a:pt x="0" y="172"/>
                  <a:pt x="0" y="208"/>
                  <a:pt x="21" y="230"/>
                </a:cubicBezTo>
                <a:cubicBezTo>
                  <a:pt x="32" y="241"/>
                  <a:pt x="46" y="247"/>
                  <a:pt x="60" y="247"/>
                </a:cubicBezTo>
                <a:cubicBezTo>
                  <a:pt x="75" y="247"/>
                  <a:pt x="89" y="241"/>
                  <a:pt x="99" y="230"/>
                </a:cubicBezTo>
                <a:cubicBezTo>
                  <a:pt x="217" y="111"/>
                  <a:pt x="217" y="111"/>
                  <a:pt x="217" y="111"/>
                </a:cubicBezTo>
                <a:cubicBezTo>
                  <a:pt x="235" y="91"/>
                  <a:pt x="238" y="63"/>
                  <a:pt x="223" y="47"/>
                </a:cubicBezTo>
                <a:cubicBezTo>
                  <a:pt x="216" y="40"/>
                  <a:pt x="207" y="37"/>
                  <a:pt x="197" y="37"/>
                </a:cubicBezTo>
                <a:cubicBezTo>
                  <a:pt x="185" y="37"/>
                  <a:pt x="171" y="42"/>
                  <a:pt x="161" y="53"/>
                </a:cubicBezTo>
                <a:cubicBezTo>
                  <a:pt x="46" y="170"/>
                  <a:pt x="46" y="170"/>
                  <a:pt x="46" y="170"/>
                </a:cubicBezTo>
                <a:cubicBezTo>
                  <a:pt x="43" y="174"/>
                  <a:pt x="43" y="179"/>
                  <a:pt x="46" y="182"/>
                </a:cubicBezTo>
                <a:cubicBezTo>
                  <a:pt x="48" y="183"/>
                  <a:pt x="50" y="184"/>
                  <a:pt x="52" y="184"/>
                </a:cubicBezTo>
                <a:cubicBezTo>
                  <a:pt x="54" y="184"/>
                  <a:pt x="56" y="183"/>
                  <a:pt x="57" y="182"/>
                </a:cubicBezTo>
                <a:cubicBezTo>
                  <a:pt x="172" y="65"/>
                  <a:pt x="172" y="65"/>
                  <a:pt x="172" y="65"/>
                </a:cubicBezTo>
                <a:cubicBezTo>
                  <a:pt x="179" y="57"/>
                  <a:pt x="189" y="53"/>
                  <a:pt x="197" y="53"/>
                </a:cubicBezTo>
                <a:cubicBezTo>
                  <a:pt x="203" y="53"/>
                  <a:pt x="208" y="55"/>
                  <a:pt x="211" y="59"/>
                </a:cubicBezTo>
                <a:cubicBezTo>
                  <a:pt x="221" y="68"/>
                  <a:pt x="218" y="86"/>
                  <a:pt x="205" y="99"/>
                </a:cubicBezTo>
                <a:cubicBezTo>
                  <a:pt x="88" y="219"/>
                  <a:pt x="88" y="219"/>
                  <a:pt x="88" y="219"/>
                </a:cubicBezTo>
                <a:cubicBezTo>
                  <a:pt x="81" y="227"/>
                  <a:pt x="70" y="231"/>
                  <a:pt x="60" y="231"/>
                </a:cubicBezTo>
                <a:cubicBezTo>
                  <a:pt x="50" y="231"/>
                  <a:pt x="40" y="227"/>
                  <a:pt x="32" y="219"/>
                </a:cubicBezTo>
                <a:cubicBezTo>
                  <a:pt x="17" y="203"/>
                  <a:pt x="17" y="177"/>
                  <a:pt x="32" y="162"/>
                </a:cubicBezTo>
                <a:cubicBezTo>
                  <a:pt x="156" y="35"/>
                  <a:pt x="156" y="35"/>
                  <a:pt x="156" y="35"/>
                </a:cubicBezTo>
                <a:cubicBezTo>
                  <a:pt x="156" y="35"/>
                  <a:pt x="171" y="17"/>
                  <a:pt x="193" y="16"/>
                </a:cubicBezTo>
                <a:cubicBezTo>
                  <a:pt x="194" y="16"/>
                  <a:pt x="194" y="16"/>
                  <a:pt x="195" y="16"/>
                </a:cubicBezTo>
                <a:cubicBezTo>
                  <a:pt x="208" y="16"/>
                  <a:pt x="221" y="23"/>
                  <a:pt x="234" y="36"/>
                </a:cubicBezTo>
                <a:cubicBezTo>
                  <a:pt x="247" y="49"/>
                  <a:pt x="253" y="63"/>
                  <a:pt x="253" y="77"/>
                </a:cubicBezTo>
                <a:cubicBezTo>
                  <a:pt x="252" y="99"/>
                  <a:pt x="234" y="115"/>
                  <a:pt x="234" y="116"/>
                </a:cubicBezTo>
                <a:cubicBezTo>
                  <a:pt x="165" y="186"/>
                  <a:pt x="165" y="186"/>
                  <a:pt x="165" y="186"/>
                </a:cubicBezTo>
                <a:cubicBezTo>
                  <a:pt x="162" y="189"/>
                  <a:pt x="162" y="194"/>
                  <a:pt x="165" y="198"/>
                </a:cubicBezTo>
                <a:cubicBezTo>
                  <a:pt x="167" y="199"/>
                  <a:pt x="169" y="200"/>
                  <a:pt x="171" y="200"/>
                </a:cubicBezTo>
                <a:cubicBezTo>
                  <a:pt x="173" y="200"/>
                  <a:pt x="175" y="199"/>
                  <a:pt x="176" y="198"/>
                </a:cubicBezTo>
                <a:cubicBezTo>
                  <a:pt x="244" y="128"/>
                  <a:pt x="244" y="128"/>
                  <a:pt x="244" y="128"/>
                </a:cubicBezTo>
                <a:cubicBezTo>
                  <a:pt x="245" y="127"/>
                  <a:pt x="267" y="107"/>
                  <a:pt x="269" y="78"/>
                </a:cubicBezTo>
                <a:cubicBezTo>
                  <a:pt x="269" y="59"/>
                  <a:pt x="261" y="41"/>
                  <a:pt x="245" y="24"/>
                </a:cubicBezTo>
                <a:cubicBezTo>
                  <a:pt x="229" y="8"/>
                  <a:pt x="212" y="0"/>
                  <a:pt x="195" y="0"/>
                </a:cubicBezTo>
                <a:close/>
              </a:path>
            </a:pathLst>
          </a:custGeom>
          <a:solidFill>
            <a:schemeClr val="bg1"/>
          </a:solidFill>
          <a:ln w="9525">
            <a:noFill/>
          </a:ln>
        </p:spPr>
        <p:txBody>
          <a:bodyPr/>
          <a:p>
            <a:endParaRPr altLang="en-US" lang="zh-CN"/>
          </a:p>
        </p:txBody>
      </p:sp>
      <p:sp>
        <p:nvSpPr>
          <p:cNvPr id="1049489" name="色板 845"/>
          <p:cNvSpPr/>
          <p:nvPr/>
        </p:nvSpPr>
        <p:spPr>
          <a:xfrm>
            <a:off x="3573463" y="479425"/>
            <a:ext cx="142875" cy="115888"/>
          </a:xfrm>
          <a:custGeom>
            <a:avLst/>
            <a:ahLst/>
            <a:cxnLst>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88" h="232">
                <a:moveTo>
                  <a:pt x="144" y="0"/>
                </a:moveTo>
                <a:cubicBezTo>
                  <a:pt x="64" y="0"/>
                  <a:pt x="0" y="52"/>
                  <a:pt x="0" y="116"/>
                </a:cubicBezTo>
                <a:cubicBezTo>
                  <a:pt x="0" y="152"/>
                  <a:pt x="14" y="160"/>
                  <a:pt x="33" y="160"/>
                </a:cubicBezTo>
                <a:cubicBezTo>
                  <a:pt x="49" y="160"/>
                  <a:pt x="67" y="154"/>
                  <a:pt x="84" y="154"/>
                </a:cubicBezTo>
                <a:cubicBezTo>
                  <a:pt x="95" y="154"/>
                  <a:pt x="105" y="157"/>
                  <a:pt x="112" y="165"/>
                </a:cubicBezTo>
                <a:cubicBezTo>
                  <a:pt x="135" y="189"/>
                  <a:pt x="64" y="232"/>
                  <a:pt x="144" y="232"/>
                </a:cubicBezTo>
                <a:cubicBezTo>
                  <a:pt x="224" y="232"/>
                  <a:pt x="288" y="180"/>
                  <a:pt x="288" y="116"/>
                </a:cubicBezTo>
                <a:cubicBezTo>
                  <a:pt x="288" y="52"/>
                  <a:pt x="224" y="0"/>
                  <a:pt x="144" y="0"/>
                </a:cubicBezTo>
                <a:close/>
                <a:moveTo>
                  <a:pt x="60" y="104"/>
                </a:moveTo>
                <a:cubicBezTo>
                  <a:pt x="49" y="104"/>
                  <a:pt x="40" y="95"/>
                  <a:pt x="40" y="84"/>
                </a:cubicBezTo>
                <a:cubicBezTo>
                  <a:pt x="40" y="73"/>
                  <a:pt x="49" y="64"/>
                  <a:pt x="60" y="64"/>
                </a:cubicBezTo>
                <a:cubicBezTo>
                  <a:pt x="71" y="64"/>
                  <a:pt x="80" y="73"/>
                  <a:pt x="80" y="84"/>
                </a:cubicBezTo>
                <a:cubicBezTo>
                  <a:pt x="80" y="95"/>
                  <a:pt x="71" y="104"/>
                  <a:pt x="60" y="104"/>
                </a:cubicBezTo>
                <a:close/>
                <a:moveTo>
                  <a:pt x="116" y="64"/>
                </a:moveTo>
                <a:cubicBezTo>
                  <a:pt x="105" y="64"/>
                  <a:pt x="96" y="55"/>
                  <a:pt x="96" y="44"/>
                </a:cubicBezTo>
                <a:cubicBezTo>
                  <a:pt x="96" y="33"/>
                  <a:pt x="105" y="24"/>
                  <a:pt x="116" y="24"/>
                </a:cubicBezTo>
                <a:cubicBezTo>
                  <a:pt x="127" y="24"/>
                  <a:pt x="136" y="33"/>
                  <a:pt x="136" y="44"/>
                </a:cubicBezTo>
                <a:cubicBezTo>
                  <a:pt x="136" y="55"/>
                  <a:pt x="127" y="64"/>
                  <a:pt x="116" y="64"/>
                </a:cubicBezTo>
                <a:close/>
                <a:moveTo>
                  <a:pt x="164" y="216"/>
                </a:moveTo>
                <a:cubicBezTo>
                  <a:pt x="149" y="216"/>
                  <a:pt x="136" y="207"/>
                  <a:pt x="136" y="196"/>
                </a:cubicBezTo>
                <a:cubicBezTo>
                  <a:pt x="136" y="185"/>
                  <a:pt x="149" y="176"/>
                  <a:pt x="164" y="176"/>
                </a:cubicBezTo>
                <a:cubicBezTo>
                  <a:pt x="179" y="176"/>
                  <a:pt x="192" y="185"/>
                  <a:pt x="192" y="196"/>
                </a:cubicBezTo>
                <a:cubicBezTo>
                  <a:pt x="192" y="207"/>
                  <a:pt x="179" y="216"/>
                  <a:pt x="164" y="216"/>
                </a:cubicBezTo>
                <a:close/>
                <a:moveTo>
                  <a:pt x="172" y="64"/>
                </a:moveTo>
                <a:cubicBezTo>
                  <a:pt x="161" y="64"/>
                  <a:pt x="152" y="55"/>
                  <a:pt x="152" y="44"/>
                </a:cubicBezTo>
                <a:cubicBezTo>
                  <a:pt x="152" y="33"/>
                  <a:pt x="161" y="24"/>
                  <a:pt x="172" y="24"/>
                </a:cubicBezTo>
                <a:cubicBezTo>
                  <a:pt x="183" y="24"/>
                  <a:pt x="192" y="33"/>
                  <a:pt x="192" y="44"/>
                </a:cubicBezTo>
                <a:cubicBezTo>
                  <a:pt x="192" y="55"/>
                  <a:pt x="183" y="64"/>
                  <a:pt x="172" y="64"/>
                </a:cubicBezTo>
                <a:close/>
                <a:moveTo>
                  <a:pt x="208" y="76"/>
                </a:moveTo>
                <a:cubicBezTo>
                  <a:pt x="208" y="65"/>
                  <a:pt x="217" y="56"/>
                  <a:pt x="228" y="56"/>
                </a:cubicBezTo>
                <a:cubicBezTo>
                  <a:pt x="239" y="56"/>
                  <a:pt x="248" y="65"/>
                  <a:pt x="248" y="76"/>
                </a:cubicBezTo>
                <a:cubicBezTo>
                  <a:pt x="248" y="87"/>
                  <a:pt x="239" y="96"/>
                  <a:pt x="228" y="96"/>
                </a:cubicBezTo>
                <a:cubicBezTo>
                  <a:pt x="217" y="96"/>
                  <a:pt x="208" y="87"/>
                  <a:pt x="208" y="76"/>
                </a:cubicBezTo>
                <a:close/>
                <a:moveTo>
                  <a:pt x="264" y="132"/>
                </a:moveTo>
                <a:cubicBezTo>
                  <a:pt x="264" y="143"/>
                  <a:pt x="255" y="152"/>
                  <a:pt x="244" y="152"/>
                </a:cubicBezTo>
                <a:cubicBezTo>
                  <a:pt x="233" y="152"/>
                  <a:pt x="224" y="143"/>
                  <a:pt x="224" y="132"/>
                </a:cubicBezTo>
                <a:cubicBezTo>
                  <a:pt x="224" y="121"/>
                  <a:pt x="233" y="112"/>
                  <a:pt x="244" y="112"/>
                </a:cubicBezTo>
                <a:cubicBezTo>
                  <a:pt x="255" y="112"/>
                  <a:pt x="264" y="121"/>
                  <a:pt x="264" y="132"/>
                </a:cubicBezTo>
                <a:close/>
              </a:path>
            </a:pathLst>
          </a:custGeom>
          <a:solidFill>
            <a:schemeClr val="bg1"/>
          </a:solidFill>
          <a:ln w="9525">
            <a:noFill/>
          </a:ln>
        </p:spPr>
        <p:txBody>
          <a:bodyPr/>
          <a:p>
            <a:endParaRPr altLang="en-US" lang="zh-CN"/>
          </a:p>
        </p:txBody>
      </p:sp>
      <p:sp>
        <p:nvSpPr>
          <p:cNvPr id="1049490" name="云1 846"/>
          <p:cNvSpPr/>
          <p:nvPr/>
        </p:nvSpPr>
        <p:spPr>
          <a:xfrm>
            <a:off x="4060825" y="479425"/>
            <a:ext cx="144463" cy="76200"/>
          </a:xfrm>
          <a:custGeom>
            <a:avLst/>
            <a:ahLst/>
            <a:cxnLst>
              <a:cxn ang="0">
                <a:pos x="979718" y="0"/>
              </a:cxn>
              <a:cxn ang="0">
                <a:pos x="1290951" y="194359"/>
              </a:cxn>
              <a:cxn ang="0">
                <a:pos x="1436824" y="161468"/>
              </a:cxn>
              <a:cxn ang="0">
                <a:pos x="1785430" y="509763"/>
              </a:cxn>
              <a:cxn ang="0">
                <a:pos x="1783902" y="524903"/>
              </a:cxn>
              <a:cxn ang="0">
                <a:pos x="1905000" y="749442"/>
              </a:cxn>
              <a:cxn ang="0">
                <a:pos x="1777526" y="978118"/>
              </a:cxn>
              <a:cxn ang="0">
                <a:pos x="1747560" y="993775"/>
              </a:cxn>
              <a:cxn ang="0">
                <a:pos x="257302" y="993775"/>
              </a:cxn>
              <a:cxn ang="0">
                <a:pos x="241988" y="993002"/>
              </a:cxn>
              <a:cxn ang="0">
                <a:pos x="0" y="725085"/>
              </a:cxn>
              <a:cxn ang="0">
                <a:pos x="269548" y="455777"/>
              </a:cxn>
              <a:cxn ang="0">
                <a:pos x="321069" y="460965"/>
              </a:cxn>
              <a:cxn ang="0">
                <a:pos x="539095" y="348297"/>
              </a:cxn>
              <a:cxn ang="0">
                <a:pos x="632585" y="365916"/>
              </a:cxn>
              <a:cxn ang="0">
                <a:pos x="631113" y="348297"/>
              </a:cxn>
              <a:cxn ang="0">
                <a:pos x="979718" y="0"/>
              </a:cxn>
            </a:cxnLst>
            <a:rect l="0" t="0" r="0" b="0"/>
            <a:pathLst>
              <a:path w="7991396" h="4172540">
                <a:moveTo>
                  <a:pt x="4109878" y="0"/>
                </a:moveTo>
                <a:cubicBezTo>
                  <a:pt x="4684462" y="0"/>
                  <a:pt x="5181648" y="331374"/>
                  <a:pt x="5415487" y="816050"/>
                </a:cubicBezTo>
                <a:cubicBezTo>
                  <a:pt x="5600435" y="726143"/>
                  <a:pt x="5808299" y="677951"/>
                  <a:pt x="6027418" y="677951"/>
                </a:cubicBezTo>
                <a:cubicBezTo>
                  <a:pt x="6835073" y="677951"/>
                  <a:pt x="7489804" y="1332682"/>
                  <a:pt x="7489804" y="2140332"/>
                </a:cubicBezTo>
                <a:lnTo>
                  <a:pt x="7483396" y="2203898"/>
                </a:lnTo>
                <a:cubicBezTo>
                  <a:pt x="7789726" y="2405463"/>
                  <a:pt x="7991396" y="2752511"/>
                  <a:pt x="7991396" y="3146665"/>
                </a:cubicBezTo>
                <a:cubicBezTo>
                  <a:pt x="7991396" y="3552291"/>
                  <a:pt x="7777816" y="3908032"/>
                  <a:pt x="7456648" y="4106801"/>
                </a:cubicBezTo>
                <a:lnTo>
                  <a:pt x="7330940" y="4172540"/>
                </a:lnTo>
                <a:lnTo>
                  <a:pt x="1079370" y="4172540"/>
                </a:lnTo>
                <a:lnTo>
                  <a:pt x="1015130" y="4169296"/>
                </a:lnTo>
                <a:cubicBezTo>
                  <a:pt x="444946" y="4111392"/>
                  <a:pt x="0" y="3629859"/>
                  <a:pt x="0" y="3044397"/>
                </a:cubicBezTo>
                <a:cubicBezTo>
                  <a:pt x="0" y="2419908"/>
                  <a:pt x="506249" y="1913659"/>
                  <a:pt x="1130742" y="1913659"/>
                </a:cubicBezTo>
                <a:lnTo>
                  <a:pt x="1346871" y="1935445"/>
                </a:lnTo>
                <a:cubicBezTo>
                  <a:pt x="1548513" y="1648023"/>
                  <a:pt x="1883314" y="1462386"/>
                  <a:pt x="2261481" y="1462386"/>
                </a:cubicBezTo>
                <a:cubicBezTo>
                  <a:pt x="2399871" y="1462386"/>
                  <a:pt x="2532456" y="1487244"/>
                  <a:pt x="2653668" y="1536361"/>
                </a:cubicBezTo>
                <a:cubicBezTo>
                  <a:pt x="2648116" y="1512003"/>
                  <a:pt x="2647492" y="1487266"/>
                  <a:pt x="2647492" y="1462386"/>
                </a:cubicBezTo>
                <a:cubicBezTo>
                  <a:pt x="2647492" y="654731"/>
                  <a:pt x="3302223" y="0"/>
                  <a:pt x="4109878" y="0"/>
                </a:cubicBezTo>
                <a:close/>
              </a:path>
            </a:pathLst>
          </a:custGeom>
          <a:solidFill>
            <a:schemeClr val="bg1"/>
          </a:solidFill>
          <a:ln w="9525">
            <a:noFill/>
          </a:ln>
        </p:spPr>
        <p:txBody>
          <a:bodyPr/>
          <a:p>
            <a:endParaRPr altLang="en-US" lang="zh-CN"/>
          </a:p>
        </p:txBody>
      </p:sp>
      <p:sp>
        <p:nvSpPr>
          <p:cNvPr id="1049491" name="电话1 847"/>
          <p:cNvSpPr/>
          <p:nvPr/>
        </p:nvSpPr>
        <p:spPr>
          <a:xfrm>
            <a:off x="4546600" y="479425"/>
            <a:ext cx="90488" cy="144463"/>
          </a:xfrm>
          <a:custGeom>
            <a:avLst/>
            <a:ahLst/>
            <a:cxnLst>
              <a:cxn ang="0">
                <a:pos x="374800" y="0"/>
              </a:cxn>
              <a:cxn ang="0">
                <a:pos x="443910" y="68998"/>
              </a:cxn>
              <a:cxn ang="0">
                <a:pos x="540666" y="413988"/>
              </a:cxn>
              <a:cxn ang="0">
                <a:pos x="513021" y="510586"/>
              </a:cxn>
              <a:cxn ang="0">
                <a:pos x="347155" y="607183"/>
              </a:cxn>
              <a:cxn ang="0">
                <a:pos x="665066" y="1338562"/>
              </a:cxn>
              <a:cxn ang="0">
                <a:pos x="824063" y="1238531"/>
              </a:cxn>
              <a:cxn ang="0">
                <a:pos x="927688" y="1255765"/>
              </a:cxn>
              <a:cxn ang="0">
                <a:pos x="1190310" y="1517958"/>
              </a:cxn>
              <a:cxn ang="0">
                <a:pos x="1204132" y="1614555"/>
              </a:cxn>
              <a:cxn ang="0">
                <a:pos x="1052088" y="1849148"/>
              </a:cxn>
              <a:cxn ang="0">
                <a:pos x="913865" y="1876747"/>
              </a:cxn>
              <a:cxn ang="0">
                <a:pos x="1600" y="110397"/>
              </a:cxn>
              <a:cxn ang="0">
                <a:pos x="98355" y="27599"/>
              </a:cxn>
              <a:cxn ang="0">
                <a:pos x="374800" y="0"/>
              </a:cxn>
            </a:cxnLst>
            <a:rect l="0" t="0" r="0" b="0"/>
            <a:pathLst>
              <a:path w="1978606" h="3092264">
                <a:moveTo>
                  <a:pt x="608252" y="0"/>
                </a:moveTo>
                <a:cubicBezTo>
                  <a:pt x="675547" y="0"/>
                  <a:pt x="697978" y="44800"/>
                  <a:pt x="720410" y="112000"/>
                </a:cubicBezTo>
                <a:cubicBezTo>
                  <a:pt x="787705" y="291200"/>
                  <a:pt x="832568" y="492800"/>
                  <a:pt x="877432" y="672000"/>
                </a:cubicBezTo>
                <a:cubicBezTo>
                  <a:pt x="899864" y="761601"/>
                  <a:pt x="877432" y="806401"/>
                  <a:pt x="832568" y="828801"/>
                </a:cubicBezTo>
                <a:cubicBezTo>
                  <a:pt x="742842" y="896001"/>
                  <a:pt x="653115" y="940801"/>
                  <a:pt x="563388" y="985601"/>
                </a:cubicBezTo>
                <a:cubicBezTo>
                  <a:pt x="563388" y="1388801"/>
                  <a:pt x="675547" y="1747202"/>
                  <a:pt x="1079317" y="2172802"/>
                </a:cubicBezTo>
                <a:cubicBezTo>
                  <a:pt x="1169044" y="2105602"/>
                  <a:pt x="1270188" y="2055228"/>
                  <a:pt x="1337349" y="2010428"/>
                </a:cubicBezTo>
                <a:cubicBezTo>
                  <a:pt x="1404510" y="1965628"/>
                  <a:pt x="1454947" y="1993602"/>
                  <a:pt x="1505519" y="2038402"/>
                </a:cubicBezTo>
                <a:cubicBezTo>
                  <a:pt x="1640109" y="2172802"/>
                  <a:pt x="1797131" y="2307202"/>
                  <a:pt x="1931721" y="2464003"/>
                </a:cubicBezTo>
                <a:cubicBezTo>
                  <a:pt x="1976584" y="2508803"/>
                  <a:pt x="1999016" y="2576003"/>
                  <a:pt x="1954153" y="2620803"/>
                </a:cubicBezTo>
                <a:cubicBezTo>
                  <a:pt x="1864426" y="2755203"/>
                  <a:pt x="1797131" y="2867203"/>
                  <a:pt x="1707404" y="3001603"/>
                </a:cubicBezTo>
                <a:cubicBezTo>
                  <a:pt x="1640109" y="3113603"/>
                  <a:pt x="1572814" y="3113603"/>
                  <a:pt x="1483087" y="3046403"/>
                </a:cubicBezTo>
                <a:cubicBezTo>
                  <a:pt x="496093" y="2329602"/>
                  <a:pt x="-42267" y="1568002"/>
                  <a:pt x="2596" y="179200"/>
                </a:cubicBezTo>
                <a:cubicBezTo>
                  <a:pt x="2596" y="89600"/>
                  <a:pt x="25028" y="44800"/>
                  <a:pt x="159618" y="44800"/>
                </a:cubicBezTo>
                <a:cubicBezTo>
                  <a:pt x="294208" y="22400"/>
                  <a:pt x="451230" y="0"/>
                  <a:pt x="608252" y="0"/>
                </a:cubicBezTo>
                <a:close/>
              </a:path>
            </a:pathLst>
          </a:custGeom>
          <a:solidFill>
            <a:schemeClr val="bg1"/>
          </a:solidFill>
          <a:ln w="9525">
            <a:noFill/>
          </a:ln>
        </p:spPr>
        <p:txBody>
          <a:bodyPr/>
          <a:p>
            <a:endParaRPr altLang="en-US" lang="zh-CN"/>
          </a:p>
        </p:txBody>
      </p:sp>
      <p:sp>
        <p:nvSpPr>
          <p:cNvPr id="1049492" name="笔记本 848"/>
          <p:cNvSpPr/>
          <p:nvPr/>
        </p:nvSpPr>
        <p:spPr>
          <a:xfrm>
            <a:off x="6729413" y="479425"/>
            <a:ext cx="146050" cy="106363"/>
          </a:xfrm>
          <a:custGeom>
            <a:av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bg1"/>
          </a:solidFill>
          <a:ln w="9525">
            <a:noFill/>
          </a:ln>
        </p:spPr>
        <p:txBody>
          <a:bodyPr/>
          <a:p>
            <a:endParaRPr altLang="en-US" lang="zh-CN"/>
          </a:p>
        </p:txBody>
      </p:sp>
      <p:sp>
        <p:nvSpPr>
          <p:cNvPr id="1049493" name="搜索1 849"/>
          <p:cNvSpPr/>
          <p:nvPr/>
        </p:nvSpPr>
        <p:spPr>
          <a:xfrm>
            <a:off x="765175" y="479425"/>
            <a:ext cx="142875" cy="144463"/>
          </a:xfrm>
          <a:custGeom>
            <a:avLst/>
            <a:ahLst/>
            <a:cxnLst>
              <a:cxn ang="0">
                <a:pos x="695103" y="241605"/>
              </a:cxn>
              <a:cxn ang="0">
                <a:pos x="241785" y="694585"/>
              </a:cxn>
              <a:cxn ang="0">
                <a:pos x="695103" y="1147570"/>
              </a:cxn>
              <a:cxn ang="0">
                <a:pos x="1148425" y="694585"/>
              </a:cxn>
              <a:cxn ang="0">
                <a:pos x="695103" y="241605"/>
              </a:cxn>
              <a:cxn ang="0">
                <a:pos x="695103" y="0"/>
              </a:cxn>
              <a:cxn ang="0">
                <a:pos x="1390211" y="694585"/>
              </a:cxn>
              <a:cxn ang="0">
                <a:pos x="1277434" y="1072011"/>
              </a:cxn>
              <a:cxn ang="0">
                <a:pos x="1289881" y="1080566"/>
              </a:cxn>
              <a:cxn ang="0">
                <a:pos x="1824865" y="1632860"/>
              </a:cxn>
              <a:cxn ang="0">
                <a:pos x="1821168" y="1859828"/>
              </a:cxn>
              <a:cxn ang="0">
                <a:pos x="1594036" y="1856129"/>
              </a:cxn>
              <a:cxn ang="0">
                <a:pos x="1059048" y="1303835"/>
              </a:cxn>
              <a:cxn ang="0">
                <a:pos x="1049587" y="1289077"/>
              </a:cxn>
              <a:cxn ang="0">
                <a:pos x="695103" y="1389175"/>
              </a:cxn>
              <a:cxn ang="0">
                <a:pos x="0" y="694585"/>
              </a:cxn>
              <a:cxn ang="0">
                <a:pos x="695103" y="0"/>
              </a:cxn>
            </a:cxnLst>
            <a:rect l="0" t="0" r="0" b="0"/>
            <a:pathLst>
              <a:path w="405200" h="413075">
                <a:moveTo>
                  <a:pt x="150612" y="52389"/>
                </a:moveTo>
                <a:cubicBezTo>
                  <a:pt x="96365" y="52389"/>
                  <a:pt x="52389" y="96365"/>
                  <a:pt x="52389" y="150612"/>
                </a:cubicBezTo>
                <a:cubicBezTo>
                  <a:pt x="52389" y="204860"/>
                  <a:pt x="96365" y="248836"/>
                  <a:pt x="150612" y="248836"/>
                </a:cubicBezTo>
                <a:cubicBezTo>
                  <a:pt x="204860" y="248836"/>
                  <a:pt x="248836" y="204860"/>
                  <a:pt x="248836" y="150612"/>
                </a:cubicBezTo>
                <a:cubicBezTo>
                  <a:pt x="248836" y="96365"/>
                  <a:pt x="204860" y="52389"/>
                  <a:pt x="150612" y="52389"/>
                </a:cubicBezTo>
                <a:close/>
                <a:moveTo>
                  <a:pt x="150612" y="0"/>
                </a:moveTo>
                <a:cubicBezTo>
                  <a:pt x="233793" y="0"/>
                  <a:pt x="301225" y="67431"/>
                  <a:pt x="301225" y="150612"/>
                </a:cubicBezTo>
                <a:cubicBezTo>
                  <a:pt x="301225" y="180842"/>
                  <a:pt x="292319" y="208992"/>
                  <a:pt x="276789" y="232452"/>
                </a:cubicBezTo>
                <a:cubicBezTo>
                  <a:pt x="277931" y="232774"/>
                  <a:pt x="278722" y="233519"/>
                  <a:pt x="279486" y="234307"/>
                </a:cubicBezTo>
                <a:lnTo>
                  <a:pt x="395404" y="354065"/>
                </a:lnTo>
                <a:cubicBezTo>
                  <a:pt x="408773" y="367877"/>
                  <a:pt x="408414" y="389911"/>
                  <a:pt x="394603" y="403280"/>
                </a:cubicBezTo>
                <a:cubicBezTo>
                  <a:pt x="380791" y="416648"/>
                  <a:pt x="358757" y="416289"/>
                  <a:pt x="345389" y="402478"/>
                </a:cubicBezTo>
                <a:lnTo>
                  <a:pt x="229470" y="282720"/>
                </a:lnTo>
                <a:lnTo>
                  <a:pt x="227420" y="279520"/>
                </a:lnTo>
                <a:cubicBezTo>
                  <a:pt x="205163" y="293486"/>
                  <a:pt x="178791" y="301225"/>
                  <a:pt x="150612" y="301225"/>
                </a:cubicBezTo>
                <a:cubicBezTo>
                  <a:pt x="67431" y="301225"/>
                  <a:pt x="0" y="233793"/>
                  <a:pt x="0" y="150612"/>
                </a:cubicBezTo>
                <a:cubicBezTo>
                  <a:pt x="0" y="67431"/>
                  <a:pt x="67431" y="0"/>
                  <a:pt x="150612" y="0"/>
                </a:cubicBezTo>
                <a:close/>
              </a:path>
            </a:pathLst>
          </a:custGeom>
          <a:solidFill>
            <a:schemeClr val="bg1"/>
          </a:solidFill>
          <a:ln w="9525">
            <a:noFill/>
          </a:ln>
        </p:spPr>
        <p:txBody>
          <a:bodyPr/>
          <a:p>
            <a:endParaRPr altLang="en-US" lang="zh-CN"/>
          </a:p>
        </p:txBody>
      </p:sp>
      <p:sp>
        <p:nvSpPr>
          <p:cNvPr id="1049494" name="搜索2 850"/>
          <p:cNvSpPr/>
          <p:nvPr/>
        </p:nvSpPr>
        <p:spPr>
          <a:xfrm>
            <a:off x="312738" y="479425"/>
            <a:ext cx="111125" cy="144463"/>
          </a:xfrm>
          <a:custGeom>
            <a:avLst/>
            <a:ahLst/>
            <a:rect l="0" t="0" r="0" b="0"/>
            <a:pathLst>
              <a:path w="926557" h="1124410">
                <a:moveTo>
                  <a:pt x="319502" y="42976"/>
                </a:moveTo>
                <a:cubicBezTo>
                  <a:pt x="167768" y="42976"/>
                  <a:pt x="44763" y="161072"/>
                  <a:pt x="44763" y="306750"/>
                </a:cubicBezTo>
                <a:cubicBezTo>
                  <a:pt x="44763" y="452429"/>
                  <a:pt x="167768" y="570525"/>
                  <a:pt x="319502" y="570525"/>
                </a:cubicBezTo>
                <a:cubicBezTo>
                  <a:pt x="471237" y="570525"/>
                  <a:pt x="594242" y="452429"/>
                  <a:pt x="594242" y="306750"/>
                </a:cubicBezTo>
                <a:cubicBezTo>
                  <a:pt x="594242" y="161072"/>
                  <a:pt x="471237" y="42976"/>
                  <a:pt x="319502" y="42976"/>
                </a:cubicBezTo>
                <a:close/>
                <a:moveTo>
                  <a:pt x="319502" y="0"/>
                </a:moveTo>
                <a:cubicBezTo>
                  <a:pt x="495959" y="0"/>
                  <a:pt x="639005" y="137337"/>
                  <a:pt x="639005" y="306750"/>
                </a:cubicBezTo>
                <a:cubicBezTo>
                  <a:pt x="639005" y="405310"/>
                  <a:pt x="590590" y="493013"/>
                  <a:pt x="515156" y="548896"/>
                </a:cubicBezTo>
                <a:lnTo>
                  <a:pt x="582115" y="648710"/>
                </a:lnTo>
                <a:lnTo>
                  <a:pt x="602593" y="634624"/>
                </a:lnTo>
                <a:cubicBezTo>
                  <a:pt x="861748" y="850694"/>
                  <a:pt x="940987" y="1016410"/>
                  <a:pt x="924472" y="1076071"/>
                </a:cubicBezTo>
                <a:cubicBezTo>
                  <a:pt x="918911" y="1116496"/>
                  <a:pt x="880404" y="1127298"/>
                  <a:pt x="856539" y="1123792"/>
                </a:cubicBezTo>
                <a:cubicBezTo>
                  <a:pt x="699114" y="1087767"/>
                  <a:pt x="580304" y="803802"/>
                  <a:pt x="527916" y="685990"/>
                </a:cubicBezTo>
                <a:lnTo>
                  <a:pt x="547442" y="672559"/>
                </a:lnTo>
                <a:lnTo>
                  <a:pt x="479840" y="571786"/>
                </a:lnTo>
                <a:cubicBezTo>
                  <a:pt x="432836" y="598404"/>
                  <a:pt x="378006" y="613501"/>
                  <a:pt x="319502" y="613501"/>
                </a:cubicBezTo>
                <a:cubicBezTo>
                  <a:pt x="143046" y="613501"/>
                  <a:pt x="0" y="476164"/>
                  <a:pt x="0" y="306750"/>
                </a:cubicBezTo>
                <a:cubicBezTo>
                  <a:pt x="0" y="137337"/>
                  <a:pt x="143046" y="0"/>
                  <a:pt x="319502" y="0"/>
                </a:cubicBezTo>
                <a:close/>
              </a:path>
            </a:pathLst>
          </a:custGeom>
          <a:solidFill>
            <a:schemeClr val="bg1"/>
          </a:solidFill>
          <a:ln w="9525">
            <a:noFill/>
          </a:ln>
        </p:spPr>
        <p:txBody>
          <a:bodyPr/>
          <a:p>
            <a:endParaRPr altLang="en-US" lang="zh-CN"/>
          </a:p>
        </p:txBody>
      </p:sp>
      <p:sp>
        <p:nvSpPr>
          <p:cNvPr id="1049495" name="缩小镜 851"/>
          <p:cNvSpPr/>
          <p:nvPr/>
        </p:nvSpPr>
        <p:spPr>
          <a:xfrm>
            <a:off x="1249363" y="479425"/>
            <a:ext cx="114300" cy="144463"/>
          </a:xfrm>
          <a:custGeom>
            <a:avLst/>
            <a:ahLst/>
            <a:rect l="0" t="0" r="0" b="0"/>
            <a:pathLst>
              <a:path w="4248472" h="5370000">
                <a:moveTo>
                  <a:pt x="823225" y="1360876"/>
                </a:moveTo>
                <a:lnTo>
                  <a:pt x="2093273" y="1360876"/>
                </a:lnTo>
                <a:lnTo>
                  <a:pt x="2093273" y="1555622"/>
                </a:lnTo>
                <a:lnTo>
                  <a:pt x="823225" y="1555622"/>
                </a:lnTo>
                <a:lnTo>
                  <a:pt x="823225" y="1360876"/>
                </a:lnTo>
                <a:close/>
                <a:moveTo>
                  <a:pt x="1464990" y="205245"/>
                </a:moveTo>
                <a:cubicBezTo>
                  <a:pt x="769253" y="205245"/>
                  <a:pt x="205246" y="769252"/>
                  <a:pt x="205246" y="1464989"/>
                </a:cubicBezTo>
                <a:cubicBezTo>
                  <a:pt x="205246" y="2160726"/>
                  <a:pt x="769253" y="2724733"/>
                  <a:pt x="1464990" y="2724733"/>
                </a:cubicBezTo>
                <a:cubicBezTo>
                  <a:pt x="2160727" y="2724733"/>
                  <a:pt x="2724734" y="2160726"/>
                  <a:pt x="2724734" y="1464989"/>
                </a:cubicBezTo>
                <a:cubicBezTo>
                  <a:pt x="2724734" y="769252"/>
                  <a:pt x="2160727" y="205245"/>
                  <a:pt x="1464990" y="205245"/>
                </a:cubicBezTo>
                <a:close/>
                <a:moveTo>
                  <a:pt x="1464990" y="0"/>
                </a:moveTo>
                <a:cubicBezTo>
                  <a:pt x="2274081" y="0"/>
                  <a:pt x="2929979" y="655898"/>
                  <a:pt x="2929979" y="1464989"/>
                </a:cubicBezTo>
                <a:cubicBezTo>
                  <a:pt x="2929979" y="1935694"/>
                  <a:pt x="2707987" y="2354549"/>
                  <a:pt x="2362105" y="2621436"/>
                </a:cubicBezTo>
                <a:lnTo>
                  <a:pt x="2669127" y="3098131"/>
                </a:lnTo>
                <a:lnTo>
                  <a:pt x="2763023" y="3030859"/>
                </a:lnTo>
                <a:cubicBezTo>
                  <a:pt x="3951308" y="4062777"/>
                  <a:pt x="4314636" y="4854210"/>
                  <a:pt x="4238912" y="5139139"/>
                </a:cubicBezTo>
                <a:cubicBezTo>
                  <a:pt x="4213411" y="5332201"/>
                  <a:pt x="4036848" y="5383792"/>
                  <a:pt x="3927424" y="5367046"/>
                </a:cubicBezTo>
                <a:cubicBezTo>
                  <a:pt x="3205592" y="5194999"/>
                  <a:pt x="2660824" y="3838826"/>
                  <a:pt x="2420611" y="3276178"/>
                </a:cubicBezTo>
                <a:lnTo>
                  <a:pt x="2510146" y="3212031"/>
                </a:lnTo>
                <a:lnTo>
                  <a:pt x="2200174" y="2730756"/>
                </a:lnTo>
                <a:cubicBezTo>
                  <a:pt x="1984650" y="2857881"/>
                  <a:pt x="1733240" y="2929979"/>
                  <a:pt x="1464990" y="2929979"/>
                </a:cubicBezTo>
                <a:cubicBezTo>
                  <a:pt x="655898" y="2929979"/>
                  <a:pt x="0" y="2274081"/>
                  <a:pt x="0" y="1464989"/>
                </a:cubicBezTo>
                <a:cubicBezTo>
                  <a:pt x="0" y="655898"/>
                  <a:pt x="655898" y="0"/>
                  <a:pt x="1464990" y="0"/>
                </a:cubicBezTo>
                <a:close/>
              </a:path>
            </a:pathLst>
          </a:custGeom>
          <a:solidFill>
            <a:schemeClr val="bg1"/>
          </a:solidFill>
          <a:ln w="9525">
            <a:noFill/>
          </a:ln>
        </p:spPr>
        <p:txBody>
          <a:bodyPr/>
          <a:p>
            <a:endParaRPr altLang="en-US" lang="zh-CN"/>
          </a:p>
        </p:txBody>
      </p:sp>
      <p:sp>
        <p:nvSpPr>
          <p:cNvPr id="1049496" name="放大镜 852"/>
          <p:cNvSpPr/>
          <p:nvPr/>
        </p:nvSpPr>
        <p:spPr>
          <a:xfrm>
            <a:off x="1704975" y="479425"/>
            <a:ext cx="114300" cy="144463"/>
          </a:xfrm>
          <a:custGeom>
            <a:avLst/>
            <a:ahLst/>
            <a:rect l="0" t="0" r="0" b="0"/>
            <a:pathLst>
              <a:path w="3132350" h="3959240">
                <a:moveTo>
                  <a:pt x="1005872" y="679617"/>
                </a:moveTo>
                <a:lnTo>
                  <a:pt x="1142879" y="679617"/>
                </a:lnTo>
                <a:lnTo>
                  <a:pt x="1142879" y="1011617"/>
                </a:lnTo>
                <a:lnTo>
                  <a:pt x="1474879" y="1011617"/>
                </a:lnTo>
                <a:lnTo>
                  <a:pt x="1474879" y="1148624"/>
                </a:lnTo>
                <a:lnTo>
                  <a:pt x="1142879" y="1148624"/>
                </a:lnTo>
                <a:lnTo>
                  <a:pt x="1142879" y="1480624"/>
                </a:lnTo>
                <a:lnTo>
                  <a:pt x="1005872" y="1480624"/>
                </a:lnTo>
                <a:lnTo>
                  <a:pt x="1005872" y="1148624"/>
                </a:lnTo>
                <a:lnTo>
                  <a:pt x="673872" y="1148624"/>
                </a:lnTo>
                <a:lnTo>
                  <a:pt x="673872" y="1011617"/>
                </a:lnTo>
                <a:lnTo>
                  <a:pt x="1005872" y="1011617"/>
                </a:lnTo>
                <a:lnTo>
                  <a:pt x="1005872" y="679617"/>
                </a:lnTo>
                <a:close/>
                <a:moveTo>
                  <a:pt x="1080120" y="151325"/>
                </a:moveTo>
                <a:cubicBezTo>
                  <a:pt x="567161" y="151325"/>
                  <a:pt x="151325" y="567161"/>
                  <a:pt x="151325" y="1080120"/>
                </a:cubicBezTo>
                <a:cubicBezTo>
                  <a:pt x="151325" y="1593079"/>
                  <a:pt x="567161" y="2008915"/>
                  <a:pt x="1080120" y="2008915"/>
                </a:cubicBezTo>
                <a:cubicBezTo>
                  <a:pt x="1593079" y="2008915"/>
                  <a:pt x="2008915" y="1593079"/>
                  <a:pt x="2008915" y="1080120"/>
                </a:cubicBezTo>
                <a:cubicBezTo>
                  <a:pt x="2008915" y="567161"/>
                  <a:pt x="1593079" y="151325"/>
                  <a:pt x="1080120" y="151325"/>
                </a:cubicBezTo>
                <a:close/>
                <a:moveTo>
                  <a:pt x="1080120" y="0"/>
                </a:moveTo>
                <a:cubicBezTo>
                  <a:pt x="1676654" y="0"/>
                  <a:pt x="2160240" y="483586"/>
                  <a:pt x="2160240" y="1080120"/>
                </a:cubicBezTo>
                <a:cubicBezTo>
                  <a:pt x="2160240" y="1427165"/>
                  <a:pt x="1996568" y="1735982"/>
                  <a:pt x="1741553" y="1932755"/>
                </a:cubicBezTo>
                <a:lnTo>
                  <a:pt x="1967917" y="2284217"/>
                </a:lnTo>
                <a:lnTo>
                  <a:pt x="2037145" y="2234618"/>
                </a:lnTo>
                <a:cubicBezTo>
                  <a:pt x="2913254" y="2995439"/>
                  <a:pt x="3181132" y="3578954"/>
                  <a:pt x="3125302" y="3789029"/>
                </a:cubicBezTo>
                <a:cubicBezTo>
                  <a:pt x="3106500" y="3931371"/>
                  <a:pt x="2976322" y="3969409"/>
                  <a:pt x="2895645" y="3957062"/>
                </a:cubicBezTo>
                <a:cubicBezTo>
                  <a:pt x="2363446" y="3830214"/>
                  <a:pt x="1961795" y="2830323"/>
                  <a:pt x="1784689" y="2415489"/>
                </a:cubicBezTo>
                <a:lnTo>
                  <a:pt x="1850702" y="2368194"/>
                </a:lnTo>
                <a:lnTo>
                  <a:pt x="1622163" y="2013355"/>
                </a:lnTo>
                <a:cubicBezTo>
                  <a:pt x="1463260" y="2107083"/>
                  <a:pt x="1277898" y="2160240"/>
                  <a:pt x="1080120" y="2160240"/>
                </a:cubicBezTo>
                <a:cubicBezTo>
                  <a:pt x="483586" y="2160240"/>
                  <a:pt x="0" y="1676654"/>
                  <a:pt x="0" y="1080120"/>
                </a:cubicBezTo>
                <a:cubicBezTo>
                  <a:pt x="0" y="483586"/>
                  <a:pt x="483586" y="0"/>
                  <a:pt x="1080120" y="0"/>
                </a:cubicBezTo>
                <a:close/>
              </a:path>
            </a:pathLst>
          </a:custGeom>
          <a:solidFill>
            <a:schemeClr val="bg1"/>
          </a:solidFill>
          <a:ln w="9525">
            <a:noFill/>
          </a:ln>
        </p:spPr>
        <p:txBody>
          <a:bodyPr/>
          <a:p>
            <a:endParaRPr altLang="en-US" lang="zh-CN"/>
          </a:p>
        </p:txBody>
      </p:sp>
      <p:sp>
        <p:nvSpPr>
          <p:cNvPr id="1049497" name="音符1 853"/>
          <p:cNvSpPr/>
          <p:nvPr/>
        </p:nvSpPr>
        <p:spPr>
          <a:xfrm>
            <a:off x="5886450" y="479425"/>
            <a:ext cx="82550" cy="144463"/>
          </a:xfrm>
          <a:custGeom>
            <a:avLst/>
            <a:ahLst/>
            <a:cxnLst>
              <a:cxn ang="0">
                <a:pos x="715616" y="234"/>
              </a:cxn>
              <a:cxn ang="0">
                <a:pos x="747318" y="40148"/>
              </a:cxn>
              <a:cxn ang="0">
                <a:pos x="736930" y="131159"/>
              </a:cxn>
              <a:cxn ang="0">
                <a:pos x="737199" y="132874"/>
              </a:cxn>
              <a:cxn ang="0">
                <a:pos x="1057878" y="1050352"/>
              </a:cxn>
              <a:cxn ang="0">
                <a:pos x="729489" y="393669"/>
              </a:cxn>
              <a:cxn ang="0">
                <a:pos x="707620" y="388021"/>
              </a:cxn>
              <a:cxn ang="0">
                <a:pos x="579845" y="1507827"/>
              </a:cxn>
              <a:cxn ang="0">
                <a:pos x="566473" y="1531958"/>
              </a:cxn>
              <a:cxn ang="0">
                <a:pos x="566078" y="1532071"/>
              </a:cxn>
              <a:cxn ang="0">
                <a:pos x="567959" y="1536391"/>
              </a:cxn>
              <a:cxn ang="0">
                <a:pos x="403456" y="1845756"/>
              </a:cxn>
              <a:cxn ang="0">
                <a:pos x="24631" y="1817274"/>
              </a:cxn>
              <a:cxn ang="0">
                <a:pos x="171051" y="1466409"/>
              </a:cxn>
              <a:cxn ang="0">
                <a:pos x="484006" y="1433729"/>
              </a:cxn>
              <a:cxn ang="0">
                <a:pos x="513422" y="1454500"/>
              </a:cxn>
              <a:cxn ang="0">
                <a:pos x="675739" y="31966"/>
              </a:cxn>
              <a:cxn ang="0">
                <a:pos x="715616" y="234"/>
              </a:cxn>
            </a:cxnLst>
            <a:rect l="0" t="0" r="0" b="0"/>
            <a:pathLst>
              <a:path w="285586" h="487727">
                <a:moveTo>
                  <a:pt x="183386" y="60"/>
                </a:moveTo>
                <a:cubicBezTo>
                  <a:pt x="188451" y="639"/>
                  <a:pt x="192088" y="5214"/>
                  <a:pt x="191510" y="10279"/>
                </a:cubicBezTo>
                <a:lnTo>
                  <a:pt x="188848" y="33580"/>
                </a:lnTo>
                <a:lnTo>
                  <a:pt x="188917" y="34019"/>
                </a:lnTo>
                <a:cubicBezTo>
                  <a:pt x="204790" y="87765"/>
                  <a:pt x="326867" y="149815"/>
                  <a:pt x="271095" y="268916"/>
                </a:cubicBezTo>
                <a:cubicBezTo>
                  <a:pt x="276517" y="226861"/>
                  <a:pt x="279711" y="156853"/>
                  <a:pt x="186941" y="100789"/>
                </a:cubicBezTo>
                <a:lnTo>
                  <a:pt x="181337" y="99343"/>
                </a:lnTo>
                <a:lnTo>
                  <a:pt x="148593" y="386041"/>
                </a:lnTo>
                <a:cubicBezTo>
                  <a:pt x="148303" y="388574"/>
                  <a:pt x="147015" y="390749"/>
                  <a:pt x="145166" y="392219"/>
                </a:cubicBezTo>
                <a:lnTo>
                  <a:pt x="145065" y="392248"/>
                </a:lnTo>
                <a:lnTo>
                  <a:pt x="145547" y="393354"/>
                </a:lnTo>
                <a:cubicBezTo>
                  <a:pt x="152841" y="419331"/>
                  <a:pt x="135914" y="452616"/>
                  <a:pt x="103391" y="472559"/>
                </a:cubicBezTo>
                <a:cubicBezTo>
                  <a:pt x="66222" y="495351"/>
                  <a:pt x="22758" y="492087"/>
                  <a:pt x="6312" y="465267"/>
                </a:cubicBezTo>
                <a:cubicBezTo>
                  <a:pt x="-10134" y="438447"/>
                  <a:pt x="6665" y="398229"/>
                  <a:pt x="43834" y="375437"/>
                </a:cubicBezTo>
                <a:cubicBezTo>
                  <a:pt x="71711" y="358342"/>
                  <a:pt x="103129" y="355905"/>
                  <a:pt x="124033" y="367070"/>
                </a:cubicBezTo>
                <a:lnTo>
                  <a:pt x="131571" y="372388"/>
                </a:lnTo>
                <a:lnTo>
                  <a:pt x="173167" y="8184"/>
                </a:lnTo>
                <a:cubicBezTo>
                  <a:pt x="173746" y="3119"/>
                  <a:pt x="178321" y="-518"/>
                  <a:pt x="183386" y="60"/>
                </a:cubicBezTo>
                <a:close/>
              </a:path>
            </a:pathLst>
          </a:custGeom>
          <a:solidFill>
            <a:schemeClr val="bg1"/>
          </a:solidFill>
          <a:ln w="9525">
            <a:noFill/>
          </a:ln>
        </p:spPr>
        <p:txBody>
          <a:bodyPr/>
          <a:p>
            <a:endParaRPr altLang="en-US" lang="zh-CN"/>
          </a:p>
        </p:txBody>
      </p:sp>
      <p:sp>
        <p:nvSpPr>
          <p:cNvPr id="1049498" name="音符2 854"/>
          <p:cNvSpPr/>
          <p:nvPr/>
        </p:nvSpPr>
        <p:spPr>
          <a:xfrm>
            <a:off x="6310313" y="479425"/>
            <a:ext cx="77787" cy="144463"/>
          </a:xfrm>
          <a:custGeom>
            <a:avLst/>
            <a:ahLst/>
            <a:cxnLst>
              <a:cxn ang="0">
                <a:pos x="623251" y="84"/>
              </a:cxn>
              <a:cxn ang="0">
                <a:pos x="655267" y="38033"/>
              </a:cxn>
              <a:cxn ang="0">
                <a:pos x="648725" y="128392"/>
              </a:cxn>
              <a:cxn ang="0">
                <a:pos x="649048" y="130070"/>
              </a:cxn>
              <a:cxn ang="0">
                <a:pos x="992377" y="1021275"/>
              </a:cxn>
              <a:cxn ang="0">
                <a:pos x="651512" y="387969"/>
              </a:cxn>
              <a:cxn ang="0">
                <a:pos x="630260" y="383406"/>
              </a:cxn>
              <a:cxn ang="0">
                <a:pos x="623504" y="476696"/>
              </a:cxn>
              <a:cxn ang="0">
                <a:pos x="627782" y="498880"/>
              </a:cxn>
              <a:cxn ang="0">
                <a:pos x="971110" y="1390082"/>
              </a:cxn>
              <a:cxn ang="0">
                <a:pos x="630246" y="756780"/>
              </a:cxn>
              <a:cxn ang="0">
                <a:pos x="603636" y="751065"/>
              </a:cxn>
              <a:cxn ang="0">
                <a:pos x="549759" y="1495155"/>
              </a:cxn>
              <a:cxn ang="0">
                <a:pos x="537808" y="1519604"/>
              </a:cxn>
              <a:cxn ang="0">
                <a:pos x="537432" y="1519734"/>
              </a:cxn>
              <a:cxn ang="0">
                <a:pos x="539407" y="1523911"/>
              </a:cxn>
              <a:cxn ang="0">
                <a:pos x="392850" y="1837029"/>
              </a:cxn>
              <a:cxn ang="0">
                <a:pos x="27271" y="1826418"/>
              </a:cxn>
              <a:cxn ang="0">
                <a:pos x="154857" y="1473157"/>
              </a:cxn>
              <a:cxn ang="0">
                <a:pos x="364068" y="1405299"/>
              </a:cxn>
              <a:cxn ang="0">
                <a:pos x="454738" y="1426412"/>
              </a:cxn>
              <a:cxn ang="0">
                <a:pos x="483826" y="1445564"/>
              </a:cxn>
              <a:cxn ang="0">
                <a:pos x="586088" y="33262"/>
              </a:cxn>
              <a:cxn ang="0">
                <a:pos x="623251" y="84"/>
              </a:cxn>
            </a:cxnLst>
            <a:rect l="0" t="0" r="0" b="0"/>
            <a:pathLst>
              <a:path w="295357" h="542708">
                <a:moveTo>
                  <a:pt x="177304" y="24"/>
                </a:moveTo>
                <a:cubicBezTo>
                  <a:pt x="182739" y="399"/>
                  <a:pt x="186817" y="5239"/>
                  <a:pt x="186412" y="10835"/>
                </a:cubicBezTo>
                <a:lnTo>
                  <a:pt x="184551" y="36577"/>
                </a:lnTo>
                <a:lnTo>
                  <a:pt x="184643" y="37055"/>
                </a:lnTo>
                <a:cubicBezTo>
                  <a:pt x="203862" y="95297"/>
                  <a:pt x="336870" y="157205"/>
                  <a:pt x="282314" y="290947"/>
                </a:cubicBezTo>
                <a:cubicBezTo>
                  <a:pt x="286335" y="244456"/>
                  <a:pt x="286797" y="167363"/>
                  <a:pt x="185344" y="110527"/>
                </a:cubicBezTo>
                <a:lnTo>
                  <a:pt x="179298" y="109227"/>
                </a:lnTo>
                <a:lnTo>
                  <a:pt x="177376" y="135804"/>
                </a:lnTo>
                <a:lnTo>
                  <a:pt x="178593" y="142124"/>
                </a:lnTo>
                <a:cubicBezTo>
                  <a:pt x="197812" y="200366"/>
                  <a:pt x="330821" y="262274"/>
                  <a:pt x="276264" y="396015"/>
                </a:cubicBezTo>
                <a:cubicBezTo>
                  <a:pt x="280285" y="349525"/>
                  <a:pt x="280747" y="272432"/>
                  <a:pt x="179294" y="215596"/>
                </a:cubicBezTo>
                <a:lnTo>
                  <a:pt x="171724" y="213968"/>
                </a:lnTo>
                <a:lnTo>
                  <a:pt x="156397" y="425949"/>
                </a:lnTo>
                <a:cubicBezTo>
                  <a:pt x="156195" y="428747"/>
                  <a:pt x="154910" y="431203"/>
                  <a:pt x="152997" y="432914"/>
                </a:cubicBezTo>
                <a:lnTo>
                  <a:pt x="152890" y="432951"/>
                </a:lnTo>
                <a:lnTo>
                  <a:pt x="153452" y="434141"/>
                </a:lnTo>
                <a:cubicBezTo>
                  <a:pt x="162337" y="462311"/>
                  <a:pt x="145658" y="499757"/>
                  <a:pt x="111759" y="523344"/>
                </a:cubicBezTo>
                <a:cubicBezTo>
                  <a:pt x="73017" y="550300"/>
                  <a:pt x="26454" y="548947"/>
                  <a:pt x="7758" y="520321"/>
                </a:cubicBezTo>
                <a:cubicBezTo>
                  <a:pt x="-10938" y="491696"/>
                  <a:pt x="5312" y="446638"/>
                  <a:pt x="44054" y="419682"/>
                </a:cubicBezTo>
                <a:cubicBezTo>
                  <a:pt x="63425" y="406204"/>
                  <a:pt x="84751" y="399803"/>
                  <a:pt x="103571" y="400350"/>
                </a:cubicBezTo>
                <a:cubicBezTo>
                  <a:pt x="112981" y="400623"/>
                  <a:pt x="121765" y="402634"/>
                  <a:pt x="129365" y="406365"/>
                </a:cubicBezTo>
                <a:lnTo>
                  <a:pt x="137640" y="411821"/>
                </a:lnTo>
                <a:lnTo>
                  <a:pt x="166732" y="9476"/>
                </a:lnTo>
                <a:cubicBezTo>
                  <a:pt x="167136" y="3881"/>
                  <a:pt x="171870" y="-352"/>
                  <a:pt x="177304" y="24"/>
                </a:cubicBezTo>
                <a:close/>
              </a:path>
            </a:pathLst>
          </a:custGeom>
          <a:solidFill>
            <a:schemeClr val="bg1"/>
          </a:solidFill>
          <a:ln w="9525">
            <a:noFill/>
          </a:ln>
        </p:spPr>
        <p:txBody>
          <a:bodyPr/>
          <a:p>
            <a:endParaRPr altLang="en-US" lang="zh-CN"/>
          </a:p>
        </p:txBody>
      </p:sp>
      <p:sp>
        <p:nvSpPr>
          <p:cNvPr id="1049499" name="USB 855"/>
          <p:cNvSpPr/>
          <p:nvPr/>
        </p:nvSpPr>
        <p:spPr>
          <a:xfrm>
            <a:off x="4979988" y="479425"/>
            <a:ext cx="77787" cy="144463"/>
          </a:xfrm>
          <a:custGeom>
            <a:avLst/>
            <a:ahLst/>
            <a:rect l="0" t="0" r="0" b="0"/>
            <a:pathLst>
              <a:path w="1364908" h="2509016">
                <a:moveTo>
                  <a:pt x="679534" y="247"/>
                </a:moveTo>
                <a:cubicBezTo>
                  <a:pt x="699929" y="-2303"/>
                  <a:pt x="720325" y="14693"/>
                  <a:pt x="745819" y="58884"/>
                </a:cubicBezTo>
                <a:lnTo>
                  <a:pt x="895387" y="351220"/>
                </a:lnTo>
                <a:cubicBezTo>
                  <a:pt x="940710" y="439600"/>
                  <a:pt x="924847" y="476994"/>
                  <a:pt x="857995" y="473594"/>
                </a:cubicBezTo>
                <a:lnTo>
                  <a:pt x="743104" y="473594"/>
                </a:lnTo>
                <a:lnTo>
                  <a:pt x="743104" y="1468922"/>
                </a:lnTo>
                <a:cubicBezTo>
                  <a:pt x="890060" y="1445109"/>
                  <a:pt x="1036130" y="1328371"/>
                  <a:pt x="1103732" y="1102457"/>
                </a:cubicBezTo>
                <a:lnTo>
                  <a:pt x="1103144" y="1102457"/>
                </a:lnTo>
                <a:lnTo>
                  <a:pt x="1103144" y="984086"/>
                </a:lnTo>
                <a:lnTo>
                  <a:pt x="1086766" y="984086"/>
                </a:lnTo>
                <a:cubicBezTo>
                  <a:pt x="1056042" y="984086"/>
                  <a:pt x="1031136" y="959180"/>
                  <a:pt x="1031136" y="928456"/>
                </a:cubicBezTo>
                <a:lnTo>
                  <a:pt x="1031136" y="684885"/>
                </a:lnTo>
                <a:cubicBezTo>
                  <a:pt x="1031136" y="654161"/>
                  <a:pt x="1056042" y="629255"/>
                  <a:pt x="1086766" y="629255"/>
                </a:cubicBezTo>
                <a:lnTo>
                  <a:pt x="1309278" y="629255"/>
                </a:lnTo>
                <a:cubicBezTo>
                  <a:pt x="1340002" y="629255"/>
                  <a:pt x="1364908" y="654161"/>
                  <a:pt x="1364908" y="684885"/>
                </a:cubicBezTo>
                <a:lnTo>
                  <a:pt x="1364908" y="928456"/>
                </a:lnTo>
                <a:cubicBezTo>
                  <a:pt x="1364908" y="959180"/>
                  <a:pt x="1340002" y="984086"/>
                  <a:pt x="1309278" y="984086"/>
                </a:cubicBezTo>
                <a:lnTo>
                  <a:pt x="1269304" y="984086"/>
                </a:lnTo>
                <a:lnTo>
                  <a:pt x="1269304" y="1092260"/>
                </a:lnTo>
                <a:lnTo>
                  <a:pt x="1269304" y="1102457"/>
                </a:lnTo>
                <a:lnTo>
                  <a:pt x="1267470" y="1102457"/>
                </a:lnTo>
                <a:cubicBezTo>
                  <a:pt x="1240490" y="1351685"/>
                  <a:pt x="1043717" y="1576576"/>
                  <a:pt x="743104" y="1645582"/>
                </a:cubicBezTo>
                <a:lnTo>
                  <a:pt x="743104" y="2018972"/>
                </a:lnTo>
                <a:cubicBezTo>
                  <a:pt x="843551" y="2051243"/>
                  <a:pt x="915695" y="2145690"/>
                  <a:pt x="915695" y="2256988"/>
                </a:cubicBezTo>
                <a:cubicBezTo>
                  <a:pt x="915695" y="2396179"/>
                  <a:pt x="802858" y="2509016"/>
                  <a:pt x="663667" y="2509016"/>
                </a:cubicBezTo>
                <a:cubicBezTo>
                  <a:pt x="524476" y="2509016"/>
                  <a:pt x="411639" y="2396179"/>
                  <a:pt x="411639" y="2256988"/>
                </a:cubicBezTo>
                <a:cubicBezTo>
                  <a:pt x="411639" y="2150048"/>
                  <a:pt x="478245" y="2058665"/>
                  <a:pt x="572456" y="2022627"/>
                </a:cubicBezTo>
                <a:lnTo>
                  <a:pt x="572456" y="1892711"/>
                </a:lnTo>
                <a:cubicBezTo>
                  <a:pt x="447428" y="1856743"/>
                  <a:pt x="94846" y="1729564"/>
                  <a:pt x="77761" y="1175820"/>
                </a:cubicBezTo>
                <a:cubicBezTo>
                  <a:pt x="30457" y="1149722"/>
                  <a:pt x="0" y="1098915"/>
                  <a:pt x="0" y="1040993"/>
                </a:cubicBezTo>
                <a:cubicBezTo>
                  <a:pt x="0" y="951698"/>
                  <a:pt x="72387" y="879311"/>
                  <a:pt x="161682" y="879311"/>
                </a:cubicBezTo>
                <a:cubicBezTo>
                  <a:pt x="250977" y="879311"/>
                  <a:pt x="323364" y="951698"/>
                  <a:pt x="323364" y="1040993"/>
                </a:cubicBezTo>
                <a:cubicBezTo>
                  <a:pt x="323364" y="1101607"/>
                  <a:pt x="290009" y="1154430"/>
                  <a:pt x="239451" y="1179967"/>
                </a:cubicBezTo>
                <a:cubicBezTo>
                  <a:pt x="217442" y="1402984"/>
                  <a:pt x="361225" y="1693577"/>
                  <a:pt x="572456" y="1738822"/>
                </a:cubicBezTo>
                <a:lnTo>
                  <a:pt x="572456" y="473594"/>
                </a:lnTo>
                <a:lnTo>
                  <a:pt x="507871" y="473594"/>
                </a:lnTo>
                <a:cubicBezTo>
                  <a:pt x="404760" y="473594"/>
                  <a:pt x="403628" y="412407"/>
                  <a:pt x="433088" y="361418"/>
                </a:cubicBezTo>
                <a:cubicBezTo>
                  <a:pt x="462548" y="310429"/>
                  <a:pt x="553195" y="159729"/>
                  <a:pt x="613248" y="58884"/>
                </a:cubicBezTo>
                <a:cubicBezTo>
                  <a:pt x="638743" y="24891"/>
                  <a:pt x="659138" y="2796"/>
                  <a:pt x="679534" y="247"/>
                </a:cubicBezTo>
                <a:close/>
              </a:path>
            </a:pathLst>
          </a:custGeom>
          <a:solidFill>
            <a:schemeClr val="bg1"/>
          </a:solidFill>
          <a:ln w="9525">
            <a:noFill/>
          </a:ln>
        </p:spPr>
        <p:txBody>
          <a:bodyPr/>
          <a:p>
            <a:endParaRPr altLang="en-US" lang="zh-CN"/>
          </a:p>
        </p:txBody>
      </p:sp>
      <p:sp>
        <p:nvSpPr>
          <p:cNvPr id="1049500" name="WIFI1 856"/>
          <p:cNvSpPr/>
          <p:nvPr/>
        </p:nvSpPr>
        <p:spPr>
          <a:xfrm>
            <a:off x="5399088" y="479425"/>
            <a:ext cx="146050" cy="61913"/>
          </a:xfrm>
          <a:custGeom>
            <a:avLst/>
            <a:ahLst/>
            <a:cxnLst>
              <a:cxn ang="0">
                <a:pos x="1574758" y="326837"/>
              </a:cxn>
              <a:cxn ang="0">
                <a:pos x="1574758" y="614994"/>
              </a:cxn>
              <a:cxn ang="0">
                <a:pos x="1677515" y="614994"/>
              </a:cxn>
              <a:cxn ang="0">
                <a:pos x="1677515" y="326837"/>
              </a:cxn>
              <a:cxn ang="0">
                <a:pos x="735122" y="323375"/>
              </a:cxn>
              <a:cxn ang="0">
                <a:pos x="837883" y="323375"/>
              </a:cxn>
              <a:cxn ang="0">
                <a:pos x="837883" y="611532"/>
              </a:cxn>
              <a:cxn ang="0">
                <a:pos x="735122" y="611532"/>
              </a:cxn>
              <a:cxn ang="0">
                <a:pos x="1150116" y="232771"/>
              </a:cxn>
              <a:cxn ang="0">
                <a:pos x="1150116" y="615825"/>
              </a:cxn>
              <a:cxn ang="0">
                <a:pos x="1252873" y="615825"/>
              </a:cxn>
              <a:cxn ang="0">
                <a:pos x="1256824" y="489414"/>
              </a:cxn>
              <a:cxn ang="0">
                <a:pos x="1478155" y="489414"/>
              </a:cxn>
              <a:cxn ang="0">
                <a:pos x="1478155" y="408973"/>
              </a:cxn>
              <a:cxn ang="0">
                <a:pos x="1256824" y="408973"/>
              </a:cxn>
              <a:cxn ang="0">
                <a:pos x="1256824" y="317040"/>
              </a:cxn>
              <a:cxn ang="0">
                <a:pos x="1490010" y="317040"/>
              </a:cxn>
              <a:cxn ang="0">
                <a:pos x="1490010" y="232771"/>
              </a:cxn>
              <a:cxn ang="0">
                <a:pos x="175181" y="228891"/>
              </a:cxn>
              <a:cxn ang="0">
                <a:pos x="298234" y="228891"/>
              </a:cxn>
              <a:cxn ang="0">
                <a:pos x="339254" y="412757"/>
              </a:cxn>
              <a:cxn ang="0">
                <a:pos x="390526" y="228891"/>
              </a:cxn>
              <a:cxn ang="0">
                <a:pos x="477689" y="228891"/>
              </a:cxn>
              <a:cxn ang="0">
                <a:pos x="528965" y="417727"/>
              </a:cxn>
              <a:cxn ang="0">
                <a:pos x="580237" y="228891"/>
              </a:cxn>
              <a:cxn ang="0">
                <a:pos x="687908" y="228891"/>
              </a:cxn>
              <a:cxn ang="0">
                <a:pos x="580237" y="610394"/>
              </a:cxn>
              <a:cxn ang="0">
                <a:pos x="477689" y="611532"/>
              </a:cxn>
              <a:cxn ang="0">
                <a:pos x="436672" y="397851"/>
              </a:cxn>
              <a:cxn ang="0">
                <a:pos x="395652" y="610394"/>
              </a:cxn>
              <a:cxn ang="0">
                <a:pos x="277726" y="611532"/>
              </a:cxn>
              <a:cxn ang="0">
                <a:pos x="1628687" y="203965"/>
              </a:cxn>
              <a:cxn ang="0">
                <a:pos x="1579858" y="251289"/>
              </a:cxn>
              <a:cxn ang="0">
                <a:pos x="1628687" y="298613"/>
              </a:cxn>
              <a:cxn ang="0">
                <a:pos x="1677515" y="251289"/>
              </a:cxn>
              <a:cxn ang="0">
                <a:pos x="1628687" y="203965"/>
              </a:cxn>
              <a:cxn ang="0">
                <a:pos x="789055" y="200503"/>
              </a:cxn>
              <a:cxn ang="0">
                <a:pos x="837883" y="247827"/>
              </a:cxn>
              <a:cxn ang="0">
                <a:pos x="789055" y="295151"/>
              </a:cxn>
              <a:cxn ang="0">
                <a:pos x="740227" y="247827"/>
              </a:cxn>
              <a:cxn ang="0">
                <a:pos x="789055" y="200503"/>
              </a:cxn>
              <a:cxn ang="0">
                <a:pos x="1483508" y="86670"/>
              </a:cxn>
              <a:cxn ang="0">
                <a:pos x="1588303" y="87208"/>
              </a:cxn>
              <a:cxn ang="0">
                <a:pos x="1813586" y="309380"/>
              </a:cxn>
              <a:cxn ang="0">
                <a:pos x="1813586" y="527720"/>
              </a:cxn>
              <a:cxn ang="0">
                <a:pos x="1560638" y="723077"/>
              </a:cxn>
              <a:cxn ang="0">
                <a:pos x="853181" y="723077"/>
              </a:cxn>
              <a:cxn ang="0">
                <a:pos x="979655" y="497077"/>
              </a:cxn>
              <a:cxn ang="0">
                <a:pos x="975703" y="271074"/>
              </a:cxn>
              <a:cxn ang="0">
                <a:pos x="1177269" y="87208"/>
              </a:cxn>
              <a:cxn ang="0">
                <a:pos x="1483508" y="86670"/>
              </a:cxn>
              <a:cxn ang="0">
                <a:pos x="317798" y="59409"/>
              </a:cxn>
              <a:cxn ang="0">
                <a:pos x="53383" y="323887"/>
              </a:cxn>
              <a:cxn ang="0">
                <a:pos x="53383" y="486629"/>
              </a:cxn>
              <a:cxn ang="0">
                <a:pos x="317798" y="751107"/>
              </a:cxn>
              <a:cxn ang="0">
                <a:pos x="1575482" y="751107"/>
              </a:cxn>
              <a:cxn ang="0">
                <a:pos x="1839901" y="486629"/>
              </a:cxn>
              <a:cxn ang="0">
                <a:pos x="1839901" y="323887"/>
              </a:cxn>
              <a:cxn ang="0">
                <a:pos x="1575482" y="59409"/>
              </a:cxn>
              <a:cxn ang="0">
                <a:pos x="308285" y="0"/>
              </a:cxn>
              <a:cxn ang="0">
                <a:pos x="1596715" y="0"/>
              </a:cxn>
              <a:cxn ang="0">
                <a:pos x="1905000" y="308355"/>
              </a:cxn>
              <a:cxn ang="0">
                <a:pos x="1905000" y="498095"/>
              </a:cxn>
              <a:cxn ang="0">
                <a:pos x="1596715" y="806450"/>
              </a:cxn>
              <a:cxn ang="0">
                <a:pos x="308285" y="806450"/>
              </a:cxn>
              <a:cxn ang="0">
                <a:pos x="0" y="498095"/>
              </a:cxn>
              <a:cxn ang="0">
                <a:pos x="0" y="308355"/>
              </a:cxn>
              <a:cxn ang="0">
                <a:pos x="308285" y="0"/>
              </a:cxn>
            </a:cxnLst>
            <a:rect l="0" t="0" r="0" b="0"/>
            <a:pathLst>
              <a:path w="520647" h="220357">
                <a:moveTo>
                  <a:pt x="430390" y="89306"/>
                </a:moveTo>
                <a:lnTo>
                  <a:pt x="430390" y="168043"/>
                </a:lnTo>
                <a:lnTo>
                  <a:pt x="458474" y="168043"/>
                </a:lnTo>
                <a:lnTo>
                  <a:pt x="458474" y="89306"/>
                </a:lnTo>
                <a:lnTo>
                  <a:pt x="430390" y="89306"/>
                </a:lnTo>
                <a:close/>
                <a:moveTo>
                  <a:pt x="200913" y="88360"/>
                </a:moveTo>
                <a:lnTo>
                  <a:pt x="228998" y="88360"/>
                </a:lnTo>
                <a:lnTo>
                  <a:pt x="228998" y="167097"/>
                </a:lnTo>
                <a:lnTo>
                  <a:pt x="200913" y="167097"/>
                </a:lnTo>
                <a:lnTo>
                  <a:pt x="200913" y="88360"/>
                </a:lnTo>
                <a:close/>
                <a:moveTo>
                  <a:pt x="314333" y="63603"/>
                </a:moveTo>
                <a:lnTo>
                  <a:pt x="314333" y="168270"/>
                </a:lnTo>
                <a:lnTo>
                  <a:pt x="342417" y="168270"/>
                </a:lnTo>
                <a:lnTo>
                  <a:pt x="343497" y="133729"/>
                </a:lnTo>
                <a:lnTo>
                  <a:pt x="403988" y="133729"/>
                </a:lnTo>
                <a:lnTo>
                  <a:pt x="403988" y="111749"/>
                </a:lnTo>
                <a:lnTo>
                  <a:pt x="343497" y="111749"/>
                </a:lnTo>
                <a:lnTo>
                  <a:pt x="343497" y="86629"/>
                </a:lnTo>
                <a:lnTo>
                  <a:pt x="407228" y="86629"/>
                </a:lnTo>
                <a:lnTo>
                  <a:pt x="407228" y="63603"/>
                </a:lnTo>
                <a:lnTo>
                  <a:pt x="314333" y="63603"/>
                </a:lnTo>
                <a:close/>
                <a:moveTo>
                  <a:pt x="47878" y="62543"/>
                </a:moveTo>
                <a:lnTo>
                  <a:pt x="81509" y="62543"/>
                </a:lnTo>
                <a:lnTo>
                  <a:pt x="92720" y="112783"/>
                </a:lnTo>
                <a:lnTo>
                  <a:pt x="106733" y="62543"/>
                </a:lnTo>
                <a:lnTo>
                  <a:pt x="130555" y="62543"/>
                </a:lnTo>
                <a:lnTo>
                  <a:pt x="144569" y="114141"/>
                </a:lnTo>
                <a:lnTo>
                  <a:pt x="158582" y="62543"/>
                </a:lnTo>
                <a:lnTo>
                  <a:pt x="188009" y="62543"/>
                </a:lnTo>
                <a:lnTo>
                  <a:pt x="158582" y="166786"/>
                </a:lnTo>
                <a:lnTo>
                  <a:pt x="130555" y="167097"/>
                </a:lnTo>
                <a:lnTo>
                  <a:pt x="119345" y="108710"/>
                </a:lnTo>
                <a:lnTo>
                  <a:pt x="108134" y="166786"/>
                </a:lnTo>
                <a:lnTo>
                  <a:pt x="75904" y="167097"/>
                </a:lnTo>
                <a:lnTo>
                  <a:pt x="47878" y="62543"/>
                </a:lnTo>
                <a:close/>
                <a:moveTo>
                  <a:pt x="445129" y="55732"/>
                </a:moveTo>
                <a:cubicBezTo>
                  <a:pt x="437759" y="55732"/>
                  <a:pt x="431784" y="61522"/>
                  <a:pt x="431784" y="68663"/>
                </a:cubicBezTo>
                <a:cubicBezTo>
                  <a:pt x="431784" y="75805"/>
                  <a:pt x="437759" y="81594"/>
                  <a:pt x="445129" y="81594"/>
                </a:cubicBezTo>
                <a:cubicBezTo>
                  <a:pt x="452500" y="81594"/>
                  <a:pt x="458474" y="75805"/>
                  <a:pt x="458474" y="68663"/>
                </a:cubicBezTo>
                <a:cubicBezTo>
                  <a:pt x="458474" y="61522"/>
                  <a:pt x="452500" y="55732"/>
                  <a:pt x="445129" y="55732"/>
                </a:cubicBezTo>
                <a:close/>
                <a:moveTo>
                  <a:pt x="215653" y="54786"/>
                </a:moveTo>
                <a:cubicBezTo>
                  <a:pt x="223023" y="54786"/>
                  <a:pt x="228998" y="60576"/>
                  <a:pt x="228998" y="67717"/>
                </a:cubicBezTo>
                <a:cubicBezTo>
                  <a:pt x="228998" y="74859"/>
                  <a:pt x="223023" y="80648"/>
                  <a:pt x="215653" y="80648"/>
                </a:cubicBezTo>
                <a:cubicBezTo>
                  <a:pt x="208282" y="80648"/>
                  <a:pt x="202308" y="74859"/>
                  <a:pt x="202308" y="67717"/>
                </a:cubicBezTo>
                <a:cubicBezTo>
                  <a:pt x="202308" y="60576"/>
                  <a:pt x="208282" y="54786"/>
                  <a:pt x="215653" y="54786"/>
                </a:cubicBezTo>
                <a:close/>
                <a:moveTo>
                  <a:pt x="405451" y="23682"/>
                </a:moveTo>
                <a:cubicBezTo>
                  <a:pt x="415865" y="23698"/>
                  <a:pt x="425721" y="23742"/>
                  <a:pt x="434092" y="23829"/>
                </a:cubicBezTo>
                <a:cubicBezTo>
                  <a:pt x="467578" y="24178"/>
                  <a:pt x="494583" y="59067"/>
                  <a:pt x="495663" y="84536"/>
                </a:cubicBezTo>
                <a:cubicBezTo>
                  <a:pt x="496743" y="110005"/>
                  <a:pt x="496023" y="118029"/>
                  <a:pt x="495663" y="144196"/>
                </a:cubicBezTo>
                <a:cubicBezTo>
                  <a:pt x="495303" y="170363"/>
                  <a:pt x="463617" y="197576"/>
                  <a:pt x="426531" y="197576"/>
                </a:cubicBezTo>
                <a:lnTo>
                  <a:pt x="233179" y="197576"/>
                </a:lnTo>
                <a:cubicBezTo>
                  <a:pt x="267385" y="175945"/>
                  <a:pt x="268105" y="152220"/>
                  <a:pt x="267745" y="135823"/>
                </a:cubicBezTo>
                <a:cubicBezTo>
                  <a:pt x="267385" y="119425"/>
                  <a:pt x="267745" y="97096"/>
                  <a:pt x="266665" y="74069"/>
                </a:cubicBezTo>
                <a:cubicBezTo>
                  <a:pt x="265585" y="51043"/>
                  <a:pt x="300150" y="23829"/>
                  <a:pt x="321754" y="23829"/>
                </a:cubicBezTo>
                <a:cubicBezTo>
                  <a:pt x="337957" y="23829"/>
                  <a:pt x="374210" y="23633"/>
                  <a:pt x="405451" y="23682"/>
                </a:cubicBezTo>
                <a:close/>
                <a:moveTo>
                  <a:pt x="86856" y="16233"/>
                </a:moveTo>
                <a:cubicBezTo>
                  <a:pt x="46944" y="16233"/>
                  <a:pt x="14590" y="48588"/>
                  <a:pt x="14590" y="88500"/>
                </a:cubicBezTo>
                <a:lnTo>
                  <a:pt x="14590" y="132968"/>
                </a:lnTo>
                <a:cubicBezTo>
                  <a:pt x="14590" y="172880"/>
                  <a:pt x="46944" y="205235"/>
                  <a:pt x="86856" y="205235"/>
                </a:cubicBezTo>
                <a:lnTo>
                  <a:pt x="430588" y="205235"/>
                </a:lnTo>
                <a:cubicBezTo>
                  <a:pt x="470500" y="205235"/>
                  <a:pt x="502855" y="172880"/>
                  <a:pt x="502855" y="132968"/>
                </a:cubicBezTo>
                <a:lnTo>
                  <a:pt x="502855" y="88500"/>
                </a:lnTo>
                <a:cubicBezTo>
                  <a:pt x="502855" y="48588"/>
                  <a:pt x="470500" y="16233"/>
                  <a:pt x="430588" y="16233"/>
                </a:cubicBezTo>
                <a:lnTo>
                  <a:pt x="86856" y="16233"/>
                </a:lnTo>
                <a:close/>
                <a:moveTo>
                  <a:pt x="84256" y="0"/>
                </a:moveTo>
                <a:lnTo>
                  <a:pt x="436391" y="0"/>
                </a:lnTo>
                <a:cubicBezTo>
                  <a:pt x="482925" y="0"/>
                  <a:pt x="520647" y="37723"/>
                  <a:pt x="520647" y="84256"/>
                </a:cubicBezTo>
                <a:lnTo>
                  <a:pt x="520647" y="136101"/>
                </a:lnTo>
                <a:cubicBezTo>
                  <a:pt x="520647" y="182635"/>
                  <a:pt x="482925" y="220357"/>
                  <a:pt x="436391" y="220357"/>
                </a:cubicBezTo>
                <a:lnTo>
                  <a:pt x="84256" y="220357"/>
                </a:lnTo>
                <a:cubicBezTo>
                  <a:pt x="37722" y="220357"/>
                  <a:pt x="0" y="182635"/>
                  <a:pt x="0" y="136101"/>
                </a:cubicBezTo>
                <a:lnTo>
                  <a:pt x="0" y="84256"/>
                </a:lnTo>
                <a:cubicBezTo>
                  <a:pt x="0" y="37723"/>
                  <a:pt x="37722" y="0"/>
                  <a:pt x="84256" y="0"/>
                </a:cubicBezTo>
                <a:close/>
              </a:path>
            </a:pathLst>
          </a:custGeom>
          <a:solidFill>
            <a:schemeClr val="bg1"/>
          </a:solidFill>
          <a:ln w="9525">
            <a:noFill/>
          </a:ln>
        </p:spPr>
        <p:txBody>
          <a:bodyPr/>
          <a:p>
            <a:endParaRPr altLang="en-US" lang="zh-CN"/>
          </a:p>
        </p:txBody>
      </p:sp>
      <p:sp>
        <p:nvSpPr>
          <p:cNvPr id="1049501" name="IE浏览器 857"/>
          <p:cNvSpPr/>
          <p:nvPr/>
        </p:nvSpPr>
        <p:spPr>
          <a:xfrm>
            <a:off x="2160588" y="479425"/>
            <a:ext cx="138112" cy="144463"/>
          </a:xfrm>
          <a:custGeom>
            <a:avLst/>
            <a:ahLst/>
            <a:rect l="0" t="0" r="0" b="0"/>
            <a:pathLst>
              <a:path w="1119349" h="1157433">
                <a:moveTo>
                  <a:pt x="135620" y="818456"/>
                </a:moveTo>
                <a:cubicBezTo>
                  <a:pt x="71450" y="948523"/>
                  <a:pt x="57484" y="1054732"/>
                  <a:pt x="108323" y="1103729"/>
                </a:cubicBezTo>
                <a:cubicBezTo>
                  <a:pt x="164989" y="1158341"/>
                  <a:pt x="289713" y="1129874"/>
                  <a:pt x="437069" y="1040437"/>
                </a:cubicBezTo>
                <a:cubicBezTo>
                  <a:pt x="307239" y="1007168"/>
                  <a:pt x="198946" y="926245"/>
                  <a:pt x="135620" y="818456"/>
                </a:cubicBezTo>
                <a:close/>
                <a:moveTo>
                  <a:pt x="582086" y="345816"/>
                </a:moveTo>
                <a:cubicBezTo>
                  <a:pt x="490772" y="345817"/>
                  <a:pt x="434615" y="407693"/>
                  <a:pt x="413811" y="495363"/>
                </a:cubicBezTo>
                <a:lnTo>
                  <a:pt x="750361" y="495364"/>
                </a:lnTo>
                <a:cubicBezTo>
                  <a:pt x="729557" y="407692"/>
                  <a:pt x="673401" y="345816"/>
                  <a:pt x="582086" y="345816"/>
                </a:cubicBezTo>
                <a:close/>
                <a:moveTo>
                  <a:pt x="954622" y="129"/>
                </a:moveTo>
                <a:cubicBezTo>
                  <a:pt x="1007406" y="-1466"/>
                  <a:pt x="1051113" y="11645"/>
                  <a:pt x="1081775" y="41196"/>
                </a:cubicBezTo>
                <a:cubicBezTo>
                  <a:pt x="1101805" y="60500"/>
                  <a:pt x="1115030" y="85625"/>
                  <a:pt x="1119349" y="116033"/>
                </a:cubicBezTo>
                <a:cubicBezTo>
                  <a:pt x="1112931" y="103633"/>
                  <a:pt x="1104158" y="92219"/>
                  <a:pt x="1093494" y="81508"/>
                </a:cubicBezTo>
                <a:cubicBezTo>
                  <a:pt x="1010899" y="-1451"/>
                  <a:pt x="882017" y="28786"/>
                  <a:pt x="737350" y="130602"/>
                </a:cubicBezTo>
                <a:cubicBezTo>
                  <a:pt x="943277" y="190863"/>
                  <a:pt x="1091569" y="370605"/>
                  <a:pt x="1091569" y="582598"/>
                </a:cubicBezTo>
                <a:lnTo>
                  <a:pt x="1085273" y="640757"/>
                </a:lnTo>
                <a:lnTo>
                  <a:pt x="755888" y="640756"/>
                </a:lnTo>
                <a:lnTo>
                  <a:pt x="719073" y="640757"/>
                </a:lnTo>
                <a:lnTo>
                  <a:pt x="408284" y="640757"/>
                </a:lnTo>
                <a:cubicBezTo>
                  <a:pt x="424002" y="743453"/>
                  <a:pt x="484447" y="819382"/>
                  <a:pt x="582086" y="819383"/>
                </a:cubicBezTo>
                <a:cubicBezTo>
                  <a:pt x="648673" y="819382"/>
                  <a:pt x="697960" y="784070"/>
                  <a:pt x="725617" y="727992"/>
                </a:cubicBezTo>
                <a:lnTo>
                  <a:pt x="1064773" y="727992"/>
                </a:lnTo>
                <a:cubicBezTo>
                  <a:pt x="1000780" y="921122"/>
                  <a:pt x="807116" y="1060320"/>
                  <a:pt x="578539" y="1060320"/>
                </a:cubicBezTo>
                <a:cubicBezTo>
                  <a:pt x="541437" y="1060319"/>
                  <a:pt x="505255" y="1056652"/>
                  <a:pt x="470646" y="1048435"/>
                </a:cubicBezTo>
                <a:cubicBezTo>
                  <a:pt x="288189" y="1159820"/>
                  <a:pt x="124174" y="1191927"/>
                  <a:pt x="45670" y="1116267"/>
                </a:cubicBezTo>
                <a:cubicBezTo>
                  <a:pt x="-38972" y="1034693"/>
                  <a:pt x="-2092" y="849162"/>
                  <a:pt x="124297" y="645271"/>
                </a:cubicBezTo>
                <a:cubicBezTo>
                  <a:pt x="126384" y="641564"/>
                  <a:pt x="128546" y="637931"/>
                  <a:pt x="130887" y="634433"/>
                </a:cubicBezTo>
                <a:cubicBezTo>
                  <a:pt x="140131" y="616742"/>
                  <a:pt x="151256" y="599735"/>
                  <a:pt x="163296" y="582889"/>
                </a:cubicBezTo>
                <a:cubicBezTo>
                  <a:pt x="171413" y="570408"/>
                  <a:pt x="179765" y="558285"/>
                  <a:pt x="189707" y="547372"/>
                </a:cubicBezTo>
                <a:cubicBezTo>
                  <a:pt x="207410" y="520542"/>
                  <a:pt x="227598" y="494496"/>
                  <a:pt x="249351" y="468810"/>
                </a:cubicBezTo>
                <a:cubicBezTo>
                  <a:pt x="261501" y="453873"/>
                  <a:pt x="274484" y="439223"/>
                  <a:pt x="288439" y="424719"/>
                </a:cubicBezTo>
                <a:cubicBezTo>
                  <a:pt x="304701" y="403895"/>
                  <a:pt x="322841" y="384213"/>
                  <a:pt x="341644" y="364703"/>
                </a:cubicBezTo>
                <a:cubicBezTo>
                  <a:pt x="392793" y="311630"/>
                  <a:pt x="445389" y="263415"/>
                  <a:pt x="498166" y="220924"/>
                </a:cubicBezTo>
                <a:cubicBezTo>
                  <a:pt x="310657" y="309270"/>
                  <a:pt x="183697" y="431706"/>
                  <a:pt x="65845" y="579499"/>
                </a:cubicBezTo>
                <a:cubicBezTo>
                  <a:pt x="67312" y="317087"/>
                  <a:pt x="296312" y="104878"/>
                  <a:pt x="578538" y="104878"/>
                </a:cubicBezTo>
                <a:lnTo>
                  <a:pt x="651994" y="111773"/>
                </a:lnTo>
                <a:cubicBezTo>
                  <a:pt x="764896" y="41979"/>
                  <a:pt x="871117" y="2651"/>
                  <a:pt x="954622" y="129"/>
                </a:cubicBezTo>
                <a:close/>
              </a:path>
            </a:pathLst>
          </a:custGeom>
          <a:solidFill>
            <a:schemeClr val="bg1"/>
          </a:solidFill>
          <a:ln w="9525">
            <a:noFill/>
          </a:ln>
        </p:spPr>
        <p:txBody>
          <a:bodyPr/>
          <a:p>
            <a:endParaRPr altLang="en-US" lang="zh-CN"/>
          </a:p>
        </p:txBody>
      </p:sp>
      <p:sp>
        <p:nvSpPr>
          <p:cNvPr id="1049502" name="蓝牙 859"/>
          <p:cNvSpPr/>
          <p:nvPr/>
        </p:nvSpPr>
        <p:spPr>
          <a:xfrm>
            <a:off x="2641600" y="479425"/>
            <a:ext cx="104775" cy="144463"/>
          </a:xfrm>
          <a:custGeom>
            <a:avLst/>
            <a:ahLst/>
            <a:rect l="0" t="0" r="0" b="0"/>
            <a:pathLst>
              <a:path w="1171576" h="1571810">
                <a:moveTo>
                  <a:pt x="662070" y="927911"/>
                </a:moveTo>
                <a:lnTo>
                  <a:pt x="795754" y="1040206"/>
                </a:lnTo>
                <a:lnTo>
                  <a:pt x="662070" y="1184585"/>
                </a:lnTo>
                <a:lnTo>
                  <a:pt x="662070" y="927911"/>
                </a:lnTo>
                <a:close/>
                <a:moveTo>
                  <a:pt x="662070" y="398563"/>
                </a:moveTo>
                <a:lnTo>
                  <a:pt x="795754" y="510858"/>
                </a:lnTo>
                <a:lnTo>
                  <a:pt x="662070" y="655237"/>
                </a:lnTo>
                <a:lnTo>
                  <a:pt x="662070" y="398563"/>
                </a:lnTo>
                <a:close/>
                <a:moveTo>
                  <a:pt x="539081" y="115152"/>
                </a:moveTo>
                <a:cubicBezTo>
                  <a:pt x="540863" y="298745"/>
                  <a:pt x="542646" y="482338"/>
                  <a:pt x="544428" y="665931"/>
                </a:cubicBezTo>
                <a:lnTo>
                  <a:pt x="325186" y="430647"/>
                </a:lnTo>
                <a:lnTo>
                  <a:pt x="250323" y="510858"/>
                </a:lnTo>
                <a:lnTo>
                  <a:pt x="533733" y="788921"/>
                </a:lnTo>
                <a:lnTo>
                  <a:pt x="234281" y="1077679"/>
                </a:lnTo>
                <a:lnTo>
                  <a:pt x="309144" y="1152542"/>
                </a:lnTo>
                <a:lnTo>
                  <a:pt x="549775" y="922605"/>
                </a:lnTo>
                <a:cubicBezTo>
                  <a:pt x="547993" y="1102633"/>
                  <a:pt x="546210" y="1282661"/>
                  <a:pt x="544428" y="1462689"/>
                </a:cubicBezTo>
                <a:lnTo>
                  <a:pt x="950828" y="1066984"/>
                </a:lnTo>
                <a:lnTo>
                  <a:pt x="683460" y="783573"/>
                </a:lnTo>
                <a:lnTo>
                  <a:pt x="945481" y="516205"/>
                </a:lnTo>
                <a:lnTo>
                  <a:pt x="539081" y="115152"/>
                </a:lnTo>
                <a:close/>
                <a:moveTo>
                  <a:pt x="585788" y="184"/>
                </a:moveTo>
                <a:cubicBezTo>
                  <a:pt x="1023610" y="9709"/>
                  <a:pt x="1171576" y="352004"/>
                  <a:pt x="1171576" y="785997"/>
                </a:cubicBezTo>
                <a:cubicBezTo>
                  <a:pt x="1171576" y="1219990"/>
                  <a:pt x="1080760" y="1571810"/>
                  <a:pt x="585788" y="1571810"/>
                </a:cubicBezTo>
                <a:cubicBezTo>
                  <a:pt x="90816" y="1571810"/>
                  <a:pt x="0" y="1219990"/>
                  <a:pt x="0" y="785997"/>
                </a:cubicBezTo>
                <a:cubicBezTo>
                  <a:pt x="0" y="352004"/>
                  <a:pt x="147966" y="-9341"/>
                  <a:pt x="585788" y="184"/>
                </a:cubicBezTo>
                <a:close/>
              </a:path>
            </a:pathLst>
          </a:custGeom>
          <a:solidFill>
            <a:schemeClr val="bg1"/>
          </a:solidFill>
          <a:ln w="9525">
            <a:noFill/>
          </a:ln>
        </p:spPr>
        <p:txBody>
          <a:bodyPr/>
          <a:p>
            <a:endParaRPr altLang="en-US" lang="zh-CN"/>
          </a:p>
        </p:txBody>
      </p:sp>
      <p:sp>
        <p:nvSpPr>
          <p:cNvPr id="1049503" name="录像机 875"/>
          <p:cNvSpPr/>
          <p:nvPr/>
        </p:nvSpPr>
        <p:spPr>
          <a:xfrm>
            <a:off x="1668463" y="882650"/>
            <a:ext cx="166687" cy="128588"/>
          </a:xfrm>
          <a:custGeom>
            <a:avLst/>
            <a:ahLst/>
            <a:rect l="0" t="0" r="0" b="0"/>
            <a:pathLst>
              <a:path w="3710374" h="2848566">
                <a:moveTo>
                  <a:pt x="132902" y="1177607"/>
                </a:moveTo>
                <a:cubicBezTo>
                  <a:pt x="206302" y="1177607"/>
                  <a:pt x="265804" y="1237109"/>
                  <a:pt x="265804" y="1310509"/>
                </a:cubicBezTo>
                <a:lnTo>
                  <a:pt x="265804" y="1822976"/>
                </a:lnTo>
                <a:cubicBezTo>
                  <a:pt x="265804" y="1896376"/>
                  <a:pt x="206302" y="1955878"/>
                  <a:pt x="132902" y="1955878"/>
                </a:cubicBezTo>
                <a:cubicBezTo>
                  <a:pt x="59502" y="1955878"/>
                  <a:pt x="0" y="1896376"/>
                  <a:pt x="0" y="1822976"/>
                </a:cubicBezTo>
                <a:lnTo>
                  <a:pt x="0" y="1310509"/>
                </a:lnTo>
                <a:cubicBezTo>
                  <a:pt x="0" y="1237109"/>
                  <a:pt x="59502" y="1177607"/>
                  <a:pt x="132902" y="1177607"/>
                </a:cubicBezTo>
                <a:close/>
                <a:moveTo>
                  <a:pt x="3676647" y="1014899"/>
                </a:moveTo>
                <a:cubicBezTo>
                  <a:pt x="3699953" y="1011726"/>
                  <a:pt x="3709766" y="1038156"/>
                  <a:pt x="3709762" y="1126078"/>
                </a:cubicBezTo>
                <a:lnTo>
                  <a:pt x="3709762" y="2733814"/>
                </a:lnTo>
                <a:cubicBezTo>
                  <a:pt x="3714789" y="2810852"/>
                  <a:pt x="3689665" y="2852720"/>
                  <a:pt x="3604255" y="2784056"/>
                </a:cubicBezTo>
                <a:cubicBezTo>
                  <a:pt x="3539382" y="2731902"/>
                  <a:pt x="3308368" y="2542961"/>
                  <a:pt x="3100502" y="2373078"/>
                </a:cubicBezTo>
                <a:lnTo>
                  <a:pt x="2983265" y="2373078"/>
                </a:lnTo>
                <a:lnTo>
                  <a:pt x="2983265" y="2692091"/>
                </a:lnTo>
                <a:cubicBezTo>
                  <a:pt x="2983265" y="2778510"/>
                  <a:pt x="2913209" y="2848566"/>
                  <a:pt x="2826790" y="2848566"/>
                </a:cubicBezTo>
                <a:lnTo>
                  <a:pt x="542844" y="2848566"/>
                </a:lnTo>
                <a:cubicBezTo>
                  <a:pt x="456425" y="2848566"/>
                  <a:pt x="386369" y="2778510"/>
                  <a:pt x="386369" y="2692091"/>
                </a:cubicBezTo>
                <a:lnTo>
                  <a:pt x="386369" y="1261585"/>
                </a:lnTo>
                <a:cubicBezTo>
                  <a:pt x="386369" y="1175166"/>
                  <a:pt x="456425" y="1105110"/>
                  <a:pt x="542844" y="1105110"/>
                </a:cubicBezTo>
                <a:lnTo>
                  <a:pt x="2826790" y="1105110"/>
                </a:lnTo>
                <a:cubicBezTo>
                  <a:pt x="2913209" y="1105110"/>
                  <a:pt x="2983265" y="1175166"/>
                  <a:pt x="2983265" y="1261585"/>
                </a:cubicBezTo>
                <a:lnTo>
                  <a:pt x="2983265" y="1470870"/>
                </a:lnTo>
                <a:lnTo>
                  <a:pt x="3095401" y="1470870"/>
                </a:lnTo>
                <a:cubicBezTo>
                  <a:pt x="3315877" y="1289257"/>
                  <a:pt x="3568799" y="1079374"/>
                  <a:pt x="3619327" y="1045691"/>
                </a:cubicBezTo>
                <a:cubicBezTo>
                  <a:pt x="3643821" y="1029362"/>
                  <a:pt x="3662662" y="1016802"/>
                  <a:pt x="3676647" y="1014899"/>
                </a:cubicBezTo>
                <a:close/>
                <a:moveTo>
                  <a:pt x="2266043" y="0"/>
                </a:moveTo>
                <a:cubicBezTo>
                  <a:pt x="2555481" y="0"/>
                  <a:pt x="2790117" y="234636"/>
                  <a:pt x="2790117" y="524074"/>
                </a:cubicBezTo>
                <a:cubicBezTo>
                  <a:pt x="2790117" y="813512"/>
                  <a:pt x="2555481" y="1048148"/>
                  <a:pt x="2266043" y="1048148"/>
                </a:cubicBezTo>
                <a:cubicBezTo>
                  <a:pt x="1976605" y="1048148"/>
                  <a:pt x="1741969" y="813512"/>
                  <a:pt x="1741969" y="524074"/>
                </a:cubicBezTo>
                <a:cubicBezTo>
                  <a:pt x="1741969" y="234636"/>
                  <a:pt x="1976605" y="0"/>
                  <a:pt x="2266043" y="0"/>
                </a:cubicBezTo>
                <a:close/>
                <a:moveTo>
                  <a:pt x="1041907" y="0"/>
                </a:moveTo>
                <a:cubicBezTo>
                  <a:pt x="1331345" y="0"/>
                  <a:pt x="1565981" y="234636"/>
                  <a:pt x="1565981" y="524074"/>
                </a:cubicBezTo>
                <a:cubicBezTo>
                  <a:pt x="1565981" y="813512"/>
                  <a:pt x="1331345" y="1048148"/>
                  <a:pt x="1041907" y="1048148"/>
                </a:cubicBezTo>
                <a:cubicBezTo>
                  <a:pt x="752469" y="1048148"/>
                  <a:pt x="517833" y="813512"/>
                  <a:pt x="517833" y="524074"/>
                </a:cubicBezTo>
                <a:cubicBezTo>
                  <a:pt x="517833" y="234636"/>
                  <a:pt x="752469" y="0"/>
                  <a:pt x="1041907" y="0"/>
                </a:cubicBezTo>
                <a:close/>
              </a:path>
            </a:pathLst>
          </a:custGeom>
          <a:solidFill>
            <a:schemeClr val="bg1"/>
          </a:solidFill>
          <a:ln w="9525">
            <a:noFill/>
          </a:ln>
        </p:spPr>
        <p:txBody>
          <a:bodyPr/>
          <a:p>
            <a:endParaRPr altLang="en-US" lang="zh-CN"/>
          </a:p>
        </p:txBody>
      </p:sp>
      <p:sp>
        <p:nvSpPr>
          <p:cNvPr id="1049504" name="照相机1 876"/>
          <p:cNvSpPr/>
          <p:nvPr/>
        </p:nvSpPr>
        <p:spPr>
          <a:xfrm>
            <a:off x="2132013" y="882650"/>
            <a:ext cx="165100" cy="133350"/>
          </a:xfrm>
          <a:custGeom>
            <a:avLst/>
            <a:ahLst/>
            <a:rect l="0" t="0" r="0" b="0"/>
            <a:pathLst>
              <a:path w="3438144" h="2732506">
                <a:moveTo>
                  <a:pt x="1719072" y="1227183"/>
                </a:moveTo>
                <a:cubicBezTo>
                  <a:pt x="1961590" y="1227183"/>
                  <a:pt x="2158189" y="1423782"/>
                  <a:pt x="2158189" y="1666300"/>
                </a:cubicBezTo>
                <a:cubicBezTo>
                  <a:pt x="2158189" y="1908818"/>
                  <a:pt x="1961590" y="2105417"/>
                  <a:pt x="1719072" y="2105417"/>
                </a:cubicBezTo>
                <a:cubicBezTo>
                  <a:pt x="1476554" y="2105417"/>
                  <a:pt x="1279955" y="1908818"/>
                  <a:pt x="1279955" y="1666300"/>
                </a:cubicBezTo>
                <a:cubicBezTo>
                  <a:pt x="1279955" y="1423782"/>
                  <a:pt x="1476554" y="1227183"/>
                  <a:pt x="1719072" y="1227183"/>
                </a:cubicBezTo>
                <a:close/>
                <a:moveTo>
                  <a:pt x="1719072" y="997872"/>
                </a:moveTo>
                <a:cubicBezTo>
                  <a:pt x="1349909" y="997872"/>
                  <a:pt x="1050644" y="1297137"/>
                  <a:pt x="1050644" y="1666300"/>
                </a:cubicBezTo>
                <a:cubicBezTo>
                  <a:pt x="1050644" y="2035463"/>
                  <a:pt x="1349909" y="2334728"/>
                  <a:pt x="1719072" y="2334728"/>
                </a:cubicBezTo>
                <a:cubicBezTo>
                  <a:pt x="2088235" y="2334728"/>
                  <a:pt x="2387500" y="2035463"/>
                  <a:pt x="2387500" y="1666300"/>
                </a:cubicBezTo>
                <a:cubicBezTo>
                  <a:pt x="2387500" y="1297137"/>
                  <a:pt x="2088235" y="997872"/>
                  <a:pt x="1719072" y="997872"/>
                </a:cubicBezTo>
                <a:close/>
                <a:moveTo>
                  <a:pt x="575044" y="803862"/>
                </a:moveTo>
                <a:cubicBezTo>
                  <a:pt x="495506" y="803862"/>
                  <a:pt x="431028" y="868340"/>
                  <a:pt x="431028" y="947878"/>
                </a:cubicBezTo>
                <a:cubicBezTo>
                  <a:pt x="431028" y="1027416"/>
                  <a:pt x="495506" y="1091894"/>
                  <a:pt x="575044" y="1091894"/>
                </a:cubicBezTo>
                <a:cubicBezTo>
                  <a:pt x="654582" y="1091894"/>
                  <a:pt x="719060" y="1027416"/>
                  <a:pt x="719060" y="947878"/>
                </a:cubicBezTo>
                <a:cubicBezTo>
                  <a:pt x="719060" y="868340"/>
                  <a:pt x="654582" y="803862"/>
                  <a:pt x="575044" y="803862"/>
                </a:cubicBezTo>
                <a:close/>
                <a:moveTo>
                  <a:pt x="1365940" y="0"/>
                </a:moveTo>
                <a:lnTo>
                  <a:pt x="1998164" y="0"/>
                </a:lnTo>
                <a:cubicBezTo>
                  <a:pt x="2213188" y="0"/>
                  <a:pt x="2387500" y="174312"/>
                  <a:pt x="2387500" y="389336"/>
                </a:cubicBezTo>
                <a:lnTo>
                  <a:pt x="2384456" y="419529"/>
                </a:lnTo>
                <a:lnTo>
                  <a:pt x="3040081" y="419529"/>
                </a:lnTo>
                <a:cubicBezTo>
                  <a:pt x="3259925" y="419529"/>
                  <a:pt x="3438144" y="597748"/>
                  <a:pt x="3438144" y="817592"/>
                </a:cubicBezTo>
                <a:lnTo>
                  <a:pt x="3438144" y="2334443"/>
                </a:lnTo>
                <a:cubicBezTo>
                  <a:pt x="3438144" y="2554287"/>
                  <a:pt x="3259925" y="2732506"/>
                  <a:pt x="3040081" y="2732506"/>
                </a:cubicBezTo>
                <a:lnTo>
                  <a:pt x="398063" y="2732506"/>
                </a:lnTo>
                <a:cubicBezTo>
                  <a:pt x="178219" y="2732506"/>
                  <a:pt x="0" y="2554287"/>
                  <a:pt x="0" y="2334443"/>
                </a:cubicBezTo>
                <a:lnTo>
                  <a:pt x="0" y="817592"/>
                </a:lnTo>
                <a:cubicBezTo>
                  <a:pt x="0" y="597748"/>
                  <a:pt x="178219" y="419529"/>
                  <a:pt x="398063" y="419529"/>
                </a:cubicBezTo>
                <a:lnTo>
                  <a:pt x="979648" y="419529"/>
                </a:lnTo>
                <a:cubicBezTo>
                  <a:pt x="976997" y="409663"/>
                  <a:pt x="976604" y="399545"/>
                  <a:pt x="976604" y="389336"/>
                </a:cubicBezTo>
                <a:cubicBezTo>
                  <a:pt x="976604" y="174312"/>
                  <a:pt x="1150916" y="0"/>
                  <a:pt x="1365940" y="0"/>
                </a:cubicBezTo>
                <a:close/>
              </a:path>
            </a:pathLst>
          </a:custGeom>
          <a:solidFill>
            <a:schemeClr val="bg1"/>
          </a:solidFill>
          <a:ln w="9525">
            <a:noFill/>
          </a:ln>
        </p:spPr>
        <p:txBody>
          <a:bodyPr/>
          <a:p>
            <a:endParaRPr altLang="en-US" lang="zh-CN"/>
          </a:p>
        </p:txBody>
      </p:sp>
      <p:sp>
        <p:nvSpPr>
          <p:cNvPr id="1049505" name="照相机2 877"/>
          <p:cNvSpPr/>
          <p:nvPr/>
        </p:nvSpPr>
        <p:spPr>
          <a:xfrm>
            <a:off x="2592388" y="882650"/>
            <a:ext cx="169862" cy="106363"/>
          </a:xfrm>
          <a:custGeom>
            <a:avLst/>
            <a:ahLst/>
            <a:rect l="0" t="0" r="0" b="0"/>
            <a:pathLst>
              <a:path w="3694176" h="2348650">
                <a:moveTo>
                  <a:pt x="2671928" y="762368"/>
                </a:moveTo>
                <a:cubicBezTo>
                  <a:pt x="2393546" y="762368"/>
                  <a:pt x="2167872" y="988042"/>
                  <a:pt x="2167872" y="1266424"/>
                </a:cubicBezTo>
                <a:cubicBezTo>
                  <a:pt x="2167872" y="1544806"/>
                  <a:pt x="2393546" y="1770480"/>
                  <a:pt x="2671928" y="1770480"/>
                </a:cubicBezTo>
                <a:cubicBezTo>
                  <a:pt x="2950310" y="1770480"/>
                  <a:pt x="3175984" y="1544806"/>
                  <a:pt x="3175984" y="1266424"/>
                </a:cubicBezTo>
                <a:cubicBezTo>
                  <a:pt x="3175984" y="988042"/>
                  <a:pt x="2950310" y="762368"/>
                  <a:pt x="2671928" y="762368"/>
                </a:cubicBezTo>
                <a:close/>
                <a:moveTo>
                  <a:pt x="2671928" y="650924"/>
                </a:moveTo>
                <a:cubicBezTo>
                  <a:pt x="3011859" y="650924"/>
                  <a:pt x="3287428" y="926493"/>
                  <a:pt x="3287428" y="1266424"/>
                </a:cubicBezTo>
                <a:cubicBezTo>
                  <a:pt x="3287428" y="1606355"/>
                  <a:pt x="3011859" y="1881924"/>
                  <a:pt x="2671928" y="1881924"/>
                </a:cubicBezTo>
                <a:cubicBezTo>
                  <a:pt x="2331997" y="1881924"/>
                  <a:pt x="2056428" y="1606355"/>
                  <a:pt x="2056428" y="1266424"/>
                </a:cubicBezTo>
                <a:cubicBezTo>
                  <a:pt x="2056428" y="926493"/>
                  <a:pt x="2331997" y="650924"/>
                  <a:pt x="2671928" y="650924"/>
                </a:cubicBezTo>
                <a:close/>
                <a:moveTo>
                  <a:pt x="2671928" y="474336"/>
                </a:moveTo>
                <a:cubicBezTo>
                  <a:pt x="2234470" y="474336"/>
                  <a:pt x="1879840" y="828966"/>
                  <a:pt x="1879840" y="1266424"/>
                </a:cubicBezTo>
                <a:cubicBezTo>
                  <a:pt x="1879840" y="1703882"/>
                  <a:pt x="2234470" y="2058512"/>
                  <a:pt x="2671928" y="2058512"/>
                </a:cubicBezTo>
                <a:cubicBezTo>
                  <a:pt x="3109386" y="2058512"/>
                  <a:pt x="3464016" y="1703882"/>
                  <a:pt x="3464016" y="1266424"/>
                </a:cubicBezTo>
                <a:cubicBezTo>
                  <a:pt x="3464016" y="828966"/>
                  <a:pt x="3109386" y="474336"/>
                  <a:pt x="2671928" y="474336"/>
                </a:cubicBezTo>
                <a:close/>
                <a:moveTo>
                  <a:pt x="379071" y="446698"/>
                </a:moveTo>
                <a:cubicBezTo>
                  <a:pt x="336590" y="446698"/>
                  <a:pt x="302152" y="481136"/>
                  <a:pt x="302152" y="523617"/>
                </a:cubicBezTo>
                <a:lnTo>
                  <a:pt x="302152" y="747739"/>
                </a:lnTo>
                <a:cubicBezTo>
                  <a:pt x="302152" y="790220"/>
                  <a:pt x="336590" y="824658"/>
                  <a:pt x="379071" y="824658"/>
                </a:cubicBezTo>
                <a:lnTo>
                  <a:pt x="1305353" y="824658"/>
                </a:lnTo>
                <a:cubicBezTo>
                  <a:pt x="1347834" y="824658"/>
                  <a:pt x="1382272" y="790220"/>
                  <a:pt x="1382272" y="747739"/>
                </a:cubicBezTo>
                <a:lnTo>
                  <a:pt x="1382272" y="523617"/>
                </a:lnTo>
                <a:cubicBezTo>
                  <a:pt x="1382272" y="481136"/>
                  <a:pt x="1347834" y="446698"/>
                  <a:pt x="1305353" y="446698"/>
                </a:cubicBezTo>
                <a:lnTo>
                  <a:pt x="379071" y="446698"/>
                </a:lnTo>
                <a:close/>
                <a:moveTo>
                  <a:pt x="305760" y="0"/>
                </a:moveTo>
                <a:lnTo>
                  <a:pt x="946616" y="0"/>
                </a:lnTo>
                <a:cubicBezTo>
                  <a:pt x="1028146" y="0"/>
                  <a:pt x="1094240" y="66094"/>
                  <a:pt x="1094240" y="147624"/>
                </a:cubicBezTo>
                <a:lnTo>
                  <a:pt x="1094240" y="184198"/>
                </a:lnTo>
                <a:lnTo>
                  <a:pt x="3519440" y="184198"/>
                </a:lnTo>
                <a:cubicBezTo>
                  <a:pt x="3615944" y="184198"/>
                  <a:pt x="3694176" y="262430"/>
                  <a:pt x="3694176" y="358934"/>
                </a:cubicBezTo>
                <a:lnTo>
                  <a:pt x="3694176" y="2173914"/>
                </a:lnTo>
                <a:cubicBezTo>
                  <a:pt x="3694176" y="2270418"/>
                  <a:pt x="3615944" y="2348650"/>
                  <a:pt x="3519440" y="2348650"/>
                </a:cubicBezTo>
                <a:lnTo>
                  <a:pt x="174736" y="2348650"/>
                </a:lnTo>
                <a:cubicBezTo>
                  <a:pt x="78232" y="2348650"/>
                  <a:pt x="0" y="2270418"/>
                  <a:pt x="0" y="2173914"/>
                </a:cubicBezTo>
                <a:lnTo>
                  <a:pt x="0" y="358934"/>
                </a:lnTo>
                <a:cubicBezTo>
                  <a:pt x="0" y="268112"/>
                  <a:pt x="69291" y="193474"/>
                  <a:pt x="158136" y="187550"/>
                </a:cubicBezTo>
                <a:lnTo>
                  <a:pt x="158136" y="147624"/>
                </a:lnTo>
                <a:cubicBezTo>
                  <a:pt x="158136" y="66094"/>
                  <a:pt x="224230" y="0"/>
                  <a:pt x="305760" y="0"/>
                </a:cubicBezTo>
                <a:close/>
              </a:path>
            </a:pathLst>
          </a:custGeom>
          <a:solidFill>
            <a:schemeClr val="bg1"/>
          </a:solidFill>
          <a:ln w="9525">
            <a:noFill/>
          </a:ln>
        </p:spPr>
        <p:txBody>
          <a:bodyPr/>
          <a:p>
            <a:endParaRPr altLang="en-US" lang="zh-CN"/>
          </a:p>
        </p:txBody>
      </p:sp>
      <p:sp>
        <p:nvSpPr>
          <p:cNvPr id="1049506" name="吉他 878"/>
          <p:cNvSpPr/>
          <p:nvPr/>
        </p:nvSpPr>
        <p:spPr>
          <a:xfrm>
            <a:off x="3055938" y="884238"/>
            <a:ext cx="163512" cy="166687"/>
          </a:xfrm>
          <a:custGeom>
            <a:av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22" h="125">
                <a:moveTo>
                  <a:pt x="118" y="0"/>
                </a:moveTo>
                <a:cubicBezTo>
                  <a:pt x="122" y="3"/>
                  <a:pt x="122" y="3"/>
                  <a:pt x="122" y="3"/>
                </a:cubicBezTo>
                <a:cubicBezTo>
                  <a:pt x="121" y="7"/>
                  <a:pt x="121" y="7"/>
                  <a:pt x="121" y="7"/>
                </a:cubicBezTo>
                <a:cubicBezTo>
                  <a:pt x="117" y="8"/>
                  <a:pt x="117" y="8"/>
                  <a:pt x="117" y="8"/>
                </a:cubicBezTo>
                <a:cubicBezTo>
                  <a:pt x="112" y="19"/>
                  <a:pt x="112" y="19"/>
                  <a:pt x="112" y="19"/>
                </a:cubicBezTo>
                <a:cubicBezTo>
                  <a:pt x="108" y="19"/>
                  <a:pt x="108" y="19"/>
                  <a:pt x="108" y="19"/>
                </a:cubicBezTo>
                <a:cubicBezTo>
                  <a:pt x="83" y="46"/>
                  <a:pt x="83" y="46"/>
                  <a:pt x="83" y="46"/>
                </a:cubicBezTo>
                <a:cubicBezTo>
                  <a:pt x="82" y="51"/>
                  <a:pt x="83" y="54"/>
                  <a:pt x="84" y="55"/>
                </a:cubicBezTo>
                <a:cubicBezTo>
                  <a:pt x="89" y="59"/>
                  <a:pt x="95" y="54"/>
                  <a:pt x="95" y="55"/>
                </a:cubicBezTo>
                <a:cubicBezTo>
                  <a:pt x="96" y="65"/>
                  <a:pt x="86" y="64"/>
                  <a:pt x="82" y="66"/>
                </a:cubicBezTo>
                <a:cubicBezTo>
                  <a:pt x="69" y="72"/>
                  <a:pt x="77" y="81"/>
                  <a:pt x="70" y="94"/>
                </a:cubicBezTo>
                <a:cubicBezTo>
                  <a:pt x="52" y="125"/>
                  <a:pt x="0" y="76"/>
                  <a:pt x="29" y="56"/>
                </a:cubicBezTo>
                <a:cubicBezTo>
                  <a:pt x="42" y="47"/>
                  <a:pt x="53" y="54"/>
                  <a:pt x="57" y="42"/>
                </a:cubicBezTo>
                <a:cubicBezTo>
                  <a:pt x="59" y="35"/>
                  <a:pt x="64" y="20"/>
                  <a:pt x="71" y="21"/>
                </a:cubicBezTo>
                <a:cubicBezTo>
                  <a:pt x="74" y="21"/>
                  <a:pt x="73" y="24"/>
                  <a:pt x="72" y="25"/>
                </a:cubicBezTo>
                <a:cubicBezTo>
                  <a:pt x="70" y="29"/>
                  <a:pt x="69" y="35"/>
                  <a:pt x="75" y="39"/>
                </a:cubicBezTo>
                <a:cubicBezTo>
                  <a:pt x="102" y="13"/>
                  <a:pt x="102" y="13"/>
                  <a:pt x="102" y="13"/>
                </a:cubicBezTo>
                <a:cubicBezTo>
                  <a:pt x="100" y="10"/>
                  <a:pt x="100" y="10"/>
                  <a:pt x="100" y="10"/>
                </a:cubicBezTo>
                <a:cubicBezTo>
                  <a:pt x="115" y="1"/>
                  <a:pt x="115" y="1"/>
                  <a:pt x="115" y="1"/>
                </a:cubicBezTo>
                <a:cubicBezTo>
                  <a:pt x="118" y="0"/>
                  <a:pt x="118" y="0"/>
                  <a:pt x="118" y="0"/>
                </a:cubicBezTo>
                <a:close/>
                <a:moveTo>
                  <a:pt x="57" y="54"/>
                </a:moveTo>
                <a:cubicBezTo>
                  <a:pt x="55" y="57"/>
                  <a:pt x="55" y="57"/>
                  <a:pt x="55" y="57"/>
                </a:cubicBezTo>
                <a:cubicBezTo>
                  <a:pt x="66" y="67"/>
                  <a:pt x="66" y="67"/>
                  <a:pt x="66" y="67"/>
                </a:cubicBezTo>
                <a:cubicBezTo>
                  <a:pt x="69" y="65"/>
                  <a:pt x="69" y="65"/>
                  <a:pt x="69" y="65"/>
                </a:cubicBezTo>
                <a:cubicBezTo>
                  <a:pt x="57" y="54"/>
                  <a:pt x="57" y="54"/>
                  <a:pt x="57" y="54"/>
                </a:cubicBezTo>
                <a:close/>
                <a:moveTo>
                  <a:pt x="64" y="46"/>
                </a:moveTo>
                <a:cubicBezTo>
                  <a:pt x="62" y="49"/>
                  <a:pt x="62" y="49"/>
                  <a:pt x="62" y="49"/>
                </a:cubicBezTo>
                <a:cubicBezTo>
                  <a:pt x="73" y="59"/>
                  <a:pt x="73" y="59"/>
                  <a:pt x="73" y="59"/>
                </a:cubicBezTo>
                <a:cubicBezTo>
                  <a:pt x="75" y="57"/>
                  <a:pt x="75" y="57"/>
                  <a:pt x="75" y="57"/>
                </a:cubicBezTo>
                <a:cubicBezTo>
                  <a:pt x="64" y="46"/>
                  <a:pt x="64" y="46"/>
                  <a:pt x="64" y="46"/>
                </a:cubicBezTo>
                <a:close/>
                <a:moveTo>
                  <a:pt x="42" y="71"/>
                </a:moveTo>
                <a:cubicBezTo>
                  <a:pt x="37" y="75"/>
                  <a:pt x="37" y="75"/>
                  <a:pt x="37" y="75"/>
                </a:cubicBezTo>
                <a:cubicBezTo>
                  <a:pt x="49" y="87"/>
                  <a:pt x="49" y="87"/>
                  <a:pt x="49" y="87"/>
                </a:cubicBezTo>
                <a:cubicBezTo>
                  <a:pt x="54" y="82"/>
                  <a:pt x="54" y="82"/>
                  <a:pt x="54" y="82"/>
                </a:cubicBezTo>
                <a:cubicBezTo>
                  <a:pt x="65" y="79"/>
                  <a:pt x="65" y="79"/>
                  <a:pt x="65" y="79"/>
                </a:cubicBezTo>
                <a:cubicBezTo>
                  <a:pt x="66" y="79"/>
                  <a:pt x="66" y="79"/>
                  <a:pt x="66" y="79"/>
                </a:cubicBezTo>
                <a:cubicBezTo>
                  <a:pt x="66" y="79"/>
                  <a:pt x="66" y="79"/>
                  <a:pt x="66" y="79"/>
                </a:cubicBezTo>
                <a:cubicBezTo>
                  <a:pt x="66" y="78"/>
                  <a:pt x="66" y="78"/>
                  <a:pt x="66" y="78"/>
                </a:cubicBezTo>
                <a:cubicBezTo>
                  <a:pt x="67" y="78"/>
                  <a:pt x="67" y="78"/>
                  <a:pt x="67" y="78"/>
                </a:cubicBezTo>
                <a:cubicBezTo>
                  <a:pt x="70" y="73"/>
                  <a:pt x="70" y="73"/>
                  <a:pt x="70" y="73"/>
                </a:cubicBezTo>
                <a:cubicBezTo>
                  <a:pt x="66" y="71"/>
                  <a:pt x="66" y="71"/>
                  <a:pt x="66" y="71"/>
                </a:cubicBezTo>
                <a:cubicBezTo>
                  <a:pt x="63" y="76"/>
                  <a:pt x="63" y="76"/>
                  <a:pt x="63" y="76"/>
                </a:cubicBezTo>
                <a:cubicBezTo>
                  <a:pt x="64" y="76"/>
                  <a:pt x="64" y="76"/>
                  <a:pt x="64" y="76"/>
                </a:cubicBezTo>
                <a:cubicBezTo>
                  <a:pt x="64" y="77"/>
                  <a:pt x="64" y="77"/>
                  <a:pt x="64" y="77"/>
                </a:cubicBezTo>
                <a:cubicBezTo>
                  <a:pt x="52" y="80"/>
                  <a:pt x="52" y="80"/>
                  <a:pt x="52" y="80"/>
                </a:cubicBezTo>
                <a:lnTo>
                  <a:pt x="42" y="71"/>
                </a:lnTo>
                <a:close/>
              </a:path>
            </a:pathLst>
          </a:custGeom>
          <a:solidFill>
            <a:schemeClr val="bg1"/>
          </a:solidFill>
          <a:ln w="9525">
            <a:noFill/>
          </a:ln>
        </p:spPr>
        <p:txBody>
          <a:bodyPr/>
          <a:p>
            <a:endParaRPr altLang="en-US" lang="zh-CN"/>
          </a:p>
        </p:txBody>
      </p:sp>
      <p:sp>
        <p:nvSpPr>
          <p:cNvPr id="1049507" name="麦克风 879"/>
          <p:cNvSpPr/>
          <p:nvPr/>
        </p:nvSpPr>
        <p:spPr>
          <a:xfrm>
            <a:off x="3514725" y="884238"/>
            <a:ext cx="155575" cy="166687"/>
          </a:xfrm>
          <a:custGeom>
            <a:avLst/>
            <a:ahLst/>
            <a:cxnLst>
              <a:cxn ang="0">
                <a:pos x="4372219" y="3941337"/>
              </a:cxn>
              <a:cxn ang="0">
                <a:pos x="5516880" y="4736671"/>
              </a:cxn>
              <a:cxn ang="0">
                <a:pos x="5289222" y="4869628"/>
              </a:cxn>
              <a:cxn ang="0">
                <a:pos x="3596954" y="4477979"/>
              </a:cxn>
              <a:cxn ang="0">
                <a:pos x="2465876" y="5191202"/>
              </a:cxn>
              <a:cxn ang="0">
                <a:pos x="1092660" y="5940492"/>
              </a:cxn>
              <a:cxn ang="0">
                <a:pos x="697991" y="5949768"/>
              </a:cxn>
              <a:cxn ang="0">
                <a:pos x="330027" y="5806511"/>
              </a:cxn>
              <a:cxn ang="0">
                <a:pos x="396157" y="4261549"/>
              </a:cxn>
              <a:cxn ang="0">
                <a:pos x="626070" y="4474896"/>
              </a:cxn>
              <a:cxn ang="0">
                <a:pos x="494785" y="5583888"/>
              </a:cxn>
              <a:cxn ang="0">
                <a:pos x="710212" y="5700356"/>
              </a:cxn>
              <a:cxn ang="0">
                <a:pos x="2332008" y="4958009"/>
              </a:cxn>
              <a:cxn ang="0">
                <a:pos x="3463893" y="4250206"/>
              </a:cxn>
              <a:cxn ang="0">
                <a:pos x="4372219" y="3941337"/>
              </a:cxn>
              <a:cxn ang="0">
                <a:pos x="3093114" y="1118220"/>
              </a:cxn>
              <a:cxn ang="0">
                <a:pos x="4217255" y="2458383"/>
              </a:cxn>
              <a:cxn ang="0">
                <a:pos x="1233958" y="4274089"/>
              </a:cxn>
              <a:cxn ang="0">
                <a:pos x="1072004" y="4135295"/>
              </a:cxn>
              <a:cxn ang="0">
                <a:pos x="756880" y="4356371"/>
              </a:cxn>
              <a:cxn ang="0">
                <a:pos x="575392" y="4135808"/>
              </a:cxn>
              <a:cxn ang="0">
                <a:pos x="851855" y="3855824"/>
              </a:cxn>
              <a:cxn ang="0">
                <a:pos x="831325" y="3814763"/>
              </a:cxn>
              <a:cxn ang="0">
                <a:pos x="758360" y="3668852"/>
              </a:cxn>
              <a:cxn ang="0">
                <a:pos x="3093114" y="1118220"/>
              </a:cxn>
              <a:cxn ang="0">
                <a:pos x="3568716" y="383287"/>
              </a:cxn>
              <a:cxn ang="0">
                <a:pos x="4995505" y="2155765"/>
              </a:cxn>
              <a:cxn ang="0">
                <a:pos x="4563148" y="2285457"/>
              </a:cxn>
              <a:cxn ang="0">
                <a:pos x="3309298" y="815601"/>
              </a:cxn>
              <a:cxn ang="0">
                <a:pos x="3568716" y="383287"/>
              </a:cxn>
              <a:cxn ang="0">
                <a:pos x="4573955" y="10421"/>
              </a:cxn>
              <a:cxn ang="0">
                <a:pos x="5341393" y="426521"/>
              </a:cxn>
              <a:cxn ang="0">
                <a:pos x="5211687" y="1982838"/>
              </a:cxn>
              <a:cxn ang="0">
                <a:pos x="3741655" y="210367"/>
              </a:cxn>
              <a:cxn ang="0">
                <a:pos x="4573955" y="10421"/>
              </a:cxn>
            </a:cxnLst>
            <a:rect l="0" t="0" r="0" b="0"/>
            <a:pathLst>
              <a:path w="1009137" h="1076333">
                <a:moveTo>
                  <a:pt x="787317" y="710884"/>
                </a:moveTo>
                <a:cubicBezTo>
                  <a:pt x="871766" y="704691"/>
                  <a:pt x="943625" y="744540"/>
                  <a:pt x="993439" y="854335"/>
                </a:cubicBezTo>
                <a:lnTo>
                  <a:pt x="952444" y="878316"/>
                </a:lnTo>
                <a:cubicBezTo>
                  <a:pt x="886676" y="736292"/>
                  <a:pt x="772004" y="744471"/>
                  <a:pt x="647713" y="807676"/>
                </a:cubicBezTo>
                <a:cubicBezTo>
                  <a:pt x="580555" y="835561"/>
                  <a:pt x="508587" y="890958"/>
                  <a:pt x="444037" y="936317"/>
                </a:cubicBezTo>
                <a:cubicBezTo>
                  <a:pt x="354628" y="994317"/>
                  <a:pt x="265220" y="1052317"/>
                  <a:pt x="196758" y="1071464"/>
                </a:cubicBezTo>
                <a:cubicBezTo>
                  <a:pt x="170596" y="1075368"/>
                  <a:pt x="144434" y="1079272"/>
                  <a:pt x="125689" y="1073137"/>
                </a:cubicBezTo>
                <a:cubicBezTo>
                  <a:pt x="98223" y="1068304"/>
                  <a:pt x="79478" y="1062170"/>
                  <a:pt x="59429" y="1047298"/>
                </a:cubicBezTo>
                <a:cubicBezTo>
                  <a:pt x="-80913" y="943197"/>
                  <a:pt x="71337" y="768639"/>
                  <a:pt x="71337" y="768639"/>
                </a:cubicBezTo>
                <a:lnTo>
                  <a:pt x="112738" y="807120"/>
                </a:lnTo>
                <a:cubicBezTo>
                  <a:pt x="112738" y="807120"/>
                  <a:pt x="-2427" y="931485"/>
                  <a:pt x="89097" y="1007144"/>
                </a:cubicBezTo>
                <a:cubicBezTo>
                  <a:pt x="99121" y="1014580"/>
                  <a:pt x="109145" y="1022016"/>
                  <a:pt x="127890" y="1028151"/>
                </a:cubicBezTo>
                <a:cubicBezTo>
                  <a:pt x="211329" y="1045655"/>
                  <a:pt x="358415" y="933168"/>
                  <a:pt x="419931" y="894257"/>
                </a:cubicBezTo>
                <a:cubicBezTo>
                  <a:pt x="481447" y="855345"/>
                  <a:pt x="469906" y="851133"/>
                  <a:pt x="623752" y="766593"/>
                </a:cubicBezTo>
                <a:cubicBezTo>
                  <a:pt x="681445" y="734891"/>
                  <a:pt x="736647" y="714600"/>
                  <a:pt x="787317" y="710884"/>
                </a:cubicBezTo>
                <a:close/>
                <a:moveTo>
                  <a:pt x="556985" y="201689"/>
                </a:moveTo>
                <a:cubicBezTo>
                  <a:pt x="759412" y="443409"/>
                  <a:pt x="759412" y="443409"/>
                  <a:pt x="759412" y="443409"/>
                </a:cubicBezTo>
                <a:cubicBezTo>
                  <a:pt x="222202" y="770901"/>
                  <a:pt x="222202" y="770901"/>
                  <a:pt x="222202" y="770901"/>
                </a:cubicBezTo>
                <a:lnTo>
                  <a:pt x="193039" y="745867"/>
                </a:lnTo>
                <a:lnTo>
                  <a:pt x="136293" y="785742"/>
                </a:lnTo>
                <a:lnTo>
                  <a:pt x="103612" y="745960"/>
                </a:lnTo>
                <a:lnTo>
                  <a:pt x="153396" y="695460"/>
                </a:lnTo>
                <a:lnTo>
                  <a:pt x="149699" y="688054"/>
                </a:lnTo>
                <a:cubicBezTo>
                  <a:pt x="136560" y="661737"/>
                  <a:pt x="136560" y="661737"/>
                  <a:pt x="136560" y="661737"/>
                </a:cubicBezTo>
                <a:cubicBezTo>
                  <a:pt x="556985" y="201689"/>
                  <a:pt x="556985" y="201689"/>
                  <a:pt x="556985" y="201689"/>
                </a:cubicBezTo>
                <a:close/>
                <a:moveTo>
                  <a:pt x="642628" y="69132"/>
                </a:moveTo>
                <a:cubicBezTo>
                  <a:pt x="642628" y="69132"/>
                  <a:pt x="642628" y="69132"/>
                  <a:pt x="899554" y="388827"/>
                </a:cubicBezTo>
                <a:cubicBezTo>
                  <a:pt x="876197" y="404422"/>
                  <a:pt x="845055" y="412219"/>
                  <a:pt x="821698" y="412219"/>
                </a:cubicBezTo>
                <a:cubicBezTo>
                  <a:pt x="821698" y="412219"/>
                  <a:pt x="821698" y="412219"/>
                  <a:pt x="595914" y="147107"/>
                </a:cubicBezTo>
                <a:cubicBezTo>
                  <a:pt x="603699" y="123714"/>
                  <a:pt x="619271" y="92525"/>
                  <a:pt x="642628" y="69132"/>
                </a:cubicBezTo>
                <a:close/>
                <a:moveTo>
                  <a:pt x="823644" y="1880"/>
                </a:moveTo>
                <a:cubicBezTo>
                  <a:pt x="876197" y="8702"/>
                  <a:pt x="926804" y="34044"/>
                  <a:pt x="961839" y="76930"/>
                </a:cubicBezTo>
                <a:cubicBezTo>
                  <a:pt x="1031910" y="154904"/>
                  <a:pt x="1024125" y="287460"/>
                  <a:pt x="938482" y="357637"/>
                </a:cubicBezTo>
                <a:cubicBezTo>
                  <a:pt x="938482" y="357637"/>
                  <a:pt x="938482" y="357637"/>
                  <a:pt x="673770" y="37943"/>
                </a:cubicBezTo>
                <a:cubicBezTo>
                  <a:pt x="716591" y="6753"/>
                  <a:pt x="771091" y="-4943"/>
                  <a:pt x="823644" y="1880"/>
                </a:cubicBezTo>
                <a:close/>
              </a:path>
            </a:pathLst>
          </a:custGeom>
          <a:solidFill>
            <a:schemeClr val="bg1"/>
          </a:solidFill>
          <a:ln w="9525">
            <a:noFill/>
          </a:ln>
        </p:spPr>
        <p:txBody>
          <a:bodyPr/>
          <a:p>
            <a:endParaRPr altLang="en-US" lang="zh-CN"/>
          </a:p>
        </p:txBody>
      </p:sp>
      <p:sp>
        <p:nvSpPr>
          <p:cNvPr id="1049508" name="喇叭 880"/>
          <p:cNvSpPr/>
          <p:nvPr/>
        </p:nvSpPr>
        <p:spPr>
          <a:xfrm>
            <a:off x="3965575" y="882650"/>
            <a:ext cx="169863" cy="111125"/>
          </a:xfrm>
          <a:custGeom>
            <a:av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34" h="354">
                <a:moveTo>
                  <a:pt x="140" y="105"/>
                </a:moveTo>
                <a:lnTo>
                  <a:pt x="190" y="85"/>
                </a:lnTo>
                <a:lnTo>
                  <a:pt x="394" y="0"/>
                </a:lnTo>
                <a:lnTo>
                  <a:pt x="394" y="165"/>
                </a:lnTo>
                <a:lnTo>
                  <a:pt x="394" y="329"/>
                </a:lnTo>
                <a:lnTo>
                  <a:pt x="190" y="245"/>
                </a:lnTo>
                <a:lnTo>
                  <a:pt x="140" y="230"/>
                </a:lnTo>
                <a:lnTo>
                  <a:pt x="175" y="354"/>
                </a:lnTo>
                <a:lnTo>
                  <a:pt x="75" y="354"/>
                </a:lnTo>
                <a:lnTo>
                  <a:pt x="45" y="225"/>
                </a:lnTo>
                <a:lnTo>
                  <a:pt x="0" y="225"/>
                </a:lnTo>
                <a:lnTo>
                  <a:pt x="0" y="105"/>
                </a:lnTo>
                <a:lnTo>
                  <a:pt x="140" y="105"/>
                </a:lnTo>
                <a:close/>
                <a:moveTo>
                  <a:pt x="444" y="230"/>
                </a:moveTo>
                <a:lnTo>
                  <a:pt x="524" y="255"/>
                </a:lnTo>
                <a:lnTo>
                  <a:pt x="509" y="284"/>
                </a:lnTo>
                <a:lnTo>
                  <a:pt x="434" y="259"/>
                </a:lnTo>
                <a:lnTo>
                  <a:pt x="444" y="230"/>
                </a:lnTo>
                <a:close/>
                <a:moveTo>
                  <a:pt x="439" y="70"/>
                </a:moveTo>
                <a:lnTo>
                  <a:pt x="514" y="45"/>
                </a:lnTo>
                <a:lnTo>
                  <a:pt x="524" y="75"/>
                </a:lnTo>
                <a:lnTo>
                  <a:pt x="449" y="105"/>
                </a:lnTo>
                <a:lnTo>
                  <a:pt x="439" y="70"/>
                </a:lnTo>
                <a:close/>
                <a:moveTo>
                  <a:pt x="454" y="150"/>
                </a:moveTo>
                <a:lnTo>
                  <a:pt x="534" y="150"/>
                </a:lnTo>
                <a:lnTo>
                  <a:pt x="534" y="185"/>
                </a:lnTo>
                <a:lnTo>
                  <a:pt x="454" y="185"/>
                </a:lnTo>
                <a:lnTo>
                  <a:pt x="454" y="150"/>
                </a:lnTo>
                <a:close/>
              </a:path>
            </a:pathLst>
          </a:custGeom>
          <a:solidFill>
            <a:schemeClr val="bg1"/>
          </a:solidFill>
          <a:ln w="9525">
            <a:noFill/>
          </a:ln>
        </p:spPr>
        <p:txBody>
          <a:bodyPr/>
          <a:p>
            <a:endParaRPr altLang="en-US" lang="zh-CN"/>
          </a:p>
        </p:txBody>
      </p:sp>
      <p:sp>
        <p:nvSpPr>
          <p:cNvPr id="1049509" name="钢琴 881"/>
          <p:cNvSpPr/>
          <p:nvPr/>
        </p:nvSpPr>
        <p:spPr>
          <a:xfrm>
            <a:off x="6259513" y="882650"/>
            <a:ext cx="166687" cy="155575"/>
          </a:xfrm>
          <a:custGeom>
            <a:avLst/>
            <a:ahLst/>
            <a:cxnLst>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9" h="92">
                <a:moveTo>
                  <a:pt x="0" y="89"/>
                </a:moveTo>
                <a:cubicBezTo>
                  <a:pt x="0" y="92"/>
                  <a:pt x="0" y="92"/>
                  <a:pt x="0" y="92"/>
                </a:cubicBezTo>
                <a:cubicBezTo>
                  <a:pt x="3" y="92"/>
                  <a:pt x="3" y="92"/>
                  <a:pt x="3" y="92"/>
                </a:cubicBezTo>
                <a:cubicBezTo>
                  <a:pt x="96" y="92"/>
                  <a:pt x="96" y="92"/>
                  <a:pt x="96" y="92"/>
                </a:cubicBezTo>
                <a:cubicBezTo>
                  <a:pt x="99" y="92"/>
                  <a:pt x="99" y="92"/>
                  <a:pt x="99" y="92"/>
                </a:cubicBezTo>
                <a:cubicBezTo>
                  <a:pt x="99" y="89"/>
                  <a:pt x="99" y="89"/>
                  <a:pt x="99" y="89"/>
                </a:cubicBezTo>
                <a:cubicBezTo>
                  <a:pt x="99" y="52"/>
                  <a:pt x="99" y="52"/>
                  <a:pt x="99" y="52"/>
                </a:cubicBezTo>
                <a:cubicBezTo>
                  <a:pt x="99" y="46"/>
                  <a:pt x="94" y="42"/>
                  <a:pt x="89" y="41"/>
                </a:cubicBezTo>
                <a:cubicBezTo>
                  <a:pt x="75" y="38"/>
                  <a:pt x="64" y="42"/>
                  <a:pt x="55" y="31"/>
                </a:cubicBezTo>
                <a:cubicBezTo>
                  <a:pt x="52" y="28"/>
                  <a:pt x="49" y="23"/>
                  <a:pt x="45" y="19"/>
                </a:cubicBezTo>
                <a:cubicBezTo>
                  <a:pt x="29" y="0"/>
                  <a:pt x="1" y="13"/>
                  <a:pt x="1" y="32"/>
                </a:cubicBezTo>
                <a:cubicBezTo>
                  <a:pt x="0" y="89"/>
                  <a:pt x="0" y="89"/>
                  <a:pt x="0" y="89"/>
                </a:cubicBezTo>
                <a:close/>
                <a:moveTo>
                  <a:pt x="88" y="73"/>
                </a:moveTo>
                <a:cubicBezTo>
                  <a:pt x="93" y="73"/>
                  <a:pt x="93" y="73"/>
                  <a:pt x="93" y="73"/>
                </a:cubicBezTo>
                <a:cubicBezTo>
                  <a:pt x="93" y="87"/>
                  <a:pt x="93" y="87"/>
                  <a:pt x="93" y="87"/>
                </a:cubicBezTo>
                <a:cubicBezTo>
                  <a:pt x="6" y="87"/>
                  <a:pt x="6" y="87"/>
                  <a:pt x="6" y="87"/>
                </a:cubicBezTo>
                <a:cubicBezTo>
                  <a:pt x="6" y="73"/>
                  <a:pt x="6" y="73"/>
                  <a:pt x="6" y="73"/>
                </a:cubicBezTo>
                <a:cubicBezTo>
                  <a:pt x="12" y="73"/>
                  <a:pt x="12" y="73"/>
                  <a:pt x="12" y="73"/>
                </a:cubicBezTo>
                <a:cubicBezTo>
                  <a:pt x="12" y="81"/>
                  <a:pt x="12" y="81"/>
                  <a:pt x="12" y="81"/>
                </a:cubicBezTo>
                <a:cubicBezTo>
                  <a:pt x="16" y="81"/>
                  <a:pt x="16" y="81"/>
                  <a:pt x="16" y="81"/>
                </a:cubicBezTo>
                <a:cubicBezTo>
                  <a:pt x="16" y="73"/>
                  <a:pt x="16" y="73"/>
                  <a:pt x="16" y="73"/>
                </a:cubicBezTo>
                <a:cubicBezTo>
                  <a:pt x="18" y="73"/>
                  <a:pt x="18" y="73"/>
                  <a:pt x="18" y="73"/>
                </a:cubicBezTo>
                <a:cubicBezTo>
                  <a:pt x="18" y="81"/>
                  <a:pt x="18" y="81"/>
                  <a:pt x="18" y="81"/>
                </a:cubicBezTo>
                <a:cubicBezTo>
                  <a:pt x="22" y="81"/>
                  <a:pt x="22" y="81"/>
                  <a:pt x="22" y="81"/>
                </a:cubicBezTo>
                <a:cubicBezTo>
                  <a:pt x="22" y="73"/>
                  <a:pt x="22" y="73"/>
                  <a:pt x="22" y="73"/>
                </a:cubicBezTo>
                <a:cubicBezTo>
                  <a:pt x="29" y="73"/>
                  <a:pt x="29" y="73"/>
                  <a:pt x="29" y="73"/>
                </a:cubicBezTo>
                <a:cubicBezTo>
                  <a:pt x="29" y="81"/>
                  <a:pt x="29" y="81"/>
                  <a:pt x="29" y="81"/>
                </a:cubicBezTo>
                <a:cubicBezTo>
                  <a:pt x="33" y="81"/>
                  <a:pt x="33" y="81"/>
                  <a:pt x="33" y="81"/>
                </a:cubicBezTo>
                <a:cubicBezTo>
                  <a:pt x="33" y="73"/>
                  <a:pt x="33" y="73"/>
                  <a:pt x="33" y="73"/>
                </a:cubicBezTo>
                <a:cubicBezTo>
                  <a:pt x="35" y="73"/>
                  <a:pt x="35" y="73"/>
                  <a:pt x="35" y="73"/>
                </a:cubicBezTo>
                <a:cubicBezTo>
                  <a:pt x="35" y="81"/>
                  <a:pt x="35" y="81"/>
                  <a:pt x="35" y="81"/>
                </a:cubicBezTo>
                <a:cubicBezTo>
                  <a:pt x="39" y="81"/>
                  <a:pt x="39" y="81"/>
                  <a:pt x="39" y="81"/>
                </a:cubicBezTo>
                <a:cubicBezTo>
                  <a:pt x="39" y="73"/>
                  <a:pt x="39" y="73"/>
                  <a:pt x="39" y="73"/>
                </a:cubicBezTo>
                <a:cubicBezTo>
                  <a:pt x="41" y="73"/>
                  <a:pt x="41" y="73"/>
                  <a:pt x="41" y="73"/>
                </a:cubicBezTo>
                <a:cubicBezTo>
                  <a:pt x="41" y="81"/>
                  <a:pt x="41" y="81"/>
                  <a:pt x="41" y="81"/>
                </a:cubicBezTo>
                <a:cubicBezTo>
                  <a:pt x="45" y="81"/>
                  <a:pt x="45" y="81"/>
                  <a:pt x="45" y="81"/>
                </a:cubicBezTo>
                <a:cubicBezTo>
                  <a:pt x="45" y="73"/>
                  <a:pt x="45" y="73"/>
                  <a:pt x="45" y="73"/>
                </a:cubicBezTo>
                <a:cubicBezTo>
                  <a:pt x="55" y="73"/>
                  <a:pt x="55" y="73"/>
                  <a:pt x="55" y="73"/>
                </a:cubicBezTo>
                <a:cubicBezTo>
                  <a:pt x="55" y="81"/>
                  <a:pt x="55" y="81"/>
                  <a:pt x="55" y="81"/>
                </a:cubicBezTo>
                <a:cubicBezTo>
                  <a:pt x="59" y="81"/>
                  <a:pt x="59" y="81"/>
                  <a:pt x="59" y="81"/>
                </a:cubicBezTo>
                <a:cubicBezTo>
                  <a:pt x="59" y="73"/>
                  <a:pt x="59" y="73"/>
                  <a:pt x="59" y="73"/>
                </a:cubicBezTo>
                <a:cubicBezTo>
                  <a:pt x="61" y="73"/>
                  <a:pt x="61" y="73"/>
                  <a:pt x="61" y="73"/>
                </a:cubicBezTo>
                <a:cubicBezTo>
                  <a:pt x="61" y="81"/>
                  <a:pt x="61" y="81"/>
                  <a:pt x="61" y="81"/>
                </a:cubicBezTo>
                <a:cubicBezTo>
                  <a:pt x="65" y="81"/>
                  <a:pt x="65" y="81"/>
                  <a:pt x="65" y="81"/>
                </a:cubicBezTo>
                <a:cubicBezTo>
                  <a:pt x="65" y="73"/>
                  <a:pt x="65" y="73"/>
                  <a:pt x="65" y="73"/>
                </a:cubicBezTo>
                <a:cubicBezTo>
                  <a:pt x="72" y="73"/>
                  <a:pt x="72" y="73"/>
                  <a:pt x="72" y="73"/>
                </a:cubicBezTo>
                <a:cubicBezTo>
                  <a:pt x="72" y="81"/>
                  <a:pt x="72" y="81"/>
                  <a:pt x="72" y="81"/>
                </a:cubicBezTo>
                <a:cubicBezTo>
                  <a:pt x="75" y="81"/>
                  <a:pt x="75" y="81"/>
                  <a:pt x="75" y="81"/>
                </a:cubicBezTo>
                <a:cubicBezTo>
                  <a:pt x="75" y="73"/>
                  <a:pt x="75" y="73"/>
                  <a:pt x="75" y="73"/>
                </a:cubicBezTo>
                <a:cubicBezTo>
                  <a:pt x="78" y="73"/>
                  <a:pt x="78" y="73"/>
                  <a:pt x="78" y="73"/>
                </a:cubicBezTo>
                <a:cubicBezTo>
                  <a:pt x="78" y="81"/>
                  <a:pt x="78" y="81"/>
                  <a:pt x="78" y="81"/>
                </a:cubicBezTo>
                <a:cubicBezTo>
                  <a:pt x="82" y="81"/>
                  <a:pt x="82" y="81"/>
                  <a:pt x="82" y="81"/>
                </a:cubicBezTo>
                <a:cubicBezTo>
                  <a:pt x="82" y="73"/>
                  <a:pt x="82" y="73"/>
                  <a:pt x="82" y="73"/>
                </a:cubicBezTo>
                <a:cubicBezTo>
                  <a:pt x="84" y="73"/>
                  <a:pt x="84" y="73"/>
                  <a:pt x="84" y="73"/>
                </a:cubicBezTo>
                <a:cubicBezTo>
                  <a:pt x="84" y="81"/>
                  <a:pt x="84" y="81"/>
                  <a:pt x="84" y="81"/>
                </a:cubicBezTo>
                <a:cubicBezTo>
                  <a:pt x="88" y="81"/>
                  <a:pt x="88" y="81"/>
                  <a:pt x="88" y="81"/>
                </a:cubicBezTo>
                <a:lnTo>
                  <a:pt x="88" y="73"/>
                </a:lnTo>
                <a:close/>
              </a:path>
            </a:pathLst>
          </a:custGeom>
          <a:solidFill>
            <a:schemeClr val="bg1"/>
          </a:solidFill>
          <a:ln w="9525">
            <a:noFill/>
          </a:ln>
        </p:spPr>
        <p:txBody>
          <a:bodyPr/>
          <a:p>
            <a:endParaRPr altLang="en-US" lang="zh-CN"/>
          </a:p>
        </p:txBody>
      </p:sp>
      <p:sp>
        <p:nvSpPr>
          <p:cNvPr id="1049510" name="音符3 882"/>
          <p:cNvSpPr/>
          <p:nvPr/>
        </p:nvSpPr>
        <p:spPr>
          <a:xfrm>
            <a:off x="4892675" y="884238"/>
            <a:ext cx="149225" cy="166687"/>
          </a:xfrm>
          <a:custGeom>
            <a:av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0" t="0" r="0" b="0"/>
            <a:pathLst>
              <a:path w="89" h="100">
                <a:moveTo>
                  <a:pt x="23" y="53"/>
                </a:moveTo>
                <a:cubicBezTo>
                  <a:pt x="26" y="53"/>
                  <a:pt x="29" y="54"/>
                  <a:pt x="31" y="54"/>
                </a:cubicBezTo>
                <a:cubicBezTo>
                  <a:pt x="31" y="0"/>
                  <a:pt x="31" y="0"/>
                  <a:pt x="31" y="0"/>
                </a:cubicBezTo>
                <a:cubicBezTo>
                  <a:pt x="31" y="0"/>
                  <a:pt x="77" y="15"/>
                  <a:pt x="83" y="29"/>
                </a:cubicBezTo>
                <a:cubicBezTo>
                  <a:pt x="89" y="43"/>
                  <a:pt x="70" y="65"/>
                  <a:pt x="70" y="65"/>
                </a:cubicBezTo>
                <a:cubicBezTo>
                  <a:pt x="66" y="63"/>
                  <a:pt x="66" y="63"/>
                  <a:pt x="66" y="63"/>
                </a:cubicBezTo>
                <a:cubicBezTo>
                  <a:pt x="66" y="63"/>
                  <a:pt x="74" y="46"/>
                  <a:pt x="66" y="37"/>
                </a:cubicBezTo>
                <a:cubicBezTo>
                  <a:pt x="62" y="31"/>
                  <a:pt x="53" y="30"/>
                  <a:pt x="47" y="30"/>
                </a:cubicBezTo>
                <a:cubicBezTo>
                  <a:pt x="47" y="76"/>
                  <a:pt x="47" y="76"/>
                  <a:pt x="47" y="76"/>
                </a:cubicBezTo>
                <a:cubicBezTo>
                  <a:pt x="47" y="89"/>
                  <a:pt x="36" y="100"/>
                  <a:pt x="23" y="100"/>
                </a:cubicBezTo>
                <a:cubicBezTo>
                  <a:pt x="10" y="100"/>
                  <a:pt x="0" y="89"/>
                  <a:pt x="0" y="76"/>
                </a:cubicBezTo>
                <a:cubicBezTo>
                  <a:pt x="0" y="63"/>
                  <a:pt x="10" y="53"/>
                  <a:pt x="23" y="53"/>
                </a:cubicBezTo>
                <a:close/>
              </a:path>
            </a:pathLst>
          </a:custGeom>
          <a:solidFill>
            <a:schemeClr val="bg1"/>
          </a:solidFill>
          <a:ln w="9525">
            <a:noFill/>
          </a:ln>
        </p:spPr>
        <p:txBody>
          <a:bodyPr/>
          <a:p>
            <a:endParaRPr altLang="en-US" lang="zh-CN"/>
          </a:p>
        </p:txBody>
      </p:sp>
      <p:sp>
        <p:nvSpPr>
          <p:cNvPr id="1049511" name="鼠标 883"/>
          <p:cNvSpPr/>
          <p:nvPr/>
        </p:nvSpPr>
        <p:spPr>
          <a:xfrm>
            <a:off x="5797550" y="882650"/>
            <a:ext cx="166688" cy="163513"/>
          </a:xfrm>
          <a:custGeom>
            <a:av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9" h="97">
                <a:moveTo>
                  <a:pt x="31" y="1"/>
                </a:moveTo>
                <a:cubicBezTo>
                  <a:pt x="50" y="21"/>
                  <a:pt x="50" y="21"/>
                  <a:pt x="50" y="21"/>
                </a:cubicBezTo>
                <a:cubicBezTo>
                  <a:pt x="50" y="21"/>
                  <a:pt x="50" y="22"/>
                  <a:pt x="50" y="23"/>
                </a:cubicBezTo>
                <a:cubicBezTo>
                  <a:pt x="50" y="28"/>
                  <a:pt x="48" y="33"/>
                  <a:pt x="44" y="37"/>
                </a:cubicBezTo>
                <a:cubicBezTo>
                  <a:pt x="37" y="30"/>
                  <a:pt x="37" y="30"/>
                  <a:pt x="37" y="30"/>
                </a:cubicBezTo>
                <a:cubicBezTo>
                  <a:pt x="38" y="27"/>
                  <a:pt x="36" y="23"/>
                  <a:pt x="34" y="20"/>
                </a:cubicBezTo>
                <a:cubicBezTo>
                  <a:pt x="31" y="17"/>
                  <a:pt x="27" y="16"/>
                  <a:pt x="24" y="16"/>
                </a:cubicBezTo>
                <a:cubicBezTo>
                  <a:pt x="17" y="9"/>
                  <a:pt x="17" y="9"/>
                  <a:pt x="17" y="9"/>
                </a:cubicBezTo>
                <a:cubicBezTo>
                  <a:pt x="21" y="6"/>
                  <a:pt x="25" y="3"/>
                  <a:pt x="31" y="1"/>
                </a:cubicBezTo>
                <a:close/>
                <a:moveTo>
                  <a:pt x="23" y="21"/>
                </a:moveTo>
                <a:cubicBezTo>
                  <a:pt x="21" y="23"/>
                  <a:pt x="21" y="27"/>
                  <a:pt x="24" y="30"/>
                </a:cubicBezTo>
                <a:cubicBezTo>
                  <a:pt x="27" y="32"/>
                  <a:pt x="31" y="33"/>
                  <a:pt x="33" y="31"/>
                </a:cubicBezTo>
                <a:cubicBezTo>
                  <a:pt x="35" y="29"/>
                  <a:pt x="34" y="25"/>
                  <a:pt x="32" y="22"/>
                </a:cubicBezTo>
                <a:cubicBezTo>
                  <a:pt x="29" y="19"/>
                  <a:pt x="25" y="18"/>
                  <a:pt x="23" y="21"/>
                </a:cubicBezTo>
                <a:close/>
                <a:moveTo>
                  <a:pt x="2" y="35"/>
                </a:moveTo>
                <a:cubicBezTo>
                  <a:pt x="1" y="36"/>
                  <a:pt x="1" y="38"/>
                  <a:pt x="0" y="40"/>
                </a:cubicBezTo>
                <a:cubicBezTo>
                  <a:pt x="48" y="88"/>
                  <a:pt x="48" y="88"/>
                  <a:pt x="48" y="88"/>
                </a:cubicBezTo>
                <a:cubicBezTo>
                  <a:pt x="70" y="97"/>
                  <a:pt x="99" y="72"/>
                  <a:pt x="89" y="47"/>
                </a:cubicBezTo>
                <a:cubicBezTo>
                  <a:pt x="42" y="0"/>
                  <a:pt x="42" y="0"/>
                  <a:pt x="42" y="0"/>
                </a:cubicBezTo>
                <a:cubicBezTo>
                  <a:pt x="40" y="0"/>
                  <a:pt x="38" y="0"/>
                  <a:pt x="37" y="1"/>
                </a:cubicBezTo>
                <a:cubicBezTo>
                  <a:pt x="53" y="18"/>
                  <a:pt x="53" y="18"/>
                  <a:pt x="53" y="18"/>
                </a:cubicBezTo>
                <a:cubicBezTo>
                  <a:pt x="54" y="19"/>
                  <a:pt x="54" y="19"/>
                  <a:pt x="54" y="19"/>
                </a:cubicBezTo>
                <a:cubicBezTo>
                  <a:pt x="54" y="20"/>
                  <a:pt x="54" y="20"/>
                  <a:pt x="54" y="20"/>
                </a:cubicBezTo>
                <a:cubicBezTo>
                  <a:pt x="54" y="21"/>
                  <a:pt x="54" y="22"/>
                  <a:pt x="54" y="24"/>
                </a:cubicBezTo>
                <a:cubicBezTo>
                  <a:pt x="54" y="31"/>
                  <a:pt x="50" y="38"/>
                  <a:pt x="44" y="44"/>
                </a:cubicBezTo>
                <a:cubicBezTo>
                  <a:pt x="39" y="49"/>
                  <a:pt x="32" y="52"/>
                  <a:pt x="25" y="53"/>
                </a:cubicBezTo>
                <a:cubicBezTo>
                  <a:pt x="24" y="53"/>
                  <a:pt x="22" y="53"/>
                  <a:pt x="21" y="53"/>
                </a:cubicBezTo>
                <a:cubicBezTo>
                  <a:pt x="20" y="53"/>
                  <a:pt x="20" y="53"/>
                  <a:pt x="20" y="53"/>
                </a:cubicBezTo>
                <a:cubicBezTo>
                  <a:pt x="19" y="52"/>
                  <a:pt x="19" y="52"/>
                  <a:pt x="19" y="52"/>
                </a:cubicBezTo>
                <a:cubicBezTo>
                  <a:pt x="2" y="35"/>
                  <a:pt x="2" y="35"/>
                  <a:pt x="2" y="35"/>
                </a:cubicBezTo>
                <a:close/>
                <a:moveTo>
                  <a:pt x="12" y="14"/>
                </a:moveTo>
                <a:cubicBezTo>
                  <a:pt x="8" y="18"/>
                  <a:pt x="5" y="23"/>
                  <a:pt x="3" y="28"/>
                </a:cubicBezTo>
                <a:cubicBezTo>
                  <a:pt x="23" y="48"/>
                  <a:pt x="23" y="48"/>
                  <a:pt x="23" y="48"/>
                </a:cubicBezTo>
                <a:cubicBezTo>
                  <a:pt x="23" y="48"/>
                  <a:pt x="24" y="48"/>
                  <a:pt x="24" y="48"/>
                </a:cubicBezTo>
                <a:cubicBezTo>
                  <a:pt x="29" y="48"/>
                  <a:pt x="35" y="46"/>
                  <a:pt x="39" y="42"/>
                </a:cubicBezTo>
                <a:cubicBezTo>
                  <a:pt x="32" y="35"/>
                  <a:pt x="32" y="35"/>
                  <a:pt x="32" y="35"/>
                </a:cubicBezTo>
                <a:cubicBezTo>
                  <a:pt x="29" y="36"/>
                  <a:pt x="25" y="34"/>
                  <a:pt x="22" y="31"/>
                </a:cubicBezTo>
                <a:cubicBezTo>
                  <a:pt x="19" y="28"/>
                  <a:pt x="18" y="24"/>
                  <a:pt x="18" y="21"/>
                </a:cubicBezTo>
                <a:lnTo>
                  <a:pt x="12" y="14"/>
                </a:lnTo>
                <a:close/>
              </a:path>
            </a:pathLst>
          </a:custGeom>
          <a:solidFill>
            <a:schemeClr val="bg1"/>
          </a:solidFill>
          <a:ln w="9525">
            <a:noFill/>
          </a:ln>
        </p:spPr>
        <p:txBody>
          <a:bodyPr/>
          <a:p>
            <a:endParaRPr altLang="en-US" lang="zh-CN"/>
          </a:p>
        </p:txBody>
      </p:sp>
      <p:sp>
        <p:nvSpPr>
          <p:cNvPr id="1049512" name="电源1 884"/>
          <p:cNvSpPr/>
          <p:nvPr/>
        </p:nvSpPr>
        <p:spPr>
          <a:xfrm>
            <a:off x="5335588" y="884238"/>
            <a:ext cx="165100" cy="166687"/>
          </a:xfrm>
          <a:custGeom>
            <a:avLst/>
            <a:ahLst/>
            <a:cxnLst>
              <a:cxn ang="0">
                <a:pos x="2147483646" y="0"/>
              </a:cxn>
              <a:cxn ang="0">
                <a:pos x="2147483646" y="2147483646"/>
              </a:cxn>
              <a:cxn ang="0">
                <a:pos x="2147483646" y="2147483646"/>
              </a:cxn>
              <a:cxn ang="0">
                <a:pos x="0"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87" h="88">
                <a:moveTo>
                  <a:pt x="44" y="0"/>
                </a:moveTo>
                <a:cubicBezTo>
                  <a:pt x="68" y="0"/>
                  <a:pt x="87" y="20"/>
                  <a:pt x="87" y="44"/>
                </a:cubicBezTo>
                <a:cubicBezTo>
                  <a:pt x="87" y="68"/>
                  <a:pt x="68" y="88"/>
                  <a:pt x="44" y="88"/>
                </a:cubicBezTo>
                <a:cubicBezTo>
                  <a:pt x="19" y="88"/>
                  <a:pt x="0" y="68"/>
                  <a:pt x="0" y="44"/>
                </a:cubicBezTo>
                <a:cubicBezTo>
                  <a:pt x="0" y="20"/>
                  <a:pt x="19" y="0"/>
                  <a:pt x="44" y="0"/>
                </a:cubicBezTo>
                <a:close/>
                <a:moveTo>
                  <a:pt x="58" y="21"/>
                </a:moveTo>
                <a:cubicBezTo>
                  <a:pt x="55" y="27"/>
                  <a:pt x="55" y="27"/>
                  <a:pt x="55" y="27"/>
                </a:cubicBezTo>
                <a:cubicBezTo>
                  <a:pt x="56" y="28"/>
                  <a:pt x="57" y="29"/>
                  <a:pt x="58" y="30"/>
                </a:cubicBezTo>
                <a:cubicBezTo>
                  <a:pt x="62" y="34"/>
                  <a:pt x="64" y="39"/>
                  <a:pt x="64" y="44"/>
                </a:cubicBezTo>
                <a:cubicBezTo>
                  <a:pt x="64" y="50"/>
                  <a:pt x="62" y="55"/>
                  <a:pt x="58" y="58"/>
                </a:cubicBezTo>
                <a:cubicBezTo>
                  <a:pt x="54" y="62"/>
                  <a:pt x="49" y="64"/>
                  <a:pt x="44" y="64"/>
                </a:cubicBezTo>
                <a:cubicBezTo>
                  <a:pt x="38" y="64"/>
                  <a:pt x="33" y="62"/>
                  <a:pt x="29" y="58"/>
                </a:cubicBezTo>
                <a:cubicBezTo>
                  <a:pt x="26" y="55"/>
                  <a:pt x="24" y="50"/>
                  <a:pt x="24" y="44"/>
                </a:cubicBezTo>
                <a:cubicBezTo>
                  <a:pt x="24" y="39"/>
                  <a:pt x="26" y="34"/>
                  <a:pt x="29" y="30"/>
                </a:cubicBezTo>
                <a:cubicBezTo>
                  <a:pt x="30" y="29"/>
                  <a:pt x="31" y="28"/>
                  <a:pt x="32" y="28"/>
                </a:cubicBezTo>
                <a:cubicBezTo>
                  <a:pt x="29" y="22"/>
                  <a:pt x="29" y="22"/>
                  <a:pt x="29" y="22"/>
                </a:cubicBezTo>
                <a:cubicBezTo>
                  <a:pt x="27" y="23"/>
                  <a:pt x="26" y="24"/>
                  <a:pt x="25" y="25"/>
                </a:cubicBezTo>
                <a:cubicBezTo>
                  <a:pt x="20" y="30"/>
                  <a:pt x="17" y="37"/>
                  <a:pt x="17" y="44"/>
                </a:cubicBezTo>
                <a:cubicBezTo>
                  <a:pt x="17" y="52"/>
                  <a:pt x="20" y="58"/>
                  <a:pt x="25" y="63"/>
                </a:cubicBezTo>
                <a:cubicBezTo>
                  <a:pt x="29" y="68"/>
                  <a:pt x="36" y="71"/>
                  <a:pt x="44" y="71"/>
                </a:cubicBezTo>
                <a:cubicBezTo>
                  <a:pt x="51" y="71"/>
                  <a:pt x="58" y="68"/>
                  <a:pt x="63" y="63"/>
                </a:cubicBezTo>
                <a:cubicBezTo>
                  <a:pt x="68" y="58"/>
                  <a:pt x="71" y="52"/>
                  <a:pt x="71" y="44"/>
                </a:cubicBezTo>
                <a:cubicBezTo>
                  <a:pt x="71" y="37"/>
                  <a:pt x="68" y="30"/>
                  <a:pt x="63" y="25"/>
                </a:cubicBezTo>
                <a:cubicBezTo>
                  <a:pt x="61" y="24"/>
                  <a:pt x="60" y="22"/>
                  <a:pt x="58" y="21"/>
                </a:cubicBezTo>
                <a:close/>
                <a:moveTo>
                  <a:pt x="40" y="7"/>
                </a:moveTo>
                <a:cubicBezTo>
                  <a:pt x="40" y="40"/>
                  <a:pt x="40" y="40"/>
                  <a:pt x="40" y="40"/>
                </a:cubicBezTo>
                <a:cubicBezTo>
                  <a:pt x="47" y="40"/>
                  <a:pt x="47" y="40"/>
                  <a:pt x="47" y="40"/>
                </a:cubicBezTo>
                <a:cubicBezTo>
                  <a:pt x="47" y="7"/>
                  <a:pt x="47" y="7"/>
                  <a:pt x="47" y="7"/>
                </a:cubicBezTo>
                <a:lnTo>
                  <a:pt x="40" y="7"/>
                </a:lnTo>
                <a:close/>
              </a:path>
            </a:pathLst>
          </a:custGeom>
          <a:solidFill>
            <a:schemeClr val="bg1"/>
          </a:solidFill>
          <a:ln w="9525">
            <a:noFill/>
          </a:ln>
        </p:spPr>
        <p:txBody>
          <a:bodyPr/>
          <a:p>
            <a:endParaRPr altLang="en-US" lang="zh-CN"/>
          </a:p>
        </p:txBody>
      </p:sp>
      <p:sp>
        <p:nvSpPr>
          <p:cNvPr id="1049513" name="照相机3 885"/>
          <p:cNvSpPr/>
          <p:nvPr/>
        </p:nvSpPr>
        <p:spPr>
          <a:xfrm>
            <a:off x="6721475" y="873125"/>
            <a:ext cx="168275" cy="120650"/>
          </a:xfrm>
          <a:custGeom>
            <a:avLst/>
            <a:ahLst/>
            <a:cxnLst>
              <a:cxn ang="0">
                <a:pos x="1370144" y="562091"/>
              </a:cxn>
              <a:cxn ang="0">
                <a:pos x="1566246" y="758256"/>
              </a:cxn>
              <a:cxn ang="0">
                <a:pos x="1370144" y="954421"/>
              </a:cxn>
              <a:cxn ang="0">
                <a:pos x="1174041" y="758256"/>
              </a:cxn>
              <a:cxn ang="0">
                <a:pos x="1370144" y="562091"/>
              </a:cxn>
              <a:cxn ang="0">
                <a:pos x="1370144" y="365926"/>
              </a:cxn>
              <a:cxn ang="0">
                <a:pos x="977938" y="758256"/>
              </a:cxn>
              <a:cxn ang="0">
                <a:pos x="1370144" y="1150586"/>
              </a:cxn>
              <a:cxn ang="0">
                <a:pos x="1762349" y="758256"/>
              </a:cxn>
              <a:cxn ang="0">
                <a:pos x="1370144" y="365926"/>
              </a:cxn>
              <a:cxn ang="0">
                <a:pos x="205445" y="141737"/>
              </a:cxn>
              <a:cxn ang="0">
                <a:pos x="1699555" y="141737"/>
              </a:cxn>
              <a:cxn ang="0">
                <a:pos x="1905000" y="347247"/>
              </a:cxn>
              <a:cxn ang="0">
                <a:pos x="1905000" y="1169265"/>
              </a:cxn>
              <a:cxn ang="0">
                <a:pos x="1699555" y="1374775"/>
              </a:cxn>
              <a:cxn ang="0">
                <a:pos x="205445" y="1374775"/>
              </a:cxn>
              <a:cxn ang="0">
                <a:pos x="0" y="1169265"/>
              </a:cxn>
              <a:cxn ang="0">
                <a:pos x="0" y="347247"/>
              </a:cxn>
              <a:cxn ang="0">
                <a:pos x="205445" y="141737"/>
              </a:cxn>
              <a:cxn ang="0">
                <a:pos x="242792" y="0"/>
              </a:cxn>
              <a:cxn ang="0">
                <a:pos x="541620" y="0"/>
              </a:cxn>
              <a:cxn ang="0">
                <a:pos x="560294" y="18680"/>
              </a:cxn>
              <a:cxn ang="0">
                <a:pos x="560294" y="93402"/>
              </a:cxn>
              <a:cxn ang="0">
                <a:pos x="541620" y="112082"/>
              </a:cxn>
              <a:cxn ang="0">
                <a:pos x="242792" y="112082"/>
              </a:cxn>
              <a:cxn ang="0">
                <a:pos x="224118" y="93402"/>
              </a:cxn>
              <a:cxn ang="0">
                <a:pos x="224118" y="18680"/>
              </a:cxn>
              <a:cxn ang="0">
                <a:pos x="242792" y="0"/>
              </a:cxn>
            </a:cxnLst>
            <a:rect l="0" t="0" r="0" b="0"/>
            <a:pathLst>
              <a:path w="1224136" h="883138">
                <a:moveTo>
                  <a:pt x="880442" y="361080"/>
                </a:moveTo>
                <a:cubicBezTo>
                  <a:pt x="950038" y="361080"/>
                  <a:pt x="1006456" y="417498"/>
                  <a:pt x="1006456" y="487094"/>
                </a:cubicBezTo>
                <a:cubicBezTo>
                  <a:pt x="1006456" y="556690"/>
                  <a:pt x="950038" y="613108"/>
                  <a:pt x="880442" y="613108"/>
                </a:cubicBezTo>
                <a:cubicBezTo>
                  <a:pt x="810846" y="613108"/>
                  <a:pt x="754428" y="556690"/>
                  <a:pt x="754428" y="487094"/>
                </a:cubicBezTo>
                <a:cubicBezTo>
                  <a:pt x="754428" y="417498"/>
                  <a:pt x="810846" y="361080"/>
                  <a:pt x="880442" y="361080"/>
                </a:cubicBezTo>
                <a:close/>
                <a:moveTo>
                  <a:pt x="880442" y="235066"/>
                </a:moveTo>
                <a:cubicBezTo>
                  <a:pt x="741251" y="235066"/>
                  <a:pt x="628414" y="347903"/>
                  <a:pt x="628414" y="487094"/>
                </a:cubicBezTo>
                <a:cubicBezTo>
                  <a:pt x="628414" y="626285"/>
                  <a:pt x="741251" y="739122"/>
                  <a:pt x="880442" y="739122"/>
                </a:cubicBezTo>
                <a:cubicBezTo>
                  <a:pt x="1019633" y="739122"/>
                  <a:pt x="1132470" y="626285"/>
                  <a:pt x="1132470" y="487094"/>
                </a:cubicBezTo>
                <a:cubicBezTo>
                  <a:pt x="1132470" y="347903"/>
                  <a:pt x="1019633" y="235066"/>
                  <a:pt x="880442" y="235066"/>
                </a:cubicBezTo>
                <a:close/>
                <a:moveTo>
                  <a:pt x="132017" y="91050"/>
                </a:moveTo>
                <a:lnTo>
                  <a:pt x="1092119" y="91050"/>
                </a:lnTo>
                <a:cubicBezTo>
                  <a:pt x="1165030" y="91050"/>
                  <a:pt x="1224136" y="150156"/>
                  <a:pt x="1224136" y="223067"/>
                </a:cubicBezTo>
                <a:lnTo>
                  <a:pt x="1224136" y="751121"/>
                </a:lnTo>
                <a:cubicBezTo>
                  <a:pt x="1224136" y="824032"/>
                  <a:pt x="1165030" y="883138"/>
                  <a:pt x="1092119" y="883138"/>
                </a:cubicBezTo>
                <a:lnTo>
                  <a:pt x="132017" y="883138"/>
                </a:lnTo>
                <a:cubicBezTo>
                  <a:pt x="59106" y="883138"/>
                  <a:pt x="0" y="824032"/>
                  <a:pt x="0" y="751121"/>
                </a:cubicBezTo>
                <a:lnTo>
                  <a:pt x="0" y="223067"/>
                </a:lnTo>
                <a:cubicBezTo>
                  <a:pt x="0" y="150156"/>
                  <a:pt x="59106" y="91050"/>
                  <a:pt x="132017" y="91050"/>
                </a:cubicBezTo>
                <a:close/>
                <a:moveTo>
                  <a:pt x="156016" y="0"/>
                </a:moveTo>
                <a:lnTo>
                  <a:pt x="348040" y="0"/>
                </a:lnTo>
                <a:cubicBezTo>
                  <a:pt x="354667" y="0"/>
                  <a:pt x="360040" y="5373"/>
                  <a:pt x="360040" y="12000"/>
                </a:cubicBezTo>
                <a:lnTo>
                  <a:pt x="360040" y="60000"/>
                </a:lnTo>
                <a:cubicBezTo>
                  <a:pt x="360040" y="66627"/>
                  <a:pt x="354667" y="72000"/>
                  <a:pt x="348040" y="72000"/>
                </a:cubicBezTo>
                <a:lnTo>
                  <a:pt x="156016" y="72000"/>
                </a:lnTo>
                <a:cubicBezTo>
                  <a:pt x="149389" y="72000"/>
                  <a:pt x="144016" y="66627"/>
                  <a:pt x="144016" y="60000"/>
                </a:cubicBezTo>
                <a:lnTo>
                  <a:pt x="144016" y="12000"/>
                </a:lnTo>
                <a:cubicBezTo>
                  <a:pt x="144016" y="5373"/>
                  <a:pt x="149389" y="0"/>
                  <a:pt x="156016" y="0"/>
                </a:cubicBezTo>
                <a:close/>
              </a:path>
            </a:pathLst>
          </a:custGeom>
          <a:solidFill>
            <a:schemeClr val="bg1"/>
          </a:solidFill>
          <a:ln w="9525">
            <a:noFill/>
          </a:ln>
        </p:spPr>
        <p:txBody>
          <a:bodyPr/>
          <a:p>
            <a:endParaRPr altLang="en-US" lang="zh-CN"/>
          </a:p>
        </p:txBody>
      </p:sp>
      <p:sp>
        <p:nvSpPr>
          <p:cNvPr id="1049514" name="闹钟 886"/>
          <p:cNvSpPr/>
          <p:nvPr/>
        </p:nvSpPr>
        <p:spPr>
          <a:xfrm>
            <a:off x="1208088" y="884238"/>
            <a:ext cx="163512" cy="166687"/>
          </a:xfrm>
          <a:custGeom>
            <a:avLst/>
            <a:ahLst/>
            <a:rect l="0" t="0" r="0" b="0"/>
            <a:pathLst>
              <a:path w="1653350" h="1669516">
                <a:moveTo>
                  <a:pt x="813975" y="253339"/>
                </a:moveTo>
                <a:lnTo>
                  <a:pt x="845530" y="253339"/>
                </a:lnTo>
                <a:lnTo>
                  <a:pt x="845530" y="767826"/>
                </a:lnTo>
                <a:lnTo>
                  <a:pt x="1193563" y="767826"/>
                </a:lnTo>
                <a:lnTo>
                  <a:pt x="1193563" y="805466"/>
                </a:lnTo>
                <a:lnTo>
                  <a:pt x="813975" y="805466"/>
                </a:lnTo>
                <a:lnTo>
                  <a:pt x="813975" y="253339"/>
                </a:lnTo>
                <a:close/>
                <a:moveTo>
                  <a:pt x="826676" y="112861"/>
                </a:moveTo>
                <a:cubicBezTo>
                  <a:pt x="458188" y="112861"/>
                  <a:pt x="159470" y="411579"/>
                  <a:pt x="159470" y="780067"/>
                </a:cubicBezTo>
                <a:cubicBezTo>
                  <a:pt x="159470" y="1148555"/>
                  <a:pt x="458188" y="1447273"/>
                  <a:pt x="826676" y="1447273"/>
                </a:cubicBezTo>
                <a:cubicBezTo>
                  <a:pt x="1195164" y="1447273"/>
                  <a:pt x="1493882" y="1148555"/>
                  <a:pt x="1493882" y="780067"/>
                </a:cubicBezTo>
                <a:cubicBezTo>
                  <a:pt x="1493882" y="411579"/>
                  <a:pt x="1195164" y="112861"/>
                  <a:pt x="826676" y="112861"/>
                </a:cubicBezTo>
                <a:close/>
                <a:moveTo>
                  <a:pt x="826675" y="59986"/>
                </a:moveTo>
                <a:cubicBezTo>
                  <a:pt x="1224364" y="59986"/>
                  <a:pt x="1546755" y="382377"/>
                  <a:pt x="1546755" y="780066"/>
                </a:cubicBezTo>
                <a:cubicBezTo>
                  <a:pt x="1546755" y="1035236"/>
                  <a:pt x="1414030" y="1259406"/>
                  <a:pt x="1213013" y="1385996"/>
                </a:cubicBezTo>
                <a:lnTo>
                  <a:pt x="1464205" y="1637188"/>
                </a:lnTo>
                <a:lnTo>
                  <a:pt x="1431876" y="1669516"/>
                </a:lnTo>
                <a:lnTo>
                  <a:pt x="1171104" y="1408744"/>
                </a:lnTo>
                <a:cubicBezTo>
                  <a:pt x="1070033" y="1468079"/>
                  <a:pt x="952099" y="1500146"/>
                  <a:pt x="826675" y="1500146"/>
                </a:cubicBezTo>
                <a:cubicBezTo>
                  <a:pt x="701163" y="1500146"/>
                  <a:pt x="583151" y="1468034"/>
                  <a:pt x="482028" y="1408626"/>
                </a:cubicBezTo>
                <a:lnTo>
                  <a:pt x="221138" y="1669516"/>
                </a:lnTo>
                <a:lnTo>
                  <a:pt x="188810" y="1637188"/>
                </a:lnTo>
                <a:lnTo>
                  <a:pt x="440119" y="1385878"/>
                </a:lnTo>
                <a:cubicBezTo>
                  <a:pt x="239228" y="1259250"/>
                  <a:pt x="106595" y="1035147"/>
                  <a:pt x="106595" y="780066"/>
                </a:cubicBezTo>
                <a:cubicBezTo>
                  <a:pt x="106595" y="382377"/>
                  <a:pt x="428986" y="59986"/>
                  <a:pt x="826675" y="59986"/>
                </a:cubicBezTo>
                <a:close/>
                <a:moveTo>
                  <a:pt x="293501" y="725"/>
                </a:moveTo>
                <a:cubicBezTo>
                  <a:pt x="339398" y="4063"/>
                  <a:pt x="384613" y="18932"/>
                  <a:pt x="424439" y="45334"/>
                </a:cubicBezTo>
                <a:lnTo>
                  <a:pt x="45333" y="424439"/>
                </a:lnTo>
                <a:cubicBezTo>
                  <a:pt x="-25073" y="318239"/>
                  <a:pt x="-13465" y="173714"/>
                  <a:pt x="80123" y="80125"/>
                </a:cubicBezTo>
                <a:cubicBezTo>
                  <a:pt x="138616" y="21632"/>
                  <a:pt x="217006" y="-4837"/>
                  <a:pt x="293501" y="725"/>
                </a:cubicBezTo>
                <a:close/>
                <a:moveTo>
                  <a:pt x="1359849" y="724"/>
                </a:moveTo>
                <a:cubicBezTo>
                  <a:pt x="1436344" y="-4838"/>
                  <a:pt x="1514734" y="21631"/>
                  <a:pt x="1573227" y="80124"/>
                </a:cubicBezTo>
                <a:cubicBezTo>
                  <a:pt x="1666815" y="173713"/>
                  <a:pt x="1678423" y="318238"/>
                  <a:pt x="1608018" y="424440"/>
                </a:cubicBezTo>
                <a:lnTo>
                  <a:pt x="1228912" y="45334"/>
                </a:lnTo>
                <a:cubicBezTo>
                  <a:pt x="1268737" y="18931"/>
                  <a:pt x="1313952" y="4062"/>
                  <a:pt x="1359849" y="724"/>
                </a:cubicBezTo>
                <a:close/>
              </a:path>
            </a:pathLst>
          </a:custGeom>
          <a:solidFill>
            <a:schemeClr val="bg1"/>
          </a:solidFill>
          <a:ln w="9525">
            <a:noFill/>
          </a:ln>
        </p:spPr>
        <p:txBody>
          <a:bodyPr/>
          <a:p>
            <a:endParaRPr altLang="en-US" lang="zh-CN"/>
          </a:p>
        </p:txBody>
      </p:sp>
      <p:sp>
        <p:nvSpPr>
          <p:cNvPr id="1049515" name="信息1 887"/>
          <p:cNvSpPr/>
          <p:nvPr/>
        </p:nvSpPr>
        <p:spPr>
          <a:xfrm>
            <a:off x="287338" y="884238"/>
            <a:ext cx="161925" cy="166687"/>
          </a:xfrm>
          <a:custGeom>
            <a:av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chemeClr val="bg1"/>
          </a:solidFill>
          <a:ln w="9525">
            <a:noFill/>
          </a:ln>
        </p:spPr>
        <p:txBody>
          <a:bodyPr/>
          <a:p>
            <a:endParaRPr altLang="en-US" lang="zh-CN"/>
          </a:p>
        </p:txBody>
      </p:sp>
      <p:sp>
        <p:nvSpPr>
          <p:cNvPr id="1049516" name="信息2 888"/>
          <p:cNvSpPr/>
          <p:nvPr/>
        </p:nvSpPr>
        <p:spPr>
          <a:xfrm>
            <a:off x="4429125" y="884238"/>
            <a:ext cx="168275" cy="112712"/>
          </a:xfrm>
          <a:custGeom>
            <a:avLst/>
            <a:ahLst/>
            <a:rect l="0" t="0" r="0" b="0"/>
            <a:pathLst>
              <a:path w="3456384" h="2625869">
                <a:moveTo>
                  <a:pt x="1341655" y="1419506"/>
                </a:moveTo>
                <a:lnTo>
                  <a:pt x="196553" y="2529194"/>
                </a:lnTo>
                <a:lnTo>
                  <a:pt x="3257656" y="2529194"/>
                </a:lnTo>
                <a:lnTo>
                  <a:pt x="2112554" y="1419506"/>
                </a:lnTo>
                <a:lnTo>
                  <a:pt x="1727105" y="1793035"/>
                </a:lnTo>
                <a:lnTo>
                  <a:pt x="1341655" y="1419506"/>
                </a:lnTo>
                <a:close/>
                <a:moveTo>
                  <a:pt x="97273" y="213610"/>
                </a:moveTo>
                <a:lnTo>
                  <a:pt x="97273" y="2486204"/>
                </a:lnTo>
                <a:lnTo>
                  <a:pt x="1269834" y="1349907"/>
                </a:lnTo>
                <a:lnTo>
                  <a:pt x="97273" y="213610"/>
                </a:lnTo>
                <a:close/>
                <a:moveTo>
                  <a:pt x="3359112" y="211502"/>
                </a:moveTo>
                <a:lnTo>
                  <a:pt x="2184375" y="1349907"/>
                </a:lnTo>
                <a:lnTo>
                  <a:pt x="3359112" y="2488312"/>
                </a:lnTo>
                <a:lnTo>
                  <a:pt x="3359112" y="211502"/>
                </a:lnTo>
                <a:close/>
                <a:moveTo>
                  <a:pt x="120249" y="96675"/>
                </a:moveTo>
                <a:lnTo>
                  <a:pt x="1727105" y="1653835"/>
                </a:lnTo>
                <a:lnTo>
                  <a:pt x="3333960" y="96675"/>
                </a:lnTo>
                <a:lnTo>
                  <a:pt x="120249" y="96675"/>
                </a:lnTo>
                <a:close/>
                <a:moveTo>
                  <a:pt x="0" y="0"/>
                </a:moveTo>
                <a:lnTo>
                  <a:pt x="3456384" y="0"/>
                </a:lnTo>
                <a:lnTo>
                  <a:pt x="3456384" y="2625869"/>
                </a:lnTo>
                <a:lnTo>
                  <a:pt x="0" y="2625869"/>
                </a:lnTo>
                <a:lnTo>
                  <a:pt x="0" y="0"/>
                </a:lnTo>
                <a:close/>
              </a:path>
            </a:pathLst>
          </a:custGeom>
          <a:solidFill>
            <a:schemeClr val="bg1"/>
          </a:solidFill>
          <a:ln w="9525">
            <a:noFill/>
          </a:ln>
        </p:spPr>
        <p:txBody>
          <a:bodyPr/>
          <a:p>
            <a:endParaRPr altLang="en-US" lang="zh-CN"/>
          </a:p>
        </p:txBody>
      </p:sp>
      <p:sp>
        <p:nvSpPr>
          <p:cNvPr id="1049517" name="信息3 889"/>
          <p:cNvSpPr/>
          <p:nvPr/>
        </p:nvSpPr>
        <p:spPr>
          <a:xfrm>
            <a:off x="744538" y="882650"/>
            <a:ext cx="166687" cy="111125"/>
          </a:xfrm>
          <a:custGeom>
            <a:avLst/>
            <a:ahLst/>
            <a:rect l="0" t="0" r="0" b="0"/>
            <a:pathLst>
              <a:path w="4974795" h="3320682">
                <a:moveTo>
                  <a:pt x="1897867" y="1805825"/>
                </a:moveTo>
                <a:lnTo>
                  <a:pt x="2485737" y="2315734"/>
                </a:lnTo>
                <a:lnTo>
                  <a:pt x="3073607" y="1805825"/>
                </a:lnTo>
                <a:lnTo>
                  <a:pt x="4820061" y="3320682"/>
                </a:lnTo>
                <a:lnTo>
                  <a:pt x="151413" y="3320682"/>
                </a:lnTo>
                <a:lnTo>
                  <a:pt x="1897867" y="1805825"/>
                </a:lnTo>
                <a:close/>
                <a:moveTo>
                  <a:pt x="0" y="159634"/>
                </a:moveTo>
                <a:lnTo>
                  <a:pt x="1788328" y="1710812"/>
                </a:lnTo>
                <a:lnTo>
                  <a:pt x="0" y="3261996"/>
                </a:lnTo>
                <a:lnTo>
                  <a:pt x="0" y="159634"/>
                </a:lnTo>
                <a:close/>
                <a:moveTo>
                  <a:pt x="4974795" y="156753"/>
                </a:moveTo>
                <a:lnTo>
                  <a:pt x="4974795" y="3264872"/>
                </a:lnTo>
                <a:lnTo>
                  <a:pt x="3183146" y="1710812"/>
                </a:lnTo>
                <a:lnTo>
                  <a:pt x="4974795" y="156753"/>
                </a:lnTo>
                <a:close/>
                <a:moveTo>
                  <a:pt x="35040" y="0"/>
                </a:moveTo>
                <a:lnTo>
                  <a:pt x="4936434" y="0"/>
                </a:lnTo>
                <a:lnTo>
                  <a:pt x="2485737" y="2125709"/>
                </a:lnTo>
                <a:lnTo>
                  <a:pt x="35040" y="0"/>
                </a:lnTo>
                <a:close/>
              </a:path>
            </a:pathLst>
          </a:custGeom>
          <a:solidFill>
            <a:schemeClr val="bg1"/>
          </a:solidFill>
          <a:ln w="9525">
            <a:noFill/>
          </a:ln>
        </p:spPr>
        <p:txBody>
          <a:bodyPr/>
          <a:p>
            <a:endParaRPr altLang="en-US" lang="zh-CN"/>
          </a:p>
        </p:txBody>
      </p:sp>
      <p:sp>
        <p:nvSpPr>
          <p:cNvPr id="1049518" name="看电脑小人 890"/>
          <p:cNvSpPr/>
          <p:nvPr/>
        </p:nvSpPr>
        <p:spPr>
          <a:xfrm>
            <a:off x="320675" y="1379538"/>
            <a:ext cx="95250" cy="139700"/>
          </a:xfrm>
          <a:custGeom>
            <a:av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8" h="112">
                <a:moveTo>
                  <a:pt x="21" y="36"/>
                </a:moveTo>
                <a:cubicBezTo>
                  <a:pt x="20" y="27"/>
                  <a:pt x="20" y="19"/>
                  <a:pt x="21" y="11"/>
                </a:cubicBezTo>
                <a:cubicBezTo>
                  <a:pt x="37" y="0"/>
                  <a:pt x="45" y="13"/>
                  <a:pt x="58" y="11"/>
                </a:cubicBezTo>
                <a:cubicBezTo>
                  <a:pt x="59" y="19"/>
                  <a:pt x="59" y="29"/>
                  <a:pt x="57" y="36"/>
                </a:cubicBezTo>
                <a:cubicBezTo>
                  <a:pt x="57" y="40"/>
                  <a:pt x="55" y="44"/>
                  <a:pt x="53" y="47"/>
                </a:cubicBezTo>
                <a:cubicBezTo>
                  <a:pt x="49" y="51"/>
                  <a:pt x="44" y="53"/>
                  <a:pt x="39" y="53"/>
                </a:cubicBezTo>
                <a:cubicBezTo>
                  <a:pt x="39" y="53"/>
                  <a:pt x="39" y="53"/>
                  <a:pt x="39" y="53"/>
                </a:cubicBezTo>
                <a:cubicBezTo>
                  <a:pt x="34" y="53"/>
                  <a:pt x="29" y="51"/>
                  <a:pt x="26" y="47"/>
                </a:cubicBezTo>
                <a:cubicBezTo>
                  <a:pt x="24" y="44"/>
                  <a:pt x="22" y="40"/>
                  <a:pt x="21" y="36"/>
                </a:cubicBezTo>
                <a:close/>
                <a:moveTo>
                  <a:pt x="13" y="107"/>
                </a:moveTo>
                <a:cubicBezTo>
                  <a:pt x="67" y="107"/>
                  <a:pt x="67" y="107"/>
                  <a:pt x="67" y="107"/>
                </a:cubicBezTo>
                <a:cubicBezTo>
                  <a:pt x="64" y="112"/>
                  <a:pt x="64" y="112"/>
                  <a:pt x="64" y="112"/>
                </a:cubicBezTo>
                <a:cubicBezTo>
                  <a:pt x="16" y="112"/>
                  <a:pt x="16" y="112"/>
                  <a:pt x="16" y="112"/>
                </a:cubicBezTo>
                <a:cubicBezTo>
                  <a:pt x="13" y="107"/>
                  <a:pt x="13" y="107"/>
                  <a:pt x="13" y="107"/>
                </a:cubicBezTo>
                <a:close/>
                <a:moveTo>
                  <a:pt x="70" y="67"/>
                </a:moveTo>
                <a:cubicBezTo>
                  <a:pt x="76" y="90"/>
                  <a:pt x="76" y="90"/>
                  <a:pt x="76" y="90"/>
                </a:cubicBezTo>
                <a:cubicBezTo>
                  <a:pt x="78" y="98"/>
                  <a:pt x="77" y="103"/>
                  <a:pt x="68" y="103"/>
                </a:cubicBezTo>
                <a:cubicBezTo>
                  <a:pt x="66" y="103"/>
                  <a:pt x="66" y="103"/>
                  <a:pt x="66" y="103"/>
                </a:cubicBezTo>
                <a:cubicBezTo>
                  <a:pt x="66" y="72"/>
                  <a:pt x="66" y="72"/>
                  <a:pt x="66" y="72"/>
                </a:cubicBezTo>
                <a:cubicBezTo>
                  <a:pt x="42" y="72"/>
                  <a:pt x="42" y="72"/>
                  <a:pt x="42" y="72"/>
                </a:cubicBezTo>
                <a:cubicBezTo>
                  <a:pt x="49" y="56"/>
                  <a:pt x="49" y="56"/>
                  <a:pt x="49" y="56"/>
                </a:cubicBezTo>
                <a:cubicBezTo>
                  <a:pt x="51" y="54"/>
                  <a:pt x="51" y="54"/>
                  <a:pt x="51" y="54"/>
                </a:cubicBezTo>
                <a:cubicBezTo>
                  <a:pt x="65" y="57"/>
                  <a:pt x="65" y="57"/>
                  <a:pt x="65" y="57"/>
                </a:cubicBezTo>
                <a:cubicBezTo>
                  <a:pt x="66" y="57"/>
                  <a:pt x="66" y="57"/>
                  <a:pt x="66" y="57"/>
                </a:cubicBezTo>
                <a:cubicBezTo>
                  <a:pt x="66" y="58"/>
                  <a:pt x="66" y="58"/>
                  <a:pt x="66" y="58"/>
                </a:cubicBezTo>
                <a:cubicBezTo>
                  <a:pt x="68" y="61"/>
                  <a:pt x="69" y="64"/>
                  <a:pt x="70" y="67"/>
                </a:cubicBezTo>
                <a:cubicBezTo>
                  <a:pt x="70" y="67"/>
                  <a:pt x="70" y="67"/>
                  <a:pt x="70" y="67"/>
                </a:cubicBezTo>
                <a:close/>
                <a:moveTo>
                  <a:pt x="14" y="103"/>
                </a:moveTo>
                <a:cubicBezTo>
                  <a:pt x="11" y="103"/>
                  <a:pt x="11" y="103"/>
                  <a:pt x="11" y="103"/>
                </a:cubicBezTo>
                <a:cubicBezTo>
                  <a:pt x="1" y="103"/>
                  <a:pt x="0" y="98"/>
                  <a:pt x="3" y="90"/>
                </a:cubicBezTo>
                <a:cubicBezTo>
                  <a:pt x="9" y="67"/>
                  <a:pt x="9" y="67"/>
                  <a:pt x="9" y="67"/>
                </a:cubicBezTo>
                <a:cubicBezTo>
                  <a:pt x="9" y="63"/>
                  <a:pt x="11" y="60"/>
                  <a:pt x="14" y="58"/>
                </a:cubicBezTo>
                <a:cubicBezTo>
                  <a:pt x="14" y="57"/>
                  <a:pt x="14" y="57"/>
                  <a:pt x="14" y="57"/>
                </a:cubicBezTo>
                <a:cubicBezTo>
                  <a:pt x="14" y="57"/>
                  <a:pt x="14" y="57"/>
                  <a:pt x="14" y="57"/>
                </a:cubicBezTo>
                <a:cubicBezTo>
                  <a:pt x="28" y="54"/>
                  <a:pt x="28" y="54"/>
                  <a:pt x="28" y="54"/>
                </a:cubicBezTo>
                <a:cubicBezTo>
                  <a:pt x="30" y="56"/>
                  <a:pt x="30" y="56"/>
                  <a:pt x="30" y="56"/>
                </a:cubicBezTo>
                <a:cubicBezTo>
                  <a:pt x="38" y="72"/>
                  <a:pt x="38" y="72"/>
                  <a:pt x="38" y="72"/>
                </a:cubicBezTo>
                <a:cubicBezTo>
                  <a:pt x="14" y="72"/>
                  <a:pt x="14" y="72"/>
                  <a:pt x="14" y="72"/>
                </a:cubicBezTo>
                <a:lnTo>
                  <a:pt x="14" y="103"/>
                </a:lnTo>
                <a:close/>
              </a:path>
            </a:pathLst>
          </a:custGeom>
          <a:solidFill>
            <a:schemeClr val="bg1"/>
          </a:solidFill>
          <a:ln w="9525">
            <a:noFill/>
          </a:ln>
        </p:spPr>
        <p:txBody>
          <a:bodyPr/>
          <a:p>
            <a:endParaRPr altLang="en-US" lang="zh-CN"/>
          </a:p>
        </p:txBody>
      </p:sp>
      <p:sp>
        <p:nvSpPr>
          <p:cNvPr id="1049519" name="拉手小人 891"/>
          <p:cNvSpPr/>
          <p:nvPr/>
        </p:nvSpPr>
        <p:spPr>
          <a:xfrm>
            <a:off x="3043238" y="1379538"/>
            <a:ext cx="138112" cy="134937"/>
          </a:xfrm>
          <a:custGeom>
            <a:av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04" h="100">
                <a:moveTo>
                  <a:pt x="15" y="30"/>
                </a:moveTo>
                <a:cubicBezTo>
                  <a:pt x="39" y="30"/>
                  <a:pt x="39" y="30"/>
                  <a:pt x="39" y="30"/>
                </a:cubicBezTo>
                <a:cubicBezTo>
                  <a:pt x="47" y="44"/>
                  <a:pt x="47" y="44"/>
                  <a:pt x="47" y="44"/>
                </a:cubicBezTo>
                <a:cubicBezTo>
                  <a:pt x="54" y="53"/>
                  <a:pt x="54" y="53"/>
                  <a:pt x="54" y="53"/>
                </a:cubicBezTo>
                <a:cubicBezTo>
                  <a:pt x="69" y="30"/>
                  <a:pt x="69" y="30"/>
                  <a:pt x="69" y="30"/>
                </a:cubicBezTo>
                <a:cubicBezTo>
                  <a:pt x="96" y="30"/>
                  <a:pt x="96" y="30"/>
                  <a:pt x="96" y="30"/>
                </a:cubicBezTo>
                <a:cubicBezTo>
                  <a:pt x="104" y="53"/>
                  <a:pt x="104" y="53"/>
                  <a:pt x="104" y="53"/>
                </a:cubicBezTo>
                <a:cubicBezTo>
                  <a:pt x="100" y="66"/>
                  <a:pt x="100" y="66"/>
                  <a:pt x="100" y="66"/>
                </a:cubicBezTo>
                <a:cubicBezTo>
                  <a:pt x="96" y="65"/>
                  <a:pt x="96" y="65"/>
                  <a:pt x="96" y="65"/>
                </a:cubicBezTo>
                <a:cubicBezTo>
                  <a:pt x="97" y="55"/>
                  <a:pt x="97" y="55"/>
                  <a:pt x="97" y="55"/>
                </a:cubicBezTo>
                <a:cubicBezTo>
                  <a:pt x="94" y="47"/>
                  <a:pt x="94" y="47"/>
                  <a:pt x="94" y="47"/>
                </a:cubicBezTo>
                <a:cubicBezTo>
                  <a:pt x="93" y="65"/>
                  <a:pt x="93" y="65"/>
                  <a:pt x="93" y="65"/>
                </a:cubicBezTo>
                <a:cubicBezTo>
                  <a:pt x="90" y="100"/>
                  <a:pt x="90" y="100"/>
                  <a:pt x="90" y="100"/>
                </a:cubicBezTo>
                <a:cubicBezTo>
                  <a:pt x="83" y="100"/>
                  <a:pt x="83" y="100"/>
                  <a:pt x="83" y="100"/>
                </a:cubicBezTo>
                <a:cubicBezTo>
                  <a:pt x="83" y="68"/>
                  <a:pt x="83" y="68"/>
                  <a:pt x="83" y="68"/>
                </a:cubicBezTo>
                <a:cubicBezTo>
                  <a:pt x="79" y="68"/>
                  <a:pt x="79" y="68"/>
                  <a:pt x="79" y="68"/>
                </a:cubicBezTo>
                <a:cubicBezTo>
                  <a:pt x="74" y="100"/>
                  <a:pt x="74" y="100"/>
                  <a:pt x="74" y="100"/>
                </a:cubicBezTo>
                <a:cubicBezTo>
                  <a:pt x="67" y="100"/>
                  <a:pt x="67" y="100"/>
                  <a:pt x="67" y="100"/>
                </a:cubicBezTo>
                <a:cubicBezTo>
                  <a:pt x="69" y="65"/>
                  <a:pt x="69" y="65"/>
                  <a:pt x="69" y="65"/>
                </a:cubicBezTo>
                <a:cubicBezTo>
                  <a:pt x="69" y="48"/>
                  <a:pt x="69" y="48"/>
                  <a:pt x="69" y="48"/>
                </a:cubicBezTo>
                <a:cubicBezTo>
                  <a:pt x="53" y="61"/>
                  <a:pt x="53" y="61"/>
                  <a:pt x="53" y="61"/>
                </a:cubicBezTo>
                <a:cubicBezTo>
                  <a:pt x="41" y="53"/>
                  <a:pt x="41" y="53"/>
                  <a:pt x="41" y="53"/>
                </a:cubicBezTo>
                <a:cubicBezTo>
                  <a:pt x="41" y="65"/>
                  <a:pt x="41" y="65"/>
                  <a:pt x="41" y="65"/>
                </a:cubicBezTo>
                <a:cubicBezTo>
                  <a:pt x="37" y="100"/>
                  <a:pt x="37" y="100"/>
                  <a:pt x="37" y="100"/>
                </a:cubicBezTo>
                <a:cubicBezTo>
                  <a:pt x="30" y="100"/>
                  <a:pt x="30" y="100"/>
                  <a:pt x="30" y="100"/>
                </a:cubicBezTo>
                <a:cubicBezTo>
                  <a:pt x="30" y="68"/>
                  <a:pt x="30" y="68"/>
                  <a:pt x="30" y="68"/>
                </a:cubicBezTo>
                <a:cubicBezTo>
                  <a:pt x="27" y="68"/>
                  <a:pt x="27" y="68"/>
                  <a:pt x="27" y="68"/>
                </a:cubicBezTo>
                <a:cubicBezTo>
                  <a:pt x="20" y="100"/>
                  <a:pt x="20" y="100"/>
                  <a:pt x="20" y="100"/>
                </a:cubicBezTo>
                <a:cubicBezTo>
                  <a:pt x="14" y="100"/>
                  <a:pt x="14" y="100"/>
                  <a:pt x="14" y="100"/>
                </a:cubicBezTo>
                <a:cubicBezTo>
                  <a:pt x="16" y="65"/>
                  <a:pt x="16" y="65"/>
                  <a:pt x="16" y="65"/>
                </a:cubicBezTo>
                <a:cubicBezTo>
                  <a:pt x="16" y="49"/>
                  <a:pt x="16" y="49"/>
                  <a:pt x="16" y="49"/>
                </a:cubicBezTo>
                <a:cubicBezTo>
                  <a:pt x="7" y="60"/>
                  <a:pt x="7" y="60"/>
                  <a:pt x="7" y="60"/>
                </a:cubicBezTo>
                <a:cubicBezTo>
                  <a:pt x="7" y="65"/>
                  <a:pt x="7" y="65"/>
                  <a:pt x="7" y="65"/>
                </a:cubicBezTo>
                <a:cubicBezTo>
                  <a:pt x="10" y="65"/>
                  <a:pt x="10" y="65"/>
                  <a:pt x="10" y="65"/>
                </a:cubicBezTo>
                <a:cubicBezTo>
                  <a:pt x="10" y="89"/>
                  <a:pt x="10" y="89"/>
                  <a:pt x="10" y="89"/>
                </a:cubicBezTo>
                <a:cubicBezTo>
                  <a:pt x="0" y="89"/>
                  <a:pt x="0" y="89"/>
                  <a:pt x="0" y="89"/>
                </a:cubicBezTo>
                <a:cubicBezTo>
                  <a:pt x="0" y="65"/>
                  <a:pt x="0" y="65"/>
                  <a:pt x="0" y="65"/>
                </a:cubicBezTo>
                <a:cubicBezTo>
                  <a:pt x="3" y="65"/>
                  <a:pt x="3" y="65"/>
                  <a:pt x="3" y="65"/>
                </a:cubicBezTo>
                <a:cubicBezTo>
                  <a:pt x="3" y="60"/>
                  <a:pt x="3" y="60"/>
                  <a:pt x="3" y="60"/>
                </a:cubicBezTo>
                <a:cubicBezTo>
                  <a:pt x="1" y="59"/>
                  <a:pt x="1" y="59"/>
                  <a:pt x="1" y="59"/>
                </a:cubicBezTo>
                <a:cubicBezTo>
                  <a:pt x="15" y="30"/>
                  <a:pt x="15" y="30"/>
                  <a:pt x="15" y="30"/>
                </a:cubicBezTo>
                <a:close/>
                <a:moveTo>
                  <a:pt x="86" y="4"/>
                </a:moveTo>
                <a:cubicBezTo>
                  <a:pt x="80" y="0"/>
                  <a:pt x="73" y="2"/>
                  <a:pt x="70" y="8"/>
                </a:cubicBezTo>
                <a:cubicBezTo>
                  <a:pt x="67" y="13"/>
                  <a:pt x="68" y="20"/>
                  <a:pt x="74" y="24"/>
                </a:cubicBezTo>
                <a:cubicBezTo>
                  <a:pt x="79" y="27"/>
                  <a:pt x="87" y="25"/>
                  <a:pt x="90" y="20"/>
                </a:cubicBezTo>
                <a:cubicBezTo>
                  <a:pt x="93" y="14"/>
                  <a:pt x="91" y="7"/>
                  <a:pt x="86" y="4"/>
                </a:cubicBezTo>
                <a:close/>
                <a:moveTo>
                  <a:pt x="22" y="4"/>
                </a:moveTo>
                <a:cubicBezTo>
                  <a:pt x="28" y="0"/>
                  <a:pt x="35" y="2"/>
                  <a:pt x="38" y="8"/>
                </a:cubicBezTo>
                <a:cubicBezTo>
                  <a:pt x="41" y="13"/>
                  <a:pt x="40" y="20"/>
                  <a:pt x="34" y="24"/>
                </a:cubicBezTo>
                <a:cubicBezTo>
                  <a:pt x="29" y="27"/>
                  <a:pt x="21" y="25"/>
                  <a:pt x="18" y="20"/>
                </a:cubicBezTo>
                <a:cubicBezTo>
                  <a:pt x="15" y="14"/>
                  <a:pt x="17" y="7"/>
                  <a:pt x="22" y="4"/>
                </a:cubicBezTo>
                <a:close/>
              </a:path>
            </a:pathLst>
          </a:custGeom>
          <a:solidFill>
            <a:schemeClr val="bg1"/>
          </a:solidFill>
          <a:ln w="9525">
            <a:noFill/>
          </a:ln>
        </p:spPr>
        <p:txBody>
          <a:bodyPr/>
          <a:p>
            <a:endParaRPr altLang="en-US" lang="zh-CN"/>
          </a:p>
        </p:txBody>
      </p:sp>
      <p:sp>
        <p:nvSpPr>
          <p:cNvPr id="1049520" name="小人1 892"/>
          <p:cNvSpPr/>
          <p:nvPr/>
        </p:nvSpPr>
        <p:spPr>
          <a:xfrm>
            <a:off x="742950" y="1379538"/>
            <a:ext cx="141288" cy="95250"/>
          </a:xfrm>
          <a:custGeom>
            <a:av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w="9525">
            <a:noFill/>
          </a:ln>
        </p:spPr>
        <p:txBody>
          <a:bodyPr/>
          <a:p>
            <a:endParaRPr altLang="en-US" lang="zh-CN"/>
          </a:p>
        </p:txBody>
      </p:sp>
      <p:sp>
        <p:nvSpPr>
          <p:cNvPr id="1049521" name="男女小人 893"/>
          <p:cNvSpPr/>
          <p:nvPr/>
        </p:nvSpPr>
        <p:spPr>
          <a:xfrm>
            <a:off x="3976688" y="1379538"/>
            <a:ext cx="138112" cy="104775"/>
          </a:xfrm>
          <a:custGeom>
            <a:av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08" h="81">
                <a:moveTo>
                  <a:pt x="3" y="54"/>
                </a:moveTo>
                <a:cubicBezTo>
                  <a:pt x="9" y="51"/>
                  <a:pt x="15" y="49"/>
                  <a:pt x="21" y="47"/>
                </a:cubicBezTo>
                <a:cubicBezTo>
                  <a:pt x="23" y="45"/>
                  <a:pt x="24" y="44"/>
                  <a:pt x="26" y="43"/>
                </a:cubicBezTo>
                <a:cubicBezTo>
                  <a:pt x="35" y="62"/>
                  <a:pt x="35" y="62"/>
                  <a:pt x="35" y="62"/>
                </a:cubicBezTo>
                <a:cubicBezTo>
                  <a:pt x="43" y="43"/>
                  <a:pt x="43" y="43"/>
                  <a:pt x="43" y="43"/>
                </a:cubicBezTo>
                <a:cubicBezTo>
                  <a:pt x="45" y="44"/>
                  <a:pt x="46" y="46"/>
                  <a:pt x="48" y="47"/>
                </a:cubicBezTo>
                <a:cubicBezTo>
                  <a:pt x="60" y="51"/>
                  <a:pt x="60" y="51"/>
                  <a:pt x="60" y="51"/>
                </a:cubicBezTo>
                <a:cubicBezTo>
                  <a:pt x="60" y="51"/>
                  <a:pt x="61" y="50"/>
                  <a:pt x="61" y="50"/>
                </a:cubicBezTo>
                <a:cubicBezTo>
                  <a:pt x="65" y="48"/>
                  <a:pt x="69" y="47"/>
                  <a:pt x="72" y="46"/>
                </a:cubicBezTo>
                <a:cubicBezTo>
                  <a:pt x="75" y="52"/>
                  <a:pt x="79" y="57"/>
                  <a:pt x="84" y="60"/>
                </a:cubicBezTo>
                <a:cubicBezTo>
                  <a:pt x="89" y="57"/>
                  <a:pt x="93" y="52"/>
                  <a:pt x="96" y="46"/>
                </a:cubicBezTo>
                <a:cubicBezTo>
                  <a:pt x="99" y="47"/>
                  <a:pt x="102" y="48"/>
                  <a:pt x="105" y="48"/>
                </a:cubicBezTo>
                <a:cubicBezTo>
                  <a:pt x="108" y="53"/>
                  <a:pt x="108" y="64"/>
                  <a:pt x="108" y="71"/>
                </a:cubicBezTo>
                <a:cubicBezTo>
                  <a:pt x="70" y="71"/>
                  <a:pt x="70" y="71"/>
                  <a:pt x="70" y="71"/>
                </a:cubicBezTo>
                <a:cubicBezTo>
                  <a:pt x="70" y="74"/>
                  <a:pt x="70" y="77"/>
                  <a:pt x="70" y="81"/>
                </a:cubicBezTo>
                <a:cubicBezTo>
                  <a:pt x="47" y="81"/>
                  <a:pt x="24" y="81"/>
                  <a:pt x="0" y="81"/>
                </a:cubicBezTo>
                <a:cubicBezTo>
                  <a:pt x="0" y="68"/>
                  <a:pt x="1" y="58"/>
                  <a:pt x="3" y="54"/>
                </a:cubicBezTo>
                <a:close/>
                <a:moveTo>
                  <a:pt x="74" y="26"/>
                </a:moveTo>
                <a:cubicBezTo>
                  <a:pt x="79" y="27"/>
                  <a:pt x="89" y="26"/>
                  <a:pt x="94" y="24"/>
                </a:cubicBezTo>
                <a:cubicBezTo>
                  <a:pt x="94" y="27"/>
                  <a:pt x="94" y="32"/>
                  <a:pt x="92" y="37"/>
                </a:cubicBezTo>
                <a:cubicBezTo>
                  <a:pt x="91" y="39"/>
                  <a:pt x="90" y="40"/>
                  <a:pt x="89" y="41"/>
                </a:cubicBezTo>
                <a:cubicBezTo>
                  <a:pt x="99" y="42"/>
                  <a:pt x="99" y="42"/>
                  <a:pt x="99" y="42"/>
                </a:cubicBezTo>
                <a:cubicBezTo>
                  <a:pt x="99" y="42"/>
                  <a:pt x="98" y="33"/>
                  <a:pt x="98" y="31"/>
                </a:cubicBezTo>
                <a:cubicBezTo>
                  <a:pt x="102" y="2"/>
                  <a:pt x="65" y="2"/>
                  <a:pt x="69" y="31"/>
                </a:cubicBezTo>
                <a:cubicBezTo>
                  <a:pt x="69" y="33"/>
                  <a:pt x="68" y="42"/>
                  <a:pt x="68" y="42"/>
                </a:cubicBezTo>
                <a:cubicBezTo>
                  <a:pt x="78" y="41"/>
                  <a:pt x="78" y="41"/>
                  <a:pt x="78" y="41"/>
                </a:cubicBezTo>
                <a:cubicBezTo>
                  <a:pt x="77" y="40"/>
                  <a:pt x="76" y="39"/>
                  <a:pt x="75" y="37"/>
                </a:cubicBezTo>
                <a:cubicBezTo>
                  <a:pt x="74" y="33"/>
                  <a:pt x="73" y="29"/>
                  <a:pt x="74" y="26"/>
                </a:cubicBezTo>
                <a:cubicBezTo>
                  <a:pt x="74" y="26"/>
                  <a:pt x="74" y="26"/>
                  <a:pt x="74" y="26"/>
                </a:cubicBezTo>
                <a:close/>
                <a:moveTo>
                  <a:pt x="22" y="30"/>
                </a:moveTo>
                <a:cubicBezTo>
                  <a:pt x="21" y="25"/>
                  <a:pt x="21" y="21"/>
                  <a:pt x="23" y="15"/>
                </a:cubicBezTo>
                <a:cubicBezTo>
                  <a:pt x="29" y="11"/>
                  <a:pt x="37" y="17"/>
                  <a:pt x="47" y="15"/>
                </a:cubicBezTo>
                <a:cubicBezTo>
                  <a:pt x="48" y="20"/>
                  <a:pt x="48" y="24"/>
                  <a:pt x="48" y="31"/>
                </a:cubicBezTo>
                <a:cubicBezTo>
                  <a:pt x="48" y="31"/>
                  <a:pt x="52" y="27"/>
                  <a:pt x="52" y="25"/>
                </a:cubicBezTo>
                <a:cubicBezTo>
                  <a:pt x="53" y="22"/>
                  <a:pt x="52" y="10"/>
                  <a:pt x="50" y="8"/>
                </a:cubicBezTo>
                <a:cubicBezTo>
                  <a:pt x="45" y="0"/>
                  <a:pt x="26" y="0"/>
                  <a:pt x="20" y="6"/>
                </a:cubicBezTo>
                <a:cubicBezTo>
                  <a:pt x="18" y="8"/>
                  <a:pt x="16" y="25"/>
                  <a:pt x="18" y="27"/>
                </a:cubicBezTo>
                <a:cubicBezTo>
                  <a:pt x="20" y="29"/>
                  <a:pt x="22" y="30"/>
                  <a:pt x="22" y="30"/>
                </a:cubicBezTo>
                <a:close/>
              </a:path>
            </a:pathLst>
          </a:custGeom>
          <a:solidFill>
            <a:schemeClr val="bg1"/>
          </a:solidFill>
          <a:ln w="9525">
            <a:noFill/>
          </a:ln>
        </p:spPr>
        <p:txBody>
          <a:bodyPr/>
          <a:p>
            <a:endParaRPr altLang="en-US" lang="zh-CN"/>
          </a:p>
        </p:txBody>
      </p:sp>
      <p:sp>
        <p:nvSpPr>
          <p:cNvPr id="1049522" name="信息4 894"/>
          <p:cNvSpPr/>
          <p:nvPr/>
        </p:nvSpPr>
        <p:spPr>
          <a:xfrm>
            <a:off x="3508375" y="1379538"/>
            <a:ext cx="138113" cy="100012"/>
          </a:xfrm>
          <a:custGeom>
            <a:avLst/>
            <a:ahLst/>
            <a:cxnLst>
              <a:cxn ang="0">
                <a:pos x="0" y="309339"/>
              </a:cxn>
              <a:cxn ang="0">
                <a:pos x="932197" y="781076"/>
              </a:cxn>
              <a:cxn ang="0">
                <a:pos x="1905000" y="312948"/>
              </a:cxn>
              <a:cxn ang="0">
                <a:pos x="1905000" y="1152022"/>
              </a:cxn>
              <a:cxn ang="0">
                <a:pos x="1685301" y="1371600"/>
              </a:cxn>
              <a:cxn ang="0">
                <a:pos x="219699" y="1371600"/>
              </a:cxn>
              <a:cxn ang="0">
                <a:pos x="0" y="1152022"/>
              </a:cxn>
              <a:cxn ang="0">
                <a:pos x="219699" y="0"/>
              </a:cxn>
              <a:cxn ang="0">
                <a:pos x="1685301" y="0"/>
              </a:cxn>
              <a:cxn ang="0">
                <a:pos x="1905000" y="219578"/>
              </a:cxn>
              <a:cxn ang="0">
                <a:pos x="1905000" y="258795"/>
              </a:cxn>
              <a:cxn ang="0">
                <a:pos x="932197" y="726923"/>
              </a:cxn>
              <a:cxn ang="0">
                <a:pos x="0" y="255186"/>
              </a:cxn>
              <a:cxn ang="0">
                <a:pos x="0" y="219578"/>
              </a:cxn>
              <a:cxn ang="0">
                <a:pos x="219699" y="0"/>
              </a:cxn>
            </a:cxnLst>
            <a:rect l="0" t="0" r="0" b="0"/>
            <a:pathLst>
              <a:path w="606559" h="436964">
                <a:moveTo>
                  <a:pt x="0" y="98549"/>
                </a:moveTo>
                <a:lnTo>
                  <a:pt x="296815" y="248835"/>
                </a:lnTo>
                <a:lnTo>
                  <a:pt x="606559" y="99699"/>
                </a:lnTo>
                <a:lnTo>
                  <a:pt x="606559" y="367011"/>
                </a:lnTo>
                <a:cubicBezTo>
                  <a:pt x="606559" y="405645"/>
                  <a:pt x="575240" y="436964"/>
                  <a:pt x="536606" y="436964"/>
                </a:cubicBezTo>
                <a:lnTo>
                  <a:pt x="69953" y="436964"/>
                </a:lnTo>
                <a:cubicBezTo>
                  <a:pt x="31319" y="436964"/>
                  <a:pt x="0" y="405645"/>
                  <a:pt x="0" y="367011"/>
                </a:cubicBezTo>
                <a:lnTo>
                  <a:pt x="0" y="98549"/>
                </a:lnTo>
                <a:close/>
                <a:moveTo>
                  <a:pt x="69953" y="0"/>
                </a:moveTo>
                <a:lnTo>
                  <a:pt x="536606" y="0"/>
                </a:lnTo>
                <a:cubicBezTo>
                  <a:pt x="575240" y="0"/>
                  <a:pt x="606559" y="31319"/>
                  <a:pt x="606559" y="69953"/>
                </a:cubicBezTo>
                <a:lnTo>
                  <a:pt x="606559" y="82447"/>
                </a:lnTo>
                <a:lnTo>
                  <a:pt x="296815" y="231583"/>
                </a:lnTo>
                <a:lnTo>
                  <a:pt x="0" y="81297"/>
                </a:lnTo>
                <a:lnTo>
                  <a:pt x="0" y="69953"/>
                </a:lnTo>
                <a:cubicBezTo>
                  <a:pt x="0" y="31319"/>
                  <a:pt x="31319" y="0"/>
                  <a:pt x="69953" y="0"/>
                </a:cubicBezTo>
                <a:close/>
              </a:path>
            </a:pathLst>
          </a:custGeom>
          <a:solidFill>
            <a:schemeClr val="bg1"/>
          </a:solidFill>
          <a:ln w="9525">
            <a:noFill/>
          </a:ln>
        </p:spPr>
        <p:txBody>
          <a:bodyPr/>
          <a:p>
            <a:endParaRPr altLang="en-US" lang="zh-CN"/>
          </a:p>
        </p:txBody>
      </p:sp>
      <p:sp>
        <p:nvSpPr>
          <p:cNvPr id="1049523" name="信息5 895"/>
          <p:cNvSpPr/>
          <p:nvPr/>
        </p:nvSpPr>
        <p:spPr>
          <a:xfrm>
            <a:off x="4905375" y="1379538"/>
            <a:ext cx="138113" cy="106362"/>
          </a:xfrm>
          <a:custGeom>
            <a:avLst/>
            <a:ahLst/>
            <a:cxnLst>
              <a:cxn ang="0">
                <a:pos x="1321839" y="707042"/>
              </a:cxn>
              <a:cxn ang="0">
                <a:pos x="1278694" y="750230"/>
              </a:cxn>
              <a:cxn ang="0">
                <a:pos x="1673852" y="1145755"/>
              </a:cxn>
              <a:cxn ang="0">
                <a:pos x="1679786" y="1155322"/>
              </a:cxn>
              <a:cxn ang="0">
                <a:pos x="1769703" y="1155322"/>
              </a:cxn>
              <a:cxn ang="0">
                <a:pos x="583161" y="707042"/>
              </a:cxn>
              <a:cxn ang="0">
                <a:pos x="135297" y="1155322"/>
              </a:cxn>
              <a:cxn ang="0">
                <a:pos x="225214" y="1155322"/>
              </a:cxn>
              <a:cxn ang="0">
                <a:pos x="231145" y="1145758"/>
              </a:cxn>
              <a:cxn ang="0">
                <a:pos x="626306" y="750230"/>
              </a:cxn>
              <a:cxn ang="0">
                <a:pos x="166809" y="289306"/>
              </a:cxn>
              <a:cxn ang="0">
                <a:pos x="801821" y="924907"/>
              </a:cxn>
              <a:cxn ang="0">
                <a:pos x="948332" y="985653"/>
              </a:cxn>
              <a:cxn ang="0">
                <a:pos x="952504" y="985250"/>
              </a:cxn>
              <a:cxn ang="0">
                <a:pos x="1103179" y="924907"/>
              </a:cxn>
              <a:cxn ang="0">
                <a:pos x="1738194" y="289306"/>
              </a:cxn>
              <a:cxn ang="0">
                <a:pos x="1651898" y="289306"/>
              </a:cxn>
              <a:cxn ang="0">
                <a:pos x="1082949" y="858783"/>
              </a:cxn>
              <a:cxn ang="0">
                <a:pos x="952504" y="911024"/>
              </a:cxn>
              <a:cxn ang="0">
                <a:pos x="948894" y="911370"/>
              </a:cxn>
              <a:cxn ang="0">
                <a:pos x="822051" y="858783"/>
              </a:cxn>
              <a:cxn ang="0">
                <a:pos x="253102" y="289306"/>
              </a:cxn>
              <a:cxn ang="0">
                <a:pos x="331161" y="0"/>
              </a:cxn>
              <a:cxn ang="0">
                <a:pos x="1573839" y="0"/>
              </a:cxn>
              <a:cxn ang="0">
                <a:pos x="1905000" y="331468"/>
              </a:cxn>
              <a:cxn ang="0">
                <a:pos x="1905000" y="1113157"/>
              </a:cxn>
              <a:cxn ang="0">
                <a:pos x="1573839" y="1444625"/>
              </a:cxn>
              <a:cxn ang="0">
                <a:pos x="331161" y="1444625"/>
              </a:cxn>
              <a:cxn ang="0">
                <a:pos x="0" y="1113157"/>
              </a:cxn>
              <a:cxn ang="0">
                <a:pos x="0" y="331468"/>
              </a:cxn>
              <a:cxn ang="0">
                <a:pos x="331161" y="0"/>
              </a:cxn>
            </a:cxnLst>
            <a:rect l="0" t="0" r="0" b="0"/>
            <a:pathLst>
              <a:path w="529316" h="401026">
                <a:moveTo>
                  <a:pt x="367281" y="196274"/>
                </a:moveTo>
                <a:lnTo>
                  <a:pt x="355293" y="208263"/>
                </a:lnTo>
                <a:lnTo>
                  <a:pt x="465090" y="318060"/>
                </a:lnTo>
                <a:cubicBezTo>
                  <a:pt x="465822" y="318792"/>
                  <a:pt x="466527" y="319541"/>
                  <a:pt x="466739" y="320716"/>
                </a:cubicBezTo>
                <a:lnTo>
                  <a:pt x="491723" y="320716"/>
                </a:lnTo>
                <a:lnTo>
                  <a:pt x="367281" y="196274"/>
                </a:lnTo>
                <a:close/>
                <a:moveTo>
                  <a:pt x="162035" y="196274"/>
                </a:moveTo>
                <a:lnTo>
                  <a:pt x="37593" y="320716"/>
                </a:lnTo>
                <a:lnTo>
                  <a:pt x="62577" y="320716"/>
                </a:lnTo>
                <a:lnTo>
                  <a:pt x="64225" y="318061"/>
                </a:lnTo>
                <a:lnTo>
                  <a:pt x="174023" y="208263"/>
                </a:lnTo>
                <a:lnTo>
                  <a:pt x="162035" y="196274"/>
                </a:lnTo>
                <a:close/>
                <a:moveTo>
                  <a:pt x="46349" y="80311"/>
                </a:moveTo>
                <a:lnTo>
                  <a:pt x="222791" y="256753"/>
                </a:lnTo>
                <a:cubicBezTo>
                  <a:pt x="234032" y="267995"/>
                  <a:pt x="248767" y="273616"/>
                  <a:pt x="263500" y="273616"/>
                </a:cubicBezTo>
                <a:cubicBezTo>
                  <a:pt x="263887" y="273616"/>
                  <a:pt x="264274" y="273611"/>
                  <a:pt x="264659" y="273504"/>
                </a:cubicBezTo>
                <a:cubicBezTo>
                  <a:pt x="279774" y="273906"/>
                  <a:pt x="294989" y="268289"/>
                  <a:pt x="306525" y="256753"/>
                </a:cubicBezTo>
                <a:lnTo>
                  <a:pt x="482968" y="80311"/>
                </a:lnTo>
                <a:lnTo>
                  <a:pt x="458990" y="80311"/>
                </a:lnTo>
                <a:lnTo>
                  <a:pt x="300904" y="238397"/>
                </a:lnTo>
                <a:cubicBezTo>
                  <a:pt x="290917" y="248385"/>
                  <a:pt x="277745" y="253247"/>
                  <a:pt x="264659" y="252899"/>
                </a:cubicBezTo>
                <a:cubicBezTo>
                  <a:pt x="264325" y="252991"/>
                  <a:pt x="263990" y="252995"/>
                  <a:pt x="263656" y="252995"/>
                </a:cubicBezTo>
                <a:cubicBezTo>
                  <a:pt x="250900" y="252995"/>
                  <a:pt x="238144" y="248128"/>
                  <a:pt x="228412" y="238397"/>
                </a:cubicBezTo>
                <a:lnTo>
                  <a:pt x="70326" y="80311"/>
                </a:lnTo>
                <a:lnTo>
                  <a:pt x="46349" y="80311"/>
                </a:lnTo>
                <a:close/>
                <a:moveTo>
                  <a:pt x="92015" y="0"/>
                </a:moveTo>
                <a:lnTo>
                  <a:pt x="437301" y="0"/>
                </a:lnTo>
                <a:cubicBezTo>
                  <a:pt x="488119" y="0"/>
                  <a:pt x="529316" y="41197"/>
                  <a:pt x="529316" y="92015"/>
                </a:cubicBezTo>
                <a:lnTo>
                  <a:pt x="529316" y="309011"/>
                </a:lnTo>
                <a:cubicBezTo>
                  <a:pt x="529316" y="359829"/>
                  <a:pt x="488119" y="401026"/>
                  <a:pt x="437301" y="401026"/>
                </a:cubicBezTo>
                <a:lnTo>
                  <a:pt x="92015" y="401026"/>
                </a:lnTo>
                <a:cubicBezTo>
                  <a:pt x="41197" y="401026"/>
                  <a:pt x="0" y="359829"/>
                  <a:pt x="0" y="309011"/>
                </a:cubicBezTo>
                <a:lnTo>
                  <a:pt x="0" y="92015"/>
                </a:lnTo>
                <a:cubicBezTo>
                  <a:pt x="0" y="41197"/>
                  <a:pt x="41197" y="0"/>
                  <a:pt x="92015" y="0"/>
                </a:cubicBezTo>
                <a:close/>
              </a:path>
            </a:pathLst>
          </a:custGeom>
          <a:solidFill>
            <a:schemeClr val="bg1"/>
          </a:solidFill>
          <a:ln w="9525">
            <a:noFill/>
          </a:ln>
        </p:spPr>
        <p:txBody>
          <a:bodyPr/>
          <a:p>
            <a:endParaRPr altLang="en-US" lang="zh-CN"/>
          </a:p>
        </p:txBody>
      </p:sp>
      <p:sp>
        <p:nvSpPr>
          <p:cNvPr id="1049524" name="电源2 896"/>
          <p:cNvSpPr/>
          <p:nvPr/>
        </p:nvSpPr>
        <p:spPr>
          <a:xfrm>
            <a:off x="5835650" y="1379538"/>
            <a:ext cx="120650" cy="139700"/>
          </a:xfrm>
          <a:custGeom>
            <a:avLst/>
            <a:ahLst/>
            <a:rect l="0" t="0" r="0" b="0"/>
            <a:pathLst>
              <a:path w="720080" h="850452">
                <a:moveTo>
                  <a:pt x="270040" y="143100"/>
                </a:moveTo>
                <a:lnTo>
                  <a:pt x="270040" y="239584"/>
                </a:lnTo>
                <a:cubicBezTo>
                  <a:pt x="166428" y="275646"/>
                  <a:pt x="92573" y="374404"/>
                  <a:pt x="92573" y="490412"/>
                </a:cubicBezTo>
                <a:cubicBezTo>
                  <a:pt x="92573" y="638130"/>
                  <a:pt x="212322" y="757879"/>
                  <a:pt x="360040" y="757879"/>
                </a:cubicBezTo>
                <a:cubicBezTo>
                  <a:pt x="507758" y="757879"/>
                  <a:pt x="627507" y="638130"/>
                  <a:pt x="627507" y="490412"/>
                </a:cubicBezTo>
                <a:cubicBezTo>
                  <a:pt x="627507" y="374404"/>
                  <a:pt x="553652" y="275646"/>
                  <a:pt x="450040" y="239584"/>
                </a:cubicBezTo>
                <a:lnTo>
                  <a:pt x="450040" y="143100"/>
                </a:lnTo>
                <a:cubicBezTo>
                  <a:pt x="605499" y="181880"/>
                  <a:pt x="720080" y="322765"/>
                  <a:pt x="720080" y="490412"/>
                </a:cubicBezTo>
                <a:cubicBezTo>
                  <a:pt x="720080" y="689257"/>
                  <a:pt x="558885" y="850452"/>
                  <a:pt x="360040" y="850452"/>
                </a:cubicBezTo>
                <a:cubicBezTo>
                  <a:pt x="161195" y="850452"/>
                  <a:pt x="0" y="689257"/>
                  <a:pt x="0" y="490412"/>
                </a:cubicBezTo>
                <a:cubicBezTo>
                  <a:pt x="0" y="322765"/>
                  <a:pt x="114582" y="181880"/>
                  <a:pt x="270040" y="143100"/>
                </a:cubicBezTo>
                <a:close/>
                <a:moveTo>
                  <a:pt x="341775" y="0"/>
                </a:moveTo>
                <a:lnTo>
                  <a:pt x="378305" y="0"/>
                </a:lnTo>
                <a:cubicBezTo>
                  <a:pt x="398041" y="0"/>
                  <a:pt x="414040" y="15999"/>
                  <a:pt x="414040" y="35735"/>
                </a:cubicBezTo>
                <a:lnTo>
                  <a:pt x="414040" y="324265"/>
                </a:lnTo>
                <a:cubicBezTo>
                  <a:pt x="414040" y="344001"/>
                  <a:pt x="398041" y="360000"/>
                  <a:pt x="378305" y="360000"/>
                </a:cubicBezTo>
                <a:lnTo>
                  <a:pt x="341775" y="360000"/>
                </a:lnTo>
                <a:cubicBezTo>
                  <a:pt x="322039" y="360000"/>
                  <a:pt x="306040" y="344001"/>
                  <a:pt x="306040" y="324265"/>
                </a:cubicBezTo>
                <a:lnTo>
                  <a:pt x="306040" y="35735"/>
                </a:lnTo>
                <a:cubicBezTo>
                  <a:pt x="306040" y="15999"/>
                  <a:pt x="322039" y="0"/>
                  <a:pt x="341775" y="0"/>
                </a:cubicBezTo>
                <a:close/>
              </a:path>
            </a:pathLst>
          </a:custGeom>
          <a:solidFill>
            <a:schemeClr val="bg1"/>
          </a:solidFill>
          <a:ln w="9525">
            <a:noFill/>
          </a:ln>
        </p:spPr>
        <p:txBody>
          <a:bodyPr/>
          <a:p>
            <a:endParaRPr altLang="en-US" lang="zh-CN"/>
          </a:p>
        </p:txBody>
      </p:sp>
      <p:sp>
        <p:nvSpPr>
          <p:cNvPr id="1049525" name="上一首 897"/>
          <p:cNvSpPr/>
          <p:nvPr/>
        </p:nvSpPr>
        <p:spPr>
          <a:xfrm>
            <a:off x="4441825" y="1379538"/>
            <a:ext cx="134938" cy="139700"/>
          </a:xfrm>
          <a:custGeom>
            <a:avLst/>
            <a:ahLst/>
            <a:cxnLst>
              <a:cxn ang="0">
                <a:pos x="0" y="0"/>
              </a:cxn>
              <a:cxn ang="0">
                <a:pos x="0" y="1905000"/>
              </a:cxn>
              <a:cxn ang="0">
                <a:pos x="1409937" y="952657"/>
              </a:cxn>
              <a:cxn ang="0">
                <a:pos x="1409937" y="1717897"/>
              </a:cxn>
              <a:cxn ang="0">
                <a:pos x="1841500" y="1717897"/>
              </a:cxn>
              <a:cxn ang="0">
                <a:pos x="1841500" y="187103"/>
              </a:cxn>
              <a:cxn ang="0">
                <a:pos x="1409937" y="187103"/>
              </a:cxn>
              <a:cxn ang="0">
                <a:pos x="1409937" y="952349"/>
              </a:cxn>
            </a:cxnLst>
            <a:rect l="0" t="0" r="0" b="0"/>
            <a:pathLst>
              <a:path w="286763" h="296477">
                <a:moveTo>
                  <a:pt x="0" y="0"/>
                </a:moveTo>
                <a:lnTo>
                  <a:pt x="0" y="296477"/>
                </a:lnTo>
                <a:lnTo>
                  <a:pt x="219559" y="148263"/>
                </a:lnTo>
                <a:lnTo>
                  <a:pt x="219559" y="267358"/>
                </a:lnTo>
                <a:lnTo>
                  <a:pt x="286763" y="267358"/>
                </a:lnTo>
                <a:lnTo>
                  <a:pt x="286763" y="29119"/>
                </a:lnTo>
                <a:lnTo>
                  <a:pt x="219559" y="29119"/>
                </a:lnTo>
                <a:lnTo>
                  <a:pt x="219559" y="148215"/>
                </a:lnTo>
                <a:lnTo>
                  <a:pt x="0" y="0"/>
                </a:lnTo>
                <a:close/>
              </a:path>
            </a:pathLst>
          </a:custGeom>
          <a:solidFill>
            <a:schemeClr val="bg1"/>
          </a:solidFill>
          <a:ln w="9525">
            <a:noFill/>
          </a:ln>
        </p:spPr>
        <p:txBody>
          <a:bodyPr/>
          <a:p>
            <a:endParaRPr altLang="en-US" lang="zh-CN"/>
          </a:p>
        </p:txBody>
      </p:sp>
      <p:sp>
        <p:nvSpPr>
          <p:cNvPr id="1049526" name="照相机4 898"/>
          <p:cNvSpPr/>
          <p:nvPr/>
        </p:nvSpPr>
        <p:spPr>
          <a:xfrm>
            <a:off x="5370513" y="1379538"/>
            <a:ext cx="141287" cy="125412"/>
          </a:xfrm>
          <a:custGeom>
            <a:avLst/>
            <a:ahLst/>
            <a:cxnLst>
              <a:cxn ang="0">
                <a:pos x="952500" y="657062"/>
              </a:cxn>
              <a:cxn ang="0">
                <a:pos x="1328221" y="1032483"/>
              </a:cxn>
              <a:cxn ang="0">
                <a:pos x="952500" y="1407899"/>
              </a:cxn>
              <a:cxn ang="0">
                <a:pos x="576779" y="1032483"/>
              </a:cxn>
              <a:cxn ang="0">
                <a:pos x="952500" y="657062"/>
              </a:cxn>
              <a:cxn ang="0">
                <a:pos x="952500" y="556666"/>
              </a:cxn>
              <a:cxn ang="0">
                <a:pos x="476302" y="1032483"/>
              </a:cxn>
              <a:cxn ang="0">
                <a:pos x="952500" y="1508296"/>
              </a:cxn>
              <a:cxn ang="0">
                <a:pos x="1428698" y="1032483"/>
              </a:cxn>
              <a:cxn ang="0">
                <a:pos x="952500" y="556666"/>
              </a:cxn>
              <a:cxn ang="0">
                <a:pos x="0" y="366337"/>
              </a:cxn>
              <a:cxn ang="0">
                <a:pos x="1905000" y="366337"/>
              </a:cxn>
              <a:cxn ang="0">
                <a:pos x="1905000" y="1698625"/>
              </a:cxn>
              <a:cxn ang="0">
                <a:pos x="0" y="1698625"/>
              </a:cxn>
              <a:cxn ang="0">
                <a:pos x="357185" y="0"/>
              </a:cxn>
              <a:cxn ang="0">
                <a:pos x="1547815" y="0"/>
              </a:cxn>
              <a:cxn ang="0">
                <a:pos x="1619245" y="285489"/>
              </a:cxn>
              <a:cxn ang="0">
                <a:pos x="285755" y="285489"/>
              </a:cxn>
            </a:cxnLst>
            <a:rect l="0" t="0" r="0" b="0"/>
            <a:pathLst>
              <a:path w="399800" h="356773">
                <a:moveTo>
                  <a:pt x="199900" y="138007"/>
                </a:moveTo>
                <a:cubicBezTo>
                  <a:pt x="243449" y="138007"/>
                  <a:pt x="278752" y="173310"/>
                  <a:pt x="278752" y="216859"/>
                </a:cubicBezTo>
                <a:cubicBezTo>
                  <a:pt x="278752" y="260407"/>
                  <a:pt x="243449" y="295710"/>
                  <a:pt x="199900" y="295710"/>
                </a:cubicBezTo>
                <a:cubicBezTo>
                  <a:pt x="156352" y="295710"/>
                  <a:pt x="121048" y="260407"/>
                  <a:pt x="121048" y="216859"/>
                </a:cubicBezTo>
                <a:cubicBezTo>
                  <a:pt x="121048" y="173310"/>
                  <a:pt x="156352" y="138007"/>
                  <a:pt x="199900" y="138007"/>
                </a:cubicBezTo>
                <a:close/>
                <a:moveTo>
                  <a:pt x="199900" y="116920"/>
                </a:moveTo>
                <a:cubicBezTo>
                  <a:pt x="144706" y="116920"/>
                  <a:pt x="99961" y="161664"/>
                  <a:pt x="99961" y="216859"/>
                </a:cubicBezTo>
                <a:cubicBezTo>
                  <a:pt x="99961" y="272053"/>
                  <a:pt x="144706" y="316797"/>
                  <a:pt x="199900" y="316797"/>
                </a:cubicBezTo>
                <a:cubicBezTo>
                  <a:pt x="255095" y="316797"/>
                  <a:pt x="299839" y="272053"/>
                  <a:pt x="299839" y="216859"/>
                </a:cubicBezTo>
                <a:cubicBezTo>
                  <a:pt x="299839" y="161664"/>
                  <a:pt x="255095" y="116920"/>
                  <a:pt x="199900" y="116920"/>
                </a:cubicBezTo>
                <a:close/>
                <a:moveTo>
                  <a:pt x="0" y="76944"/>
                </a:moveTo>
                <a:lnTo>
                  <a:pt x="399800" y="76944"/>
                </a:lnTo>
                <a:lnTo>
                  <a:pt x="399800" y="356773"/>
                </a:lnTo>
                <a:lnTo>
                  <a:pt x="0" y="356773"/>
                </a:lnTo>
                <a:lnTo>
                  <a:pt x="0" y="76944"/>
                </a:lnTo>
                <a:close/>
                <a:moveTo>
                  <a:pt x="74962" y="0"/>
                </a:moveTo>
                <a:lnTo>
                  <a:pt x="324838" y="0"/>
                </a:lnTo>
                <a:lnTo>
                  <a:pt x="339829" y="59963"/>
                </a:lnTo>
                <a:lnTo>
                  <a:pt x="59971" y="59963"/>
                </a:lnTo>
                <a:lnTo>
                  <a:pt x="74962" y="0"/>
                </a:lnTo>
                <a:close/>
              </a:path>
            </a:pathLst>
          </a:custGeom>
          <a:solidFill>
            <a:schemeClr val="bg1"/>
          </a:solidFill>
          <a:ln w="9525">
            <a:noFill/>
          </a:ln>
        </p:spPr>
        <p:txBody>
          <a:bodyPr/>
          <a:p>
            <a:endParaRPr altLang="en-US" lang="zh-CN"/>
          </a:p>
        </p:txBody>
      </p:sp>
      <p:sp>
        <p:nvSpPr>
          <p:cNvPr id="1049527" name="信息6 899"/>
          <p:cNvSpPr/>
          <p:nvPr/>
        </p:nvSpPr>
        <p:spPr>
          <a:xfrm>
            <a:off x="1211263" y="1379538"/>
            <a:ext cx="138112" cy="104775"/>
          </a:xfrm>
          <a:custGeom>
            <a:avLst/>
            <a:ahLst/>
            <a:cxnLst>
              <a:cxn ang="0">
                <a:pos x="1319946" y="552801"/>
              </a:cxn>
              <a:cxn ang="0">
                <a:pos x="1237630" y="635147"/>
              </a:cxn>
              <a:cxn ang="0">
                <a:pos x="1319946" y="717494"/>
              </a:cxn>
              <a:cxn ang="0">
                <a:pos x="1402262" y="635147"/>
              </a:cxn>
              <a:cxn ang="0">
                <a:pos x="1319946" y="552801"/>
              </a:cxn>
              <a:cxn ang="0">
                <a:pos x="971514" y="552801"/>
              </a:cxn>
              <a:cxn ang="0">
                <a:pos x="889198" y="635147"/>
              </a:cxn>
              <a:cxn ang="0">
                <a:pos x="971514" y="717494"/>
              </a:cxn>
              <a:cxn ang="0">
                <a:pos x="1053830" y="635147"/>
              </a:cxn>
              <a:cxn ang="0">
                <a:pos x="971514" y="552801"/>
              </a:cxn>
              <a:cxn ang="0">
                <a:pos x="623082" y="552801"/>
              </a:cxn>
              <a:cxn ang="0">
                <a:pos x="540766" y="635147"/>
              </a:cxn>
              <a:cxn ang="0">
                <a:pos x="623082" y="717494"/>
              </a:cxn>
              <a:cxn ang="0">
                <a:pos x="705398" y="635147"/>
              </a:cxn>
              <a:cxn ang="0">
                <a:pos x="623082" y="552801"/>
              </a:cxn>
              <a:cxn ang="0">
                <a:pos x="980972" y="284"/>
              </a:cxn>
              <a:cxn ang="0">
                <a:pos x="1242785" y="30275"/>
              </a:cxn>
              <a:cxn ang="0">
                <a:pos x="1804689" y="918143"/>
              </a:cxn>
              <a:cxn ang="0">
                <a:pos x="829130" y="1264663"/>
              </a:cxn>
              <a:cxn ang="0">
                <a:pos x="555586" y="1428750"/>
              </a:cxn>
              <a:cxn ang="0">
                <a:pos x="484386" y="1188035"/>
              </a:cxn>
              <a:cxn ang="0">
                <a:pos x="269705" y="192296"/>
              </a:cxn>
              <a:cxn ang="0">
                <a:pos x="980972" y="284"/>
              </a:cxn>
            </a:cxnLst>
            <a:rect l="0" t="0" r="0" b="0"/>
            <a:pathLst>
              <a:path w="833225" h="624687">
                <a:moveTo>
                  <a:pt x="577329" y="241699"/>
                </a:moveTo>
                <a:cubicBezTo>
                  <a:pt x="557445" y="241699"/>
                  <a:pt x="541325" y="257819"/>
                  <a:pt x="541325" y="277703"/>
                </a:cubicBezTo>
                <a:cubicBezTo>
                  <a:pt x="541325" y="297587"/>
                  <a:pt x="557445" y="313707"/>
                  <a:pt x="577329" y="313707"/>
                </a:cubicBezTo>
                <a:cubicBezTo>
                  <a:pt x="597213" y="313707"/>
                  <a:pt x="613333" y="297587"/>
                  <a:pt x="613333" y="277703"/>
                </a:cubicBezTo>
                <a:cubicBezTo>
                  <a:pt x="613333" y="257819"/>
                  <a:pt x="597213" y="241699"/>
                  <a:pt x="577329" y="241699"/>
                </a:cubicBezTo>
                <a:close/>
                <a:moveTo>
                  <a:pt x="424929" y="241699"/>
                </a:moveTo>
                <a:cubicBezTo>
                  <a:pt x="405045" y="241699"/>
                  <a:pt x="388925" y="257819"/>
                  <a:pt x="388925" y="277703"/>
                </a:cubicBezTo>
                <a:cubicBezTo>
                  <a:pt x="388925" y="297587"/>
                  <a:pt x="405045" y="313707"/>
                  <a:pt x="424929" y="313707"/>
                </a:cubicBezTo>
                <a:cubicBezTo>
                  <a:pt x="444813" y="313707"/>
                  <a:pt x="460933" y="297587"/>
                  <a:pt x="460933" y="277703"/>
                </a:cubicBezTo>
                <a:cubicBezTo>
                  <a:pt x="460933" y="257819"/>
                  <a:pt x="444813" y="241699"/>
                  <a:pt x="424929" y="241699"/>
                </a:cubicBezTo>
                <a:close/>
                <a:moveTo>
                  <a:pt x="272529" y="241699"/>
                </a:moveTo>
                <a:cubicBezTo>
                  <a:pt x="252645" y="241699"/>
                  <a:pt x="236525" y="257819"/>
                  <a:pt x="236525" y="277703"/>
                </a:cubicBezTo>
                <a:cubicBezTo>
                  <a:pt x="236525" y="297587"/>
                  <a:pt x="252645" y="313707"/>
                  <a:pt x="272529" y="313707"/>
                </a:cubicBezTo>
                <a:cubicBezTo>
                  <a:pt x="292413" y="313707"/>
                  <a:pt x="308533" y="297587"/>
                  <a:pt x="308533" y="277703"/>
                </a:cubicBezTo>
                <a:cubicBezTo>
                  <a:pt x="308533" y="257819"/>
                  <a:pt x="292413" y="241699"/>
                  <a:pt x="272529" y="241699"/>
                </a:cubicBezTo>
                <a:close/>
                <a:moveTo>
                  <a:pt x="429066" y="124"/>
                </a:moveTo>
                <a:cubicBezTo>
                  <a:pt x="467414" y="891"/>
                  <a:pt x="505944" y="5202"/>
                  <a:pt x="543580" y="13237"/>
                </a:cubicBezTo>
                <a:cubicBezTo>
                  <a:pt x="786614" y="65121"/>
                  <a:pt x="903137" y="249172"/>
                  <a:pt x="789350" y="401436"/>
                </a:cubicBezTo>
                <a:cubicBezTo>
                  <a:pt x="710142" y="507428"/>
                  <a:pt x="538801" y="568267"/>
                  <a:pt x="362652" y="552944"/>
                </a:cubicBezTo>
                <a:lnTo>
                  <a:pt x="243007" y="624687"/>
                </a:lnTo>
                <a:lnTo>
                  <a:pt x="211865" y="519440"/>
                </a:lnTo>
                <a:cubicBezTo>
                  <a:pt x="-26035" y="429957"/>
                  <a:pt x="-72481" y="214611"/>
                  <a:pt x="117966" y="84077"/>
                </a:cubicBezTo>
                <a:cubicBezTo>
                  <a:pt x="200623" y="27423"/>
                  <a:pt x="314022" y="-2176"/>
                  <a:pt x="429066" y="124"/>
                </a:cubicBezTo>
                <a:close/>
              </a:path>
            </a:pathLst>
          </a:custGeom>
          <a:solidFill>
            <a:schemeClr val="bg1"/>
          </a:solidFill>
          <a:ln w="9525">
            <a:noFill/>
          </a:ln>
        </p:spPr>
        <p:txBody>
          <a:bodyPr/>
          <a:p>
            <a:endParaRPr altLang="en-US" lang="zh-CN"/>
          </a:p>
        </p:txBody>
      </p:sp>
      <p:sp>
        <p:nvSpPr>
          <p:cNvPr id="1049528" name="时钟 900"/>
          <p:cNvSpPr/>
          <p:nvPr/>
        </p:nvSpPr>
        <p:spPr>
          <a:xfrm>
            <a:off x="2141538" y="1379538"/>
            <a:ext cx="141287" cy="139700"/>
          </a:xfrm>
          <a:custGeom>
            <a:avLst/>
            <a:ahLst/>
            <a:cxnLst>
              <a:cxn ang="0">
                <a:pos x="771204" y="238373"/>
              </a:cxn>
              <a:cxn ang="0">
                <a:pos x="771204" y="1142541"/>
              </a:cxn>
              <a:cxn ang="0">
                <a:pos x="1675372" y="1142541"/>
              </a:cxn>
              <a:cxn ang="0">
                <a:pos x="1675372" y="1043968"/>
              </a:cxn>
              <a:cxn ang="0">
                <a:pos x="869776" y="1043968"/>
              </a:cxn>
              <a:cxn ang="0">
                <a:pos x="869776" y="238373"/>
              </a:cxn>
              <a:cxn ang="0">
                <a:pos x="952500" y="0"/>
              </a:cxn>
              <a:cxn ang="0">
                <a:pos x="1905000" y="952500"/>
              </a:cxn>
              <a:cxn ang="0">
                <a:pos x="952500" y="1905000"/>
              </a:cxn>
              <a:cxn ang="0">
                <a:pos x="0" y="952500"/>
              </a:cxn>
              <a:cxn ang="0">
                <a:pos x="952500" y="0"/>
              </a:cxn>
            </a:cxnLst>
            <a:rect l="0" t="0" r="0" b="0"/>
            <a:pathLst>
              <a:path w="792088" h="792088">
                <a:moveTo>
                  <a:pt x="320662" y="99114"/>
                </a:moveTo>
                <a:lnTo>
                  <a:pt x="320662" y="475062"/>
                </a:lnTo>
                <a:lnTo>
                  <a:pt x="696610" y="475062"/>
                </a:lnTo>
                <a:lnTo>
                  <a:pt x="696610" y="434076"/>
                </a:lnTo>
                <a:lnTo>
                  <a:pt x="361648" y="434076"/>
                </a:lnTo>
                <a:lnTo>
                  <a:pt x="361648" y="99114"/>
                </a:lnTo>
                <a:lnTo>
                  <a:pt x="320662" y="99114"/>
                </a:lnTo>
                <a:close/>
                <a:moveTo>
                  <a:pt x="396044" y="0"/>
                </a:moveTo>
                <a:cubicBezTo>
                  <a:pt x="614773" y="0"/>
                  <a:pt x="792088" y="177315"/>
                  <a:pt x="792088" y="396044"/>
                </a:cubicBezTo>
                <a:cubicBezTo>
                  <a:pt x="792088" y="614773"/>
                  <a:pt x="614773" y="792088"/>
                  <a:pt x="396044" y="792088"/>
                </a:cubicBezTo>
                <a:cubicBezTo>
                  <a:pt x="177315" y="792088"/>
                  <a:pt x="0" y="614773"/>
                  <a:pt x="0" y="396044"/>
                </a:cubicBezTo>
                <a:cubicBezTo>
                  <a:pt x="0" y="177315"/>
                  <a:pt x="177315" y="0"/>
                  <a:pt x="396044" y="0"/>
                </a:cubicBezTo>
                <a:close/>
              </a:path>
            </a:pathLst>
          </a:custGeom>
          <a:solidFill>
            <a:schemeClr val="bg1"/>
          </a:solidFill>
          <a:ln w="9525">
            <a:noFill/>
          </a:ln>
        </p:spPr>
        <p:txBody>
          <a:bodyPr/>
          <a:p>
            <a:endParaRPr altLang="en-US" lang="zh-CN"/>
          </a:p>
        </p:txBody>
      </p:sp>
      <p:sp>
        <p:nvSpPr>
          <p:cNvPr id="1049529" name="音符4 901"/>
          <p:cNvSpPr/>
          <p:nvPr/>
        </p:nvSpPr>
        <p:spPr>
          <a:xfrm>
            <a:off x="2609850" y="1379538"/>
            <a:ext cx="106363" cy="139700"/>
          </a:xfrm>
          <a:custGeom>
            <a:avLst/>
            <a:ahLst/>
            <a:cxnLst>
              <a:cxn ang="0">
                <a:pos x="1353457" y="0"/>
              </a:cxn>
              <a:cxn ang="0">
                <a:pos x="1353492" y="159"/>
              </a:cxn>
              <a:cxn ang="0">
                <a:pos x="1438383" y="159"/>
              </a:cxn>
              <a:cxn ang="0">
                <a:pos x="1438383" y="1403390"/>
              </a:cxn>
              <a:cxn ang="0">
                <a:pos x="1449725" y="1429703"/>
              </a:cxn>
              <a:cxn ang="0">
                <a:pos x="1438387" y="1502499"/>
              </a:cxn>
              <a:cxn ang="0">
                <a:pos x="1438383" y="1528711"/>
              </a:cxn>
              <a:cxn ang="0">
                <a:pos x="1420422" y="1528711"/>
              </a:cxn>
              <a:cxn ang="0">
                <a:pos x="1241746" y="1633463"/>
              </a:cxn>
              <a:cxn ang="0">
                <a:pos x="985625" y="1494887"/>
              </a:cxn>
              <a:cxn ang="0">
                <a:pos x="1193603" y="1291130"/>
              </a:cxn>
              <a:cxn ang="0">
                <a:pos x="1323672" y="1304519"/>
              </a:cxn>
              <a:cxn ang="0">
                <a:pos x="1323672" y="387510"/>
              </a:cxn>
              <a:cxn ang="0">
                <a:pos x="568166" y="555963"/>
              </a:cxn>
              <a:cxn ang="0">
                <a:pos x="568162" y="1761553"/>
              </a:cxn>
              <a:cxn ang="0">
                <a:pos x="538709" y="1761553"/>
              </a:cxn>
              <a:cxn ang="0">
                <a:pos x="313004" y="1901225"/>
              </a:cxn>
              <a:cxn ang="0">
                <a:pos x="1538" y="1732701"/>
              </a:cxn>
              <a:cxn ang="0">
                <a:pos x="254460" y="1484907"/>
              </a:cxn>
              <a:cxn ang="0">
                <a:pos x="415214" y="1502053"/>
              </a:cxn>
              <a:cxn ang="0">
                <a:pos x="415214" y="214773"/>
              </a:cxn>
              <a:cxn ang="0">
                <a:pos x="461139" y="214773"/>
              </a:cxn>
              <a:cxn ang="0">
                <a:pos x="457777" y="199707"/>
              </a:cxn>
              <a:cxn ang="0">
                <a:pos x="1323672" y="6641"/>
              </a:cxn>
              <a:cxn ang="0">
                <a:pos x="1323672" y="159"/>
              </a:cxn>
              <a:cxn ang="0">
                <a:pos x="1352750" y="159"/>
              </a:cxn>
            </a:cxnLst>
            <a:rect l="0" t="0" r="0" b="0"/>
            <a:pathLst>
              <a:path w="328394" h="431419">
                <a:moveTo>
                  <a:pt x="306323" y="0"/>
                </a:moveTo>
                <a:lnTo>
                  <a:pt x="306331" y="36"/>
                </a:lnTo>
                <a:lnTo>
                  <a:pt x="325544" y="36"/>
                </a:lnTo>
                <a:lnTo>
                  <a:pt x="325544" y="317821"/>
                </a:lnTo>
                <a:cubicBezTo>
                  <a:pt x="327257" y="319484"/>
                  <a:pt x="327803" y="321594"/>
                  <a:pt x="328111" y="323780"/>
                </a:cubicBezTo>
                <a:cubicBezTo>
                  <a:pt x="328908" y="329453"/>
                  <a:pt x="328014" y="335074"/>
                  <a:pt x="325545" y="340266"/>
                </a:cubicBezTo>
                <a:lnTo>
                  <a:pt x="325544" y="346202"/>
                </a:lnTo>
                <a:lnTo>
                  <a:pt x="321479" y="346202"/>
                </a:lnTo>
                <a:cubicBezTo>
                  <a:pt x="314214" y="358342"/>
                  <a:pt x="299178" y="367376"/>
                  <a:pt x="281040" y="369925"/>
                </a:cubicBezTo>
                <a:cubicBezTo>
                  <a:pt x="252034" y="374002"/>
                  <a:pt x="226082" y="359951"/>
                  <a:pt x="223073" y="338542"/>
                </a:cubicBezTo>
                <a:cubicBezTo>
                  <a:pt x="220064" y="317134"/>
                  <a:pt x="241139" y="296474"/>
                  <a:pt x="270144" y="292398"/>
                </a:cubicBezTo>
                <a:cubicBezTo>
                  <a:pt x="280773" y="290904"/>
                  <a:pt x="290991" y="291844"/>
                  <a:pt x="299582" y="295430"/>
                </a:cubicBezTo>
                <a:lnTo>
                  <a:pt x="299582" y="87758"/>
                </a:lnTo>
                <a:lnTo>
                  <a:pt x="128591" y="125907"/>
                </a:lnTo>
                <a:lnTo>
                  <a:pt x="128590" y="398933"/>
                </a:lnTo>
                <a:lnTo>
                  <a:pt x="121924" y="398933"/>
                </a:lnTo>
                <a:cubicBezTo>
                  <a:pt x="113631" y="414962"/>
                  <a:pt x="94384" y="427255"/>
                  <a:pt x="70841" y="430564"/>
                </a:cubicBezTo>
                <a:cubicBezTo>
                  <a:pt x="35568" y="435521"/>
                  <a:pt x="4007" y="418434"/>
                  <a:pt x="348" y="392399"/>
                </a:cubicBezTo>
                <a:cubicBezTo>
                  <a:pt x="-3311" y="366364"/>
                  <a:pt x="22318" y="341240"/>
                  <a:pt x="57591" y="336282"/>
                </a:cubicBezTo>
                <a:cubicBezTo>
                  <a:pt x="70754" y="334432"/>
                  <a:pt x="83402" y="335653"/>
                  <a:pt x="93974" y="340165"/>
                </a:cubicBezTo>
                <a:lnTo>
                  <a:pt x="93974" y="48639"/>
                </a:lnTo>
                <a:lnTo>
                  <a:pt x="104368" y="48639"/>
                </a:lnTo>
                <a:lnTo>
                  <a:pt x="103607" y="45227"/>
                </a:lnTo>
                <a:lnTo>
                  <a:pt x="299582" y="1504"/>
                </a:lnTo>
                <a:lnTo>
                  <a:pt x="299582" y="36"/>
                </a:lnTo>
                <a:lnTo>
                  <a:pt x="306163" y="36"/>
                </a:lnTo>
                <a:lnTo>
                  <a:pt x="306323" y="0"/>
                </a:lnTo>
                <a:close/>
              </a:path>
            </a:pathLst>
          </a:custGeom>
          <a:solidFill>
            <a:schemeClr val="bg1"/>
          </a:solidFill>
          <a:ln w="9525">
            <a:noFill/>
          </a:ln>
        </p:spPr>
        <p:txBody>
          <a:bodyPr/>
          <a:p>
            <a:endParaRPr altLang="en-US" lang="zh-CN"/>
          </a:p>
        </p:txBody>
      </p:sp>
      <p:sp>
        <p:nvSpPr>
          <p:cNvPr id="1049530" name="显示器 902"/>
          <p:cNvSpPr/>
          <p:nvPr/>
        </p:nvSpPr>
        <p:spPr>
          <a:xfrm>
            <a:off x="6283325" y="1379538"/>
            <a:ext cx="138113" cy="111125"/>
          </a:xfrm>
          <a:custGeom>
            <a:avLst/>
            <a:ahLst/>
            <a:rect l="0" t="0" r="0" b="0"/>
            <a:pathLst>
              <a:path w="936104" h="739561">
                <a:moveTo>
                  <a:pt x="282640" y="667561"/>
                </a:moveTo>
                <a:lnTo>
                  <a:pt x="653465" y="667561"/>
                </a:lnTo>
                <a:lnTo>
                  <a:pt x="684077" y="739561"/>
                </a:lnTo>
                <a:lnTo>
                  <a:pt x="252028" y="739561"/>
                </a:lnTo>
                <a:lnTo>
                  <a:pt x="282640" y="667561"/>
                </a:lnTo>
                <a:close/>
                <a:moveTo>
                  <a:pt x="54052" y="52175"/>
                </a:moveTo>
                <a:lnTo>
                  <a:pt x="54052" y="520175"/>
                </a:lnTo>
                <a:lnTo>
                  <a:pt x="882052" y="520175"/>
                </a:lnTo>
                <a:lnTo>
                  <a:pt x="882052" y="52175"/>
                </a:lnTo>
                <a:lnTo>
                  <a:pt x="54052" y="52175"/>
                </a:lnTo>
                <a:close/>
                <a:moveTo>
                  <a:pt x="0" y="0"/>
                </a:moveTo>
                <a:lnTo>
                  <a:pt x="936104" y="0"/>
                </a:lnTo>
                <a:lnTo>
                  <a:pt x="936104" y="648000"/>
                </a:lnTo>
                <a:lnTo>
                  <a:pt x="0" y="648000"/>
                </a:lnTo>
                <a:lnTo>
                  <a:pt x="0" y="0"/>
                </a:lnTo>
                <a:close/>
              </a:path>
            </a:pathLst>
          </a:custGeom>
          <a:solidFill>
            <a:schemeClr val="bg1"/>
          </a:solidFill>
          <a:ln w="9525">
            <a:noFill/>
          </a:ln>
        </p:spPr>
        <p:txBody>
          <a:bodyPr/>
          <a:p>
            <a:endParaRPr altLang="en-US" lang="zh-CN"/>
          </a:p>
        </p:txBody>
      </p:sp>
      <p:sp>
        <p:nvSpPr>
          <p:cNvPr id="1049531" name="主页2 903"/>
          <p:cNvSpPr/>
          <p:nvPr/>
        </p:nvSpPr>
        <p:spPr>
          <a:xfrm>
            <a:off x="1674813" y="1379538"/>
            <a:ext cx="141287" cy="119062"/>
          </a:xfrm>
          <a:custGeom>
            <a:avLst/>
            <a:ahLst/>
            <a:rect l="0" t="0" r="0" b="0"/>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lnTo>
                  <a:pt x="324036" y="0"/>
                </a:lnTo>
                <a:close/>
              </a:path>
            </a:pathLst>
          </a:custGeom>
          <a:solidFill>
            <a:schemeClr val="bg1"/>
          </a:solidFill>
          <a:ln w="9525">
            <a:noFill/>
          </a:ln>
        </p:spPr>
        <p:txBody>
          <a:bodyPr/>
          <a:p>
            <a:endParaRPr altLang="en-US" lang="zh-CN"/>
          </a:p>
        </p:txBody>
      </p:sp>
      <p:sp>
        <p:nvSpPr>
          <p:cNvPr id="1049532" name="信号2 904"/>
          <p:cNvSpPr/>
          <p:nvPr/>
        </p:nvSpPr>
        <p:spPr>
          <a:xfrm>
            <a:off x="6750050" y="1379538"/>
            <a:ext cx="107950" cy="139700"/>
          </a:xfrm>
          <a:custGeom>
            <a:avLst/>
            <a:ahLst/>
            <a:rect l="0" t="0" r="0" b="0"/>
            <a:pathLst>
              <a:path w="1259674" h="1629655">
                <a:moveTo>
                  <a:pt x="653835" y="765559"/>
                </a:moveTo>
                <a:lnTo>
                  <a:pt x="605838" y="765559"/>
                </a:lnTo>
                <a:cubicBezTo>
                  <a:pt x="586150" y="765559"/>
                  <a:pt x="570190" y="781519"/>
                  <a:pt x="570190" y="801207"/>
                </a:cubicBezTo>
                <a:lnTo>
                  <a:pt x="570190" y="1594007"/>
                </a:lnTo>
                <a:cubicBezTo>
                  <a:pt x="570190" y="1613695"/>
                  <a:pt x="586150" y="1629655"/>
                  <a:pt x="605838" y="1629655"/>
                </a:cubicBezTo>
                <a:lnTo>
                  <a:pt x="653835" y="1629655"/>
                </a:lnTo>
                <a:cubicBezTo>
                  <a:pt x="673523" y="1629655"/>
                  <a:pt x="689483" y="1613695"/>
                  <a:pt x="689483" y="1594007"/>
                </a:cubicBezTo>
                <a:lnTo>
                  <a:pt x="689483" y="801207"/>
                </a:lnTo>
                <a:cubicBezTo>
                  <a:pt x="689483" y="781519"/>
                  <a:pt x="673523" y="765559"/>
                  <a:pt x="653835" y="765559"/>
                </a:cubicBezTo>
                <a:close/>
                <a:moveTo>
                  <a:pt x="629837" y="293110"/>
                </a:moveTo>
                <a:cubicBezTo>
                  <a:pt x="540228" y="293110"/>
                  <a:pt x="467586" y="365752"/>
                  <a:pt x="467586" y="455361"/>
                </a:cubicBezTo>
                <a:cubicBezTo>
                  <a:pt x="467586" y="544970"/>
                  <a:pt x="540228" y="617612"/>
                  <a:pt x="629837" y="617612"/>
                </a:cubicBezTo>
                <a:cubicBezTo>
                  <a:pt x="719446" y="617612"/>
                  <a:pt x="792088" y="544970"/>
                  <a:pt x="792088" y="455361"/>
                </a:cubicBezTo>
                <a:cubicBezTo>
                  <a:pt x="792088" y="365752"/>
                  <a:pt x="719446" y="293110"/>
                  <a:pt x="629837" y="293110"/>
                </a:cubicBezTo>
                <a:close/>
                <a:moveTo>
                  <a:pt x="373285" y="134938"/>
                </a:moveTo>
                <a:cubicBezTo>
                  <a:pt x="285152" y="213464"/>
                  <a:pt x="230474" y="328028"/>
                  <a:pt x="230474" y="455361"/>
                </a:cubicBezTo>
                <a:cubicBezTo>
                  <a:pt x="230474" y="582697"/>
                  <a:pt x="285152" y="697259"/>
                  <a:pt x="373285" y="775786"/>
                </a:cubicBezTo>
                <a:lnTo>
                  <a:pt x="467586" y="709160"/>
                </a:lnTo>
                <a:cubicBezTo>
                  <a:pt x="391047" y="651060"/>
                  <a:pt x="342389" y="558892"/>
                  <a:pt x="342389" y="455361"/>
                </a:cubicBezTo>
                <a:cubicBezTo>
                  <a:pt x="342389" y="351830"/>
                  <a:pt x="391047" y="259663"/>
                  <a:pt x="467586" y="201563"/>
                </a:cubicBezTo>
                <a:lnTo>
                  <a:pt x="373285" y="134938"/>
                </a:lnTo>
                <a:close/>
                <a:moveTo>
                  <a:pt x="886389" y="134938"/>
                </a:moveTo>
                <a:lnTo>
                  <a:pt x="792088" y="201563"/>
                </a:lnTo>
                <a:cubicBezTo>
                  <a:pt x="868627" y="259663"/>
                  <a:pt x="917285" y="351830"/>
                  <a:pt x="917285" y="455361"/>
                </a:cubicBezTo>
                <a:cubicBezTo>
                  <a:pt x="917285" y="558892"/>
                  <a:pt x="868627" y="651060"/>
                  <a:pt x="792088" y="709160"/>
                </a:cubicBezTo>
                <a:lnTo>
                  <a:pt x="886389" y="775786"/>
                </a:lnTo>
                <a:cubicBezTo>
                  <a:pt x="974522" y="697259"/>
                  <a:pt x="1029200" y="582697"/>
                  <a:pt x="1029200" y="455361"/>
                </a:cubicBezTo>
                <a:cubicBezTo>
                  <a:pt x="1029200" y="328028"/>
                  <a:pt x="974522" y="213464"/>
                  <a:pt x="886389" y="134938"/>
                </a:cubicBezTo>
                <a:close/>
                <a:moveTo>
                  <a:pt x="182295" y="0"/>
                </a:moveTo>
                <a:cubicBezTo>
                  <a:pt x="68824" y="118079"/>
                  <a:pt x="0" y="278683"/>
                  <a:pt x="0" y="455362"/>
                </a:cubicBezTo>
                <a:cubicBezTo>
                  <a:pt x="0" y="632040"/>
                  <a:pt x="68824" y="792644"/>
                  <a:pt x="182293" y="910723"/>
                </a:cubicBezTo>
                <a:lnTo>
                  <a:pt x="278466" y="842776"/>
                </a:lnTo>
                <a:cubicBezTo>
                  <a:pt x="179286" y="743646"/>
                  <a:pt x="117943" y="606668"/>
                  <a:pt x="117943" y="455362"/>
                </a:cubicBezTo>
                <a:cubicBezTo>
                  <a:pt x="117943" y="304057"/>
                  <a:pt x="179287" y="167078"/>
                  <a:pt x="278467" y="67947"/>
                </a:cubicBezTo>
                <a:lnTo>
                  <a:pt x="182295" y="0"/>
                </a:lnTo>
                <a:close/>
                <a:moveTo>
                  <a:pt x="1077379" y="0"/>
                </a:moveTo>
                <a:lnTo>
                  <a:pt x="981207" y="67947"/>
                </a:lnTo>
                <a:cubicBezTo>
                  <a:pt x="1080387" y="167078"/>
                  <a:pt x="1141731" y="304057"/>
                  <a:pt x="1141731" y="455362"/>
                </a:cubicBezTo>
                <a:cubicBezTo>
                  <a:pt x="1141731" y="606668"/>
                  <a:pt x="1080388" y="743646"/>
                  <a:pt x="981208" y="842776"/>
                </a:cubicBezTo>
                <a:lnTo>
                  <a:pt x="1077381" y="910723"/>
                </a:lnTo>
                <a:cubicBezTo>
                  <a:pt x="1190850" y="792644"/>
                  <a:pt x="1259674" y="632040"/>
                  <a:pt x="1259674" y="455362"/>
                </a:cubicBezTo>
                <a:cubicBezTo>
                  <a:pt x="1259674" y="278683"/>
                  <a:pt x="1190850" y="118079"/>
                  <a:pt x="1077379" y="0"/>
                </a:cubicBezTo>
                <a:close/>
              </a:path>
            </a:pathLst>
          </a:custGeom>
          <a:solidFill>
            <a:schemeClr val="bg1"/>
          </a:solidFill>
          <a:ln w="9525">
            <a:noFill/>
          </a:ln>
        </p:spPr>
        <p:txBody>
          <a:bodyPr/>
          <a:p>
            <a:endParaRPr altLang="en-US" lang="zh-CN"/>
          </a:p>
        </p:txBody>
      </p:sp>
      <p:sp>
        <p:nvSpPr>
          <p:cNvPr id="1049533" name="笔 1201"/>
          <p:cNvSpPr/>
          <p:nvPr/>
        </p:nvSpPr>
        <p:spPr>
          <a:xfrm>
            <a:off x="3502025" y="1816100"/>
            <a:ext cx="104775" cy="165100"/>
          </a:xfrm>
          <a:custGeom>
            <a:avLst/>
            <a:ahLst/>
            <a:rect l="0" t="0" r="0" b="0"/>
            <a:pathLst>
              <a:path w="621055" h="978642">
                <a:moveTo>
                  <a:pt x="13003" y="762005"/>
                </a:moveTo>
                <a:lnTo>
                  <a:pt x="181111" y="859062"/>
                </a:lnTo>
                <a:lnTo>
                  <a:pt x="0" y="978642"/>
                </a:lnTo>
                <a:lnTo>
                  <a:pt x="13003" y="762005"/>
                </a:lnTo>
                <a:close/>
                <a:moveTo>
                  <a:pt x="502622" y="186898"/>
                </a:moveTo>
                <a:lnTo>
                  <a:pt x="175090" y="754200"/>
                </a:lnTo>
                <a:lnTo>
                  <a:pt x="196101" y="766331"/>
                </a:lnTo>
                <a:lnTo>
                  <a:pt x="523633" y="199029"/>
                </a:lnTo>
                <a:lnTo>
                  <a:pt x="502622" y="186898"/>
                </a:lnTo>
                <a:close/>
                <a:moveTo>
                  <a:pt x="457985" y="161127"/>
                </a:moveTo>
                <a:lnTo>
                  <a:pt x="130453" y="728429"/>
                </a:lnTo>
                <a:lnTo>
                  <a:pt x="151464" y="740560"/>
                </a:lnTo>
                <a:lnTo>
                  <a:pt x="478996" y="173258"/>
                </a:lnTo>
                <a:lnTo>
                  <a:pt x="457985" y="161127"/>
                </a:lnTo>
                <a:close/>
                <a:moveTo>
                  <a:pt x="413348" y="135356"/>
                </a:moveTo>
                <a:lnTo>
                  <a:pt x="85816" y="702658"/>
                </a:lnTo>
                <a:lnTo>
                  <a:pt x="106827" y="714789"/>
                </a:lnTo>
                <a:lnTo>
                  <a:pt x="434359" y="147487"/>
                </a:lnTo>
                <a:lnTo>
                  <a:pt x="413348" y="135356"/>
                </a:lnTo>
                <a:close/>
                <a:moveTo>
                  <a:pt x="417712" y="61029"/>
                </a:moveTo>
                <a:lnTo>
                  <a:pt x="585820" y="158086"/>
                </a:lnTo>
                <a:lnTo>
                  <a:pt x="191736" y="840659"/>
                </a:lnTo>
                <a:lnTo>
                  <a:pt x="23628" y="743602"/>
                </a:lnTo>
                <a:lnTo>
                  <a:pt x="417712" y="61029"/>
                </a:lnTo>
                <a:close/>
                <a:moveTo>
                  <a:pt x="452947" y="0"/>
                </a:moveTo>
                <a:lnTo>
                  <a:pt x="621055" y="97057"/>
                </a:lnTo>
                <a:lnTo>
                  <a:pt x="596793" y="139079"/>
                </a:lnTo>
                <a:lnTo>
                  <a:pt x="428686" y="42022"/>
                </a:lnTo>
                <a:lnTo>
                  <a:pt x="452947" y="0"/>
                </a:lnTo>
                <a:close/>
              </a:path>
            </a:pathLst>
          </a:custGeom>
          <a:solidFill>
            <a:schemeClr val="bg1"/>
          </a:solidFill>
          <a:ln w="9525">
            <a:noFill/>
          </a:ln>
        </p:spPr>
        <p:txBody>
          <a:bodyPr/>
          <a:p>
            <a:endParaRPr altLang="en-US" lang="zh-CN"/>
          </a:p>
        </p:txBody>
      </p:sp>
      <p:sp>
        <p:nvSpPr>
          <p:cNvPr id="1049534" name="音量 1202"/>
          <p:cNvSpPr/>
          <p:nvPr/>
        </p:nvSpPr>
        <p:spPr>
          <a:xfrm>
            <a:off x="285750" y="1814513"/>
            <a:ext cx="166688" cy="152400"/>
          </a:xfrm>
          <a:custGeom>
            <a:avLst/>
            <a:ahLst/>
            <a:rect l="0" t="0" r="0" b="0"/>
            <a:pathLst>
              <a:path w="1301527" h="1186978">
                <a:moveTo>
                  <a:pt x="744913" y="309576"/>
                </a:moveTo>
                <a:lnTo>
                  <a:pt x="744913" y="877403"/>
                </a:lnTo>
                <a:lnTo>
                  <a:pt x="1001726" y="719489"/>
                </a:lnTo>
                <a:lnTo>
                  <a:pt x="1259526" y="719489"/>
                </a:lnTo>
                <a:cubicBezTo>
                  <a:pt x="1282723" y="719489"/>
                  <a:pt x="1301527" y="700685"/>
                  <a:pt x="1301527" y="677488"/>
                </a:cubicBezTo>
                <a:lnTo>
                  <a:pt x="1301527" y="509490"/>
                </a:lnTo>
                <a:cubicBezTo>
                  <a:pt x="1301527" y="486293"/>
                  <a:pt x="1282723" y="467489"/>
                  <a:pt x="1259526" y="467489"/>
                </a:cubicBezTo>
                <a:lnTo>
                  <a:pt x="1001724" y="467489"/>
                </a:lnTo>
                <a:lnTo>
                  <a:pt x="744913" y="309576"/>
                </a:lnTo>
                <a:close/>
                <a:moveTo>
                  <a:pt x="486516" y="175870"/>
                </a:moveTo>
                <a:cubicBezTo>
                  <a:pt x="371649" y="278215"/>
                  <a:pt x="300385" y="427530"/>
                  <a:pt x="300385" y="593488"/>
                </a:cubicBezTo>
                <a:cubicBezTo>
                  <a:pt x="300385" y="759449"/>
                  <a:pt x="371649" y="908762"/>
                  <a:pt x="486516" y="1011109"/>
                </a:cubicBezTo>
                <a:lnTo>
                  <a:pt x="609421" y="924274"/>
                </a:lnTo>
                <a:cubicBezTo>
                  <a:pt x="509665" y="848549"/>
                  <a:pt x="446248" y="728424"/>
                  <a:pt x="446248" y="593488"/>
                </a:cubicBezTo>
                <a:cubicBezTo>
                  <a:pt x="446248" y="458553"/>
                  <a:pt x="509665" y="338428"/>
                  <a:pt x="609421" y="262704"/>
                </a:cubicBezTo>
                <a:lnTo>
                  <a:pt x="486516" y="175870"/>
                </a:lnTo>
                <a:close/>
                <a:moveTo>
                  <a:pt x="237591" y="0"/>
                </a:moveTo>
                <a:cubicBezTo>
                  <a:pt x="89700" y="153897"/>
                  <a:pt x="0" y="363218"/>
                  <a:pt x="0" y="593490"/>
                </a:cubicBezTo>
                <a:cubicBezTo>
                  <a:pt x="0" y="823760"/>
                  <a:pt x="89700" y="1033081"/>
                  <a:pt x="237589" y="1186978"/>
                </a:cubicBezTo>
                <a:lnTo>
                  <a:pt x="362934" y="1098420"/>
                </a:lnTo>
                <a:cubicBezTo>
                  <a:pt x="233669" y="969220"/>
                  <a:pt x="153719" y="790692"/>
                  <a:pt x="153719" y="593490"/>
                </a:cubicBezTo>
                <a:cubicBezTo>
                  <a:pt x="153719" y="396288"/>
                  <a:pt x="233671" y="217758"/>
                  <a:pt x="362936" y="88558"/>
                </a:cubicBezTo>
                <a:lnTo>
                  <a:pt x="237591" y="0"/>
                </a:lnTo>
                <a:close/>
              </a:path>
            </a:pathLst>
          </a:custGeom>
          <a:solidFill>
            <a:schemeClr val="bg1"/>
          </a:solidFill>
          <a:ln w="9525">
            <a:noFill/>
          </a:ln>
        </p:spPr>
        <p:txBody>
          <a:bodyPr/>
          <a:p>
            <a:endParaRPr altLang="en-US" lang="zh-CN"/>
          </a:p>
        </p:txBody>
      </p:sp>
      <p:sp>
        <p:nvSpPr>
          <p:cNvPr id="1049535" name="圆环小人1 1203"/>
          <p:cNvSpPr/>
          <p:nvPr/>
        </p:nvSpPr>
        <p:spPr>
          <a:xfrm>
            <a:off x="771525" y="1814513"/>
            <a:ext cx="166688" cy="163512"/>
          </a:xfrm>
          <a:custGeom>
            <a:avLst/>
            <a:ahLst/>
            <a:rect l="0" t="0" r="0" b="0"/>
            <a:pathLst>
              <a:path w="1363201" h="1348896">
                <a:moveTo>
                  <a:pt x="658470" y="710475"/>
                </a:moveTo>
                <a:cubicBezTo>
                  <a:pt x="1027156" y="698755"/>
                  <a:pt x="1338704" y="981142"/>
                  <a:pt x="1363201" y="1348896"/>
                </a:cubicBezTo>
                <a:lnTo>
                  <a:pt x="1262707" y="1348896"/>
                </a:lnTo>
                <a:cubicBezTo>
                  <a:pt x="1239052" y="1037914"/>
                  <a:pt x="974407" y="800143"/>
                  <a:pt x="661637" y="810085"/>
                </a:cubicBezTo>
                <a:cubicBezTo>
                  <a:pt x="361432" y="819628"/>
                  <a:pt x="119967" y="1054106"/>
                  <a:pt x="99662" y="1348896"/>
                </a:cubicBezTo>
                <a:lnTo>
                  <a:pt x="0" y="1348896"/>
                </a:lnTo>
                <a:cubicBezTo>
                  <a:pt x="20238" y="1000252"/>
                  <a:pt x="304456" y="721728"/>
                  <a:pt x="658470" y="710475"/>
                </a:cubicBezTo>
                <a:close/>
                <a:moveTo>
                  <a:pt x="680226" y="95884"/>
                </a:moveTo>
                <a:cubicBezTo>
                  <a:pt x="551092" y="95884"/>
                  <a:pt x="446408" y="200568"/>
                  <a:pt x="446408" y="329703"/>
                </a:cubicBezTo>
                <a:cubicBezTo>
                  <a:pt x="446408" y="458838"/>
                  <a:pt x="551092" y="563521"/>
                  <a:pt x="680226" y="563521"/>
                </a:cubicBezTo>
                <a:cubicBezTo>
                  <a:pt x="809361" y="563521"/>
                  <a:pt x="914045" y="458838"/>
                  <a:pt x="914045" y="329703"/>
                </a:cubicBezTo>
                <a:cubicBezTo>
                  <a:pt x="914045" y="200568"/>
                  <a:pt x="809361" y="95884"/>
                  <a:pt x="680226" y="95884"/>
                </a:cubicBezTo>
                <a:close/>
                <a:moveTo>
                  <a:pt x="680226" y="0"/>
                </a:moveTo>
                <a:cubicBezTo>
                  <a:pt x="862316" y="0"/>
                  <a:pt x="1009929" y="147613"/>
                  <a:pt x="1009929" y="329703"/>
                </a:cubicBezTo>
                <a:cubicBezTo>
                  <a:pt x="1009929" y="511793"/>
                  <a:pt x="862316" y="659406"/>
                  <a:pt x="680226" y="659406"/>
                </a:cubicBezTo>
                <a:cubicBezTo>
                  <a:pt x="498136" y="659406"/>
                  <a:pt x="350524" y="511793"/>
                  <a:pt x="350524" y="329703"/>
                </a:cubicBezTo>
                <a:cubicBezTo>
                  <a:pt x="350524" y="147613"/>
                  <a:pt x="498136" y="0"/>
                  <a:pt x="680226" y="0"/>
                </a:cubicBezTo>
                <a:close/>
              </a:path>
            </a:pathLst>
          </a:custGeom>
          <a:solidFill>
            <a:schemeClr val="bg1"/>
          </a:solidFill>
          <a:ln w="9525">
            <a:noFill/>
          </a:ln>
        </p:spPr>
        <p:txBody>
          <a:bodyPr/>
          <a:p>
            <a:endParaRPr altLang="en-US" lang="zh-CN"/>
          </a:p>
        </p:txBody>
      </p:sp>
      <p:sp>
        <p:nvSpPr>
          <p:cNvPr id="1049536" name="圆环小人2 1204"/>
          <p:cNvSpPr/>
          <p:nvPr/>
        </p:nvSpPr>
        <p:spPr>
          <a:xfrm>
            <a:off x="3927475" y="1816100"/>
            <a:ext cx="166688" cy="111125"/>
          </a:xfrm>
          <a:custGeom>
            <a:avLst/>
            <a:ahLst/>
            <a:rect l="0" t="0" r="0" b="0"/>
            <a:pathLst>
              <a:path w="1690322" h="1152128">
                <a:moveTo>
                  <a:pt x="826556" y="1149986"/>
                </a:moveTo>
                <a:lnTo>
                  <a:pt x="889752" y="1149986"/>
                </a:lnTo>
                <a:cubicBezTo>
                  <a:pt x="889500" y="1150690"/>
                  <a:pt x="889449" y="1151409"/>
                  <a:pt x="889399" y="1152128"/>
                </a:cubicBezTo>
                <a:lnTo>
                  <a:pt x="826226" y="1152128"/>
                </a:lnTo>
                <a:lnTo>
                  <a:pt x="826556" y="1149986"/>
                </a:lnTo>
                <a:close/>
                <a:moveTo>
                  <a:pt x="1243612" y="747450"/>
                </a:moveTo>
                <a:cubicBezTo>
                  <a:pt x="1477312" y="740021"/>
                  <a:pt x="1674794" y="919019"/>
                  <a:pt x="1690322" y="1152128"/>
                </a:cubicBezTo>
                <a:lnTo>
                  <a:pt x="1626622" y="1152128"/>
                </a:lnTo>
                <a:cubicBezTo>
                  <a:pt x="1611628" y="955005"/>
                  <a:pt x="1443876" y="804288"/>
                  <a:pt x="1245620" y="810590"/>
                </a:cubicBezTo>
                <a:cubicBezTo>
                  <a:pt x="1189595" y="812371"/>
                  <a:pt x="1136798" y="826511"/>
                  <a:pt x="1090488" y="851592"/>
                </a:cubicBezTo>
                <a:cubicBezTo>
                  <a:pt x="1079087" y="833319"/>
                  <a:pt x="1065672" y="816545"/>
                  <a:pt x="1049512" y="802255"/>
                </a:cubicBezTo>
                <a:cubicBezTo>
                  <a:pt x="1106685" y="768739"/>
                  <a:pt x="1172955" y="749696"/>
                  <a:pt x="1243612" y="747450"/>
                </a:cubicBezTo>
                <a:close/>
                <a:moveTo>
                  <a:pt x="562417" y="606836"/>
                </a:moveTo>
                <a:cubicBezTo>
                  <a:pt x="877321" y="596825"/>
                  <a:pt x="1143423" y="838020"/>
                  <a:pt x="1164346" y="1152128"/>
                </a:cubicBezTo>
                <a:lnTo>
                  <a:pt x="1078512" y="1152128"/>
                </a:lnTo>
                <a:cubicBezTo>
                  <a:pt x="1058307" y="886510"/>
                  <a:pt x="832267" y="683424"/>
                  <a:pt x="565122" y="691915"/>
                </a:cubicBezTo>
                <a:cubicBezTo>
                  <a:pt x="308709" y="700066"/>
                  <a:pt x="102467" y="900340"/>
                  <a:pt x="85124" y="1152128"/>
                </a:cubicBezTo>
                <a:lnTo>
                  <a:pt x="0" y="1152128"/>
                </a:lnTo>
                <a:cubicBezTo>
                  <a:pt x="17286" y="854342"/>
                  <a:pt x="260044" y="616447"/>
                  <a:pt x="562417" y="606836"/>
                </a:cubicBezTo>
                <a:close/>
                <a:moveTo>
                  <a:pt x="1257403" y="357877"/>
                </a:moveTo>
                <a:cubicBezTo>
                  <a:pt x="1175548" y="357877"/>
                  <a:pt x="1109192" y="424234"/>
                  <a:pt x="1109192" y="506089"/>
                </a:cubicBezTo>
                <a:cubicBezTo>
                  <a:pt x="1109192" y="587944"/>
                  <a:pt x="1175548" y="654300"/>
                  <a:pt x="1257403" y="654300"/>
                </a:cubicBezTo>
                <a:cubicBezTo>
                  <a:pt x="1339258" y="654300"/>
                  <a:pt x="1405614" y="587944"/>
                  <a:pt x="1405614" y="506089"/>
                </a:cubicBezTo>
                <a:cubicBezTo>
                  <a:pt x="1405614" y="424234"/>
                  <a:pt x="1339258" y="357877"/>
                  <a:pt x="1257403" y="357877"/>
                </a:cubicBezTo>
                <a:close/>
                <a:moveTo>
                  <a:pt x="1257403" y="297099"/>
                </a:moveTo>
                <a:cubicBezTo>
                  <a:pt x="1372825" y="297099"/>
                  <a:pt x="1466393" y="390667"/>
                  <a:pt x="1466393" y="506089"/>
                </a:cubicBezTo>
                <a:cubicBezTo>
                  <a:pt x="1466393" y="621511"/>
                  <a:pt x="1372825" y="715079"/>
                  <a:pt x="1257403" y="715079"/>
                </a:cubicBezTo>
                <a:cubicBezTo>
                  <a:pt x="1141981" y="715079"/>
                  <a:pt x="1048414" y="621511"/>
                  <a:pt x="1048414" y="506089"/>
                </a:cubicBezTo>
                <a:cubicBezTo>
                  <a:pt x="1048414" y="390667"/>
                  <a:pt x="1141981" y="297099"/>
                  <a:pt x="1257403" y="297099"/>
                </a:cubicBezTo>
                <a:close/>
                <a:moveTo>
                  <a:pt x="580999" y="81897"/>
                </a:moveTo>
                <a:cubicBezTo>
                  <a:pt x="470702" y="81897"/>
                  <a:pt x="381289" y="171311"/>
                  <a:pt x="381289" y="281608"/>
                </a:cubicBezTo>
                <a:cubicBezTo>
                  <a:pt x="381289" y="391906"/>
                  <a:pt x="470702" y="481318"/>
                  <a:pt x="580999" y="481318"/>
                </a:cubicBezTo>
                <a:cubicBezTo>
                  <a:pt x="691297" y="481318"/>
                  <a:pt x="780710" y="391906"/>
                  <a:pt x="780710" y="281608"/>
                </a:cubicBezTo>
                <a:cubicBezTo>
                  <a:pt x="780710" y="171311"/>
                  <a:pt x="691297" y="81897"/>
                  <a:pt x="580999" y="81897"/>
                </a:cubicBezTo>
                <a:close/>
                <a:moveTo>
                  <a:pt x="580999" y="0"/>
                </a:moveTo>
                <a:cubicBezTo>
                  <a:pt x="736527" y="0"/>
                  <a:pt x="862607" y="126080"/>
                  <a:pt x="862607" y="281608"/>
                </a:cubicBezTo>
                <a:cubicBezTo>
                  <a:pt x="862607" y="437136"/>
                  <a:pt x="736527" y="563216"/>
                  <a:pt x="580999" y="563216"/>
                </a:cubicBezTo>
                <a:cubicBezTo>
                  <a:pt x="425471" y="563216"/>
                  <a:pt x="299392" y="437136"/>
                  <a:pt x="299392" y="281608"/>
                </a:cubicBezTo>
                <a:cubicBezTo>
                  <a:pt x="299392" y="126080"/>
                  <a:pt x="425471" y="0"/>
                  <a:pt x="580999" y="0"/>
                </a:cubicBezTo>
                <a:close/>
              </a:path>
            </a:pathLst>
          </a:custGeom>
          <a:solidFill>
            <a:schemeClr val="bg1"/>
          </a:solidFill>
          <a:ln w="9525">
            <a:noFill/>
          </a:ln>
        </p:spPr>
        <p:txBody>
          <a:bodyPr/>
          <a:p>
            <a:endParaRPr altLang="en-US" lang="zh-CN"/>
          </a:p>
        </p:txBody>
      </p:sp>
      <p:sp>
        <p:nvSpPr>
          <p:cNvPr id="1049537" name="电话2 1206"/>
          <p:cNvSpPr/>
          <p:nvPr/>
        </p:nvSpPr>
        <p:spPr>
          <a:xfrm>
            <a:off x="4902200" y="1816100"/>
            <a:ext cx="139700" cy="165100"/>
          </a:xfrm>
          <a:custGeom>
            <a:avLst/>
            <a:ahLst/>
            <a:rect l="0" t="0" r="0" b="0"/>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bg1"/>
          </a:solidFill>
          <a:ln w="9525">
            <a:noFill/>
          </a:ln>
        </p:spPr>
        <p:txBody>
          <a:bodyPr/>
          <a:p>
            <a:endParaRPr altLang="en-US" lang="zh-CN"/>
          </a:p>
        </p:txBody>
      </p:sp>
      <p:sp>
        <p:nvSpPr>
          <p:cNvPr id="1049538" name="带圈电话 1207"/>
          <p:cNvSpPr/>
          <p:nvPr/>
        </p:nvSpPr>
        <p:spPr>
          <a:xfrm>
            <a:off x="1260475" y="1816100"/>
            <a:ext cx="166688" cy="165100"/>
          </a:xfrm>
          <a:custGeom>
            <a:avLst/>
            <a:ahLst/>
            <a:rect l="0" t="0" r="0" b="0"/>
            <a:pathLst>
              <a:path w="577593" h="577592">
                <a:moveTo>
                  <a:pt x="234310" y="380217"/>
                </a:moveTo>
                <a:cubicBezTo>
                  <a:pt x="246869" y="387442"/>
                  <a:pt x="258665" y="381442"/>
                  <a:pt x="262548" y="404283"/>
                </a:cubicBezTo>
                <a:cubicBezTo>
                  <a:pt x="266431" y="427125"/>
                  <a:pt x="242854" y="459767"/>
                  <a:pt x="229183" y="471323"/>
                </a:cubicBezTo>
                <a:cubicBezTo>
                  <a:pt x="215512" y="482878"/>
                  <a:pt x="193419" y="478515"/>
                  <a:pt x="180522" y="473617"/>
                </a:cubicBezTo>
                <a:cubicBezTo>
                  <a:pt x="193965" y="466292"/>
                  <a:pt x="207048" y="454529"/>
                  <a:pt x="217339" y="440601"/>
                </a:cubicBezTo>
                <a:cubicBezTo>
                  <a:pt x="233687" y="418479"/>
                  <a:pt x="240024" y="395096"/>
                  <a:pt x="234310" y="380217"/>
                </a:cubicBezTo>
                <a:close/>
                <a:moveTo>
                  <a:pt x="425006" y="121382"/>
                </a:moveTo>
                <a:cubicBezTo>
                  <a:pt x="429704" y="126991"/>
                  <a:pt x="433488" y="134230"/>
                  <a:pt x="436644" y="143057"/>
                </a:cubicBezTo>
                <a:cubicBezTo>
                  <a:pt x="453017" y="188848"/>
                  <a:pt x="374979" y="223071"/>
                  <a:pt x="356472" y="222273"/>
                </a:cubicBezTo>
                <a:cubicBezTo>
                  <a:pt x="340632" y="221589"/>
                  <a:pt x="329013" y="212922"/>
                  <a:pt x="316773" y="203393"/>
                </a:cubicBezTo>
                <a:cubicBezTo>
                  <a:pt x="332982" y="199546"/>
                  <a:pt x="349992" y="192409"/>
                  <a:pt x="365914" y="183372"/>
                </a:cubicBezTo>
                <a:cubicBezTo>
                  <a:pt x="400284" y="163865"/>
                  <a:pt x="423202" y="139309"/>
                  <a:pt x="425006" y="121382"/>
                </a:cubicBezTo>
                <a:close/>
                <a:moveTo>
                  <a:pt x="288797" y="0"/>
                </a:moveTo>
                <a:cubicBezTo>
                  <a:pt x="448295" y="0"/>
                  <a:pt x="577593" y="129298"/>
                  <a:pt x="577593" y="288796"/>
                </a:cubicBezTo>
                <a:cubicBezTo>
                  <a:pt x="577593" y="448294"/>
                  <a:pt x="448295" y="577592"/>
                  <a:pt x="288797" y="577592"/>
                </a:cubicBezTo>
                <a:cubicBezTo>
                  <a:pt x="242745" y="577593"/>
                  <a:pt x="199210" y="566813"/>
                  <a:pt x="160790" y="547224"/>
                </a:cubicBezTo>
                <a:lnTo>
                  <a:pt x="160978" y="548653"/>
                </a:lnTo>
                <a:cubicBezTo>
                  <a:pt x="160918" y="548616"/>
                  <a:pt x="159201" y="547509"/>
                  <a:pt x="156576" y="545302"/>
                </a:cubicBezTo>
                <a:cubicBezTo>
                  <a:pt x="155826" y="545059"/>
                  <a:pt x="155138" y="544697"/>
                  <a:pt x="154452" y="544332"/>
                </a:cubicBezTo>
                <a:lnTo>
                  <a:pt x="154081" y="542962"/>
                </a:lnTo>
                <a:cubicBezTo>
                  <a:pt x="143887" y="534039"/>
                  <a:pt x="126458" y="513897"/>
                  <a:pt x="125778" y="482542"/>
                </a:cubicBezTo>
                <a:cubicBezTo>
                  <a:pt x="125207" y="456209"/>
                  <a:pt x="135424" y="442013"/>
                  <a:pt x="144328" y="435402"/>
                </a:cubicBezTo>
                <a:cubicBezTo>
                  <a:pt x="141049" y="427772"/>
                  <a:pt x="139101" y="420175"/>
                  <a:pt x="137482" y="414002"/>
                </a:cubicBezTo>
                <a:cubicBezTo>
                  <a:pt x="130441" y="387159"/>
                  <a:pt x="138178" y="160274"/>
                  <a:pt x="347629" y="102143"/>
                </a:cubicBezTo>
                <a:cubicBezTo>
                  <a:pt x="355010" y="100659"/>
                  <a:pt x="362177" y="99561"/>
                  <a:pt x="369059" y="99057"/>
                </a:cubicBezTo>
                <a:cubicBezTo>
                  <a:pt x="375940" y="98553"/>
                  <a:pt x="382537" y="98644"/>
                  <a:pt x="388776" y="99538"/>
                </a:cubicBezTo>
                <a:cubicBezTo>
                  <a:pt x="400320" y="101193"/>
                  <a:pt x="410643" y="105601"/>
                  <a:pt x="418998" y="114390"/>
                </a:cubicBezTo>
                <a:cubicBezTo>
                  <a:pt x="425438" y="129703"/>
                  <a:pt x="401160" y="157423"/>
                  <a:pt x="362093" y="179190"/>
                </a:cubicBezTo>
                <a:cubicBezTo>
                  <a:pt x="345488" y="188443"/>
                  <a:pt x="327757" y="195717"/>
                  <a:pt x="311456" y="199847"/>
                </a:cubicBezTo>
                <a:cubicBezTo>
                  <a:pt x="306035" y="196348"/>
                  <a:pt x="300569" y="194901"/>
                  <a:pt x="294986" y="197818"/>
                </a:cubicBezTo>
                <a:cubicBezTo>
                  <a:pt x="275325" y="208090"/>
                  <a:pt x="219960" y="314670"/>
                  <a:pt x="214388" y="347873"/>
                </a:cubicBezTo>
                <a:cubicBezTo>
                  <a:pt x="212440" y="359480"/>
                  <a:pt x="217439" y="367666"/>
                  <a:pt x="224964" y="373701"/>
                </a:cubicBezTo>
                <a:lnTo>
                  <a:pt x="224630" y="374083"/>
                </a:lnTo>
                <a:cubicBezTo>
                  <a:pt x="237092" y="384983"/>
                  <a:pt x="231822" y="412316"/>
                  <a:pt x="212274" y="438164"/>
                </a:cubicBezTo>
                <a:cubicBezTo>
                  <a:pt x="201379" y="452569"/>
                  <a:pt x="187435" y="464598"/>
                  <a:pt x="173722" y="471257"/>
                </a:cubicBezTo>
                <a:cubicBezTo>
                  <a:pt x="160041" y="464734"/>
                  <a:pt x="151775" y="453122"/>
                  <a:pt x="146587" y="441033"/>
                </a:cubicBezTo>
                <a:cubicBezTo>
                  <a:pt x="139259" y="451214"/>
                  <a:pt x="130813" y="467448"/>
                  <a:pt x="133146" y="486288"/>
                </a:cubicBezTo>
                <a:cubicBezTo>
                  <a:pt x="137119" y="518381"/>
                  <a:pt x="141720" y="516247"/>
                  <a:pt x="146174" y="525248"/>
                </a:cubicBezTo>
                <a:cubicBezTo>
                  <a:pt x="158269" y="542339"/>
                  <a:pt x="158341" y="537239"/>
                  <a:pt x="159578" y="539900"/>
                </a:cubicBezTo>
                <a:cubicBezTo>
                  <a:pt x="198149" y="560306"/>
                  <a:pt x="242154" y="571597"/>
                  <a:pt x="288797" y="571597"/>
                </a:cubicBezTo>
                <a:cubicBezTo>
                  <a:pt x="444983" y="571597"/>
                  <a:pt x="571598" y="444983"/>
                  <a:pt x="571598" y="288796"/>
                </a:cubicBezTo>
                <a:cubicBezTo>
                  <a:pt x="571598" y="132609"/>
                  <a:pt x="444984" y="5995"/>
                  <a:pt x="288797" y="5995"/>
                </a:cubicBezTo>
                <a:cubicBezTo>
                  <a:pt x="132610" y="5995"/>
                  <a:pt x="5996" y="132609"/>
                  <a:pt x="5996" y="288796"/>
                </a:cubicBezTo>
                <a:cubicBezTo>
                  <a:pt x="5996" y="370017"/>
                  <a:pt x="40236" y="443242"/>
                  <a:pt x="95262" y="494616"/>
                </a:cubicBezTo>
                <a:lnTo>
                  <a:pt x="90248" y="498151"/>
                </a:lnTo>
                <a:cubicBezTo>
                  <a:pt x="34594" y="445716"/>
                  <a:pt x="0" y="371296"/>
                  <a:pt x="1" y="288796"/>
                </a:cubicBezTo>
                <a:cubicBezTo>
                  <a:pt x="1" y="129298"/>
                  <a:pt x="129299" y="0"/>
                  <a:pt x="288797" y="0"/>
                </a:cubicBezTo>
                <a:close/>
              </a:path>
            </a:pathLst>
          </a:custGeom>
          <a:solidFill>
            <a:schemeClr val="bg1"/>
          </a:solidFill>
          <a:ln w="9525">
            <a:noFill/>
          </a:ln>
        </p:spPr>
        <p:txBody>
          <a:bodyPr/>
          <a:p>
            <a:endParaRPr altLang="en-US" lang="zh-CN"/>
          </a:p>
        </p:txBody>
      </p:sp>
      <p:sp>
        <p:nvSpPr>
          <p:cNvPr id="1049539" name="微博 1208"/>
          <p:cNvSpPr/>
          <p:nvPr/>
        </p:nvSpPr>
        <p:spPr>
          <a:xfrm>
            <a:off x="1746250" y="1816100"/>
            <a:ext cx="165100" cy="133350"/>
          </a:xfrm>
          <a:custGeom>
            <a:avLst/>
            <a:ahLst/>
            <a:rect l="0" t="0" r="0" b="0"/>
            <a:pathLst>
              <a:path w="684048" h="556307">
                <a:moveTo>
                  <a:pt x="222901" y="383453"/>
                </a:moveTo>
                <a:cubicBezTo>
                  <a:pt x="218315" y="383977"/>
                  <a:pt x="213613" y="385281"/>
                  <a:pt x="209039" y="387420"/>
                </a:cubicBezTo>
                <a:cubicBezTo>
                  <a:pt x="190739" y="395979"/>
                  <a:pt x="181407" y="414680"/>
                  <a:pt x="188193" y="429191"/>
                </a:cubicBezTo>
                <a:cubicBezTo>
                  <a:pt x="194980" y="443702"/>
                  <a:pt x="215317" y="448527"/>
                  <a:pt x="233616" y="439969"/>
                </a:cubicBezTo>
                <a:cubicBezTo>
                  <a:pt x="251915" y="431410"/>
                  <a:pt x="261248" y="412709"/>
                  <a:pt x="254461" y="398198"/>
                </a:cubicBezTo>
                <a:cubicBezTo>
                  <a:pt x="249371" y="387315"/>
                  <a:pt x="236659" y="381879"/>
                  <a:pt x="222901" y="383453"/>
                </a:cubicBezTo>
                <a:close/>
                <a:moveTo>
                  <a:pt x="284035" y="369073"/>
                </a:moveTo>
                <a:cubicBezTo>
                  <a:pt x="281538" y="368297"/>
                  <a:pt x="278657" y="368441"/>
                  <a:pt x="275985" y="369691"/>
                </a:cubicBezTo>
                <a:cubicBezTo>
                  <a:pt x="270641" y="372190"/>
                  <a:pt x="268154" y="378164"/>
                  <a:pt x="270432" y="383034"/>
                </a:cubicBezTo>
                <a:cubicBezTo>
                  <a:pt x="272710" y="387904"/>
                  <a:pt x="278888" y="389825"/>
                  <a:pt x="284233" y="387325"/>
                </a:cubicBezTo>
                <a:cubicBezTo>
                  <a:pt x="289577" y="384826"/>
                  <a:pt x="292063" y="378852"/>
                  <a:pt x="289785" y="373982"/>
                </a:cubicBezTo>
                <a:cubicBezTo>
                  <a:pt x="288647" y="371547"/>
                  <a:pt x="286533" y="369850"/>
                  <a:pt x="284035" y="369073"/>
                </a:cubicBezTo>
                <a:close/>
                <a:moveTo>
                  <a:pt x="266604" y="297070"/>
                </a:moveTo>
                <a:cubicBezTo>
                  <a:pt x="319078" y="300338"/>
                  <a:pt x="362309" y="335548"/>
                  <a:pt x="367763" y="383070"/>
                </a:cubicBezTo>
                <a:cubicBezTo>
                  <a:pt x="373996" y="437381"/>
                  <a:pt x="328527" y="487207"/>
                  <a:pt x="266205" y="494360"/>
                </a:cubicBezTo>
                <a:cubicBezTo>
                  <a:pt x="203883" y="501513"/>
                  <a:pt x="148308" y="463284"/>
                  <a:pt x="142074" y="408972"/>
                </a:cubicBezTo>
                <a:cubicBezTo>
                  <a:pt x="135841" y="354661"/>
                  <a:pt x="181310" y="304835"/>
                  <a:pt x="243632" y="297682"/>
                </a:cubicBezTo>
                <a:cubicBezTo>
                  <a:pt x="251423" y="296788"/>
                  <a:pt x="259108" y="296603"/>
                  <a:pt x="266604" y="297070"/>
                </a:cubicBezTo>
                <a:close/>
                <a:moveTo>
                  <a:pt x="297042" y="252387"/>
                </a:moveTo>
                <a:cubicBezTo>
                  <a:pt x="283618" y="252176"/>
                  <a:pt x="269820" y="252839"/>
                  <a:pt x="255793" y="254449"/>
                </a:cubicBezTo>
                <a:cubicBezTo>
                  <a:pt x="143583" y="267328"/>
                  <a:pt x="59288" y="335880"/>
                  <a:pt x="67516" y="407566"/>
                </a:cubicBezTo>
                <a:cubicBezTo>
                  <a:pt x="75743" y="479252"/>
                  <a:pt x="173377" y="526925"/>
                  <a:pt x="285587" y="514046"/>
                </a:cubicBezTo>
                <a:cubicBezTo>
                  <a:pt x="397797" y="501168"/>
                  <a:pt x="482091" y="432615"/>
                  <a:pt x="473864" y="360929"/>
                </a:cubicBezTo>
                <a:cubicBezTo>
                  <a:pt x="466665" y="298204"/>
                  <a:pt x="391015" y="253864"/>
                  <a:pt x="297042" y="252387"/>
                </a:cubicBezTo>
                <a:close/>
                <a:moveTo>
                  <a:pt x="509416" y="97868"/>
                </a:moveTo>
                <a:cubicBezTo>
                  <a:pt x="544841" y="99182"/>
                  <a:pt x="588107" y="127580"/>
                  <a:pt x="590257" y="183051"/>
                </a:cubicBezTo>
                <a:cubicBezTo>
                  <a:pt x="592352" y="199448"/>
                  <a:pt x="588214" y="215684"/>
                  <a:pt x="579852" y="229407"/>
                </a:cubicBezTo>
                <a:lnTo>
                  <a:pt x="580228" y="229581"/>
                </a:lnTo>
                <a:cubicBezTo>
                  <a:pt x="580244" y="229743"/>
                  <a:pt x="580186" y="229872"/>
                  <a:pt x="580126" y="230000"/>
                </a:cubicBezTo>
                <a:lnTo>
                  <a:pt x="578707" y="232024"/>
                </a:lnTo>
                <a:cubicBezTo>
                  <a:pt x="578590" y="232839"/>
                  <a:pt x="578192" y="233485"/>
                  <a:pt x="577787" y="234126"/>
                </a:cubicBezTo>
                <a:lnTo>
                  <a:pt x="577385" y="233908"/>
                </a:lnTo>
                <a:cubicBezTo>
                  <a:pt x="572286" y="241165"/>
                  <a:pt x="563167" y="244302"/>
                  <a:pt x="554750" y="241632"/>
                </a:cubicBezTo>
                <a:lnTo>
                  <a:pt x="548315" y="238643"/>
                </a:lnTo>
                <a:cubicBezTo>
                  <a:pt x="539522" y="233101"/>
                  <a:pt x="536249" y="221620"/>
                  <a:pt x="540834" y="211750"/>
                </a:cubicBezTo>
                <a:lnTo>
                  <a:pt x="541088" y="211402"/>
                </a:lnTo>
                <a:lnTo>
                  <a:pt x="541243" y="211474"/>
                </a:lnTo>
                <a:cubicBezTo>
                  <a:pt x="549302" y="193084"/>
                  <a:pt x="546794" y="175359"/>
                  <a:pt x="541863" y="165391"/>
                </a:cubicBezTo>
                <a:cubicBezTo>
                  <a:pt x="534763" y="151042"/>
                  <a:pt x="514479" y="135118"/>
                  <a:pt x="480142" y="145181"/>
                </a:cubicBezTo>
                <a:lnTo>
                  <a:pt x="480025" y="144483"/>
                </a:lnTo>
                <a:cubicBezTo>
                  <a:pt x="471706" y="144624"/>
                  <a:pt x="464282" y="140887"/>
                  <a:pt x="461009" y="134412"/>
                </a:cubicBezTo>
                <a:lnTo>
                  <a:pt x="458966" y="128175"/>
                </a:lnTo>
                <a:cubicBezTo>
                  <a:pt x="457496" y="119354"/>
                  <a:pt x="463572" y="110158"/>
                  <a:pt x="473636" y="106144"/>
                </a:cubicBezTo>
                <a:lnTo>
                  <a:pt x="473571" y="105761"/>
                </a:lnTo>
                <a:cubicBezTo>
                  <a:pt x="485121" y="99922"/>
                  <a:pt x="497817" y="97438"/>
                  <a:pt x="509416" y="97868"/>
                </a:cubicBezTo>
                <a:close/>
                <a:moveTo>
                  <a:pt x="286518" y="82088"/>
                </a:moveTo>
                <a:cubicBezTo>
                  <a:pt x="376738" y="91976"/>
                  <a:pt x="317665" y="163994"/>
                  <a:pt x="337363" y="184000"/>
                </a:cubicBezTo>
                <a:cubicBezTo>
                  <a:pt x="387081" y="179119"/>
                  <a:pt x="437510" y="146098"/>
                  <a:pt x="486517" y="169358"/>
                </a:cubicBezTo>
                <a:cubicBezTo>
                  <a:pt x="533076" y="203014"/>
                  <a:pt x="494312" y="233925"/>
                  <a:pt x="501054" y="264835"/>
                </a:cubicBezTo>
                <a:cubicBezTo>
                  <a:pt x="649340" y="323962"/>
                  <a:pt x="585744" y="409170"/>
                  <a:pt x="562675" y="436725"/>
                </a:cubicBezTo>
                <a:cubicBezTo>
                  <a:pt x="354965" y="648778"/>
                  <a:pt x="45454" y="533772"/>
                  <a:pt x="10807" y="435328"/>
                </a:cubicBezTo>
                <a:cubicBezTo>
                  <a:pt x="-41075" y="330306"/>
                  <a:pt x="100878" y="89491"/>
                  <a:pt x="286518" y="82088"/>
                </a:cubicBezTo>
                <a:close/>
                <a:moveTo>
                  <a:pt x="489068" y="0"/>
                </a:moveTo>
                <a:cubicBezTo>
                  <a:pt x="596753" y="0"/>
                  <a:pt x="684048" y="87296"/>
                  <a:pt x="684048" y="194980"/>
                </a:cubicBezTo>
                <a:cubicBezTo>
                  <a:pt x="684048" y="216847"/>
                  <a:pt x="680448" y="237874"/>
                  <a:pt x="672966" y="257215"/>
                </a:cubicBezTo>
                <a:lnTo>
                  <a:pt x="672379" y="257003"/>
                </a:lnTo>
                <a:cubicBezTo>
                  <a:pt x="668967" y="265617"/>
                  <a:pt x="657523" y="269364"/>
                  <a:pt x="645725" y="265916"/>
                </a:cubicBezTo>
                <a:lnTo>
                  <a:pt x="637884" y="262819"/>
                </a:lnTo>
                <a:cubicBezTo>
                  <a:pt x="627530" y="257587"/>
                  <a:pt x="621785" y="247890"/>
                  <a:pt x="624308" y="239644"/>
                </a:cubicBezTo>
                <a:lnTo>
                  <a:pt x="623975" y="239524"/>
                </a:lnTo>
                <a:cubicBezTo>
                  <a:pt x="629260" y="225659"/>
                  <a:pt x="631774" y="210613"/>
                  <a:pt x="631774" y="194980"/>
                </a:cubicBezTo>
                <a:cubicBezTo>
                  <a:pt x="631774" y="116165"/>
                  <a:pt x="567883" y="52274"/>
                  <a:pt x="489068" y="52274"/>
                </a:cubicBezTo>
                <a:lnTo>
                  <a:pt x="469942" y="54202"/>
                </a:lnTo>
                <a:lnTo>
                  <a:pt x="469951" y="54239"/>
                </a:lnTo>
                <a:cubicBezTo>
                  <a:pt x="469861" y="54366"/>
                  <a:pt x="469744" y="54397"/>
                  <a:pt x="469627" y="54427"/>
                </a:cubicBezTo>
                <a:cubicBezTo>
                  <a:pt x="460634" y="56697"/>
                  <a:pt x="450861" y="49439"/>
                  <a:pt x="446718" y="37636"/>
                </a:cubicBezTo>
                <a:lnTo>
                  <a:pt x="444619" y="29323"/>
                </a:lnTo>
                <a:cubicBezTo>
                  <a:pt x="442667" y="16995"/>
                  <a:pt x="447797" y="5987"/>
                  <a:pt x="456757" y="3699"/>
                </a:cubicBezTo>
                <a:lnTo>
                  <a:pt x="456661" y="3267"/>
                </a:lnTo>
                <a:cubicBezTo>
                  <a:pt x="467135" y="923"/>
                  <a:pt x="477994" y="0"/>
                  <a:pt x="489068" y="0"/>
                </a:cubicBezTo>
                <a:close/>
              </a:path>
            </a:pathLst>
          </a:custGeom>
          <a:solidFill>
            <a:schemeClr val="bg1"/>
          </a:solidFill>
          <a:ln w="9525">
            <a:noFill/>
          </a:ln>
        </p:spPr>
        <p:txBody>
          <a:bodyPr/>
          <a:p>
            <a:endParaRPr altLang="en-US" lang="zh-CN"/>
          </a:p>
        </p:txBody>
      </p:sp>
      <p:sp>
        <p:nvSpPr>
          <p:cNvPr id="1049540" name="微信 1209"/>
          <p:cNvSpPr/>
          <p:nvPr/>
        </p:nvSpPr>
        <p:spPr>
          <a:xfrm>
            <a:off x="4416425" y="1814513"/>
            <a:ext cx="165100" cy="153987"/>
          </a:xfrm>
          <a:custGeom>
            <a:avLst/>
            <a:ahLst/>
            <a:rect l="0" t="0" r="0" b="0"/>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bg1"/>
          </a:solidFill>
          <a:ln w="9525">
            <a:noFill/>
          </a:ln>
        </p:spPr>
        <p:txBody>
          <a:bodyPr/>
          <a:p>
            <a:endParaRPr altLang="en-US" lang="zh-CN"/>
          </a:p>
        </p:txBody>
      </p:sp>
      <p:sp>
        <p:nvSpPr>
          <p:cNvPr id="1049541" name="腾讯微博 1210"/>
          <p:cNvSpPr/>
          <p:nvPr/>
        </p:nvSpPr>
        <p:spPr>
          <a:xfrm>
            <a:off x="6237288" y="1814513"/>
            <a:ext cx="165100" cy="150812"/>
          </a:xfrm>
          <a:custGeom>
            <a:avLst/>
            <a:ahLst/>
            <a:rect l="0" t="0" r="0" b="0"/>
            <a:pathLst>
              <a:path w="2284089" h="2079602">
                <a:moveTo>
                  <a:pt x="86815" y="1071782"/>
                </a:moveTo>
                <a:lnTo>
                  <a:pt x="88113" y="1072322"/>
                </a:lnTo>
                <a:lnTo>
                  <a:pt x="87547" y="1073116"/>
                </a:lnTo>
                <a:lnTo>
                  <a:pt x="86815" y="1071782"/>
                </a:lnTo>
                <a:close/>
                <a:moveTo>
                  <a:pt x="1788507" y="635242"/>
                </a:moveTo>
                <a:lnTo>
                  <a:pt x="1788786" y="635715"/>
                </a:lnTo>
                <a:lnTo>
                  <a:pt x="1787932" y="635786"/>
                </a:lnTo>
                <a:lnTo>
                  <a:pt x="1788507" y="635242"/>
                </a:lnTo>
                <a:close/>
                <a:moveTo>
                  <a:pt x="569538" y="592800"/>
                </a:moveTo>
                <a:cubicBezTo>
                  <a:pt x="668960" y="592800"/>
                  <a:pt x="749558" y="673398"/>
                  <a:pt x="749558" y="772820"/>
                </a:cubicBezTo>
                <a:cubicBezTo>
                  <a:pt x="749558" y="872242"/>
                  <a:pt x="668960" y="952840"/>
                  <a:pt x="569538" y="952840"/>
                </a:cubicBezTo>
                <a:cubicBezTo>
                  <a:pt x="527872" y="952840"/>
                  <a:pt x="489512" y="938685"/>
                  <a:pt x="460796" y="912621"/>
                </a:cubicBezTo>
                <a:cubicBezTo>
                  <a:pt x="160953" y="1199491"/>
                  <a:pt x="32382" y="1622905"/>
                  <a:pt x="123061" y="2029688"/>
                </a:cubicBezTo>
                <a:lnTo>
                  <a:pt x="122792" y="2030674"/>
                </a:lnTo>
                <a:lnTo>
                  <a:pt x="122422" y="2030846"/>
                </a:lnTo>
                <a:cubicBezTo>
                  <a:pt x="128206" y="2047921"/>
                  <a:pt x="121912" y="2063921"/>
                  <a:pt x="108319" y="2072242"/>
                </a:cubicBezTo>
                <a:lnTo>
                  <a:pt x="93617" y="2078368"/>
                </a:lnTo>
                <a:cubicBezTo>
                  <a:pt x="78806" y="2082076"/>
                  <a:pt x="61999" y="2077403"/>
                  <a:pt x="49824" y="2064742"/>
                </a:cubicBezTo>
                <a:lnTo>
                  <a:pt x="48258" y="2065474"/>
                </a:lnTo>
                <a:cubicBezTo>
                  <a:pt x="46175" y="2062722"/>
                  <a:pt x="43765" y="2060412"/>
                  <a:pt x="41206" y="2058388"/>
                </a:cubicBezTo>
                <a:lnTo>
                  <a:pt x="34720" y="2047096"/>
                </a:lnTo>
                <a:lnTo>
                  <a:pt x="29758" y="2036793"/>
                </a:lnTo>
                <a:lnTo>
                  <a:pt x="31015" y="2036666"/>
                </a:lnTo>
                <a:cubicBezTo>
                  <a:pt x="-62810" y="1599721"/>
                  <a:pt x="78484" y="1146303"/>
                  <a:pt x="402804" y="840118"/>
                </a:cubicBezTo>
                <a:cubicBezTo>
                  <a:pt x="394149" y="819400"/>
                  <a:pt x="389518" y="796651"/>
                  <a:pt x="389518" y="772820"/>
                </a:cubicBezTo>
                <a:cubicBezTo>
                  <a:pt x="389518" y="673398"/>
                  <a:pt x="470116" y="592800"/>
                  <a:pt x="569538" y="592800"/>
                </a:cubicBezTo>
                <a:close/>
                <a:moveTo>
                  <a:pt x="568738" y="204473"/>
                </a:moveTo>
                <a:cubicBezTo>
                  <a:pt x="882635" y="204683"/>
                  <a:pt x="1136929" y="459316"/>
                  <a:pt x="1136718" y="773212"/>
                </a:cubicBezTo>
                <a:cubicBezTo>
                  <a:pt x="1136509" y="1087108"/>
                  <a:pt x="881877" y="1341401"/>
                  <a:pt x="567981" y="1341192"/>
                </a:cubicBezTo>
                <a:cubicBezTo>
                  <a:pt x="515830" y="1341157"/>
                  <a:pt x="465323" y="1334100"/>
                  <a:pt x="418388" y="1317655"/>
                </a:cubicBezTo>
                <a:lnTo>
                  <a:pt x="417956" y="1319386"/>
                </a:lnTo>
                <a:cubicBezTo>
                  <a:pt x="417638" y="1319460"/>
                  <a:pt x="417352" y="1319392"/>
                  <a:pt x="417065" y="1319320"/>
                </a:cubicBezTo>
                <a:lnTo>
                  <a:pt x="411259" y="1315754"/>
                </a:lnTo>
                <a:lnTo>
                  <a:pt x="403881" y="1313786"/>
                </a:lnTo>
                <a:lnTo>
                  <a:pt x="397389" y="1307474"/>
                </a:lnTo>
                <a:lnTo>
                  <a:pt x="397466" y="1307280"/>
                </a:lnTo>
                <a:cubicBezTo>
                  <a:pt x="386426" y="1300408"/>
                  <a:pt x="380901" y="1288764"/>
                  <a:pt x="382056" y="1276919"/>
                </a:cubicBezTo>
                <a:lnTo>
                  <a:pt x="385152" y="1264503"/>
                </a:lnTo>
                <a:cubicBezTo>
                  <a:pt x="392324" y="1247126"/>
                  <a:pt x="413982" y="1238019"/>
                  <a:pt x="435969" y="1243501"/>
                </a:cubicBezTo>
                <a:lnTo>
                  <a:pt x="436787" y="1243861"/>
                </a:lnTo>
                <a:lnTo>
                  <a:pt x="436371" y="1245530"/>
                </a:lnTo>
                <a:cubicBezTo>
                  <a:pt x="438704" y="1243635"/>
                  <a:pt x="440910" y="1244132"/>
                  <a:pt x="443287" y="1244881"/>
                </a:cubicBezTo>
                <a:cubicBezTo>
                  <a:pt x="482765" y="1257317"/>
                  <a:pt x="524743" y="1262958"/>
                  <a:pt x="568032" y="1262985"/>
                </a:cubicBezTo>
                <a:cubicBezTo>
                  <a:pt x="838737" y="1263167"/>
                  <a:pt x="1058333" y="1043864"/>
                  <a:pt x="1058513" y="773160"/>
                </a:cubicBezTo>
                <a:cubicBezTo>
                  <a:pt x="1058694" y="502455"/>
                  <a:pt x="839390" y="282860"/>
                  <a:pt x="568686" y="282679"/>
                </a:cubicBezTo>
                <a:cubicBezTo>
                  <a:pt x="297982" y="282499"/>
                  <a:pt x="78387" y="501802"/>
                  <a:pt x="78206" y="772506"/>
                </a:cubicBezTo>
                <a:cubicBezTo>
                  <a:pt x="78151" y="855495"/>
                  <a:pt x="98723" y="933681"/>
                  <a:pt x="137242" y="1001052"/>
                </a:cubicBezTo>
                <a:lnTo>
                  <a:pt x="136711" y="1001518"/>
                </a:lnTo>
                <a:cubicBezTo>
                  <a:pt x="151076" y="1018274"/>
                  <a:pt x="152475" y="1041066"/>
                  <a:pt x="140479" y="1055055"/>
                </a:cubicBezTo>
                <a:lnTo>
                  <a:pt x="130816" y="1063444"/>
                </a:lnTo>
                <a:cubicBezTo>
                  <a:pt x="115403" y="1073277"/>
                  <a:pt x="93261" y="1068839"/>
                  <a:pt x="78796" y="1052472"/>
                </a:cubicBezTo>
                <a:lnTo>
                  <a:pt x="77048" y="1054008"/>
                </a:lnTo>
                <a:cubicBezTo>
                  <a:pt x="27228" y="971942"/>
                  <a:pt x="-68" y="875382"/>
                  <a:pt x="0" y="772454"/>
                </a:cubicBezTo>
                <a:cubicBezTo>
                  <a:pt x="209" y="458557"/>
                  <a:pt x="254842" y="204264"/>
                  <a:pt x="568738" y="204473"/>
                </a:cubicBezTo>
                <a:close/>
                <a:moveTo>
                  <a:pt x="1744110" y="193576"/>
                </a:moveTo>
                <a:cubicBezTo>
                  <a:pt x="1813698" y="193576"/>
                  <a:pt x="1870110" y="249988"/>
                  <a:pt x="1870110" y="319576"/>
                </a:cubicBezTo>
                <a:cubicBezTo>
                  <a:pt x="1870110" y="364088"/>
                  <a:pt x="1847030" y="403208"/>
                  <a:pt x="1810937" y="423685"/>
                </a:cubicBezTo>
                <a:cubicBezTo>
                  <a:pt x="1876006" y="638245"/>
                  <a:pt x="2050455" y="802592"/>
                  <a:pt x="2267371" y="853783"/>
                </a:cubicBezTo>
                <a:lnTo>
                  <a:pt x="2267774" y="854132"/>
                </a:lnTo>
                <a:lnTo>
                  <a:pt x="2267775" y="854344"/>
                </a:lnTo>
                <a:cubicBezTo>
                  <a:pt x="2277024" y="855501"/>
                  <a:pt x="2283147" y="862058"/>
                  <a:pt x="2284089" y="870289"/>
                </a:cubicBezTo>
                <a:lnTo>
                  <a:pt x="2283762" y="878542"/>
                </a:lnTo>
                <a:cubicBezTo>
                  <a:pt x="2282280" y="886298"/>
                  <a:pt x="2276441" y="893093"/>
                  <a:pt x="2267869" y="895919"/>
                </a:cubicBezTo>
                <a:lnTo>
                  <a:pt x="2267872" y="896816"/>
                </a:lnTo>
                <a:cubicBezTo>
                  <a:pt x="2266131" y="897167"/>
                  <a:pt x="2264526" y="897771"/>
                  <a:pt x="2263022" y="898508"/>
                </a:cubicBezTo>
                <a:lnTo>
                  <a:pt x="2256327" y="898986"/>
                </a:lnTo>
                <a:lnTo>
                  <a:pt x="2250426" y="898975"/>
                </a:lnTo>
                <a:lnTo>
                  <a:pt x="2250640" y="898359"/>
                </a:lnTo>
                <a:cubicBezTo>
                  <a:pt x="2021208" y="842323"/>
                  <a:pt x="1836902" y="668133"/>
                  <a:pt x="1766709" y="441014"/>
                </a:cubicBezTo>
                <a:cubicBezTo>
                  <a:pt x="1759690" y="444854"/>
                  <a:pt x="1751984" y="445576"/>
                  <a:pt x="1744110" y="445576"/>
                </a:cubicBezTo>
                <a:cubicBezTo>
                  <a:pt x="1674522" y="445576"/>
                  <a:pt x="1618110" y="389164"/>
                  <a:pt x="1618110" y="319576"/>
                </a:cubicBezTo>
                <a:cubicBezTo>
                  <a:pt x="1618110" y="249988"/>
                  <a:pt x="1674522" y="193576"/>
                  <a:pt x="1744110" y="193576"/>
                </a:cubicBezTo>
                <a:close/>
                <a:moveTo>
                  <a:pt x="1750820" y="59"/>
                </a:moveTo>
                <a:cubicBezTo>
                  <a:pt x="1792352" y="864"/>
                  <a:pt x="1834412" y="9826"/>
                  <a:pt x="1874735" y="27812"/>
                </a:cubicBezTo>
                <a:cubicBezTo>
                  <a:pt x="2036029" y="99753"/>
                  <a:pt x="2108463" y="288828"/>
                  <a:pt x="2036521" y="450121"/>
                </a:cubicBezTo>
                <a:cubicBezTo>
                  <a:pt x="2024569" y="476919"/>
                  <a:pt x="2009383" y="501264"/>
                  <a:pt x="1990190" y="521625"/>
                </a:cubicBezTo>
                <a:lnTo>
                  <a:pt x="1990981" y="522243"/>
                </a:lnTo>
                <a:cubicBezTo>
                  <a:pt x="1990946" y="522424"/>
                  <a:pt x="1990845" y="522555"/>
                  <a:pt x="1990743" y="522686"/>
                </a:cubicBezTo>
                <a:lnTo>
                  <a:pt x="1987581" y="524854"/>
                </a:lnTo>
                <a:lnTo>
                  <a:pt x="1984881" y="528197"/>
                </a:lnTo>
                <a:lnTo>
                  <a:pt x="1980151" y="530089"/>
                </a:lnTo>
                <a:lnTo>
                  <a:pt x="1980069" y="530005"/>
                </a:lnTo>
                <a:cubicBezTo>
                  <a:pt x="1974010" y="534107"/>
                  <a:pt x="1966761" y="534282"/>
                  <a:pt x="1960937" y="530978"/>
                </a:cubicBezTo>
                <a:lnTo>
                  <a:pt x="1955264" y="526545"/>
                </a:lnTo>
                <a:cubicBezTo>
                  <a:pt x="1947973" y="518882"/>
                  <a:pt x="1948249" y="505665"/>
                  <a:pt x="1956098" y="495619"/>
                </a:cubicBezTo>
                <a:lnTo>
                  <a:pt x="1956471" y="495281"/>
                </a:lnTo>
                <a:lnTo>
                  <a:pt x="1957233" y="495877"/>
                </a:lnTo>
                <a:cubicBezTo>
                  <a:pt x="1956793" y="494244"/>
                  <a:pt x="1957553" y="493224"/>
                  <a:pt x="1958482" y="492173"/>
                </a:cubicBezTo>
                <a:cubicBezTo>
                  <a:pt x="1973908" y="474728"/>
                  <a:pt x="1986414" y="454442"/>
                  <a:pt x="1996335" y="432198"/>
                </a:cubicBezTo>
                <a:cubicBezTo>
                  <a:pt x="2058378" y="293098"/>
                  <a:pt x="1995911" y="130039"/>
                  <a:pt x="1856811" y="67997"/>
                </a:cubicBezTo>
                <a:cubicBezTo>
                  <a:pt x="1717711" y="5955"/>
                  <a:pt x="1554653" y="68422"/>
                  <a:pt x="1492610" y="207522"/>
                </a:cubicBezTo>
                <a:cubicBezTo>
                  <a:pt x="1430568" y="346622"/>
                  <a:pt x="1493036" y="509680"/>
                  <a:pt x="1632135" y="571722"/>
                </a:cubicBezTo>
                <a:cubicBezTo>
                  <a:pt x="1674779" y="590742"/>
                  <a:pt x="1719674" y="598061"/>
                  <a:pt x="1763118" y="593680"/>
                </a:cubicBezTo>
                <a:lnTo>
                  <a:pt x="1763235" y="594059"/>
                </a:lnTo>
                <a:cubicBezTo>
                  <a:pt x="1775135" y="590511"/>
                  <a:pt x="1787171" y="595008"/>
                  <a:pt x="1791616" y="604375"/>
                </a:cubicBezTo>
                <a:lnTo>
                  <a:pt x="1793716" y="611261"/>
                </a:lnTo>
                <a:cubicBezTo>
                  <a:pt x="1795243" y="621434"/>
                  <a:pt x="1787895" y="631799"/>
                  <a:pt x="1776172" y="635489"/>
                </a:cubicBezTo>
                <a:lnTo>
                  <a:pt x="1776562" y="636738"/>
                </a:lnTo>
                <a:cubicBezTo>
                  <a:pt x="1722979" y="643565"/>
                  <a:pt x="1667101" y="635498"/>
                  <a:pt x="1614211" y="611908"/>
                </a:cubicBezTo>
                <a:cubicBezTo>
                  <a:pt x="1452917" y="539967"/>
                  <a:pt x="1380483" y="350892"/>
                  <a:pt x="1452425" y="189598"/>
                </a:cubicBezTo>
                <a:cubicBezTo>
                  <a:pt x="1506381" y="68628"/>
                  <a:pt x="1626225" y="-2359"/>
                  <a:pt x="1750820" y="59"/>
                </a:cubicBezTo>
                <a:close/>
              </a:path>
            </a:pathLst>
          </a:custGeom>
          <a:solidFill>
            <a:schemeClr val="bg1"/>
          </a:solidFill>
          <a:ln w="9525">
            <a:noFill/>
          </a:ln>
        </p:spPr>
        <p:txBody>
          <a:bodyPr/>
          <a:p>
            <a:endParaRPr altLang="en-US" lang="zh-CN"/>
          </a:p>
        </p:txBody>
      </p:sp>
      <p:sp>
        <p:nvSpPr>
          <p:cNvPr id="1049542" name="闪电1 1211"/>
          <p:cNvSpPr/>
          <p:nvPr/>
        </p:nvSpPr>
        <p:spPr>
          <a:xfrm>
            <a:off x="2232025" y="1816100"/>
            <a:ext cx="111125" cy="165100"/>
          </a:xfrm>
          <a:custGeom>
            <a:avLst/>
            <a:ahLst/>
            <a:cxnLst>
              <a:cxn ang="0">
                <a:pos x="1273175" y="0"/>
              </a:cxn>
              <a:cxn ang="0">
                <a:pos x="27880" y="975731"/>
              </a:cxn>
              <a:cxn ang="0">
                <a:pos x="585475" y="1096537"/>
              </a:cxn>
              <a:cxn ang="0">
                <a:pos x="0" y="1905000"/>
              </a:cxn>
              <a:cxn ang="0">
                <a:pos x="1198830" y="975731"/>
              </a:cxn>
              <a:cxn ang="0">
                <a:pos x="678407" y="845634"/>
              </a:cxn>
              <a:cxn ang="0">
                <a:pos x="1273175" y="0"/>
              </a:cxn>
            </a:cxnLst>
            <a:rect l="0" t="0" r="0" b="0"/>
            <a:pathLst>
              <a:path w="1491342" h="2231572">
                <a:moveTo>
                  <a:pt x="1491342" y="0"/>
                </a:moveTo>
                <a:cubicBezTo>
                  <a:pt x="1364342" y="25400"/>
                  <a:pt x="166914" y="928914"/>
                  <a:pt x="32657" y="1143000"/>
                </a:cubicBezTo>
                <a:cubicBezTo>
                  <a:pt x="-101600" y="1357086"/>
                  <a:pt x="691243" y="1103086"/>
                  <a:pt x="685800" y="1284515"/>
                </a:cubicBezTo>
                <a:lnTo>
                  <a:pt x="0" y="2231572"/>
                </a:lnTo>
                <a:cubicBezTo>
                  <a:pt x="119743" y="2207986"/>
                  <a:pt x="1271814" y="1349829"/>
                  <a:pt x="1404257" y="1143000"/>
                </a:cubicBezTo>
                <a:cubicBezTo>
                  <a:pt x="1536700" y="936171"/>
                  <a:pt x="780143" y="1181100"/>
                  <a:pt x="794657" y="990600"/>
                </a:cubicBezTo>
                <a:lnTo>
                  <a:pt x="1491342" y="0"/>
                </a:lnTo>
                <a:close/>
              </a:path>
            </a:pathLst>
          </a:custGeom>
          <a:solidFill>
            <a:schemeClr val="bg1"/>
          </a:solidFill>
          <a:ln w="9525">
            <a:noFill/>
          </a:ln>
        </p:spPr>
        <p:txBody>
          <a:bodyPr/>
          <a:p>
            <a:endParaRPr altLang="en-US" lang="zh-CN"/>
          </a:p>
        </p:txBody>
      </p:sp>
      <p:sp>
        <p:nvSpPr>
          <p:cNvPr id="1049543" name="闪电2 1212"/>
          <p:cNvSpPr/>
          <p:nvPr/>
        </p:nvSpPr>
        <p:spPr>
          <a:xfrm>
            <a:off x="2665413" y="1816100"/>
            <a:ext cx="109537" cy="165100"/>
          </a:xfrm>
          <a:custGeom>
            <a:avLst/>
            <a:ahLst/>
            <a:cxnLst>
              <a:cxn ang="0">
                <a:pos x="1273175" y="0"/>
              </a:cxn>
              <a:cxn ang="0">
                <a:pos x="27880" y="975731"/>
              </a:cxn>
              <a:cxn ang="0">
                <a:pos x="585475" y="1096537"/>
              </a:cxn>
              <a:cxn ang="0">
                <a:pos x="0" y="1905000"/>
              </a:cxn>
              <a:cxn ang="0">
                <a:pos x="1198830" y="975731"/>
              </a:cxn>
              <a:cxn ang="0">
                <a:pos x="678407" y="845634"/>
              </a:cxn>
              <a:cxn ang="0">
                <a:pos x="1273175" y="0"/>
              </a:cxn>
            </a:cxnLst>
            <a:rect l="0" t="0" r="0" b="0"/>
            <a:pathLst>
              <a:path w="1491342" h="2231572">
                <a:moveTo>
                  <a:pt x="1491342" y="0"/>
                </a:moveTo>
                <a:lnTo>
                  <a:pt x="32657" y="1143000"/>
                </a:lnTo>
                <a:lnTo>
                  <a:pt x="685800" y="1284515"/>
                </a:lnTo>
                <a:lnTo>
                  <a:pt x="0" y="2231572"/>
                </a:lnTo>
                <a:lnTo>
                  <a:pt x="1404257" y="1143000"/>
                </a:lnTo>
                <a:lnTo>
                  <a:pt x="794657" y="990600"/>
                </a:lnTo>
                <a:lnTo>
                  <a:pt x="1491342" y="0"/>
                </a:lnTo>
                <a:close/>
              </a:path>
            </a:pathLst>
          </a:custGeom>
          <a:solidFill>
            <a:schemeClr val="bg1"/>
          </a:solidFill>
          <a:ln w="9525">
            <a:noFill/>
          </a:ln>
        </p:spPr>
        <p:txBody>
          <a:bodyPr/>
          <a:p>
            <a:endParaRPr altLang="en-US" lang="zh-CN"/>
          </a:p>
        </p:txBody>
      </p:sp>
      <p:sp>
        <p:nvSpPr>
          <p:cNvPr id="1049544" name="小人2 1213"/>
          <p:cNvSpPr/>
          <p:nvPr/>
        </p:nvSpPr>
        <p:spPr>
          <a:xfrm>
            <a:off x="3097213" y="1816100"/>
            <a:ext cx="84137" cy="165100"/>
          </a:xfrm>
          <a:custGeom>
            <a:avLst/>
            <a:ahLst/>
            <a:rect l="0" t="0" r="0" b="0"/>
            <a:pathLst>
              <a:path w="987290" h="1912712">
                <a:moveTo>
                  <a:pt x="287267" y="357754"/>
                </a:moveTo>
                <a:lnTo>
                  <a:pt x="696037" y="357754"/>
                </a:lnTo>
                <a:cubicBezTo>
                  <a:pt x="751531" y="357754"/>
                  <a:pt x="799531" y="389836"/>
                  <a:pt x="821308" y="437053"/>
                </a:cubicBezTo>
                <a:cubicBezTo>
                  <a:pt x="828839" y="444251"/>
                  <a:pt x="834170" y="453657"/>
                  <a:pt x="837118" y="464360"/>
                </a:cubicBezTo>
                <a:lnTo>
                  <a:pt x="984815" y="1000638"/>
                </a:lnTo>
                <a:cubicBezTo>
                  <a:pt x="994856" y="1037095"/>
                  <a:pt x="973441" y="1074789"/>
                  <a:pt x="936984" y="1084830"/>
                </a:cubicBezTo>
                <a:lnTo>
                  <a:pt x="936986" y="1084831"/>
                </a:lnTo>
                <a:cubicBezTo>
                  <a:pt x="901976" y="1094473"/>
                  <a:pt x="865826" y="1075107"/>
                  <a:pt x="854828" y="1041024"/>
                </a:cubicBezTo>
                <a:lnTo>
                  <a:pt x="726065" y="573497"/>
                </a:lnTo>
                <a:cubicBezTo>
                  <a:pt x="721080" y="555394"/>
                  <a:pt x="702362" y="544760"/>
                  <a:pt x="684259" y="549746"/>
                </a:cubicBezTo>
                <a:cubicBezTo>
                  <a:pt x="666156" y="554732"/>
                  <a:pt x="655522" y="573449"/>
                  <a:pt x="660508" y="591552"/>
                </a:cubicBezTo>
                <a:lnTo>
                  <a:pt x="852387" y="1288247"/>
                </a:lnTo>
                <a:lnTo>
                  <a:pt x="863126" y="1336447"/>
                </a:lnTo>
                <a:lnTo>
                  <a:pt x="679772" y="1336447"/>
                </a:lnTo>
                <a:lnTo>
                  <a:pt x="679772" y="1834130"/>
                </a:lnTo>
                <a:cubicBezTo>
                  <a:pt x="679772" y="1877529"/>
                  <a:pt x="644590" y="1912711"/>
                  <a:pt x="601191" y="1912711"/>
                </a:cubicBezTo>
                <a:cubicBezTo>
                  <a:pt x="557792" y="1912711"/>
                  <a:pt x="522610" y="1877529"/>
                  <a:pt x="522610" y="1834130"/>
                </a:cubicBezTo>
                <a:lnTo>
                  <a:pt x="522610" y="1336447"/>
                </a:lnTo>
                <a:lnTo>
                  <a:pt x="467841" y="1336447"/>
                </a:lnTo>
                <a:cubicBezTo>
                  <a:pt x="467841" y="1502738"/>
                  <a:pt x="467840" y="1669030"/>
                  <a:pt x="467840" y="1835321"/>
                </a:cubicBezTo>
                <a:cubicBezTo>
                  <a:pt x="467840" y="1878063"/>
                  <a:pt x="433191" y="1912712"/>
                  <a:pt x="390449" y="1912712"/>
                </a:cubicBezTo>
                <a:lnTo>
                  <a:pt x="390450" y="1912711"/>
                </a:lnTo>
                <a:cubicBezTo>
                  <a:pt x="347708" y="1912711"/>
                  <a:pt x="313059" y="1878062"/>
                  <a:pt x="313059" y="1835320"/>
                </a:cubicBezTo>
                <a:lnTo>
                  <a:pt x="313059" y="1336447"/>
                </a:lnTo>
                <a:lnTo>
                  <a:pt x="122692" y="1336447"/>
                </a:lnTo>
                <a:lnTo>
                  <a:pt x="327846" y="591552"/>
                </a:lnTo>
                <a:cubicBezTo>
                  <a:pt x="332832" y="573449"/>
                  <a:pt x="322198" y="554732"/>
                  <a:pt x="304095" y="549746"/>
                </a:cubicBezTo>
                <a:cubicBezTo>
                  <a:pt x="285992" y="544760"/>
                  <a:pt x="267275" y="555394"/>
                  <a:pt x="262289" y="573497"/>
                </a:cubicBezTo>
                <a:lnTo>
                  <a:pt x="176423" y="885270"/>
                </a:lnTo>
                <a:lnTo>
                  <a:pt x="176320" y="885144"/>
                </a:lnTo>
                <a:cubicBezTo>
                  <a:pt x="162379" y="935763"/>
                  <a:pt x="148437" y="986382"/>
                  <a:pt x="134496" y="1037001"/>
                </a:cubicBezTo>
                <a:cubicBezTo>
                  <a:pt x="124456" y="1073457"/>
                  <a:pt x="86761" y="1094872"/>
                  <a:pt x="50304" y="1084832"/>
                </a:cubicBezTo>
                <a:lnTo>
                  <a:pt x="50306" y="1084831"/>
                </a:lnTo>
                <a:cubicBezTo>
                  <a:pt x="13849" y="1074790"/>
                  <a:pt x="-7566" y="1037096"/>
                  <a:pt x="2475" y="1000639"/>
                </a:cubicBezTo>
                <a:lnTo>
                  <a:pt x="150173" y="464361"/>
                </a:lnTo>
                <a:lnTo>
                  <a:pt x="155370" y="454078"/>
                </a:lnTo>
                <a:cubicBezTo>
                  <a:pt x="172562" y="397845"/>
                  <a:pt x="225232" y="357754"/>
                  <a:pt x="287267" y="357754"/>
                </a:cubicBezTo>
                <a:close/>
                <a:moveTo>
                  <a:pt x="494320" y="0"/>
                </a:moveTo>
                <a:cubicBezTo>
                  <a:pt x="581276" y="0"/>
                  <a:pt x="651767" y="70491"/>
                  <a:pt x="651767" y="157447"/>
                </a:cubicBezTo>
                <a:cubicBezTo>
                  <a:pt x="651767" y="244403"/>
                  <a:pt x="581276" y="314894"/>
                  <a:pt x="494320" y="314894"/>
                </a:cubicBezTo>
                <a:cubicBezTo>
                  <a:pt x="407364" y="314894"/>
                  <a:pt x="336873" y="244403"/>
                  <a:pt x="336873" y="157447"/>
                </a:cubicBezTo>
                <a:cubicBezTo>
                  <a:pt x="336873" y="70491"/>
                  <a:pt x="407364" y="0"/>
                  <a:pt x="494320" y="0"/>
                </a:cubicBezTo>
                <a:close/>
              </a:path>
            </a:pathLst>
          </a:custGeom>
          <a:solidFill>
            <a:schemeClr val="bg1"/>
          </a:solidFill>
          <a:ln w="9525">
            <a:noFill/>
          </a:ln>
        </p:spPr>
        <p:txBody>
          <a:bodyPr/>
          <a:p>
            <a:endParaRPr altLang="en-US" lang="zh-CN"/>
          </a:p>
        </p:txBody>
      </p:sp>
      <p:sp>
        <p:nvSpPr>
          <p:cNvPr id="1049545" name="小人3 1214"/>
          <p:cNvSpPr/>
          <p:nvPr/>
        </p:nvSpPr>
        <p:spPr>
          <a:xfrm>
            <a:off x="5362575" y="1816100"/>
            <a:ext cx="68263" cy="165100"/>
          </a:xfrm>
          <a:custGeom>
            <a:avLst/>
            <a:ahLst/>
            <a:rect l="0" t="0" r="0" b="0"/>
            <a:pathLst>
              <a:path w="771525" h="1912713">
                <a:moveTo>
                  <a:pt x="143272" y="357755"/>
                </a:moveTo>
                <a:lnTo>
                  <a:pt x="628253" y="357755"/>
                </a:lnTo>
                <a:cubicBezTo>
                  <a:pt x="707380" y="357755"/>
                  <a:pt x="771525" y="421900"/>
                  <a:pt x="771525" y="501027"/>
                </a:cubicBezTo>
                <a:lnTo>
                  <a:pt x="771525" y="659703"/>
                </a:lnTo>
                <a:lnTo>
                  <a:pt x="771525" y="802652"/>
                </a:lnTo>
                <a:lnTo>
                  <a:pt x="771525" y="1017361"/>
                </a:lnTo>
                <a:cubicBezTo>
                  <a:pt x="771525" y="1058130"/>
                  <a:pt x="738475" y="1091180"/>
                  <a:pt x="697706" y="1091180"/>
                </a:cubicBezTo>
                <a:cubicBezTo>
                  <a:pt x="656937" y="1091180"/>
                  <a:pt x="623887" y="1058130"/>
                  <a:pt x="623887" y="1017361"/>
                </a:cubicBezTo>
                <a:lnTo>
                  <a:pt x="623887" y="659703"/>
                </a:lnTo>
                <a:lnTo>
                  <a:pt x="623888" y="659698"/>
                </a:lnTo>
                <a:lnTo>
                  <a:pt x="623888" y="571551"/>
                </a:lnTo>
                <a:cubicBezTo>
                  <a:pt x="623888" y="556427"/>
                  <a:pt x="611628" y="544167"/>
                  <a:pt x="596504" y="544167"/>
                </a:cubicBezTo>
                <a:cubicBezTo>
                  <a:pt x="581380" y="544167"/>
                  <a:pt x="569120" y="556427"/>
                  <a:pt x="569120" y="571551"/>
                </a:cubicBezTo>
                <a:lnTo>
                  <a:pt x="569120" y="945924"/>
                </a:lnTo>
                <a:lnTo>
                  <a:pt x="569119" y="945924"/>
                </a:lnTo>
                <a:lnTo>
                  <a:pt x="569119" y="1168521"/>
                </a:lnTo>
                <a:lnTo>
                  <a:pt x="569119" y="1172836"/>
                </a:lnTo>
                <a:lnTo>
                  <a:pt x="569119" y="1834131"/>
                </a:lnTo>
                <a:cubicBezTo>
                  <a:pt x="569119" y="1877530"/>
                  <a:pt x="533937" y="1912712"/>
                  <a:pt x="490538" y="1912712"/>
                </a:cubicBezTo>
                <a:cubicBezTo>
                  <a:pt x="447139" y="1912712"/>
                  <a:pt x="411957" y="1877530"/>
                  <a:pt x="411957" y="1834131"/>
                </a:cubicBezTo>
                <a:lnTo>
                  <a:pt x="411957" y="1233956"/>
                </a:lnTo>
                <a:lnTo>
                  <a:pt x="411957" y="1175047"/>
                </a:lnTo>
                <a:cubicBezTo>
                  <a:pt x="411957" y="1159923"/>
                  <a:pt x="399696" y="1147662"/>
                  <a:pt x="384572" y="1147662"/>
                </a:cubicBezTo>
                <a:cubicBezTo>
                  <a:pt x="369449" y="1147662"/>
                  <a:pt x="357188" y="1159922"/>
                  <a:pt x="357188" y="1175045"/>
                </a:cubicBezTo>
                <a:cubicBezTo>
                  <a:pt x="357188" y="1395138"/>
                  <a:pt x="357187" y="1615229"/>
                  <a:pt x="357187" y="1835322"/>
                </a:cubicBezTo>
                <a:cubicBezTo>
                  <a:pt x="357187" y="1878064"/>
                  <a:pt x="322538" y="1912713"/>
                  <a:pt x="279796" y="1912713"/>
                </a:cubicBezTo>
                <a:lnTo>
                  <a:pt x="279797" y="1912712"/>
                </a:lnTo>
                <a:cubicBezTo>
                  <a:pt x="237055" y="1912712"/>
                  <a:pt x="202406" y="1878063"/>
                  <a:pt x="202406" y="1835321"/>
                </a:cubicBezTo>
                <a:lnTo>
                  <a:pt x="202406" y="1167331"/>
                </a:lnTo>
                <a:lnTo>
                  <a:pt x="202407" y="1167326"/>
                </a:lnTo>
                <a:lnTo>
                  <a:pt x="202407" y="945924"/>
                </a:lnTo>
                <a:lnTo>
                  <a:pt x="202406" y="945924"/>
                </a:lnTo>
                <a:lnTo>
                  <a:pt x="202406" y="571551"/>
                </a:lnTo>
                <a:cubicBezTo>
                  <a:pt x="202406" y="556427"/>
                  <a:pt x="190146" y="544167"/>
                  <a:pt x="175022" y="544167"/>
                </a:cubicBezTo>
                <a:cubicBezTo>
                  <a:pt x="159898" y="544167"/>
                  <a:pt x="147638" y="556427"/>
                  <a:pt x="147638" y="571551"/>
                </a:cubicBezTo>
                <a:lnTo>
                  <a:pt x="147638" y="659703"/>
                </a:lnTo>
                <a:lnTo>
                  <a:pt x="147638" y="945924"/>
                </a:lnTo>
                <a:lnTo>
                  <a:pt x="147638" y="1017361"/>
                </a:lnTo>
                <a:cubicBezTo>
                  <a:pt x="147638" y="1058130"/>
                  <a:pt x="114588" y="1091180"/>
                  <a:pt x="73819" y="1091180"/>
                </a:cubicBezTo>
                <a:cubicBezTo>
                  <a:pt x="33050" y="1091180"/>
                  <a:pt x="0" y="1058130"/>
                  <a:pt x="0" y="1017361"/>
                </a:cubicBezTo>
                <a:lnTo>
                  <a:pt x="0" y="802652"/>
                </a:lnTo>
                <a:lnTo>
                  <a:pt x="0" y="659703"/>
                </a:lnTo>
                <a:lnTo>
                  <a:pt x="0" y="501027"/>
                </a:lnTo>
                <a:cubicBezTo>
                  <a:pt x="0" y="421900"/>
                  <a:pt x="64145" y="357755"/>
                  <a:pt x="143272" y="357755"/>
                </a:cubicBezTo>
                <a:close/>
                <a:moveTo>
                  <a:pt x="383667" y="0"/>
                </a:moveTo>
                <a:cubicBezTo>
                  <a:pt x="470623" y="0"/>
                  <a:pt x="541114" y="70491"/>
                  <a:pt x="541114" y="157447"/>
                </a:cubicBezTo>
                <a:cubicBezTo>
                  <a:pt x="541114" y="244403"/>
                  <a:pt x="470623" y="314894"/>
                  <a:pt x="383667" y="314894"/>
                </a:cubicBezTo>
                <a:cubicBezTo>
                  <a:pt x="296711" y="314894"/>
                  <a:pt x="226220" y="244403"/>
                  <a:pt x="226220" y="157447"/>
                </a:cubicBezTo>
                <a:cubicBezTo>
                  <a:pt x="226220" y="70491"/>
                  <a:pt x="296711" y="0"/>
                  <a:pt x="383667" y="0"/>
                </a:cubicBezTo>
                <a:close/>
              </a:path>
            </a:pathLst>
          </a:custGeom>
          <a:solidFill>
            <a:schemeClr val="bg1"/>
          </a:solidFill>
          <a:ln w="9525">
            <a:noFill/>
          </a:ln>
        </p:spPr>
        <p:txBody>
          <a:bodyPr/>
          <a:p>
            <a:endParaRPr altLang="en-US" lang="zh-CN"/>
          </a:p>
        </p:txBody>
      </p:sp>
      <p:sp>
        <p:nvSpPr>
          <p:cNvPr id="1049546" name="云2 1215"/>
          <p:cNvSpPr/>
          <p:nvPr/>
        </p:nvSpPr>
        <p:spPr>
          <a:xfrm>
            <a:off x="6724650" y="1814513"/>
            <a:ext cx="163513" cy="93662"/>
          </a:xfrm>
          <a:custGeom>
            <a:avLst/>
            <a:ahLst/>
            <a:rect l="0" t="0" r="0" b="0"/>
            <a:pathLst>
              <a:path w="2263730" h="1265688">
                <a:moveTo>
                  <a:pt x="905551" y="0"/>
                </a:moveTo>
                <a:cubicBezTo>
                  <a:pt x="964955" y="0"/>
                  <a:pt x="1021809" y="12275"/>
                  <a:pt x="1073606" y="36122"/>
                </a:cubicBezTo>
                <a:cubicBezTo>
                  <a:pt x="867772" y="107015"/>
                  <a:pt x="717264" y="277397"/>
                  <a:pt x="695253" y="481416"/>
                </a:cubicBezTo>
                <a:cubicBezTo>
                  <a:pt x="659529" y="464587"/>
                  <a:pt x="621677" y="456871"/>
                  <a:pt x="584749" y="459054"/>
                </a:cubicBezTo>
                <a:cubicBezTo>
                  <a:pt x="568316" y="460025"/>
                  <a:pt x="552067" y="462956"/>
                  <a:pt x="536229" y="467989"/>
                </a:cubicBezTo>
                <a:cubicBezTo>
                  <a:pt x="461080" y="491867"/>
                  <a:pt x="412084" y="557684"/>
                  <a:pt x="398547" y="640069"/>
                </a:cubicBezTo>
                <a:cubicBezTo>
                  <a:pt x="252469" y="690186"/>
                  <a:pt x="150529" y="805213"/>
                  <a:pt x="150529" y="939037"/>
                </a:cubicBezTo>
                <a:cubicBezTo>
                  <a:pt x="150529" y="1060859"/>
                  <a:pt x="235005" y="1167106"/>
                  <a:pt x="360867" y="1221858"/>
                </a:cubicBezTo>
                <a:cubicBezTo>
                  <a:pt x="258008" y="1163330"/>
                  <a:pt x="191624" y="1067577"/>
                  <a:pt x="191624" y="959585"/>
                </a:cubicBezTo>
                <a:cubicBezTo>
                  <a:pt x="191624" y="825761"/>
                  <a:pt x="293564" y="710734"/>
                  <a:pt x="439642" y="660617"/>
                </a:cubicBezTo>
                <a:cubicBezTo>
                  <a:pt x="453179" y="578232"/>
                  <a:pt x="502175" y="512415"/>
                  <a:pt x="577324" y="488537"/>
                </a:cubicBezTo>
                <a:cubicBezTo>
                  <a:pt x="593162" y="483504"/>
                  <a:pt x="609411" y="480573"/>
                  <a:pt x="625844" y="479602"/>
                </a:cubicBezTo>
                <a:cubicBezTo>
                  <a:pt x="662772" y="477419"/>
                  <a:pt x="700624" y="485135"/>
                  <a:pt x="736348" y="501964"/>
                </a:cubicBezTo>
                <a:cubicBezTo>
                  <a:pt x="765500" y="231754"/>
                  <a:pt x="1020053" y="20548"/>
                  <a:pt x="1329741" y="20548"/>
                </a:cubicBezTo>
                <a:cubicBezTo>
                  <a:pt x="1659087" y="20548"/>
                  <a:pt x="1926075" y="259418"/>
                  <a:pt x="1926075" y="554079"/>
                </a:cubicBezTo>
                <a:cubicBezTo>
                  <a:pt x="1926075" y="582788"/>
                  <a:pt x="1923540" y="610967"/>
                  <a:pt x="1917927" y="638343"/>
                </a:cubicBezTo>
                <a:cubicBezTo>
                  <a:pt x="2114194" y="662993"/>
                  <a:pt x="2263730" y="797503"/>
                  <a:pt x="2263730" y="959585"/>
                </a:cubicBezTo>
                <a:cubicBezTo>
                  <a:pt x="2263730" y="1100449"/>
                  <a:pt x="2150783" y="1220487"/>
                  <a:pt x="1992071" y="1265207"/>
                </a:cubicBezTo>
                <a:lnTo>
                  <a:pt x="1990321" y="1265688"/>
                </a:lnTo>
                <a:lnTo>
                  <a:pt x="465245" y="1265688"/>
                </a:lnTo>
                <a:lnTo>
                  <a:pt x="370547" y="1265688"/>
                </a:lnTo>
                <a:lnTo>
                  <a:pt x="351179" y="1263493"/>
                </a:lnTo>
                <a:cubicBezTo>
                  <a:pt x="343976" y="1265446"/>
                  <a:pt x="336631" y="1265688"/>
                  <a:pt x="329229" y="1265688"/>
                </a:cubicBezTo>
                <a:cubicBezTo>
                  <a:pt x="147401" y="1265688"/>
                  <a:pt x="0" y="1119441"/>
                  <a:pt x="0" y="939037"/>
                </a:cubicBezTo>
                <a:cubicBezTo>
                  <a:pt x="0" y="805213"/>
                  <a:pt x="81109" y="690186"/>
                  <a:pt x="197338" y="640069"/>
                </a:cubicBezTo>
                <a:cubicBezTo>
                  <a:pt x="208108" y="557684"/>
                  <a:pt x="247093" y="491867"/>
                  <a:pt x="306885" y="467989"/>
                </a:cubicBezTo>
                <a:cubicBezTo>
                  <a:pt x="319486" y="462956"/>
                  <a:pt x="332415" y="460025"/>
                  <a:pt x="345490" y="459054"/>
                </a:cubicBezTo>
                <a:cubicBezTo>
                  <a:pt x="374873" y="456871"/>
                  <a:pt x="404990" y="464587"/>
                  <a:pt x="433414" y="481416"/>
                </a:cubicBezTo>
                <a:cubicBezTo>
                  <a:pt x="456609" y="211206"/>
                  <a:pt x="659145" y="0"/>
                  <a:pt x="905551" y="0"/>
                </a:cubicBezTo>
                <a:close/>
              </a:path>
            </a:pathLst>
          </a:custGeom>
          <a:solidFill>
            <a:schemeClr val="bg1"/>
          </a:solidFill>
          <a:ln w="9525">
            <a:noFill/>
          </a:ln>
        </p:spPr>
        <p:txBody>
          <a:bodyPr/>
          <a:p>
            <a:endParaRPr altLang="en-US" lang="zh-CN"/>
          </a:p>
        </p:txBody>
      </p:sp>
      <p:sp>
        <p:nvSpPr>
          <p:cNvPr id="1049547" name="云3 1216"/>
          <p:cNvSpPr/>
          <p:nvPr/>
        </p:nvSpPr>
        <p:spPr>
          <a:xfrm>
            <a:off x="5749925" y="1814513"/>
            <a:ext cx="165100" cy="112712"/>
          </a:xfrm>
          <a:custGeom>
            <a:avLst/>
            <a:ahLst/>
            <a:rect l="0" t="0" r="0" b="0"/>
            <a:pathLst>
              <a:path w="3095883" h="2092590">
                <a:moveTo>
                  <a:pt x="1714326" y="115005"/>
                </a:moveTo>
                <a:cubicBezTo>
                  <a:pt x="1363633" y="115005"/>
                  <a:pt x="1067904" y="350339"/>
                  <a:pt x="980351" y="672716"/>
                </a:cubicBezTo>
                <a:cubicBezTo>
                  <a:pt x="1054204" y="688080"/>
                  <a:pt x="1123613" y="714214"/>
                  <a:pt x="1186949" y="749118"/>
                </a:cubicBezTo>
                <a:lnTo>
                  <a:pt x="1146949" y="851829"/>
                </a:lnTo>
                <a:cubicBezTo>
                  <a:pt x="1045110" y="792678"/>
                  <a:pt x="924045" y="759572"/>
                  <a:pt x="794454" y="759572"/>
                </a:cubicBezTo>
                <a:cubicBezTo>
                  <a:pt x="421493" y="759572"/>
                  <a:pt x="119149" y="1033787"/>
                  <a:pt x="119149" y="1372048"/>
                </a:cubicBezTo>
                <a:cubicBezTo>
                  <a:pt x="119149" y="1679144"/>
                  <a:pt x="368346" y="1933451"/>
                  <a:pt x="693810" y="1973790"/>
                </a:cubicBezTo>
                <a:lnTo>
                  <a:pt x="2644062" y="1973790"/>
                </a:lnTo>
                <a:cubicBezTo>
                  <a:pt x="2845151" y="1916500"/>
                  <a:pt x="2989619" y="1749402"/>
                  <a:pt x="2989619" y="1552531"/>
                </a:cubicBezTo>
                <a:cubicBezTo>
                  <a:pt x="2989619" y="1330357"/>
                  <a:pt x="2805628" y="1146101"/>
                  <a:pt x="2564544" y="1113415"/>
                </a:cubicBezTo>
                <a:cubicBezTo>
                  <a:pt x="2546404" y="1180567"/>
                  <a:pt x="2519482" y="1244124"/>
                  <a:pt x="2485002" y="1303018"/>
                </a:cubicBezTo>
                <a:lnTo>
                  <a:pt x="2377950" y="1260252"/>
                </a:lnTo>
                <a:cubicBezTo>
                  <a:pt x="2444874" y="1149958"/>
                  <a:pt x="2481419" y="1020296"/>
                  <a:pt x="2481419" y="882098"/>
                </a:cubicBezTo>
                <a:cubicBezTo>
                  <a:pt x="2481419" y="458444"/>
                  <a:pt x="2137980" y="115005"/>
                  <a:pt x="1714326" y="115005"/>
                </a:cubicBezTo>
                <a:close/>
                <a:moveTo>
                  <a:pt x="1714326" y="0"/>
                </a:moveTo>
                <a:cubicBezTo>
                  <a:pt x="2201495" y="0"/>
                  <a:pt x="2596424" y="394929"/>
                  <a:pt x="2596424" y="882098"/>
                </a:cubicBezTo>
                <a:cubicBezTo>
                  <a:pt x="2596424" y="929587"/>
                  <a:pt x="2592672" y="976199"/>
                  <a:pt x="2584027" y="1021384"/>
                </a:cubicBezTo>
                <a:cubicBezTo>
                  <a:pt x="2874515" y="1061994"/>
                  <a:pt x="3095883" y="1284452"/>
                  <a:pt x="3095883" y="1552530"/>
                </a:cubicBezTo>
                <a:cubicBezTo>
                  <a:pt x="3095883" y="1808471"/>
                  <a:pt x="2894108" y="2022828"/>
                  <a:pt x="2623005" y="2077281"/>
                </a:cubicBezTo>
                <a:cubicBezTo>
                  <a:pt x="2590159" y="2087878"/>
                  <a:pt x="2555435" y="2092590"/>
                  <a:pt x="2519757" y="2092590"/>
                </a:cubicBezTo>
                <a:lnTo>
                  <a:pt x="2483815" y="2092590"/>
                </a:lnTo>
                <a:lnTo>
                  <a:pt x="719703" y="2092590"/>
                </a:lnTo>
                <a:cubicBezTo>
                  <a:pt x="662513" y="2092590"/>
                  <a:pt x="607773" y="2080483"/>
                  <a:pt x="557775" y="2057460"/>
                </a:cubicBezTo>
                <a:cubicBezTo>
                  <a:pt x="234310" y="1968384"/>
                  <a:pt x="0" y="1695034"/>
                  <a:pt x="0" y="1372049"/>
                </a:cubicBezTo>
                <a:cubicBezTo>
                  <a:pt x="0" y="974105"/>
                  <a:pt x="355689" y="651508"/>
                  <a:pt x="794454" y="651508"/>
                </a:cubicBezTo>
                <a:lnTo>
                  <a:pt x="864744" y="655744"/>
                </a:lnTo>
                <a:lnTo>
                  <a:pt x="862837" y="654982"/>
                </a:lnTo>
                <a:cubicBezTo>
                  <a:pt x="962103" y="277743"/>
                  <a:pt x="1305780" y="0"/>
                  <a:pt x="1714326" y="0"/>
                </a:cubicBezTo>
                <a:close/>
              </a:path>
            </a:pathLst>
          </a:custGeom>
          <a:solidFill>
            <a:schemeClr val="bg1"/>
          </a:solidFill>
          <a:ln w="9525">
            <a:noFill/>
          </a:ln>
        </p:spPr>
        <p:txBody>
          <a:bodyPr/>
          <a:p>
            <a:endParaRPr altLang="en-US" lang="zh-CN"/>
          </a:p>
        </p:txBody>
      </p:sp>
      <p:sp>
        <p:nvSpPr>
          <p:cNvPr id="1049548" name="手提包 1217"/>
          <p:cNvSpPr/>
          <p:nvPr/>
        </p:nvSpPr>
        <p:spPr>
          <a:xfrm>
            <a:off x="303213" y="2322513"/>
            <a:ext cx="131762" cy="146050"/>
          </a:xfrm>
          <a:custGeom>
            <a:avLst/>
            <a:ahLst/>
            <a:rect l="0" t="0" r="0" b="0"/>
            <a:pathLst>
              <a:path w="479183" h="536596">
                <a:moveTo>
                  <a:pt x="58051" y="188299"/>
                </a:moveTo>
                <a:lnTo>
                  <a:pt x="421132" y="188299"/>
                </a:lnTo>
                <a:cubicBezTo>
                  <a:pt x="453193" y="188299"/>
                  <a:pt x="479183" y="214289"/>
                  <a:pt x="479183" y="246350"/>
                </a:cubicBezTo>
                <a:lnTo>
                  <a:pt x="479183" y="257105"/>
                </a:lnTo>
                <a:lnTo>
                  <a:pt x="479183" y="470074"/>
                </a:lnTo>
                <a:lnTo>
                  <a:pt x="479183" y="478545"/>
                </a:lnTo>
                <a:cubicBezTo>
                  <a:pt x="479183" y="510606"/>
                  <a:pt x="453193" y="536596"/>
                  <a:pt x="421132" y="536596"/>
                </a:cubicBezTo>
                <a:lnTo>
                  <a:pt x="58051" y="536596"/>
                </a:lnTo>
                <a:cubicBezTo>
                  <a:pt x="25990" y="536596"/>
                  <a:pt x="0" y="510606"/>
                  <a:pt x="0" y="478545"/>
                </a:cubicBezTo>
                <a:lnTo>
                  <a:pt x="0" y="470074"/>
                </a:lnTo>
                <a:lnTo>
                  <a:pt x="0" y="257105"/>
                </a:lnTo>
                <a:lnTo>
                  <a:pt x="0" y="246350"/>
                </a:lnTo>
                <a:cubicBezTo>
                  <a:pt x="0" y="214289"/>
                  <a:pt x="25990" y="188299"/>
                  <a:pt x="58051" y="188299"/>
                </a:cubicBezTo>
                <a:close/>
                <a:moveTo>
                  <a:pt x="239592" y="0"/>
                </a:moveTo>
                <a:cubicBezTo>
                  <a:pt x="323787" y="0"/>
                  <a:pt x="395928" y="65958"/>
                  <a:pt x="425920" y="159710"/>
                </a:cubicBezTo>
                <a:lnTo>
                  <a:pt x="403705" y="159710"/>
                </a:lnTo>
                <a:cubicBezTo>
                  <a:pt x="375551" y="78471"/>
                  <a:pt x="312624" y="22172"/>
                  <a:pt x="239592" y="22172"/>
                </a:cubicBezTo>
                <a:cubicBezTo>
                  <a:pt x="166559" y="22172"/>
                  <a:pt x="103632" y="78471"/>
                  <a:pt x="75478" y="159710"/>
                </a:cubicBezTo>
                <a:lnTo>
                  <a:pt x="53263" y="159710"/>
                </a:lnTo>
                <a:cubicBezTo>
                  <a:pt x="83255" y="65958"/>
                  <a:pt x="155396" y="0"/>
                  <a:pt x="239592" y="0"/>
                </a:cubicBezTo>
                <a:close/>
              </a:path>
            </a:pathLst>
          </a:custGeom>
          <a:solidFill>
            <a:schemeClr val="bg1"/>
          </a:solidFill>
          <a:ln w="9525">
            <a:noFill/>
          </a:ln>
        </p:spPr>
        <p:txBody>
          <a:bodyPr/>
          <a:p>
            <a:endParaRPr altLang="en-US" lang="zh-CN"/>
          </a:p>
        </p:txBody>
      </p:sp>
      <p:sp>
        <p:nvSpPr>
          <p:cNvPr id="1049549" name="视频 1218"/>
          <p:cNvSpPr/>
          <p:nvPr/>
        </p:nvSpPr>
        <p:spPr>
          <a:xfrm>
            <a:off x="757238" y="2322513"/>
            <a:ext cx="144462" cy="69850"/>
          </a:xfrm>
          <a:custGeom>
            <a:avLst/>
            <a:ahLst/>
            <a:rect l="0" t="0" r="0" b="0"/>
            <a:pathLst>
              <a:path w="893299" h="417236">
                <a:moveTo>
                  <a:pt x="823533" y="30778"/>
                </a:moveTo>
                <a:lnTo>
                  <a:pt x="823533" y="386609"/>
                </a:lnTo>
                <a:lnTo>
                  <a:pt x="643533" y="341609"/>
                </a:lnTo>
                <a:lnTo>
                  <a:pt x="643533" y="75778"/>
                </a:lnTo>
                <a:lnTo>
                  <a:pt x="823533" y="30778"/>
                </a:lnTo>
                <a:close/>
                <a:moveTo>
                  <a:pt x="839299" y="28693"/>
                </a:moveTo>
                <a:lnTo>
                  <a:pt x="893299" y="28693"/>
                </a:lnTo>
                <a:lnTo>
                  <a:pt x="893299" y="388693"/>
                </a:lnTo>
                <a:lnTo>
                  <a:pt x="839299" y="388693"/>
                </a:lnTo>
                <a:lnTo>
                  <a:pt x="839299" y="28693"/>
                </a:lnTo>
                <a:close/>
                <a:moveTo>
                  <a:pt x="69541" y="0"/>
                </a:moveTo>
                <a:lnTo>
                  <a:pt x="542459" y="0"/>
                </a:lnTo>
                <a:cubicBezTo>
                  <a:pt x="580865" y="0"/>
                  <a:pt x="612000" y="31135"/>
                  <a:pt x="612000" y="69541"/>
                </a:cubicBezTo>
                <a:lnTo>
                  <a:pt x="612000" y="347695"/>
                </a:lnTo>
                <a:cubicBezTo>
                  <a:pt x="612000" y="386101"/>
                  <a:pt x="580865" y="417236"/>
                  <a:pt x="542459" y="417236"/>
                </a:cubicBezTo>
                <a:lnTo>
                  <a:pt x="69541" y="417236"/>
                </a:lnTo>
                <a:cubicBezTo>
                  <a:pt x="31135" y="417236"/>
                  <a:pt x="0" y="386101"/>
                  <a:pt x="0" y="347695"/>
                </a:cubicBezTo>
                <a:lnTo>
                  <a:pt x="0" y="69541"/>
                </a:lnTo>
                <a:cubicBezTo>
                  <a:pt x="0" y="31135"/>
                  <a:pt x="31135" y="0"/>
                  <a:pt x="69541" y="0"/>
                </a:cubicBezTo>
                <a:close/>
              </a:path>
            </a:pathLst>
          </a:custGeom>
          <a:solidFill>
            <a:schemeClr val="bg1"/>
          </a:solidFill>
          <a:ln w="9525">
            <a:noFill/>
          </a:ln>
        </p:spPr>
        <p:txBody>
          <a:bodyPr/>
          <a:p>
            <a:endParaRPr altLang="en-US" lang="zh-CN"/>
          </a:p>
        </p:txBody>
      </p:sp>
      <p:sp>
        <p:nvSpPr>
          <p:cNvPr id="1049550" name="购物车3 1219"/>
          <p:cNvSpPr/>
          <p:nvPr/>
        </p:nvSpPr>
        <p:spPr>
          <a:xfrm>
            <a:off x="2051050" y="2322513"/>
            <a:ext cx="147638" cy="103187"/>
          </a:xfrm>
          <a:custGeom>
            <a:avLst/>
            <a:ahLst/>
            <a:rect l="0" t="0" r="0" b="0"/>
            <a:pathLst>
              <a:path w="1211637" h="857258">
                <a:moveTo>
                  <a:pt x="937021" y="713258"/>
                </a:moveTo>
                <a:cubicBezTo>
                  <a:pt x="976786" y="713258"/>
                  <a:pt x="1009021" y="745493"/>
                  <a:pt x="1009021" y="785258"/>
                </a:cubicBezTo>
                <a:cubicBezTo>
                  <a:pt x="1009021" y="825023"/>
                  <a:pt x="976786" y="857258"/>
                  <a:pt x="937021" y="857258"/>
                </a:cubicBezTo>
                <a:cubicBezTo>
                  <a:pt x="897256" y="857258"/>
                  <a:pt x="865021" y="825023"/>
                  <a:pt x="865021" y="785258"/>
                </a:cubicBezTo>
                <a:cubicBezTo>
                  <a:pt x="865021" y="745493"/>
                  <a:pt x="897256" y="713258"/>
                  <a:pt x="937021" y="713258"/>
                </a:cubicBezTo>
                <a:close/>
                <a:moveTo>
                  <a:pt x="568554" y="713258"/>
                </a:moveTo>
                <a:cubicBezTo>
                  <a:pt x="608319" y="713258"/>
                  <a:pt x="640554" y="745493"/>
                  <a:pt x="640554" y="785258"/>
                </a:cubicBezTo>
                <a:cubicBezTo>
                  <a:pt x="640554" y="825023"/>
                  <a:pt x="608319" y="857258"/>
                  <a:pt x="568554" y="857258"/>
                </a:cubicBezTo>
                <a:cubicBezTo>
                  <a:pt x="528789" y="857258"/>
                  <a:pt x="496554" y="825023"/>
                  <a:pt x="496554" y="785258"/>
                </a:cubicBezTo>
                <a:cubicBezTo>
                  <a:pt x="496554" y="745493"/>
                  <a:pt x="528789" y="713258"/>
                  <a:pt x="568554" y="713258"/>
                </a:cubicBezTo>
                <a:close/>
                <a:moveTo>
                  <a:pt x="238524" y="0"/>
                </a:moveTo>
                <a:lnTo>
                  <a:pt x="287824" y="4511"/>
                </a:lnTo>
                <a:lnTo>
                  <a:pt x="288000" y="4511"/>
                </a:lnTo>
                <a:lnTo>
                  <a:pt x="288001" y="4528"/>
                </a:lnTo>
                <a:lnTo>
                  <a:pt x="308028" y="6360"/>
                </a:lnTo>
                <a:lnTo>
                  <a:pt x="374622" y="197367"/>
                </a:lnTo>
                <a:lnTo>
                  <a:pt x="1211637" y="197367"/>
                </a:lnTo>
                <a:lnTo>
                  <a:pt x="1050402" y="681918"/>
                </a:lnTo>
                <a:lnTo>
                  <a:pt x="472773" y="681918"/>
                </a:lnTo>
                <a:lnTo>
                  <a:pt x="399476" y="461644"/>
                </a:lnTo>
                <a:lnTo>
                  <a:pt x="257414" y="54181"/>
                </a:lnTo>
                <a:lnTo>
                  <a:pt x="1" y="54181"/>
                </a:lnTo>
                <a:lnTo>
                  <a:pt x="0" y="4511"/>
                </a:lnTo>
                <a:lnTo>
                  <a:pt x="240097" y="4511"/>
                </a:lnTo>
                <a:lnTo>
                  <a:pt x="238524" y="0"/>
                </a:lnTo>
                <a:close/>
              </a:path>
            </a:pathLst>
          </a:custGeom>
          <a:solidFill>
            <a:schemeClr val="bg1"/>
          </a:solidFill>
          <a:ln w="9525">
            <a:noFill/>
          </a:ln>
        </p:spPr>
        <p:txBody>
          <a:bodyPr/>
          <a:p>
            <a:endParaRPr altLang="en-US" lang="zh-CN"/>
          </a:p>
        </p:txBody>
      </p:sp>
      <p:sp>
        <p:nvSpPr>
          <p:cNvPr id="1049551" name="定位 1220"/>
          <p:cNvSpPr/>
          <p:nvPr/>
        </p:nvSpPr>
        <p:spPr>
          <a:xfrm>
            <a:off x="1225550" y="2322513"/>
            <a:ext cx="82550" cy="147637"/>
          </a:xfrm>
          <a:custGeom>
            <a:avLst/>
            <a:ahLst/>
            <a:rect l="0" t="0" r="0" b="0"/>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a:solidFill>
            <a:schemeClr val="bg1"/>
          </a:solidFill>
          <a:ln w="9525">
            <a:noFill/>
          </a:ln>
        </p:spPr>
        <p:txBody>
          <a:bodyPr/>
          <a:p>
            <a:endParaRPr altLang="en-US" lang="zh-CN"/>
          </a:p>
        </p:txBody>
      </p:sp>
      <p:sp>
        <p:nvSpPr>
          <p:cNvPr id="1049552" name="小人5 1222"/>
          <p:cNvSpPr/>
          <p:nvPr/>
        </p:nvSpPr>
        <p:spPr>
          <a:xfrm>
            <a:off x="1630363" y="2322513"/>
            <a:ext cx="101600" cy="147637"/>
          </a:xfrm>
          <a:custGeom>
            <a:avLst/>
            <a:ahLst/>
            <a:rect l="0" t="0" r="0" b="0"/>
            <a:pathLst>
              <a:path w="973632" h="1420756">
                <a:moveTo>
                  <a:pt x="0" y="353991"/>
                </a:moveTo>
                <a:lnTo>
                  <a:pt x="154850" y="353991"/>
                </a:lnTo>
                <a:cubicBezTo>
                  <a:pt x="238822" y="440727"/>
                  <a:pt x="356556" y="494356"/>
                  <a:pt x="486816" y="494356"/>
                </a:cubicBezTo>
                <a:cubicBezTo>
                  <a:pt x="617076" y="494356"/>
                  <a:pt x="734810" y="440727"/>
                  <a:pt x="818783" y="353991"/>
                </a:cubicBezTo>
                <a:lnTo>
                  <a:pt x="973632" y="353991"/>
                </a:lnTo>
                <a:cubicBezTo>
                  <a:pt x="907705" y="453213"/>
                  <a:pt x="812228" y="531048"/>
                  <a:pt x="699701" y="574876"/>
                </a:cubicBezTo>
                <a:lnTo>
                  <a:pt x="847224" y="1060229"/>
                </a:lnTo>
                <a:lnTo>
                  <a:pt x="635284" y="1060229"/>
                </a:lnTo>
                <a:lnTo>
                  <a:pt x="635284" y="1385866"/>
                </a:lnTo>
                <a:cubicBezTo>
                  <a:pt x="635284" y="1405135"/>
                  <a:pt x="619663" y="1420756"/>
                  <a:pt x="600394" y="1420756"/>
                </a:cubicBezTo>
                <a:lnTo>
                  <a:pt x="562174" y="1420756"/>
                </a:lnTo>
                <a:cubicBezTo>
                  <a:pt x="542905" y="1420756"/>
                  <a:pt x="527284" y="1405135"/>
                  <a:pt x="527284" y="1385866"/>
                </a:cubicBezTo>
                <a:lnTo>
                  <a:pt x="527284" y="1060229"/>
                </a:lnTo>
                <a:lnTo>
                  <a:pt x="446348" y="1060229"/>
                </a:lnTo>
                <a:lnTo>
                  <a:pt x="446348" y="1385866"/>
                </a:lnTo>
                <a:cubicBezTo>
                  <a:pt x="446348" y="1405135"/>
                  <a:pt x="430727" y="1420756"/>
                  <a:pt x="411458" y="1420756"/>
                </a:cubicBezTo>
                <a:lnTo>
                  <a:pt x="373238" y="1420756"/>
                </a:lnTo>
                <a:cubicBezTo>
                  <a:pt x="353969" y="1420756"/>
                  <a:pt x="338348" y="1405135"/>
                  <a:pt x="338348" y="1385866"/>
                </a:cubicBezTo>
                <a:lnTo>
                  <a:pt x="338348" y="1060229"/>
                </a:lnTo>
                <a:lnTo>
                  <a:pt x="126408" y="1060229"/>
                </a:lnTo>
                <a:lnTo>
                  <a:pt x="273931" y="574876"/>
                </a:lnTo>
                <a:cubicBezTo>
                  <a:pt x="161405" y="531048"/>
                  <a:pt x="65927" y="453213"/>
                  <a:pt x="0" y="353991"/>
                </a:cubicBezTo>
                <a:close/>
                <a:moveTo>
                  <a:pt x="486816" y="0"/>
                </a:moveTo>
                <a:cubicBezTo>
                  <a:pt x="604876" y="0"/>
                  <a:pt x="700583" y="95707"/>
                  <a:pt x="700583" y="213767"/>
                </a:cubicBezTo>
                <a:cubicBezTo>
                  <a:pt x="700583" y="331827"/>
                  <a:pt x="604876" y="427534"/>
                  <a:pt x="486816" y="427534"/>
                </a:cubicBezTo>
                <a:cubicBezTo>
                  <a:pt x="368756" y="427534"/>
                  <a:pt x="273049" y="331827"/>
                  <a:pt x="273049" y="213767"/>
                </a:cubicBezTo>
                <a:cubicBezTo>
                  <a:pt x="273049" y="95707"/>
                  <a:pt x="368756" y="0"/>
                  <a:pt x="486816" y="0"/>
                </a:cubicBezTo>
                <a:close/>
              </a:path>
            </a:pathLst>
          </a:custGeom>
          <a:solidFill>
            <a:schemeClr val="bg1"/>
          </a:solidFill>
          <a:ln w="9525">
            <a:noFill/>
          </a:ln>
        </p:spPr>
        <p:txBody>
          <a:bodyPr/>
          <a:p>
            <a:endParaRPr altLang="en-US" lang="zh-CN"/>
          </a:p>
        </p:txBody>
      </p:sp>
      <p:sp>
        <p:nvSpPr>
          <p:cNvPr id="1049553" name="方形小人1 1223"/>
          <p:cNvSpPr/>
          <p:nvPr/>
        </p:nvSpPr>
        <p:spPr>
          <a:xfrm>
            <a:off x="2519363" y="2322513"/>
            <a:ext cx="147637" cy="87312"/>
          </a:xfrm>
          <a:custGeom>
            <a:avLst/>
            <a:ahLst/>
            <a:rect l="0" t="0" r="0" b="0"/>
            <a:pathLst>
              <a:path w="780204" h="588259">
                <a:moveTo>
                  <a:pt x="509321" y="370417"/>
                </a:moveTo>
                <a:cubicBezTo>
                  <a:pt x="526020" y="406136"/>
                  <a:pt x="559272" y="430234"/>
                  <a:pt x="597482" y="430234"/>
                </a:cubicBezTo>
                <a:cubicBezTo>
                  <a:pt x="635691" y="430234"/>
                  <a:pt x="668943" y="406136"/>
                  <a:pt x="685642" y="370417"/>
                </a:cubicBezTo>
                <a:cubicBezTo>
                  <a:pt x="737885" y="370549"/>
                  <a:pt x="780204" y="437894"/>
                  <a:pt x="780204" y="520944"/>
                </a:cubicBezTo>
                <a:lnTo>
                  <a:pt x="780204" y="588259"/>
                </a:lnTo>
                <a:lnTo>
                  <a:pt x="534065" y="588259"/>
                </a:lnTo>
                <a:lnTo>
                  <a:pt x="534065" y="494416"/>
                </a:lnTo>
                <a:cubicBezTo>
                  <a:pt x="534065" y="447998"/>
                  <a:pt x="524582" y="405100"/>
                  <a:pt x="506178" y="371433"/>
                </a:cubicBezTo>
                <a:cubicBezTo>
                  <a:pt x="507187" y="370450"/>
                  <a:pt x="508252" y="370420"/>
                  <a:pt x="509321" y="370417"/>
                </a:cubicBezTo>
                <a:close/>
                <a:moveTo>
                  <a:pt x="131827" y="284569"/>
                </a:moveTo>
                <a:cubicBezTo>
                  <a:pt x="155107" y="334364"/>
                  <a:pt x="201464" y="367959"/>
                  <a:pt x="254731" y="367959"/>
                </a:cubicBezTo>
                <a:cubicBezTo>
                  <a:pt x="307998" y="367959"/>
                  <a:pt x="354354" y="334364"/>
                  <a:pt x="377634" y="284569"/>
                </a:cubicBezTo>
                <a:cubicBezTo>
                  <a:pt x="450464" y="284753"/>
                  <a:pt x="509461" y="378637"/>
                  <a:pt x="509461" y="494416"/>
                </a:cubicBezTo>
                <a:lnTo>
                  <a:pt x="509461" y="588259"/>
                </a:lnTo>
                <a:lnTo>
                  <a:pt x="0" y="588259"/>
                </a:lnTo>
                <a:lnTo>
                  <a:pt x="0" y="494416"/>
                </a:lnTo>
                <a:cubicBezTo>
                  <a:pt x="0" y="378637"/>
                  <a:pt x="58997" y="284753"/>
                  <a:pt x="131827" y="284569"/>
                </a:cubicBezTo>
                <a:close/>
                <a:moveTo>
                  <a:pt x="597481" y="166291"/>
                </a:moveTo>
                <a:cubicBezTo>
                  <a:pt x="647665" y="166291"/>
                  <a:pt x="688347" y="217628"/>
                  <a:pt x="688347" y="280955"/>
                </a:cubicBezTo>
                <a:cubicBezTo>
                  <a:pt x="688347" y="344282"/>
                  <a:pt x="647665" y="395619"/>
                  <a:pt x="597481" y="395619"/>
                </a:cubicBezTo>
                <a:cubicBezTo>
                  <a:pt x="547298" y="395619"/>
                  <a:pt x="506616" y="344282"/>
                  <a:pt x="506616" y="280955"/>
                </a:cubicBezTo>
                <a:cubicBezTo>
                  <a:pt x="506616" y="217628"/>
                  <a:pt x="547298" y="166291"/>
                  <a:pt x="597481" y="166291"/>
                </a:cubicBezTo>
                <a:close/>
                <a:moveTo>
                  <a:pt x="254730" y="0"/>
                </a:moveTo>
                <a:cubicBezTo>
                  <a:pt x="324691" y="0"/>
                  <a:pt x="381405" y="71568"/>
                  <a:pt x="381405" y="159851"/>
                </a:cubicBezTo>
                <a:cubicBezTo>
                  <a:pt x="381405" y="248134"/>
                  <a:pt x="324691" y="319702"/>
                  <a:pt x="254730" y="319702"/>
                </a:cubicBezTo>
                <a:cubicBezTo>
                  <a:pt x="184770" y="319702"/>
                  <a:pt x="128056" y="248134"/>
                  <a:pt x="128056" y="159851"/>
                </a:cubicBezTo>
                <a:cubicBezTo>
                  <a:pt x="128056" y="71568"/>
                  <a:pt x="184770" y="0"/>
                  <a:pt x="254730" y="0"/>
                </a:cubicBezTo>
                <a:close/>
              </a:path>
            </a:pathLst>
          </a:custGeom>
          <a:solidFill>
            <a:schemeClr val="bg1"/>
          </a:solidFill>
          <a:ln w="9525">
            <a:noFill/>
          </a:ln>
        </p:spPr>
        <p:txBody>
          <a:bodyPr/>
          <a:p>
            <a:endParaRPr altLang="en-US" lang="zh-CN"/>
          </a:p>
        </p:txBody>
      </p:sp>
      <p:sp>
        <p:nvSpPr>
          <p:cNvPr id="1049554" name="方形小人2 1224"/>
          <p:cNvSpPr/>
          <p:nvPr/>
        </p:nvSpPr>
        <p:spPr>
          <a:xfrm>
            <a:off x="2989263" y="2322513"/>
            <a:ext cx="147637" cy="134937"/>
          </a:xfrm>
          <a:custGeom>
            <a:avLst/>
            <a:ahLst/>
            <a:rect l="0" t="0" r="0" b="0"/>
            <a:pathLst>
              <a:path w="1520415" h="1755576">
                <a:moveTo>
                  <a:pt x="393420" y="849255"/>
                </a:moveTo>
                <a:cubicBezTo>
                  <a:pt x="462894" y="997863"/>
                  <a:pt x="601240" y="1098122"/>
                  <a:pt x="760208" y="1098122"/>
                </a:cubicBezTo>
                <a:cubicBezTo>
                  <a:pt x="919176" y="1098122"/>
                  <a:pt x="1057521" y="997863"/>
                  <a:pt x="1126995" y="849255"/>
                </a:cubicBezTo>
                <a:cubicBezTo>
                  <a:pt x="1344348" y="849804"/>
                  <a:pt x="1520415" y="1129988"/>
                  <a:pt x="1520415" y="1475516"/>
                </a:cubicBezTo>
                <a:lnTo>
                  <a:pt x="1520415" y="1755576"/>
                </a:lnTo>
                <a:lnTo>
                  <a:pt x="0" y="1755576"/>
                </a:lnTo>
                <a:lnTo>
                  <a:pt x="0" y="1475516"/>
                </a:lnTo>
                <a:cubicBezTo>
                  <a:pt x="0" y="1129988"/>
                  <a:pt x="176067" y="849804"/>
                  <a:pt x="393420" y="849255"/>
                </a:cubicBezTo>
                <a:close/>
                <a:moveTo>
                  <a:pt x="760207" y="0"/>
                </a:moveTo>
                <a:cubicBezTo>
                  <a:pt x="968994" y="0"/>
                  <a:pt x="1138249" y="213584"/>
                  <a:pt x="1138249" y="477053"/>
                </a:cubicBezTo>
                <a:cubicBezTo>
                  <a:pt x="1138249" y="740522"/>
                  <a:pt x="968994" y="954106"/>
                  <a:pt x="760207" y="954106"/>
                </a:cubicBezTo>
                <a:cubicBezTo>
                  <a:pt x="551420" y="954106"/>
                  <a:pt x="382165" y="740522"/>
                  <a:pt x="382165" y="477053"/>
                </a:cubicBezTo>
                <a:cubicBezTo>
                  <a:pt x="382165" y="213584"/>
                  <a:pt x="551420" y="0"/>
                  <a:pt x="760207" y="0"/>
                </a:cubicBezTo>
                <a:close/>
              </a:path>
            </a:pathLst>
          </a:custGeom>
          <a:solidFill>
            <a:schemeClr val="bg1"/>
          </a:solidFill>
          <a:ln w="9525">
            <a:noFill/>
          </a:ln>
        </p:spPr>
        <p:txBody>
          <a:bodyPr/>
          <a:p>
            <a:endParaRPr altLang="en-US" lang="zh-CN"/>
          </a:p>
        </p:txBody>
      </p:sp>
      <p:sp>
        <p:nvSpPr>
          <p:cNvPr id="1049555" name="圆形小人1 1225"/>
          <p:cNvSpPr/>
          <p:nvPr/>
        </p:nvSpPr>
        <p:spPr>
          <a:xfrm>
            <a:off x="4392613" y="2322513"/>
            <a:ext cx="147637" cy="92075"/>
          </a:xfrm>
          <a:custGeom>
            <a:avLst/>
            <a:ahLst/>
            <a:rect l="0" t="0" r="0" b="0"/>
            <a:pathLst>
              <a:path w="683211" h="432048">
                <a:moveTo>
                  <a:pt x="512137" y="280189"/>
                </a:moveTo>
                <a:cubicBezTo>
                  <a:pt x="588167" y="280189"/>
                  <a:pt x="653655" y="340557"/>
                  <a:pt x="683040" y="427518"/>
                </a:cubicBezTo>
                <a:lnTo>
                  <a:pt x="683211" y="432048"/>
                </a:lnTo>
                <a:lnTo>
                  <a:pt x="518050" y="432048"/>
                </a:lnTo>
                <a:lnTo>
                  <a:pt x="517720" y="423301"/>
                </a:lnTo>
                <a:cubicBezTo>
                  <a:pt x="501526" y="375376"/>
                  <a:pt x="479652" y="331635"/>
                  <a:pt x="452572" y="294062"/>
                </a:cubicBezTo>
                <a:cubicBezTo>
                  <a:pt x="471023" y="284776"/>
                  <a:pt x="491179" y="280189"/>
                  <a:pt x="512137" y="280189"/>
                </a:cubicBezTo>
                <a:close/>
                <a:moveTo>
                  <a:pt x="242652" y="216651"/>
                </a:moveTo>
                <a:cubicBezTo>
                  <a:pt x="350494" y="216651"/>
                  <a:pt x="443383" y="302276"/>
                  <a:pt x="485063" y="425622"/>
                </a:cubicBezTo>
                <a:lnTo>
                  <a:pt x="485305" y="432048"/>
                </a:lnTo>
                <a:lnTo>
                  <a:pt x="0" y="432048"/>
                </a:lnTo>
                <a:lnTo>
                  <a:pt x="242" y="425623"/>
                </a:lnTo>
                <a:cubicBezTo>
                  <a:pt x="41922" y="302276"/>
                  <a:pt x="134811" y="216651"/>
                  <a:pt x="242652" y="216651"/>
                </a:cubicBezTo>
                <a:close/>
                <a:moveTo>
                  <a:pt x="512137" y="127447"/>
                </a:moveTo>
                <a:cubicBezTo>
                  <a:pt x="549644" y="127447"/>
                  <a:pt x="580050" y="157437"/>
                  <a:pt x="580050" y="194431"/>
                </a:cubicBezTo>
                <a:cubicBezTo>
                  <a:pt x="580050" y="231425"/>
                  <a:pt x="549644" y="261414"/>
                  <a:pt x="512137" y="261414"/>
                </a:cubicBezTo>
                <a:cubicBezTo>
                  <a:pt x="474630" y="261414"/>
                  <a:pt x="444224" y="231425"/>
                  <a:pt x="444224" y="194431"/>
                </a:cubicBezTo>
                <a:cubicBezTo>
                  <a:pt x="444224" y="157437"/>
                  <a:pt x="474630" y="127447"/>
                  <a:pt x="512137" y="127447"/>
                </a:cubicBezTo>
                <a:close/>
                <a:moveTo>
                  <a:pt x="242652" y="0"/>
                </a:moveTo>
                <a:cubicBezTo>
                  <a:pt x="295853" y="0"/>
                  <a:pt x="338980" y="42537"/>
                  <a:pt x="338980" y="95010"/>
                </a:cubicBezTo>
                <a:cubicBezTo>
                  <a:pt x="338980" y="147482"/>
                  <a:pt x="295853" y="190020"/>
                  <a:pt x="242652" y="190020"/>
                </a:cubicBezTo>
                <a:cubicBezTo>
                  <a:pt x="189452" y="190020"/>
                  <a:pt x="146324" y="147482"/>
                  <a:pt x="146324" y="95010"/>
                </a:cubicBezTo>
                <a:cubicBezTo>
                  <a:pt x="146324" y="42537"/>
                  <a:pt x="189452" y="0"/>
                  <a:pt x="242652" y="0"/>
                </a:cubicBezTo>
                <a:close/>
              </a:path>
            </a:pathLst>
          </a:custGeom>
          <a:solidFill>
            <a:schemeClr val="bg1"/>
          </a:solidFill>
          <a:ln w="9525">
            <a:noFill/>
          </a:ln>
        </p:spPr>
        <p:txBody>
          <a:bodyPr/>
          <a:p>
            <a:endParaRPr altLang="en-US" lang="zh-CN"/>
          </a:p>
        </p:txBody>
      </p:sp>
      <p:sp>
        <p:nvSpPr>
          <p:cNvPr id="1049556" name="圆形小人2 1226"/>
          <p:cNvSpPr/>
          <p:nvPr/>
        </p:nvSpPr>
        <p:spPr>
          <a:xfrm>
            <a:off x="3455988" y="2322513"/>
            <a:ext cx="147637" cy="131762"/>
          </a:xfrm>
          <a:custGeom>
            <a:avLst/>
            <a:ahLst/>
            <a:rect l="0" t="0" r="0" b="0"/>
            <a:pathLst>
              <a:path w="2096905" h="1866796">
                <a:moveTo>
                  <a:pt x="1048452" y="936104"/>
                </a:moveTo>
                <a:cubicBezTo>
                  <a:pt x="1514414" y="936104"/>
                  <a:pt x="1915768" y="1306075"/>
                  <a:pt x="2095857" y="1839030"/>
                </a:cubicBezTo>
                <a:lnTo>
                  <a:pt x="2096905" y="1866796"/>
                </a:lnTo>
                <a:lnTo>
                  <a:pt x="0" y="1866796"/>
                </a:lnTo>
                <a:lnTo>
                  <a:pt x="1048" y="1839032"/>
                </a:lnTo>
                <a:cubicBezTo>
                  <a:pt x="181136" y="1306076"/>
                  <a:pt x="582491" y="936104"/>
                  <a:pt x="1048452" y="936104"/>
                </a:cubicBezTo>
                <a:close/>
                <a:moveTo>
                  <a:pt x="1048452" y="0"/>
                </a:moveTo>
                <a:cubicBezTo>
                  <a:pt x="1278321" y="0"/>
                  <a:pt x="1464666" y="183796"/>
                  <a:pt x="1464666" y="410519"/>
                </a:cubicBezTo>
                <a:cubicBezTo>
                  <a:pt x="1464666" y="637242"/>
                  <a:pt x="1278321" y="821038"/>
                  <a:pt x="1048452" y="821038"/>
                </a:cubicBezTo>
                <a:cubicBezTo>
                  <a:pt x="818583" y="821038"/>
                  <a:pt x="632238" y="637242"/>
                  <a:pt x="632238" y="410519"/>
                </a:cubicBezTo>
                <a:cubicBezTo>
                  <a:pt x="632238" y="183796"/>
                  <a:pt x="818583" y="0"/>
                  <a:pt x="1048452" y="0"/>
                </a:cubicBezTo>
                <a:close/>
              </a:path>
            </a:pathLst>
          </a:custGeom>
          <a:solidFill>
            <a:schemeClr val="bg1"/>
          </a:solidFill>
          <a:ln w="9525">
            <a:noFill/>
          </a:ln>
        </p:spPr>
        <p:txBody>
          <a:bodyPr/>
          <a:p>
            <a:endParaRPr altLang="en-US" lang="zh-CN"/>
          </a:p>
        </p:txBody>
      </p:sp>
      <p:sp>
        <p:nvSpPr>
          <p:cNvPr id="1049557" name="勾1 1227"/>
          <p:cNvSpPr/>
          <p:nvPr/>
        </p:nvSpPr>
        <p:spPr>
          <a:xfrm>
            <a:off x="4859338" y="2322513"/>
            <a:ext cx="149225" cy="109537"/>
          </a:xfrm>
          <a:custGeom>
            <a:avLst/>
            <a:ahLst/>
            <a:rect l="0" t="0" r="0" b="0"/>
            <a:pathLst>
              <a:path w="1439795" h="1078336">
                <a:moveTo>
                  <a:pt x="1320032" y="0"/>
                </a:moveTo>
                <a:lnTo>
                  <a:pt x="1439795" y="108600"/>
                </a:lnTo>
                <a:lnTo>
                  <a:pt x="560454" y="1078336"/>
                </a:lnTo>
                <a:lnTo>
                  <a:pt x="0" y="570126"/>
                </a:lnTo>
                <a:lnTo>
                  <a:pt x="100041" y="459801"/>
                </a:lnTo>
                <a:lnTo>
                  <a:pt x="540731" y="859412"/>
                </a:lnTo>
                <a:lnTo>
                  <a:pt x="1320032" y="0"/>
                </a:lnTo>
                <a:close/>
              </a:path>
            </a:pathLst>
          </a:custGeom>
          <a:solidFill>
            <a:schemeClr val="bg1"/>
          </a:solidFill>
          <a:ln w="9525">
            <a:noFill/>
          </a:ln>
        </p:spPr>
        <p:txBody>
          <a:bodyPr/>
          <a:p>
            <a:endParaRPr altLang="en-US" lang="zh-CN"/>
          </a:p>
        </p:txBody>
      </p:sp>
      <p:sp>
        <p:nvSpPr>
          <p:cNvPr id="1049558" name="叉1 1228"/>
          <p:cNvSpPr/>
          <p:nvPr/>
        </p:nvSpPr>
        <p:spPr>
          <a:xfrm>
            <a:off x="6734175" y="2322513"/>
            <a:ext cx="146050" cy="128587"/>
          </a:xfrm>
          <a:custGeom>
            <a:avLst/>
            <a:ahLst/>
            <a:cxnLst>
              <a:cxn ang="0">
                <a:pos x="4690" y="0"/>
              </a:cxn>
              <a:cxn ang="0">
                <a:pos x="385634" y="0"/>
              </a:cxn>
              <a:cxn ang="0">
                <a:pos x="952500" y="615979"/>
              </a:cxn>
              <a:cxn ang="0">
                <a:pos x="1519369" y="0"/>
              </a:cxn>
              <a:cxn ang="0">
                <a:pos x="1900309" y="0"/>
              </a:cxn>
              <a:cxn ang="0">
                <a:pos x="1142972" y="822953"/>
              </a:cxn>
              <a:cxn ang="0">
                <a:pos x="1905000" y="1651000"/>
              </a:cxn>
              <a:cxn ang="0">
                <a:pos x="1524055" y="1651000"/>
              </a:cxn>
              <a:cxn ang="0">
                <a:pos x="952500" y="1029924"/>
              </a:cxn>
              <a:cxn ang="0">
                <a:pos x="380944" y="1651000"/>
              </a:cxn>
              <a:cxn ang="0">
                <a:pos x="0" y="1651000"/>
              </a:cxn>
              <a:cxn ang="0">
                <a:pos x="762027" y="822953"/>
              </a:cxn>
            </a:cxnLst>
            <a:rect l="0" t="0" r="0" b="0"/>
            <a:pathLst>
              <a:path w="1995084" h="1728192">
                <a:moveTo>
                  <a:pt x="4912" y="0"/>
                </a:moveTo>
                <a:lnTo>
                  <a:pt x="403870" y="0"/>
                </a:lnTo>
                <a:lnTo>
                  <a:pt x="997542" y="644779"/>
                </a:lnTo>
                <a:lnTo>
                  <a:pt x="1591217" y="0"/>
                </a:lnTo>
                <a:lnTo>
                  <a:pt x="1990171" y="0"/>
                </a:lnTo>
                <a:lnTo>
                  <a:pt x="1197021" y="861430"/>
                </a:lnTo>
                <a:lnTo>
                  <a:pt x="1995084" y="1728192"/>
                </a:lnTo>
                <a:lnTo>
                  <a:pt x="1596125" y="1728192"/>
                </a:lnTo>
                <a:lnTo>
                  <a:pt x="997542" y="1078078"/>
                </a:lnTo>
                <a:lnTo>
                  <a:pt x="398958" y="1728192"/>
                </a:lnTo>
                <a:lnTo>
                  <a:pt x="0" y="1728192"/>
                </a:lnTo>
                <a:lnTo>
                  <a:pt x="798062" y="861430"/>
                </a:lnTo>
                <a:lnTo>
                  <a:pt x="4912" y="0"/>
                </a:lnTo>
                <a:close/>
              </a:path>
            </a:pathLst>
          </a:custGeom>
          <a:solidFill>
            <a:schemeClr val="bg1"/>
          </a:solidFill>
          <a:ln w="9525">
            <a:noFill/>
          </a:ln>
        </p:spPr>
        <p:txBody>
          <a:bodyPr/>
          <a:p>
            <a:endParaRPr altLang="en-US" lang="zh-CN"/>
          </a:p>
        </p:txBody>
      </p:sp>
      <p:sp>
        <p:nvSpPr>
          <p:cNvPr id="1049559" name="勾3 1229"/>
          <p:cNvSpPr/>
          <p:nvPr/>
        </p:nvSpPr>
        <p:spPr>
          <a:xfrm>
            <a:off x="3924300" y="2322513"/>
            <a:ext cx="147638" cy="128587"/>
          </a:xfrm>
          <a:custGeom>
            <a:avLst/>
            <a:ahLst/>
            <a:cxnLst>
              <a:cxn ang="0">
                <a:pos x="1905000" y="65651"/>
              </a:cxn>
              <a:cxn ang="0">
                <a:pos x="1703294" y="205463"/>
              </a:cxn>
              <a:cxn ang="0">
                <a:pos x="1507191" y="363512"/>
              </a:cxn>
              <a:cxn ang="0">
                <a:pos x="1318092" y="538581"/>
              </a:cxn>
              <a:cxn ang="0">
                <a:pos x="1138798" y="731887"/>
              </a:cxn>
              <a:cxn ang="0">
                <a:pos x="970710" y="930055"/>
              </a:cxn>
              <a:cxn ang="0">
                <a:pos x="832037" y="1130655"/>
              </a:cxn>
              <a:cxn ang="0">
                <a:pos x="715776" y="1326392"/>
              </a:cxn>
              <a:cxn ang="0">
                <a:pos x="624728" y="1520914"/>
              </a:cxn>
              <a:cxn ang="0">
                <a:pos x="525276" y="1580486"/>
              </a:cxn>
              <a:cxn ang="0">
                <a:pos x="455239" y="1627901"/>
              </a:cxn>
              <a:cxn ang="0">
                <a:pos x="417419" y="1625469"/>
              </a:cxn>
              <a:cxn ang="0">
                <a:pos x="390805" y="1551308"/>
              </a:cxn>
              <a:cxn ang="0">
                <a:pos x="336176" y="1432163"/>
              </a:cxn>
              <a:cxn ang="0">
                <a:pos x="285750" y="1322745"/>
              </a:cxn>
              <a:cxn ang="0">
                <a:pos x="239526" y="1231563"/>
              </a:cxn>
              <a:cxn ang="0">
                <a:pos x="196103" y="1158618"/>
              </a:cxn>
              <a:cxn ang="0">
                <a:pos x="155482" y="1102693"/>
              </a:cxn>
              <a:cxn ang="0">
                <a:pos x="120463" y="1061357"/>
              </a:cxn>
              <a:cxn ang="0">
                <a:pos x="81243" y="1030963"/>
              </a:cxn>
              <a:cxn ang="0">
                <a:pos x="40621" y="1011511"/>
              </a:cxn>
              <a:cxn ang="0">
                <a:pos x="0" y="1003001"/>
              </a:cxn>
              <a:cxn ang="0">
                <a:pos x="53228" y="960449"/>
              </a:cxn>
              <a:cxn ang="0">
                <a:pos x="107857" y="930055"/>
              </a:cxn>
              <a:cxn ang="0">
                <a:pos x="152680" y="914250"/>
              </a:cxn>
              <a:cxn ang="0">
                <a:pos x="198904" y="906956"/>
              </a:cxn>
              <a:cxn ang="0">
                <a:pos x="257735" y="925192"/>
              </a:cxn>
              <a:cxn ang="0">
                <a:pos x="323570" y="979901"/>
              </a:cxn>
              <a:cxn ang="0">
                <a:pos x="388004" y="1067436"/>
              </a:cxn>
              <a:cxn ang="0">
                <a:pos x="458040" y="1191443"/>
              </a:cxn>
              <a:cxn ang="0">
                <a:pos x="572901" y="1193875"/>
              </a:cxn>
              <a:cxn ang="0">
                <a:pos x="710173" y="1000569"/>
              </a:cxn>
              <a:cxn ang="0">
                <a:pos x="861452" y="813342"/>
              </a:cxn>
              <a:cxn ang="0">
                <a:pos x="1025338" y="637057"/>
              </a:cxn>
              <a:cxn ang="0">
                <a:pos x="1203232" y="468067"/>
              </a:cxn>
              <a:cxn ang="0">
                <a:pos x="1385327" y="314881"/>
              </a:cxn>
              <a:cxn ang="0">
                <a:pos x="1574426" y="175069"/>
              </a:cxn>
              <a:cxn ang="0">
                <a:pos x="1764926" y="53493"/>
              </a:cxn>
            </a:cxnLst>
            <a:rect l="0" t="0" r="0" b="0"/>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bg1"/>
          </a:solidFill>
          <a:ln w="9525">
            <a:noFill/>
          </a:ln>
        </p:spPr>
        <p:txBody>
          <a:bodyPr/>
          <a:p>
            <a:endParaRPr altLang="en-US" lang="zh-CN"/>
          </a:p>
        </p:txBody>
      </p:sp>
      <p:sp>
        <p:nvSpPr>
          <p:cNvPr id="1049560" name="叉3 1230"/>
          <p:cNvSpPr/>
          <p:nvPr/>
        </p:nvSpPr>
        <p:spPr>
          <a:xfrm>
            <a:off x="5797550" y="2322513"/>
            <a:ext cx="146050" cy="128587"/>
          </a:xfrm>
          <a:custGeom>
            <a:avLst/>
            <a:ahLst/>
            <a:cxnLst>
              <a:cxn ang="0">
                <a:pos x="537882" y="182096"/>
              </a:cxn>
              <a:cxn ang="0">
                <a:pos x="661147" y="444313"/>
              </a:cxn>
              <a:cxn ang="0">
                <a:pos x="837640" y="696819"/>
              </a:cxn>
              <a:cxn ang="0">
                <a:pos x="1004327" y="598488"/>
              </a:cxn>
              <a:cxn ang="0">
                <a:pos x="1138798" y="454025"/>
              </a:cxn>
              <a:cxn ang="0">
                <a:pos x="1263463" y="342340"/>
              </a:cxn>
              <a:cxn ang="0">
                <a:pos x="1375522" y="263432"/>
              </a:cxn>
              <a:cxn ang="0">
                <a:pos x="1477776" y="213659"/>
              </a:cxn>
              <a:cxn ang="0">
                <a:pos x="1566022" y="197877"/>
              </a:cxn>
              <a:cxn ang="0">
                <a:pos x="1647265" y="213659"/>
              </a:cxn>
              <a:cxn ang="0">
                <a:pos x="1714500" y="258576"/>
              </a:cxn>
              <a:cxn ang="0">
                <a:pos x="1767728" y="326558"/>
              </a:cxn>
              <a:cxn ang="0">
                <a:pos x="1641662" y="433388"/>
              </a:cxn>
              <a:cxn ang="0">
                <a:pos x="1402136" y="610627"/>
              </a:cxn>
              <a:cxn ang="0">
                <a:pos x="1144401" y="859491"/>
              </a:cxn>
              <a:cxn ang="0">
                <a:pos x="1165412" y="1045229"/>
              </a:cxn>
              <a:cxn ang="0">
                <a:pos x="1290077" y="1156914"/>
              </a:cxn>
              <a:cxn ang="0">
                <a:pos x="1410540" y="1245534"/>
              </a:cxn>
              <a:cxn ang="0">
                <a:pos x="1526801" y="1308660"/>
              </a:cxn>
              <a:cxn ang="0">
                <a:pos x="1638860" y="1346293"/>
              </a:cxn>
              <a:cxn ang="0">
                <a:pos x="1746717" y="1357219"/>
              </a:cxn>
              <a:cxn ang="0">
                <a:pos x="1905000" y="1341438"/>
              </a:cxn>
              <a:cxn ang="0">
                <a:pos x="1861577" y="1420346"/>
              </a:cxn>
              <a:cxn ang="0">
                <a:pos x="1808349" y="1508965"/>
              </a:cxn>
              <a:cxn ang="0">
                <a:pos x="1762125" y="1569664"/>
              </a:cxn>
              <a:cxn ang="0">
                <a:pos x="1673879" y="1627935"/>
              </a:cxn>
              <a:cxn ang="0">
                <a:pos x="1550614" y="1638860"/>
              </a:cxn>
              <a:cxn ang="0">
                <a:pos x="1453963" y="1615795"/>
              </a:cxn>
              <a:cxn ang="0">
                <a:pos x="1346107" y="1564808"/>
              </a:cxn>
              <a:cxn ang="0">
                <a:pos x="1231246" y="1485900"/>
              </a:cxn>
              <a:cxn ang="0">
                <a:pos x="1103779" y="1380285"/>
              </a:cxn>
              <a:cxn ang="0">
                <a:pos x="969309" y="1245534"/>
              </a:cxn>
              <a:cxn ang="0">
                <a:pos x="795618" y="1262529"/>
              </a:cxn>
              <a:cxn ang="0">
                <a:pos x="682158" y="1392424"/>
              </a:cxn>
              <a:cxn ang="0">
                <a:pos x="577103" y="1496826"/>
              </a:cxn>
              <a:cxn ang="0">
                <a:pos x="480452" y="1574520"/>
              </a:cxn>
              <a:cxn ang="0">
                <a:pos x="395007" y="1625507"/>
              </a:cxn>
              <a:cxn ang="0">
                <a:pos x="319368" y="1648572"/>
              </a:cxn>
              <a:cxn ang="0">
                <a:pos x="277346" y="1648572"/>
              </a:cxn>
              <a:cxn ang="0">
                <a:pos x="175092" y="1610939"/>
              </a:cxn>
              <a:cxn ang="0">
                <a:pos x="70037" y="1516249"/>
              </a:cxn>
              <a:cxn ang="0">
                <a:pos x="23813" y="1425201"/>
              </a:cxn>
              <a:cxn ang="0">
                <a:pos x="81243" y="1432485"/>
              </a:cxn>
              <a:cxn ang="0">
                <a:pos x="172290" y="1417918"/>
              </a:cxn>
              <a:cxn ang="0">
                <a:pos x="271743" y="1379071"/>
              </a:cxn>
              <a:cxn ang="0">
                <a:pos x="373996" y="1311088"/>
              </a:cxn>
              <a:cxn ang="0">
                <a:pos x="483254" y="1215185"/>
              </a:cxn>
              <a:cxn ang="0">
                <a:pos x="593912" y="1095001"/>
              </a:cxn>
              <a:cxn ang="0">
                <a:pos x="652743" y="898338"/>
              </a:cxn>
              <a:cxn ang="0">
                <a:pos x="526676" y="750234"/>
              </a:cxn>
              <a:cxn ang="0">
                <a:pos x="424423" y="619125"/>
              </a:cxn>
              <a:cxn ang="0">
                <a:pos x="348783" y="505012"/>
              </a:cxn>
              <a:cxn ang="0">
                <a:pos x="301158" y="410322"/>
              </a:cxn>
              <a:cxn ang="0">
                <a:pos x="278746" y="330200"/>
              </a:cxn>
              <a:cxn ang="0">
                <a:pos x="289952" y="244008"/>
              </a:cxn>
              <a:cxn ang="0">
                <a:pos x="357188" y="129895"/>
              </a:cxn>
              <a:cxn ang="0">
                <a:pos x="483254" y="0"/>
              </a:cxn>
            </a:cxnLst>
            <a:rect l="0" t="0" r="0" b="0"/>
            <a:pathLst>
              <a:path w="1360" h="1360">
                <a:moveTo>
                  <a:pt x="345" y="0"/>
                </a:moveTo>
                <a:lnTo>
                  <a:pt x="363" y="75"/>
                </a:lnTo>
                <a:lnTo>
                  <a:pt x="384" y="150"/>
                </a:lnTo>
                <a:lnTo>
                  <a:pt x="409" y="223"/>
                </a:lnTo>
                <a:lnTo>
                  <a:pt x="439" y="295"/>
                </a:lnTo>
                <a:lnTo>
                  <a:pt x="472" y="366"/>
                </a:lnTo>
                <a:lnTo>
                  <a:pt x="510" y="435"/>
                </a:lnTo>
                <a:lnTo>
                  <a:pt x="552" y="504"/>
                </a:lnTo>
                <a:lnTo>
                  <a:pt x="598" y="574"/>
                </a:lnTo>
                <a:lnTo>
                  <a:pt x="629" y="614"/>
                </a:lnTo>
                <a:lnTo>
                  <a:pt x="685" y="539"/>
                </a:lnTo>
                <a:lnTo>
                  <a:pt x="717" y="493"/>
                </a:lnTo>
                <a:lnTo>
                  <a:pt x="750" y="451"/>
                </a:lnTo>
                <a:lnTo>
                  <a:pt x="783" y="410"/>
                </a:lnTo>
                <a:lnTo>
                  <a:pt x="813" y="374"/>
                </a:lnTo>
                <a:lnTo>
                  <a:pt x="844" y="341"/>
                </a:lnTo>
                <a:lnTo>
                  <a:pt x="873" y="311"/>
                </a:lnTo>
                <a:lnTo>
                  <a:pt x="902" y="282"/>
                </a:lnTo>
                <a:lnTo>
                  <a:pt x="930" y="257"/>
                </a:lnTo>
                <a:lnTo>
                  <a:pt x="957" y="236"/>
                </a:lnTo>
                <a:lnTo>
                  <a:pt x="982" y="217"/>
                </a:lnTo>
                <a:lnTo>
                  <a:pt x="1007" y="199"/>
                </a:lnTo>
                <a:lnTo>
                  <a:pt x="1032" y="186"/>
                </a:lnTo>
                <a:lnTo>
                  <a:pt x="1055" y="176"/>
                </a:lnTo>
                <a:lnTo>
                  <a:pt x="1076" y="169"/>
                </a:lnTo>
                <a:lnTo>
                  <a:pt x="1099" y="165"/>
                </a:lnTo>
                <a:lnTo>
                  <a:pt x="1118" y="163"/>
                </a:lnTo>
                <a:lnTo>
                  <a:pt x="1139" y="165"/>
                </a:lnTo>
                <a:lnTo>
                  <a:pt x="1157" y="169"/>
                </a:lnTo>
                <a:lnTo>
                  <a:pt x="1176" y="176"/>
                </a:lnTo>
                <a:lnTo>
                  <a:pt x="1191" y="184"/>
                </a:lnTo>
                <a:lnTo>
                  <a:pt x="1208" y="198"/>
                </a:lnTo>
                <a:lnTo>
                  <a:pt x="1224" y="213"/>
                </a:lnTo>
                <a:lnTo>
                  <a:pt x="1237" y="230"/>
                </a:lnTo>
                <a:lnTo>
                  <a:pt x="1251" y="249"/>
                </a:lnTo>
                <a:lnTo>
                  <a:pt x="1262" y="269"/>
                </a:lnTo>
                <a:lnTo>
                  <a:pt x="1278" y="292"/>
                </a:lnTo>
                <a:lnTo>
                  <a:pt x="1226" y="320"/>
                </a:lnTo>
                <a:lnTo>
                  <a:pt x="1172" y="357"/>
                </a:lnTo>
                <a:lnTo>
                  <a:pt x="1116" y="399"/>
                </a:lnTo>
                <a:lnTo>
                  <a:pt x="1059" y="447"/>
                </a:lnTo>
                <a:lnTo>
                  <a:pt x="1001" y="503"/>
                </a:lnTo>
                <a:lnTo>
                  <a:pt x="942" y="564"/>
                </a:lnTo>
                <a:lnTo>
                  <a:pt x="880" y="633"/>
                </a:lnTo>
                <a:lnTo>
                  <a:pt x="817" y="708"/>
                </a:lnTo>
                <a:lnTo>
                  <a:pt x="762" y="777"/>
                </a:lnTo>
                <a:lnTo>
                  <a:pt x="802" y="825"/>
                </a:lnTo>
                <a:lnTo>
                  <a:pt x="832" y="861"/>
                </a:lnTo>
                <a:lnTo>
                  <a:pt x="861" y="894"/>
                </a:lnTo>
                <a:lnTo>
                  <a:pt x="892" y="925"/>
                </a:lnTo>
                <a:lnTo>
                  <a:pt x="921" y="953"/>
                </a:lnTo>
                <a:lnTo>
                  <a:pt x="950" y="980"/>
                </a:lnTo>
                <a:lnTo>
                  <a:pt x="978" y="1003"/>
                </a:lnTo>
                <a:lnTo>
                  <a:pt x="1007" y="1026"/>
                </a:lnTo>
                <a:lnTo>
                  <a:pt x="1034" y="1045"/>
                </a:lnTo>
                <a:lnTo>
                  <a:pt x="1063" y="1063"/>
                </a:lnTo>
                <a:lnTo>
                  <a:pt x="1090" y="1078"/>
                </a:lnTo>
                <a:lnTo>
                  <a:pt x="1116" y="1090"/>
                </a:lnTo>
                <a:lnTo>
                  <a:pt x="1143" y="1101"/>
                </a:lnTo>
                <a:lnTo>
                  <a:pt x="1170" y="1109"/>
                </a:lnTo>
                <a:lnTo>
                  <a:pt x="1197" y="1114"/>
                </a:lnTo>
                <a:lnTo>
                  <a:pt x="1222" y="1118"/>
                </a:lnTo>
                <a:lnTo>
                  <a:pt x="1247" y="1118"/>
                </a:lnTo>
                <a:lnTo>
                  <a:pt x="1291" y="1116"/>
                </a:lnTo>
                <a:lnTo>
                  <a:pt x="1333" y="1111"/>
                </a:lnTo>
                <a:lnTo>
                  <a:pt x="1360" y="1105"/>
                </a:lnTo>
                <a:lnTo>
                  <a:pt x="1360" y="1105"/>
                </a:lnTo>
                <a:lnTo>
                  <a:pt x="1343" y="1141"/>
                </a:lnTo>
                <a:lnTo>
                  <a:pt x="1329" y="1170"/>
                </a:lnTo>
                <a:lnTo>
                  <a:pt x="1316" y="1197"/>
                </a:lnTo>
                <a:lnTo>
                  <a:pt x="1304" y="1222"/>
                </a:lnTo>
                <a:lnTo>
                  <a:pt x="1291" y="1243"/>
                </a:lnTo>
                <a:lnTo>
                  <a:pt x="1279" y="1262"/>
                </a:lnTo>
                <a:lnTo>
                  <a:pt x="1270" y="1279"/>
                </a:lnTo>
                <a:lnTo>
                  <a:pt x="1258" y="1293"/>
                </a:lnTo>
                <a:lnTo>
                  <a:pt x="1249" y="1304"/>
                </a:lnTo>
                <a:lnTo>
                  <a:pt x="1224" y="1325"/>
                </a:lnTo>
                <a:lnTo>
                  <a:pt x="1195" y="1341"/>
                </a:lnTo>
                <a:lnTo>
                  <a:pt x="1164" y="1348"/>
                </a:lnTo>
                <a:lnTo>
                  <a:pt x="1128" y="1352"/>
                </a:lnTo>
                <a:lnTo>
                  <a:pt x="1107" y="1350"/>
                </a:lnTo>
                <a:lnTo>
                  <a:pt x="1084" y="1347"/>
                </a:lnTo>
                <a:lnTo>
                  <a:pt x="1061" y="1341"/>
                </a:lnTo>
                <a:lnTo>
                  <a:pt x="1038" y="1331"/>
                </a:lnTo>
                <a:lnTo>
                  <a:pt x="1013" y="1320"/>
                </a:lnTo>
                <a:lnTo>
                  <a:pt x="988" y="1306"/>
                </a:lnTo>
                <a:lnTo>
                  <a:pt x="961" y="1289"/>
                </a:lnTo>
                <a:lnTo>
                  <a:pt x="934" y="1270"/>
                </a:lnTo>
                <a:lnTo>
                  <a:pt x="907" y="1249"/>
                </a:lnTo>
                <a:lnTo>
                  <a:pt x="879" y="1224"/>
                </a:lnTo>
                <a:lnTo>
                  <a:pt x="850" y="1199"/>
                </a:lnTo>
                <a:lnTo>
                  <a:pt x="819" y="1168"/>
                </a:lnTo>
                <a:lnTo>
                  <a:pt x="788" y="1137"/>
                </a:lnTo>
                <a:lnTo>
                  <a:pt x="758" y="1103"/>
                </a:lnTo>
                <a:lnTo>
                  <a:pt x="725" y="1067"/>
                </a:lnTo>
                <a:lnTo>
                  <a:pt x="692" y="1026"/>
                </a:lnTo>
                <a:lnTo>
                  <a:pt x="629" y="951"/>
                </a:lnTo>
                <a:lnTo>
                  <a:pt x="597" y="997"/>
                </a:lnTo>
                <a:lnTo>
                  <a:pt x="568" y="1040"/>
                </a:lnTo>
                <a:lnTo>
                  <a:pt x="541" y="1078"/>
                </a:lnTo>
                <a:lnTo>
                  <a:pt x="512" y="1114"/>
                </a:lnTo>
                <a:lnTo>
                  <a:pt x="487" y="1147"/>
                </a:lnTo>
                <a:lnTo>
                  <a:pt x="460" y="1180"/>
                </a:lnTo>
                <a:lnTo>
                  <a:pt x="435" y="1207"/>
                </a:lnTo>
                <a:lnTo>
                  <a:pt x="412" y="1233"/>
                </a:lnTo>
                <a:lnTo>
                  <a:pt x="387" y="1256"/>
                </a:lnTo>
                <a:lnTo>
                  <a:pt x="366" y="1279"/>
                </a:lnTo>
                <a:lnTo>
                  <a:pt x="343" y="1297"/>
                </a:lnTo>
                <a:lnTo>
                  <a:pt x="322" y="1314"/>
                </a:lnTo>
                <a:lnTo>
                  <a:pt x="303" y="1327"/>
                </a:lnTo>
                <a:lnTo>
                  <a:pt x="282" y="1339"/>
                </a:lnTo>
                <a:lnTo>
                  <a:pt x="265" y="1348"/>
                </a:lnTo>
                <a:lnTo>
                  <a:pt x="246" y="1354"/>
                </a:lnTo>
                <a:lnTo>
                  <a:pt x="228" y="1358"/>
                </a:lnTo>
                <a:lnTo>
                  <a:pt x="211" y="1360"/>
                </a:lnTo>
                <a:lnTo>
                  <a:pt x="211" y="1360"/>
                </a:lnTo>
                <a:lnTo>
                  <a:pt x="198" y="1358"/>
                </a:lnTo>
                <a:lnTo>
                  <a:pt x="173" y="1352"/>
                </a:lnTo>
                <a:lnTo>
                  <a:pt x="150" y="1343"/>
                </a:lnTo>
                <a:lnTo>
                  <a:pt x="125" y="1327"/>
                </a:lnTo>
                <a:lnTo>
                  <a:pt x="100" y="1306"/>
                </a:lnTo>
                <a:lnTo>
                  <a:pt x="75" y="1279"/>
                </a:lnTo>
                <a:lnTo>
                  <a:pt x="50" y="1249"/>
                </a:lnTo>
                <a:lnTo>
                  <a:pt x="25" y="1212"/>
                </a:lnTo>
                <a:lnTo>
                  <a:pt x="0" y="1170"/>
                </a:lnTo>
                <a:lnTo>
                  <a:pt x="17" y="1174"/>
                </a:lnTo>
                <a:lnTo>
                  <a:pt x="33" y="1178"/>
                </a:lnTo>
                <a:lnTo>
                  <a:pt x="46" y="1180"/>
                </a:lnTo>
                <a:lnTo>
                  <a:pt x="58" y="1180"/>
                </a:lnTo>
                <a:lnTo>
                  <a:pt x="79" y="1178"/>
                </a:lnTo>
                <a:lnTo>
                  <a:pt x="102" y="1174"/>
                </a:lnTo>
                <a:lnTo>
                  <a:pt x="123" y="1168"/>
                </a:lnTo>
                <a:lnTo>
                  <a:pt x="146" y="1161"/>
                </a:lnTo>
                <a:lnTo>
                  <a:pt x="171" y="1149"/>
                </a:lnTo>
                <a:lnTo>
                  <a:pt x="194" y="1136"/>
                </a:lnTo>
                <a:lnTo>
                  <a:pt x="219" y="1118"/>
                </a:lnTo>
                <a:lnTo>
                  <a:pt x="242" y="1101"/>
                </a:lnTo>
                <a:lnTo>
                  <a:pt x="267" y="1080"/>
                </a:lnTo>
                <a:lnTo>
                  <a:pt x="293" y="1055"/>
                </a:lnTo>
                <a:lnTo>
                  <a:pt x="318" y="1030"/>
                </a:lnTo>
                <a:lnTo>
                  <a:pt x="345" y="1001"/>
                </a:lnTo>
                <a:lnTo>
                  <a:pt x="370" y="971"/>
                </a:lnTo>
                <a:lnTo>
                  <a:pt x="397" y="938"/>
                </a:lnTo>
                <a:lnTo>
                  <a:pt x="424" y="902"/>
                </a:lnTo>
                <a:lnTo>
                  <a:pt x="453" y="863"/>
                </a:lnTo>
                <a:lnTo>
                  <a:pt x="504" y="790"/>
                </a:lnTo>
                <a:lnTo>
                  <a:pt x="466" y="740"/>
                </a:lnTo>
                <a:lnTo>
                  <a:pt x="434" y="698"/>
                </a:lnTo>
                <a:lnTo>
                  <a:pt x="405" y="658"/>
                </a:lnTo>
                <a:lnTo>
                  <a:pt x="376" y="618"/>
                </a:lnTo>
                <a:lnTo>
                  <a:pt x="349" y="581"/>
                </a:lnTo>
                <a:lnTo>
                  <a:pt x="326" y="545"/>
                </a:lnTo>
                <a:lnTo>
                  <a:pt x="303" y="510"/>
                </a:lnTo>
                <a:lnTo>
                  <a:pt x="284" y="478"/>
                </a:lnTo>
                <a:lnTo>
                  <a:pt x="267" y="447"/>
                </a:lnTo>
                <a:lnTo>
                  <a:pt x="249" y="416"/>
                </a:lnTo>
                <a:lnTo>
                  <a:pt x="236" y="389"/>
                </a:lnTo>
                <a:lnTo>
                  <a:pt x="224" y="363"/>
                </a:lnTo>
                <a:lnTo>
                  <a:pt x="215" y="338"/>
                </a:lnTo>
                <a:lnTo>
                  <a:pt x="209" y="315"/>
                </a:lnTo>
                <a:lnTo>
                  <a:pt x="203" y="293"/>
                </a:lnTo>
                <a:lnTo>
                  <a:pt x="199" y="272"/>
                </a:lnTo>
                <a:lnTo>
                  <a:pt x="199" y="255"/>
                </a:lnTo>
                <a:lnTo>
                  <a:pt x="201" y="228"/>
                </a:lnTo>
                <a:lnTo>
                  <a:pt x="207" y="201"/>
                </a:lnTo>
                <a:lnTo>
                  <a:pt x="219" y="173"/>
                </a:lnTo>
                <a:lnTo>
                  <a:pt x="236" y="140"/>
                </a:lnTo>
                <a:lnTo>
                  <a:pt x="255" y="107"/>
                </a:lnTo>
                <a:lnTo>
                  <a:pt x="280" y="73"/>
                </a:lnTo>
                <a:lnTo>
                  <a:pt x="311" y="38"/>
                </a:lnTo>
                <a:lnTo>
                  <a:pt x="345" y="0"/>
                </a:lnTo>
                <a:close/>
              </a:path>
            </a:pathLst>
          </a:custGeom>
          <a:solidFill>
            <a:schemeClr val="bg1"/>
          </a:solidFill>
          <a:ln w="9525">
            <a:noFill/>
          </a:ln>
        </p:spPr>
        <p:txBody>
          <a:bodyPr/>
          <a:p>
            <a:endParaRPr altLang="en-US" lang="zh-CN"/>
          </a:p>
        </p:txBody>
      </p:sp>
      <p:sp>
        <p:nvSpPr>
          <p:cNvPr id="1049561" name="勾2 1231"/>
          <p:cNvSpPr/>
          <p:nvPr/>
        </p:nvSpPr>
        <p:spPr>
          <a:xfrm>
            <a:off x="6264275" y="2322513"/>
            <a:ext cx="146050" cy="146050"/>
          </a:xfrm>
          <a:custGeom>
            <a:avLst/>
            <a:ahLst/>
            <a:cxnLst>
              <a:cxn ang="0">
                <a:pos x="116261" y="1784537"/>
              </a:cxn>
              <a:cxn ang="0">
                <a:pos x="1651467" y="268941"/>
              </a:cxn>
              <a:cxn ang="0">
                <a:pos x="1388129" y="542085"/>
              </a:cxn>
              <a:cxn ang="0">
                <a:pos x="1151404" y="846044"/>
              </a:cxn>
              <a:cxn ang="0">
                <a:pos x="1046349" y="1001526"/>
              </a:cxn>
              <a:cxn ang="0">
                <a:pos x="958103" y="1155607"/>
              </a:cxn>
              <a:cxn ang="0">
                <a:pos x="885265" y="1305485"/>
              </a:cxn>
              <a:cxn ang="0">
                <a:pos x="826434" y="1453963"/>
              </a:cxn>
              <a:cxn ang="0">
                <a:pos x="710173" y="1533805"/>
              </a:cxn>
              <a:cxn ang="0">
                <a:pos x="648540" y="1553415"/>
              </a:cxn>
              <a:cxn ang="0">
                <a:pos x="624728" y="1483379"/>
              </a:cxn>
              <a:cxn ang="0">
                <a:pos x="581305" y="1369919"/>
              </a:cxn>
              <a:cxn ang="0">
                <a:pos x="537882" y="1264864"/>
              </a:cxn>
              <a:cxn ang="0">
                <a:pos x="497261" y="1179419"/>
              </a:cxn>
              <a:cxn ang="0">
                <a:pos x="462243" y="1106581"/>
              </a:cxn>
              <a:cxn ang="0">
                <a:pos x="430026" y="1056154"/>
              </a:cxn>
              <a:cxn ang="0">
                <a:pos x="365592" y="986118"/>
              </a:cxn>
              <a:cxn ang="0">
                <a:pos x="295555" y="959504"/>
              </a:cxn>
              <a:cxn ang="0">
                <a:pos x="344581" y="918882"/>
              </a:cxn>
              <a:cxn ang="0">
                <a:pos x="388004" y="892268"/>
              </a:cxn>
              <a:cxn ang="0">
                <a:pos x="427224" y="872658"/>
              </a:cxn>
              <a:cxn ang="0">
                <a:pos x="465044" y="868456"/>
              </a:cxn>
              <a:cxn ang="0">
                <a:pos x="516871" y="886665"/>
              </a:cxn>
              <a:cxn ang="0">
                <a:pos x="570099" y="937092"/>
              </a:cxn>
              <a:cxn ang="0">
                <a:pos x="624728" y="1021136"/>
              </a:cxn>
              <a:cxn ang="0">
                <a:pos x="683559" y="1138798"/>
              </a:cxn>
              <a:cxn ang="0">
                <a:pos x="806824" y="1096776"/>
              </a:cxn>
              <a:cxn ang="0">
                <a:pos x="990320" y="827835"/>
              </a:cxn>
              <a:cxn ang="0">
                <a:pos x="1197629" y="574301"/>
              </a:cxn>
              <a:cxn ang="0">
                <a:pos x="1428750" y="338978"/>
              </a:cxn>
              <a:cxn ang="0">
                <a:pos x="116261" y="225518"/>
              </a:cxn>
              <a:cxn ang="0">
                <a:pos x="1872783" y="0"/>
              </a:cxn>
              <a:cxn ang="0">
                <a:pos x="1843368" y="110658"/>
              </a:cxn>
              <a:cxn ang="0">
                <a:pos x="1770529" y="1905000"/>
              </a:cxn>
              <a:cxn ang="0">
                <a:pos x="0" y="107857"/>
              </a:cxn>
              <a:cxn ang="0">
                <a:pos x="1794342" y="49026"/>
              </a:cxn>
              <a:cxn ang="0">
                <a:pos x="1872783" y="0"/>
              </a:cxn>
            </a:cxnLst>
            <a:rect l="0" t="0" r="0" b="0"/>
            <a:pathLst>
              <a:path w="1360" h="1360">
                <a:moveTo>
                  <a:pt x="83" y="161"/>
                </a:moveTo>
                <a:lnTo>
                  <a:pt x="83" y="1274"/>
                </a:lnTo>
                <a:lnTo>
                  <a:pt x="1179" y="1274"/>
                </a:lnTo>
                <a:lnTo>
                  <a:pt x="1179" y="192"/>
                </a:lnTo>
                <a:lnTo>
                  <a:pt x="1081" y="286"/>
                </a:lnTo>
                <a:lnTo>
                  <a:pt x="991" y="387"/>
                </a:lnTo>
                <a:lnTo>
                  <a:pt x="903" y="493"/>
                </a:lnTo>
                <a:lnTo>
                  <a:pt x="822" y="604"/>
                </a:lnTo>
                <a:lnTo>
                  <a:pt x="784" y="660"/>
                </a:lnTo>
                <a:lnTo>
                  <a:pt x="747" y="715"/>
                </a:lnTo>
                <a:lnTo>
                  <a:pt x="715" y="771"/>
                </a:lnTo>
                <a:lnTo>
                  <a:pt x="684" y="825"/>
                </a:lnTo>
                <a:lnTo>
                  <a:pt x="657" y="880"/>
                </a:lnTo>
                <a:lnTo>
                  <a:pt x="632" y="932"/>
                </a:lnTo>
                <a:lnTo>
                  <a:pt x="609" y="986"/>
                </a:lnTo>
                <a:lnTo>
                  <a:pt x="590" y="1038"/>
                </a:lnTo>
                <a:lnTo>
                  <a:pt x="551" y="1063"/>
                </a:lnTo>
                <a:lnTo>
                  <a:pt x="507" y="1095"/>
                </a:lnTo>
                <a:lnTo>
                  <a:pt x="469" y="1128"/>
                </a:lnTo>
                <a:lnTo>
                  <a:pt x="463" y="1109"/>
                </a:lnTo>
                <a:lnTo>
                  <a:pt x="455" y="1086"/>
                </a:lnTo>
                <a:lnTo>
                  <a:pt x="446" y="1059"/>
                </a:lnTo>
                <a:lnTo>
                  <a:pt x="434" y="1026"/>
                </a:lnTo>
                <a:lnTo>
                  <a:pt x="415" y="978"/>
                </a:lnTo>
                <a:lnTo>
                  <a:pt x="400" y="938"/>
                </a:lnTo>
                <a:lnTo>
                  <a:pt x="384" y="903"/>
                </a:lnTo>
                <a:lnTo>
                  <a:pt x="371" y="871"/>
                </a:lnTo>
                <a:lnTo>
                  <a:pt x="355" y="842"/>
                </a:lnTo>
                <a:lnTo>
                  <a:pt x="344" y="815"/>
                </a:lnTo>
                <a:lnTo>
                  <a:pt x="330" y="790"/>
                </a:lnTo>
                <a:lnTo>
                  <a:pt x="319" y="771"/>
                </a:lnTo>
                <a:lnTo>
                  <a:pt x="307" y="754"/>
                </a:lnTo>
                <a:lnTo>
                  <a:pt x="284" y="725"/>
                </a:lnTo>
                <a:lnTo>
                  <a:pt x="261" y="704"/>
                </a:lnTo>
                <a:lnTo>
                  <a:pt x="236" y="691"/>
                </a:lnTo>
                <a:lnTo>
                  <a:pt x="211" y="685"/>
                </a:lnTo>
                <a:lnTo>
                  <a:pt x="229" y="669"/>
                </a:lnTo>
                <a:lnTo>
                  <a:pt x="246" y="656"/>
                </a:lnTo>
                <a:lnTo>
                  <a:pt x="261" y="645"/>
                </a:lnTo>
                <a:lnTo>
                  <a:pt x="277" y="637"/>
                </a:lnTo>
                <a:lnTo>
                  <a:pt x="292" y="629"/>
                </a:lnTo>
                <a:lnTo>
                  <a:pt x="305" y="623"/>
                </a:lnTo>
                <a:lnTo>
                  <a:pt x="321" y="621"/>
                </a:lnTo>
                <a:lnTo>
                  <a:pt x="332" y="620"/>
                </a:lnTo>
                <a:lnTo>
                  <a:pt x="352" y="623"/>
                </a:lnTo>
                <a:lnTo>
                  <a:pt x="369" y="633"/>
                </a:lnTo>
                <a:lnTo>
                  <a:pt x="388" y="648"/>
                </a:lnTo>
                <a:lnTo>
                  <a:pt x="407" y="669"/>
                </a:lnTo>
                <a:lnTo>
                  <a:pt x="426" y="696"/>
                </a:lnTo>
                <a:lnTo>
                  <a:pt x="446" y="729"/>
                </a:lnTo>
                <a:lnTo>
                  <a:pt x="467" y="769"/>
                </a:lnTo>
                <a:lnTo>
                  <a:pt x="488" y="813"/>
                </a:lnTo>
                <a:lnTo>
                  <a:pt x="519" y="882"/>
                </a:lnTo>
                <a:lnTo>
                  <a:pt x="576" y="783"/>
                </a:lnTo>
                <a:lnTo>
                  <a:pt x="640" y="685"/>
                </a:lnTo>
                <a:lnTo>
                  <a:pt x="707" y="591"/>
                </a:lnTo>
                <a:lnTo>
                  <a:pt x="778" y="501"/>
                </a:lnTo>
                <a:lnTo>
                  <a:pt x="855" y="410"/>
                </a:lnTo>
                <a:lnTo>
                  <a:pt x="935" y="324"/>
                </a:lnTo>
                <a:lnTo>
                  <a:pt x="1020" y="242"/>
                </a:lnTo>
                <a:lnTo>
                  <a:pt x="1110" y="161"/>
                </a:lnTo>
                <a:lnTo>
                  <a:pt x="83" y="161"/>
                </a:lnTo>
                <a:lnTo>
                  <a:pt x="83" y="161"/>
                </a:lnTo>
                <a:close/>
                <a:moveTo>
                  <a:pt x="1337" y="0"/>
                </a:moveTo>
                <a:lnTo>
                  <a:pt x="1360" y="46"/>
                </a:lnTo>
                <a:lnTo>
                  <a:pt x="1316" y="79"/>
                </a:lnTo>
                <a:lnTo>
                  <a:pt x="1264" y="119"/>
                </a:lnTo>
                <a:lnTo>
                  <a:pt x="1264" y="1360"/>
                </a:lnTo>
                <a:lnTo>
                  <a:pt x="0" y="1360"/>
                </a:lnTo>
                <a:lnTo>
                  <a:pt x="0" y="77"/>
                </a:lnTo>
                <a:lnTo>
                  <a:pt x="1222" y="77"/>
                </a:lnTo>
                <a:lnTo>
                  <a:pt x="1281" y="35"/>
                </a:lnTo>
                <a:lnTo>
                  <a:pt x="1337" y="0"/>
                </a:lnTo>
                <a:lnTo>
                  <a:pt x="1337" y="0"/>
                </a:lnTo>
                <a:close/>
              </a:path>
            </a:pathLst>
          </a:custGeom>
          <a:solidFill>
            <a:schemeClr val="bg1"/>
          </a:solidFill>
          <a:ln w="9525">
            <a:noFill/>
          </a:ln>
        </p:spPr>
        <p:txBody>
          <a:bodyPr/>
          <a:p>
            <a:endParaRPr altLang="en-US" lang="zh-CN"/>
          </a:p>
        </p:txBody>
      </p:sp>
      <p:sp>
        <p:nvSpPr>
          <p:cNvPr id="1049562" name="叉2 1232"/>
          <p:cNvSpPr/>
          <p:nvPr/>
        </p:nvSpPr>
        <p:spPr>
          <a:xfrm>
            <a:off x="5329238" y="2322513"/>
            <a:ext cx="147637" cy="146050"/>
          </a:xfrm>
          <a:custGeom>
            <a:avLst/>
            <a:ahLst/>
            <a:cxnLst>
              <a:cxn ang="0">
                <a:pos x="645739" y="359989"/>
              </a:cxn>
              <a:cxn ang="0">
                <a:pos x="691963" y="488857"/>
              </a:cxn>
              <a:cxn ang="0">
                <a:pos x="750794" y="614923"/>
              </a:cxn>
              <a:cxn ang="0">
                <a:pos x="829235" y="736787"/>
              </a:cxn>
              <a:cxn ang="0">
                <a:pos x="903474" y="830636"/>
              </a:cxn>
              <a:cxn ang="0">
                <a:pos x="1022537" y="687761"/>
              </a:cxn>
              <a:cxn ang="0">
                <a:pos x="1140199" y="564496"/>
              </a:cxn>
              <a:cxn ang="0">
                <a:pos x="1248055" y="483254"/>
              </a:cxn>
              <a:cxn ang="0">
                <a:pos x="1340504" y="441232"/>
              </a:cxn>
              <a:cxn ang="0">
                <a:pos x="1417544" y="441232"/>
              </a:cxn>
              <a:cxn ang="0">
                <a:pos x="1481978" y="477651"/>
              </a:cxn>
              <a:cxn ang="0">
                <a:pos x="1516996" y="529478"/>
              </a:cxn>
              <a:cxn ang="0">
                <a:pos x="1481978" y="574301"/>
              </a:cxn>
              <a:cxn ang="0">
                <a:pos x="1378324" y="641537"/>
              </a:cxn>
              <a:cxn ang="0">
                <a:pos x="1264864" y="733985"/>
              </a:cxn>
              <a:cxn ang="0">
                <a:pos x="1148603" y="846044"/>
              </a:cxn>
              <a:cxn ang="0">
                <a:pos x="1033743" y="972110"/>
              </a:cxn>
              <a:cxn ang="0">
                <a:pos x="1130393" y="1074364"/>
              </a:cxn>
              <a:cxn ang="0">
                <a:pos x="1242452" y="1171015"/>
              </a:cxn>
              <a:cxn ang="0">
                <a:pos x="1350309" y="1235449"/>
              </a:cxn>
              <a:cxn ang="0">
                <a:pos x="1455364" y="1267665"/>
              </a:cxn>
              <a:cxn ang="0">
                <a:pos x="1560419" y="1267665"/>
              </a:cxn>
              <a:cxn ang="0">
                <a:pos x="1598239" y="1292879"/>
              </a:cxn>
              <a:cxn ang="0">
                <a:pos x="1568824" y="1346107"/>
              </a:cxn>
              <a:cxn ang="0">
                <a:pos x="1542210" y="1389529"/>
              </a:cxn>
              <a:cxn ang="0">
                <a:pos x="1516996" y="1421746"/>
              </a:cxn>
              <a:cxn ang="0">
                <a:pos x="1481978" y="1451162"/>
              </a:cxn>
              <a:cxn ang="0">
                <a:pos x="1423147" y="1472173"/>
              </a:cxn>
              <a:cxn ang="0">
                <a:pos x="1344706" y="1469371"/>
              </a:cxn>
              <a:cxn ang="0">
                <a:pos x="1253658" y="1434353"/>
              </a:cxn>
              <a:cxn ang="0">
                <a:pos x="1145801" y="1364316"/>
              </a:cxn>
              <a:cxn ang="0">
                <a:pos x="1028140" y="1257860"/>
              </a:cxn>
              <a:cxn ang="0">
                <a:pos x="903474" y="1126191"/>
              </a:cxn>
              <a:cxn ang="0">
                <a:pos x="815228" y="1241051"/>
              </a:cxn>
              <a:cxn ang="0">
                <a:pos x="707371" y="1360114"/>
              </a:cxn>
              <a:cxn ang="0">
                <a:pos x="613522" y="1437154"/>
              </a:cxn>
              <a:cxn ang="0">
                <a:pos x="532279" y="1477776"/>
              </a:cxn>
              <a:cxn ang="0">
                <a:pos x="473449" y="1480577"/>
              </a:cxn>
              <a:cxn ang="0">
                <a:pos x="423022" y="1459566"/>
              </a:cxn>
              <a:cxn ang="0">
                <a:pos x="371195" y="1418945"/>
              </a:cxn>
              <a:cxn ang="0">
                <a:pos x="320768" y="1357313"/>
              </a:cxn>
              <a:cxn ang="0">
                <a:pos x="324971" y="1322294"/>
              </a:cxn>
              <a:cxn ang="0">
                <a:pos x="390805" y="1319493"/>
              </a:cxn>
              <a:cxn ang="0">
                <a:pos x="481853" y="1287276"/>
              </a:cxn>
              <a:cxn ang="0">
                <a:pos x="578504" y="1217239"/>
              </a:cxn>
              <a:cxn ang="0">
                <a:pos x="680757" y="1112184"/>
              </a:cxn>
              <a:cxn ang="0">
                <a:pos x="783011" y="986118"/>
              </a:cxn>
              <a:cxn ang="0">
                <a:pos x="686360" y="868456"/>
              </a:cxn>
              <a:cxn ang="0">
                <a:pos x="586908" y="739588"/>
              </a:cxn>
              <a:cxn ang="0">
                <a:pos x="522474" y="634533"/>
              </a:cxn>
              <a:cxn ang="0">
                <a:pos x="490257" y="550489"/>
              </a:cxn>
              <a:cxn ang="0">
                <a:pos x="490257" y="494460"/>
              </a:cxn>
              <a:cxn ang="0">
                <a:pos x="505665" y="445434"/>
              </a:cxn>
              <a:cxn ang="0">
                <a:pos x="540684" y="389404"/>
              </a:cxn>
              <a:cxn ang="0">
                <a:pos x="595313" y="327772"/>
              </a:cxn>
              <a:cxn ang="0">
                <a:pos x="628930" y="295555"/>
              </a:cxn>
              <a:cxn ang="0">
                <a:pos x="128868" y="1776132"/>
              </a:cxn>
              <a:cxn ang="0">
                <a:pos x="1778934" y="126066"/>
              </a:cxn>
              <a:cxn ang="0">
                <a:pos x="128868" y="126066"/>
              </a:cxn>
              <a:cxn ang="0">
                <a:pos x="1905000" y="0"/>
              </a:cxn>
              <a:cxn ang="0">
                <a:pos x="0" y="1905000"/>
              </a:cxn>
              <a:cxn ang="0">
                <a:pos x="0" y="0"/>
              </a:cxn>
            </a:cxnLst>
            <a:rect l="0" t="0" r="0" b="0"/>
            <a:pathLst>
              <a:path w="1360" h="1360">
                <a:moveTo>
                  <a:pt x="449" y="211"/>
                </a:moveTo>
                <a:lnTo>
                  <a:pt x="461" y="257"/>
                </a:lnTo>
                <a:lnTo>
                  <a:pt x="474" y="303"/>
                </a:lnTo>
                <a:lnTo>
                  <a:pt x="494" y="349"/>
                </a:lnTo>
                <a:lnTo>
                  <a:pt x="513" y="395"/>
                </a:lnTo>
                <a:lnTo>
                  <a:pt x="536" y="439"/>
                </a:lnTo>
                <a:lnTo>
                  <a:pt x="563" y="481"/>
                </a:lnTo>
                <a:lnTo>
                  <a:pt x="592" y="526"/>
                </a:lnTo>
                <a:lnTo>
                  <a:pt x="624" y="568"/>
                </a:lnTo>
                <a:lnTo>
                  <a:pt x="645" y="593"/>
                </a:lnTo>
                <a:lnTo>
                  <a:pt x="684" y="547"/>
                </a:lnTo>
                <a:lnTo>
                  <a:pt x="730" y="491"/>
                </a:lnTo>
                <a:lnTo>
                  <a:pt x="774" y="443"/>
                </a:lnTo>
                <a:lnTo>
                  <a:pt x="814" y="403"/>
                </a:lnTo>
                <a:lnTo>
                  <a:pt x="855" y="370"/>
                </a:lnTo>
                <a:lnTo>
                  <a:pt x="891" y="345"/>
                </a:lnTo>
                <a:lnTo>
                  <a:pt x="924" y="326"/>
                </a:lnTo>
                <a:lnTo>
                  <a:pt x="957" y="315"/>
                </a:lnTo>
                <a:lnTo>
                  <a:pt x="985" y="311"/>
                </a:lnTo>
                <a:lnTo>
                  <a:pt x="1012" y="315"/>
                </a:lnTo>
                <a:lnTo>
                  <a:pt x="1035" y="326"/>
                </a:lnTo>
                <a:lnTo>
                  <a:pt x="1058" y="341"/>
                </a:lnTo>
                <a:lnTo>
                  <a:pt x="1076" y="366"/>
                </a:lnTo>
                <a:lnTo>
                  <a:pt x="1083" y="378"/>
                </a:lnTo>
                <a:lnTo>
                  <a:pt x="1095" y="391"/>
                </a:lnTo>
                <a:lnTo>
                  <a:pt x="1058" y="410"/>
                </a:lnTo>
                <a:lnTo>
                  <a:pt x="1022" y="432"/>
                </a:lnTo>
                <a:lnTo>
                  <a:pt x="984" y="458"/>
                </a:lnTo>
                <a:lnTo>
                  <a:pt x="943" y="489"/>
                </a:lnTo>
                <a:lnTo>
                  <a:pt x="903" y="524"/>
                </a:lnTo>
                <a:lnTo>
                  <a:pt x="862" y="562"/>
                </a:lnTo>
                <a:lnTo>
                  <a:pt x="820" y="604"/>
                </a:lnTo>
                <a:lnTo>
                  <a:pt x="776" y="652"/>
                </a:lnTo>
                <a:lnTo>
                  <a:pt x="738" y="694"/>
                </a:lnTo>
                <a:lnTo>
                  <a:pt x="765" y="725"/>
                </a:lnTo>
                <a:lnTo>
                  <a:pt x="807" y="767"/>
                </a:lnTo>
                <a:lnTo>
                  <a:pt x="847" y="806"/>
                </a:lnTo>
                <a:lnTo>
                  <a:pt x="887" y="836"/>
                </a:lnTo>
                <a:lnTo>
                  <a:pt x="926" y="861"/>
                </a:lnTo>
                <a:lnTo>
                  <a:pt x="964" y="882"/>
                </a:lnTo>
                <a:lnTo>
                  <a:pt x="1003" y="896"/>
                </a:lnTo>
                <a:lnTo>
                  <a:pt x="1039" y="905"/>
                </a:lnTo>
                <a:lnTo>
                  <a:pt x="1076" y="907"/>
                </a:lnTo>
                <a:lnTo>
                  <a:pt x="1114" y="905"/>
                </a:lnTo>
                <a:lnTo>
                  <a:pt x="1153" y="900"/>
                </a:lnTo>
                <a:lnTo>
                  <a:pt x="1141" y="923"/>
                </a:lnTo>
                <a:lnTo>
                  <a:pt x="1129" y="942"/>
                </a:lnTo>
                <a:lnTo>
                  <a:pt x="1120" y="961"/>
                </a:lnTo>
                <a:lnTo>
                  <a:pt x="1110" y="978"/>
                </a:lnTo>
                <a:lnTo>
                  <a:pt x="1101" y="992"/>
                </a:lnTo>
                <a:lnTo>
                  <a:pt x="1091" y="1005"/>
                </a:lnTo>
                <a:lnTo>
                  <a:pt x="1083" y="1015"/>
                </a:lnTo>
                <a:lnTo>
                  <a:pt x="1076" y="1024"/>
                </a:lnTo>
                <a:lnTo>
                  <a:pt x="1058" y="1036"/>
                </a:lnTo>
                <a:lnTo>
                  <a:pt x="1037" y="1045"/>
                </a:lnTo>
                <a:lnTo>
                  <a:pt x="1016" y="1051"/>
                </a:lnTo>
                <a:lnTo>
                  <a:pt x="991" y="1053"/>
                </a:lnTo>
                <a:lnTo>
                  <a:pt x="960" y="1049"/>
                </a:lnTo>
                <a:lnTo>
                  <a:pt x="930" y="1040"/>
                </a:lnTo>
                <a:lnTo>
                  <a:pt x="895" y="1024"/>
                </a:lnTo>
                <a:lnTo>
                  <a:pt x="857" y="1003"/>
                </a:lnTo>
                <a:lnTo>
                  <a:pt x="818" y="974"/>
                </a:lnTo>
                <a:lnTo>
                  <a:pt x="778" y="940"/>
                </a:lnTo>
                <a:lnTo>
                  <a:pt x="734" y="898"/>
                </a:lnTo>
                <a:lnTo>
                  <a:pt x="690" y="850"/>
                </a:lnTo>
                <a:lnTo>
                  <a:pt x="645" y="804"/>
                </a:lnTo>
                <a:lnTo>
                  <a:pt x="624" y="832"/>
                </a:lnTo>
                <a:lnTo>
                  <a:pt x="582" y="886"/>
                </a:lnTo>
                <a:lnTo>
                  <a:pt x="542" y="932"/>
                </a:lnTo>
                <a:lnTo>
                  <a:pt x="505" y="971"/>
                </a:lnTo>
                <a:lnTo>
                  <a:pt x="471" y="1001"/>
                </a:lnTo>
                <a:lnTo>
                  <a:pt x="438" y="1026"/>
                </a:lnTo>
                <a:lnTo>
                  <a:pt x="407" y="1043"/>
                </a:lnTo>
                <a:lnTo>
                  <a:pt x="380" y="1055"/>
                </a:lnTo>
                <a:lnTo>
                  <a:pt x="355" y="1059"/>
                </a:lnTo>
                <a:lnTo>
                  <a:pt x="338" y="1057"/>
                </a:lnTo>
                <a:lnTo>
                  <a:pt x="319" y="1051"/>
                </a:lnTo>
                <a:lnTo>
                  <a:pt x="302" y="1042"/>
                </a:lnTo>
                <a:lnTo>
                  <a:pt x="284" y="1028"/>
                </a:lnTo>
                <a:lnTo>
                  <a:pt x="265" y="1013"/>
                </a:lnTo>
                <a:lnTo>
                  <a:pt x="248" y="992"/>
                </a:lnTo>
                <a:lnTo>
                  <a:pt x="229" y="969"/>
                </a:lnTo>
                <a:lnTo>
                  <a:pt x="209" y="940"/>
                </a:lnTo>
                <a:lnTo>
                  <a:pt x="232" y="944"/>
                </a:lnTo>
                <a:lnTo>
                  <a:pt x="248" y="946"/>
                </a:lnTo>
                <a:lnTo>
                  <a:pt x="279" y="942"/>
                </a:lnTo>
                <a:lnTo>
                  <a:pt x="311" y="934"/>
                </a:lnTo>
                <a:lnTo>
                  <a:pt x="344" y="919"/>
                </a:lnTo>
                <a:lnTo>
                  <a:pt x="376" y="896"/>
                </a:lnTo>
                <a:lnTo>
                  <a:pt x="413" y="869"/>
                </a:lnTo>
                <a:lnTo>
                  <a:pt x="448" y="834"/>
                </a:lnTo>
                <a:lnTo>
                  <a:pt x="486" y="794"/>
                </a:lnTo>
                <a:lnTo>
                  <a:pt x="522" y="748"/>
                </a:lnTo>
                <a:lnTo>
                  <a:pt x="559" y="704"/>
                </a:lnTo>
                <a:lnTo>
                  <a:pt x="532" y="671"/>
                </a:lnTo>
                <a:lnTo>
                  <a:pt x="490" y="620"/>
                </a:lnTo>
                <a:lnTo>
                  <a:pt x="451" y="572"/>
                </a:lnTo>
                <a:lnTo>
                  <a:pt x="419" y="528"/>
                </a:lnTo>
                <a:lnTo>
                  <a:pt x="394" y="489"/>
                </a:lnTo>
                <a:lnTo>
                  <a:pt x="373" y="453"/>
                </a:lnTo>
                <a:lnTo>
                  <a:pt x="359" y="420"/>
                </a:lnTo>
                <a:lnTo>
                  <a:pt x="350" y="393"/>
                </a:lnTo>
                <a:lnTo>
                  <a:pt x="348" y="368"/>
                </a:lnTo>
                <a:lnTo>
                  <a:pt x="350" y="353"/>
                </a:lnTo>
                <a:lnTo>
                  <a:pt x="353" y="336"/>
                </a:lnTo>
                <a:lnTo>
                  <a:pt x="361" y="318"/>
                </a:lnTo>
                <a:lnTo>
                  <a:pt x="373" y="297"/>
                </a:lnTo>
                <a:lnTo>
                  <a:pt x="386" y="278"/>
                </a:lnTo>
                <a:lnTo>
                  <a:pt x="405" y="257"/>
                </a:lnTo>
                <a:lnTo>
                  <a:pt x="425" y="234"/>
                </a:lnTo>
                <a:lnTo>
                  <a:pt x="449" y="211"/>
                </a:lnTo>
                <a:lnTo>
                  <a:pt x="449" y="211"/>
                </a:lnTo>
                <a:close/>
                <a:moveTo>
                  <a:pt x="92" y="90"/>
                </a:moveTo>
                <a:lnTo>
                  <a:pt x="92" y="1268"/>
                </a:lnTo>
                <a:lnTo>
                  <a:pt x="1270" y="1268"/>
                </a:lnTo>
                <a:lnTo>
                  <a:pt x="1270" y="90"/>
                </a:lnTo>
                <a:lnTo>
                  <a:pt x="92" y="90"/>
                </a:lnTo>
                <a:lnTo>
                  <a:pt x="92" y="90"/>
                </a:lnTo>
                <a:close/>
                <a:moveTo>
                  <a:pt x="0" y="0"/>
                </a:moveTo>
                <a:lnTo>
                  <a:pt x="1360" y="0"/>
                </a:lnTo>
                <a:lnTo>
                  <a:pt x="1360" y="1360"/>
                </a:lnTo>
                <a:lnTo>
                  <a:pt x="0" y="1360"/>
                </a:lnTo>
                <a:lnTo>
                  <a:pt x="0" y="0"/>
                </a:lnTo>
                <a:lnTo>
                  <a:pt x="0" y="0"/>
                </a:lnTo>
                <a:close/>
              </a:path>
            </a:pathLst>
          </a:custGeom>
          <a:solidFill>
            <a:schemeClr val="bg1"/>
          </a:solidFill>
          <a:ln w="9525">
            <a:noFill/>
          </a:ln>
        </p:spPr>
        <p:txBody>
          <a:bodyPr/>
          <a:p>
            <a:endParaRPr altLang="en-US" lang="zh-CN"/>
          </a:p>
        </p:txBody>
      </p:sp>
      <p:sp>
        <p:nvSpPr>
          <p:cNvPr id="1049563" name="微软 812"/>
          <p:cNvSpPr/>
          <p:nvPr/>
        </p:nvSpPr>
        <p:spPr>
          <a:xfrm>
            <a:off x="1668463" y="2770188"/>
            <a:ext cx="219075" cy="223837"/>
          </a:xfrm>
          <a:custGeom>
            <a:avLst/>
            <a:ahLst/>
            <a:cxnLst>
              <a:cxn ang="0">
                <a:pos x="878003" y="1028685"/>
              </a:cxn>
              <a:cxn ang="0">
                <a:pos x="1882775" y="1037094"/>
              </a:cxn>
              <a:cxn ang="0">
                <a:pos x="1882775" y="1905000"/>
              </a:cxn>
              <a:cxn ang="0">
                <a:pos x="878003" y="1778873"/>
              </a:cxn>
              <a:cxn ang="0">
                <a:pos x="0" y="1015827"/>
              </a:cxn>
              <a:cxn ang="0">
                <a:pos x="718761" y="1028587"/>
              </a:cxn>
              <a:cxn ang="0">
                <a:pos x="718761" y="1756188"/>
              </a:cxn>
              <a:cxn ang="0">
                <a:pos x="0" y="1644947"/>
              </a:cxn>
              <a:cxn ang="0">
                <a:pos x="718761" y="159664"/>
              </a:cxn>
              <a:cxn ang="0">
                <a:pos x="718761" y="885394"/>
              </a:cxn>
              <a:cxn ang="0">
                <a:pos x="0" y="909759"/>
              </a:cxn>
              <a:cxn ang="0">
                <a:pos x="0" y="257126"/>
              </a:cxn>
              <a:cxn ang="0">
                <a:pos x="1882775" y="0"/>
              </a:cxn>
              <a:cxn ang="0">
                <a:pos x="1882775" y="873615"/>
              </a:cxn>
              <a:cxn ang="0">
                <a:pos x="880983" y="882178"/>
              </a:cxn>
              <a:cxn ang="0">
                <a:pos x="878003" y="627393"/>
              </a:cxn>
              <a:cxn ang="0">
                <a:pos x="878003" y="144760"/>
              </a:cxn>
            </a:cxnLst>
            <a:rect l="0" t="0" r="0" b="0"/>
            <a:pathLst>
              <a:path w="1879600" h="1901723">
                <a:moveTo>
                  <a:pt x="876522" y="1026915"/>
                </a:moveTo>
                <a:lnTo>
                  <a:pt x="1879600" y="1035310"/>
                </a:lnTo>
                <a:lnTo>
                  <a:pt x="1879600" y="1901723"/>
                </a:lnTo>
                <a:lnTo>
                  <a:pt x="876522" y="1775813"/>
                </a:lnTo>
                <a:lnTo>
                  <a:pt x="876522" y="1026915"/>
                </a:lnTo>
                <a:close/>
                <a:moveTo>
                  <a:pt x="0" y="1014080"/>
                </a:moveTo>
                <a:lnTo>
                  <a:pt x="717549" y="1026818"/>
                </a:lnTo>
                <a:lnTo>
                  <a:pt x="717549" y="1753167"/>
                </a:lnTo>
                <a:lnTo>
                  <a:pt x="0" y="1642117"/>
                </a:lnTo>
                <a:lnTo>
                  <a:pt x="0" y="1014080"/>
                </a:lnTo>
                <a:close/>
                <a:moveTo>
                  <a:pt x="717549" y="159389"/>
                </a:moveTo>
                <a:lnTo>
                  <a:pt x="717549" y="883871"/>
                </a:lnTo>
                <a:lnTo>
                  <a:pt x="0" y="908194"/>
                </a:lnTo>
                <a:lnTo>
                  <a:pt x="0" y="256684"/>
                </a:lnTo>
                <a:lnTo>
                  <a:pt x="717549" y="159389"/>
                </a:lnTo>
                <a:close/>
                <a:moveTo>
                  <a:pt x="1879600" y="0"/>
                </a:moveTo>
                <a:lnTo>
                  <a:pt x="1879600" y="872112"/>
                </a:lnTo>
                <a:lnTo>
                  <a:pt x="879497" y="880660"/>
                </a:lnTo>
                <a:lnTo>
                  <a:pt x="876522" y="626314"/>
                </a:lnTo>
                <a:lnTo>
                  <a:pt x="876522" y="144511"/>
                </a:lnTo>
                <a:lnTo>
                  <a:pt x="1879600" y="0"/>
                </a:lnTo>
                <a:close/>
              </a:path>
            </a:pathLst>
          </a:custGeom>
          <a:solidFill>
            <a:schemeClr val="bg1"/>
          </a:solidFill>
          <a:ln w="9525">
            <a:noFill/>
          </a:ln>
        </p:spPr>
        <p:txBody>
          <a:bodyPr/>
          <a:p>
            <a:endParaRPr altLang="en-US" lang="zh-CN"/>
          </a:p>
        </p:txBody>
      </p:sp>
      <p:sp>
        <p:nvSpPr>
          <p:cNvPr id="1049564" name="叶子 813"/>
          <p:cNvSpPr/>
          <p:nvPr/>
        </p:nvSpPr>
        <p:spPr>
          <a:xfrm>
            <a:off x="2141538" y="2770188"/>
            <a:ext cx="223837" cy="201612"/>
          </a:xfrm>
          <a:custGeom>
            <a:avLst/>
            <a:ahLst/>
            <a:cxnLst>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0" y="2147483646"/>
              </a:cxn>
            </a:cxnLst>
            <a:rect l="0" t="0" r="0" b="0"/>
            <a:pathLst>
              <a:path w="63" h="57">
                <a:moveTo>
                  <a:pt x="0" y="55"/>
                </a:moveTo>
                <a:cubicBezTo>
                  <a:pt x="0" y="55"/>
                  <a:pt x="0" y="57"/>
                  <a:pt x="4" y="57"/>
                </a:cubicBezTo>
                <a:cubicBezTo>
                  <a:pt x="3" y="54"/>
                  <a:pt x="11" y="45"/>
                  <a:pt x="11" y="45"/>
                </a:cubicBezTo>
                <a:cubicBezTo>
                  <a:pt x="11" y="45"/>
                  <a:pt x="25" y="54"/>
                  <a:pt x="40" y="39"/>
                </a:cubicBezTo>
                <a:cubicBezTo>
                  <a:pt x="54" y="23"/>
                  <a:pt x="44" y="11"/>
                  <a:pt x="63" y="0"/>
                </a:cubicBezTo>
                <a:cubicBezTo>
                  <a:pt x="17" y="10"/>
                  <a:pt x="7" y="24"/>
                  <a:pt x="8" y="43"/>
                </a:cubicBezTo>
                <a:cubicBezTo>
                  <a:pt x="12" y="34"/>
                  <a:pt x="24" y="22"/>
                  <a:pt x="34" y="17"/>
                </a:cubicBezTo>
                <a:cubicBezTo>
                  <a:pt x="17" y="29"/>
                  <a:pt x="5" y="47"/>
                  <a:pt x="0" y="55"/>
                </a:cubicBezTo>
                <a:close/>
              </a:path>
            </a:pathLst>
          </a:custGeom>
          <a:solidFill>
            <a:schemeClr val="bg1"/>
          </a:solidFill>
          <a:ln w="9525">
            <a:noFill/>
          </a:ln>
        </p:spPr>
        <p:txBody>
          <a:bodyPr/>
          <a:p>
            <a:endParaRPr altLang="en-US" lang="zh-CN"/>
          </a:p>
        </p:txBody>
      </p:sp>
      <p:sp>
        <p:nvSpPr>
          <p:cNvPr id="1049565" name="飞机1 814"/>
          <p:cNvSpPr/>
          <p:nvPr/>
        </p:nvSpPr>
        <p:spPr>
          <a:xfrm rot="10800000">
            <a:off x="714375" y="2770188"/>
            <a:ext cx="223838" cy="185737"/>
          </a:xfrm>
          <a:custGeom>
            <a:avLst/>
            <a:ahLst/>
            <a:cxnLst>
              <a:cxn ang="0">
                <a:pos x="2003" y="849"/>
              </a:cxn>
              <a:cxn ang="0">
                <a:pos x="2034" y="526"/>
              </a:cxn>
              <a:cxn ang="0">
                <a:pos x="1715" y="783"/>
              </a:cxn>
              <a:cxn ang="0">
                <a:pos x="1457" y="757"/>
              </a:cxn>
              <a:cxn ang="0">
                <a:pos x="1042" y="754"/>
              </a:cxn>
              <a:cxn ang="0">
                <a:pos x="1064" y="684"/>
              </a:cxn>
              <a:cxn ang="0">
                <a:pos x="1091" y="600"/>
              </a:cxn>
              <a:cxn ang="0">
                <a:pos x="1142" y="457"/>
              </a:cxn>
              <a:cxn ang="0">
                <a:pos x="1160" y="426"/>
              </a:cxn>
              <a:cxn ang="0">
                <a:pos x="1293" y="323"/>
              </a:cxn>
              <a:cxn ang="0">
                <a:pos x="1307" y="178"/>
              </a:cxn>
              <a:cxn ang="0">
                <a:pos x="1396" y="44"/>
              </a:cxn>
              <a:cxn ang="0">
                <a:pos x="1471" y="26"/>
              </a:cxn>
              <a:cxn ang="0">
                <a:pos x="1469" y="8"/>
              </a:cxn>
              <a:cxn ang="0">
                <a:pos x="1373" y="0"/>
              </a:cxn>
              <a:cxn ang="0">
                <a:pos x="1281" y="17"/>
              </a:cxn>
              <a:cxn ang="0">
                <a:pos x="1012" y="228"/>
              </a:cxn>
              <a:cxn ang="0">
                <a:pos x="926" y="284"/>
              </a:cxn>
              <a:cxn ang="0">
                <a:pos x="1008" y="312"/>
              </a:cxn>
              <a:cxn ang="0">
                <a:pos x="842" y="496"/>
              </a:cxn>
              <a:cxn ang="0">
                <a:pos x="695" y="508"/>
              </a:cxn>
              <a:cxn ang="0">
                <a:pos x="759" y="564"/>
              </a:cxn>
              <a:cxn ang="0">
                <a:pos x="605" y="754"/>
              </a:cxn>
              <a:cxn ang="0">
                <a:pos x="308" y="755"/>
              </a:cxn>
              <a:cxn ang="0">
                <a:pos x="21" y="820"/>
              </a:cxn>
              <a:cxn ang="0">
                <a:pos x="86" y="910"/>
              </a:cxn>
              <a:cxn ang="0">
                <a:pos x="367" y="947"/>
              </a:cxn>
              <a:cxn ang="0">
                <a:pos x="613" y="956"/>
              </a:cxn>
              <a:cxn ang="0">
                <a:pos x="722" y="1142"/>
              </a:cxn>
              <a:cxn ang="0">
                <a:pos x="722" y="1224"/>
              </a:cxn>
              <a:cxn ang="0">
                <a:pos x="877" y="1242"/>
              </a:cxn>
              <a:cxn ang="0">
                <a:pos x="996" y="1396"/>
              </a:cxn>
              <a:cxn ang="0">
                <a:pos x="932" y="1452"/>
              </a:cxn>
              <a:cxn ang="0">
                <a:pos x="1077" y="1466"/>
              </a:cxn>
              <a:cxn ang="0">
                <a:pos x="1304" y="1687"/>
              </a:cxn>
              <a:cxn ang="0">
                <a:pos x="1395" y="1696"/>
              </a:cxn>
              <a:cxn ang="0">
                <a:pos x="1492" y="1682"/>
              </a:cxn>
              <a:cxn ang="0">
                <a:pos x="1442" y="1666"/>
              </a:cxn>
              <a:cxn ang="0">
                <a:pos x="1382" y="1637"/>
              </a:cxn>
              <a:cxn ang="0">
                <a:pos x="1291" y="1496"/>
              </a:cxn>
              <a:cxn ang="0">
                <a:pos x="1205" y="1352"/>
              </a:cxn>
              <a:cxn ang="0">
                <a:pos x="1226" y="1273"/>
              </a:cxn>
              <a:cxn ang="0">
                <a:pos x="1123" y="1207"/>
              </a:cxn>
              <a:cxn ang="0">
                <a:pos x="1083" y="1081"/>
              </a:cxn>
              <a:cxn ang="0">
                <a:pos x="1056" y="997"/>
              </a:cxn>
              <a:cxn ang="0">
                <a:pos x="1393" y="946"/>
              </a:cxn>
              <a:cxn ang="0">
                <a:pos x="1666" y="927"/>
              </a:cxn>
              <a:cxn ang="0">
                <a:pos x="1955" y="1172"/>
              </a:cxn>
            </a:cxnLst>
            <a:rect l="0" t="0" r="0" b="0"/>
            <a:pathLst>
              <a:path w="2040" h="1697">
                <a:moveTo>
                  <a:pt x="2039" y="1166"/>
                </a:moveTo>
                <a:cubicBezTo>
                  <a:pt x="1952" y="866"/>
                  <a:pt x="1952" y="866"/>
                  <a:pt x="1952" y="866"/>
                </a:cubicBezTo>
                <a:cubicBezTo>
                  <a:pt x="1984" y="862"/>
                  <a:pt x="2003" y="855"/>
                  <a:pt x="2003" y="849"/>
                </a:cubicBezTo>
                <a:cubicBezTo>
                  <a:pt x="2003" y="842"/>
                  <a:pt x="1984" y="836"/>
                  <a:pt x="1952" y="831"/>
                </a:cubicBezTo>
                <a:cubicBezTo>
                  <a:pt x="2039" y="532"/>
                  <a:pt x="2039" y="532"/>
                  <a:pt x="2039" y="532"/>
                </a:cubicBezTo>
                <a:cubicBezTo>
                  <a:pt x="2040" y="529"/>
                  <a:pt x="2038" y="526"/>
                  <a:pt x="2034" y="526"/>
                </a:cubicBezTo>
                <a:cubicBezTo>
                  <a:pt x="1954" y="526"/>
                  <a:pt x="1954" y="526"/>
                  <a:pt x="1954" y="526"/>
                </a:cubicBezTo>
                <a:cubicBezTo>
                  <a:pt x="1951" y="526"/>
                  <a:pt x="1946" y="528"/>
                  <a:pt x="1944" y="531"/>
                </a:cubicBezTo>
                <a:cubicBezTo>
                  <a:pt x="1715" y="783"/>
                  <a:pt x="1715" y="783"/>
                  <a:pt x="1715" y="783"/>
                </a:cubicBezTo>
                <a:cubicBezTo>
                  <a:pt x="1694" y="780"/>
                  <a:pt x="1674" y="776"/>
                  <a:pt x="1661" y="774"/>
                </a:cubicBezTo>
                <a:cubicBezTo>
                  <a:pt x="1635" y="770"/>
                  <a:pt x="1593" y="764"/>
                  <a:pt x="1567" y="762"/>
                </a:cubicBezTo>
                <a:cubicBezTo>
                  <a:pt x="1542" y="760"/>
                  <a:pt x="1492" y="757"/>
                  <a:pt x="1457" y="757"/>
                </a:cubicBezTo>
                <a:cubicBezTo>
                  <a:pt x="1382" y="755"/>
                  <a:pt x="1382" y="755"/>
                  <a:pt x="1382" y="755"/>
                </a:cubicBezTo>
                <a:cubicBezTo>
                  <a:pt x="1346" y="754"/>
                  <a:pt x="1289" y="753"/>
                  <a:pt x="1254" y="753"/>
                </a:cubicBezTo>
                <a:cubicBezTo>
                  <a:pt x="1042" y="754"/>
                  <a:pt x="1042" y="754"/>
                  <a:pt x="1042" y="754"/>
                </a:cubicBezTo>
                <a:cubicBezTo>
                  <a:pt x="1057" y="706"/>
                  <a:pt x="1057" y="706"/>
                  <a:pt x="1057" y="706"/>
                </a:cubicBezTo>
                <a:cubicBezTo>
                  <a:pt x="1129" y="683"/>
                  <a:pt x="1129" y="683"/>
                  <a:pt x="1129" y="683"/>
                </a:cubicBezTo>
                <a:cubicBezTo>
                  <a:pt x="1064" y="684"/>
                  <a:pt x="1064" y="684"/>
                  <a:pt x="1064" y="684"/>
                </a:cubicBezTo>
                <a:cubicBezTo>
                  <a:pt x="1084" y="621"/>
                  <a:pt x="1084" y="621"/>
                  <a:pt x="1084" y="621"/>
                </a:cubicBezTo>
                <a:cubicBezTo>
                  <a:pt x="1154" y="599"/>
                  <a:pt x="1154" y="599"/>
                  <a:pt x="1154" y="599"/>
                </a:cubicBezTo>
                <a:cubicBezTo>
                  <a:pt x="1091" y="600"/>
                  <a:pt x="1091" y="600"/>
                  <a:pt x="1091" y="600"/>
                </a:cubicBezTo>
                <a:cubicBezTo>
                  <a:pt x="1126" y="489"/>
                  <a:pt x="1126" y="489"/>
                  <a:pt x="1126" y="489"/>
                </a:cubicBezTo>
                <a:cubicBezTo>
                  <a:pt x="1128" y="482"/>
                  <a:pt x="1133" y="472"/>
                  <a:pt x="1136" y="466"/>
                </a:cubicBezTo>
                <a:cubicBezTo>
                  <a:pt x="1142" y="457"/>
                  <a:pt x="1142" y="457"/>
                  <a:pt x="1142" y="457"/>
                </a:cubicBezTo>
                <a:cubicBezTo>
                  <a:pt x="1225" y="431"/>
                  <a:pt x="1225" y="431"/>
                  <a:pt x="1225" y="431"/>
                </a:cubicBezTo>
                <a:cubicBezTo>
                  <a:pt x="1157" y="432"/>
                  <a:pt x="1157" y="432"/>
                  <a:pt x="1157" y="432"/>
                </a:cubicBezTo>
                <a:cubicBezTo>
                  <a:pt x="1160" y="426"/>
                  <a:pt x="1160" y="426"/>
                  <a:pt x="1160" y="426"/>
                </a:cubicBezTo>
                <a:cubicBezTo>
                  <a:pt x="1163" y="420"/>
                  <a:pt x="1169" y="410"/>
                  <a:pt x="1173" y="404"/>
                </a:cubicBezTo>
                <a:cubicBezTo>
                  <a:pt x="1205" y="351"/>
                  <a:pt x="1205" y="351"/>
                  <a:pt x="1205" y="351"/>
                </a:cubicBezTo>
                <a:cubicBezTo>
                  <a:pt x="1293" y="323"/>
                  <a:pt x="1293" y="323"/>
                  <a:pt x="1293" y="323"/>
                </a:cubicBezTo>
                <a:cubicBezTo>
                  <a:pt x="1220" y="324"/>
                  <a:pt x="1220" y="324"/>
                  <a:pt x="1220" y="324"/>
                </a:cubicBezTo>
                <a:cubicBezTo>
                  <a:pt x="1294" y="200"/>
                  <a:pt x="1294" y="200"/>
                  <a:pt x="1294" y="200"/>
                </a:cubicBezTo>
                <a:cubicBezTo>
                  <a:pt x="1298" y="194"/>
                  <a:pt x="1304" y="184"/>
                  <a:pt x="1307" y="178"/>
                </a:cubicBezTo>
                <a:cubicBezTo>
                  <a:pt x="1370" y="80"/>
                  <a:pt x="1370" y="80"/>
                  <a:pt x="1370" y="80"/>
                </a:cubicBezTo>
                <a:cubicBezTo>
                  <a:pt x="1374" y="74"/>
                  <a:pt x="1381" y="65"/>
                  <a:pt x="1385" y="59"/>
                </a:cubicBezTo>
                <a:cubicBezTo>
                  <a:pt x="1396" y="44"/>
                  <a:pt x="1396" y="44"/>
                  <a:pt x="1396" y="44"/>
                </a:cubicBezTo>
                <a:cubicBezTo>
                  <a:pt x="1400" y="39"/>
                  <a:pt x="1409" y="33"/>
                  <a:pt x="1416" y="33"/>
                </a:cubicBezTo>
                <a:cubicBezTo>
                  <a:pt x="1445" y="30"/>
                  <a:pt x="1445" y="30"/>
                  <a:pt x="1445" y="30"/>
                </a:cubicBezTo>
                <a:cubicBezTo>
                  <a:pt x="1452" y="30"/>
                  <a:pt x="1464" y="28"/>
                  <a:pt x="1471" y="26"/>
                </a:cubicBezTo>
                <a:cubicBezTo>
                  <a:pt x="1495" y="20"/>
                  <a:pt x="1495" y="20"/>
                  <a:pt x="1495" y="20"/>
                </a:cubicBezTo>
                <a:cubicBezTo>
                  <a:pt x="1502" y="18"/>
                  <a:pt x="1502" y="16"/>
                  <a:pt x="1495" y="14"/>
                </a:cubicBezTo>
                <a:cubicBezTo>
                  <a:pt x="1469" y="8"/>
                  <a:pt x="1469" y="8"/>
                  <a:pt x="1469" y="8"/>
                </a:cubicBezTo>
                <a:cubicBezTo>
                  <a:pt x="1462" y="7"/>
                  <a:pt x="1451" y="5"/>
                  <a:pt x="1444" y="4"/>
                </a:cubicBezTo>
                <a:cubicBezTo>
                  <a:pt x="1399" y="0"/>
                  <a:pt x="1399" y="0"/>
                  <a:pt x="1399" y="0"/>
                </a:cubicBezTo>
                <a:cubicBezTo>
                  <a:pt x="1392" y="0"/>
                  <a:pt x="1380" y="0"/>
                  <a:pt x="1373" y="0"/>
                </a:cubicBezTo>
                <a:cubicBezTo>
                  <a:pt x="1332" y="4"/>
                  <a:pt x="1332" y="4"/>
                  <a:pt x="1332" y="4"/>
                </a:cubicBezTo>
                <a:cubicBezTo>
                  <a:pt x="1325" y="5"/>
                  <a:pt x="1314" y="7"/>
                  <a:pt x="1307" y="9"/>
                </a:cubicBezTo>
                <a:cubicBezTo>
                  <a:pt x="1281" y="17"/>
                  <a:pt x="1281" y="17"/>
                  <a:pt x="1281" y="17"/>
                </a:cubicBezTo>
                <a:cubicBezTo>
                  <a:pt x="1274" y="19"/>
                  <a:pt x="1265" y="25"/>
                  <a:pt x="1260" y="30"/>
                </a:cubicBezTo>
                <a:cubicBezTo>
                  <a:pt x="1071" y="241"/>
                  <a:pt x="1071" y="241"/>
                  <a:pt x="1071" y="241"/>
                </a:cubicBezTo>
                <a:cubicBezTo>
                  <a:pt x="1056" y="233"/>
                  <a:pt x="1035" y="228"/>
                  <a:pt x="1012" y="228"/>
                </a:cubicBezTo>
                <a:cubicBezTo>
                  <a:pt x="951" y="228"/>
                  <a:pt x="951" y="228"/>
                  <a:pt x="951" y="228"/>
                </a:cubicBezTo>
                <a:cubicBezTo>
                  <a:pt x="937" y="228"/>
                  <a:pt x="926" y="240"/>
                  <a:pt x="926" y="254"/>
                </a:cubicBezTo>
                <a:cubicBezTo>
                  <a:pt x="926" y="284"/>
                  <a:pt x="926" y="284"/>
                  <a:pt x="926" y="284"/>
                </a:cubicBezTo>
                <a:cubicBezTo>
                  <a:pt x="926" y="299"/>
                  <a:pt x="937" y="310"/>
                  <a:pt x="951" y="310"/>
                </a:cubicBezTo>
                <a:cubicBezTo>
                  <a:pt x="989" y="310"/>
                  <a:pt x="989" y="310"/>
                  <a:pt x="989" y="310"/>
                </a:cubicBezTo>
                <a:cubicBezTo>
                  <a:pt x="995" y="311"/>
                  <a:pt x="1002" y="311"/>
                  <a:pt x="1008" y="312"/>
                </a:cubicBezTo>
                <a:cubicBezTo>
                  <a:pt x="897" y="435"/>
                  <a:pt x="897" y="435"/>
                  <a:pt x="897" y="435"/>
                </a:cubicBezTo>
                <a:cubicBezTo>
                  <a:pt x="893" y="441"/>
                  <a:pt x="885" y="449"/>
                  <a:pt x="880" y="454"/>
                </a:cubicBezTo>
                <a:cubicBezTo>
                  <a:pt x="842" y="496"/>
                  <a:pt x="842" y="496"/>
                  <a:pt x="842" y="496"/>
                </a:cubicBezTo>
                <a:cubicBezTo>
                  <a:pt x="827" y="488"/>
                  <a:pt x="805" y="483"/>
                  <a:pt x="782" y="483"/>
                </a:cubicBezTo>
                <a:cubicBezTo>
                  <a:pt x="721" y="483"/>
                  <a:pt x="721" y="483"/>
                  <a:pt x="721" y="483"/>
                </a:cubicBezTo>
                <a:cubicBezTo>
                  <a:pt x="707" y="483"/>
                  <a:pt x="695" y="494"/>
                  <a:pt x="695" y="508"/>
                </a:cubicBezTo>
                <a:cubicBezTo>
                  <a:pt x="695" y="539"/>
                  <a:pt x="695" y="539"/>
                  <a:pt x="695" y="539"/>
                </a:cubicBezTo>
                <a:cubicBezTo>
                  <a:pt x="695" y="553"/>
                  <a:pt x="707" y="564"/>
                  <a:pt x="721" y="564"/>
                </a:cubicBezTo>
                <a:cubicBezTo>
                  <a:pt x="759" y="564"/>
                  <a:pt x="759" y="564"/>
                  <a:pt x="759" y="564"/>
                </a:cubicBezTo>
                <a:cubicBezTo>
                  <a:pt x="765" y="565"/>
                  <a:pt x="771" y="566"/>
                  <a:pt x="777" y="566"/>
                </a:cubicBezTo>
                <a:cubicBezTo>
                  <a:pt x="616" y="741"/>
                  <a:pt x="616" y="741"/>
                  <a:pt x="616" y="741"/>
                </a:cubicBezTo>
                <a:cubicBezTo>
                  <a:pt x="613" y="744"/>
                  <a:pt x="608" y="749"/>
                  <a:pt x="605" y="754"/>
                </a:cubicBezTo>
                <a:cubicBezTo>
                  <a:pt x="490" y="753"/>
                  <a:pt x="490" y="753"/>
                  <a:pt x="490" y="753"/>
                </a:cubicBezTo>
                <a:cubicBezTo>
                  <a:pt x="455" y="753"/>
                  <a:pt x="398" y="754"/>
                  <a:pt x="362" y="754"/>
                </a:cubicBezTo>
                <a:cubicBezTo>
                  <a:pt x="308" y="755"/>
                  <a:pt x="308" y="755"/>
                  <a:pt x="308" y="755"/>
                </a:cubicBezTo>
                <a:cubicBezTo>
                  <a:pt x="273" y="756"/>
                  <a:pt x="221" y="760"/>
                  <a:pt x="193" y="765"/>
                </a:cubicBezTo>
                <a:cubicBezTo>
                  <a:pt x="165" y="770"/>
                  <a:pt x="118" y="782"/>
                  <a:pt x="90" y="791"/>
                </a:cubicBezTo>
                <a:cubicBezTo>
                  <a:pt x="61" y="800"/>
                  <a:pt x="30" y="813"/>
                  <a:pt x="21" y="820"/>
                </a:cubicBezTo>
                <a:cubicBezTo>
                  <a:pt x="12" y="826"/>
                  <a:pt x="3" y="838"/>
                  <a:pt x="2" y="846"/>
                </a:cubicBezTo>
                <a:cubicBezTo>
                  <a:pt x="0" y="854"/>
                  <a:pt x="8" y="868"/>
                  <a:pt x="18" y="877"/>
                </a:cubicBezTo>
                <a:cubicBezTo>
                  <a:pt x="29" y="886"/>
                  <a:pt x="60" y="901"/>
                  <a:pt x="86" y="910"/>
                </a:cubicBezTo>
                <a:cubicBezTo>
                  <a:pt x="113" y="919"/>
                  <a:pt x="159" y="930"/>
                  <a:pt x="187" y="935"/>
                </a:cubicBezTo>
                <a:cubicBezTo>
                  <a:pt x="216" y="940"/>
                  <a:pt x="268" y="944"/>
                  <a:pt x="303" y="945"/>
                </a:cubicBezTo>
                <a:cubicBezTo>
                  <a:pt x="367" y="947"/>
                  <a:pt x="367" y="947"/>
                  <a:pt x="367" y="947"/>
                </a:cubicBezTo>
                <a:cubicBezTo>
                  <a:pt x="402" y="948"/>
                  <a:pt x="460" y="948"/>
                  <a:pt x="495" y="949"/>
                </a:cubicBezTo>
                <a:cubicBezTo>
                  <a:pt x="606" y="949"/>
                  <a:pt x="606" y="949"/>
                  <a:pt x="606" y="949"/>
                </a:cubicBezTo>
                <a:cubicBezTo>
                  <a:pt x="609" y="951"/>
                  <a:pt x="611" y="954"/>
                  <a:pt x="613" y="956"/>
                </a:cubicBezTo>
                <a:cubicBezTo>
                  <a:pt x="783" y="1140"/>
                  <a:pt x="783" y="1140"/>
                  <a:pt x="783" y="1140"/>
                </a:cubicBezTo>
                <a:cubicBezTo>
                  <a:pt x="775" y="1140"/>
                  <a:pt x="768" y="1141"/>
                  <a:pt x="761" y="1142"/>
                </a:cubicBezTo>
                <a:cubicBezTo>
                  <a:pt x="722" y="1142"/>
                  <a:pt x="722" y="1142"/>
                  <a:pt x="722" y="1142"/>
                </a:cubicBezTo>
                <a:cubicBezTo>
                  <a:pt x="708" y="1142"/>
                  <a:pt x="697" y="1154"/>
                  <a:pt x="697" y="1168"/>
                </a:cubicBezTo>
                <a:cubicBezTo>
                  <a:pt x="697" y="1198"/>
                  <a:pt x="697" y="1198"/>
                  <a:pt x="697" y="1198"/>
                </a:cubicBezTo>
                <a:cubicBezTo>
                  <a:pt x="697" y="1212"/>
                  <a:pt x="708" y="1224"/>
                  <a:pt x="722" y="1224"/>
                </a:cubicBezTo>
                <a:cubicBezTo>
                  <a:pt x="783" y="1224"/>
                  <a:pt x="783" y="1224"/>
                  <a:pt x="783" y="1224"/>
                </a:cubicBezTo>
                <a:cubicBezTo>
                  <a:pt x="809" y="1224"/>
                  <a:pt x="831" y="1218"/>
                  <a:pt x="847" y="1209"/>
                </a:cubicBezTo>
                <a:cubicBezTo>
                  <a:pt x="877" y="1242"/>
                  <a:pt x="877" y="1242"/>
                  <a:pt x="877" y="1242"/>
                </a:cubicBezTo>
                <a:cubicBezTo>
                  <a:pt x="882" y="1247"/>
                  <a:pt x="889" y="1256"/>
                  <a:pt x="894" y="1261"/>
                </a:cubicBezTo>
                <a:cubicBezTo>
                  <a:pt x="1014" y="1395"/>
                  <a:pt x="1014" y="1395"/>
                  <a:pt x="1014" y="1395"/>
                </a:cubicBezTo>
                <a:cubicBezTo>
                  <a:pt x="1008" y="1395"/>
                  <a:pt x="1002" y="1396"/>
                  <a:pt x="996" y="1396"/>
                </a:cubicBezTo>
                <a:cubicBezTo>
                  <a:pt x="958" y="1396"/>
                  <a:pt x="958" y="1396"/>
                  <a:pt x="958" y="1396"/>
                </a:cubicBezTo>
                <a:cubicBezTo>
                  <a:pt x="943" y="1396"/>
                  <a:pt x="932" y="1408"/>
                  <a:pt x="932" y="1422"/>
                </a:cubicBezTo>
                <a:cubicBezTo>
                  <a:pt x="932" y="1452"/>
                  <a:pt x="932" y="1452"/>
                  <a:pt x="932" y="1452"/>
                </a:cubicBezTo>
                <a:cubicBezTo>
                  <a:pt x="932" y="1467"/>
                  <a:pt x="943" y="1478"/>
                  <a:pt x="958" y="1478"/>
                </a:cubicBezTo>
                <a:cubicBezTo>
                  <a:pt x="1018" y="1478"/>
                  <a:pt x="1018" y="1478"/>
                  <a:pt x="1018" y="1478"/>
                </a:cubicBezTo>
                <a:cubicBezTo>
                  <a:pt x="1041" y="1478"/>
                  <a:pt x="1062" y="1473"/>
                  <a:pt x="1077" y="1466"/>
                </a:cubicBezTo>
                <a:cubicBezTo>
                  <a:pt x="1257" y="1666"/>
                  <a:pt x="1257" y="1666"/>
                  <a:pt x="1257" y="1666"/>
                </a:cubicBezTo>
                <a:cubicBezTo>
                  <a:pt x="1262" y="1672"/>
                  <a:pt x="1271" y="1678"/>
                  <a:pt x="1278" y="1680"/>
                </a:cubicBezTo>
                <a:cubicBezTo>
                  <a:pt x="1304" y="1687"/>
                  <a:pt x="1304" y="1687"/>
                  <a:pt x="1304" y="1687"/>
                </a:cubicBezTo>
                <a:cubicBezTo>
                  <a:pt x="1311" y="1689"/>
                  <a:pt x="1322" y="1691"/>
                  <a:pt x="1329" y="1692"/>
                </a:cubicBezTo>
                <a:cubicBezTo>
                  <a:pt x="1370" y="1696"/>
                  <a:pt x="1370" y="1696"/>
                  <a:pt x="1370" y="1696"/>
                </a:cubicBezTo>
                <a:cubicBezTo>
                  <a:pt x="1377" y="1697"/>
                  <a:pt x="1388" y="1697"/>
                  <a:pt x="1395" y="1696"/>
                </a:cubicBezTo>
                <a:cubicBezTo>
                  <a:pt x="1440" y="1692"/>
                  <a:pt x="1440" y="1692"/>
                  <a:pt x="1440" y="1692"/>
                </a:cubicBezTo>
                <a:cubicBezTo>
                  <a:pt x="1447" y="1691"/>
                  <a:pt x="1459" y="1690"/>
                  <a:pt x="1466" y="1688"/>
                </a:cubicBezTo>
                <a:cubicBezTo>
                  <a:pt x="1492" y="1682"/>
                  <a:pt x="1492" y="1682"/>
                  <a:pt x="1492" y="1682"/>
                </a:cubicBezTo>
                <a:cubicBezTo>
                  <a:pt x="1499" y="1681"/>
                  <a:pt x="1499" y="1678"/>
                  <a:pt x="1492" y="1676"/>
                </a:cubicBezTo>
                <a:cubicBezTo>
                  <a:pt x="1467" y="1670"/>
                  <a:pt x="1467" y="1670"/>
                  <a:pt x="1467" y="1670"/>
                </a:cubicBezTo>
                <a:cubicBezTo>
                  <a:pt x="1460" y="1669"/>
                  <a:pt x="1449" y="1667"/>
                  <a:pt x="1442" y="1666"/>
                </a:cubicBezTo>
                <a:cubicBezTo>
                  <a:pt x="1413" y="1664"/>
                  <a:pt x="1413" y="1664"/>
                  <a:pt x="1413" y="1664"/>
                </a:cubicBezTo>
                <a:cubicBezTo>
                  <a:pt x="1406" y="1663"/>
                  <a:pt x="1397" y="1658"/>
                  <a:pt x="1393" y="1652"/>
                </a:cubicBezTo>
                <a:cubicBezTo>
                  <a:pt x="1382" y="1637"/>
                  <a:pt x="1382" y="1637"/>
                  <a:pt x="1382" y="1637"/>
                </a:cubicBezTo>
                <a:cubicBezTo>
                  <a:pt x="1378" y="1632"/>
                  <a:pt x="1371" y="1622"/>
                  <a:pt x="1367" y="1616"/>
                </a:cubicBezTo>
                <a:cubicBezTo>
                  <a:pt x="1304" y="1518"/>
                  <a:pt x="1304" y="1518"/>
                  <a:pt x="1304" y="1518"/>
                </a:cubicBezTo>
                <a:cubicBezTo>
                  <a:pt x="1300" y="1512"/>
                  <a:pt x="1294" y="1502"/>
                  <a:pt x="1291" y="1496"/>
                </a:cubicBezTo>
                <a:cubicBezTo>
                  <a:pt x="1221" y="1379"/>
                  <a:pt x="1221" y="1379"/>
                  <a:pt x="1221" y="1379"/>
                </a:cubicBezTo>
                <a:cubicBezTo>
                  <a:pt x="1295" y="1380"/>
                  <a:pt x="1295" y="1380"/>
                  <a:pt x="1295" y="1380"/>
                </a:cubicBezTo>
                <a:cubicBezTo>
                  <a:pt x="1205" y="1352"/>
                  <a:pt x="1205" y="1352"/>
                  <a:pt x="1205" y="1352"/>
                </a:cubicBezTo>
                <a:cubicBezTo>
                  <a:pt x="1169" y="1292"/>
                  <a:pt x="1169" y="1292"/>
                  <a:pt x="1169" y="1292"/>
                </a:cubicBezTo>
                <a:cubicBezTo>
                  <a:pt x="1166" y="1287"/>
                  <a:pt x="1161" y="1278"/>
                  <a:pt x="1157" y="1272"/>
                </a:cubicBezTo>
                <a:cubicBezTo>
                  <a:pt x="1226" y="1273"/>
                  <a:pt x="1226" y="1273"/>
                  <a:pt x="1226" y="1273"/>
                </a:cubicBezTo>
                <a:cubicBezTo>
                  <a:pt x="1143" y="1246"/>
                  <a:pt x="1143" y="1246"/>
                  <a:pt x="1143" y="1246"/>
                </a:cubicBezTo>
                <a:cubicBezTo>
                  <a:pt x="1133" y="1230"/>
                  <a:pt x="1133" y="1230"/>
                  <a:pt x="1133" y="1230"/>
                </a:cubicBezTo>
                <a:cubicBezTo>
                  <a:pt x="1130" y="1224"/>
                  <a:pt x="1125" y="1214"/>
                  <a:pt x="1123" y="1207"/>
                </a:cubicBezTo>
                <a:cubicBezTo>
                  <a:pt x="1090" y="1103"/>
                  <a:pt x="1090" y="1103"/>
                  <a:pt x="1090" y="1103"/>
                </a:cubicBezTo>
                <a:cubicBezTo>
                  <a:pt x="1156" y="1104"/>
                  <a:pt x="1156" y="1104"/>
                  <a:pt x="1156" y="1104"/>
                </a:cubicBezTo>
                <a:cubicBezTo>
                  <a:pt x="1083" y="1081"/>
                  <a:pt x="1083" y="1081"/>
                  <a:pt x="1083" y="1081"/>
                </a:cubicBezTo>
                <a:cubicBezTo>
                  <a:pt x="1063" y="1019"/>
                  <a:pt x="1063" y="1019"/>
                  <a:pt x="1063" y="1019"/>
                </a:cubicBezTo>
                <a:cubicBezTo>
                  <a:pt x="1130" y="1020"/>
                  <a:pt x="1130" y="1020"/>
                  <a:pt x="1130" y="1020"/>
                </a:cubicBezTo>
                <a:cubicBezTo>
                  <a:pt x="1056" y="997"/>
                  <a:pt x="1056" y="997"/>
                  <a:pt x="1056" y="997"/>
                </a:cubicBezTo>
                <a:cubicBezTo>
                  <a:pt x="1040" y="948"/>
                  <a:pt x="1040" y="948"/>
                  <a:pt x="1040" y="948"/>
                </a:cubicBezTo>
                <a:cubicBezTo>
                  <a:pt x="1265" y="948"/>
                  <a:pt x="1265" y="948"/>
                  <a:pt x="1265" y="948"/>
                </a:cubicBezTo>
                <a:cubicBezTo>
                  <a:pt x="1300" y="948"/>
                  <a:pt x="1358" y="947"/>
                  <a:pt x="1393" y="946"/>
                </a:cubicBezTo>
                <a:cubicBezTo>
                  <a:pt x="1463" y="944"/>
                  <a:pt x="1463" y="944"/>
                  <a:pt x="1463" y="944"/>
                </a:cubicBezTo>
                <a:cubicBezTo>
                  <a:pt x="1498" y="943"/>
                  <a:pt x="1548" y="941"/>
                  <a:pt x="1574" y="939"/>
                </a:cubicBezTo>
                <a:cubicBezTo>
                  <a:pt x="1599" y="937"/>
                  <a:pt x="1641" y="932"/>
                  <a:pt x="1666" y="927"/>
                </a:cubicBezTo>
                <a:cubicBezTo>
                  <a:pt x="1679" y="924"/>
                  <a:pt x="1698" y="921"/>
                  <a:pt x="1718" y="917"/>
                </a:cubicBezTo>
                <a:cubicBezTo>
                  <a:pt x="1944" y="1167"/>
                  <a:pt x="1944" y="1167"/>
                  <a:pt x="1944" y="1167"/>
                </a:cubicBezTo>
                <a:cubicBezTo>
                  <a:pt x="1947" y="1170"/>
                  <a:pt x="1951" y="1172"/>
                  <a:pt x="1955" y="1172"/>
                </a:cubicBezTo>
                <a:cubicBezTo>
                  <a:pt x="2035" y="1172"/>
                  <a:pt x="2035" y="1172"/>
                  <a:pt x="2035" y="1172"/>
                </a:cubicBezTo>
                <a:cubicBezTo>
                  <a:pt x="2038" y="1172"/>
                  <a:pt x="2040" y="1169"/>
                  <a:pt x="2039" y="1166"/>
                </a:cubicBezTo>
                <a:close/>
              </a:path>
            </a:pathLst>
          </a:custGeom>
          <a:solidFill>
            <a:schemeClr val="bg1"/>
          </a:solidFill>
          <a:ln w="9525">
            <a:noFill/>
          </a:ln>
        </p:spPr>
        <p:txBody>
          <a:bodyPr/>
          <a:p>
            <a:endParaRPr altLang="en-US" lang="zh-CN"/>
          </a:p>
        </p:txBody>
      </p:sp>
      <p:sp>
        <p:nvSpPr>
          <p:cNvPr id="1049566" name="打印机 815"/>
          <p:cNvSpPr/>
          <p:nvPr/>
        </p:nvSpPr>
        <p:spPr>
          <a:xfrm>
            <a:off x="2617788" y="2770188"/>
            <a:ext cx="212725" cy="223837"/>
          </a:xfrm>
          <a:custGeom>
            <a:avLst/>
            <a:ahLst/>
            <a:cxnLst>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75" h="499">
                <a:moveTo>
                  <a:pt x="0" y="227"/>
                </a:moveTo>
                <a:lnTo>
                  <a:pt x="120" y="293"/>
                </a:lnTo>
                <a:lnTo>
                  <a:pt x="120" y="487"/>
                </a:lnTo>
                <a:lnTo>
                  <a:pt x="0" y="421"/>
                </a:lnTo>
                <a:lnTo>
                  <a:pt x="0" y="227"/>
                </a:lnTo>
                <a:close/>
                <a:moveTo>
                  <a:pt x="373" y="229"/>
                </a:moveTo>
                <a:lnTo>
                  <a:pt x="411" y="217"/>
                </a:lnTo>
                <a:lnTo>
                  <a:pt x="411" y="231"/>
                </a:lnTo>
                <a:lnTo>
                  <a:pt x="373" y="246"/>
                </a:lnTo>
                <a:lnTo>
                  <a:pt x="373" y="229"/>
                </a:lnTo>
                <a:close/>
                <a:moveTo>
                  <a:pt x="106" y="146"/>
                </a:moveTo>
                <a:lnTo>
                  <a:pt x="231" y="113"/>
                </a:lnTo>
                <a:lnTo>
                  <a:pt x="236" y="127"/>
                </a:lnTo>
                <a:lnTo>
                  <a:pt x="108" y="163"/>
                </a:lnTo>
                <a:lnTo>
                  <a:pt x="106" y="146"/>
                </a:lnTo>
                <a:close/>
                <a:moveTo>
                  <a:pt x="97" y="111"/>
                </a:moveTo>
                <a:lnTo>
                  <a:pt x="101" y="125"/>
                </a:lnTo>
                <a:lnTo>
                  <a:pt x="227" y="92"/>
                </a:lnTo>
                <a:lnTo>
                  <a:pt x="222" y="75"/>
                </a:lnTo>
                <a:lnTo>
                  <a:pt x="97" y="111"/>
                </a:lnTo>
                <a:close/>
                <a:moveTo>
                  <a:pt x="87" y="75"/>
                </a:moveTo>
                <a:lnTo>
                  <a:pt x="212" y="42"/>
                </a:lnTo>
                <a:lnTo>
                  <a:pt x="217" y="56"/>
                </a:lnTo>
                <a:lnTo>
                  <a:pt x="92" y="89"/>
                </a:lnTo>
                <a:lnTo>
                  <a:pt x="87" y="75"/>
                </a:lnTo>
                <a:close/>
                <a:moveTo>
                  <a:pt x="264" y="463"/>
                </a:moveTo>
                <a:lnTo>
                  <a:pt x="432" y="407"/>
                </a:lnTo>
                <a:lnTo>
                  <a:pt x="399" y="390"/>
                </a:lnTo>
                <a:lnTo>
                  <a:pt x="399" y="352"/>
                </a:lnTo>
                <a:lnTo>
                  <a:pt x="399" y="300"/>
                </a:lnTo>
                <a:lnTo>
                  <a:pt x="191" y="364"/>
                </a:lnTo>
                <a:lnTo>
                  <a:pt x="191" y="423"/>
                </a:lnTo>
                <a:lnTo>
                  <a:pt x="264" y="463"/>
                </a:lnTo>
                <a:close/>
                <a:moveTo>
                  <a:pt x="475" y="428"/>
                </a:moveTo>
                <a:lnTo>
                  <a:pt x="475" y="392"/>
                </a:lnTo>
                <a:lnTo>
                  <a:pt x="432" y="369"/>
                </a:lnTo>
                <a:lnTo>
                  <a:pt x="432" y="189"/>
                </a:lnTo>
                <a:lnTo>
                  <a:pt x="312" y="134"/>
                </a:lnTo>
                <a:lnTo>
                  <a:pt x="290" y="139"/>
                </a:lnTo>
                <a:lnTo>
                  <a:pt x="279" y="108"/>
                </a:lnTo>
                <a:lnTo>
                  <a:pt x="262" y="113"/>
                </a:lnTo>
                <a:lnTo>
                  <a:pt x="236" y="7"/>
                </a:lnTo>
                <a:lnTo>
                  <a:pt x="234" y="0"/>
                </a:lnTo>
                <a:lnTo>
                  <a:pt x="227" y="0"/>
                </a:lnTo>
                <a:lnTo>
                  <a:pt x="52" y="47"/>
                </a:lnTo>
                <a:lnTo>
                  <a:pt x="44" y="49"/>
                </a:lnTo>
                <a:lnTo>
                  <a:pt x="47" y="56"/>
                </a:lnTo>
                <a:lnTo>
                  <a:pt x="73" y="158"/>
                </a:lnTo>
                <a:lnTo>
                  <a:pt x="54" y="165"/>
                </a:lnTo>
                <a:lnTo>
                  <a:pt x="59" y="205"/>
                </a:lnTo>
                <a:lnTo>
                  <a:pt x="26" y="215"/>
                </a:lnTo>
                <a:lnTo>
                  <a:pt x="144" y="279"/>
                </a:lnTo>
                <a:lnTo>
                  <a:pt x="141" y="478"/>
                </a:lnTo>
                <a:lnTo>
                  <a:pt x="189" y="461"/>
                </a:lnTo>
                <a:lnTo>
                  <a:pt x="264" y="499"/>
                </a:lnTo>
                <a:lnTo>
                  <a:pt x="475" y="428"/>
                </a:lnTo>
                <a:close/>
                <a:moveTo>
                  <a:pt x="260" y="151"/>
                </a:moveTo>
                <a:lnTo>
                  <a:pt x="255" y="153"/>
                </a:lnTo>
                <a:lnTo>
                  <a:pt x="224" y="18"/>
                </a:lnTo>
                <a:lnTo>
                  <a:pt x="63" y="59"/>
                </a:lnTo>
                <a:lnTo>
                  <a:pt x="97" y="196"/>
                </a:lnTo>
                <a:lnTo>
                  <a:pt x="130" y="210"/>
                </a:lnTo>
                <a:lnTo>
                  <a:pt x="290" y="163"/>
                </a:lnTo>
                <a:lnTo>
                  <a:pt x="260" y="151"/>
                </a:lnTo>
                <a:close/>
              </a:path>
            </a:pathLst>
          </a:custGeom>
          <a:solidFill>
            <a:schemeClr val="bg1"/>
          </a:solidFill>
          <a:ln w="9525">
            <a:noFill/>
          </a:ln>
        </p:spPr>
        <p:txBody>
          <a:bodyPr/>
          <a:p>
            <a:endParaRPr altLang="en-US" lang="zh-CN"/>
          </a:p>
        </p:txBody>
      </p:sp>
      <p:sp>
        <p:nvSpPr>
          <p:cNvPr id="1049567" name="美元包 816"/>
          <p:cNvSpPr/>
          <p:nvPr/>
        </p:nvSpPr>
        <p:spPr>
          <a:xfrm>
            <a:off x="3084513" y="2770188"/>
            <a:ext cx="223837" cy="188912"/>
          </a:xfrm>
          <a:custGeom>
            <a:avLst/>
            <a:ahLst/>
            <a:cxnLst>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32" h="195">
                <a:moveTo>
                  <a:pt x="155" y="27"/>
                </a:moveTo>
                <a:cubicBezTo>
                  <a:pt x="153" y="10"/>
                  <a:pt x="142" y="0"/>
                  <a:pt x="127" y="0"/>
                </a:cubicBezTo>
                <a:cubicBezTo>
                  <a:pt x="105" y="0"/>
                  <a:pt x="105" y="0"/>
                  <a:pt x="105" y="0"/>
                </a:cubicBezTo>
                <a:cubicBezTo>
                  <a:pt x="90" y="0"/>
                  <a:pt x="79" y="10"/>
                  <a:pt x="77" y="28"/>
                </a:cubicBezTo>
                <a:cubicBezTo>
                  <a:pt x="58" y="28"/>
                  <a:pt x="58" y="28"/>
                  <a:pt x="58" y="28"/>
                </a:cubicBezTo>
                <a:cubicBezTo>
                  <a:pt x="58" y="195"/>
                  <a:pt x="58" y="195"/>
                  <a:pt x="58" y="195"/>
                </a:cubicBezTo>
                <a:cubicBezTo>
                  <a:pt x="174" y="195"/>
                  <a:pt x="174" y="195"/>
                  <a:pt x="174" y="195"/>
                </a:cubicBezTo>
                <a:cubicBezTo>
                  <a:pt x="174" y="28"/>
                  <a:pt x="174" y="28"/>
                  <a:pt x="174" y="28"/>
                </a:cubicBezTo>
                <a:lnTo>
                  <a:pt x="155" y="27"/>
                </a:lnTo>
                <a:close/>
                <a:moveTo>
                  <a:pt x="105" y="12"/>
                </a:moveTo>
                <a:cubicBezTo>
                  <a:pt x="127" y="12"/>
                  <a:pt x="127" y="12"/>
                  <a:pt x="127" y="12"/>
                </a:cubicBezTo>
                <a:cubicBezTo>
                  <a:pt x="135" y="12"/>
                  <a:pt x="140" y="18"/>
                  <a:pt x="141" y="28"/>
                </a:cubicBezTo>
                <a:cubicBezTo>
                  <a:pt x="91" y="28"/>
                  <a:pt x="91" y="28"/>
                  <a:pt x="91" y="28"/>
                </a:cubicBezTo>
                <a:cubicBezTo>
                  <a:pt x="93" y="13"/>
                  <a:pt x="102" y="12"/>
                  <a:pt x="105" y="12"/>
                </a:cubicBezTo>
                <a:close/>
                <a:moveTo>
                  <a:pt x="45" y="28"/>
                </a:moveTo>
                <a:cubicBezTo>
                  <a:pt x="21" y="28"/>
                  <a:pt x="21" y="28"/>
                  <a:pt x="21" y="28"/>
                </a:cubicBezTo>
                <a:cubicBezTo>
                  <a:pt x="9" y="28"/>
                  <a:pt x="0" y="37"/>
                  <a:pt x="0" y="49"/>
                </a:cubicBezTo>
                <a:cubicBezTo>
                  <a:pt x="0" y="174"/>
                  <a:pt x="0" y="174"/>
                  <a:pt x="0" y="174"/>
                </a:cubicBezTo>
                <a:cubicBezTo>
                  <a:pt x="0" y="185"/>
                  <a:pt x="9" y="195"/>
                  <a:pt x="21" y="195"/>
                </a:cubicBezTo>
                <a:cubicBezTo>
                  <a:pt x="45" y="195"/>
                  <a:pt x="45" y="195"/>
                  <a:pt x="45" y="195"/>
                </a:cubicBezTo>
                <a:lnTo>
                  <a:pt x="45" y="28"/>
                </a:lnTo>
                <a:close/>
                <a:moveTo>
                  <a:pt x="232" y="174"/>
                </a:moveTo>
                <a:cubicBezTo>
                  <a:pt x="232" y="185"/>
                  <a:pt x="223" y="195"/>
                  <a:pt x="211" y="195"/>
                </a:cubicBezTo>
                <a:cubicBezTo>
                  <a:pt x="187" y="195"/>
                  <a:pt x="187" y="195"/>
                  <a:pt x="187" y="195"/>
                </a:cubicBezTo>
                <a:cubicBezTo>
                  <a:pt x="187" y="28"/>
                  <a:pt x="187" y="28"/>
                  <a:pt x="187" y="28"/>
                </a:cubicBezTo>
                <a:cubicBezTo>
                  <a:pt x="211" y="28"/>
                  <a:pt x="211" y="28"/>
                  <a:pt x="211" y="28"/>
                </a:cubicBezTo>
                <a:cubicBezTo>
                  <a:pt x="223" y="28"/>
                  <a:pt x="232" y="37"/>
                  <a:pt x="232" y="49"/>
                </a:cubicBezTo>
                <a:lnTo>
                  <a:pt x="232" y="174"/>
                </a:lnTo>
                <a:close/>
                <a:moveTo>
                  <a:pt x="125" y="128"/>
                </a:moveTo>
                <a:cubicBezTo>
                  <a:pt x="125" y="123"/>
                  <a:pt x="121" y="120"/>
                  <a:pt x="111" y="117"/>
                </a:cubicBezTo>
                <a:cubicBezTo>
                  <a:pt x="98" y="113"/>
                  <a:pt x="89" y="107"/>
                  <a:pt x="89" y="94"/>
                </a:cubicBezTo>
                <a:cubicBezTo>
                  <a:pt x="89" y="83"/>
                  <a:pt x="97" y="75"/>
                  <a:pt x="110" y="72"/>
                </a:cubicBezTo>
                <a:cubicBezTo>
                  <a:pt x="110" y="60"/>
                  <a:pt x="110" y="60"/>
                  <a:pt x="110" y="60"/>
                </a:cubicBezTo>
                <a:cubicBezTo>
                  <a:pt x="122" y="60"/>
                  <a:pt x="122" y="60"/>
                  <a:pt x="122" y="60"/>
                </a:cubicBezTo>
                <a:cubicBezTo>
                  <a:pt x="122" y="71"/>
                  <a:pt x="122" y="71"/>
                  <a:pt x="122" y="71"/>
                </a:cubicBezTo>
                <a:cubicBezTo>
                  <a:pt x="131" y="72"/>
                  <a:pt x="136" y="73"/>
                  <a:pt x="141" y="75"/>
                </a:cubicBezTo>
                <a:cubicBezTo>
                  <a:pt x="137" y="90"/>
                  <a:pt x="137" y="90"/>
                  <a:pt x="137" y="90"/>
                </a:cubicBezTo>
                <a:cubicBezTo>
                  <a:pt x="134" y="88"/>
                  <a:pt x="128" y="85"/>
                  <a:pt x="119" y="85"/>
                </a:cubicBezTo>
                <a:cubicBezTo>
                  <a:pt x="111" y="85"/>
                  <a:pt x="108" y="89"/>
                  <a:pt x="108" y="92"/>
                </a:cubicBezTo>
                <a:cubicBezTo>
                  <a:pt x="108" y="96"/>
                  <a:pt x="112" y="99"/>
                  <a:pt x="123" y="103"/>
                </a:cubicBezTo>
                <a:cubicBezTo>
                  <a:pt x="138" y="108"/>
                  <a:pt x="144" y="115"/>
                  <a:pt x="144" y="126"/>
                </a:cubicBezTo>
                <a:cubicBezTo>
                  <a:pt x="144" y="137"/>
                  <a:pt x="136" y="147"/>
                  <a:pt x="122" y="149"/>
                </a:cubicBezTo>
                <a:cubicBezTo>
                  <a:pt x="122" y="162"/>
                  <a:pt x="122" y="162"/>
                  <a:pt x="122" y="162"/>
                </a:cubicBezTo>
                <a:cubicBezTo>
                  <a:pt x="109" y="162"/>
                  <a:pt x="109" y="162"/>
                  <a:pt x="109" y="162"/>
                </a:cubicBezTo>
                <a:cubicBezTo>
                  <a:pt x="109" y="150"/>
                  <a:pt x="109" y="150"/>
                  <a:pt x="109" y="150"/>
                </a:cubicBezTo>
                <a:cubicBezTo>
                  <a:pt x="101" y="150"/>
                  <a:pt x="93" y="148"/>
                  <a:pt x="88" y="145"/>
                </a:cubicBezTo>
                <a:cubicBezTo>
                  <a:pt x="92" y="130"/>
                  <a:pt x="92" y="130"/>
                  <a:pt x="92" y="130"/>
                </a:cubicBezTo>
                <a:cubicBezTo>
                  <a:pt x="97" y="133"/>
                  <a:pt x="105" y="136"/>
                  <a:pt x="113" y="136"/>
                </a:cubicBezTo>
                <a:cubicBezTo>
                  <a:pt x="120" y="136"/>
                  <a:pt x="125" y="133"/>
                  <a:pt x="125" y="128"/>
                </a:cubicBezTo>
                <a:close/>
              </a:path>
            </a:pathLst>
          </a:custGeom>
          <a:solidFill>
            <a:schemeClr val="bg1"/>
          </a:solidFill>
          <a:ln w="9525">
            <a:noFill/>
          </a:ln>
        </p:spPr>
        <p:txBody>
          <a:bodyPr/>
          <a:p>
            <a:endParaRPr altLang="en-US" lang="zh-CN"/>
          </a:p>
        </p:txBody>
      </p:sp>
      <p:sp>
        <p:nvSpPr>
          <p:cNvPr id="1049568" name="拉杆箱 817"/>
          <p:cNvSpPr/>
          <p:nvPr/>
        </p:nvSpPr>
        <p:spPr>
          <a:xfrm>
            <a:off x="6284913" y="2770188"/>
            <a:ext cx="153987" cy="223837"/>
          </a:xfrm>
          <a:custGeom>
            <a:av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94" h="283">
                <a:moveTo>
                  <a:pt x="122" y="283"/>
                </a:moveTo>
                <a:cubicBezTo>
                  <a:pt x="122" y="244"/>
                  <a:pt x="122" y="244"/>
                  <a:pt x="122" y="244"/>
                </a:cubicBezTo>
                <a:cubicBezTo>
                  <a:pt x="72" y="244"/>
                  <a:pt x="72" y="244"/>
                  <a:pt x="72" y="244"/>
                </a:cubicBezTo>
                <a:cubicBezTo>
                  <a:pt x="72" y="283"/>
                  <a:pt x="72" y="283"/>
                  <a:pt x="72" y="283"/>
                </a:cubicBezTo>
                <a:lnTo>
                  <a:pt x="122" y="283"/>
                </a:lnTo>
                <a:close/>
                <a:moveTo>
                  <a:pt x="144" y="116"/>
                </a:moveTo>
                <a:cubicBezTo>
                  <a:pt x="144" y="100"/>
                  <a:pt x="131" y="86"/>
                  <a:pt x="115" y="86"/>
                </a:cubicBezTo>
                <a:cubicBezTo>
                  <a:pt x="79" y="86"/>
                  <a:pt x="79" y="86"/>
                  <a:pt x="79" y="86"/>
                </a:cubicBezTo>
                <a:cubicBezTo>
                  <a:pt x="62" y="86"/>
                  <a:pt x="49" y="100"/>
                  <a:pt x="49" y="116"/>
                </a:cubicBezTo>
                <a:cubicBezTo>
                  <a:pt x="49" y="233"/>
                  <a:pt x="49" y="233"/>
                  <a:pt x="49" y="233"/>
                </a:cubicBezTo>
                <a:cubicBezTo>
                  <a:pt x="144" y="233"/>
                  <a:pt x="144" y="233"/>
                  <a:pt x="144" y="233"/>
                </a:cubicBezTo>
                <a:lnTo>
                  <a:pt x="144" y="116"/>
                </a:lnTo>
                <a:close/>
                <a:moveTo>
                  <a:pt x="111" y="21"/>
                </a:moveTo>
                <a:cubicBezTo>
                  <a:pt x="111" y="10"/>
                  <a:pt x="111" y="10"/>
                  <a:pt x="111" y="10"/>
                </a:cubicBezTo>
                <a:cubicBezTo>
                  <a:pt x="111" y="4"/>
                  <a:pt x="115" y="0"/>
                  <a:pt x="121" y="0"/>
                </a:cubicBezTo>
                <a:cubicBezTo>
                  <a:pt x="149" y="0"/>
                  <a:pt x="149" y="0"/>
                  <a:pt x="149" y="0"/>
                </a:cubicBezTo>
                <a:cubicBezTo>
                  <a:pt x="155" y="0"/>
                  <a:pt x="159" y="4"/>
                  <a:pt x="159" y="10"/>
                </a:cubicBezTo>
                <a:cubicBezTo>
                  <a:pt x="159" y="39"/>
                  <a:pt x="159" y="39"/>
                  <a:pt x="159" y="39"/>
                </a:cubicBezTo>
                <a:cubicBezTo>
                  <a:pt x="156" y="36"/>
                  <a:pt x="152" y="33"/>
                  <a:pt x="148" y="31"/>
                </a:cubicBezTo>
                <a:cubicBezTo>
                  <a:pt x="148" y="11"/>
                  <a:pt x="148" y="11"/>
                  <a:pt x="148" y="11"/>
                </a:cubicBezTo>
                <a:cubicBezTo>
                  <a:pt x="122" y="11"/>
                  <a:pt x="122" y="11"/>
                  <a:pt x="122" y="11"/>
                </a:cubicBezTo>
                <a:cubicBezTo>
                  <a:pt x="122" y="22"/>
                  <a:pt x="122" y="22"/>
                  <a:pt x="122" y="22"/>
                </a:cubicBezTo>
                <a:cubicBezTo>
                  <a:pt x="119" y="22"/>
                  <a:pt x="115" y="21"/>
                  <a:pt x="112" y="21"/>
                </a:cubicBezTo>
                <a:lnTo>
                  <a:pt x="111" y="21"/>
                </a:lnTo>
                <a:close/>
                <a:moveTo>
                  <a:pt x="35" y="39"/>
                </a:moveTo>
                <a:cubicBezTo>
                  <a:pt x="35" y="10"/>
                  <a:pt x="35" y="10"/>
                  <a:pt x="35" y="10"/>
                </a:cubicBezTo>
                <a:cubicBezTo>
                  <a:pt x="35" y="4"/>
                  <a:pt x="39" y="0"/>
                  <a:pt x="45" y="0"/>
                </a:cubicBezTo>
                <a:cubicBezTo>
                  <a:pt x="73" y="0"/>
                  <a:pt x="73" y="0"/>
                  <a:pt x="73" y="0"/>
                </a:cubicBezTo>
                <a:cubicBezTo>
                  <a:pt x="79" y="0"/>
                  <a:pt x="83" y="4"/>
                  <a:pt x="83" y="10"/>
                </a:cubicBezTo>
                <a:cubicBezTo>
                  <a:pt x="83" y="21"/>
                  <a:pt x="83" y="21"/>
                  <a:pt x="83" y="21"/>
                </a:cubicBezTo>
                <a:cubicBezTo>
                  <a:pt x="82" y="21"/>
                  <a:pt x="82" y="21"/>
                  <a:pt x="82" y="21"/>
                </a:cubicBezTo>
                <a:cubicBezTo>
                  <a:pt x="78" y="21"/>
                  <a:pt x="75" y="22"/>
                  <a:pt x="72" y="22"/>
                </a:cubicBezTo>
                <a:cubicBezTo>
                  <a:pt x="72" y="11"/>
                  <a:pt x="72" y="11"/>
                  <a:pt x="72" y="11"/>
                </a:cubicBezTo>
                <a:cubicBezTo>
                  <a:pt x="46" y="11"/>
                  <a:pt x="46" y="11"/>
                  <a:pt x="46" y="11"/>
                </a:cubicBezTo>
                <a:cubicBezTo>
                  <a:pt x="46" y="31"/>
                  <a:pt x="46" y="31"/>
                  <a:pt x="46" y="31"/>
                </a:cubicBezTo>
                <a:cubicBezTo>
                  <a:pt x="42" y="33"/>
                  <a:pt x="38" y="36"/>
                  <a:pt x="35" y="39"/>
                </a:cubicBezTo>
                <a:close/>
                <a:moveTo>
                  <a:pt x="174" y="187"/>
                </a:moveTo>
                <a:cubicBezTo>
                  <a:pt x="174" y="95"/>
                  <a:pt x="174" y="95"/>
                  <a:pt x="174" y="95"/>
                </a:cubicBezTo>
                <a:cubicBezTo>
                  <a:pt x="174" y="60"/>
                  <a:pt x="146" y="33"/>
                  <a:pt x="112" y="33"/>
                </a:cubicBezTo>
                <a:cubicBezTo>
                  <a:pt x="82" y="33"/>
                  <a:pt x="82" y="33"/>
                  <a:pt x="82" y="33"/>
                </a:cubicBezTo>
                <a:cubicBezTo>
                  <a:pt x="48" y="33"/>
                  <a:pt x="20" y="60"/>
                  <a:pt x="20" y="95"/>
                </a:cubicBezTo>
                <a:cubicBezTo>
                  <a:pt x="20" y="187"/>
                  <a:pt x="20" y="187"/>
                  <a:pt x="20" y="187"/>
                </a:cubicBezTo>
                <a:cubicBezTo>
                  <a:pt x="0" y="187"/>
                  <a:pt x="0" y="187"/>
                  <a:pt x="0" y="187"/>
                </a:cubicBezTo>
                <a:cubicBezTo>
                  <a:pt x="0" y="233"/>
                  <a:pt x="0" y="233"/>
                  <a:pt x="0" y="233"/>
                </a:cubicBezTo>
                <a:cubicBezTo>
                  <a:pt x="0" y="241"/>
                  <a:pt x="4" y="244"/>
                  <a:pt x="11" y="244"/>
                </a:cubicBezTo>
                <a:cubicBezTo>
                  <a:pt x="20" y="244"/>
                  <a:pt x="20" y="244"/>
                  <a:pt x="20" y="244"/>
                </a:cubicBezTo>
                <a:cubicBezTo>
                  <a:pt x="20" y="262"/>
                  <a:pt x="20" y="262"/>
                  <a:pt x="20" y="262"/>
                </a:cubicBezTo>
                <a:cubicBezTo>
                  <a:pt x="20" y="274"/>
                  <a:pt x="29" y="283"/>
                  <a:pt x="41" y="283"/>
                </a:cubicBezTo>
                <a:cubicBezTo>
                  <a:pt x="60" y="283"/>
                  <a:pt x="60" y="283"/>
                  <a:pt x="60" y="283"/>
                </a:cubicBezTo>
                <a:cubicBezTo>
                  <a:pt x="60" y="244"/>
                  <a:pt x="60" y="244"/>
                  <a:pt x="60" y="244"/>
                </a:cubicBezTo>
                <a:cubicBezTo>
                  <a:pt x="38" y="244"/>
                  <a:pt x="38" y="244"/>
                  <a:pt x="38" y="244"/>
                </a:cubicBezTo>
                <a:cubicBezTo>
                  <a:pt x="38" y="116"/>
                  <a:pt x="38" y="116"/>
                  <a:pt x="38" y="116"/>
                </a:cubicBezTo>
                <a:cubicBezTo>
                  <a:pt x="38" y="93"/>
                  <a:pt x="56" y="75"/>
                  <a:pt x="79" y="75"/>
                </a:cubicBezTo>
                <a:cubicBezTo>
                  <a:pt x="115" y="75"/>
                  <a:pt x="115" y="75"/>
                  <a:pt x="115" y="75"/>
                </a:cubicBezTo>
                <a:cubicBezTo>
                  <a:pt x="137" y="75"/>
                  <a:pt x="156" y="93"/>
                  <a:pt x="156" y="116"/>
                </a:cubicBezTo>
                <a:cubicBezTo>
                  <a:pt x="156" y="244"/>
                  <a:pt x="156" y="244"/>
                  <a:pt x="156" y="244"/>
                </a:cubicBezTo>
                <a:cubicBezTo>
                  <a:pt x="134" y="244"/>
                  <a:pt x="134" y="244"/>
                  <a:pt x="134" y="244"/>
                </a:cubicBezTo>
                <a:cubicBezTo>
                  <a:pt x="134" y="283"/>
                  <a:pt x="134" y="283"/>
                  <a:pt x="134" y="283"/>
                </a:cubicBezTo>
                <a:cubicBezTo>
                  <a:pt x="153" y="283"/>
                  <a:pt x="153" y="283"/>
                  <a:pt x="153" y="283"/>
                </a:cubicBezTo>
                <a:cubicBezTo>
                  <a:pt x="164" y="283"/>
                  <a:pt x="174" y="274"/>
                  <a:pt x="174" y="262"/>
                </a:cubicBezTo>
                <a:cubicBezTo>
                  <a:pt x="174" y="244"/>
                  <a:pt x="174" y="244"/>
                  <a:pt x="174" y="244"/>
                </a:cubicBezTo>
                <a:cubicBezTo>
                  <a:pt x="183" y="244"/>
                  <a:pt x="183" y="244"/>
                  <a:pt x="183" y="244"/>
                </a:cubicBezTo>
                <a:cubicBezTo>
                  <a:pt x="190" y="244"/>
                  <a:pt x="194" y="241"/>
                  <a:pt x="194" y="233"/>
                </a:cubicBezTo>
                <a:cubicBezTo>
                  <a:pt x="194" y="187"/>
                  <a:pt x="194" y="187"/>
                  <a:pt x="194" y="187"/>
                </a:cubicBezTo>
                <a:lnTo>
                  <a:pt x="174" y="187"/>
                </a:lnTo>
                <a:close/>
                <a:moveTo>
                  <a:pt x="110" y="60"/>
                </a:moveTo>
                <a:cubicBezTo>
                  <a:pt x="84" y="60"/>
                  <a:pt x="84" y="60"/>
                  <a:pt x="84" y="60"/>
                </a:cubicBezTo>
                <a:cubicBezTo>
                  <a:pt x="80" y="60"/>
                  <a:pt x="78" y="57"/>
                  <a:pt x="78" y="54"/>
                </a:cubicBezTo>
                <a:cubicBezTo>
                  <a:pt x="78" y="51"/>
                  <a:pt x="80" y="48"/>
                  <a:pt x="84" y="48"/>
                </a:cubicBezTo>
                <a:cubicBezTo>
                  <a:pt x="110" y="48"/>
                  <a:pt x="110" y="48"/>
                  <a:pt x="110" y="48"/>
                </a:cubicBezTo>
                <a:cubicBezTo>
                  <a:pt x="114" y="48"/>
                  <a:pt x="116" y="51"/>
                  <a:pt x="116" y="54"/>
                </a:cubicBezTo>
                <a:cubicBezTo>
                  <a:pt x="116" y="57"/>
                  <a:pt x="114" y="60"/>
                  <a:pt x="110" y="60"/>
                </a:cubicBezTo>
                <a:close/>
              </a:path>
            </a:pathLst>
          </a:custGeom>
          <a:solidFill>
            <a:schemeClr val="bg1"/>
          </a:solidFill>
          <a:ln w="9525">
            <a:noFill/>
          </a:ln>
        </p:spPr>
        <p:txBody>
          <a:bodyPr/>
          <a:p>
            <a:endParaRPr altLang="en-US" lang="zh-CN"/>
          </a:p>
        </p:txBody>
      </p:sp>
      <p:sp>
        <p:nvSpPr>
          <p:cNvPr id="1049569" name="拉包 818"/>
          <p:cNvSpPr/>
          <p:nvPr/>
        </p:nvSpPr>
        <p:spPr>
          <a:xfrm>
            <a:off x="3562350" y="2770188"/>
            <a:ext cx="223838" cy="185737"/>
          </a:xfrm>
          <a:custGeom>
            <a:av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82" h="235">
                <a:moveTo>
                  <a:pt x="28" y="131"/>
                </a:moveTo>
                <a:cubicBezTo>
                  <a:pt x="28" y="53"/>
                  <a:pt x="28" y="53"/>
                  <a:pt x="28" y="53"/>
                </a:cubicBezTo>
                <a:cubicBezTo>
                  <a:pt x="28" y="44"/>
                  <a:pt x="36" y="36"/>
                  <a:pt x="46" y="36"/>
                </a:cubicBezTo>
                <a:cubicBezTo>
                  <a:pt x="62" y="36"/>
                  <a:pt x="62" y="36"/>
                  <a:pt x="62" y="36"/>
                </a:cubicBezTo>
                <a:cubicBezTo>
                  <a:pt x="62" y="148"/>
                  <a:pt x="62" y="148"/>
                  <a:pt x="62" y="148"/>
                </a:cubicBezTo>
                <a:cubicBezTo>
                  <a:pt x="46" y="148"/>
                  <a:pt x="46" y="148"/>
                  <a:pt x="46" y="148"/>
                </a:cubicBezTo>
                <a:cubicBezTo>
                  <a:pt x="36" y="148"/>
                  <a:pt x="28" y="140"/>
                  <a:pt x="28" y="131"/>
                </a:cubicBezTo>
                <a:close/>
                <a:moveTo>
                  <a:pt x="214" y="131"/>
                </a:moveTo>
                <a:cubicBezTo>
                  <a:pt x="214" y="53"/>
                  <a:pt x="214" y="53"/>
                  <a:pt x="214" y="53"/>
                </a:cubicBezTo>
                <a:cubicBezTo>
                  <a:pt x="214" y="44"/>
                  <a:pt x="207" y="36"/>
                  <a:pt x="197" y="36"/>
                </a:cubicBezTo>
                <a:cubicBezTo>
                  <a:pt x="180" y="36"/>
                  <a:pt x="180" y="36"/>
                  <a:pt x="180" y="36"/>
                </a:cubicBezTo>
                <a:cubicBezTo>
                  <a:pt x="180" y="148"/>
                  <a:pt x="180" y="148"/>
                  <a:pt x="180" y="148"/>
                </a:cubicBezTo>
                <a:cubicBezTo>
                  <a:pt x="197" y="148"/>
                  <a:pt x="197" y="148"/>
                  <a:pt x="197" y="148"/>
                </a:cubicBezTo>
                <a:cubicBezTo>
                  <a:pt x="207" y="148"/>
                  <a:pt x="214" y="140"/>
                  <a:pt x="214" y="131"/>
                </a:cubicBezTo>
                <a:close/>
                <a:moveTo>
                  <a:pt x="154" y="36"/>
                </a:moveTo>
                <a:cubicBezTo>
                  <a:pt x="152" y="21"/>
                  <a:pt x="143" y="13"/>
                  <a:pt x="131" y="13"/>
                </a:cubicBezTo>
                <a:cubicBezTo>
                  <a:pt x="112" y="13"/>
                  <a:pt x="112" y="13"/>
                  <a:pt x="112" y="13"/>
                </a:cubicBezTo>
                <a:cubicBezTo>
                  <a:pt x="100" y="13"/>
                  <a:pt x="91" y="21"/>
                  <a:pt x="89" y="36"/>
                </a:cubicBezTo>
                <a:cubicBezTo>
                  <a:pt x="77" y="36"/>
                  <a:pt x="77" y="36"/>
                  <a:pt x="77" y="36"/>
                </a:cubicBezTo>
                <a:cubicBezTo>
                  <a:pt x="77" y="148"/>
                  <a:pt x="77" y="148"/>
                  <a:pt x="77" y="148"/>
                </a:cubicBezTo>
                <a:cubicBezTo>
                  <a:pt x="166" y="148"/>
                  <a:pt x="166" y="148"/>
                  <a:pt x="166" y="148"/>
                </a:cubicBezTo>
                <a:cubicBezTo>
                  <a:pt x="166" y="36"/>
                  <a:pt x="166" y="36"/>
                  <a:pt x="166" y="36"/>
                </a:cubicBezTo>
                <a:lnTo>
                  <a:pt x="154" y="36"/>
                </a:lnTo>
                <a:close/>
                <a:moveTo>
                  <a:pt x="101" y="36"/>
                </a:moveTo>
                <a:cubicBezTo>
                  <a:pt x="102" y="23"/>
                  <a:pt x="110" y="23"/>
                  <a:pt x="112" y="23"/>
                </a:cubicBezTo>
                <a:cubicBezTo>
                  <a:pt x="131" y="23"/>
                  <a:pt x="131" y="23"/>
                  <a:pt x="131" y="23"/>
                </a:cubicBezTo>
                <a:cubicBezTo>
                  <a:pt x="137" y="23"/>
                  <a:pt x="141" y="27"/>
                  <a:pt x="142" y="36"/>
                </a:cubicBezTo>
                <a:lnTo>
                  <a:pt x="101" y="36"/>
                </a:lnTo>
                <a:close/>
                <a:moveTo>
                  <a:pt x="42" y="187"/>
                </a:moveTo>
                <a:cubicBezTo>
                  <a:pt x="28" y="187"/>
                  <a:pt x="17" y="198"/>
                  <a:pt x="17" y="211"/>
                </a:cubicBezTo>
                <a:cubicBezTo>
                  <a:pt x="17" y="224"/>
                  <a:pt x="28" y="235"/>
                  <a:pt x="42" y="235"/>
                </a:cubicBezTo>
                <a:cubicBezTo>
                  <a:pt x="55" y="235"/>
                  <a:pt x="66" y="224"/>
                  <a:pt x="66" y="211"/>
                </a:cubicBezTo>
                <a:cubicBezTo>
                  <a:pt x="66" y="198"/>
                  <a:pt x="55" y="187"/>
                  <a:pt x="42" y="187"/>
                </a:cubicBezTo>
                <a:close/>
                <a:moveTo>
                  <a:pt x="42" y="224"/>
                </a:moveTo>
                <a:cubicBezTo>
                  <a:pt x="34" y="224"/>
                  <a:pt x="29" y="218"/>
                  <a:pt x="29" y="211"/>
                </a:cubicBezTo>
                <a:cubicBezTo>
                  <a:pt x="29" y="204"/>
                  <a:pt x="34" y="198"/>
                  <a:pt x="42" y="198"/>
                </a:cubicBezTo>
                <a:cubicBezTo>
                  <a:pt x="49" y="198"/>
                  <a:pt x="54" y="204"/>
                  <a:pt x="54" y="211"/>
                </a:cubicBezTo>
                <a:cubicBezTo>
                  <a:pt x="54" y="218"/>
                  <a:pt x="49" y="224"/>
                  <a:pt x="42" y="224"/>
                </a:cubicBezTo>
                <a:close/>
                <a:moveTo>
                  <a:pt x="202" y="187"/>
                </a:moveTo>
                <a:cubicBezTo>
                  <a:pt x="188" y="187"/>
                  <a:pt x="177" y="198"/>
                  <a:pt x="177" y="211"/>
                </a:cubicBezTo>
                <a:cubicBezTo>
                  <a:pt x="177" y="224"/>
                  <a:pt x="188" y="235"/>
                  <a:pt x="202" y="235"/>
                </a:cubicBezTo>
                <a:cubicBezTo>
                  <a:pt x="215" y="235"/>
                  <a:pt x="226" y="224"/>
                  <a:pt x="226" y="211"/>
                </a:cubicBezTo>
                <a:cubicBezTo>
                  <a:pt x="226" y="198"/>
                  <a:pt x="215" y="187"/>
                  <a:pt x="202" y="187"/>
                </a:cubicBezTo>
                <a:close/>
                <a:moveTo>
                  <a:pt x="202" y="224"/>
                </a:moveTo>
                <a:cubicBezTo>
                  <a:pt x="194" y="224"/>
                  <a:pt x="189" y="218"/>
                  <a:pt x="189" y="211"/>
                </a:cubicBezTo>
                <a:cubicBezTo>
                  <a:pt x="189" y="204"/>
                  <a:pt x="194" y="198"/>
                  <a:pt x="202" y="198"/>
                </a:cubicBezTo>
                <a:cubicBezTo>
                  <a:pt x="209" y="198"/>
                  <a:pt x="214" y="204"/>
                  <a:pt x="214" y="211"/>
                </a:cubicBezTo>
                <a:cubicBezTo>
                  <a:pt x="214" y="218"/>
                  <a:pt x="209" y="224"/>
                  <a:pt x="202" y="224"/>
                </a:cubicBezTo>
                <a:close/>
                <a:moveTo>
                  <a:pt x="275" y="20"/>
                </a:moveTo>
                <a:cubicBezTo>
                  <a:pt x="246" y="36"/>
                  <a:pt x="246" y="36"/>
                  <a:pt x="246" y="36"/>
                </a:cubicBezTo>
                <a:cubicBezTo>
                  <a:pt x="246" y="179"/>
                  <a:pt x="246" y="179"/>
                  <a:pt x="246" y="179"/>
                </a:cubicBezTo>
                <a:cubicBezTo>
                  <a:pt x="0" y="179"/>
                  <a:pt x="0" y="179"/>
                  <a:pt x="0" y="179"/>
                </a:cubicBezTo>
                <a:cubicBezTo>
                  <a:pt x="0" y="140"/>
                  <a:pt x="0" y="140"/>
                  <a:pt x="0" y="140"/>
                </a:cubicBezTo>
                <a:cubicBezTo>
                  <a:pt x="19" y="140"/>
                  <a:pt x="19" y="140"/>
                  <a:pt x="19" y="140"/>
                </a:cubicBezTo>
                <a:cubicBezTo>
                  <a:pt x="19" y="160"/>
                  <a:pt x="19" y="160"/>
                  <a:pt x="19" y="160"/>
                </a:cubicBezTo>
                <a:cubicBezTo>
                  <a:pt x="226" y="160"/>
                  <a:pt x="226" y="160"/>
                  <a:pt x="226" y="160"/>
                </a:cubicBezTo>
                <a:cubicBezTo>
                  <a:pt x="226" y="31"/>
                  <a:pt x="226" y="31"/>
                  <a:pt x="226" y="31"/>
                </a:cubicBezTo>
                <a:cubicBezTo>
                  <a:pt x="226" y="31"/>
                  <a:pt x="226" y="30"/>
                  <a:pt x="226" y="29"/>
                </a:cubicBezTo>
                <a:cubicBezTo>
                  <a:pt x="227" y="26"/>
                  <a:pt x="228" y="23"/>
                  <a:pt x="231" y="22"/>
                </a:cubicBezTo>
                <a:cubicBezTo>
                  <a:pt x="266" y="3"/>
                  <a:pt x="266" y="3"/>
                  <a:pt x="266" y="3"/>
                </a:cubicBezTo>
                <a:cubicBezTo>
                  <a:pt x="271" y="0"/>
                  <a:pt x="277" y="2"/>
                  <a:pt x="279" y="7"/>
                </a:cubicBezTo>
                <a:cubicBezTo>
                  <a:pt x="282" y="12"/>
                  <a:pt x="280" y="17"/>
                  <a:pt x="275" y="20"/>
                </a:cubicBezTo>
                <a:close/>
              </a:path>
            </a:pathLst>
          </a:custGeom>
          <a:solidFill>
            <a:schemeClr val="bg1"/>
          </a:solidFill>
          <a:ln w="9525">
            <a:noFill/>
          </a:ln>
        </p:spPr>
        <p:txBody>
          <a:bodyPr/>
          <a:p>
            <a:endParaRPr altLang="en-US" lang="zh-CN"/>
          </a:p>
        </p:txBody>
      </p:sp>
      <p:sp>
        <p:nvSpPr>
          <p:cNvPr id="1049570" name="咖啡 819"/>
          <p:cNvSpPr/>
          <p:nvPr/>
        </p:nvSpPr>
        <p:spPr>
          <a:xfrm>
            <a:off x="4038600" y="2770188"/>
            <a:ext cx="185738" cy="223837"/>
          </a:xfrm>
          <a:custGeom>
            <a:avLst/>
            <a:ahLst/>
            <a:cxnLst>
              <a:cxn ang="0">
                <a:pos x="371445" y="4170766"/>
              </a:cxn>
              <a:cxn ang="0">
                <a:pos x="1792630" y="4800430"/>
              </a:cxn>
              <a:cxn ang="0">
                <a:pos x="3197663" y="4203058"/>
              </a:cxn>
              <a:cxn ang="0">
                <a:pos x="3407611" y="4299927"/>
              </a:cxn>
              <a:cxn ang="0">
                <a:pos x="1792630" y="5042605"/>
              </a:cxn>
              <a:cxn ang="0">
                <a:pos x="145346" y="4267639"/>
              </a:cxn>
              <a:cxn ang="0">
                <a:pos x="371445" y="4170766"/>
              </a:cxn>
              <a:cxn ang="0">
                <a:pos x="3746756" y="2669270"/>
              </a:cxn>
              <a:cxn ang="0">
                <a:pos x="4166650" y="3185913"/>
              </a:cxn>
              <a:cxn ang="0">
                <a:pos x="3633706" y="3718701"/>
              </a:cxn>
              <a:cxn ang="0">
                <a:pos x="3439911" y="3686415"/>
              </a:cxn>
              <a:cxn ang="0">
                <a:pos x="3569109" y="3476526"/>
              </a:cxn>
              <a:cxn ang="0">
                <a:pos x="3633706" y="3492671"/>
              </a:cxn>
              <a:cxn ang="0">
                <a:pos x="3924402" y="3185913"/>
              </a:cxn>
              <a:cxn ang="0">
                <a:pos x="3730608" y="2911445"/>
              </a:cxn>
              <a:cxn ang="0">
                <a:pos x="3746756" y="2669270"/>
              </a:cxn>
              <a:cxn ang="0">
                <a:pos x="3536810" y="2314074"/>
              </a:cxn>
              <a:cxn ang="0">
                <a:pos x="3569109" y="2636978"/>
              </a:cxn>
              <a:cxn ang="0">
                <a:pos x="1792630" y="4412946"/>
              </a:cxn>
              <a:cxn ang="0">
                <a:pos x="0" y="2636978"/>
              </a:cxn>
              <a:cxn ang="0">
                <a:pos x="32302" y="2346365"/>
              </a:cxn>
              <a:cxn ang="0">
                <a:pos x="1792630" y="3266639"/>
              </a:cxn>
              <a:cxn ang="0">
                <a:pos x="3536810" y="2346365"/>
              </a:cxn>
              <a:cxn ang="0">
                <a:pos x="3536810" y="2314074"/>
              </a:cxn>
              <a:cxn ang="0">
                <a:pos x="1792630" y="1603686"/>
              </a:cxn>
              <a:cxn ang="0">
                <a:pos x="3343009" y="2346365"/>
              </a:cxn>
              <a:cxn ang="0">
                <a:pos x="3326861" y="2459381"/>
              </a:cxn>
              <a:cxn ang="0">
                <a:pos x="1792630" y="1942738"/>
              </a:cxn>
              <a:cxn ang="0">
                <a:pos x="242248" y="2459381"/>
              </a:cxn>
              <a:cxn ang="0">
                <a:pos x="226095" y="2346365"/>
              </a:cxn>
              <a:cxn ang="0">
                <a:pos x="1792630" y="1603686"/>
              </a:cxn>
              <a:cxn ang="0">
                <a:pos x="2340261" y="267425"/>
              </a:cxn>
              <a:cxn ang="0">
                <a:pos x="2384732" y="1604557"/>
              </a:cxn>
              <a:cxn ang="0">
                <a:pos x="2340261" y="267425"/>
              </a:cxn>
              <a:cxn ang="0">
                <a:pos x="1183916" y="178285"/>
              </a:cxn>
              <a:cxn ang="0">
                <a:pos x="1228390" y="1515418"/>
              </a:cxn>
              <a:cxn ang="0">
                <a:pos x="1183916" y="178285"/>
              </a:cxn>
              <a:cxn ang="0">
                <a:pos x="1762085" y="0"/>
              </a:cxn>
              <a:cxn ang="0">
                <a:pos x="1806562" y="1337130"/>
              </a:cxn>
              <a:cxn ang="0">
                <a:pos x="1762085" y="0"/>
              </a:cxn>
            </a:cxnLst>
            <a:rect l="0" t="0" r="0" b="0"/>
            <a:pathLst>
              <a:path w="968375" h="1170887">
                <a:moveTo>
                  <a:pt x="86328" y="968447"/>
                </a:moveTo>
                <a:cubicBezTo>
                  <a:pt x="120108" y="1054672"/>
                  <a:pt x="258984" y="1114654"/>
                  <a:pt x="416627" y="1114654"/>
                </a:cubicBezTo>
                <a:cubicBezTo>
                  <a:pt x="566762" y="1114654"/>
                  <a:pt x="701884" y="1058421"/>
                  <a:pt x="743172" y="975945"/>
                </a:cubicBezTo>
                <a:cubicBezTo>
                  <a:pt x="791966" y="998438"/>
                  <a:pt x="791966" y="998438"/>
                  <a:pt x="791966" y="998438"/>
                </a:cubicBezTo>
                <a:cubicBezTo>
                  <a:pt x="743172" y="1103407"/>
                  <a:pt x="589283" y="1170887"/>
                  <a:pt x="416627" y="1170887"/>
                </a:cubicBezTo>
                <a:cubicBezTo>
                  <a:pt x="236464" y="1170887"/>
                  <a:pt x="78821" y="1095909"/>
                  <a:pt x="33780" y="990941"/>
                </a:cubicBezTo>
                <a:cubicBezTo>
                  <a:pt x="86328" y="968447"/>
                  <a:pt x="86328" y="968447"/>
                  <a:pt x="86328" y="968447"/>
                </a:cubicBezTo>
                <a:close/>
                <a:moveTo>
                  <a:pt x="870787" y="619801"/>
                </a:moveTo>
                <a:cubicBezTo>
                  <a:pt x="927088" y="634796"/>
                  <a:pt x="968375" y="683532"/>
                  <a:pt x="968375" y="739765"/>
                </a:cubicBezTo>
                <a:cubicBezTo>
                  <a:pt x="968375" y="810994"/>
                  <a:pt x="912074" y="863478"/>
                  <a:pt x="844513" y="863478"/>
                </a:cubicBezTo>
                <a:cubicBezTo>
                  <a:pt x="829500" y="863478"/>
                  <a:pt x="814486" y="863478"/>
                  <a:pt x="799473" y="855981"/>
                </a:cubicBezTo>
                <a:cubicBezTo>
                  <a:pt x="810733" y="840985"/>
                  <a:pt x="821993" y="822241"/>
                  <a:pt x="829500" y="807245"/>
                </a:cubicBezTo>
                <a:cubicBezTo>
                  <a:pt x="833253" y="807245"/>
                  <a:pt x="840760" y="810994"/>
                  <a:pt x="844513" y="810994"/>
                </a:cubicBezTo>
                <a:cubicBezTo>
                  <a:pt x="882047" y="810994"/>
                  <a:pt x="912074" y="777254"/>
                  <a:pt x="912074" y="739765"/>
                </a:cubicBezTo>
                <a:cubicBezTo>
                  <a:pt x="912074" y="713523"/>
                  <a:pt x="893307" y="687281"/>
                  <a:pt x="867034" y="676034"/>
                </a:cubicBezTo>
                <a:cubicBezTo>
                  <a:pt x="870787" y="661038"/>
                  <a:pt x="870787" y="642294"/>
                  <a:pt x="870787" y="619801"/>
                </a:cubicBezTo>
                <a:close/>
                <a:moveTo>
                  <a:pt x="821993" y="537325"/>
                </a:moveTo>
                <a:cubicBezTo>
                  <a:pt x="825746" y="556070"/>
                  <a:pt x="829500" y="582312"/>
                  <a:pt x="829500" y="612303"/>
                </a:cubicBezTo>
                <a:cubicBezTo>
                  <a:pt x="829500" y="840985"/>
                  <a:pt x="645584" y="1024681"/>
                  <a:pt x="416627" y="1024681"/>
                </a:cubicBezTo>
                <a:cubicBezTo>
                  <a:pt x="187669" y="1024681"/>
                  <a:pt x="0" y="840985"/>
                  <a:pt x="0" y="612303"/>
                </a:cubicBezTo>
                <a:cubicBezTo>
                  <a:pt x="0" y="586061"/>
                  <a:pt x="3753" y="563567"/>
                  <a:pt x="7507" y="544823"/>
                </a:cubicBezTo>
                <a:cubicBezTo>
                  <a:pt x="7507" y="664787"/>
                  <a:pt x="187669" y="758510"/>
                  <a:pt x="416627" y="758510"/>
                </a:cubicBezTo>
                <a:cubicBezTo>
                  <a:pt x="641830" y="758510"/>
                  <a:pt x="821993" y="664787"/>
                  <a:pt x="821993" y="544823"/>
                </a:cubicBezTo>
                <a:cubicBezTo>
                  <a:pt x="821993" y="541074"/>
                  <a:pt x="821993" y="541074"/>
                  <a:pt x="821993" y="537325"/>
                </a:cubicBezTo>
                <a:close/>
                <a:moveTo>
                  <a:pt x="416627" y="372374"/>
                </a:moveTo>
                <a:cubicBezTo>
                  <a:pt x="611803" y="372374"/>
                  <a:pt x="776952" y="451101"/>
                  <a:pt x="776952" y="544823"/>
                </a:cubicBezTo>
                <a:cubicBezTo>
                  <a:pt x="776952" y="556070"/>
                  <a:pt x="776952" y="563567"/>
                  <a:pt x="773199" y="571065"/>
                </a:cubicBezTo>
                <a:cubicBezTo>
                  <a:pt x="716898" y="499836"/>
                  <a:pt x="578023" y="451101"/>
                  <a:pt x="416627" y="451101"/>
                </a:cubicBezTo>
                <a:cubicBezTo>
                  <a:pt x="251477" y="451101"/>
                  <a:pt x="112601" y="499836"/>
                  <a:pt x="56301" y="571065"/>
                </a:cubicBezTo>
                <a:cubicBezTo>
                  <a:pt x="52547" y="563567"/>
                  <a:pt x="52547" y="556070"/>
                  <a:pt x="52547" y="544823"/>
                </a:cubicBezTo>
                <a:cubicBezTo>
                  <a:pt x="52547" y="451101"/>
                  <a:pt x="217696" y="372374"/>
                  <a:pt x="416627" y="372374"/>
                </a:cubicBezTo>
                <a:close/>
                <a:moveTo>
                  <a:pt x="543902" y="62096"/>
                </a:moveTo>
                <a:cubicBezTo>
                  <a:pt x="636930" y="186288"/>
                  <a:pt x="492220" y="196637"/>
                  <a:pt x="554238" y="372576"/>
                </a:cubicBezTo>
                <a:cubicBezTo>
                  <a:pt x="409528" y="155240"/>
                  <a:pt x="585248" y="196637"/>
                  <a:pt x="543902" y="62096"/>
                </a:cubicBezTo>
                <a:close/>
                <a:moveTo>
                  <a:pt x="275155" y="41398"/>
                </a:moveTo>
                <a:cubicBezTo>
                  <a:pt x="368183" y="175939"/>
                  <a:pt x="223472" y="175939"/>
                  <a:pt x="285491" y="351878"/>
                </a:cubicBezTo>
                <a:cubicBezTo>
                  <a:pt x="140780" y="144891"/>
                  <a:pt x="316500" y="186288"/>
                  <a:pt x="275155" y="41398"/>
                </a:cubicBezTo>
                <a:close/>
                <a:moveTo>
                  <a:pt x="409528" y="0"/>
                </a:moveTo>
                <a:cubicBezTo>
                  <a:pt x="502556" y="124192"/>
                  <a:pt x="357846" y="134542"/>
                  <a:pt x="419865" y="310480"/>
                </a:cubicBezTo>
                <a:cubicBezTo>
                  <a:pt x="275155" y="103493"/>
                  <a:pt x="450874" y="144891"/>
                  <a:pt x="409528" y="0"/>
                </a:cubicBezTo>
                <a:close/>
              </a:path>
            </a:pathLst>
          </a:custGeom>
          <a:solidFill>
            <a:schemeClr val="bg1"/>
          </a:solidFill>
          <a:ln w="9525">
            <a:noFill/>
          </a:ln>
        </p:spPr>
        <p:txBody>
          <a:bodyPr/>
          <a:p>
            <a:endParaRPr altLang="en-US" lang="zh-CN"/>
          </a:p>
        </p:txBody>
      </p:sp>
      <p:sp>
        <p:nvSpPr>
          <p:cNvPr id="1049571" name="艾特 820"/>
          <p:cNvSpPr/>
          <p:nvPr/>
        </p:nvSpPr>
        <p:spPr>
          <a:xfrm>
            <a:off x="4476750" y="2770188"/>
            <a:ext cx="222250" cy="223837"/>
          </a:xfrm>
          <a:custGeom>
            <a:av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solidFill>
            <a:schemeClr val="bg1"/>
          </a:solidFill>
          <a:ln w="9525">
            <a:noFill/>
          </a:ln>
        </p:spPr>
        <p:txBody>
          <a:bodyPr/>
          <a:p>
            <a:endParaRPr altLang="en-US" lang="zh-CN"/>
          </a:p>
        </p:txBody>
      </p:sp>
      <p:sp>
        <p:nvSpPr>
          <p:cNvPr id="1049572" name="齿轮1 821"/>
          <p:cNvSpPr/>
          <p:nvPr/>
        </p:nvSpPr>
        <p:spPr>
          <a:xfrm>
            <a:off x="5807075" y="2770188"/>
            <a:ext cx="225425" cy="138112"/>
          </a:xfrm>
          <a:custGeom>
            <a:avLst/>
            <a:ahLst/>
            <a:cxnLst>
              <a:cxn ang="0">
                <a:pos x="1251565" y="768927"/>
              </a:cxn>
              <a:cxn ang="0">
                <a:pos x="1760718" y="768927"/>
              </a:cxn>
              <a:cxn ang="0">
                <a:pos x="1473477" y="369836"/>
              </a:cxn>
              <a:cxn ang="0">
                <a:pos x="1553005" y="450339"/>
              </a:cxn>
              <a:cxn ang="0">
                <a:pos x="1737754" y="442217"/>
              </a:cxn>
              <a:cxn ang="0">
                <a:pos x="1746908" y="554986"/>
              </a:cxn>
              <a:cxn ang="0">
                <a:pos x="1893656" y="667471"/>
              </a:cxn>
              <a:cxn ang="0">
                <a:pos x="1828154" y="759738"/>
              </a:cxn>
              <a:cxn ang="0">
                <a:pos x="1868236" y="940196"/>
              </a:cxn>
              <a:cxn ang="0">
                <a:pos x="1758727" y="968790"/>
              </a:cxn>
              <a:cxn ang="0">
                <a:pos x="1673390" y="1132784"/>
              </a:cxn>
              <a:cxn ang="0">
                <a:pos x="1571112" y="1084324"/>
              </a:cxn>
              <a:cxn ang="0">
                <a:pos x="1400284" y="1155119"/>
              </a:cxn>
              <a:cxn ang="0">
                <a:pos x="1353098" y="1052281"/>
              </a:cxn>
              <a:cxn ang="0">
                <a:pos x="1176712" y="996751"/>
              </a:cxn>
              <a:cxn ang="0">
                <a:pos x="1206694" y="887653"/>
              </a:cxn>
              <a:cxn ang="0">
                <a:pos x="1107283" y="731781"/>
              </a:cxn>
              <a:cxn ang="0">
                <a:pos x="1200405" y="667472"/>
              </a:cxn>
              <a:cxn ang="0">
                <a:pos x="1224485" y="484194"/>
              </a:cxn>
              <a:cxn ang="0">
                <a:pos x="1337175" y="494764"/>
              </a:cxn>
              <a:cxn ang="0">
                <a:pos x="1473477" y="369836"/>
              </a:cxn>
              <a:cxn ang="0">
                <a:pos x="216423" y="598637"/>
              </a:cxn>
              <a:cxn ang="0">
                <a:pos x="980152" y="598637"/>
              </a:cxn>
              <a:cxn ang="0">
                <a:pos x="549291" y="0"/>
              </a:cxn>
              <a:cxn ang="0">
                <a:pos x="668582" y="120755"/>
              </a:cxn>
              <a:cxn ang="0">
                <a:pos x="945705" y="108572"/>
              </a:cxn>
              <a:cxn ang="0">
                <a:pos x="959437" y="277725"/>
              </a:cxn>
              <a:cxn ang="0">
                <a:pos x="1179559" y="446452"/>
              </a:cxn>
              <a:cxn ang="0">
                <a:pos x="1081306" y="584853"/>
              </a:cxn>
              <a:cxn ang="0">
                <a:pos x="1141430" y="855541"/>
              </a:cxn>
              <a:cxn ang="0">
                <a:pos x="977165" y="898432"/>
              </a:cxn>
              <a:cxn ang="0">
                <a:pos x="849159" y="1144422"/>
              </a:cxn>
              <a:cxn ang="0">
                <a:pos x="695743" y="1071734"/>
              </a:cxn>
              <a:cxn ang="0">
                <a:pos x="439501" y="1177925"/>
              </a:cxn>
              <a:cxn ang="0">
                <a:pos x="368721" y="1023668"/>
              </a:cxn>
              <a:cxn ang="0">
                <a:pos x="104143" y="940373"/>
              </a:cxn>
              <a:cxn ang="0">
                <a:pos x="149116" y="776727"/>
              </a:cxn>
              <a:cxn ang="0">
                <a:pos x="0" y="542919"/>
              </a:cxn>
              <a:cxn ang="0">
                <a:pos x="139683" y="446455"/>
              </a:cxn>
              <a:cxn ang="0">
                <a:pos x="175802" y="171538"/>
              </a:cxn>
              <a:cxn ang="0">
                <a:pos x="344837" y="187392"/>
              </a:cxn>
              <a:cxn ang="0">
                <a:pos x="549291" y="0"/>
              </a:cxn>
            </a:cxnLst>
            <a:rect l="0" t="0" r="0" b="0"/>
            <a:pathLst>
              <a:path w="2063518" h="1276454">
                <a:moveTo>
                  <a:pt x="1631470" y="557485"/>
                </a:moveTo>
                <a:cubicBezTo>
                  <a:pt x="1479172" y="557485"/>
                  <a:pt x="1355710" y="680947"/>
                  <a:pt x="1355710" y="833245"/>
                </a:cubicBezTo>
                <a:cubicBezTo>
                  <a:pt x="1355710" y="985543"/>
                  <a:pt x="1479172" y="1109005"/>
                  <a:pt x="1631470" y="1109005"/>
                </a:cubicBezTo>
                <a:cubicBezTo>
                  <a:pt x="1783768" y="1109005"/>
                  <a:pt x="1907230" y="985543"/>
                  <a:pt x="1907230" y="833245"/>
                </a:cubicBezTo>
                <a:cubicBezTo>
                  <a:pt x="1907230" y="680947"/>
                  <a:pt x="1783768" y="557485"/>
                  <a:pt x="1631470" y="557485"/>
                </a:cubicBezTo>
                <a:close/>
                <a:moveTo>
                  <a:pt x="1596087" y="400771"/>
                </a:moveTo>
                <a:lnTo>
                  <a:pt x="1666853" y="400771"/>
                </a:lnTo>
                <a:lnTo>
                  <a:pt x="1682233" y="488008"/>
                </a:lnTo>
                <a:cubicBezTo>
                  <a:pt x="1729134" y="494904"/>
                  <a:pt x="1774137" y="511284"/>
                  <a:pt x="1814498" y="536149"/>
                </a:cubicBezTo>
                <a:lnTo>
                  <a:pt x="1882355" y="479207"/>
                </a:lnTo>
                <a:lnTo>
                  <a:pt x="1936564" y="524695"/>
                </a:lnTo>
                <a:lnTo>
                  <a:pt x="1892271" y="601408"/>
                </a:lnTo>
                <a:cubicBezTo>
                  <a:pt x="1923766" y="636838"/>
                  <a:pt x="1947711" y="678313"/>
                  <a:pt x="1962647" y="723304"/>
                </a:cubicBezTo>
                <a:lnTo>
                  <a:pt x="2051230" y="723302"/>
                </a:lnTo>
                <a:lnTo>
                  <a:pt x="2063518" y="792992"/>
                </a:lnTo>
                <a:lnTo>
                  <a:pt x="1980277" y="823287"/>
                </a:lnTo>
                <a:cubicBezTo>
                  <a:pt x="1981630" y="870672"/>
                  <a:pt x="1973314" y="917837"/>
                  <a:pt x="1955836" y="961902"/>
                </a:cubicBezTo>
                <a:lnTo>
                  <a:pt x="2023695" y="1018840"/>
                </a:lnTo>
                <a:lnTo>
                  <a:pt x="1988313" y="1080125"/>
                </a:lnTo>
                <a:lnTo>
                  <a:pt x="1905073" y="1049826"/>
                </a:lnTo>
                <a:cubicBezTo>
                  <a:pt x="1875651" y="1086995"/>
                  <a:pt x="1838963" y="1117779"/>
                  <a:pt x="1797250" y="1140300"/>
                </a:cubicBezTo>
                <a:lnTo>
                  <a:pt x="1812635" y="1227537"/>
                </a:lnTo>
                <a:lnTo>
                  <a:pt x="1746136" y="1251740"/>
                </a:lnTo>
                <a:lnTo>
                  <a:pt x="1701847" y="1175024"/>
                </a:lnTo>
                <a:cubicBezTo>
                  <a:pt x="1655416" y="1184585"/>
                  <a:pt x="1607524" y="1184585"/>
                  <a:pt x="1561093" y="1175024"/>
                </a:cubicBezTo>
                <a:lnTo>
                  <a:pt x="1516804" y="1251740"/>
                </a:lnTo>
                <a:lnTo>
                  <a:pt x="1450306" y="1227537"/>
                </a:lnTo>
                <a:lnTo>
                  <a:pt x="1465691" y="1140300"/>
                </a:lnTo>
                <a:cubicBezTo>
                  <a:pt x="1423978" y="1117779"/>
                  <a:pt x="1387290" y="1086995"/>
                  <a:pt x="1357868" y="1049826"/>
                </a:cubicBezTo>
                <a:lnTo>
                  <a:pt x="1274628" y="1080125"/>
                </a:lnTo>
                <a:lnTo>
                  <a:pt x="1239245" y="1018840"/>
                </a:lnTo>
                <a:lnTo>
                  <a:pt x="1307105" y="961902"/>
                </a:lnTo>
                <a:cubicBezTo>
                  <a:pt x="1289627" y="917837"/>
                  <a:pt x="1281310" y="870672"/>
                  <a:pt x="1282663" y="823287"/>
                </a:cubicBezTo>
                <a:lnTo>
                  <a:pt x="1199422" y="792992"/>
                </a:lnTo>
                <a:lnTo>
                  <a:pt x="1211710" y="723302"/>
                </a:lnTo>
                <a:lnTo>
                  <a:pt x="1300293" y="723304"/>
                </a:lnTo>
                <a:cubicBezTo>
                  <a:pt x="1315229" y="678313"/>
                  <a:pt x="1339174" y="636838"/>
                  <a:pt x="1370670" y="601408"/>
                </a:cubicBezTo>
                <a:lnTo>
                  <a:pt x="1326376" y="524695"/>
                </a:lnTo>
                <a:lnTo>
                  <a:pt x="1380586" y="479207"/>
                </a:lnTo>
                <a:lnTo>
                  <a:pt x="1448443" y="536149"/>
                </a:lnTo>
                <a:cubicBezTo>
                  <a:pt x="1488803" y="511284"/>
                  <a:pt x="1533807" y="494905"/>
                  <a:pt x="1580707" y="488008"/>
                </a:cubicBezTo>
                <a:lnTo>
                  <a:pt x="1596087" y="400771"/>
                </a:lnTo>
                <a:close/>
                <a:moveTo>
                  <a:pt x="648072" y="235071"/>
                </a:moveTo>
                <a:cubicBezTo>
                  <a:pt x="419625" y="235071"/>
                  <a:pt x="234432" y="420264"/>
                  <a:pt x="234432" y="648711"/>
                </a:cubicBezTo>
                <a:cubicBezTo>
                  <a:pt x="234432" y="877158"/>
                  <a:pt x="419625" y="1062352"/>
                  <a:pt x="648072" y="1062352"/>
                </a:cubicBezTo>
                <a:cubicBezTo>
                  <a:pt x="876519" y="1062352"/>
                  <a:pt x="1061712" y="877158"/>
                  <a:pt x="1061712" y="648711"/>
                </a:cubicBezTo>
                <a:cubicBezTo>
                  <a:pt x="1061712" y="420264"/>
                  <a:pt x="876519" y="235071"/>
                  <a:pt x="648072" y="235071"/>
                </a:cubicBezTo>
                <a:close/>
                <a:moveTo>
                  <a:pt x="594998" y="0"/>
                </a:moveTo>
                <a:lnTo>
                  <a:pt x="701146" y="0"/>
                </a:lnTo>
                <a:lnTo>
                  <a:pt x="724216" y="130856"/>
                </a:lnTo>
                <a:cubicBezTo>
                  <a:pt x="794567" y="141200"/>
                  <a:pt x="862072" y="165770"/>
                  <a:pt x="922614" y="203067"/>
                </a:cubicBezTo>
                <a:lnTo>
                  <a:pt x="1024399" y="117654"/>
                </a:lnTo>
                <a:lnTo>
                  <a:pt x="1105713" y="185886"/>
                </a:lnTo>
                <a:lnTo>
                  <a:pt x="1039273" y="300956"/>
                </a:lnTo>
                <a:cubicBezTo>
                  <a:pt x="1086516" y="354101"/>
                  <a:pt x="1122434" y="416314"/>
                  <a:pt x="1144837" y="483799"/>
                </a:cubicBezTo>
                <a:lnTo>
                  <a:pt x="1277712" y="483796"/>
                </a:lnTo>
                <a:lnTo>
                  <a:pt x="1296144" y="588332"/>
                </a:lnTo>
                <a:lnTo>
                  <a:pt x="1171283" y="633774"/>
                </a:lnTo>
                <a:cubicBezTo>
                  <a:pt x="1173312" y="704852"/>
                  <a:pt x="1160838" y="775599"/>
                  <a:pt x="1134620" y="841697"/>
                </a:cubicBezTo>
                <a:lnTo>
                  <a:pt x="1236410" y="927104"/>
                </a:lnTo>
                <a:lnTo>
                  <a:pt x="1183336" y="1019032"/>
                </a:lnTo>
                <a:lnTo>
                  <a:pt x="1058476" y="973583"/>
                </a:lnTo>
                <a:cubicBezTo>
                  <a:pt x="1014343" y="1029336"/>
                  <a:pt x="959312" y="1075513"/>
                  <a:pt x="896742" y="1109294"/>
                </a:cubicBezTo>
                <a:lnTo>
                  <a:pt x="919819" y="1240149"/>
                </a:lnTo>
                <a:lnTo>
                  <a:pt x="820071" y="1276454"/>
                </a:lnTo>
                <a:lnTo>
                  <a:pt x="753637" y="1161380"/>
                </a:lnTo>
                <a:cubicBezTo>
                  <a:pt x="683991" y="1175721"/>
                  <a:pt x="612153" y="1175721"/>
                  <a:pt x="542507" y="1161380"/>
                </a:cubicBezTo>
                <a:lnTo>
                  <a:pt x="476073" y="1276454"/>
                </a:lnTo>
                <a:lnTo>
                  <a:pt x="376326" y="1240149"/>
                </a:lnTo>
                <a:lnTo>
                  <a:pt x="399403" y="1109294"/>
                </a:lnTo>
                <a:cubicBezTo>
                  <a:pt x="336833" y="1075513"/>
                  <a:pt x="281802" y="1029336"/>
                  <a:pt x="237669" y="973583"/>
                </a:cubicBezTo>
                <a:lnTo>
                  <a:pt x="112809" y="1019032"/>
                </a:lnTo>
                <a:lnTo>
                  <a:pt x="59735" y="927104"/>
                </a:lnTo>
                <a:lnTo>
                  <a:pt x="161524" y="841697"/>
                </a:lnTo>
                <a:cubicBezTo>
                  <a:pt x="135307" y="775599"/>
                  <a:pt x="122832" y="704852"/>
                  <a:pt x="124862" y="633774"/>
                </a:cubicBezTo>
                <a:lnTo>
                  <a:pt x="0" y="588332"/>
                </a:lnTo>
                <a:lnTo>
                  <a:pt x="18432" y="483796"/>
                </a:lnTo>
                <a:lnTo>
                  <a:pt x="151306" y="483799"/>
                </a:lnTo>
                <a:cubicBezTo>
                  <a:pt x="173710" y="416314"/>
                  <a:pt x="209628" y="354100"/>
                  <a:pt x="256871" y="300956"/>
                </a:cubicBezTo>
                <a:lnTo>
                  <a:pt x="190431" y="185886"/>
                </a:lnTo>
                <a:lnTo>
                  <a:pt x="271746" y="117654"/>
                </a:lnTo>
                <a:lnTo>
                  <a:pt x="373531" y="203067"/>
                </a:lnTo>
                <a:cubicBezTo>
                  <a:pt x="434072" y="165770"/>
                  <a:pt x="501577" y="141200"/>
                  <a:pt x="571928" y="130856"/>
                </a:cubicBezTo>
                <a:lnTo>
                  <a:pt x="594998" y="0"/>
                </a:lnTo>
                <a:close/>
              </a:path>
            </a:pathLst>
          </a:custGeom>
          <a:solidFill>
            <a:schemeClr val="bg1"/>
          </a:solidFill>
          <a:ln w="9525">
            <a:noFill/>
          </a:ln>
        </p:spPr>
        <p:txBody>
          <a:bodyPr/>
          <a:p>
            <a:endParaRPr altLang="en-US" lang="zh-CN"/>
          </a:p>
        </p:txBody>
      </p:sp>
      <p:sp>
        <p:nvSpPr>
          <p:cNvPr id="1049573" name="安卓 822"/>
          <p:cNvSpPr/>
          <p:nvPr/>
        </p:nvSpPr>
        <p:spPr>
          <a:xfrm>
            <a:off x="276225" y="2770188"/>
            <a:ext cx="185738" cy="223837"/>
          </a:xfrm>
          <a:custGeom>
            <a:avLst/>
            <a:ahLst/>
            <a:rect l="0" t="0" r="0" b="0"/>
            <a:pathLst>
              <a:path w="1674290" h="2018114">
                <a:moveTo>
                  <a:pt x="307141" y="691642"/>
                </a:moveTo>
                <a:lnTo>
                  <a:pt x="1378912" y="691642"/>
                </a:lnTo>
                <a:lnTo>
                  <a:pt x="1369387" y="1458335"/>
                </a:lnTo>
                <a:cubicBezTo>
                  <a:pt x="1369387" y="1541769"/>
                  <a:pt x="1301750" y="1609406"/>
                  <a:pt x="1218316" y="1609406"/>
                </a:cubicBezTo>
                <a:lnTo>
                  <a:pt x="1158892" y="1609406"/>
                </a:lnTo>
                <a:lnTo>
                  <a:pt x="1158892" y="1898352"/>
                </a:lnTo>
                <a:cubicBezTo>
                  <a:pt x="1158892" y="1964495"/>
                  <a:pt x="1105273" y="2018114"/>
                  <a:pt x="1039130" y="2018114"/>
                </a:cubicBezTo>
                <a:cubicBezTo>
                  <a:pt x="972987" y="2018114"/>
                  <a:pt x="919368" y="1964495"/>
                  <a:pt x="919368" y="1898352"/>
                </a:cubicBezTo>
                <a:lnTo>
                  <a:pt x="919368" y="1609406"/>
                </a:lnTo>
                <a:lnTo>
                  <a:pt x="765901" y="1609406"/>
                </a:lnTo>
                <a:lnTo>
                  <a:pt x="765901" y="1898351"/>
                </a:lnTo>
                <a:cubicBezTo>
                  <a:pt x="765901" y="1964494"/>
                  <a:pt x="712282" y="2018113"/>
                  <a:pt x="646139" y="2018113"/>
                </a:cubicBezTo>
                <a:cubicBezTo>
                  <a:pt x="579996" y="2018113"/>
                  <a:pt x="526377" y="1964494"/>
                  <a:pt x="526377" y="1898351"/>
                </a:cubicBezTo>
                <a:lnTo>
                  <a:pt x="526377" y="1609406"/>
                </a:lnTo>
                <a:lnTo>
                  <a:pt x="458213" y="1609406"/>
                </a:lnTo>
                <a:cubicBezTo>
                  <a:pt x="374779" y="1609406"/>
                  <a:pt x="307141" y="1541769"/>
                  <a:pt x="307141" y="1458335"/>
                </a:cubicBezTo>
                <a:lnTo>
                  <a:pt x="307141" y="1156202"/>
                </a:lnTo>
                <a:lnTo>
                  <a:pt x="307141" y="854070"/>
                </a:lnTo>
                <a:lnTo>
                  <a:pt x="307141" y="691642"/>
                </a:lnTo>
                <a:close/>
                <a:moveTo>
                  <a:pt x="1554528" y="683951"/>
                </a:moveTo>
                <a:cubicBezTo>
                  <a:pt x="1620671" y="683951"/>
                  <a:pt x="1674290" y="737570"/>
                  <a:pt x="1674290" y="803713"/>
                </a:cubicBezTo>
                <a:lnTo>
                  <a:pt x="1674290" y="1299148"/>
                </a:lnTo>
                <a:cubicBezTo>
                  <a:pt x="1674290" y="1365291"/>
                  <a:pt x="1620671" y="1418910"/>
                  <a:pt x="1554528" y="1418910"/>
                </a:cubicBezTo>
                <a:cubicBezTo>
                  <a:pt x="1488385" y="1418910"/>
                  <a:pt x="1434766" y="1365291"/>
                  <a:pt x="1434766" y="1299148"/>
                </a:cubicBezTo>
                <a:lnTo>
                  <a:pt x="1434766" y="803713"/>
                </a:lnTo>
                <a:cubicBezTo>
                  <a:pt x="1434766" y="737570"/>
                  <a:pt x="1488385" y="683951"/>
                  <a:pt x="1554528" y="683951"/>
                </a:cubicBezTo>
                <a:close/>
                <a:moveTo>
                  <a:pt x="119762" y="683950"/>
                </a:moveTo>
                <a:cubicBezTo>
                  <a:pt x="185905" y="683950"/>
                  <a:pt x="239524" y="737569"/>
                  <a:pt x="239524" y="803712"/>
                </a:cubicBezTo>
                <a:lnTo>
                  <a:pt x="239524" y="1299147"/>
                </a:lnTo>
                <a:cubicBezTo>
                  <a:pt x="239524" y="1365290"/>
                  <a:pt x="185905" y="1418909"/>
                  <a:pt x="119762" y="1418909"/>
                </a:cubicBezTo>
                <a:cubicBezTo>
                  <a:pt x="53619" y="1418909"/>
                  <a:pt x="0" y="1365290"/>
                  <a:pt x="0" y="1299147"/>
                </a:cubicBezTo>
                <a:lnTo>
                  <a:pt x="0" y="803712"/>
                </a:lnTo>
                <a:cubicBezTo>
                  <a:pt x="0" y="737569"/>
                  <a:pt x="53619" y="683950"/>
                  <a:pt x="119762" y="683950"/>
                </a:cubicBezTo>
                <a:close/>
                <a:moveTo>
                  <a:pt x="1058285" y="381191"/>
                </a:moveTo>
                <a:cubicBezTo>
                  <a:pt x="1028091" y="381191"/>
                  <a:pt x="1003614" y="405668"/>
                  <a:pt x="1003614" y="435862"/>
                </a:cubicBezTo>
                <a:cubicBezTo>
                  <a:pt x="1003614" y="466056"/>
                  <a:pt x="1028091" y="490533"/>
                  <a:pt x="1058285" y="490533"/>
                </a:cubicBezTo>
                <a:cubicBezTo>
                  <a:pt x="1088479" y="490533"/>
                  <a:pt x="1112956" y="466056"/>
                  <a:pt x="1112956" y="435862"/>
                </a:cubicBezTo>
                <a:cubicBezTo>
                  <a:pt x="1112956" y="405668"/>
                  <a:pt x="1088479" y="381191"/>
                  <a:pt x="1058285" y="381191"/>
                </a:cubicBezTo>
                <a:close/>
                <a:moveTo>
                  <a:pt x="620445" y="381191"/>
                </a:moveTo>
                <a:cubicBezTo>
                  <a:pt x="590251" y="381191"/>
                  <a:pt x="565774" y="405668"/>
                  <a:pt x="565774" y="435862"/>
                </a:cubicBezTo>
                <a:cubicBezTo>
                  <a:pt x="565774" y="466056"/>
                  <a:pt x="590251" y="490533"/>
                  <a:pt x="620445" y="490533"/>
                </a:cubicBezTo>
                <a:cubicBezTo>
                  <a:pt x="650639" y="490533"/>
                  <a:pt x="675116" y="466056"/>
                  <a:pt x="675116" y="435862"/>
                </a:cubicBezTo>
                <a:cubicBezTo>
                  <a:pt x="675116" y="405668"/>
                  <a:pt x="650639" y="381191"/>
                  <a:pt x="620445" y="381191"/>
                </a:cubicBezTo>
                <a:close/>
                <a:moveTo>
                  <a:pt x="508384" y="1373"/>
                </a:moveTo>
                <a:cubicBezTo>
                  <a:pt x="515956" y="3701"/>
                  <a:pt x="522639" y="8917"/>
                  <a:pt x="526639" y="16470"/>
                </a:cubicBezTo>
                <a:lnTo>
                  <a:pt x="615978" y="185144"/>
                </a:lnTo>
                <a:cubicBezTo>
                  <a:pt x="687009" y="148129"/>
                  <a:pt x="767930" y="128483"/>
                  <a:pt x="853439" y="128483"/>
                </a:cubicBezTo>
                <a:cubicBezTo>
                  <a:pt x="932860" y="128483"/>
                  <a:pt x="1008322" y="145431"/>
                  <a:pt x="1075718" y="177325"/>
                </a:cubicBezTo>
                <a:lnTo>
                  <a:pt x="1150798" y="40824"/>
                </a:lnTo>
                <a:cubicBezTo>
                  <a:pt x="1154917" y="33335"/>
                  <a:pt x="1161682" y="28224"/>
                  <a:pt x="1169289" y="26016"/>
                </a:cubicBezTo>
                <a:cubicBezTo>
                  <a:pt x="1176896" y="23808"/>
                  <a:pt x="1185346" y="24501"/>
                  <a:pt x="1192835" y="28621"/>
                </a:cubicBezTo>
                <a:cubicBezTo>
                  <a:pt x="1207813" y="36859"/>
                  <a:pt x="1213277" y="55680"/>
                  <a:pt x="1205038" y="70658"/>
                </a:cubicBezTo>
                <a:lnTo>
                  <a:pt x="1130773" y="205677"/>
                </a:lnTo>
                <a:cubicBezTo>
                  <a:pt x="1280708" y="293097"/>
                  <a:pt x="1383706" y="450928"/>
                  <a:pt x="1395615" y="633899"/>
                </a:cubicBezTo>
                <a:lnTo>
                  <a:pt x="311263" y="633899"/>
                </a:lnTo>
                <a:cubicBezTo>
                  <a:pt x="322782" y="456918"/>
                  <a:pt x="419524" y="303459"/>
                  <a:pt x="560939" y="213488"/>
                </a:cubicBezTo>
                <a:lnTo>
                  <a:pt x="471935" y="45445"/>
                </a:lnTo>
                <a:cubicBezTo>
                  <a:pt x="463934" y="30339"/>
                  <a:pt x="469694" y="11606"/>
                  <a:pt x="484800" y="3605"/>
                </a:cubicBezTo>
                <a:cubicBezTo>
                  <a:pt x="492353" y="-395"/>
                  <a:pt x="500812" y="-955"/>
                  <a:pt x="508384" y="1373"/>
                </a:cubicBezTo>
                <a:close/>
              </a:path>
            </a:pathLst>
          </a:custGeom>
          <a:solidFill>
            <a:schemeClr val="bg1"/>
          </a:solidFill>
          <a:ln w="9525">
            <a:noFill/>
          </a:ln>
        </p:spPr>
        <p:txBody>
          <a:bodyPr/>
          <a:p>
            <a:endParaRPr altLang="en-US" lang="zh-CN"/>
          </a:p>
        </p:txBody>
      </p:sp>
      <p:sp>
        <p:nvSpPr>
          <p:cNvPr id="1049574" name="手机 823"/>
          <p:cNvSpPr/>
          <p:nvPr/>
        </p:nvSpPr>
        <p:spPr>
          <a:xfrm>
            <a:off x="5430838" y="2770188"/>
            <a:ext cx="123825" cy="223837"/>
          </a:xfrm>
          <a:custGeom>
            <a:avLst/>
            <a:ahLst/>
            <a:cxnLst>
              <a:cxn ang="0">
                <a:pos x="527050" y="1781182"/>
              </a:cxn>
              <a:cxn ang="0">
                <a:pos x="472994" y="1835202"/>
              </a:cxn>
              <a:cxn ang="0">
                <a:pos x="527050" y="1889222"/>
              </a:cxn>
              <a:cxn ang="0">
                <a:pos x="581106" y="1835202"/>
              </a:cxn>
              <a:cxn ang="0">
                <a:pos x="527050" y="1781182"/>
              </a:cxn>
              <a:cxn ang="0">
                <a:pos x="20327" y="139596"/>
              </a:cxn>
              <a:cxn ang="0">
                <a:pos x="20327" y="1765405"/>
              </a:cxn>
              <a:cxn ang="0">
                <a:pos x="1033773" y="1765405"/>
              </a:cxn>
              <a:cxn ang="0">
                <a:pos x="1033773" y="139596"/>
              </a:cxn>
              <a:cxn ang="0">
                <a:pos x="434714" y="63046"/>
              </a:cxn>
              <a:cxn ang="0">
                <a:pos x="432462" y="65296"/>
              </a:cxn>
              <a:cxn ang="0">
                <a:pos x="432462" y="74299"/>
              </a:cxn>
              <a:cxn ang="0">
                <a:pos x="434714" y="76549"/>
              </a:cxn>
              <a:cxn ang="0">
                <a:pos x="619386" y="76549"/>
              </a:cxn>
              <a:cxn ang="0">
                <a:pos x="621638" y="74299"/>
              </a:cxn>
              <a:cxn ang="0">
                <a:pos x="621638" y="65296"/>
              </a:cxn>
              <a:cxn ang="0">
                <a:pos x="619386" y="63046"/>
              </a:cxn>
              <a:cxn ang="0">
                <a:pos x="120030" y="0"/>
              </a:cxn>
              <a:cxn ang="0">
                <a:pos x="934070" y="0"/>
              </a:cxn>
              <a:cxn ang="0">
                <a:pos x="1054100" y="119949"/>
              </a:cxn>
              <a:cxn ang="0">
                <a:pos x="1054100" y="1785051"/>
              </a:cxn>
              <a:cxn ang="0">
                <a:pos x="934070" y="1905000"/>
              </a:cxn>
              <a:cxn ang="0">
                <a:pos x="120030" y="1905000"/>
              </a:cxn>
              <a:cxn ang="0">
                <a:pos x="0" y="1785051"/>
              </a:cxn>
              <a:cxn ang="0">
                <a:pos x="0" y="119949"/>
              </a:cxn>
              <a:cxn ang="0">
                <a:pos x="120030" y="0"/>
              </a:cxn>
            </a:cxnLst>
            <a:rect l="0" t="0" r="0" b="0"/>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lnTo>
                  <a:pt x="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lnTo>
                  <a:pt x="1158156" y="168079"/>
                </a:ln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bg1"/>
          </a:solidFill>
          <a:ln w="9525">
            <a:noFill/>
          </a:ln>
        </p:spPr>
        <p:txBody>
          <a:bodyPr/>
          <a:p>
            <a:endParaRPr altLang="en-US" lang="zh-CN"/>
          </a:p>
        </p:txBody>
      </p:sp>
      <p:sp>
        <p:nvSpPr>
          <p:cNvPr id="1049575" name="直升机 824"/>
          <p:cNvSpPr/>
          <p:nvPr/>
        </p:nvSpPr>
        <p:spPr>
          <a:xfrm>
            <a:off x="4953000" y="2770188"/>
            <a:ext cx="225425" cy="117475"/>
          </a:xfrm>
          <a:custGeom>
            <a:avLst/>
            <a:ahLst/>
            <a:cxnLst>
              <a:cxn ang="0">
                <a:pos x="1087904" y="844475"/>
              </a:cxn>
              <a:cxn ang="0">
                <a:pos x="1087904" y="942453"/>
              </a:cxn>
              <a:cxn ang="0">
                <a:pos x="1414743" y="942453"/>
              </a:cxn>
              <a:cxn ang="0">
                <a:pos x="1414743" y="872469"/>
              </a:cxn>
              <a:cxn ang="0">
                <a:pos x="1251324" y="867804"/>
              </a:cxn>
              <a:cxn ang="0">
                <a:pos x="1087904" y="844475"/>
              </a:cxn>
              <a:cxn ang="0">
                <a:pos x="1567032" y="553576"/>
              </a:cxn>
              <a:cxn ang="0">
                <a:pos x="1584152" y="570710"/>
              </a:cxn>
              <a:cxn ang="0">
                <a:pos x="1567032" y="587844"/>
              </a:cxn>
              <a:cxn ang="0">
                <a:pos x="1549912" y="570710"/>
              </a:cxn>
              <a:cxn ang="0">
                <a:pos x="1567032" y="553576"/>
              </a:cxn>
              <a:cxn ang="0">
                <a:pos x="56029" y="522548"/>
              </a:cxn>
              <a:cxn ang="0">
                <a:pos x="144743" y="536545"/>
              </a:cxn>
              <a:cxn ang="0">
                <a:pos x="84044" y="629857"/>
              </a:cxn>
              <a:cxn ang="0">
                <a:pos x="37353" y="629857"/>
              </a:cxn>
              <a:cxn ang="0">
                <a:pos x="1523694" y="519308"/>
              </a:cxn>
              <a:cxn ang="0">
                <a:pos x="1540814" y="536442"/>
              </a:cxn>
              <a:cxn ang="0">
                <a:pos x="1523694" y="553576"/>
              </a:cxn>
              <a:cxn ang="0">
                <a:pos x="1506574" y="536442"/>
              </a:cxn>
              <a:cxn ang="0">
                <a:pos x="1523694" y="519308"/>
              </a:cxn>
              <a:cxn ang="0">
                <a:pos x="1472333" y="496888"/>
              </a:cxn>
              <a:cxn ang="0">
                <a:pos x="1489454" y="514022"/>
              </a:cxn>
              <a:cxn ang="0">
                <a:pos x="1472333" y="531156"/>
              </a:cxn>
              <a:cxn ang="0">
                <a:pos x="1455213" y="514022"/>
              </a:cxn>
              <a:cxn ang="0">
                <a:pos x="1472333" y="496888"/>
              </a:cxn>
              <a:cxn ang="0">
                <a:pos x="1340037" y="457230"/>
              </a:cxn>
              <a:cxn ang="0">
                <a:pos x="1167279" y="475892"/>
              </a:cxn>
              <a:cxn ang="0">
                <a:pos x="1354044" y="662517"/>
              </a:cxn>
              <a:cxn ang="0">
                <a:pos x="1666875" y="723170"/>
              </a:cxn>
              <a:cxn ang="0">
                <a:pos x="1671544" y="690510"/>
              </a:cxn>
              <a:cxn ang="0">
                <a:pos x="1340037" y="457230"/>
              </a:cxn>
              <a:cxn ang="0">
                <a:pos x="0" y="135303"/>
              </a:cxn>
              <a:cxn ang="0">
                <a:pos x="32684" y="135303"/>
              </a:cxn>
              <a:cxn ang="0">
                <a:pos x="182096" y="429236"/>
              </a:cxn>
              <a:cxn ang="0">
                <a:pos x="1148603" y="429236"/>
              </a:cxn>
              <a:cxn ang="0">
                <a:pos x="1722905" y="690510"/>
              </a:cxn>
              <a:cxn ang="0">
                <a:pos x="1452095" y="872469"/>
              </a:cxn>
              <a:cxn ang="0">
                <a:pos x="1452095" y="942453"/>
              </a:cxn>
              <a:cxn ang="0">
                <a:pos x="1536140" y="942453"/>
              </a:cxn>
              <a:cxn ang="0">
                <a:pos x="1685552" y="886466"/>
              </a:cxn>
              <a:cxn ang="0">
                <a:pos x="1722905" y="923791"/>
              </a:cxn>
              <a:cxn ang="0">
                <a:pos x="1536140" y="993775"/>
              </a:cxn>
              <a:cxn ang="0">
                <a:pos x="859118" y="993775"/>
              </a:cxn>
              <a:cxn ang="0">
                <a:pos x="859118" y="942453"/>
              </a:cxn>
              <a:cxn ang="0">
                <a:pos x="1050551" y="942453"/>
              </a:cxn>
              <a:cxn ang="0">
                <a:pos x="1050551" y="835144"/>
              </a:cxn>
              <a:cxn ang="0">
                <a:pos x="756397" y="573870"/>
              </a:cxn>
              <a:cxn ang="0">
                <a:pos x="70037" y="471227"/>
              </a:cxn>
              <a:cxn ang="0">
                <a:pos x="0" y="135303"/>
              </a:cxn>
              <a:cxn ang="0">
                <a:pos x="1050551" y="0"/>
              </a:cxn>
              <a:cxn ang="0">
                <a:pos x="1073897" y="27994"/>
              </a:cxn>
              <a:cxn ang="0">
                <a:pos x="1073897" y="32659"/>
              </a:cxn>
              <a:cxn ang="0">
                <a:pos x="1876985" y="32659"/>
              </a:cxn>
              <a:cxn ang="0">
                <a:pos x="1905000" y="32659"/>
              </a:cxn>
              <a:cxn ang="0">
                <a:pos x="1788272" y="111975"/>
              </a:cxn>
              <a:cxn ang="0">
                <a:pos x="1237316" y="93312"/>
              </a:cxn>
              <a:cxn ang="0">
                <a:pos x="1237316" y="69984"/>
              </a:cxn>
              <a:cxn ang="0">
                <a:pos x="1073897" y="69984"/>
              </a:cxn>
              <a:cxn ang="0">
                <a:pos x="1073897" y="125971"/>
              </a:cxn>
              <a:cxn ang="0">
                <a:pos x="1115919" y="125971"/>
              </a:cxn>
              <a:cxn ang="0">
                <a:pos x="1157941" y="373249"/>
              </a:cxn>
              <a:cxn ang="0">
                <a:pos x="1139265" y="373249"/>
              </a:cxn>
              <a:cxn ang="0">
                <a:pos x="943162" y="373249"/>
              </a:cxn>
              <a:cxn ang="0">
                <a:pos x="985184" y="125971"/>
              </a:cxn>
              <a:cxn ang="0">
                <a:pos x="1022537" y="125971"/>
              </a:cxn>
              <a:cxn ang="0">
                <a:pos x="1022537" y="69984"/>
              </a:cxn>
              <a:cxn ang="0">
                <a:pos x="863787" y="69984"/>
              </a:cxn>
              <a:cxn ang="0">
                <a:pos x="863787" y="93312"/>
              </a:cxn>
              <a:cxn ang="0">
                <a:pos x="312831" y="111975"/>
              </a:cxn>
              <a:cxn ang="0">
                <a:pos x="196103" y="32659"/>
              </a:cxn>
              <a:cxn ang="0">
                <a:pos x="224118" y="32659"/>
              </a:cxn>
              <a:cxn ang="0">
                <a:pos x="1022537" y="32659"/>
              </a:cxn>
              <a:cxn ang="0">
                <a:pos x="1022537" y="27994"/>
              </a:cxn>
              <a:cxn ang="0">
                <a:pos x="1050551" y="0"/>
              </a:cxn>
            </a:cxnLst>
            <a:rect l="0" t="0" r="0" b="0"/>
            <a:pathLst>
              <a:path w="8012499" h="4176464">
                <a:moveTo>
                  <a:pt x="4575765" y="3549014"/>
                </a:moveTo>
                <a:cubicBezTo>
                  <a:pt x="4575765" y="3960778"/>
                  <a:pt x="4575765" y="3960778"/>
                  <a:pt x="4575765" y="3960778"/>
                </a:cubicBezTo>
                <a:cubicBezTo>
                  <a:pt x="5950459" y="3960778"/>
                  <a:pt x="5950459" y="3960778"/>
                  <a:pt x="5950459" y="3960778"/>
                </a:cubicBezTo>
                <a:lnTo>
                  <a:pt x="5950459" y="3666661"/>
                </a:lnTo>
                <a:cubicBezTo>
                  <a:pt x="5636243" y="3647053"/>
                  <a:pt x="5793351" y="3647053"/>
                  <a:pt x="5263112" y="3647053"/>
                </a:cubicBezTo>
                <a:cubicBezTo>
                  <a:pt x="5027450" y="3647053"/>
                  <a:pt x="4791788" y="3607838"/>
                  <a:pt x="4575765" y="3549014"/>
                </a:cubicBezTo>
                <a:close/>
                <a:moveTo>
                  <a:pt x="6590994" y="2326472"/>
                </a:moveTo>
                <a:cubicBezTo>
                  <a:pt x="6630763" y="2326472"/>
                  <a:pt x="6663002" y="2358711"/>
                  <a:pt x="6663002" y="2398480"/>
                </a:cubicBezTo>
                <a:cubicBezTo>
                  <a:pt x="6663002" y="2438249"/>
                  <a:pt x="6630763" y="2470488"/>
                  <a:pt x="6590994" y="2470488"/>
                </a:cubicBezTo>
                <a:cubicBezTo>
                  <a:pt x="6551225" y="2470488"/>
                  <a:pt x="6518986" y="2438249"/>
                  <a:pt x="6518986" y="2398480"/>
                </a:cubicBezTo>
                <a:cubicBezTo>
                  <a:pt x="6518986" y="2358711"/>
                  <a:pt x="6551225" y="2326472"/>
                  <a:pt x="6590994" y="2326472"/>
                </a:cubicBezTo>
                <a:close/>
                <a:moveTo>
                  <a:pt x="235662" y="2196075"/>
                </a:moveTo>
                <a:cubicBezTo>
                  <a:pt x="235662" y="2196075"/>
                  <a:pt x="235662" y="2196075"/>
                  <a:pt x="608793" y="2254898"/>
                </a:cubicBezTo>
                <a:cubicBezTo>
                  <a:pt x="608793" y="2254898"/>
                  <a:pt x="608793" y="2254898"/>
                  <a:pt x="353493" y="2647055"/>
                </a:cubicBezTo>
                <a:cubicBezTo>
                  <a:pt x="353493" y="2647055"/>
                  <a:pt x="353493" y="2647055"/>
                  <a:pt x="157108" y="2647055"/>
                </a:cubicBezTo>
                <a:lnTo>
                  <a:pt x="235662" y="2196075"/>
                </a:lnTo>
                <a:close/>
                <a:moveTo>
                  <a:pt x="6408712" y="2182456"/>
                </a:moveTo>
                <a:cubicBezTo>
                  <a:pt x="6448481" y="2182456"/>
                  <a:pt x="6480720" y="2214695"/>
                  <a:pt x="6480720" y="2254464"/>
                </a:cubicBezTo>
                <a:cubicBezTo>
                  <a:pt x="6480720" y="2294233"/>
                  <a:pt x="6448481" y="2326472"/>
                  <a:pt x="6408712" y="2326472"/>
                </a:cubicBezTo>
                <a:cubicBezTo>
                  <a:pt x="6368943" y="2326472"/>
                  <a:pt x="6336704" y="2294233"/>
                  <a:pt x="6336704" y="2254464"/>
                </a:cubicBezTo>
                <a:cubicBezTo>
                  <a:pt x="6336704" y="2214695"/>
                  <a:pt x="6368943" y="2182456"/>
                  <a:pt x="6408712" y="2182456"/>
                </a:cubicBezTo>
                <a:close/>
                <a:moveTo>
                  <a:pt x="6192688" y="2088232"/>
                </a:moveTo>
                <a:cubicBezTo>
                  <a:pt x="6232457" y="2088232"/>
                  <a:pt x="6264696" y="2120471"/>
                  <a:pt x="6264696" y="2160240"/>
                </a:cubicBezTo>
                <a:cubicBezTo>
                  <a:pt x="6264696" y="2200009"/>
                  <a:pt x="6232457" y="2232248"/>
                  <a:pt x="6192688" y="2232248"/>
                </a:cubicBezTo>
                <a:cubicBezTo>
                  <a:pt x="6152919" y="2232248"/>
                  <a:pt x="6120680" y="2200009"/>
                  <a:pt x="6120680" y="2160240"/>
                </a:cubicBezTo>
                <a:cubicBezTo>
                  <a:pt x="6120680" y="2120471"/>
                  <a:pt x="6152919" y="2088232"/>
                  <a:pt x="6192688" y="2088232"/>
                </a:cubicBezTo>
                <a:close/>
                <a:moveTo>
                  <a:pt x="5636243" y="1921565"/>
                </a:moveTo>
                <a:cubicBezTo>
                  <a:pt x="5420220" y="1921565"/>
                  <a:pt x="5164919" y="1941173"/>
                  <a:pt x="4909619" y="1999997"/>
                </a:cubicBezTo>
                <a:cubicBezTo>
                  <a:pt x="4948896" y="2549016"/>
                  <a:pt x="5125642" y="2784309"/>
                  <a:pt x="5695158" y="2784309"/>
                </a:cubicBezTo>
                <a:cubicBezTo>
                  <a:pt x="6421782" y="2784309"/>
                  <a:pt x="6755637" y="2901956"/>
                  <a:pt x="7010937" y="3039211"/>
                </a:cubicBezTo>
                <a:cubicBezTo>
                  <a:pt x="7010937" y="2999995"/>
                  <a:pt x="7030575" y="2960780"/>
                  <a:pt x="7030575" y="2901956"/>
                </a:cubicBezTo>
                <a:cubicBezTo>
                  <a:pt x="7030575" y="2529408"/>
                  <a:pt x="6657444" y="1921565"/>
                  <a:pt x="5636243" y="1921565"/>
                </a:cubicBezTo>
                <a:close/>
                <a:moveTo>
                  <a:pt x="0" y="568626"/>
                </a:moveTo>
                <a:cubicBezTo>
                  <a:pt x="137470" y="568626"/>
                  <a:pt x="137470" y="568626"/>
                  <a:pt x="137470" y="568626"/>
                </a:cubicBezTo>
                <a:cubicBezTo>
                  <a:pt x="765901" y="1803919"/>
                  <a:pt x="765901" y="1803919"/>
                  <a:pt x="765901" y="1803919"/>
                </a:cubicBezTo>
                <a:cubicBezTo>
                  <a:pt x="4831065" y="1803919"/>
                  <a:pt x="4831065" y="1803919"/>
                  <a:pt x="4831065" y="1803919"/>
                </a:cubicBezTo>
                <a:cubicBezTo>
                  <a:pt x="6480697" y="1392154"/>
                  <a:pt x="7246599" y="2235290"/>
                  <a:pt x="7246599" y="2901956"/>
                </a:cubicBezTo>
                <a:cubicBezTo>
                  <a:pt x="7246599" y="3470583"/>
                  <a:pt x="6618167" y="3666661"/>
                  <a:pt x="6107566" y="3666661"/>
                </a:cubicBezTo>
                <a:cubicBezTo>
                  <a:pt x="6107566" y="3960778"/>
                  <a:pt x="6107566" y="3960778"/>
                  <a:pt x="6107566" y="3960778"/>
                </a:cubicBezTo>
                <a:cubicBezTo>
                  <a:pt x="6461059" y="3960778"/>
                  <a:pt x="6461059" y="3960778"/>
                  <a:pt x="6461059" y="3960778"/>
                </a:cubicBezTo>
                <a:cubicBezTo>
                  <a:pt x="6853829" y="3960778"/>
                  <a:pt x="7069852" y="3745092"/>
                  <a:pt x="7089491" y="3725484"/>
                </a:cubicBezTo>
                <a:cubicBezTo>
                  <a:pt x="7246599" y="3882347"/>
                  <a:pt x="7246599" y="3882347"/>
                  <a:pt x="7246599" y="3882347"/>
                </a:cubicBezTo>
                <a:cubicBezTo>
                  <a:pt x="7226960" y="3901955"/>
                  <a:pt x="6952021" y="4176464"/>
                  <a:pt x="6461059" y="4176464"/>
                </a:cubicBezTo>
                <a:cubicBezTo>
                  <a:pt x="3613480" y="4176464"/>
                  <a:pt x="3613480" y="4176464"/>
                  <a:pt x="3613480" y="4176464"/>
                </a:cubicBezTo>
                <a:cubicBezTo>
                  <a:pt x="3613480" y="3960778"/>
                  <a:pt x="3613480" y="3960778"/>
                  <a:pt x="3613480" y="3960778"/>
                </a:cubicBezTo>
                <a:cubicBezTo>
                  <a:pt x="4418657" y="3960778"/>
                  <a:pt x="4418657" y="3960778"/>
                  <a:pt x="4418657" y="3960778"/>
                </a:cubicBezTo>
                <a:cubicBezTo>
                  <a:pt x="4418657" y="3509799"/>
                  <a:pt x="4418657" y="3509799"/>
                  <a:pt x="4418657" y="3509799"/>
                </a:cubicBezTo>
                <a:cubicBezTo>
                  <a:pt x="3809865" y="3294113"/>
                  <a:pt x="3377818" y="2862741"/>
                  <a:pt x="3181434" y="2411761"/>
                </a:cubicBezTo>
                <a:cubicBezTo>
                  <a:pt x="294577" y="1980389"/>
                  <a:pt x="294577" y="1980389"/>
                  <a:pt x="294577" y="1980389"/>
                </a:cubicBezTo>
                <a:cubicBezTo>
                  <a:pt x="0" y="568626"/>
                  <a:pt x="0" y="568626"/>
                  <a:pt x="0" y="568626"/>
                </a:cubicBezTo>
                <a:close/>
                <a:moveTo>
                  <a:pt x="4418657" y="0"/>
                </a:moveTo>
                <a:cubicBezTo>
                  <a:pt x="4477573" y="0"/>
                  <a:pt x="4516850" y="58824"/>
                  <a:pt x="4516850" y="117647"/>
                </a:cubicBezTo>
                <a:cubicBezTo>
                  <a:pt x="4516850" y="137255"/>
                  <a:pt x="4516850" y="137255"/>
                  <a:pt x="4516850" y="137255"/>
                </a:cubicBezTo>
                <a:cubicBezTo>
                  <a:pt x="7894668" y="137255"/>
                  <a:pt x="7894668" y="137255"/>
                  <a:pt x="7894668" y="137255"/>
                </a:cubicBezTo>
                <a:lnTo>
                  <a:pt x="8012499" y="137255"/>
                </a:lnTo>
                <a:cubicBezTo>
                  <a:pt x="8012499" y="137255"/>
                  <a:pt x="7992860" y="490195"/>
                  <a:pt x="7521537" y="470587"/>
                </a:cubicBezTo>
                <a:cubicBezTo>
                  <a:pt x="7050214" y="450980"/>
                  <a:pt x="5204196" y="392156"/>
                  <a:pt x="5204196" y="392156"/>
                </a:cubicBezTo>
                <a:cubicBezTo>
                  <a:pt x="5204196" y="294118"/>
                  <a:pt x="5204196" y="294118"/>
                  <a:pt x="5204196" y="294118"/>
                </a:cubicBezTo>
                <a:cubicBezTo>
                  <a:pt x="4516850" y="294118"/>
                  <a:pt x="4516850" y="294118"/>
                  <a:pt x="4516850" y="294118"/>
                </a:cubicBezTo>
                <a:cubicBezTo>
                  <a:pt x="4516850" y="529411"/>
                  <a:pt x="4516850" y="529411"/>
                  <a:pt x="4516850" y="529411"/>
                </a:cubicBezTo>
                <a:cubicBezTo>
                  <a:pt x="4693596" y="529411"/>
                  <a:pt x="4693596" y="529411"/>
                  <a:pt x="4693596" y="529411"/>
                </a:cubicBezTo>
                <a:cubicBezTo>
                  <a:pt x="4870342" y="1568625"/>
                  <a:pt x="4870342" y="1568625"/>
                  <a:pt x="4870342" y="1568625"/>
                </a:cubicBezTo>
                <a:cubicBezTo>
                  <a:pt x="4850704" y="1568625"/>
                  <a:pt x="4831065" y="1568625"/>
                  <a:pt x="4791788" y="1568625"/>
                </a:cubicBezTo>
                <a:cubicBezTo>
                  <a:pt x="3966972" y="1568625"/>
                  <a:pt x="3966972" y="1568625"/>
                  <a:pt x="3966972" y="1568625"/>
                </a:cubicBezTo>
                <a:cubicBezTo>
                  <a:pt x="4143719" y="529411"/>
                  <a:pt x="4143719" y="529411"/>
                  <a:pt x="4143719" y="529411"/>
                </a:cubicBezTo>
                <a:cubicBezTo>
                  <a:pt x="4300826" y="529411"/>
                  <a:pt x="4300826" y="529411"/>
                  <a:pt x="4300826" y="529411"/>
                </a:cubicBezTo>
                <a:cubicBezTo>
                  <a:pt x="4300826" y="294118"/>
                  <a:pt x="4300826" y="294118"/>
                  <a:pt x="4300826" y="294118"/>
                </a:cubicBezTo>
                <a:cubicBezTo>
                  <a:pt x="3633118" y="294118"/>
                  <a:pt x="3633118" y="294118"/>
                  <a:pt x="3633118" y="294118"/>
                </a:cubicBezTo>
                <a:cubicBezTo>
                  <a:pt x="3633118" y="392156"/>
                  <a:pt x="3633118" y="392156"/>
                  <a:pt x="3633118" y="392156"/>
                </a:cubicBezTo>
                <a:cubicBezTo>
                  <a:pt x="3633118" y="392156"/>
                  <a:pt x="1787102" y="450980"/>
                  <a:pt x="1315778" y="470587"/>
                </a:cubicBezTo>
                <a:cubicBezTo>
                  <a:pt x="844455" y="490195"/>
                  <a:pt x="824816" y="137255"/>
                  <a:pt x="824816" y="137255"/>
                </a:cubicBezTo>
                <a:cubicBezTo>
                  <a:pt x="942647" y="137255"/>
                  <a:pt x="942647" y="137255"/>
                  <a:pt x="942647" y="137255"/>
                </a:cubicBezTo>
                <a:cubicBezTo>
                  <a:pt x="4300826" y="137255"/>
                  <a:pt x="4300826" y="137255"/>
                  <a:pt x="4300826" y="137255"/>
                </a:cubicBezTo>
                <a:cubicBezTo>
                  <a:pt x="4300826" y="117647"/>
                  <a:pt x="4300826" y="117647"/>
                  <a:pt x="4300826" y="117647"/>
                </a:cubicBezTo>
                <a:cubicBezTo>
                  <a:pt x="4300826" y="58824"/>
                  <a:pt x="4359742" y="0"/>
                  <a:pt x="4418657" y="0"/>
                </a:cubicBezTo>
                <a:close/>
              </a:path>
            </a:pathLst>
          </a:custGeom>
          <a:solidFill>
            <a:schemeClr val="bg1"/>
          </a:solidFill>
          <a:ln w="9525">
            <a:noFill/>
          </a:ln>
        </p:spPr>
        <p:txBody>
          <a:bodyPr/>
          <a:p>
            <a:endParaRPr altLang="en-US" lang="zh-CN"/>
          </a:p>
        </p:txBody>
      </p:sp>
      <p:sp>
        <p:nvSpPr>
          <p:cNvPr id="1049576" name="飞机2 825"/>
          <p:cNvSpPr/>
          <p:nvPr/>
        </p:nvSpPr>
        <p:spPr>
          <a:xfrm>
            <a:off x="1193800" y="2770188"/>
            <a:ext cx="219075" cy="117475"/>
          </a:xfrm>
          <a:custGeom>
            <a:av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43" h="232">
                <a:moveTo>
                  <a:pt x="227" y="43"/>
                </a:moveTo>
                <a:cubicBezTo>
                  <a:pt x="215" y="30"/>
                  <a:pt x="215" y="30"/>
                  <a:pt x="215" y="30"/>
                </a:cubicBezTo>
                <a:cubicBezTo>
                  <a:pt x="220" y="30"/>
                  <a:pt x="220" y="30"/>
                  <a:pt x="220" y="30"/>
                </a:cubicBezTo>
                <a:cubicBezTo>
                  <a:pt x="223" y="30"/>
                  <a:pt x="224" y="31"/>
                  <a:pt x="226" y="32"/>
                </a:cubicBezTo>
                <a:cubicBezTo>
                  <a:pt x="227" y="33"/>
                  <a:pt x="242" y="44"/>
                  <a:pt x="242" y="44"/>
                </a:cubicBezTo>
                <a:cubicBezTo>
                  <a:pt x="242" y="44"/>
                  <a:pt x="242" y="44"/>
                  <a:pt x="242" y="44"/>
                </a:cubicBezTo>
                <a:cubicBezTo>
                  <a:pt x="246" y="46"/>
                  <a:pt x="247" y="50"/>
                  <a:pt x="248" y="53"/>
                </a:cubicBezTo>
                <a:cubicBezTo>
                  <a:pt x="249" y="57"/>
                  <a:pt x="251" y="65"/>
                  <a:pt x="254" y="73"/>
                </a:cubicBezTo>
                <a:cubicBezTo>
                  <a:pt x="242" y="73"/>
                  <a:pt x="229" y="73"/>
                  <a:pt x="218" y="73"/>
                </a:cubicBezTo>
                <a:cubicBezTo>
                  <a:pt x="218" y="73"/>
                  <a:pt x="218" y="73"/>
                  <a:pt x="218" y="73"/>
                </a:cubicBezTo>
                <a:lnTo>
                  <a:pt x="227" y="43"/>
                </a:lnTo>
                <a:close/>
                <a:moveTo>
                  <a:pt x="106" y="16"/>
                </a:moveTo>
                <a:cubicBezTo>
                  <a:pt x="106" y="0"/>
                  <a:pt x="106" y="0"/>
                  <a:pt x="106" y="0"/>
                </a:cubicBezTo>
                <a:cubicBezTo>
                  <a:pt x="83" y="0"/>
                  <a:pt x="83" y="0"/>
                  <a:pt x="83" y="0"/>
                </a:cubicBezTo>
                <a:cubicBezTo>
                  <a:pt x="79" y="5"/>
                  <a:pt x="79" y="5"/>
                  <a:pt x="79" y="5"/>
                </a:cubicBezTo>
                <a:cubicBezTo>
                  <a:pt x="88" y="7"/>
                  <a:pt x="98" y="10"/>
                  <a:pt x="106" y="16"/>
                </a:cubicBezTo>
                <a:close/>
                <a:moveTo>
                  <a:pt x="128" y="109"/>
                </a:moveTo>
                <a:cubicBezTo>
                  <a:pt x="103" y="109"/>
                  <a:pt x="83" y="115"/>
                  <a:pt x="83" y="124"/>
                </a:cubicBezTo>
                <a:cubicBezTo>
                  <a:pt x="83" y="132"/>
                  <a:pt x="103" y="138"/>
                  <a:pt x="128" y="138"/>
                </a:cubicBezTo>
                <a:cubicBezTo>
                  <a:pt x="134" y="138"/>
                  <a:pt x="140" y="138"/>
                  <a:pt x="145" y="137"/>
                </a:cubicBezTo>
                <a:cubicBezTo>
                  <a:pt x="143" y="134"/>
                  <a:pt x="141" y="129"/>
                  <a:pt x="141" y="124"/>
                </a:cubicBezTo>
                <a:cubicBezTo>
                  <a:pt x="141" y="118"/>
                  <a:pt x="143" y="114"/>
                  <a:pt x="145" y="110"/>
                </a:cubicBezTo>
                <a:cubicBezTo>
                  <a:pt x="140" y="109"/>
                  <a:pt x="134" y="109"/>
                  <a:pt x="128" y="109"/>
                </a:cubicBezTo>
                <a:close/>
                <a:moveTo>
                  <a:pt x="402" y="118"/>
                </a:moveTo>
                <a:cubicBezTo>
                  <a:pt x="383" y="93"/>
                  <a:pt x="357" y="85"/>
                  <a:pt x="313" y="85"/>
                </a:cubicBezTo>
                <a:cubicBezTo>
                  <a:pt x="280" y="85"/>
                  <a:pt x="186" y="86"/>
                  <a:pt x="172" y="86"/>
                </a:cubicBezTo>
                <a:cubicBezTo>
                  <a:pt x="157" y="86"/>
                  <a:pt x="148" y="82"/>
                  <a:pt x="139" y="72"/>
                </a:cubicBezTo>
                <a:cubicBezTo>
                  <a:pt x="130" y="62"/>
                  <a:pt x="114" y="42"/>
                  <a:pt x="105" y="31"/>
                </a:cubicBezTo>
                <a:cubicBezTo>
                  <a:pt x="98" y="23"/>
                  <a:pt x="80" y="16"/>
                  <a:pt x="67" y="16"/>
                </a:cubicBezTo>
                <a:cubicBezTo>
                  <a:pt x="55" y="16"/>
                  <a:pt x="46" y="16"/>
                  <a:pt x="46" y="16"/>
                </a:cubicBezTo>
                <a:cubicBezTo>
                  <a:pt x="46" y="16"/>
                  <a:pt x="50" y="25"/>
                  <a:pt x="56" y="38"/>
                </a:cubicBezTo>
                <a:cubicBezTo>
                  <a:pt x="0" y="75"/>
                  <a:pt x="0" y="75"/>
                  <a:pt x="0" y="75"/>
                </a:cubicBezTo>
                <a:cubicBezTo>
                  <a:pt x="37" y="75"/>
                  <a:pt x="37" y="75"/>
                  <a:pt x="37" y="75"/>
                </a:cubicBezTo>
                <a:cubicBezTo>
                  <a:pt x="66" y="60"/>
                  <a:pt x="66" y="60"/>
                  <a:pt x="66" y="60"/>
                </a:cubicBezTo>
                <a:cubicBezTo>
                  <a:pt x="73" y="75"/>
                  <a:pt x="81" y="92"/>
                  <a:pt x="89" y="107"/>
                </a:cubicBezTo>
                <a:cubicBezTo>
                  <a:pt x="99" y="102"/>
                  <a:pt x="115" y="101"/>
                  <a:pt x="128" y="101"/>
                </a:cubicBezTo>
                <a:cubicBezTo>
                  <a:pt x="140" y="101"/>
                  <a:pt x="151" y="102"/>
                  <a:pt x="160" y="104"/>
                </a:cubicBezTo>
                <a:cubicBezTo>
                  <a:pt x="160" y="104"/>
                  <a:pt x="160" y="104"/>
                  <a:pt x="160" y="104"/>
                </a:cubicBezTo>
                <a:cubicBezTo>
                  <a:pt x="166" y="106"/>
                  <a:pt x="171" y="114"/>
                  <a:pt x="171" y="124"/>
                </a:cubicBezTo>
                <a:cubicBezTo>
                  <a:pt x="171" y="133"/>
                  <a:pt x="166" y="141"/>
                  <a:pt x="160" y="143"/>
                </a:cubicBezTo>
                <a:cubicBezTo>
                  <a:pt x="160" y="143"/>
                  <a:pt x="160" y="143"/>
                  <a:pt x="160" y="143"/>
                </a:cubicBezTo>
                <a:cubicBezTo>
                  <a:pt x="151" y="145"/>
                  <a:pt x="141" y="146"/>
                  <a:pt x="131" y="147"/>
                </a:cubicBezTo>
                <a:cubicBezTo>
                  <a:pt x="140" y="151"/>
                  <a:pt x="151" y="154"/>
                  <a:pt x="164" y="157"/>
                </a:cubicBezTo>
                <a:cubicBezTo>
                  <a:pt x="71" y="224"/>
                  <a:pt x="71" y="224"/>
                  <a:pt x="71" y="224"/>
                </a:cubicBezTo>
                <a:cubicBezTo>
                  <a:pt x="65" y="221"/>
                  <a:pt x="59" y="218"/>
                  <a:pt x="56" y="217"/>
                </a:cubicBezTo>
                <a:cubicBezTo>
                  <a:pt x="52" y="216"/>
                  <a:pt x="49" y="216"/>
                  <a:pt x="45" y="216"/>
                </a:cubicBezTo>
                <a:cubicBezTo>
                  <a:pt x="59" y="232"/>
                  <a:pt x="59" y="232"/>
                  <a:pt x="59" y="232"/>
                </a:cubicBezTo>
                <a:cubicBezTo>
                  <a:pt x="89" y="232"/>
                  <a:pt x="89" y="232"/>
                  <a:pt x="89" y="232"/>
                </a:cubicBezTo>
                <a:cubicBezTo>
                  <a:pt x="101" y="232"/>
                  <a:pt x="111" y="230"/>
                  <a:pt x="121" y="225"/>
                </a:cubicBezTo>
                <a:cubicBezTo>
                  <a:pt x="135" y="219"/>
                  <a:pt x="213" y="181"/>
                  <a:pt x="241" y="170"/>
                </a:cubicBezTo>
                <a:cubicBezTo>
                  <a:pt x="248" y="167"/>
                  <a:pt x="254" y="164"/>
                  <a:pt x="261" y="162"/>
                </a:cubicBezTo>
                <a:cubicBezTo>
                  <a:pt x="301" y="162"/>
                  <a:pt x="355" y="162"/>
                  <a:pt x="367" y="162"/>
                </a:cubicBezTo>
                <a:cubicBezTo>
                  <a:pt x="436" y="162"/>
                  <a:pt x="443" y="150"/>
                  <a:pt x="443" y="141"/>
                </a:cubicBezTo>
                <a:cubicBezTo>
                  <a:pt x="443" y="132"/>
                  <a:pt x="426" y="127"/>
                  <a:pt x="402" y="118"/>
                </a:cubicBezTo>
                <a:close/>
                <a:moveTo>
                  <a:pt x="232" y="121"/>
                </a:moveTo>
                <a:cubicBezTo>
                  <a:pt x="232" y="124"/>
                  <a:pt x="230" y="126"/>
                  <a:pt x="227" y="126"/>
                </a:cubicBezTo>
                <a:cubicBezTo>
                  <a:pt x="223" y="126"/>
                  <a:pt x="223" y="126"/>
                  <a:pt x="223" y="126"/>
                </a:cubicBezTo>
                <a:cubicBezTo>
                  <a:pt x="220" y="126"/>
                  <a:pt x="218" y="124"/>
                  <a:pt x="218" y="121"/>
                </a:cubicBezTo>
                <a:cubicBezTo>
                  <a:pt x="218" y="114"/>
                  <a:pt x="218" y="114"/>
                  <a:pt x="218" y="114"/>
                </a:cubicBezTo>
                <a:cubicBezTo>
                  <a:pt x="218" y="112"/>
                  <a:pt x="220" y="110"/>
                  <a:pt x="223" y="110"/>
                </a:cubicBezTo>
                <a:cubicBezTo>
                  <a:pt x="227" y="110"/>
                  <a:pt x="227" y="110"/>
                  <a:pt x="227" y="110"/>
                </a:cubicBezTo>
                <a:cubicBezTo>
                  <a:pt x="230" y="110"/>
                  <a:pt x="232" y="112"/>
                  <a:pt x="232" y="114"/>
                </a:cubicBezTo>
                <a:lnTo>
                  <a:pt x="232" y="121"/>
                </a:lnTo>
                <a:close/>
                <a:moveTo>
                  <a:pt x="263" y="121"/>
                </a:moveTo>
                <a:cubicBezTo>
                  <a:pt x="263" y="124"/>
                  <a:pt x="261" y="126"/>
                  <a:pt x="258" y="126"/>
                </a:cubicBezTo>
                <a:cubicBezTo>
                  <a:pt x="254" y="126"/>
                  <a:pt x="254" y="126"/>
                  <a:pt x="254" y="126"/>
                </a:cubicBezTo>
                <a:cubicBezTo>
                  <a:pt x="251" y="126"/>
                  <a:pt x="249" y="124"/>
                  <a:pt x="249" y="121"/>
                </a:cubicBezTo>
                <a:cubicBezTo>
                  <a:pt x="249" y="114"/>
                  <a:pt x="249" y="114"/>
                  <a:pt x="249" y="114"/>
                </a:cubicBezTo>
                <a:cubicBezTo>
                  <a:pt x="249" y="112"/>
                  <a:pt x="251" y="110"/>
                  <a:pt x="254" y="110"/>
                </a:cubicBezTo>
                <a:cubicBezTo>
                  <a:pt x="258" y="110"/>
                  <a:pt x="258" y="110"/>
                  <a:pt x="258" y="110"/>
                </a:cubicBezTo>
                <a:cubicBezTo>
                  <a:pt x="261" y="110"/>
                  <a:pt x="263" y="112"/>
                  <a:pt x="263" y="114"/>
                </a:cubicBezTo>
                <a:lnTo>
                  <a:pt x="263" y="121"/>
                </a:lnTo>
                <a:close/>
                <a:moveTo>
                  <a:pt x="294" y="121"/>
                </a:moveTo>
                <a:cubicBezTo>
                  <a:pt x="294" y="124"/>
                  <a:pt x="292" y="126"/>
                  <a:pt x="289" y="126"/>
                </a:cubicBezTo>
                <a:cubicBezTo>
                  <a:pt x="285" y="126"/>
                  <a:pt x="285" y="126"/>
                  <a:pt x="285" y="126"/>
                </a:cubicBezTo>
                <a:cubicBezTo>
                  <a:pt x="282" y="126"/>
                  <a:pt x="280" y="124"/>
                  <a:pt x="280" y="121"/>
                </a:cubicBezTo>
                <a:cubicBezTo>
                  <a:pt x="280" y="114"/>
                  <a:pt x="280" y="114"/>
                  <a:pt x="280" y="114"/>
                </a:cubicBezTo>
                <a:cubicBezTo>
                  <a:pt x="280" y="112"/>
                  <a:pt x="282" y="110"/>
                  <a:pt x="285" y="110"/>
                </a:cubicBezTo>
                <a:cubicBezTo>
                  <a:pt x="289" y="110"/>
                  <a:pt x="289" y="110"/>
                  <a:pt x="289" y="110"/>
                </a:cubicBezTo>
                <a:cubicBezTo>
                  <a:pt x="292" y="110"/>
                  <a:pt x="294" y="112"/>
                  <a:pt x="294" y="114"/>
                </a:cubicBezTo>
                <a:lnTo>
                  <a:pt x="294" y="121"/>
                </a:lnTo>
                <a:close/>
                <a:moveTo>
                  <a:pt x="360" y="127"/>
                </a:moveTo>
                <a:cubicBezTo>
                  <a:pt x="360" y="127"/>
                  <a:pt x="360" y="127"/>
                  <a:pt x="360" y="127"/>
                </a:cubicBezTo>
                <a:cubicBezTo>
                  <a:pt x="343" y="127"/>
                  <a:pt x="328" y="122"/>
                  <a:pt x="322" y="115"/>
                </a:cubicBezTo>
                <a:cubicBezTo>
                  <a:pt x="320" y="112"/>
                  <a:pt x="321" y="109"/>
                  <a:pt x="325" y="109"/>
                </a:cubicBezTo>
                <a:cubicBezTo>
                  <a:pt x="331" y="108"/>
                  <a:pt x="348" y="108"/>
                  <a:pt x="356" y="102"/>
                </a:cubicBezTo>
                <a:cubicBezTo>
                  <a:pt x="370" y="106"/>
                  <a:pt x="380" y="112"/>
                  <a:pt x="388" y="121"/>
                </a:cubicBezTo>
                <a:cubicBezTo>
                  <a:pt x="382" y="125"/>
                  <a:pt x="371" y="127"/>
                  <a:pt x="360" y="127"/>
                </a:cubicBezTo>
                <a:close/>
                <a:moveTo>
                  <a:pt x="156" y="135"/>
                </a:moveTo>
                <a:cubicBezTo>
                  <a:pt x="153" y="135"/>
                  <a:pt x="150" y="130"/>
                  <a:pt x="150" y="124"/>
                </a:cubicBezTo>
                <a:cubicBezTo>
                  <a:pt x="150" y="117"/>
                  <a:pt x="153" y="112"/>
                  <a:pt x="156" y="112"/>
                </a:cubicBezTo>
                <a:cubicBezTo>
                  <a:pt x="160" y="112"/>
                  <a:pt x="163" y="117"/>
                  <a:pt x="163" y="124"/>
                </a:cubicBezTo>
                <a:cubicBezTo>
                  <a:pt x="163" y="130"/>
                  <a:pt x="160" y="135"/>
                  <a:pt x="156" y="135"/>
                </a:cubicBezTo>
                <a:close/>
              </a:path>
            </a:pathLst>
          </a:custGeom>
          <a:solidFill>
            <a:schemeClr val="bg1"/>
          </a:solidFill>
          <a:ln w="9525">
            <a:noFill/>
          </a:ln>
        </p:spPr>
        <p:txBody>
          <a:bodyPr/>
          <a:p>
            <a:endParaRPr altLang="en-US" lang="zh-CN"/>
          </a:p>
        </p:txBody>
      </p:sp>
      <p:sp>
        <p:nvSpPr>
          <p:cNvPr id="1049577" name="轮船 826"/>
          <p:cNvSpPr/>
          <p:nvPr/>
        </p:nvSpPr>
        <p:spPr>
          <a:xfrm>
            <a:off x="6691313" y="2770188"/>
            <a:ext cx="225425" cy="117475"/>
          </a:xfrm>
          <a:custGeom>
            <a:avLst/>
            <a:ahLst/>
            <a:cxnLst>
              <a:cxn ang="0">
                <a:pos x="613474" y="967005"/>
              </a:cxn>
              <a:cxn ang="0">
                <a:pos x="1194662" y="939906"/>
              </a:cxn>
              <a:cxn ang="0">
                <a:pos x="1530458" y="939906"/>
              </a:cxn>
              <a:cxn ang="0">
                <a:pos x="1905000" y="970015"/>
              </a:cxn>
              <a:cxn ang="0">
                <a:pos x="1362560" y="1000125"/>
              </a:cxn>
              <a:cxn ang="0">
                <a:pos x="820120" y="970015"/>
              </a:cxn>
              <a:cxn ang="0">
                <a:pos x="238932" y="942917"/>
              </a:cxn>
              <a:cxn ang="0">
                <a:pos x="0" y="948940"/>
              </a:cxn>
              <a:cxn ang="0">
                <a:pos x="238932" y="834523"/>
              </a:cxn>
              <a:cxn ang="0">
                <a:pos x="781374" y="867644"/>
              </a:cxn>
              <a:cxn ang="0">
                <a:pos x="1201120" y="867644"/>
              </a:cxn>
              <a:cxn ang="0">
                <a:pos x="1737102" y="834523"/>
              </a:cxn>
              <a:cxn ang="0">
                <a:pos x="1737102" y="870654"/>
              </a:cxn>
              <a:cxn ang="0">
                <a:pos x="1155916" y="894743"/>
              </a:cxn>
              <a:cxn ang="0">
                <a:pos x="613474" y="924852"/>
              </a:cxn>
              <a:cxn ang="0">
                <a:pos x="71034" y="894743"/>
              </a:cxn>
              <a:cxn ang="0">
                <a:pos x="32288" y="867644"/>
              </a:cxn>
              <a:cxn ang="0">
                <a:pos x="1471235" y="755564"/>
              </a:cxn>
              <a:cxn ang="0">
                <a:pos x="1010139" y="586808"/>
              </a:cxn>
              <a:cxn ang="0">
                <a:pos x="1144625" y="586808"/>
              </a:cxn>
              <a:cxn ang="0">
                <a:pos x="833385" y="644338"/>
              </a:cxn>
              <a:cxn ang="0">
                <a:pos x="833385" y="586808"/>
              </a:cxn>
              <a:cxn ang="0">
                <a:pos x="787274" y="644338"/>
              </a:cxn>
              <a:cxn ang="0">
                <a:pos x="472193" y="586808"/>
              </a:cxn>
              <a:cxn ang="0">
                <a:pos x="606679" y="586808"/>
              </a:cxn>
              <a:cxn ang="0">
                <a:pos x="291597" y="644338"/>
              </a:cxn>
              <a:cxn ang="0">
                <a:pos x="318494" y="586808"/>
              </a:cxn>
              <a:cxn ang="0">
                <a:pos x="1874694" y="567631"/>
              </a:cxn>
              <a:cxn ang="0">
                <a:pos x="1609564" y="772800"/>
              </a:cxn>
              <a:cxn ang="0">
                <a:pos x="1905000" y="809561"/>
              </a:cxn>
              <a:cxn ang="0">
                <a:pos x="1638624" y="803286"/>
              </a:cxn>
              <a:cxn ang="0">
                <a:pos x="1560376" y="824599"/>
              </a:cxn>
              <a:cxn ang="0">
                <a:pos x="1235022" y="840545"/>
              </a:cxn>
              <a:cxn ang="0">
                <a:pos x="896785" y="824599"/>
              </a:cxn>
              <a:cxn ang="0">
                <a:pos x="613474" y="852590"/>
              </a:cxn>
              <a:cxn ang="0">
                <a:pos x="279980" y="824599"/>
              </a:cxn>
              <a:cxn ang="0">
                <a:pos x="71034" y="822480"/>
              </a:cxn>
              <a:cxn ang="0">
                <a:pos x="32288" y="792371"/>
              </a:cxn>
              <a:cxn ang="0">
                <a:pos x="53362" y="644338"/>
              </a:cxn>
              <a:cxn ang="0">
                <a:pos x="187850" y="456406"/>
              </a:cxn>
              <a:cxn ang="0">
                <a:pos x="1498133" y="414218"/>
              </a:cxn>
              <a:cxn ang="0">
                <a:pos x="230117" y="368193"/>
              </a:cxn>
              <a:cxn ang="0">
                <a:pos x="1425125" y="326006"/>
              </a:cxn>
              <a:cxn ang="0">
                <a:pos x="268541" y="279981"/>
              </a:cxn>
              <a:cxn ang="0">
                <a:pos x="1325221" y="233957"/>
              </a:cxn>
              <a:cxn ang="0">
                <a:pos x="1298324" y="191767"/>
              </a:cxn>
              <a:cxn ang="0">
                <a:pos x="260857" y="191767"/>
              </a:cxn>
              <a:cxn ang="0">
                <a:pos x="1298324" y="149579"/>
              </a:cxn>
              <a:cxn ang="0">
                <a:pos x="414556" y="0"/>
              </a:cxn>
              <a:cxn ang="0">
                <a:pos x="353075" y="149579"/>
              </a:cxn>
            </a:cxnLst>
            <a:rect l="0" t="0" r="0" b="0"/>
            <a:pathLst>
              <a:path w="864000" h="454098">
                <a:moveTo>
                  <a:pt x="108366" y="413085"/>
                </a:moveTo>
                <a:cubicBezTo>
                  <a:pt x="155227" y="413085"/>
                  <a:pt x="184515" y="421288"/>
                  <a:pt x="202088" y="426756"/>
                </a:cubicBezTo>
                <a:cubicBezTo>
                  <a:pt x="219661" y="432225"/>
                  <a:pt x="240163" y="439060"/>
                  <a:pt x="278237" y="439060"/>
                </a:cubicBezTo>
                <a:cubicBezTo>
                  <a:pt x="316312" y="439060"/>
                  <a:pt x="333885" y="432225"/>
                  <a:pt x="354387" y="426756"/>
                </a:cubicBezTo>
                <a:cubicBezTo>
                  <a:pt x="371960" y="421288"/>
                  <a:pt x="401248" y="413085"/>
                  <a:pt x="448109" y="413085"/>
                </a:cubicBezTo>
                <a:cubicBezTo>
                  <a:pt x="494970" y="413085"/>
                  <a:pt x="524258" y="421288"/>
                  <a:pt x="541831" y="426756"/>
                </a:cubicBezTo>
                <a:cubicBezTo>
                  <a:pt x="541831" y="426756"/>
                  <a:pt x="541831" y="426756"/>
                  <a:pt x="544760" y="428123"/>
                </a:cubicBezTo>
                <a:cubicBezTo>
                  <a:pt x="562333" y="433592"/>
                  <a:pt x="582834" y="439060"/>
                  <a:pt x="617980" y="439060"/>
                </a:cubicBezTo>
                <a:cubicBezTo>
                  <a:pt x="656054" y="439060"/>
                  <a:pt x="673627" y="432225"/>
                  <a:pt x="694129" y="426756"/>
                </a:cubicBezTo>
                <a:cubicBezTo>
                  <a:pt x="711702" y="421288"/>
                  <a:pt x="740990" y="413085"/>
                  <a:pt x="787851" y="413085"/>
                </a:cubicBezTo>
                <a:cubicBezTo>
                  <a:pt x="820068" y="413085"/>
                  <a:pt x="846427" y="417187"/>
                  <a:pt x="864000" y="422655"/>
                </a:cubicBezTo>
                <a:cubicBezTo>
                  <a:pt x="864000" y="422655"/>
                  <a:pt x="864000" y="422655"/>
                  <a:pt x="864000" y="440427"/>
                </a:cubicBezTo>
                <a:cubicBezTo>
                  <a:pt x="843499" y="434959"/>
                  <a:pt x="825926" y="428123"/>
                  <a:pt x="787851" y="428123"/>
                </a:cubicBezTo>
                <a:cubicBezTo>
                  <a:pt x="749776" y="428123"/>
                  <a:pt x="732204" y="434959"/>
                  <a:pt x="711702" y="440427"/>
                </a:cubicBezTo>
                <a:cubicBezTo>
                  <a:pt x="691200" y="445896"/>
                  <a:pt x="664841" y="454098"/>
                  <a:pt x="617980" y="454098"/>
                </a:cubicBezTo>
                <a:cubicBezTo>
                  <a:pt x="571119" y="454098"/>
                  <a:pt x="541831" y="445896"/>
                  <a:pt x="524258" y="440427"/>
                </a:cubicBezTo>
                <a:cubicBezTo>
                  <a:pt x="506685" y="434959"/>
                  <a:pt x="486183" y="428123"/>
                  <a:pt x="448109" y="428123"/>
                </a:cubicBezTo>
                <a:cubicBezTo>
                  <a:pt x="410034" y="428123"/>
                  <a:pt x="392461" y="434959"/>
                  <a:pt x="371960" y="440427"/>
                </a:cubicBezTo>
                <a:cubicBezTo>
                  <a:pt x="351458" y="445896"/>
                  <a:pt x="325099" y="454098"/>
                  <a:pt x="278237" y="454098"/>
                </a:cubicBezTo>
                <a:cubicBezTo>
                  <a:pt x="231377" y="454098"/>
                  <a:pt x="202088" y="445896"/>
                  <a:pt x="184515" y="440427"/>
                </a:cubicBezTo>
                <a:cubicBezTo>
                  <a:pt x="166943" y="434959"/>
                  <a:pt x="146441" y="428123"/>
                  <a:pt x="108366" y="428123"/>
                </a:cubicBezTo>
                <a:cubicBezTo>
                  <a:pt x="70292" y="428123"/>
                  <a:pt x="52719" y="434959"/>
                  <a:pt x="32217" y="440427"/>
                </a:cubicBezTo>
                <a:cubicBezTo>
                  <a:pt x="23431" y="443161"/>
                  <a:pt x="11715" y="445896"/>
                  <a:pt x="0" y="448630"/>
                </a:cubicBezTo>
                <a:cubicBezTo>
                  <a:pt x="0" y="448630"/>
                  <a:pt x="0" y="448630"/>
                  <a:pt x="0" y="430858"/>
                </a:cubicBezTo>
                <a:cubicBezTo>
                  <a:pt x="5857" y="429490"/>
                  <a:pt x="8786" y="428123"/>
                  <a:pt x="14644" y="426756"/>
                </a:cubicBezTo>
                <a:cubicBezTo>
                  <a:pt x="32217" y="421288"/>
                  <a:pt x="61505" y="413085"/>
                  <a:pt x="108366" y="413085"/>
                </a:cubicBezTo>
                <a:close/>
                <a:moveTo>
                  <a:pt x="108366" y="378908"/>
                </a:moveTo>
                <a:cubicBezTo>
                  <a:pt x="155227" y="378908"/>
                  <a:pt x="184515" y="388478"/>
                  <a:pt x="202088" y="393946"/>
                </a:cubicBezTo>
                <a:cubicBezTo>
                  <a:pt x="219661" y="398047"/>
                  <a:pt x="240163" y="404883"/>
                  <a:pt x="278237" y="404883"/>
                </a:cubicBezTo>
                <a:cubicBezTo>
                  <a:pt x="316312" y="404883"/>
                  <a:pt x="333885" y="399415"/>
                  <a:pt x="354387" y="393946"/>
                </a:cubicBezTo>
                <a:cubicBezTo>
                  <a:pt x="371960" y="387111"/>
                  <a:pt x="401248" y="378908"/>
                  <a:pt x="448109" y="378908"/>
                </a:cubicBezTo>
                <a:cubicBezTo>
                  <a:pt x="494970" y="378908"/>
                  <a:pt x="524258" y="388478"/>
                  <a:pt x="541831" y="393946"/>
                </a:cubicBezTo>
                <a:cubicBezTo>
                  <a:pt x="541831" y="393946"/>
                  <a:pt x="541831" y="393946"/>
                  <a:pt x="544760" y="393946"/>
                </a:cubicBezTo>
                <a:cubicBezTo>
                  <a:pt x="562333" y="399415"/>
                  <a:pt x="582834" y="404883"/>
                  <a:pt x="617980" y="404883"/>
                </a:cubicBezTo>
                <a:cubicBezTo>
                  <a:pt x="656054" y="404883"/>
                  <a:pt x="673627" y="399415"/>
                  <a:pt x="694129" y="393946"/>
                </a:cubicBezTo>
                <a:cubicBezTo>
                  <a:pt x="711702" y="387111"/>
                  <a:pt x="740990" y="378908"/>
                  <a:pt x="787851" y="378908"/>
                </a:cubicBezTo>
                <a:cubicBezTo>
                  <a:pt x="820068" y="378908"/>
                  <a:pt x="846427" y="384377"/>
                  <a:pt x="864000" y="388478"/>
                </a:cubicBezTo>
                <a:cubicBezTo>
                  <a:pt x="864000" y="388478"/>
                  <a:pt x="864000" y="388478"/>
                  <a:pt x="864000" y="406250"/>
                </a:cubicBezTo>
                <a:cubicBezTo>
                  <a:pt x="843499" y="400782"/>
                  <a:pt x="825926" y="395313"/>
                  <a:pt x="787851" y="395313"/>
                </a:cubicBezTo>
                <a:cubicBezTo>
                  <a:pt x="749776" y="395313"/>
                  <a:pt x="732204" y="400782"/>
                  <a:pt x="711702" y="406250"/>
                </a:cubicBezTo>
                <a:cubicBezTo>
                  <a:pt x="691200" y="411718"/>
                  <a:pt x="664841" y="421288"/>
                  <a:pt x="617980" y="419921"/>
                </a:cubicBezTo>
                <a:cubicBezTo>
                  <a:pt x="571119" y="421288"/>
                  <a:pt x="541831" y="411718"/>
                  <a:pt x="524258" y="406250"/>
                </a:cubicBezTo>
                <a:cubicBezTo>
                  <a:pt x="506685" y="400782"/>
                  <a:pt x="486183" y="395313"/>
                  <a:pt x="448109" y="395313"/>
                </a:cubicBezTo>
                <a:cubicBezTo>
                  <a:pt x="410034" y="395313"/>
                  <a:pt x="392461" y="400782"/>
                  <a:pt x="371960" y="406250"/>
                </a:cubicBezTo>
                <a:cubicBezTo>
                  <a:pt x="351458" y="411718"/>
                  <a:pt x="325099" y="421288"/>
                  <a:pt x="278237" y="419921"/>
                </a:cubicBezTo>
                <a:cubicBezTo>
                  <a:pt x="231377" y="421288"/>
                  <a:pt x="202088" y="411718"/>
                  <a:pt x="184515" y="406250"/>
                </a:cubicBezTo>
                <a:cubicBezTo>
                  <a:pt x="166943" y="400782"/>
                  <a:pt x="146441" y="395313"/>
                  <a:pt x="108366" y="395313"/>
                </a:cubicBezTo>
                <a:cubicBezTo>
                  <a:pt x="70292" y="395313"/>
                  <a:pt x="52719" y="400782"/>
                  <a:pt x="32217" y="406250"/>
                </a:cubicBezTo>
                <a:cubicBezTo>
                  <a:pt x="23431" y="408984"/>
                  <a:pt x="11715" y="411718"/>
                  <a:pt x="0" y="414453"/>
                </a:cubicBezTo>
                <a:cubicBezTo>
                  <a:pt x="0" y="414453"/>
                  <a:pt x="0" y="414453"/>
                  <a:pt x="0" y="396680"/>
                </a:cubicBezTo>
                <a:cubicBezTo>
                  <a:pt x="5857" y="395313"/>
                  <a:pt x="8786" y="395313"/>
                  <a:pt x="14644" y="393946"/>
                </a:cubicBezTo>
                <a:cubicBezTo>
                  <a:pt x="32217" y="387111"/>
                  <a:pt x="61505" y="378908"/>
                  <a:pt x="108366" y="378908"/>
                </a:cubicBezTo>
                <a:close/>
                <a:moveTo>
                  <a:pt x="646356" y="322160"/>
                </a:moveTo>
                <a:cubicBezTo>
                  <a:pt x="646356" y="332608"/>
                  <a:pt x="655070" y="343057"/>
                  <a:pt x="667269" y="343057"/>
                </a:cubicBezTo>
                <a:cubicBezTo>
                  <a:pt x="677725" y="343057"/>
                  <a:pt x="688182" y="332608"/>
                  <a:pt x="688182" y="322160"/>
                </a:cubicBezTo>
                <a:cubicBezTo>
                  <a:pt x="646356" y="322160"/>
                  <a:pt x="646356" y="322160"/>
                  <a:pt x="646356" y="322160"/>
                </a:cubicBezTo>
                <a:close/>
                <a:moveTo>
                  <a:pt x="458142" y="266435"/>
                </a:moveTo>
                <a:cubicBezTo>
                  <a:pt x="458142" y="292556"/>
                  <a:pt x="458142" y="292556"/>
                  <a:pt x="458142" y="292556"/>
                </a:cubicBezTo>
                <a:cubicBezTo>
                  <a:pt x="519137" y="292556"/>
                  <a:pt x="519137" y="292556"/>
                  <a:pt x="519137" y="292556"/>
                </a:cubicBezTo>
                <a:lnTo>
                  <a:pt x="519137" y="266435"/>
                </a:lnTo>
                <a:cubicBezTo>
                  <a:pt x="458142" y="266435"/>
                  <a:pt x="458142" y="266435"/>
                  <a:pt x="458142" y="266435"/>
                </a:cubicBezTo>
                <a:close/>
                <a:moveTo>
                  <a:pt x="377976" y="266435"/>
                </a:moveTo>
                <a:cubicBezTo>
                  <a:pt x="377976" y="292556"/>
                  <a:pt x="377976" y="292556"/>
                  <a:pt x="377976" y="292556"/>
                </a:cubicBezTo>
                <a:cubicBezTo>
                  <a:pt x="437229" y="292556"/>
                  <a:pt x="437229" y="292556"/>
                  <a:pt x="437229" y="292556"/>
                </a:cubicBezTo>
                <a:lnTo>
                  <a:pt x="437229" y="266435"/>
                </a:lnTo>
                <a:cubicBezTo>
                  <a:pt x="377976" y="266435"/>
                  <a:pt x="377976" y="266435"/>
                  <a:pt x="377976" y="266435"/>
                </a:cubicBezTo>
                <a:close/>
                <a:moveTo>
                  <a:pt x="296068" y="266435"/>
                </a:moveTo>
                <a:cubicBezTo>
                  <a:pt x="296068" y="292556"/>
                  <a:pt x="296068" y="292556"/>
                  <a:pt x="296068" y="292556"/>
                </a:cubicBezTo>
                <a:cubicBezTo>
                  <a:pt x="357063" y="292556"/>
                  <a:pt x="357063" y="292556"/>
                  <a:pt x="357063" y="292556"/>
                </a:cubicBezTo>
                <a:lnTo>
                  <a:pt x="357063" y="266435"/>
                </a:lnTo>
                <a:cubicBezTo>
                  <a:pt x="296068" y="266435"/>
                  <a:pt x="296068" y="266435"/>
                  <a:pt x="296068" y="266435"/>
                </a:cubicBezTo>
                <a:close/>
                <a:moveTo>
                  <a:pt x="214160" y="266435"/>
                </a:moveTo>
                <a:cubicBezTo>
                  <a:pt x="214160" y="292556"/>
                  <a:pt x="214160" y="292556"/>
                  <a:pt x="214160" y="292556"/>
                </a:cubicBezTo>
                <a:cubicBezTo>
                  <a:pt x="275155" y="292556"/>
                  <a:pt x="275155" y="292556"/>
                  <a:pt x="275155" y="292556"/>
                </a:cubicBezTo>
                <a:lnTo>
                  <a:pt x="275155" y="266435"/>
                </a:lnTo>
                <a:cubicBezTo>
                  <a:pt x="214160" y="266435"/>
                  <a:pt x="214160" y="266435"/>
                  <a:pt x="214160" y="266435"/>
                </a:cubicBezTo>
                <a:close/>
                <a:moveTo>
                  <a:pt x="144451" y="266435"/>
                </a:moveTo>
                <a:cubicBezTo>
                  <a:pt x="132252" y="292556"/>
                  <a:pt x="132252" y="292556"/>
                  <a:pt x="132252" y="292556"/>
                </a:cubicBezTo>
                <a:cubicBezTo>
                  <a:pt x="193247" y="292556"/>
                  <a:pt x="193247" y="292556"/>
                  <a:pt x="193247" y="292556"/>
                </a:cubicBezTo>
                <a:lnTo>
                  <a:pt x="193247" y="266435"/>
                </a:lnTo>
                <a:cubicBezTo>
                  <a:pt x="144451" y="266435"/>
                  <a:pt x="144451" y="266435"/>
                  <a:pt x="144451" y="266435"/>
                </a:cubicBezTo>
                <a:close/>
                <a:moveTo>
                  <a:pt x="46858" y="247280"/>
                </a:moveTo>
                <a:lnTo>
                  <a:pt x="850255" y="247280"/>
                </a:lnTo>
                <a:cubicBezTo>
                  <a:pt x="850255" y="257728"/>
                  <a:pt x="850255" y="257728"/>
                  <a:pt x="850255" y="257728"/>
                </a:cubicBezTo>
                <a:cubicBezTo>
                  <a:pt x="782289" y="303440"/>
                  <a:pt x="740790" y="326622"/>
                  <a:pt x="724289" y="350050"/>
                </a:cubicBezTo>
                <a:lnTo>
                  <a:pt x="723460" y="352505"/>
                </a:lnTo>
                <a:lnTo>
                  <a:pt x="730007" y="350883"/>
                </a:lnTo>
                <a:cubicBezTo>
                  <a:pt x="745383" y="348149"/>
                  <a:pt x="764421" y="346098"/>
                  <a:pt x="787851" y="346098"/>
                </a:cubicBezTo>
                <a:cubicBezTo>
                  <a:pt x="820068" y="346098"/>
                  <a:pt x="846427" y="350199"/>
                  <a:pt x="864000" y="355668"/>
                </a:cubicBezTo>
                <a:cubicBezTo>
                  <a:pt x="864000" y="355668"/>
                  <a:pt x="864000" y="355668"/>
                  <a:pt x="864000" y="367574"/>
                </a:cubicBezTo>
                <a:lnTo>
                  <a:pt x="864000" y="372073"/>
                </a:lnTo>
                <a:cubicBezTo>
                  <a:pt x="843499" y="367971"/>
                  <a:pt x="825926" y="361136"/>
                  <a:pt x="787851" y="361136"/>
                </a:cubicBezTo>
                <a:cubicBezTo>
                  <a:pt x="768814" y="361136"/>
                  <a:pt x="754902" y="362503"/>
                  <a:pt x="743187" y="364725"/>
                </a:cubicBezTo>
                <a:lnTo>
                  <a:pt x="716874" y="372008"/>
                </a:lnTo>
                <a:lnTo>
                  <a:pt x="716065" y="374402"/>
                </a:lnTo>
                <a:lnTo>
                  <a:pt x="707698" y="374402"/>
                </a:lnTo>
                <a:lnTo>
                  <a:pt x="674726" y="382326"/>
                </a:lnTo>
                <a:cubicBezTo>
                  <a:pt x="659715" y="385060"/>
                  <a:pt x="641410" y="387111"/>
                  <a:pt x="617980" y="387111"/>
                </a:cubicBezTo>
                <a:cubicBezTo>
                  <a:pt x="594550" y="387111"/>
                  <a:pt x="575512" y="384718"/>
                  <a:pt x="560136" y="381642"/>
                </a:cubicBezTo>
                <a:lnTo>
                  <a:pt x="532991" y="374402"/>
                </a:lnTo>
                <a:lnTo>
                  <a:pt x="514249" y="374402"/>
                </a:lnTo>
                <a:cubicBezTo>
                  <a:pt x="479817" y="374402"/>
                  <a:pt x="443329" y="374402"/>
                  <a:pt x="406731" y="374402"/>
                </a:cubicBezTo>
                <a:lnTo>
                  <a:pt x="367956" y="374402"/>
                </a:lnTo>
                <a:lnTo>
                  <a:pt x="334983" y="382326"/>
                </a:lnTo>
                <a:cubicBezTo>
                  <a:pt x="319973" y="385060"/>
                  <a:pt x="301668" y="387111"/>
                  <a:pt x="278237" y="387111"/>
                </a:cubicBezTo>
                <a:cubicBezTo>
                  <a:pt x="254807" y="387111"/>
                  <a:pt x="235770" y="384718"/>
                  <a:pt x="220393" y="381642"/>
                </a:cubicBezTo>
                <a:lnTo>
                  <a:pt x="193248" y="374402"/>
                </a:lnTo>
                <a:lnTo>
                  <a:pt x="126983" y="374402"/>
                </a:lnTo>
                <a:cubicBezTo>
                  <a:pt x="107254" y="374402"/>
                  <a:pt x="93258" y="374402"/>
                  <a:pt x="86941" y="374402"/>
                </a:cubicBezTo>
                <a:lnTo>
                  <a:pt x="49876" y="368552"/>
                </a:lnTo>
                <a:lnTo>
                  <a:pt x="32217" y="373440"/>
                </a:lnTo>
                <a:cubicBezTo>
                  <a:pt x="23431" y="374807"/>
                  <a:pt x="11715" y="378908"/>
                  <a:pt x="0" y="381642"/>
                </a:cubicBezTo>
                <a:cubicBezTo>
                  <a:pt x="0" y="381642"/>
                  <a:pt x="0" y="381642"/>
                  <a:pt x="0" y="363870"/>
                </a:cubicBezTo>
                <a:cubicBezTo>
                  <a:pt x="5857" y="362503"/>
                  <a:pt x="8786" y="361136"/>
                  <a:pt x="14644" y="359769"/>
                </a:cubicBezTo>
                <a:lnTo>
                  <a:pt x="33044" y="355212"/>
                </a:lnTo>
                <a:lnTo>
                  <a:pt x="28124" y="350458"/>
                </a:lnTo>
                <a:cubicBezTo>
                  <a:pt x="21588" y="335656"/>
                  <a:pt x="24202" y="315194"/>
                  <a:pt x="24202" y="292556"/>
                </a:cubicBezTo>
                <a:cubicBezTo>
                  <a:pt x="46858" y="247280"/>
                  <a:pt x="46858" y="247280"/>
                  <a:pt x="46858" y="247280"/>
                </a:cubicBezTo>
                <a:close/>
                <a:moveTo>
                  <a:pt x="95654" y="188072"/>
                </a:moveTo>
                <a:cubicBezTo>
                  <a:pt x="95654" y="188072"/>
                  <a:pt x="95654" y="188072"/>
                  <a:pt x="85198" y="207227"/>
                </a:cubicBezTo>
                <a:cubicBezTo>
                  <a:pt x="85198" y="207227"/>
                  <a:pt x="85198" y="207227"/>
                  <a:pt x="679468" y="207227"/>
                </a:cubicBezTo>
                <a:cubicBezTo>
                  <a:pt x="684696" y="207227"/>
                  <a:pt x="689924" y="203744"/>
                  <a:pt x="689924" y="198520"/>
                </a:cubicBezTo>
                <a:cubicBezTo>
                  <a:pt x="689924" y="191555"/>
                  <a:pt x="684696" y="188072"/>
                  <a:pt x="679468" y="188072"/>
                </a:cubicBezTo>
                <a:cubicBezTo>
                  <a:pt x="679468" y="188072"/>
                  <a:pt x="679468" y="188072"/>
                  <a:pt x="95654" y="188072"/>
                </a:cubicBezTo>
                <a:close/>
                <a:moveTo>
                  <a:pt x="113082" y="148020"/>
                </a:moveTo>
                <a:lnTo>
                  <a:pt x="104368" y="167175"/>
                </a:lnTo>
                <a:cubicBezTo>
                  <a:pt x="104368" y="167175"/>
                  <a:pt x="104368" y="167175"/>
                  <a:pt x="646356" y="167175"/>
                </a:cubicBezTo>
                <a:cubicBezTo>
                  <a:pt x="651584" y="167175"/>
                  <a:pt x="655070" y="163692"/>
                  <a:pt x="655070" y="156727"/>
                </a:cubicBezTo>
                <a:cubicBezTo>
                  <a:pt x="655070" y="151502"/>
                  <a:pt x="651584" y="148020"/>
                  <a:pt x="646356" y="148020"/>
                </a:cubicBezTo>
                <a:cubicBezTo>
                  <a:pt x="646356" y="148020"/>
                  <a:pt x="646356" y="148020"/>
                  <a:pt x="113082" y="148020"/>
                </a:cubicBezTo>
                <a:close/>
                <a:moveTo>
                  <a:pt x="132252" y="106226"/>
                </a:moveTo>
                <a:lnTo>
                  <a:pt x="121795" y="127123"/>
                </a:lnTo>
                <a:cubicBezTo>
                  <a:pt x="121795" y="127123"/>
                  <a:pt x="121795" y="127123"/>
                  <a:pt x="601045" y="127123"/>
                </a:cubicBezTo>
                <a:cubicBezTo>
                  <a:pt x="608016" y="127123"/>
                  <a:pt x="611502" y="121898"/>
                  <a:pt x="611502" y="116674"/>
                </a:cubicBezTo>
                <a:cubicBezTo>
                  <a:pt x="611502" y="111450"/>
                  <a:pt x="608016" y="106226"/>
                  <a:pt x="601045" y="106226"/>
                </a:cubicBezTo>
                <a:cubicBezTo>
                  <a:pt x="601045" y="106226"/>
                  <a:pt x="601045" y="106226"/>
                  <a:pt x="132252" y="106226"/>
                </a:cubicBezTo>
                <a:close/>
                <a:moveTo>
                  <a:pt x="118310" y="87070"/>
                </a:moveTo>
                <a:cubicBezTo>
                  <a:pt x="118310" y="87070"/>
                  <a:pt x="492996" y="87070"/>
                  <a:pt x="588846" y="87070"/>
                </a:cubicBezTo>
                <a:cubicBezTo>
                  <a:pt x="641128" y="87070"/>
                  <a:pt x="665526" y="132347"/>
                  <a:pt x="743949" y="226383"/>
                </a:cubicBezTo>
                <a:cubicBezTo>
                  <a:pt x="616730" y="226383"/>
                  <a:pt x="55572" y="226383"/>
                  <a:pt x="55572" y="226383"/>
                </a:cubicBezTo>
                <a:cubicBezTo>
                  <a:pt x="55572" y="226383"/>
                  <a:pt x="55572" y="226383"/>
                  <a:pt x="118310" y="87070"/>
                </a:cubicBezTo>
                <a:close/>
                <a:moveTo>
                  <a:pt x="381462" y="48759"/>
                </a:moveTo>
                <a:cubicBezTo>
                  <a:pt x="550506" y="48759"/>
                  <a:pt x="550506" y="48759"/>
                  <a:pt x="550506" y="48759"/>
                </a:cubicBezTo>
                <a:cubicBezTo>
                  <a:pt x="571419" y="48759"/>
                  <a:pt x="573162" y="52242"/>
                  <a:pt x="588846" y="67915"/>
                </a:cubicBezTo>
                <a:cubicBezTo>
                  <a:pt x="374491" y="67915"/>
                  <a:pt x="374491" y="67915"/>
                  <a:pt x="374491" y="67915"/>
                </a:cubicBezTo>
                <a:cubicBezTo>
                  <a:pt x="381462" y="48759"/>
                  <a:pt x="381462" y="48759"/>
                  <a:pt x="381462" y="48759"/>
                </a:cubicBezTo>
                <a:close/>
                <a:moveTo>
                  <a:pt x="188019" y="0"/>
                </a:moveTo>
                <a:cubicBezTo>
                  <a:pt x="188019" y="0"/>
                  <a:pt x="188019" y="0"/>
                  <a:pt x="242043" y="0"/>
                </a:cubicBezTo>
                <a:lnTo>
                  <a:pt x="243786" y="67915"/>
                </a:lnTo>
                <a:cubicBezTo>
                  <a:pt x="243786" y="67915"/>
                  <a:pt x="243786" y="67915"/>
                  <a:pt x="160135" y="67915"/>
                </a:cubicBezTo>
                <a:cubicBezTo>
                  <a:pt x="160135" y="67915"/>
                  <a:pt x="160135" y="67915"/>
                  <a:pt x="188019" y="0"/>
                </a:cubicBezTo>
                <a:close/>
              </a:path>
            </a:pathLst>
          </a:custGeom>
          <a:solidFill>
            <a:schemeClr val="bg1"/>
          </a:solidFill>
          <a:ln w="9525">
            <a:noFill/>
          </a:ln>
        </p:spPr>
        <p:txBody>
          <a:bodyPr/>
          <a:p>
            <a:endParaRPr altLang="en-US" lang="zh-CN"/>
          </a:p>
        </p:txBody>
      </p:sp>
      <p:sp>
        <p:nvSpPr>
          <p:cNvPr id="1049578" name="机场 828"/>
          <p:cNvSpPr/>
          <p:nvPr/>
        </p:nvSpPr>
        <p:spPr>
          <a:xfrm>
            <a:off x="1681163" y="3730625"/>
            <a:ext cx="217487" cy="206375"/>
          </a:xfrm>
          <a:custGeom>
            <a:avLst/>
            <a:ahLst/>
            <a:cxnLst>
              <a:cxn ang="0">
                <a:pos x="952500" y="0"/>
              </a:cxn>
              <a:cxn ang="0">
                <a:pos x="1053380" y="100803"/>
              </a:cxn>
              <a:cxn ang="0">
                <a:pos x="1053380" y="686972"/>
              </a:cxn>
              <a:cxn ang="0">
                <a:pos x="1905000" y="1138370"/>
              </a:cxn>
              <a:cxn ang="0">
                <a:pos x="1905000" y="1348263"/>
              </a:cxn>
              <a:cxn ang="0">
                <a:pos x="1053379" y="1135969"/>
              </a:cxn>
              <a:cxn ang="0">
                <a:pos x="1053379" y="1558695"/>
              </a:cxn>
              <a:cxn ang="0">
                <a:pos x="1051679" y="1567111"/>
              </a:cxn>
              <a:cxn ang="0">
                <a:pos x="1245577" y="1722340"/>
              </a:cxn>
              <a:cxn ang="0">
                <a:pos x="1245577" y="1822450"/>
              </a:cxn>
              <a:cxn ang="0">
                <a:pos x="952500" y="1712104"/>
              </a:cxn>
              <a:cxn ang="0">
                <a:pos x="659423" y="1822450"/>
              </a:cxn>
              <a:cxn ang="0">
                <a:pos x="659423" y="1722340"/>
              </a:cxn>
              <a:cxn ang="0">
                <a:pos x="853321" y="1567111"/>
              </a:cxn>
              <a:cxn ang="0">
                <a:pos x="851621" y="1558694"/>
              </a:cxn>
              <a:cxn ang="0">
                <a:pos x="851621" y="1135969"/>
              </a:cxn>
              <a:cxn ang="0">
                <a:pos x="0" y="1348263"/>
              </a:cxn>
              <a:cxn ang="0">
                <a:pos x="0" y="1138370"/>
              </a:cxn>
              <a:cxn ang="0">
                <a:pos x="851621" y="686971"/>
              </a:cxn>
              <a:cxn ang="0">
                <a:pos x="851621" y="100803"/>
              </a:cxn>
              <a:cxn ang="0">
                <a:pos x="952500" y="0"/>
              </a:cxn>
            </a:cxnLst>
            <a:rect l="0" t="0" r="0" b="0"/>
            <a:pathLst>
              <a:path w="2808313" h="2688679">
                <a:moveTo>
                  <a:pt x="1404157" y="0"/>
                </a:moveTo>
                <a:cubicBezTo>
                  <a:pt x="1486290" y="0"/>
                  <a:pt x="1552872" y="66582"/>
                  <a:pt x="1552872" y="148715"/>
                </a:cubicBezTo>
                <a:lnTo>
                  <a:pt x="1552872" y="1013497"/>
                </a:lnTo>
                <a:lnTo>
                  <a:pt x="2808313" y="1679449"/>
                </a:lnTo>
                <a:lnTo>
                  <a:pt x="2808313" y="1989106"/>
                </a:lnTo>
                <a:lnTo>
                  <a:pt x="1552871" y="1675907"/>
                </a:lnTo>
                <a:lnTo>
                  <a:pt x="1552871" y="2299558"/>
                </a:lnTo>
                <a:lnTo>
                  <a:pt x="1550364" y="2311975"/>
                </a:lnTo>
                <a:lnTo>
                  <a:pt x="1836205" y="2540985"/>
                </a:lnTo>
                <a:lnTo>
                  <a:pt x="1836205" y="2688679"/>
                </a:lnTo>
                <a:lnTo>
                  <a:pt x="1404157" y="2525885"/>
                </a:lnTo>
                <a:lnTo>
                  <a:pt x="972108" y="2688679"/>
                </a:lnTo>
                <a:lnTo>
                  <a:pt x="972108" y="2540985"/>
                </a:lnTo>
                <a:lnTo>
                  <a:pt x="1257949" y="2311975"/>
                </a:lnTo>
                <a:lnTo>
                  <a:pt x="1255442" y="2299557"/>
                </a:lnTo>
                <a:lnTo>
                  <a:pt x="1255442" y="1675907"/>
                </a:lnTo>
                <a:lnTo>
                  <a:pt x="0" y="1989106"/>
                </a:lnTo>
                <a:lnTo>
                  <a:pt x="0" y="1679449"/>
                </a:lnTo>
                <a:lnTo>
                  <a:pt x="1255442" y="1013496"/>
                </a:lnTo>
                <a:lnTo>
                  <a:pt x="1255442" y="148715"/>
                </a:lnTo>
                <a:cubicBezTo>
                  <a:pt x="1255442" y="66582"/>
                  <a:pt x="1322024" y="0"/>
                  <a:pt x="1404157" y="0"/>
                </a:cubicBezTo>
                <a:close/>
              </a:path>
            </a:pathLst>
          </a:custGeom>
          <a:solidFill>
            <a:schemeClr val="bg1"/>
          </a:solidFill>
          <a:ln w="9525">
            <a:noFill/>
          </a:ln>
        </p:spPr>
        <p:txBody>
          <a:bodyPr/>
          <a:p>
            <a:endParaRPr altLang="en-US" lang="zh-CN"/>
          </a:p>
        </p:txBody>
      </p:sp>
      <p:sp>
        <p:nvSpPr>
          <p:cNvPr id="1049579" name="大巴 829"/>
          <p:cNvSpPr/>
          <p:nvPr/>
        </p:nvSpPr>
        <p:spPr>
          <a:xfrm>
            <a:off x="2159000" y="3730625"/>
            <a:ext cx="214313" cy="92075"/>
          </a:xfrm>
          <a:custGeom>
            <a:avLst/>
            <a:ahLst/>
            <a:cxnLst>
              <a:cxn ang="0">
                <a:pos x="2147483646" y="2147483646"/>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73" h="159">
                <a:moveTo>
                  <a:pt x="371" y="40"/>
                </a:moveTo>
                <a:cubicBezTo>
                  <a:pt x="363" y="28"/>
                  <a:pt x="354" y="16"/>
                  <a:pt x="338" y="16"/>
                </a:cubicBezTo>
                <a:cubicBezTo>
                  <a:pt x="318" y="16"/>
                  <a:pt x="318" y="16"/>
                  <a:pt x="318" y="16"/>
                </a:cubicBezTo>
                <a:cubicBezTo>
                  <a:pt x="307" y="6"/>
                  <a:pt x="295" y="0"/>
                  <a:pt x="285" y="0"/>
                </a:cubicBezTo>
                <a:cubicBezTo>
                  <a:pt x="25" y="0"/>
                  <a:pt x="25" y="0"/>
                  <a:pt x="25" y="0"/>
                </a:cubicBezTo>
                <a:cubicBezTo>
                  <a:pt x="9" y="0"/>
                  <a:pt x="6" y="30"/>
                  <a:pt x="0" y="55"/>
                </a:cubicBezTo>
                <a:cubicBezTo>
                  <a:pt x="0" y="116"/>
                  <a:pt x="0" y="116"/>
                  <a:pt x="0" y="116"/>
                </a:cubicBezTo>
                <a:cubicBezTo>
                  <a:pt x="0" y="130"/>
                  <a:pt x="11" y="141"/>
                  <a:pt x="24" y="141"/>
                </a:cubicBezTo>
                <a:cubicBezTo>
                  <a:pt x="24" y="140"/>
                  <a:pt x="24" y="139"/>
                  <a:pt x="24" y="139"/>
                </a:cubicBezTo>
                <a:cubicBezTo>
                  <a:pt x="24" y="121"/>
                  <a:pt x="39" y="106"/>
                  <a:pt x="57" y="106"/>
                </a:cubicBezTo>
                <a:cubicBezTo>
                  <a:pt x="74" y="106"/>
                  <a:pt x="89" y="121"/>
                  <a:pt x="89" y="139"/>
                </a:cubicBezTo>
                <a:cubicBezTo>
                  <a:pt x="89" y="139"/>
                  <a:pt x="89" y="140"/>
                  <a:pt x="89" y="141"/>
                </a:cubicBezTo>
                <a:cubicBezTo>
                  <a:pt x="95" y="141"/>
                  <a:pt x="95" y="141"/>
                  <a:pt x="95" y="141"/>
                </a:cubicBezTo>
                <a:cubicBezTo>
                  <a:pt x="95" y="140"/>
                  <a:pt x="95" y="139"/>
                  <a:pt x="95" y="139"/>
                </a:cubicBezTo>
                <a:cubicBezTo>
                  <a:pt x="95" y="121"/>
                  <a:pt x="109" y="106"/>
                  <a:pt x="127" y="106"/>
                </a:cubicBezTo>
                <a:cubicBezTo>
                  <a:pt x="145" y="106"/>
                  <a:pt x="159" y="121"/>
                  <a:pt x="159" y="139"/>
                </a:cubicBezTo>
                <a:cubicBezTo>
                  <a:pt x="159" y="139"/>
                  <a:pt x="159" y="140"/>
                  <a:pt x="159" y="141"/>
                </a:cubicBezTo>
                <a:cubicBezTo>
                  <a:pt x="249" y="141"/>
                  <a:pt x="249" y="141"/>
                  <a:pt x="249" y="141"/>
                </a:cubicBezTo>
                <a:cubicBezTo>
                  <a:pt x="249" y="140"/>
                  <a:pt x="249" y="139"/>
                  <a:pt x="249" y="139"/>
                </a:cubicBezTo>
                <a:cubicBezTo>
                  <a:pt x="249" y="121"/>
                  <a:pt x="263" y="106"/>
                  <a:pt x="281" y="106"/>
                </a:cubicBezTo>
                <a:cubicBezTo>
                  <a:pt x="299" y="106"/>
                  <a:pt x="313" y="121"/>
                  <a:pt x="313" y="139"/>
                </a:cubicBezTo>
                <a:cubicBezTo>
                  <a:pt x="313" y="139"/>
                  <a:pt x="313" y="140"/>
                  <a:pt x="313" y="141"/>
                </a:cubicBezTo>
                <a:cubicBezTo>
                  <a:pt x="336" y="141"/>
                  <a:pt x="336" y="141"/>
                  <a:pt x="336" y="141"/>
                </a:cubicBezTo>
                <a:cubicBezTo>
                  <a:pt x="350" y="141"/>
                  <a:pt x="361" y="130"/>
                  <a:pt x="361" y="116"/>
                </a:cubicBezTo>
                <a:cubicBezTo>
                  <a:pt x="361" y="90"/>
                  <a:pt x="361" y="90"/>
                  <a:pt x="361" y="90"/>
                </a:cubicBezTo>
                <a:cubicBezTo>
                  <a:pt x="356" y="66"/>
                  <a:pt x="344" y="44"/>
                  <a:pt x="330" y="28"/>
                </a:cubicBezTo>
                <a:cubicBezTo>
                  <a:pt x="338" y="28"/>
                  <a:pt x="338" y="28"/>
                  <a:pt x="338" y="28"/>
                </a:cubicBezTo>
                <a:cubicBezTo>
                  <a:pt x="347" y="28"/>
                  <a:pt x="353" y="35"/>
                  <a:pt x="361" y="47"/>
                </a:cubicBezTo>
                <a:cubicBezTo>
                  <a:pt x="362" y="48"/>
                  <a:pt x="364" y="49"/>
                  <a:pt x="366" y="49"/>
                </a:cubicBezTo>
                <a:cubicBezTo>
                  <a:pt x="367" y="49"/>
                  <a:pt x="368" y="49"/>
                  <a:pt x="369" y="48"/>
                </a:cubicBezTo>
                <a:cubicBezTo>
                  <a:pt x="372" y="47"/>
                  <a:pt x="373" y="43"/>
                  <a:pt x="371" y="40"/>
                </a:cubicBezTo>
                <a:close/>
                <a:moveTo>
                  <a:pt x="234" y="64"/>
                </a:moveTo>
                <a:cubicBezTo>
                  <a:pt x="16" y="64"/>
                  <a:pt x="16" y="64"/>
                  <a:pt x="16" y="64"/>
                </a:cubicBezTo>
                <a:cubicBezTo>
                  <a:pt x="16" y="56"/>
                  <a:pt x="16" y="56"/>
                  <a:pt x="16" y="56"/>
                </a:cubicBezTo>
                <a:cubicBezTo>
                  <a:pt x="17" y="53"/>
                  <a:pt x="18" y="49"/>
                  <a:pt x="18" y="45"/>
                </a:cubicBezTo>
                <a:cubicBezTo>
                  <a:pt x="20" y="36"/>
                  <a:pt x="23" y="20"/>
                  <a:pt x="27" y="16"/>
                </a:cubicBezTo>
                <a:cubicBezTo>
                  <a:pt x="234" y="16"/>
                  <a:pt x="234" y="16"/>
                  <a:pt x="234" y="16"/>
                </a:cubicBezTo>
                <a:lnTo>
                  <a:pt x="234" y="64"/>
                </a:lnTo>
                <a:close/>
                <a:moveTo>
                  <a:pt x="347" y="116"/>
                </a:moveTo>
                <a:cubicBezTo>
                  <a:pt x="347" y="118"/>
                  <a:pt x="346" y="119"/>
                  <a:pt x="346" y="120"/>
                </a:cubicBezTo>
                <a:cubicBezTo>
                  <a:pt x="337" y="120"/>
                  <a:pt x="329" y="120"/>
                  <a:pt x="329" y="116"/>
                </a:cubicBezTo>
                <a:cubicBezTo>
                  <a:pt x="329" y="113"/>
                  <a:pt x="336" y="107"/>
                  <a:pt x="347" y="106"/>
                </a:cubicBezTo>
                <a:lnTo>
                  <a:pt x="347" y="116"/>
                </a:lnTo>
                <a:close/>
                <a:moveTo>
                  <a:pt x="345" y="92"/>
                </a:moveTo>
                <a:cubicBezTo>
                  <a:pt x="345" y="95"/>
                  <a:pt x="345" y="95"/>
                  <a:pt x="345" y="95"/>
                </a:cubicBezTo>
                <a:cubicBezTo>
                  <a:pt x="316" y="87"/>
                  <a:pt x="280" y="64"/>
                  <a:pt x="248" y="64"/>
                </a:cubicBezTo>
                <a:cubicBezTo>
                  <a:pt x="246" y="64"/>
                  <a:pt x="246" y="64"/>
                  <a:pt x="246" y="64"/>
                </a:cubicBezTo>
                <a:cubicBezTo>
                  <a:pt x="246" y="16"/>
                  <a:pt x="246" y="16"/>
                  <a:pt x="246" y="16"/>
                </a:cubicBezTo>
                <a:cubicBezTo>
                  <a:pt x="285" y="16"/>
                  <a:pt x="285" y="16"/>
                  <a:pt x="285" y="16"/>
                </a:cubicBezTo>
                <a:cubicBezTo>
                  <a:pt x="303" y="16"/>
                  <a:pt x="336" y="48"/>
                  <a:pt x="345" y="92"/>
                </a:cubicBezTo>
                <a:close/>
                <a:moveTo>
                  <a:pt x="57" y="118"/>
                </a:moveTo>
                <a:cubicBezTo>
                  <a:pt x="45" y="118"/>
                  <a:pt x="36" y="127"/>
                  <a:pt x="36" y="139"/>
                </a:cubicBezTo>
                <a:cubicBezTo>
                  <a:pt x="36" y="150"/>
                  <a:pt x="45" y="159"/>
                  <a:pt x="57" y="159"/>
                </a:cubicBezTo>
                <a:cubicBezTo>
                  <a:pt x="68" y="159"/>
                  <a:pt x="77" y="150"/>
                  <a:pt x="77" y="139"/>
                </a:cubicBezTo>
                <a:cubicBezTo>
                  <a:pt x="77" y="127"/>
                  <a:pt x="68" y="118"/>
                  <a:pt x="57" y="118"/>
                </a:cubicBezTo>
                <a:close/>
                <a:moveTo>
                  <a:pt x="57" y="151"/>
                </a:moveTo>
                <a:cubicBezTo>
                  <a:pt x="50" y="151"/>
                  <a:pt x="45" y="145"/>
                  <a:pt x="45" y="139"/>
                </a:cubicBezTo>
                <a:cubicBezTo>
                  <a:pt x="45" y="132"/>
                  <a:pt x="50" y="126"/>
                  <a:pt x="57" y="126"/>
                </a:cubicBezTo>
                <a:cubicBezTo>
                  <a:pt x="63" y="126"/>
                  <a:pt x="69" y="132"/>
                  <a:pt x="69" y="139"/>
                </a:cubicBezTo>
                <a:cubicBezTo>
                  <a:pt x="69" y="145"/>
                  <a:pt x="63" y="151"/>
                  <a:pt x="57" y="151"/>
                </a:cubicBezTo>
                <a:close/>
                <a:moveTo>
                  <a:pt x="127" y="118"/>
                </a:moveTo>
                <a:cubicBezTo>
                  <a:pt x="116" y="118"/>
                  <a:pt x="106" y="127"/>
                  <a:pt x="106" y="139"/>
                </a:cubicBezTo>
                <a:cubicBezTo>
                  <a:pt x="106" y="150"/>
                  <a:pt x="116" y="159"/>
                  <a:pt x="127" y="159"/>
                </a:cubicBezTo>
                <a:cubicBezTo>
                  <a:pt x="139" y="159"/>
                  <a:pt x="148" y="150"/>
                  <a:pt x="148" y="139"/>
                </a:cubicBezTo>
                <a:cubicBezTo>
                  <a:pt x="148" y="127"/>
                  <a:pt x="139" y="118"/>
                  <a:pt x="127" y="118"/>
                </a:cubicBezTo>
                <a:close/>
                <a:moveTo>
                  <a:pt x="127" y="151"/>
                </a:moveTo>
                <a:cubicBezTo>
                  <a:pt x="120" y="151"/>
                  <a:pt x="115" y="145"/>
                  <a:pt x="115" y="139"/>
                </a:cubicBezTo>
                <a:cubicBezTo>
                  <a:pt x="115" y="132"/>
                  <a:pt x="120" y="126"/>
                  <a:pt x="127" y="126"/>
                </a:cubicBezTo>
                <a:cubicBezTo>
                  <a:pt x="134" y="126"/>
                  <a:pt x="139" y="132"/>
                  <a:pt x="139" y="139"/>
                </a:cubicBezTo>
                <a:cubicBezTo>
                  <a:pt x="139" y="145"/>
                  <a:pt x="134" y="151"/>
                  <a:pt x="127" y="151"/>
                </a:cubicBezTo>
                <a:close/>
                <a:moveTo>
                  <a:pt x="281" y="118"/>
                </a:moveTo>
                <a:cubicBezTo>
                  <a:pt x="269" y="118"/>
                  <a:pt x="260" y="127"/>
                  <a:pt x="260" y="139"/>
                </a:cubicBezTo>
                <a:cubicBezTo>
                  <a:pt x="260" y="150"/>
                  <a:pt x="269" y="159"/>
                  <a:pt x="281" y="159"/>
                </a:cubicBezTo>
                <a:cubicBezTo>
                  <a:pt x="292" y="159"/>
                  <a:pt x="301" y="150"/>
                  <a:pt x="301" y="139"/>
                </a:cubicBezTo>
                <a:cubicBezTo>
                  <a:pt x="301" y="127"/>
                  <a:pt x="292" y="118"/>
                  <a:pt x="281" y="118"/>
                </a:cubicBezTo>
                <a:close/>
                <a:moveTo>
                  <a:pt x="281" y="151"/>
                </a:moveTo>
                <a:cubicBezTo>
                  <a:pt x="274" y="151"/>
                  <a:pt x="269" y="145"/>
                  <a:pt x="269" y="139"/>
                </a:cubicBezTo>
                <a:cubicBezTo>
                  <a:pt x="269" y="132"/>
                  <a:pt x="274" y="126"/>
                  <a:pt x="281" y="126"/>
                </a:cubicBezTo>
                <a:cubicBezTo>
                  <a:pt x="287" y="126"/>
                  <a:pt x="293" y="132"/>
                  <a:pt x="293" y="139"/>
                </a:cubicBezTo>
                <a:cubicBezTo>
                  <a:pt x="293" y="145"/>
                  <a:pt x="287" y="151"/>
                  <a:pt x="281" y="151"/>
                </a:cubicBezTo>
                <a:close/>
              </a:path>
            </a:pathLst>
          </a:custGeom>
          <a:solidFill>
            <a:schemeClr val="bg1"/>
          </a:solidFill>
          <a:ln w="9525">
            <a:noFill/>
          </a:ln>
        </p:spPr>
        <p:txBody>
          <a:bodyPr/>
          <a:p>
            <a:endParaRPr altLang="en-US" lang="zh-CN"/>
          </a:p>
        </p:txBody>
      </p:sp>
      <p:sp>
        <p:nvSpPr>
          <p:cNvPr id="1049580" name="轿车1 830"/>
          <p:cNvSpPr/>
          <p:nvPr/>
        </p:nvSpPr>
        <p:spPr>
          <a:xfrm>
            <a:off x="260350" y="3730625"/>
            <a:ext cx="215900" cy="107950"/>
          </a:xfrm>
          <a:custGeom>
            <a:av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68" h="181">
                <a:moveTo>
                  <a:pt x="246" y="114"/>
                </a:moveTo>
                <a:cubicBezTo>
                  <a:pt x="240" y="122"/>
                  <a:pt x="236" y="133"/>
                  <a:pt x="236" y="144"/>
                </a:cubicBezTo>
                <a:cubicBezTo>
                  <a:pt x="236" y="147"/>
                  <a:pt x="237" y="149"/>
                  <a:pt x="237" y="152"/>
                </a:cubicBezTo>
                <a:cubicBezTo>
                  <a:pt x="122" y="152"/>
                  <a:pt x="122" y="152"/>
                  <a:pt x="122" y="152"/>
                </a:cubicBezTo>
                <a:cubicBezTo>
                  <a:pt x="123" y="149"/>
                  <a:pt x="123" y="147"/>
                  <a:pt x="123" y="144"/>
                </a:cubicBezTo>
                <a:cubicBezTo>
                  <a:pt x="123" y="133"/>
                  <a:pt x="119" y="122"/>
                  <a:pt x="113" y="114"/>
                </a:cubicBezTo>
                <a:lnTo>
                  <a:pt x="246" y="114"/>
                </a:lnTo>
                <a:close/>
                <a:moveTo>
                  <a:pt x="364" y="122"/>
                </a:moveTo>
                <a:cubicBezTo>
                  <a:pt x="363" y="117"/>
                  <a:pt x="361" y="116"/>
                  <a:pt x="357" y="114"/>
                </a:cubicBezTo>
                <a:cubicBezTo>
                  <a:pt x="326" y="114"/>
                  <a:pt x="326" y="114"/>
                  <a:pt x="326" y="114"/>
                </a:cubicBezTo>
                <a:cubicBezTo>
                  <a:pt x="333" y="122"/>
                  <a:pt x="337" y="133"/>
                  <a:pt x="337" y="144"/>
                </a:cubicBezTo>
                <a:cubicBezTo>
                  <a:pt x="337" y="147"/>
                  <a:pt x="336" y="149"/>
                  <a:pt x="336" y="152"/>
                </a:cubicBezTo>
                <a:cubicBezTo>
                  <a:pt x="350" y="152"/>
                  <a:pt x="350" y="152"/>
                  <a:pt x="350" y="152"/>
                </a:cubicBezTo>
                <a:cubicBezTo>
                  <a:pt x="364" y="152"/>
                  <a:pt x="368" y="145"/>
                  <a:pt x="366" y="131"/>
                </a:cubicBezTo>
                <a:lnTo>
                  <a:pt x="364" y="122"/>
                </a:lnTo>
                <a:close/>
                <a:moveTo>
                  <a:pt x="23" y="144"/>
                </a:moveTo>
                <a:cubicBezTo>
                  <a:pt x="23" y="133"/>
                  <a:pt x="26" y="122"/>
                  <a:pt x="33" y="114"/>
                </a:cubicBezTo>
                <a:cubicBezTo>
                  <a:pt x="4" y="114"/>
                  <a:pt x="4" y="114"/>
                  <a:pt x="4" y="114"/>
                </a:cubicBezTo>
                <a:cubicBezTo>
                  <a:pt x="2" y="117"/>
                  <a:pt x="0" y="120"/>
                  <a:pt x="0" y="126"/>
                </a:cubicBezTo>
                <a:cubicBezTo>
                  <a:pt x="0" y="134"/>
                  <a:pt x="0" y="134"/>
                  <a:pt x="0" y="134"/>
                </a:cubicBezTo>
                <a:cubicBezTo>
                  <a:pt x="0" y="145"/>
                  <a:pt x="9" y="147"/>
                  <a:pt x="23" y="151"/>
                </a:cubicBezTo>
                <a:cubicBezTo>
                  <a:pt x="23" y="149"/>
                  <a:pt x="23" y="147"/>
                  <a:pt x="23" y="144"/>
                </a:cubicBezTo>
                <a:close/>
                <a:moveTo>
                  <a:pt x="73" y="108"/>
                </a:moveTo>
                <a:cubicBezTo>
                  <a:pt x="53" y="108"/>
                  <a:pt x="36" y="124"/>
                  <a:pt x="36" y="144"/>
                </a:cubicBezTo>
                <a:cubicBezTo>
                  <a:pt x="36" y="164"/>
                  <a:pt x="53" y="181"/>
                  <a:pt x="73" y="181"/>
                </a:cubicBezTo>
                <a:cubicBezTo>
                  <a:pt x="93" y="181"/>
                  <a:pt x="109" y="164"/>
                  <a:pt x="109" y="144"/>
                </a:cubicBezTo>
                <a:cubicBezTo>
                  <a:pt x="109" y="124"/>
                  <a:pt x="93" y="108"/>
                  <a:pt x="73" y="108"/>
                </a:cubicBezTo>
                <a:close/>
                <a:moveTo>
                  <a:pt x="73" y="165"/>
                </a:moveTo>
                <a:cubicBezTo>
                  <a:pt x="61" y="165"/>
                  <a:pt x="52" y="156"/>
                  <a:pt x="52" y="144"/>
                </a:cubicBezTo>
                <a:cubicBezTo>
                  <a:pt x="52" y="133"/>
                  <a:pt x="61" y="124"/>
                  <a:pt x="73" y="124"/>
                </a:cubicBezTo>
                <a:cubicBezTo>
                  <a:pt x="84" y="124"/>
                  <a:pt x="94" y="133"/>
                  <a:pt x="94" y="144"/>
                </a:cubicBezTo>
                <a:cubicBezTo>
                  <a:pt x="94" y="156"/>
                  <a:pt x="84" y="165"/>
                  <a:pt x="73" y="165"/>
                </a:cubicBezTo>
                <a:close/>
                <a:moveTo>
                  <a:pt x="286" y="108"/>
                </a:moveTo>
                <a:cubicBezTo>
                  <a:pt x="266" y="108"/>
                  <a:pt x="250" y="124"/>
                  <a:pt x="250" y="144"/>
                </a:cubicBezTo>
                <a:cubicBezTo>
                  <a:pt x="250" y="164"/>
                  <a:pt x="266" y="181"/>
                  <a:pt x="286" y="181"/>
                </a:cubicBezTo>
                <a:cubicBezTo>
                  <a:pt x="307" y="181"/>
                  <a:pt x="323" y="164"/>
                  <a:pt x="323" y="144"/>
                </a:cubicBezTo>
                <a:cubicBezTo>
                  <a:pt x="323" y="124"/>
                  <a:pt x="307" y="108"/>
                  <a:pt x="286" y="108"/>
                </a:cubicBezTo>
                <a:close/>
                <a:moveTo>
                  <a:pt x="286" y="165"/>
                </a:moveTo>
                <a:cubicBezTo>
                  <a:pt x="275" y="165"/>
                  <a:pt x="266" y="156"/>
                  <a:pt x="266" y="144"/>
                </a:cubicBezTo>
                <a:cubicBezTo>
                  <a:pt x="266" y="133"/>
                  <a:pt x="275" y="124"/>
                  <a:pt x="286" y="124"/>
                </a:cubicBezTo>
                <a:cubicBezTo>
                  <a:pt x="298" y="124"/>
                  <a:pt x="307" y="133"/>
                  <a:pt x="307" y="144"/>
                </a:cubicBezTo>
                <a:cubicBezTo>
                  <a:pt x="307" y="156"/>
                  <a:pt x="298" y="165"/>
                  <a:pt x="286" y="165"/>
                </a:cubicBezTo>
                <a:close/>
                <a:moveTo>
                  <a:pt x="348" y="79"/>
                </a:moveTo>
                <a:cubicBezTo>
                  <a:pt x="345" y="65"/>
                  <a:pt x="338" y="61"/>
                  <a:pt x="319" y="59"/>
                </a:cubicBezTo>
                <a:cubicBezTo>
                  <a:pt x="293" y="55"/>
                  <a:pt x="249" y="49"/>
                  <a:pt x="249" y="49"/>
                </a:cubicBezTo>
                <a:cubicBezTo>
                  <a:pt x="228" y="33"/>
                  <a:pt x="210" y="17"/>
                  <a:pt x="179" y="14"/>
                </a:cubicBezTo>
                <a:cubicBezTo>
                  <a:pt x="177" y="10"/>
                  <a:pt x="177" y="10"/>
                  <a:pt x="177" y="10"/>
                </a:cubicBezTo>
                <a:cubicBezTo>
                  <a:pt x="176" y="9"/>
                  <a:pt x="173" y="0"/>
                  <a:pt x="162" y="0"/>
                </a:cubicBezTo>
                <a:cubicBezTo>
                  <a:pt x="90" y="0"/>
                  <a:pt x="90" y="0"/>
                  <a:pt x="90" y="0"/>
                </a:cubicBezTo>
                <a:cubicBezTo>
                  <a:pt x="79" y="0"/>
                  <a:pt x="76" y="6"/>
                  <a:pt x="75" y="9"/>
                </a:cubicBezTo>
                <a:cubicBezTo>
                  <a:pt x="74" y="11"/>
                  <a:pt x="73" y="14"/>
                  <a:pt x="73" y="14"/>
                </a:cubicBezTo>
                <a:cubicBezTo>
                  <a:pt x="39" y="17"/>
                  <a:pt x="5" y="50"/>
                  <a:pt x="5" y="65"/>
                </a:cubicBezTo>
                <a:cubicBezTo>
                  <a:pt x="5" y="103"/>
                  <a:pt x="5" y="103"/>
                  <a:pt x="5" y="103"/>
                </a:cubicBezTo>
                <a:cubicBezTo>
                  <a:pt x="45" y="103"/>
                  <a:pt x="45" y="103"/>
                  <a:pt x="45" y="103"/>
                </a:cubicBezTo>
                <a:cubicBezTo>
                  <a:pt x="52" y="98"/>
                  <a:pt x="59" y="95"/>
                  <a:pt x="68" y="94"/>
                </a:cubicBezTo>
                <a:cubicBezTo>
                  <a:pt x="68" y="53"/>
                  <a:pt x="68" y="53"/>
                  <a:pt x="68" y="53"/>
                </a:cubicBezTo>
                <a:cubicBezTo>
                  <a:pt x="27" y="53"/>
                  <a:pt x="27" y="53"/>
                  <a:pt x="27" y="53"/>
                </a:cubicBezTo>
                <a:cubicBezTo>
                  <a:pt x="34" y="43"/>
                  <a:pt x="56" y="24"/>
                  <a:pt x="77" y="24"/>
                </a:cubicBezTo>
                <a:cubicBezTo>
                  <a:pt x="97" y="24"/>
                  <a:pt x="97" y="24"/>
                  <a:pt x="97" y="24"/>
                </a:cubicBezTo>
                <a:cubicBezTo>
                  <a:pt x="79" y="53"/>
                  <a:pt x="79" y="53"/>
                  <a:pt x="79" y="53"/>
                </a:cubicBezTo>
                <a:cubicBezTo>
                  <a:pt x="79" y="94"/>
                  <a:pt x="79" y="94"/>
                  <a:pt x="79" y="94"/>
                </a:cubicBezTo>
                <a:cubicBezTo>
                  <a:pt x="87" y="96"/>
                  <a:pt x="95" y="98"/>
                  <a:pt x="101" y="103"/>
                </a:cubicBezTo>
                <a:cubicBezTo>
                  <a:pt x="144" y="103"/>
                  <a:pt x="144" y="103"/>
                  <a:pt x="144" y="103"/>
                </a:cubicBezTo>
                <a:cubicBezTo>
                  <a:pt x="144" y="53"/>
                  <a:pt x="144" y="53"/>
                  <a:pt x="144" y="53"/>
                </a:cubicBezTo>
                <a:cubicBezTo>
                  <a:pt x="95" y="53"/>
                  <a:pt x="95" y="53"/>
                  <a:pt x="95" y="53"/>
                </a:cubicBezTo>
                <a:cubicBezTo>
                  <a:pt x="113" y="24"/>
                  <a:pt x="113" y="24"/>
                  <a:pt x="113" y="24"/>
                </a:cubicBezTo>
                <a:cubicBezTo>
                  <a:pt x="164" y="24"/>
                  <a:pt x="164" y="24"/>
                  <a:pt x="164" y="24"/>
                </a:cubicBezTo>
                <a:cubicBezTo>
                  <a:pt x="196" y="24"/>
                  <a:pt x="210" y="35"/>
                  <a:pt x="232" y="53"/>
                </a:cubicBezTo>
                <a:cubicBezTo>
                  <a:pt x="155" y="53"/>
                  <a:pt x="155" y="53"/>
                  <a:pt x="155" y="53"/>
                </a:cubicBezTo>
                <a:cubicBezTo>
                  <a:pt x="155" y="103"/>
                  <a:pt x="155" y="103"/>
                  <a:pt x="155" y="103"/>
                </a:cubicBezTo>
                <a:cubicBezTo>
                  <a:pt x="258" y="103"/>
                  <a:pt x="258" y="103"/>
                  <a:pt x="258" y="103"/>
                </a:cubicBezTo>
                <a:cubicBezTo>
                  <a:pt x="266" y="97"/>
                  <a:pt x="276" y="94"/>
                  <a:pt x="286" y="94"/>
                </a:cubicBezTo>
                <a:cubicBezTo>
                  <a:pt x="297" y="94"/>
                  <a:pt x="307" y="97"/>
                  <a:pt x="315" y="103"/>
                </a:cubicBezTo>
                <a:cubicBezTo>
                  <a:pt x="352" y="103"/>
                  <a:pt x="352" y="103"/>
                  <a:pt x="352" y="103"/>
                </a:cubicBezTo>
                <a:lnTo>
                  <a:pt x="348" y="79"/>
                </a:lnTo>
                <a:close/>
                <a:moveTo>
                  <a:pt x="30" y="83"/>
                </a:moveTo>
                <a:cubicBezTo>
                  <a:pt x="29" y="85"/>
                  <a:pt x="21" y="94"/>
                  <a:pt x="21" y="94"/>
                </a:cubicBezTo>
                <a:cubicBezTo>
                  <a:pt x="13" y="94"/>
                  <a:pt x="13" y="94"/>
                  <a:pt x="13" y="94"/>
                </a:cubicBezTo>
                <a:cubicBezTo>
                  <a:pt x="13" y="74"/>
                  <a:pt x="13" y="74"/>
                  <a:pt x="13" y="74"/>
                </a:cubicBezTo>
                <a:cubicBezTo>
                  <a:pt x="27" y="74"/>
                  <a:pt x="27" y="74"/>
                  <a:pt x="27" y="74"/>
                </a:cubicBezTo>
                <a:cubicBezTo>
                  <a:pt x="31" y="74"/>
                  <a:pt x="34" y="78"/>
                  <a:pt x="30" y="83"/>
                </a:cubicBezTo>
                <a:close/>
                <a:moveTo>
                  <a:pt x="82" y="13"/>
                </a:moveTo>
                <a:cubicBezTo>
                  <a:pt x="82" y="12"/>
                  <a:pt x="82" y="12"/>
                  <a:pt x="82" y="12"/>
                </a:cubicBezTo>
                <a:cubicBezTo>
                  <a:pt x="83" y="10"/>
                  <a:pt x="84" y="8"/>
                  <a:pt x="90" y="8"/>
                </a:cubicBezTo>
                <a:cubicBezTo>
                  <a:pt x="162" y="8"/>
                  <a:pt x="162" y="8"/>
                  <a:pt x="162" y="8"/>
                </a:cubicBezTo>
                <a:cubicBezTo>
                  <a:pt x="167" y="8"/>
                  <a:pt x="169" y="11"/>
                  <a:pt x="169" y="13"/>
                </a:cubicBezTo>
                <a:cubicBezTo>
                  <a:pt x="170" y="13"/>
                  <a:pt x="170" y="13"/>
                  <a:pt x="170" y="13"/>
                </a:cubicBezTo>
                <a:cubicBezTo>
                  <a:pt x="170" y="13"/>
                  <a:pt x="170" y="13"/>
                  <a:pt x="170" y="13"/>
                </a:cubicBezTo>
                <a:cubicBezTo>
                  <a:pt x="151" y="13"/>
                  <a:pt x="110" y="13"/>
                  <a:pt x="82" y="13"/>
                </a:cubicBezTo>
                <a:close/>
                <a:moveTo>
                  <a:pt x="333" y="94"/>
                </a:moveTo>
                <a:cubicBezTo>
                  <a:pt x="326" y="94"/>
                  <a:pt x="323" y="93"/>
                  <a:pt x="319" y="87"/>
                </a:cubicBezTo>
                <a:cubicBezTo>
                  <a:pt x="316" y="80"/>
                  <a:pt x="316" y="80"/>
                  <a:pt x="316" y="80"/>
                </a:cubicBezTo>
                <a:cubicBezTo>
                  <a:pt x="314" y="76"/>
                  <a:pt x="317" y="74"/>
                  <a:pt x="319" y="74"/>
                </a:cubicBezTo>
                <a:cubicBezTo>
                  <a:pt x="320" y="74"/>
                  <a:pt x="332" y="74"/>
                  <a:pt x="338" y="74"/>
                </a:cubicBezTo>
                <a:cubicBezTo>
                  <a:pt x="339" y="76"/>
                  <a:pt x="340" y="78"/>
                  <a:pt x="341" y="81"/>
                </a:cubicBezTo>
                <a:cubicBezTo>
                  <a:pt x="343" y="94"/>
                  <a:pt x="343" y="94"/>
                  <a:pt x="343" y="94"/>
                </a:cubicBezTo>
                <a:lnTo>
                  <a:pt x="333" y="94"/>
                </a:lnTo>
                <a:close/>
              </a:path>
            </a:pathLst>
          </a:custGeom>
          <a:solidFill>
            <a:schemeClr val="bg1"/>
          </a:solidFill>
          <a:ln w="9525">
            <a:noFill/>
          </a:ln>
        </p:spPr>
        <p:txBody>
          <a:bodyPr/>
          <a:p>
            <a:endParaRPr altLang="en-US" lang="zh-CN"/>
          </a:p>
        </p:txBody>
      </p:sp>
      <p:sp>
        <p:nvSpPr>
          <p:cNvPr id="1049581" name="摩托车1 831"/>
          <p:cNvSpPr/>
          <p:nvPr/>
        </p:nvSpPr>
        <p:spPr>
          <a:xfrm>
            <a:off x="3589338" y="3730625"/>
            <a:ext cx="217487" cy="136525"/>
          </a:xfrm>
          <a:custGeom>
            <a:av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12" h="195">
                <a:moveTo>
                  <a:pt x="55" y="152"/>
                </a:moveTo>
                <a:cubicBezTo>
                  <a:pt x="55" y="145"/>
                  <a:pt x="50" y="140"/>
                  <a:pt x="43" y="140"/>
                </a:cubicBezTo>
                <a:cubicBezTo>
                  <a:pt x="37" y="140"/>
                  <a:pt x="32" y="145"/>
                  <a:pt x="32" y="152"/>
                </a:cubicBezTo>
                <a:cubicBezTo>
                  <a:pt x="32" y="158"/>
                  <a:pt x="37" y="163"/>
                  <a:pt x="43" y="163"/>
                </a:cubicBezTo>
                <a:cubicBezTo>
                  <a:pt x="50" y="163"/>
                  <a:pt x="55" y="158"/>
                  <a:pt x="55" y="152"/>
                </a:cubicBezTo>
                <a:close/>
                <a:moveTo>
                  <a:pt x="25" y="113"/>
                </a:moveTo>
                <a:cubicBezTo>
                  <a:pt x="29" y="116"/>
                  <a:pt x="33" y="120"/>
                  <a:pt x="37" y="124"/>
                </a:cubicBezTo>
                <a:cubicBezTo>
                  <a:pt x="24" y="127"/>
                  <a:pt x="15" y="138"/>
                  <a:pt x="15" y="152"/>
                </a:cubicBezTo>
                <a:cubicBezTo>
                  <a:pt x="15" y="167"/>
                  <a:pt x="28" y="180"/>
                  <a:pt x="43" y="180"/>
                </a:cubicBezTo>
                <a:cubicBezTo>
                  <a:pt x="57" y="180"/>
                  <a:pt x="69" y="169"/>
                  <a:pt x="71" y="156"/>
                </a:cubicBezTo>
                <a:cubicBezTo>
                  <a:pt x="75" y="159"/>
                  <a:pt x="79" y="163"/>
                  <a:pt x="83" y="167"/>
                </a:cubicBezTo>
                <a:cubicBezTo>
                  <a:pt x="77" y="183"/>
                  <a:pt x="62" y="195"/>
                  <a:pt x="43" y="195"/>
                </a:cubicBezTo>
                <a:cubicBezTo>
                  <a:pt x="20" y="195"/>
                  <a:pt x="0" y="175"/>
                  <a:pt x="0" y="152"/>
                </a:cubicBezTo>
                <a:cubicBezTo>
                  <a:pt x="0" y="134"/>
                  <a:pt x="10" y="120"/>
                  <a:pt x="25" y="113"/>
                </a:cubicBezTo>
                <a:close/>
                <a:moveTo>
                  <a:pt x="101" y="168"/>
                </a:moveTo>
                <a:cubicBezTo>
                  <a:pt x="155" y="168"/>
                  <a:pt x="215" y="168"/>
                  <a:pt x="215" y="168"/>
                </a:cubicBezTo>
                <a:cubicBezTo>
                  <a:pt x="215" y="153"/>
                  <a:pt x="215" y="153"/>
                  <a:pt x="215" y="153"/>
                </a:cubicBezTo>
                <a:cubicBezTo>
                  <a:pt x="215" y="153"/>
                  <a:pt x="215" y="153"/>
                  <a:pt x="215" y="153"/>
                </a:cubicBezTo>
                <a:cubicBezTo>
                  <a:pt x="215" y="152"/>
                  <a:pt x="215" y="152"/>
                  <a:pt x="215" y="152"/>
                </a:cubicBezTo>
                <a:cubicBezTo>
                  <a:pt x="215" y="133"/>
                  <a:pt x="224" y="117"/>
                  <a:pt x="238" y="107"/>
                </a:cubicBezTo>
                <a:cubicBezTo>
                  <a:pt x="243" y="117"/>
                  <a:pt x="243" y="117"/>
                  <a:pt x="243" y="117"/>
                </a:cubicBezTo>
                <a:cubicBezTo>
                  <a:pt x="233" y="125"/>
                  <a:pt x="226" y="137"/>
                  <a:pt x="226" y="152"/>
                </a:cubicBezTo>
                <a:cubicBezTo>
                  <a:pt x="226" y="175"/>
                  <a:pt x="245" y="195"/>
                  <a:pt x="269" y="195"/>
                </a:cubicBezTo>
                <a:cubicBezTo>
                  <a:pt x="293" y="195"/>
                  <a:pt x="312" y="175"/>
                  <a:pt x="312" y="152"/>
                </a:cubicBezTo>
                <a:cubicBezTo>
                  <a:pt x="312" y="128"/>
                  <a:pt x="293" y="109"/>
                  <a:pt x="269" y="109"/>
                </a:cubicBezTo>
                <a:cubicBezTo>
                  <a:pt x="263" y="109"/>
                  <a:pt x="258" y="110"/>
                  <a:pt x="253" y="111"/>
                </a:cubicBezTo>
                <a:cubicBezTo>
                  <a:pt x="248" y="101"/>
                  <a:pt x="248" y="101"/>
                  <a:pt x="248" y="101"/>
                </a:cubicBezTo>
                <a:cubicBezTo>
                  <a:pt x="254" y="99"/>
                  <a:pt x="261" y="97"/>
                  <a:pt x="269" y="97"/>
                </a:cubicBezTo>
                <a:cubicBezTo>
                  <a:pt x="275" y="97"/>
                  <a:pt x="281" y="98"/>
                  <a:pt x="286" y="100"/>
                </a:cubicBezTo>
                <a:cubicBezTo>
                  <a:pt x="285" y="81"/>
                  <a:pt x="252" y="57"/>
                  <a:pt x="212" y="20"/>
                </a:cubicBezTo>
                <a:cubicBezTo>
                  <a:pt x="212" y="20"/>
                  <a:pt x="196" y="32"/>
                  <a:pt x="191" y="48"/>
                </a:cubicBezTo>
                <a:cubicBezTo>
                  <a:pt x="187" y="63"/>
                  <a:pt x="191" y="72"/>
                  <a:pt x="203" y="104"/>
                </a:cubicBezTo>
                <a:cubicBezTo>
                  <a:pt x="192" y="125"/>
                  <a:pt x="192" y="125"/>
                  <a:pt x="192" y="125"/>
                </a:cubicBezTo>
                <a:cubicBezTo>
                  <a:pt x="181" y="145"/>
                  <a:pt x="171" y="143"/>
                  <a:pt x="148" y="143"/>
                </a:cubicBezTo>
                <a:cubicBezTo>
                  <a:pt x="139" y="135"/>
                  <a:pt x="131" y="128"/>
                  <a:pt x="124" y="121"/>
                </a:cubicBezTo>
                <a:cubicBezTo>
                  <a:pt x="1" y="60"/>
                  <a:pt x="1" y="60"/>
                  <a:pt x="1" y="60"/>
                </a:cubicBezTo>
                <a:cubicBezTo>
                  <a:pt x="7" y="86"/>
                  <a:pt x="35" y="105"/>
                  <a:pt x="101" y="168"/>
                </a:cubicBezTo>
                <a:close/>
                <a:moveTo>
                  <a:pt x="251" y="130"/>
                </a:moveTo>
                <a:cubicBezTo>
                  <a:pt x="259" y="146"/>
                  <a:pt x="259" y="146"/>
                  <a:pt x="259" y="146"/>
                </a:cubicBezTo>
                <a:cubicBezTo>
                  <a:pt x="258" y="147"/>
                  <a:pt x="258" y="149"/>
                  <a:pt x="258" y="152"/>
                </a:cubicBezTo>
                <a:cubicBezTo>
                  <a:pt x="258" y="158"/>
                  <a:pt x="263" y="163"/>
                  <a:pt x="269" y="163"/>
                </a:cubicBezTo>
                <a:cubicBezTo>
                  <a:pt x="275" y="163"/>
                  <a:pt x="280" y="158"/>
                  <a:pt x="280" y="152"/>
                </a:cubicBezTo>
                <a:cubicBezTo>
                  <a:pt x="280" y="145"/>
                  <a:pt x="275" y="140"/>
                  <a:pt x="269" y="140"/>
                </a:cubicBezTo>
                <a:cubicBezTo>
                  <a:pt x="261" y="125"/>
                  <a:pt x="261" y="125"/>
                  <a:pt x="261" y="125"/>
                </a:cubicBezTo>
                <a:cubicBezTo>
                  <a:pt x="263" y="124"/>
                  <a:pt x="266" y="123"/>
                  <a:pt x="269" y="123"/>
                </a:cubicBezTo>
                <a:cubicBezTo>
                  <a:pt x="284" y="123"/>
                  <a:pt x="297" y="136"/>
                  <a:pt x="297" y="152"/>
                </a:cubicBezTo>
                <a:cubicBezTo>
                  <a:pt x="297" y="167"/>
                  <a:pt x="284" y="180"/>
                  <a:pt x="269" y="180"/>
                </a:cubicBezTo>
                <a:cubicBezTo>
                  <a:pt x="253" y="180"/>
                  <a:pt x="241" y="167"/>
                  <a:pt x="241" y="152"/>
                </a:cubicBezTo>
                <a:cubicBezTo>
                  <a:pt x="241" y="143"/>
                  <a:pt x="245" y="135"/>
                  <a:pt x="251" y="130"/>
                </a:cubicBezTo>
                <a:close/>
                <a:moveTo>
                  <a:pt x="122" y="107"/>
                </a:moveTo>
                <a:cubicBezTo>
                  <a:pt x="11" y="53"/>
                  <a:pt x="11" y="53"/>
                  <a:pt x="11" y="53"/>
                </a:cubicBezTo>
                <a:cubicBezTo>
                  <a:pt x="103" y="53"/>
                  <a:pt x="103" y="53"/>
                  <a:pt x="103" y="53"/>
                </a:cubicBezTo>
                <a:cubicBezTo>
                  <a:pt x="108" y="53"/>
                  <a:pt x="112" y="51"/>
                  <a:pt x="115" y="47"/>
                </a:cubicBezTo>
                <a:cubicBezTo>
                  <a:pt x="130" y="49"/>
                  <a:pt x="145" y="62"/>
                  <a:pt x="135" y="84"/>
                </a:cubicBezTo>
                <a:lnTo>
                  <a:pt x="122" y="107"/>
                </a:lnTo>
                <a:close/>
                <a:moveTo>
                  <a:pt x="190" y="26"/>
                </a:moveTo>
                <a:cubicBezTo>
                  <a:pt x="187" y="19"/>
                  <a:pt x="187" y="19"/>
                  <a:pt x="187" y="19"/>
                </a:cubicBezTo>
                <a:cubicBezTo>
                  <a:pt x="163" y="19"/>
                  <a:pt x="163" y="19"/>
                  <a:pt x="163" y="19"/>
                </a:cubicBezTo>
                <a:cubicBezTo>
                  <a:pt x="160" y="19"/>
                  <a:pt x="157" y="17"/>
                  <a:pt x="157" y="14"/>
                </a:cubicBezTo>
                <a:cubicBezTo>
                  <a:pt x="157" y="10"/>
                  <a:pt x="160" y="8"/>
                  <a:pt x="163" y="8"/>
                </a:cubicBezTo>
                <a:cubicBezTo>
                  <a:pt x="183" y="8"/>
                  <a:pt x="183" y="8"/>
                  <a:pt x="183" y="8"/>
                </a:cubicBezTo>
                <a:cubicBezTo>
                  <a:pt x="183" y="6"/>
                  <a:pt x="185" y="3"/>
                  <a:pt x="187" y="2"/>
                </a:cubicBezTo>
                <a:cubicBezTo>
                  <a:pt x="191" y="0"/>
                  <a:pt x="196" y="1"/>
                  <a:pt x="198" y="5"/>
                </a:cubicBezTo>
                <a:cubicBezTo>
                  <a:pt x="203" y="13"/>
                  <a:pt x="203" y="13"/>
                  <a:pt x="203" y="13"/>
                </a:cubicBezTo>
                <a:cubicBezTo>
                  <a:pt x="200" y="15"/>
                  <a:pt x="195" y="20"/>
                  <a:pt x="190" y="26"/>
                </a:cubicBezTo>
                <a:close/>
              </a:path>
            </a:pathLst>
          </a:custGeom>
          <a:solidFill>
            <a:schemeClr val="bg1"/>
          </a:solidFill>
          <a:ln w="9525">
            <a:noFill/>
          </a:ln>
        </p:spPr>
        <p:txBody>
          <a:bodyPr/>
          <a:p>
            <a:endParaRPr altLang="en-US" lang="zh-CN"/>
          </a:p>
        </p:txBody>
      </p:sp>
      <p:sp>
        <p:nvSpPr>
          <p:cNvPr id="1049582" name="自行车 832"/>
          <p:cNvSpPr/>
          <p:nvPr/>
        </p:nvSpPr>
        <p:spPr>
          <a:xfrm>
            <a:off x="4064000" y="3730625"/>
            <a:ext cx="217488" cy="127000"/>
          </a:xfrm>
          <a:custGeom>
            <a:avLst/>
            <a:ahLst/>
            <a:cxnLst>
              <a:cxn ang="0">
                <a:pos x="2147483646" y="2147483646"/>
              </a:cxn>
              <a:cxn ang="0">
                <a:pos x="2147483646" y="2147483646"/>
              </a:cxn>
              <a:cxn ang="0">
                <a:pos x="2147483646" y="2147483646"/>
              </a:cxn>
              <a:cxn ang="0">
                <a:pos x="2147483646" y="2147483646"/>
              </a:cxn>
              <a:cxn ang="0">
                <a:pos x="2147483646" y="0"/>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Lst>
            <a:rect l="0" t="0" r="0" b="0"/>
            <a:pathLst>
              <a:path w="317" h="185">
                <a:moveTo>
                  <a:pt x="256" y="62"/>
                </a:moveTo>
                <a:cubicBezTo>
                  <a:pt x="247" y="62"/>
                  <a:pt x="239" y="64"/>
                  <a:pt x="231" y="67"/>
                </a:cubicBezTo>
                <a:cubicBezTo>
                  <a:pt x="195" y="3"/>
                  <a:pt x="195" y="3"/>
                  <a:pt x="195" y="3"/>
                </a:cubicBezTo>
                <a:cubicBezTo>
                  <a:pt x="195" y="3"/>
                  <a:pt x="195" y="3"/>
                  <a:pt x="195" y="3"/>
                </a:cubicBezTo>
                <a:cubicBezTo>
                  <a:pt x="195" y="3"/>
                  <a:pt x="195" y="3"/>
                  <a:pt x="194" y="2"/>
                </a:cubicBezTo>
                <a:cubicBezTo>
                  <a:pt x="194" y="2"/>
                  <a:pt x="194" y="2"/>
                  <a:pt x="194" y="2"/>
                </a:cubicBezTo>
                <a:cubicBezTo>
                  <a:pt x="194" y="2"/>
                  <a:pt x="194" y="2"/>
                  <a:pt x="194" y="1"/>
                </a:cubicBezTo>
                <a:cubicBezTo>
                  <a:pt x="193" y="1"/>
                  <a:pt x="193" y="1"/>
                  <a:pt x="193" y="1"/>
                </a:cubicBezTo>
                <a:cubicBezTo>
                  <a:pt x="193" y="1"/>
                  <a:pt x="193" y="1"/>
                  <a:pt x="193" y="1"/>
                </a:cubicBezTo>
                <a:cubicBezTo>
                  <a:pt x="192" y="1"/>
                  <a:pt x="192" y="0"/>
                  <a:pt x="192" y="0"/>
                </a:cubicBezTo>
                <a:cubicBezTo>
                  <a:pt x="192" y="0"/>
                  <a:pt x="192" y="0"/>
                  <a:pt x="191" y="0"/>
                </a:cubicBezTo>
                <a:cubicBezTo>
                  <a:pt x="191" y="0"/>
                  <a:pt x="191" y="0"/>
                  <a:pt x="191" y="0"/>
                </a:cubicBezTo>
                <a:cubicBezTo>
                  <a:pt x="191" y="0"/>
                  <a:pt x="190" y="0"/>
                  <a:pt x="190" y="0"/>
                </a:cubicBezTo>
                <a:cubicBezTo>
                  <a:pt x="190" y="0"/>
                  <a:pt x="190" y="0"/>
                  <a:pt x="189" y="0"/>
                </a:cubicBezTo>
                <a:cubicBezTo>
                  <a:pt x="189" y="0"/>
                  <a:pt x="189" y="0"/>
                  <a:pt x="189" y="0"/>
                </a:cubicBezTo>
                <a:cubicBezTo>
                  <a:pt x="169" y="0"/>
                  <a:pt x="169" y="0"/>
                  <a:pt x="169" y="0"/>
                </a:cubicBezTo>
                <a:cubicBezTo>
                  <a:pt x="165" y="0"/>
                  <a:pt x="162" y="3"/>
                  <a:pt x="162" y="6"/>
                </a:cubicBezTo>
                <a:cubicBezTo>
                  <a:pt x="162" y="10"/>
                  <a:pt x="165" y="13"/>
                  <a:pt x="169" y="13"/>
                </a:cubicBezTo>
                <a:cubicBezTo>
                  <a:pt x="185" y="13"/>
                  <a:pt x="185" y="13"/>
                  <a:pt x="185" y="13"/>
                </a:cubicBezTo>
                <a:cubicBezTo>
                  <a:pt x="195" y="30"/>
                  <a:pt x="195" y="30"/>
                  <a:pt x="195" y="30"/>
                </a:cubicBezTo>
                <a:cubicBezTo>
                  <a:pt x="106" y="30"/>
                  <a:pt x="106" y="30"/>
                  <a:pt x="106" y="30"/>
                </a:cubicBezTo>
                <a:cubicBezTo>
                  <a:pt x="99" y="18"/>
                  <a:pt x="99" y="18"/>
                  <a:pt x="99" y="18"/>
                </a:cubicBezTo>
                <a:cubicBezTo>
                  <a:pt x="83" y="18"/>
                  <a:pt x="83" y="18"/>
                  <a:pt x="83" y="18"/>
                </a:cubicBezTo>
                <a:cubicBezTo>
                  <a:pt x="117" y="72"/>
                  <a:pt x="117" y="72"/>
                  <a:pt x="117" y="72"/>
                </a:cubicBezTo>
                <a:cubicBezTo>
                  <a:pt x="119" y="74"/>
                  <a:pt x="121" y="75"/>
                  <a:pt x="123" y="75"/>
                </a:cubicBezTo>
                <a:cubicBezTo>
                  <a:pt x="124" y="75"/>
                  <a:pt x="125" y="74"/>
                  <a:pt x="126" y="74"/>
                </a:cubicBezTo>
                <a:cubicBezTo>
                  <a:pt x="129" y="72"/>
                  <a:pt x="130" y="68"/>
                  <a:pt x="128" y="65"/>
                </a:cubicBezTo>
                <a:cubicBezTo>
                  <a:pt x="114" y="43"/>
                  <a:pt x="114" y="43"/>
                  <a:pt x="114" y="43"/>
                </a:cubicBezTo>
                <a:cubicBezTo>
                  <a:pt x="194" y="43"/>
                  <a:pt x="194" y="43"/>
                  <a:pt x="194" y="43"/>
                </a:cubicBezTo>
                <a:cubicBezTo>
                  <a:pt x="151" y="117"/>
                  <a:pt x="151" y="117"/>
                  <a:pt x="151" y="117"/>
                </a:cubicBezTo>
                <a:cubicBezTo>
                  <a:pt x="123" y="117"/>
                  <a:pt x="123" y="117"/>
                  <a:pt x="123" y="117"/>
                </a:cubicBezTo>
                <a:cubicBezTo>
                  <a:pt x="119" y="86"/>
                  <a:pt x="93" y="62"/>
                  <a:pt x="61" y="62"/>
                </a:cubicBezTo>
                <a:cubicBezTo>
                  <a:pt x="27" y="62"/>
                  <a:pt x="0" y="90"/>
                  <a:pt x="0" y="123"/>
                </a:cubicBezTo>
                <a:cubicBezTo>
                  <a:pt x="0" y="157"/>
                  <a:pt x="27" y="185"/>
                  <a:pt x="61" y="185"/>
                </a:cubicBezTo>
                <a:cubicBezTo>
                  <a:pt x="93" y="185"/>
                  <a:pt x="119" y="161"/>
                  <a:pt x="123" y="130"/>
                </a:cubicBezTo>
                <a:cubicBezTo>
                  <a:pt x="123" y="130"/>
                  <a:pt x="151" y="130"/>
                  <a:pt x="155" y="130"/>
                </a:cubicBezTo>
                <a:cubicBezTo>
                  <a:pt x="158" y="130"/>
                  <a:pt x="159" y="129"/>
                  <a:pt x="161" y="127"/>
                </a:cubicBezTo>
                <a:cubicBezTo>
                  <a:pt x="206" y="49"/>
                  <a:pt x="206" y="49"/>
                  <a:pt x="206" y="49"/>
                </a:cubicBezTo>
                <a:cubicBezTo>
                  <a:pt x="220" y="74"/>
                  <a:pt x="220" y="74"/>
                  <a:pt x="220" y="74"/>
                </a:cubicBezTo>
                <a:cubicBezTo>
                  <a:pt x="204" y="85"/>
                  <a:pt x="194" y="103"/>
                  <a:pt x="194" y="123"/>
                </a:cubicBezTo>
                <a:cubicBezTo>
                  <a:pt x="194" y="157"/>
                  <a:pt x="222" y="185"/>
                  <a:pt x="256" y="185"/>
                </a:cubicBezTo>
                <a:cubicBezTo>
                  <a:pt x="290" y="185"/>
                  <a:pt x="317" y="157"/>
                  <a:pt x="317" y="123"/>
                </a:cubicBezTo>
                <a:cubicBezTo>
                  <a:pt x="317" y="90"/>
                  <a:pt x="290" y="62"/>
                  <a:pt x="256" y="62"/>
                </a:cubicBezTo>
                <a:close/>
                <a:moveTo>
                  <a:pt x="61" y="101"/>
                </a:moveTo>
                <a:cubicBezTo>
                  <a:pt x="49" y="101"/>
                  <a:pt x="38" y="111"/>
                  <a:pt x="38" y="124"/>
                </a:cubicBezTo>
                <a:cubicBezTo>
                  <a:pt x="38" y="136"/>
                  <a:pt x="49" y="146"/>
                  <a:pt x="61" y="146"/>
                </a:cubicBezTo>
                <a:cubicBezTo>
                  <a:pt x="72" y="146"/>
                  <a:pt x="81" y="139"/>
                  <a:pt x="83" y="130"/>
                </a:cubicBezTo>
                <a:cubicBezTo>
                  <a:pt x="111" y="130"/>
                  <a:pt x="111" y="130"/>
                  <a:pt x="111" y="130"/>
                </a:cubicBezTo>
                <a:cubicBezTo>
                  <a:pt x="108" y="155"/>
                  <a:pt x="87" y="174"/>
                  <a:pt x="61" y="174"/>
                </a:cubicBezTo>
                <a:cubicBezTo>
                  <a:pt x="34" y="174"/>
                  <a:pt x="11" y="151"/>
                  <a:pt x="11" y="123"/>
                </a:cubicBezTo>
                <a:cubicBezTo>
                  <a:pt x="11" y="96"/>
                  <a:pt x="34" y="73"/>
                  <a:pt x="61" y="73"/>
                </a:cubicBezTo>
                <a:cubicBezTo>
                  <a:pt x="87" y="73"/>
                  <a:pt x="108" y="92"/>
                  <a:pt x="111" y="117"/>
                </a:cubicBezTo>
                <a:cubicBezTo>
                  <a:pt x="83" y="117"/>
                  <a:pt x="83" y="117"/>
                  <a:pt x="83" y="117"/>
                </a:cubicBezTo>
                <a:cubicBezTo>
                  <a:pt x="81" y="108"/>
                  <a:pt x="72" y="101"/>
                  <a:pt x="61" y="101"/>
                </a:cubicBezTo>
                <a:close/>
                <a:moveTo>
                  <a:pt x="256" y="174"/>
                </a:moveTo>
                <a:cubicBezTo>
                  <a:pt x="228" y="174"/>
                  <a:pt x="206" y="151"/>
                  <a:pt x="206" y="123"/>
                </a:cubicBezTo>
                <a:cubicBezTo>
                  <a:pt x="206" y="107"/>
                  <a:pt x="213" y="93"/>
                  <a:pt x="226" y="84"/>
                </a:cubicBezTo>
                <a:cubicBezTo>
                  <a:pt x="239" y="108"/>
                  <a:pt x="239" y="108"/>
                  <a:pt x="239" y="108"/>
                </a:cubicBezTo>
                <a:cubicBezTo>
                  <a:pt x="235" y="112"/>
                  <a:pt x="233" y="117"/>
                  <a:pt x="233" y="124"/>
                </a:cubicBezTo>
                <a:cubicBezTo>
                  <a:pt x="233" y="136"/>
                  <a:pt x="243" y="146"/>
                  <a:pt x="256" y="146"/>
                </a:cubicBezTo>
                <a:cubicBezTo>
                  <a:pt x="268" y="146"/>
                  <a:pt x="279" y="136"/>
                  <a:pt x="279" y="124"/>
                </a:cubicBezTo>
                <a:cubicBezTo>
                  <a:pt x="279" y="111"/>
                  <a:pt x="268" y="101"/>
                  <a:pt x="256" y="101"/>
                </a:cubicBezTo>
                <a:cubicBezTo>
                  <a:pt x="254" y="101"/>
                  <a:pt x="252" y="101"/>
                  <a:pt x="251" y="101"/>
                </a:cubicBezTo>
                <a:cubicBezTo>
                  <a:pt x="237" y="77"/>
                  <a:pt x="237" y="77"/>
                  <a:pt x="237" y="77"/>
                </a:cubicBezTo>
                <a:cubicBezTo>
                  <a:pt x="243" y="75"/>
                  <a:pt x="249" y="73"/>
                  <a:pt x="256" y="73"/>
                </a:cubicBezTo>
                <a:cubicBezTo>
                  <a:pt x="283" y="73"/>
                  <a:pt x="306" y="96"/>
                  <a:pt x="306" y="123"/>
                </a:cubicBezTo>
                <a:cubicBezTo>
                  <a:pt x="306" y="151"/>
                  <a:pt x="283" y="174"/>
                  <a:pt x="256" y="174"/>
                </a:cubicBezTo>
                <a:close/>
                <a:moveTo>
                  <a:pt x="63" y="6"/>
                </a:moveTo>
                <a:cubicBezTo>
                  <a:pt x="63" y="3"/>
                  <a:pt x="66" y="0"/>
                  <a:pt x="69" y="0"/>
                </a:cubicBezTo>
                <a:cubicBezTo>
                  <a:pt x="110" y="0"/>
                  <a:pt x="110" y="0"/>
                  <a:pt x="110" y="0"/>
                </a:cubicBezTo>
                <a:cubicBezTo>
                  <a:pt x="114" y="0"/>
                  <a:pt x="117" y="3"/>
                  <a:pt x="117" y="6"/>
                </a:cubicBezTo>
                <a:cubicBezTo>
                  <a:pt x="117" y="10"/>
                  <a:pt x="114" y="13"/>
                  <a:pt x="110" y="13"/>
                </a:cubicBezTo>
                <a:cubicBezTo>
                  <a:pt x="69" y="13"/>
                  <a:pt x="69" y="13"/>
                  <a:pt x="69" y="13"/>
                </a:cubicBezTo>
                <a:cubicBezTo>
                  <a:pt x="66" y="13"/>
                  <a:pt x="63" y="10"/>
                  <a:pt x="63" y="6"/>
                </a:cubicBezTo>
                <a:close/>
              </a:path>
            </a:pathLst>
          </a:custGeom>
          <a:solidFill>
            <a:schemeClr val="bg1"/>
          </a:solidFill>
          <a:ln w="9525">
            <a:noFill/>
          </a:ln>
        </p:spPr>
        <p:txBody>
          <a:bodyPr/>
          <a:p>
            <a:endParaRPr altLang="en-US" lang="zh-CN"/>
          </a:p>
        </p:txBody>
      </p:sp>
      <p:sp>
        <p:nvSpPr>
          <p:cNvPr id="1049583" name="摩托车2 833"/>
          <p:cNvSpPr/>
          <p:nvPr/>
        </p:nvSpPr>
        <p:spPr>
          <a:xfrm>
            <a:off x="4543425" y="3730625"/>
            <a:ext cx="215900" cy="133350"/>
          </a:xfrm>
          <a:custGeom>
            <a:av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38" h="205">
                <a:moveTo>
                  <a:pt x="147" y="43"/>
                </a:moveTo>
                <a:cubicBezTo>
                  <a:pt x="170" y="52"/>
                  <a:pt x="194" y="60"/>
                  <a:pt x="246" y="48"/>
                </a:cubicBezTo>
                <a:cubicBezTo>
                  <a:pt x="254" y="46"/>
                  <a:pt x="263" y="44"/>
                  <a:pt x="272" y="43"/>
                </a:cubicBezTo>
                <a:cubicBezTo>
                  <a:pt x="271" y="60"/>
                  <a:pt x="206" y="75"/>
                  <a:pt x="190" y="78"/>
                </a:cubicBezTo>
                <a:cubicBezTo>
                  <a:pt x="161" y="64"/>
                  <a:pt x="143" y="56"/>
                  <a:pt x="147" y="43"/>
                </a:cubicBezTo>
                <a:close/>
                <a:moveTo>
                  <a:pt x="338" y="152"/>
                </a:moveTo>
                <a:cubicBezTo>
                  <a:pt x="338" y="181"/>
                  <a:pt x="315" y="205"/>
                  <a:pt x="286" y="205"/>
                </a:cubicBezTo>
                <a:cubicBezTo>
                  <a:pt x="256" y="205"/>
                  <a:pt x="233" y="181"/>
                  <a:pt x="233" y="152"/>
                </a:cubicBezTo>
                <a:cubicBezTo>
                  <a:pt x="233" y="150"/>
                  <a:pt x="233" y="149"/>
                  <a:pt x="233" y="147"/>
                </a:cubicBezTo>
                <a:cubicBezTo>
                  <a:pt x="221" y="144"/>
                  <a:pt x="221" y="144"/>
                  <a:pt x="221" y="144"/>
                </a:cubicBezTo>
                <a:cubicBezTo>
                  <a:pt x="221" y="151"/>
                  <a:pt x="221" y="157"/>
                  <a:pt x="221" y="157"/>
                </a:cubicBezTo>
                <a:cubicBezTo>
                  <a:pt x="221" y="157"/>
                  <a:pt x="203" y="157"/>
                  <a:pt x="183" y="157"/>
                </a:cubicBezTo>
                <a:cubicBezTo>
                  <a:pt x="163" y="157"/>
                  <a:pt x="146" y="149"/>
                  <a:pt x="138" y="127"/>
                </a:cubicBezTo>
                <a:cubicBezTo>
                  <a:pt x="132" y="113"/>
                  <a:pt x="126" y="101"/>
                  <a:pt x="116" y="90"/>
                </a:cubicBezTo>
                <a:cubicBezTo>
                  <a:pt x="99" y="73"/>
                  <a:pt x="77" y="64"/>
                  <a:pt x="53" y="64"/>
                </a:cubicBezTo>
                <a:cubicBezTo>
                  <a:pt x="43" y="64"/>
                  <a:pt x="33" y="65"/>
                  <a:pt x="24" y="68"/>
                </a:cubicBezTo>
                <a:cubicBezTo>
                  <a:pt x="20" y="70"/>
                  <a:pt x="16" y="68"/>
                  <a:pt x="15" y="64"/>
                </a:cubicBezTo>
                <a:cubicBezTo>
                  <a:pt x="14" y="60"/>
                  <a:pt x="16" y="56"/>
                  <a:pt x="20" y="54"/>
                </a:cubicBezTo>
                <a:cubicBezTo>
                  <a:pt x="30" y="51"/>
                  <a:pt x="41" y="49"/>
                  <a:pt x="53" y="49"/>
                </a:cubicBezTo>
                <a:cubicBezTo>
                  <a:pt x="65" y="49"/>
                  <a:pt x="78" y="51"/>
                  <a:pt x="89" y="56"/>
                </a:cubicBezTo>
                <a:cubicBezTo>
                  <a:pt x="95" y="43"/>
                  <a:pt x="102" y="33"/>
                  <a:pt x="115" y="33"/>
                </a:cubicBezTo>
                <a:cubicBezTo>
                  <a:pt x="122" y="34"/>
                  <a:pt x="129" y="36"/>
                  <a:pt x="136" y="39"/>
                </a:cubicBezTo>
                <a:cubicBezTo>
                  <a:pt x="136" y="40"/>
                  <a:pt x="136" y="40"/>
                  <a:pt x="136" y="40"/>
                </a:cubicBezTo>
                <a:cubicBezTo>
                  <a:pt x="130" y="62"/>
                  <a:pt x="151" y="72"/>
                  <a:pt x="180" y="86"/>
                </a:cubicBezTo>
                <a:cubicBezTo>
                  <a:pt x="188" y="90"/>
                  <a:pt x="188" y="90"/>
                  <a:pt x="188" y="90"/>
                </a:cubicBezTo>
                <a:cubicBezTo>
                  <a:pt x="192" y="89"/>
                  <a:pt x="192" y="89"/>
                  <a:pt x="192" y="89"/>
                </a:cubicBezTo>
                <a:cubicBezTo>
                  <a:pt x="251" y="77"/>
                  <a:pt x="282" y="62"/>
                  <a:pt x="283" y="44"/>
                </a:cubicBezTo>
                <a:cubicBezTo>
                  <a:pt x="283" y="42"/>
                  <a:pt x="283" y="42"/>
                  <a:pt x="283" y="42"/>
                </a:cubicBezTo>
                <a:cubicBezTo>
                  <a:pt x="291" y="41"/>
                  <a:pt x="298" y="41"/>
                  <a:pt x="304" y="41"/>
                </a:cubicBezTo>
                <a:cubicBezTo>
                  <a:pt x="335" y="41"/>
                  <a:pt x="335" y="41"/>
                  <a:pt x="335" y="41"/>
                </a:cubicBezTo>
                <a:cubicBezTo>
                  <a:pt x="335" y="45"/>
                  <a:pt x="322" y="52"/>
                  <a:pt x="308" y="58"/>
                </a:cubicBezTo>
                <a:cubicBezTo>
                  <a:pt x="313" y="68"/>
                  <a:pt x="313" y="68"/>
                  <a:pt x="313" y="68"/>
                </a:cubicBezTo>
                <a:cubicBezTo>
                  <a:pt x="256" y="95"/>
                  <a:pt x="256" y="95"/>
                  <a:pt x="256" y="95"/>
                </a:cubicBezTo>
                <a:cubicBezTo>
                  <a:pt x="239" y="103"/>
                  <a:pt x="228" y="119"/>
                  <a:pt x="225" y="130"/>
                </a:cubicBezTo>
                <a:cubicBezTo>
                  <a:pt x="236" y="133"/>
                  <a:pt x="236" y="133"/>
                  <a:pt x="236" y="133"/>
                </a:cubicBezTo>
                <a:cubicBezTo>
                  <a:pt x="244" y="113"/>
                  <a:pt x="263" y="99"/>
                  <a:pt x="286" y="99"/>
                </a:cubicBezTo>
                <a:cubicBezTo>
                  <a:pt x="315" y="99"/>
                  <a:pt x="338" y="123"/>
                  <a:pt x="338" y="152"/>
                </a:cubicBezTo>
                <a:close/>
                <a:moveTo>
                  <a:pt x="321" y="152"/>
                </a:moveTo>
                <a:cubicBezTo>
                  <a:pt x="321" y="132"/>
                  <a:pt x="305" y="116"/>
                  <a:pt x="286" y="116"/>
                </a:cubicBezTo>
                <a:cubicBezTo>
                  <a:pt x="271" y="116"/>
                  <a:pt x="259" y="124"/>
                  <a:pt x="253" y="136"/>
                </a:cubicBezTo>
                <a:cubicBezTo>
                  <a:pt x="272" y="141"/>
                  <a:pt x="272" y="141"/>
                  <a:pt x="272" y="141"/>
                </a:cubicBezTo>
                <a:cubicBezTo>
                  <a:pt x="275" y="137"/>
                  <a:pt x="280" y="134"/>
                  <a:pt x="286" y="134"/>
                </a:cubicBezTo>
                <a:cubicBezTo>
                  <a:pt x="295" y="134"/>
                  <a:pt x="303" y="142"/>
                  <a:pt x="303" y="152"/>
                </a:cubicBezTo>
                <a:cubicBezTo>
                  <a:pt x="303" y="162"/>
                  <a:pt x="295" y="170"/>
                  <a:pt x="286" y="170"/>
                </a:cubicBezTo>
                <a:cubicBezTo>
                  <a:pt x="277" y="170"/>
                  <a:pt x="269" y="163"/>
                  <a:pt x="268" y="155"/>
                </a:cubicBezTo>
                <a:cubicBezTo>
                  <a:pt x="250" y="151"/>
                  <a:pt x="250" y="151"/>
                  <a:pt x="250" y="151"/>
                </a:cubicBezTo>
                <a:cubicBezTo>
                  <a:pt x="250" y="151"/>
                  <a:pt x="250" y="152"/>
                  <a:pt x="250" y="152"/>
                </a:cubicBezTo>
                <a:cubicBezTo>
                  <a:pt x="250" y="172"/>
                  <a:pt x="266" y="188"/>
                  <a:pt x="286" y="188"/>
                </a:cubicBezTo>
                <a:cubicBezTo>
                  <a:pt x="305" y="188"/>
                  <a:pt x="321" y="172"/>
                  <a:pt x="321" y="152"/>
                </a:cubicBezTo>
                <a:close/>
                <a:moveTo>
                  <a:pt x="115" y="22"/>
                </a:moveTo>
                <a:cubicBezTo>
                  <a:pt x="120" y="22"/>
                  <a:pt x="124" y="23"/>
                  <a:pt x="129" y="24"/>
                </a:cubicBezTo>
                <a:cubicBezTo>
                  <a:pt x="133" y="15"/>
                  <a:pt x="133" y="15"/>
                  <a:pt x="133" y="15"/>
                </a:cubicBezTo>
                <a:cubicBezTo>
                  <a:pt x="148" y="15"/>
                  <a:pt x="148" y="15"/>
                  <a:pt x="148" y="15"/>
                </a:cubicBezTo>
                <a:cubicBezTo>
                  <a:pt x="148" y="15"/>
                  <a:pt x="148" y="15"/>
                  <a:pt x="148" y="15"/>
                </a:cubicBezTo>
                <a:cubicBezTo>
                  <a:pt x="151" y="15"/>
                  <a:pt x="154" y="13"/>
                  <a:pt x="154" y="10"/>
                </a:cubicBezTo>
                <a:cubicBezTo>
                  <a:pt x="154" y="7"/>
                  <a:pt x="151" y="4"/>
                  <a:pt x="148" y="4"/>
                </a:cubicBezTo>
                <a:cubicBezTo>
                  <a:pt x="134" y="4"/>
                  <a:pt x="134" y="4"/>
                  <a:pt x="134" y="4"/>
                </a:cubicBezTo>
                <a:cubicBezTo>
                  <a:pt x="134" y="3"/>
                  <a:pt x="133" y="3"/>
                  <a:pt x="132" y="2"/>
                </a:cubicBezTo>
                <a:cubicBezTo>
                  <a:pt x="128" y="0"/>
                  <a:pt x="124" y="2"/>
                  <a:pt x="122" y="5"/>
                </a:cubicBezTo>
                <a:cubicBezTo>
                  <a:pt x="113" y="22"/>
                  <a:pt x="113" y="22"/>
                  <a:pt x="113" y="22"/>
                </a:cubicBezTo>
                <a:cubicBezTo>
                  <a:pt x="114" y="22"/>
                  <a:pt x="114" y="22"/>
                  <a:pt x="114" y="22"/>
                </a:cubicBezTo>
                <a:lnTo>
                  <a:pt x="115" y="22"/>
                </a:lnTo>
                <a:close/>
                <a:moveTo>
                  <a:pt x="106" y="152"/>
                </a:moveTo>
                <a:cubicBezTo>
                  <a:pt x="106" y="181"/>
                  <a:pt x="82" y="205"/>
                  <a:pt x="53" y="205"/>
                </a:cubicBezTo>
                <a:cubicBezTo>
                  <a:pt x="24" y="205"/>
                  <a:pt x="0" y="181"/>
                  <a:pt x="0" y="152"/>
                </a:cubicBezTo>
                <a:cubicBezTo>
                  <a:pt x="0" y="123"/>
                  <a:pt x="24" y="99"/>
                  <a:pt x="53" y="99"/>
                </a:cubicBezTo>
                <a:cubicBezTo>
                  <a:pt x="59" y="99"/>
                  <a:pt x="65" y="100"/>
                  <a:pt x="71" y="102"/>
                </a:cubicBezTo>
                <a:cubicBezTo>
                  <a:pt x="83" y="80"/>
                  <a:pt x="83" y="80"/>
                  <a:pt x="83" y="80"/>
                </a:cubicBezTo>
                <a:cubicBezTo>
                  <a:pt x="87" y="83"/>
                  <a:pt x="92" y="85"/>
                  <a:pt x="96" y="88"/>
                </a:cubicBezTo>
                <a:cubicBezTo>
                  <a:pt x="84" y="109"/>
                  <a:pt x="84" y="109"/>
                  <a:pt x="84" y="109"/>
                </a:cubicBezTo>
                <a:cubicBezTo>
                  <a:pt x="97" y="119"/>
                  <a:pt x="106" y="135"/>
                  <a:pt x="106" y="152"/>
                </a:cubicBezTo>
                <a:close/>
                <a:moveTo>
                  <a:pt x="89" y="152"/>
                </a:moveTo>
                <a:cubicBezTo>
                  <a:pt x="89" y="141"/>
                  <a:pt x="84" y="131"/>
                  <a:pt x="76" y="125"/>
                </a:cubicBezTo>
                <a:cubicBezTo>
                  <a:pt x="67" y="142"/>
                  <a:pt x="67" y="142"/>
                  <a:pt x="67" y="142"/>
                </a:cubicBezTo>
                <a:cubicBezTo>
                  <a:pt x="69" y="145"/>
                  <a:pt x="71" y="148"/>
                  <a:pt x="71" y="152"/>
                </a:cubicBezTo>
                <a:cubicBezTo>
                  <a:pt x="71" y="162"/>
                  <a:pt x="63" y="170"/>
                  <a:pt x="53" y="170"/>
                </a:cubicBezTo>
                <a:cubicBezTo>
                  <a:pt x="43" y="170"/>
                  <a:pt x="35" y="162"/>
                  <a:pt x="35" y="152"/>
                </a:cubicBezTo>
                <a:cubicBezTo>
                  <a:pt x="35" y="142"/>
                  <a:pt x="43" y="134"/>
                  <a:pt x="53" y="134"/>
                </a:cubicBezTo>
                <a:cubicBezTo>
                  <a:pt x="53" y="134"/>
                  <a:pt x="54" y="134"/>
                  <a:pt x="55" y="134"/>
                </a:cubicBezTo>
                <a:cubicBezTo>
                  <a:pt x="63" y="118"/>
                  <a:pt x="63" y="118"/>
                  <a:pt x="63" y="118"/>
                </a:cubicBezTo>
                <a:cubicBezTo>
                  <a:pt x="60" y="117"/>
                  <a:pt x="56" y="116"/>
                  <a:pt x="53" y="116"/>
                </a:cubicBezTo>
                <a:cubicBezTo>
                  <a:pt x="33" y="116"/>
                  <a:pt x="17" y="132"/>
                  <a:pt x="17" y="152"/>
                </a:cubicBezTo>
                <a:cubicBezTo>
                  <a:pt x="17" y="172"/>
                  <a:pt x="33" y="188"/>
                  <a:pt x="53" y="188"/>
                </a:cubicBezTo>
                <a:cubicBezTo>
                  <a:pt x="73" y="188"/>
                  <a:pt x="89" y="172"/>
                  <a:pt x="89" y="152"/>
                </a:cubicBezTo>
                <a:close/>
              </a:path>
            </a:pathLst>
          </a:custGeom>
          <a:solidFill>
            <a:schemeClr val="bg1"/>
          </a:solidFill>
          <a:ln w="9525">
            <a:noFill/>
          </a:ln>
        </p:spPr>
        <p:txBody>
          <a:bodyPr/>
          <a:p>
            <a:endParaRPr altLang="en-US" lang="zh-CN"/>
          </a:p>
        </p:txBody>
      </p:sp>
      <p:sp>
        <p:nvSpPr>
          <p:cNvPr id="1049584" name="轿车2 834"/>
          <p:cNvSpPr/>
          <p:nvPr/>
        </p:nvSpPr>
        <p:spPr>
          <a:xfrm>
            <a:off x="2635250" y="3730625"/>
            <a:ext cx="219075" cy="98425"/>
          </a:xfrm>
          <a:custGeom>
            <a:av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80" h="173">
                <a:moveTo>
                  <a:pt x="1" y="132"/>
                </a:moveTo>
                <a:cubicBezTo>
                  <a:pt x="30" y="132"/>
                  <a:pt x="30" y="132"/>
                  <a:pt x="30" y="132"/>
                </a:cubicBezTo>
                <a:cubicBezTo>
                  <a:pt x="29" y="135"/>
                  <a:pt x="28" y="139"/>
                  <a:pt x="28" y="143"/>
                </a:cubicBezTo>
                <a:cubicBezTo>
                  <a:pt x="28" y="150"/>
                  <a:pt x="28" y="150"/>
                  <a:pt x="28" y="150"/>
                </a:cubicBezTo>
                <a:cubicBezTo>
                  <a:pt x="19" y="147"/>
                  <a:pt x="11" y="145"/>
                  <a:pt x="8" y="144"/>
                </a:cubicBezTo>
                <a:cubicBezTo>
                  <a:pt x="5" y="143"/>
                  <a:pt x="1" y="140"/>
                  <a:pt x="1" y="135"/>
                </a:cubicBezTo>
                <a:lnTo>
                  <a:pt x="1" y="132"/>
                </a:lnTo>
                <a:close/>
                <a:moveTo>
                  <a:pt x="98" y="143"/>
                </a:moveTo>
                <a:cubicBezTo>
                  <a:pt x="98" y="160"/>
                  <a:pt x="84" y="173"/>
                  <a:pt x="68" y="173"/>
                </a:cubicBezTo>
                <a:cubicBezTo>
                  <a:pt x="51" y="173"/>
                  <a:pt x="38" y="160"/>
                  <a:pt x="38" y="143"/>
                </a:cubicBezTo>
                <a:cubicBezTo>
                  <a:pt x="38" y="127"/>
                  <a:pt x="51" y="113"/>
                  <a:pt x="68" y="113"/>
                </a:cubicBezTo>
                <a:cubicBezTo>
                  <a:pt x="84" y="113"/>
                  <a:pt x="98" y="127"/>
                  <a:pt x="98" y="143"/>
                </a:cubicBezTo>
                <a:close/>
                <a:moveTo>
                  <a:pt x="84" y="143"/>
                </a:moveTo>
                <a:cubicBezTo>
                  <a:pt x="84" y="134"/>
                  <a:pt x="77" y="127"/>
                  <a:pt x="68" y="127"/>
                </a:cubicBezTo>
                <a:cubicBezTo>
                  <a:pt x="59" y="127"/>
                  <a:pt x="52" y="134"/>
                  <a:pt x="52" y="143"/>
                </a:cubicBezTo>
                <a:cubicBezTo>
                  <a:pt x="52" y="152"/>
                  <a:pt x="59" y="159"/>
                  <a:pt x="68" y="159"/>
                </a:cubicBezTo>
                <a:cubicBezTo>
                  <a:pt x="77" y="159"/>
                  <a:pt x="84" y="152"/>
                  <a:pt x="84" y="143"/>
                </a:cubicBezTo>
                <a:close/>
                <a:moveTo>
                  <a:pt x="333" y="143"/>
                </a:moveTo>
                <a:cubicBezTo>
                  <a:pt x="333" y="158"/>
                  <a:pt x="333" y="158"/>
                  <a:pt x="333" y="158"/>
                </a:cubicBezTo>
                <a:cubicBezTo>
                  <a:pt x="336" y="158"/>
                  <a:pt x="345" y="157"/>
                  <a:pt x="361" y="155"/>
                </a:cubicBezTo>
                <a:cubicBezTo>
                  <a:pt x="371" y="153"/>
                  <a:pt x="374" y="144"/>
                  <a:pt x="378" y="132"/>
                </a:cubicBezTo>
                <a:cubicBezTo>
                  <a:pt x="332" y="132"/>
                  <a:pt x="332" y="132"/>
                  <a:pt x="332" y="132"/>
                </a:cubicBezTo>
                <a:cubicBezTo>
                  <a:pt x="333" y="135"/>
                  <a:pt x="333" y="139"/>
                  <a:pt x="333" y="143"/>
                </a:cubicBezTo>
                <a:close/>
                <a:moveTo>
                  <a:pt x="107" y="143"/>
                </a:moveTo>
                <a:cubicBezTo>
                  <a:pt x="107" y="158"/>
                  <a:pt x="107" y="158"/>
                  <a:pt x="107" y="158"/>
                </a:cubicBezTo>
                <a:cubicBezTo>
                  <a:pt x="254" y="158"/>
                  <a:pt x="254" y="158"/>
                  <a:pt x="254" y="158"/>
                </a:cubicBezTo>
                <a:cubicBezTo>
                  <a:pt x="254" y="143"/>
                  <a:pt x="254" y="143"/>
                  <a:pt x="254" y="143"/>
                </a:cubicBezTo>
                <a:cubicBezTo>
                  <a:pt x="254" y="139"/>
                  <a:pt x="255" y="135"/>
                  <a:pt x="256" y="132"/>
                </a:cubicBezTo>
                <a:cubicBezTo>
                  <a:pt x="106" y="132"/>
                  <a:pt x="106" y="132"/>
                  <a:pt x="106" y="132"/>
                </a:cubicBezTo>
                <a:cubicBezTo>
                  <a:pt x="107" y="135"/>
                  <a:pt x="107" y="139"/>
                  <a:pt x="107" y="143"/>
                </a:cubicBezTo>
                <a:close/>
                <a:moveTo>
                  <a:pt x="324" y="143"/>
                </a:moveTo>
                <a:cubicBezTo>
                  <a:pt x="324" y="160"/>
                  <a:pt x="310" y="173"/>
                  <a:pt x="294" y="173"/>
                </a:cubicBezTo>
                <a:cubicBezTo>
                  <a:pt x="277" y="173"/>
                  <a:pt x="264" y="160"/>
                  <a:pt x="264" y="143"/>
                </a:cubicBezTo>
                <a:cubicBezTo>
                  <a:pt x="264" y="127"/>
                  <a:pt x="277" y="113"/>
                  <a:pt x="294" y="113"/>
                </a:cubicBezTo>
                <a:cubicBezTo>
                  <a:pt x="310" y="113"/>
                  <a:pt x="324" y="127"/>
                  <a:pt x="324" y="143"/>
                </a:cubicBezTo>
                <a:close/>
                <a:moveTo>
                  <a:pt x="310" y="143"/>
                </a:moveTo>
                <a:cubicBezTo>
                  <a:pt x="310" y="134"/>
                  <a:pt x="303" y="127"/>
                  <a:pt x="294" y="127"/>
                </a:cubicBezTo>
                <a:cubicBezTo>
                  <a:pt x="285" y="127"/>
                  <a:pt x="278" y="134"/>
                  <a:pt x="278" y="143"/>
                </a:cubicBezTo>
                <a:cubicBezTo>
                  <a:pt x="278" y="152"/>
                  <a:pt x="285" y="159"/>
                  <a:pt x="294" y="159"/>
                </a:cubicBezTo>
                <a:cubicBezTo>
                  <a:pt x="303" y="159"/>
                  <a:pt x="310" y="152"/>
                  <a:pt x="310" y="143"/>
                </a:cubicBezTo>
                <a:close/>
                <a:moveTo>
                  <a:pt x="379" y="121"/>
                </a:moveTo>
                <a:cubicBezTo>
                  <a:pt x="326" y="121"/>
                  <a:pt x="326" y="121"/>
                  <a:pt x="326" y="121"/>
                </a:cubicBezTo>
                <a:cubicBezTo>
                  <a:pt x="319" y="110"/>
                  <a:pt x="307" y="103"/>
                  <a:pt x="293" y="103"/>
                </a:cubicBezTo>
                <a:cubicBezTo>
                  <a:pt x="279" y="103"/>
                  <a:pt x="267" y="110"/>
                  <a:pt x="260" y="121"/>
                </a:cubicBezTo>
                <a:cubicBezTo>
                  <a:pt x="176" y="121"/>
                  <a:pt x="176" y="121"/>
                  <a:pt x="176" y="121"/>
                </a:cubicBezTo>
                <a:cubicBezTo>
                  <a:pt x="176" y="75"/>
                  <a:pt x="176" y="75"/>
                  <a:pt x="176" y="75"/>
                </a:cubicBezTo>
                <a:cubicBezTo>
                  <a:pt x="257" y="75"/>
                  <a:pt x="257" y="75"/>
                  <a:pt x="257" y="75"/>
                </a:cubicBezTo>
                <a:cubicBezTo>
                  <a:pt x="266" y="75"/>
                  <a:pt x="266" y="71"/>
                  <a:pt x="266" y="68"/>
                </a:cubicBezTo>
                <a:cubicBezTo>
                  <a:pt x="231" y="50"/>
                  <a:pt x="200" y="35"/>
                  <a:pt x="164" y="34"/>
                </a:cubicBezTo>
                <a:cubicBezTo>
                  <a:pt x="164" y="121"/>
                  <a:pt x="164" y="121"/>
                  <a:pt x="164" y="121"/>
                </a:cubicBezTo>
                <a:cubicBezTo>
                  <a:pt x="100" y="121"/>
                  <a:pt x="100" y="121"/>
                  <a:pt x="100" y="121"/>
                </a:cubicBezTo>
                <a:cubicBezTo>
                  <a:pt x="96" y="115"/>
                  <a:pt x="90" y="110"/>
                  <a:pt x="84" y="107"/>
                </a:cubicBezTo>
                <a:cubicBezTo>
                  <a:pt x="79" y="104"/>
                  <a:pt x="78" y="98"/>
                  <a:pt x="78" y="89"/>
                </a:cubicBezTo>
                <a:cubicBezTo>
                  <a:pt x="78" y="75"/>
                  <a:pt x="78" y="75"/>
                  <a:pt x="78" y="75"/>
                </a:cubicBezTo>
                <a:cubicBezTo>
                  <a:pt x="150" y="75"/>
                  <a:pt x="150" y="75"/>
                  <a:pt x="150" y="75"/>
                </a:cubicBezTo>
                <a:cubicBezTo>
                  <a:pt x="150" y="34"/>
                  <a:pt x="150" y="34"/>
                  <a:pt x="150" y="34"/>
                </a:cubicBezTo>
                <a:cubicBezTo>
                  <a:pt x="102" y="36"/>
                  <a:pt x="75" y="50"/>
                  <a:pt x="54" y="62"/>
                </a:cubicBezTo>
                <a:cubicBezTo>
                  <a:pt x="66" y="74"/>
                  <a:pt x="66" y="74"/>
                  <a:pt x="66" y="74"/>
                </a:cubicBezTo>
                <a:cubicBezTo>
                  <a:pt x="66" y="89"/>
                  <a:pt x="66" y="89"/>
                  <a:pt x="66" y="89"/>
                </a:cubicBezTo>
                <a:cubicBezTo>
                  <a:pt x="66" y="94"/>
                  <a:pt x="67" y="99"/>
                  <a:pt x="68" y="103"/>
                </a:cubicBezTo>
                <a:cubicBezTo>
                  <a:pt x="68" y="103"/>
                  <a:pt x="67" y="103"/>
                  <a:pt x="67" y="103"/>
                </a:cubicBezTo>
                <a:cubicBezTo>
                  <a:pt x="53" y="103"/>
                  <a:pt x="41" y="110"/>
                  <a:pt x="34" y="121"/>
                </a:cubicBezTo>
                <a:cubicBezTo>
                  <a:pt x="0" y="121"/>
                  <a:pt x="0" y="121"/>
                  <a:pt x="0" y="121"/>
                </a:cubicBezTo>
                <a:cubicBezTo>
                  <a:pt x="0" y="115"/>
                  <a:pt x="0" y="115"/>
                  <a:pt x="0" y="115"/>
                </a:cubicBezTo>
                <a:cubicBezTo>
                  <a:pt x="0" y="109"/>
                  <a:pt x="2" y="104"/>
                  <a:pt x="7" y="102"/>
                </a:cubicBezTo>
                <a:cubicBezTo>
                  <a:pt x="7" y="91"/>
                  <a:pt x="12" y="79"/>
                  <a:pt x="19" y="71"/>
                </a:cubicBezTo>
                <a:cubicBezTo>
                  <a:pt x="16" y="64"/>
                  <a:pt x="19" y="57"/>
                  <a:pt x="29" y="57"/>
                </a:cubicBezTo>
                <a:cubicBezTo>
                  <a:pt x="32" y="57"/>
                  <a:pt x="32" y="57"/>
                  <a:pt x="32" y="57"/>
                </a:cubicBezTo>
                <a:cubicBezTo>
                  <a:pt x="32" y="57"/>
                  <a:pt x="39" y="53"/>
                  <a:pt x="42" y="52"/>
                </a:cubicBezTo>
                <a:cubicBezTo>
                  <a:pt x="62" y="40"/>
                  <a:pt x="88" y="25"/>
                  <a:pt x="132" y="21"/>
                </a:cubicBezTo>
                <a:cubicBezTo>
                  <a:pt x="155" y="0"/>
                  <a:pt x="155" y="0"/>
                  <a:pt x="155" y="0"/>
                </a:cubicBezTo>
                <a:cubicBezTo>
                  <a:pt x="164" y="0"/>
                  <a:pt x="164" y="0"/>
                  <a:pt x="164" y="0"/>
                </a:cubicBezTo>
                <a:cubicBezTo>
                  <a:pt x="164" y="19"/>
                  <a:pt x="164" y="19"/>
                  <a:pt x="164" y="19"/>
                </a:cubicBezTo>
                <a:cubicBezTo>
                  <a:pt x="208" y="20"/>
                  <a:pt x="245" y="40"/>
                  <a:pt x="287" y="63"/>
                </a:cubicBezTo>
                <a:cubicBezTo>
                  <a:pt x="339" y="75"/>
                  <a:pt x="361" y="91"/>
                  <a:pt x="372" y="99"/>
                </a:cubicBezTo>
                <a:cubicBezTo>
                  <a:pt x="380" y="105"/>
                  <a:pt x="379" y="113"/>
                  <a:pt x="379" y="117"/>
                </a:cubicBezTo>
                <a:lnTo>
                  <a:pt x="379" y="121"/>
                </a:lnTo>
                <a:close/>
                <a:moveTo>
                  <a:pt x="29" y="78"/>
                </a:moveTo>
                <a:cubicBezTo>
                  <a:pt x="24" y="75"/>
                  <a:pt x="24" y="75"/>
                  <a:pt x="24" y="75"/>
                </a:cubicBezTo>
                <a:cubicBezTo>
                  <a:pt x="17" y="82"/>
                  <a:pt x="13" y="92"/>
                  <a:pt x="13" y="103"/>
                </a:cubicBezTo>
                <a:cubicBezTo>
                  <a:pt x="19" y="103"/>
                  <a:pt x="19" y="103"/>
                  <a:pt x="19" y="103"/>
                </a:cubicBezTo>
                <a:lnTo>
                  <a:pt x="29" y="78"/>
                </a:lnTo>
                <a:close/>
                <a:moveTo>
                  <a:pt x="197" y="98"/>
                </a:moveTo>
                <a:cubicBezTo>
                  <a:pt x="183" y="98"/>
                  <a:pt x="183" y="98"/>
                  <a:pt x="183" y="98"/>
                </a:cubicBezTo>
                <a:cubicBezTo>
                  <a:pt x="183" y="111"/>
                  <a:pt x="183" y="111"/>
                  <a:pt x="183" y="111"/>
                </a:cubicBezTo>
                <a:cubicBezTo>
                  <a:pt x="197" y="111"/>
                  <a:pt x="197" y="111"/>
                  <a:pt x="197" y="111"/>
                </a:cubicBezTo>
                <a:lnTo>
                  <a:pt x="197" y="98"/>
                </a:lnTo>
                <a:close/>
                <a:moveTo>
                  <a:pt x="211" y="84"/>
                </a:moveTo>
                <a:cubicBezTo>
                  <a:pt x="197" y="84"/>
                  <a:pt x="197" y="84"/>
                  <a:pt x="197" y="84"/>
                </a:cubicBezTo>
                <a:cubicBezTo>
                  <a:pt x="197" y="97"/>
                  <a:pt x="197" y="97"/>
                  <a:pt x="197" y="97"/>
                </a:cubicBezTo>
                <a:cubicBezTo>
                  <a:pt x="211" y="97"/>
                  <a:pt x="211" y="97"/>
                  <a:pt x="211" y="97"/>
                </a:cubicBezTo>
                <a:lnTo>
                  <a:pt x="211" y="84"/>
                </a:lnTo>
                <a:close/>
                <a:moveTo>
                  <a:pt x="224" y="98"/>
                </a:moveTo>
                <a:cubicBezTo>
                  <a:pt x="211" y="98"/>
                  <a:pt x="211" y="98"/>
                  <a:pt x="211" y="98"/>
                </a:cubicBezTo>
                <a:cubicBezTo>
                  <a:pt x="211" y="111"/>
                  <a:pt x="211" y="111"/>
                  <a:pt x="211" y="111"/>
                </a:cubicBezTo>
                <a:cubicBezTo>
                  <a:pt x="224" y="111"/>
                  <a:pt x="224" y="111"/>
                  <a:pt x="224" y="111"/>
                </a:cubicBezTo>
                <a:lnTo>
                  <a:pt x="224" y="98"/>
                </a:lnTo>
                <a:close/>
                <a:moveTo>
                  <a:pt x="238" y="84"/>
                </a:moveTo>
                <a:cubicBezTo>
                  <a:pt x="225" y="84"/>
                  <a:pt x="225" y="84"/>
                  <a:pt x="225" y="84"/>
                </a:cubicBezTo>
                <a:cubicBezTo>
                  <a:pt x="225" y="97"/>
                  <a:pt x="225" y="97"/>
                  <a:pt x="225" y="97"/>
                </a:cubicBezTo>
                <a:cubicBezTo>
                  <a:pt x="238" y="97"/>
                  <a:pt x="238" y="97"/>
                  <a:pt x="238" y="97"/>
                </a:cubicBezTo>
                <a:lnTo>
                  <a:pt x="238" y="84"/>
                </a:lnTo>
                <a:close/>
                <a:moveTo>
                  <a:pt x="252" y="98"/>
                </a:moveTo>
                <a:cubicBezTo>
                  <a:pt x="238" y="98"/>
                  <a:pt x="238" y="98"/>
                  <a:pt x="238" y="98"/>
                </a:cubicBezTo>
                <a:cubicBezTo>
                  <a:pt x="238" y="111"/>
                  <a:pt x="238" y="111"/>
                  <a:pt x="238" y="111"/>
                </a:cubicBezTo>
                <a:cubicBezTo>
                  <a:pt x="252" y="111"/>
                  <a:pt x="252" y="111"/>
                  <a:pt x="252" y="111"/>
                </a:cubicBezTo>
                <a:lnTo>
                  <a:pt x="252" y="98"/>
                </a:lnTo>
                <a:close/>
                <a:moveTo>
                  <a:pt x="367" y="104"/>
                </a:moveTo>
                <a:cubicBezTo>
                  <a:pt x="361" y="98"/>
                  <a:pt x="329" y="80"/>
                  <a:pt x="309" y="77"/>
                </a:cubicBezTo>
                <a:cubicBezTo>
                  <a:pt x="302" y="76"/>
                  <a:pt x="300" y="81"/>
                  <a:pt x="307" y="86"/>
                </a:cubicBezTo>
                <a:cubicBezTo>
                  <a:pt x="318" y="92"/>
                  <a:pt x="321" y="94"/>
                  <a:pt x="331" y="100"/>
                </a:cubicBezTo>
                <a:cubicBezTo>
                  <a:pt x="337" y="103"/>
                  <a:pt x="341" y="104"/>
                  <a:pt x="353" y="104"/>
                </a:cubicBezTo>
                <a:cubicBezTo>
                  <a:pt x="362" y="104"/>
                  <a:pt x="367" y="104"/>
                  <a:pt x="367" y="104"/>
                </a:cubicBezTo>
                <a:close/>
              </a:path>
            </a:pathLst>
          </a:custGeom>
          <a:solidFill>
            <a:schemeClr val="bg1"/>
          </a:solidFill>
          <a:ln w="9525">
            <a:noFill/>
          </a:ln>
        </p:spPr>
        <p:txBody>
          <a:bodyPr/>
          <a:p>
            <a:endParaRPr altLang="en-US" lang="zh-CN"/>
          </a:p>
        </p:txBody>
      </p:sp>
      <p:sp>
        <p:nvSpPr>
          <p:cNvPr id="1049585" name="火车 836"/>
          <p:cNvSpPr/>
          <p:nvPr/>
        </p:nvSpPr>
        <p:spPr>
          <a:xfrm>
            <a:off x="1203325" y="3730625"/>
            <a:ext cx="215900" cy="79375"/>
          </a:xfrm>
          <a:custGeom>
            <a:av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10" h="146">
                <a:moveTo>
                  <a:pt x="0" y="0"/>
                </a:moveTo>
                <a:cubicBezTo>
                  <a:pt x="0" y="84"/>
                  <a:pt x="0" y="84"/>
                  <a:pt x="0" y="84"/>
                </a:cubicBezTo>
                <a:cubicBezTo>
                  <a:pt x="91" y="84"/>
                  <a:pt x="91" y="84"/>
                  <a:pt x="91" y="84"/>
                </a:cubicBezTo>
                <a:cubicBezTo>
                  <a:pt x="91" y="0"/>
                  <a:pt x="91" y="0"/>
                  <a:pt x="91" y="0"/>
                </a:cubicBezTo>
                <a:lnTo>
                  <a:pt x="0" y="0"/>
                </a:lnTo>
                <a:close/>
                <a:moveTo>
                  <a:pt x="35" y="47"/>
                </a:moveTo>
                <a:cubicBezTo>
                  <a:pt x="35" y="50"/>
                  <a:pt x="33" y="52"/>
                  <a:pt x="30" y="52"/>
                </a:cubicBezTo>
                <a:cubicBezTo>
                  <a:pt x="20" y="52"/>
                  <a:pt x="20" y="52"/>
                  <a:pt x="20" y="52"/>
                </a:cubicBezTo>
                <a:cubicBezTo>
                  <a:pt x="17" y="52"/>
                  <a:pt x="14" y="50"/>
                  <a:pt x="14" y="47"/>
                </a:cubicBezTo>
                <a:cubicBezTo>
                  <a:pt x="14" y="37"/>
                  <a:pt x="14" y="37"/>
                  <a:pt x="14" y="37"/>
                </a:cubicBezTo>
                <a:cubicBezTo>
                  <a:pt x="14" y="34"/>
                  <a:pt x="17" y="31"/>
                  <a:pt x="20" y="31"/>
                </a:cubicBezTo>
                <a:cubicBezTo>
                  <a:pt x="30" y="31"/>
                  <a:pt x="30" y="31"/>
                  <a:pt x="30" y="31"/>
                </a:cubicBezTo>
                <a:cubicBezTo>
                  <a:pt x="33" y="31"/>
                  <a:pt x="35" y="34"/>
                  <a:pt x="35" y="37"/>
                </a:cubicBezTo>
                <a:lnTo>
                  <a:pt x="35" y="47"/>
                </a:lnTo>
                <a:close/>
                <a:moveTo>
                  <a:pt x="75" y="66"/>
                </a:moveTo>
                <a:cubicBezTo>
                  <a:pt x="75" y="70"/>
                  <a:pt x="72" y="72"/>
                  <a:pt x="69" y="72"/>
                </a:cubicBezTo>
                <a:cubicBezTo>
                  <a:pt x="58" y="72"/>
                  <a:pt x="58" y="72"/>
                  <a:pt x="58" y="72"/>
                </a:cubicBezTo>
                <a:cubicBezTo>
                  <a:pt x="55" y="72"/>
                  <a:pt x="52" y="70"/>
                  <a:pt x="52" y="66"/>
                </a:cubicBezTo>
                <a:cubicBezTo>
                  <a:pt x="52" y="17"/>
                  <a:pt x="52" y="17"/>
                  <a:pt x="52" y="17"/>
                </a:cubicBezTo>
                <a:cubicBezTo>
                  <a:pt x="52" y="14"/>
                  <a:pt x="55" y="11"/>
                  <a:pt x="58" y="11"/>
                </a:cubicBezTo>
                <a:cubicBezTo>
                  <a:pt x="69" y="11"/>
                  <a:pt x="69" y="11"/>
                  <a:pt x="69" y="11"/>
                </a:cubicBezTo>
                <a:cubicBezTo>
                  <a:pt x="72" y="11"/>
                  <a:pt x="75" y="14"/>
                  <a:pt x="75" y="17"/>
                </a:cubicBezTo>
                <a:lnTo>
                  <a:pt x="75" y="66"/>
                </a:lnTo>
                <a:close/>
                <a:moveTo>
                  <a:pt x="244" y="0"/>
                </a:moveTo>
                <a:cubicBezTo>
                  <a:pt x="155" y="0"/>
                  <a:pt x="113" y="0"/>
                  <a:pt x="103" y="0"/>
                </a:cubicBezTo>
                <a:cubicBezTo>
                  <a:pt x="103" y="84"/>
                  <a:pt x="103" y="84"/>
                  <a:pt x="103" y="84"/>
                </a:cubicBezTo>
                <a:cubicBezTo>
                  <a:pt x="409" y="84"/>
                  <a:pt x="409" y="84"/>
                  <a:pt x="409" y="84"/>
                </a:cubicBezTo>
                <a:cubicBezTo>
                  <a:pt x="406" y="61"/>
                  <a:pt x="336" y="0"/>
                  <a:pt x="244" y="0"/>
                </a:cubicBezTo>
                <a:close/>
                <a:moveTo>
                  <a:pt x="139" y="47"/>
                </a:moveTo>
                <a:cubicBezTo>
                  <a:pt x="139" y="50"/>
                  <a:pt x="136" y="52"/>
                  <a:pt x="133" y="52"/>
                </a:cubicBezTo>
                <a:cubicBezTo>
                  <a:pt x="123" y="52"/>
                  <a:pt x="123" y="52"/>
                  <a:pt x="123" y="52"/>
                </a:cubicBezTo>
                <a:cubicBezTo>
                  <a:pt x="120" y="52"/>
                  <a:pt x="118" y="50"/>
                  <a:pt x="118" y="47"/>
                </a:cubicBezTo>
                <a:cubicBezTo>
                  <a:pt x="118" y="37"/>
                  <a:pt x="118" y="37"/>
                  <a:pt x="118" y="37"/>
                </a:cubicBezTo>
                <a:cubicBezTo>
                  <a:pt x="118" y="34"/>
                  <a:pt x="120" y="31"/>
                  <a:pt x="123" y="31"/>
                </a:cubicBezTo>
                <a:cubicBezTo>
                  <a:pt x="133" y="31"/>
                  <a:pt x="133" y="31"/>
                  <a:pt x="133" y="31"/>
                </a:cubicBezTo>
                <a:cubicBezTo>
                  <a:pt x="136" y="31"/>
                  <a:pt x="139" y="34"/>
                  <a:pt x="139" y="37"/>
                </a:cubicBezTo>
                <a:lnTo>
                  <a:pt x="139" y="47"/>
                </a:lnTo>
                <a:close/>
                <a:moveTo>
                  <a:pt x="175" y="47"/>
                </a:moveTo>
                <a:cubicBezTo>
                  <a:pt x="175" y="50"/>
                  <a:pt x="173" y="52"/>
                  <a:pt x="170" y="52"/>
                </a:cubicBezTo>
                <a:cubicBezTo>
                  <a:pt x="160" y="52"/>
                  <a:pt x="160" y="52"/>
                  <a:pt x="160" y="52"/>
                </a:cubicBezTo>
                <a:cubicBezTo>
                  <a:pt x="157" y="52"/>
                  <a:pt x="154" y="50"/>
                  <a:pt x="154" y="47"/>
                </a:cubicBezTo>
                <a:cubicBezTo>
                  <a:pt x="154" y="37"/>
                  <a:pt x="154" y="37"/>
                  <a:pt x="154" y="37"/>
                </a:cubicBezTo>
                <a:cubicBezTo>
                  <a:pt x="154" y="34"/>
                  <a:pt x="157" y="31"/>
                  <a:pt x="160" y="31"/>
                </a:cubicBezTo>
                <a:cubicBezTo>
                  <a:pt x="170" y="31"/>
                  <a:pt x="170" y="31"/>
                  <a:pt x="170" y="31"/>
                </a:cubicBezTo>
                <a:cubicBezTo>
                  <a:pt x="173" y="31"/>
                  <a:pt x="175" y="34"/>
                  <a:pt x="175" y="37"/>
                </a:cubicBezTo>
                <a:lnTo>
                  <a:pt x="175" y="47"/>
                </a:lnTo>
                <a:close/>
                <a:moveTo>
                  <a:pt x="212" y="47"/>
                </a:moveTo>
                <a:cubicBezTo>
                  <a:pt x="212" y="50"/>
                  <a:pt x="210" y="52"/>
                  <a:pt x="206" y="52"/>
                </a:cubicBezTo>
                <a:cubicBezTo>
                  <a:pt x="197" y="52"/>
                  <a:pt x="197" y="52"/>
                  <a:pt x="197" y="52"/>
                </a:cubicBezTo>
                <a:cubicBezTo>
                  <a:pt x="194" y="52"/>
                  <a:pt x="191" y="50"/>
                  <a:pt x="191" y="47"/>
                </a:cubicBezTo>
                <a:cubicBezTo>
                  <a:pt x="191" y="37"/>
                  <a:pt x="191" y="37"/>
                  <a:pt x="191" y="37"/>
                </a:cubicBezTo>
                <a:cubicBezTo>
                  <a:pt x="191" y="34"/>
                  <a:pt x="194" y="31"/>
                  <a:pt x="197" y="31"/>
                </a:cubicBezTo>
                <a:cubicBezTo>
                  <a:pt x="206" y="31"/>
                  <a:pt x="206" y="31"/>
                  <a:pt x="206" y="31"/>
                </a:cubicBezTo>
                <a:cubicBezTo>
                  <a:pt x="210" y="31"/>
                  <a:pt x="212" y="34"/>
                  <a:pt x="212" y="37"/>
                </a:cubicBezTo>
                <a:lnTo>
                  <a:pt x="212" y="47"/>
                </a:lnTo>
                <a:close/>
                <a:moveTo>
                  <a:pt x="252" y="66"/>
                </a:moveTo>
                <a:cubicBezTo>
                  <a:pt x="252" y="70"/>
                  <a:pt x="249" y="72"/>
                  <a:pt x="246" y="72"/>
                </a:cubicBezTo>
                <a:cubicBezTo>
                  <a:pt x="235" y="72"/>
                  <a:pt x="235" y="72"/>
                  <a:pt x="235" y="72"/>
                </a:cubicBezTo>
                <a:cubicBezTo>
                  <a:pt x="231" y="72"/>
                  <a:pt x="229" y="70"/>
                  <a:pt x="229" y="66"/>
                </a:cubicBezTo>
                <a:cubicBezTo>
                  <a:pt x="229" y="17"/>
                  <a:pt x="229" y="17"/>
                  <a:pt x="229" y="17"/>
                </a:cubicBezTo>
                <a:cubicBezTo>
                  <a:pt x="229" y="14"/>
                  <a:pt x="231" y="11"/>
                  <a:pt x="235" y="11"/>
                </a:cubicBezTo>
                <a:cubicBezTo>
                  <a:pt x="246" y="11"/>
                  <a:pt x="246" y="11"/>
                  <a:pt x="246" y="11"/>
                </a:cubicBezTo>
                <a:cubicBezTo>
                  <a:pt x="249" y="11"/>
                  <a:pt x="252" y="14"/>
                  <a:pt x="252" y="17"/>
                </a:cubicBezTo>
                <a:lnTo>
                  <a:pt x="252" y="66"/>
                </a:lnTo>
                <a:close/>
                <a:moveTo>
                  <a:pt x="336" y="63"/>
                </a:moveTo>
                <a:cubicBezTo>
                  <a:pt x="301" y="63"/>
                  <a:pt x="276" y="52"/>
                  <a:pt x="276" y="21"/>
                </a:cubicBezTo>
                <a:cubicBezTo>
                  <a:pt x="276" y="19"/>
                  <a:pt x="276" y="16"/>
                  <a:pt x="276" y="13"/>
                </a:cubicBezTo>
                <a:cubicBezTo>
                  <a:pt x="325" y="20"/>
                  <a:pt x="363" y="44"/>
                  <a:pt x="383" y="63"/>
                </a:cubicBezTo>
                <a:lnTo>
                  <a:pt x="336" y="63"/>
                </a:lnTo>
                <a:close/>
                <a:moveTo>
                  <a:pt x="410" y="130"/>
                </a:moveTo>
                <a:cubicBezTo>
                  <a:pt x="410" y="138"/>
                  <a:pt x="410" y="138"/>
                  <a:pt x="410" y="138"/>
                </a:cubicBezTo>
                <a:cubicBezTo>
                  <a:pt x="410" y="138"/>
                  <a:pt x="410" y="138"/>
                  <a:pt x="410" y="138"/>
                </a:cubicBezTo>
                <a:cubicBezTo>
                  <a:pt x="410" y="146"/>
                  <a:pt x="410" y="146"/>
                  <a:pt x="410" y="146"/>
                </a:cubicBezTo>
                <a:cubicBezTo>
                  <a:pt x="398" y="146"/>
                  <a:pt x="398" y="146"/>
                  <a:pt x="398" y="146"/>
                </a:cubicBezTo>
                <a:cubicBezTo>
                  <a:pt x="398" y="138"/>
                  <a:pt x="398" y="138"/>
                  <a:pt x="398" y="138"/>
                </a:cubicBezTo>
                <a:cubicBezTo>
                  <a:pt x="386" y="138"/>
                  <a:pt x="386" y="138"/>
                  <a:pt x="386" y="138"/>
                </a:cubicBezTo>
                <a:cubicBezTo>
                  <a:pt x="386" y="146"/>
                  <a:pt x="386" y="146"/>
                  <a:pt x="386" y="146"/>
                </a:cubicBezTo>
                <a:cubicBezTo>
                  <a:pt x="375" y="146"/>
                  <a:pt x="375" y="146"/>
                  <a:pt x="375" y="146"/>
                </a:cubicBezTo>
                <a:cubicBezTo>
                  <a:pt x="375" y="138"/>
                  <a:pt x="375" y="138"/>
                  <a:pt x="375" y="138"/>
                </a:cubicBezTo>
                <a:cubicBezTo>
                  <a:pt x="363" y="138"/>
                  <a:pt x="363" y="138"/>
                  <a:pt x="363" y="138"/>
                </a:cubicBezTo>
                <a:cubicBezTo>
                  <a:pt x="363" y="146"/>
                  <a:pt x="363" y="146"/>
                  <a:pt x="363" y="146"/>
                </a:cubicBezTo>
                <a:cubicBezTo>
                  <a:pt x="351" y="146"/>
                  <a:pt x="351" y="146"/>
                  <a:pt x="351" y="146"/>
                </a:cubicBezTo>
                <a:cubicBezTo>
                  <a:pt x="351" y="138"/>
                  <a:pt x="351" y="138"/>
                  <a:pt x="351" y="138"/>
                </a:cubicBezTo>
                <a:cubicBezTo>
                  <a:pt x="339" y="138"/>
                  <a:pt x="339" y="138"/>
                  <a:pt x="339" y="138"/>
                </a:cubicBezTo>
                <a:cubicBezTo>
                  <a:pt x="339" y="146"/>
                  <a:pt x="339" y="146"/>
                  <a:pt x="339" y="146"/>
                </a:cubicBezTo>
                <a:cubicBezTo>
                  <a:pt x="328" y="146"/>
                  <a:pt x="328" y="146"/>
                  <a:pt x="328" y="146"/>
                </a:cubicBezTo>
                <a:cubicBezTo>
                  <a:pt x="328" y="138"/>
                  <a:pt x="328" y="138"/>
                  <a:pt x="328" y="138"/>
                </a:cubicBezTo>
                <a:cubicBezTo>
                  <a:pt x="316" y="138"/>
                  <a:pt x="316" y="138"/>
                  <a:pt x="316" y="138"/>
                </a:cubicBezTo>
                <a:cubicBezTo>
                  <a:pt x="316" y="146"/>
                  <a:pt x="316" y="146"/>
                  <a:pt x="316" y="146"/>
                </a:cubicBezTo>
                <a:cubicBezTo>
                  <a:pt x="305" y="146"/>
                  <a:pt x="305" y="146"/>
                  <a:pt x="305" y="146"/>
                </a:cubicBezTo>
                <a:cubicBezTo>
                  <a:pt x="305" y="138"/>
                  <a:pt x="305" y="138"/>
                  <a:pt x="305" y="138"/>
                </a:cubicBezTo>
                <a:cubicBezTo>
                  <a:pt x="293" y="138"/>
                  <a:pt x="293" y="138"/>
                  <a:pt x="293" y="138"/>
                </a:cubicBezTo>
                <a:cubicBezTo>
                  <a:pt x="293" y="146"/>
                  <a:pt x="293" y="146"/>
                  <a:pt x="293" y="146"/>
                </a:cubicBezTo>
                <a:cubicBezTo>
                  <a:pt x="281" y="146"/>
                  <a:pt x="281" y="146"/>
                  <a:pt x="281" y="146"/>
                </a:cubicBezTo>
                <a:cubicBezTo>
                  <a:pt x="281" y="138"/>
                  <a:pt x="281" y="138"/>
                  <a:pt x="281" y="138"/>
                </a:cubicBezTo>
                <a:cubicBezTo>
                  <a:pt x="269" y="138"/>
                  <a:pt x="269" y="138"/>
                  <a:pt x="269" y="138"/>
                </a:cubicBezTo>
                <a:cubicBezTo>
                  <a:pt x="269" y="146"/>
                  <a:pt x="269" y="146"/>
                  <a:pt x="269" y="146"/>
                </a:cubicBezTo>
                <a:cubicBezTo>
                  <a:pt x="258" y="146"/>
                  <a:pt x="258" y="146"/>
                  <a:pt x="258" y="146"/>
                </a:cubicBezTo>
                <a:cubicBezTo>
                  <a:pt x="258" y="138"/>
                  <a:pt x="258" y="138"/>
                  <a:pt x="258" y="138"/>
                </a:cubicBezTo>
                <a:cubicBezTo>
                  <a:pt x="246" y="138"/>
                  <a:pt x="246" y="138"/>
                  <a:pt x="246" y="138"/>
                </a:cubicBezTo>
                <a:cubicBezTo>
                  <a:pt x="246" y="146"/>
                  <a:pt x="246" y="146"/>
                  <a:pt x="246" y="146"/>
                </a:cubicBezTo>
                <a:cubicBezTo>
                  <a:pt x="234" y="146"/>
                  <a:pt x="234" y="146"/>
                  <a:pt x="234" y="146"/>
                </a:cubicBezTo>
                <a:cubicBezTo>
                  <a:pt x="234" y="138"/>
                  <a:pt x="234" y="138"/>
                  <a:pt x="234" y="138"/>
                </a:cubicBezTo>
                <a:cubicBezTo>
                  <a:pt x="222" y="138"/>
                  <a:pt x="222" y="138"/>
                  <a:pt x="222" y="138"/>
                </a:cubicBezTo>
                <a:cubicBezTo>
                  <a:pt x="222" y="146"/>
                  <a:pt x="222" y="146"/>
                  <a:pt x="222" y="146"/>
                </a:cubicBezTo>
                <a:cubicBezTo>
                  <a:pt x="211" y="146"/>
                  <a:pt x="211" y="146"/>
                  <a:pt x="211" y="146"/>
                </a:cubicBezTo>
                <a:cubicBezTo>
                  <a:pt x="211" y="138"/>
                  <a:pt x="211" y="138"/>
                  <a:pt x="211" y="138"/>
                </a:cubicBezTo>
                <a:cubicBezTo>
                  <a:pt x="199" y="138"/>
                  <a:pt x="199" y="138"/>
                  <a:pt x="199" y="138"/>
                </a:cubicBezTo>
                <a:cubicBezTo>
                  <a:pt x="199" y="146"/>
                  <a:pt x="199" y="146"/>
                  <a:pt x="199" y="146"/>
                </a:cubicBezTo>
                <a:cubicBezTo>
                  <a:pt x="188" y="146"/>
                  <a:pt x="188" y="146"/>
                  <a:pt x="188" y="146"/>
                </a:cubicBezTo>
                <a:cubicBezTo>
                  <a:pt x="188" y="138"/>
                  <a:pt x="188" y="138"/>
                  <a:pt x="188" y="138"/>
                </a:cubicBezTo>
                <a:cubicBezTo>
                  <a:pt x="176" y="138"/>
                  <a:pt x="176" y="138"/>
                  <a:pt x="176" y="138"/>
                </a:cubicBezTo>
                <a:cubicBezTo>
                  <a:pt x="176" y="146"/>
                  <a:pt x="176" y="146"/>
                  <a:pt x="176" y="146"/>
                </a:cubicBezTo>
                <a:cubicBezTo>
                  <a:pt x="164" y="146"/>
                  <a:pt x="164" y="146"/>
                  <a:pt x="164" y="146"/>
                </a:cubicBezTo>
                <a:cubicBezTo>
                  <a:pt x="164" y="138"/>
                  <a:pt x="164" y="138"/>
                  <a:pt x="164" y="138"/>
                </a:cubicBezTo>
                <a:cubicBezTo>
                  <a:pt x="152" y="138"/>
                  <a:pt x="152" y="138"/>
                  <a:pt x="152" y="138"/>
                </a:cubicBezTo>
                <a:cubicBezTo>
                  <a:pt x="152" y="146"/>
                  <a:pt x="152" y="146"/>
                  <a:pt x="152" y="146"/>
                </a:cubicBezTo>
                <a:cubicBezTo>
                  <a:pt x="141" y="146"/>
                  <a:pt x="141" y="146"/>
                  <a:pt x="141" y="146"/>
                </a:cubicBezTo>
                <a:cubicBezTo>
                  <a:pt x="141" y="138"/>
                  <a:pt x="141" y="138"/>
                  <a:pt x="141" y="138"/>
                </a:cubicBezTo>
                <a:cubicBezTo>
                  <a:pt x="129" y="138"/>
                  <a:pt x="129" y="138"/>
                  <a:pt x="129" y="138"/>
                </a:cubicBezTo>
                <a:cubicBezTo>
                  <a:pt x="129" y="146"/>
                  <a:pt x="129" y="146"/>
                  <a:pt x="129" y="146"/>
                </a:cubicBezTo>
                <a:cubicBezTo>
                  <a:pt x="117" y="146"/>
                  <a:pt x="117" y="146"/>
                  <a:pt x="117" y="146"/>
                </a:cubicBezTo>
                <a:cubicBezTo>
                  <a:pt x="117" y="138"/>
                  <a:pt x="117" y="138"/>
                  <a:pt x="117" y="138"/>
                </a:cubicBezTo>
                <a:cubicBezTo>
                  <a:pt x="105" y="138"/>
                  <a:pt x="105" y="138"/>
                  <a:pt x="105" y="138"/>
                </a:cubicBezTo>
                <a:cubicBezTo>
                  <a:pt x="105" y="146"/>
                  <a:pt x="105" y="146"/>
                  <a:pt x="105" y="146"/>
                </a:cubicBezTo>
                <a:cubicBezTo>
                  <a:pt x="94" y="146"/>
                  <a:pt x="94" y="146"/>
                  <a:pt x="94" y="146"/>
                </a:cubicBezTo>
                <a:cubicBezTo>
                  <a:pt x="94" y="138"/>
                  <a:pt x="94" y="138"/>
                  <a:pt x="94" y="138"/>
                </a:cubicBezTo>
                <a:cubicBezTo>
                  <a:pt x="82" y="138"/>
                  <a:pt x="82" y="138"/>
                  <a:pt x="82" y="138"/>
                </a:cubicBezTo>
                <a:cubicBezTo>
                  <a:pt x="82" y="146"/>
                  <a:pt x="82" y="146"/>
                  <a:pt x="82" y="146"/>
                </a:cubicBezTo>
                <a:cubicBezTo>
                  <a:pt x="71" y="146"/>
                  <a:pt x="71" y="146"/>
                  <a:pt x="71" y="146"/>
                </a:cubicBezTo>
                <a:cubicBezTo>
                  <a:pt x="71" y="138"/>
                  <a:pt x="71" y="138"/>
                  <a:pt x="71" y="138"/>
                </a:cubicBezTo>
                <a:cubicBezTo>
                  <a:pt x="59" y="138"/>
                  <a:pt x="59" y="138"/>
                  <a:pt x="59" y="138"/>
                </a:cubicBezTo>
                <a:cubicBezTo>
                  <a:pt x="59" y="146"/>
                  <a:pt x="59" y="146"/>
                  <a:pt x="59" y="146"/>
                </a:cubicBezTo>
                <a:cubicBezTo>
                  <a:pt x="47" y="146"/>
                  <a:pt x="47" y="146"/>
                  <a:pt x="47" y="146"/>
                </a:cubicBezTo>
                <a:cubicBezTo>
                  <a:pt x="47" y="138"/>
                  <a:pt x="47" y="138"/>
                  <a:pt x="47" y="138"/>
                </a:cubicBezTo>
                <a:cubicBezTo>
                  <a:pt x="35" y="138"/>
                  <a:pt x="35" y="138"/>
                  <a:pt x="35" y="138"/>
                </a:cubicBezTo>
                <a:cubicBezTo>
                  <a:pt x="35" y="146"/>
                  <a:pt x="35" y="146"/>
                  <a:pt x="35" y="146"/>
                </a:cubicBezTo>
                <a:cubicBezTo>
                  <a:pt x="24" y="146"/>
                  <a:pt x="24" y="146"/>
                  <a:pt x="24" y="146"/>
                </a:cubicBezTo>
                <a:cubicBezTo>
                  <a:pt x="24" y="138"/>
                  <a:pt x="24" y="138"/>
                  <a:pt x="24" y="138"/>
                </a:cubicBezTo>
                <a:cubicBezTo>
                  <a:pt x="12" y="138"/>
                  <a:pt x="12" y="138"/>
                  <a:pt x="12" y="138"/>
                </a:cubicBezTo>
                <a:cubicBezTo>
                  <a:pt x="12" y="146"/>
                  <a:pt x="12" y="146"/>
                  <a:pt x="12" y="146"/>
                </a:cubicBezTo>
                <a:cubicBezTo>
                  <a:pt x="0" y="146"/>
                  <a:pt x="0" y="146"/>
                  <a:pt x="0" y="146"/>
                </a:cubicBezTo>
                <a:cubicBezTo>
                  <a:pt x="0" y="138"/>
                  <a:pt x="0" y="138"/>
                  <a:pt x="0" y="138"/>
                </a:cubicBezTo>
                <a:cubicBezTo>
                  <a:pt x="0" y="138"/>
                  <a:pt x="0" y="138"/>
                  <a:pt x="0" y="138"/>
                </a:cubicBezTo>
                <a:cubicBezTo>
                  <a:pt x="0" y="130"/>
                  <a:pt x="0" y="130"/>
                  <a:pt x="0" y="130"/>
                </a:cubicBezTo>
                <a:lnTo>
                  <a:pt x="410" y="130"/>
                </a:lnTo>
                <a:close/>
                <a:moveTo>
                  <a:pt x="32" y="112"/>
                </a:moveTo>
                <a:cubicBezTo>
                  <a:pt x="33" y="119"/>
                  <a:pt x="39" y="125"/>
                  <a:pt x="46" y="125"/>
                </a:cubicBezTo>
                <a:cubicBezTo>
                  <a:pt x="54" y="125"/>
                  <a:pt x="60" y="119"/>
                  <a:pt x="60" y="112"/>
                </a:cubicBezTo>
                <a:lnTo>
                  <a:pt x="32" y="112"/>
                </a:lnTo>
                <a:close/>
                <a:moveTo>
                  <a:pt x="161" y="112"/>
                </a:moveTo>
                <a:cubicBezTo>
                  <a:pt x="160" y="119"/>
                  <a:pt x="154" y="125"/>
                  <a:pt x="147" y="125"/>
                </a:cubicBezTo>
                <a:cubicBezTo>
                  <a:pt x="140" y="125"/>
                  <a:pt x="134" y="119"/>
                  <a:pt x="133" y="112"/>
                </a:cubicBezTo>
                <a:lnTo>
                  <a:pt x="161" y="112"/>
                </a:lnTo>
                <a:close/>
                <a:moveTo>
                  <a:pt x="296" y="112"/>
                </a:moveTo>
                <a:cubicBezTo>
                  <a:pt x="296" y="119"/>
                  <a:pt x="290" y="125"/>
                  <a:pt x="282" y="125"/>
                </a:cubicBezTo>
                <a:cubicBezTo>
                  <a:pt x="275" y="125"/>
                  <a:pt x="269" y="119"/>
                  <a:pt x="268" y="112"/>
                </a:cubicBezTo>
                <a:lnTo>
                  <a:pt x="296" y="112"/>
                </a:lnTo>
                <a:close/>
                <a:moveTo>
                  <a:pt x="2" y="95"/>
                </a:moveTo>
                <a:cubicBezTo>
                  <a:pt x="93" y="95"/>
                  <a:pt x="93" y="95"/>
                  <a:pt x="93" y="95"/>
                </a:cubicBezTo>
                <a:cubicBezTo>
                  <a:pt x="93" y="116"/>
                  <a:pt x="93" y="116"/>
                  <a:pt x="93" y="116"/>
                </a:cubicBezTo>
                <a:cubicBezTo>
                  <a:pt x="73" y="116"/>
                  <a:pt x="73" y="116"/>
                  <a:pt x="73" y="116"/>
                </a:cubicBezTo>
                <a:cubicBezTo>
                  <a:pt x="67" y="104"/>
                  <a:pt x="67" y="104"/>
                  <a:pt x="67" y="104"/>
                </a:cubicBezTo>
                <a:cubicBezTo>
                  <a:pt x="29" y="104"/>
                  <a:pt x="29" y="104"/>
                  <a:pt x="29" y="104"/>
                </a:cubicBezTo>
                <a:cubicBezTo>
                  <a:pt x="24" y="116"/>
                  <a:pt x="24" y="116"/>
                  <a:pt x="24" y="116"/>
                </a:cubicBezTo>
                <a:cubicBezTo>
                  <a:pt x="2" y="116"/>
                  <a:pt x="2" y="116"/>
                  <a:pt x="2" y="116"/>
                </a:cubicBezTo>
                <a:lnTo>
                  <a:pt x="2" y="95"/>
                </a:lnTo>
                <a:close/>
                <a:moveTo>
                  <a:pt x="105" y="95"/>
                </a:moveTo>
                <a:cubicBezTo>
                  <a:pt x="407" y="95"/>
                  <a:pt x="407" y="95"/>
                  <a:pt x="407" y="95"/>
                </a:cubicBezTo>
                <a:cubicBezTo>
                  <a:pt x="390" y="116"/>
                  <a:pt x="323" y="116"/>
                  <a:pt x="323" y="116"/>
                </a:cubicBezTo>
                <a:cubicBezTo>
                  <a:pt x="309" y="116"/>
                  <a:pt x="309" y="116"/>
                  <a:pt x="309" y="116"/>
                </a:cubicBezTo>
                <a:cubicBezTo>
                  <a:pt x="304" y="104"/>
                  <a:pt x="304" y="104"/>
                  <a:pt x="304" y="104"/>
                </a:cubicBezTo>
                <a:cubicBezTo>
                  <a:pt x="265" y="104"/>
                  <a:pt x="265" y="104"/>
                  <a:pt x="265" y="104"/>
                </a:cubicBezTo>
                <a:cubicBezTo>
                  <a:pt x="260" y="116"/>
                  <a:pt x="260" y="116"/>
                  <a:pt x="260" y="116"/>
                </a:cubicBezTo>
                <a:cubicBezTo>
                  <a:pt x="174" y="116"/>
                  <a:pt x="174" y="116"/>
                  <a:pt x="174" y="116"/>
                </a:cubicBezTo>
                <a:cubicBezTo>
                  <a:pt x="169" y="104"/>
                  <a:pt x="169" y="104"/>
                  <a:pt x="169" y="104"/>
                </a:cubicBezTo>
                <a:cubicBezTo>
                  <a:pt x="131" y="104"/>
                  <a:pt x="131" y="104"/>
                  <a:pt x="131" y="104"/>
                </a:cubicBezTo>
                <a:cubicBezTo>
                  <a:pt x="125" y="116"/>
                  <a:pt x="125" y="116"/>
                  <a:pt x="125" y="116"/>
                </a:cubicBezTo>
                <a:cubicBezTo>
                  <a:pt x="105" y="116"/>
                  <a:pt x="105" y="116"/>
                  <a:pt x="105" y="116"/>
                </a:cubicBezTo>
                <a:lnTo>
                  <a:pt x="105" y="95"/>
                </a:lnTo>
                <a:close/>
              </a:path>
            </a:pathLst>
          </a:custGeom>
          <a:solidFill>
            <a:schemeClr val="bg1"/>
          </a:solidFill>
          <a:ln w="9525">
            <a:noFill/>
          </a:ln>
        </p:spPr>
        <p:txBody>
          <a:bodyPr/>
          <a:p>
            <a:endParaRPr altLang="en-US" lang="zh-CN"/>
          </a:p>
        </p:txBody>
      </p:sp>
      <p:sp>
        <p:nvSpPr>
          <p:cNvPr id="1049586" name="手 837"/>
          <p:cNvSpPr/>
          <p:nvPr/>
        </p:nvSpPr>
        <p:spPr>
          <a:xfrm>
            <a:off x="5019675" y="3730625"/>
            <a:ext cx="201613" cy="215900"/>
          </a:xfrm>
          <a:custGeom>
            <a:avLst/>
            <a:ahLst/>
            <a:cxnLst>
              <a:cxn ang="0">
                <a:pos x="473765" y="969309"/>
              </a:cxn>
              <a:cxn ang="0">
                <a:pos x="474699" y="969133"/>
              </a:cxn>
              <a:cxn ang="0">
                <a:pos x="473765" y="969309"/>
              </a:cxn>
              <a:cxn ang="0">
                <a:pos x="446000" y="959004"/>
              </a:cxn>
              <a:cxn ang="0">
                <a:pos x="468624" y="970448"/>
              </a:cxn>
              <a:cxn ang="0">
                <a:pos x="468034" y="1093383"/>
              </a:cxn>
              <a:cxn ang="0">
                <a:pos x="706670" y="1826753"/>
              </a:cxn>
              <a:cxn ang="0">
                <a:pos x="696426" y="1828383"/>
              </a:cxn>
              <a:cxn ang="0">
                <a:pos x="410394" y="1905000"/>
              </a:cxn>
              <a:cxn ang="0">
                <a:pos x="0" y="1036672"/>
              </a:cxn>
              <a:cxn ang="0">
                <a:pos x="415651" y="967366"/>
              </a:cxn>
              <a:cxn ang="0">
                <a:pos x="446000" y="959004"/>
              </a:cxn>
              <a:cxn ang="0">
                <a:pos x="1113098" y="39"/>
              </a:cxn>
              <a:cxn ang="0">
                <a:pos x="1272088" y="300485"/>
              </a:cxn>
              <a:cxn ang="0">
                <a:pos x="1209907" y="673571"/>
              </a:cxn>
              <a:cxn ang="0">
                <a:pos x="1509875" y="673916"/>
              </a:cxn>
              <a:cxn ang="0">
                <a:pos x="1572289" y="659644"/>
              </a:cxn>
              <a:cxn ang="0">
                <a:pos x="1713313" y="784248"/>
              </a:cxn>
              <a:cxn ang="0">
                <a:pos x="1639693" y="890845"/>
              </a:cxn>
              <a:cxn ang="0">
                <a:pos x="1758950" y="1073019"/>
              </a:cxn>
              <a:cxn ang="0">
                <a:pos x="1681500" y="1236160"/>
              </a:cxn>
              <a:cxn ang="0">
                <a:pos x="1758950" y="1363278"/>
              </a:cxn>
              <a:cxn ang="0">
                <a:pos x="1595107" y="1516739"/>
              </a:cxn>
              <a:cxn ang="0">
                <a:pos x="1577272" y="1513367"/>
              </a:cxn>
              <a:cxn ang="0">
                <a:pos x="1581141" y="1516738"/>
              </a:cxn>
              <a:cxn ang="0">
                <a:pos x="1709205" y="1645328"/>
              </a:cxn>
              <a:cxn ang="0">
                <a:pos x="1602210" y="1789652"/>
              </a:cxn>
              <a:cxn ang="0">
                <a:pos x="1508433" y="1792117"/>
              </a:cxn>
              <a:cxn ang="0">
                <a:pos x="1512424" y="1792706"/>
              </a:cxn>
              <a:cxn ang="0">
                <a:pos x="1508375" y="1792831"/>
              </a:cxn>
              <a:cxn ang="0">
                <a:pos x="749392" y="1822869"/>
              </a:cxn>
              <a:cxn ang="0">
                <a:pos x="516218" y="962849"/>
              </a:cxn>
              <a:cxn ang="0">
                <a:pos x="650279" y="897423"/>
              </a:cxn>
              <a:cxn ang="0">
                <a:pos x="874130" y="536773"/>
              </a:cxn>
              <a:cxn ang="0">
                <a:pos x="1023364" y="225867"/>
              </a:cxn>
              <a:cxn ang="0">
                <a:pos x="1097981" y="2015"/>
              </a:cxn>
              <a:cxn ang="0">
                <a:pos x="1113098" y="39"/>
              </a:cxn>
            </a:cxnLst>
            <a:rect l="0" t="0" r="0" b="0"/>
            <a:pathLst>
              <a:path w="5342334" h="5785910">
                <a:moveTo>
                  <a:pt x="1438934" y="2944008"/>
                </a:moveTo>
                <a:lnTo>
                  <a:pt x="1441770" y="2943473"/>
                </a:lnTo>
                <a:lnTo>
                  <a:pt x="1438934" y="2944008"/>
                </a:lnTo>
                <a:close/>
                <a:moveTo>
                  <a:pt x="1354605" y="2912708"/>
                </a:moveTo>
                <a:cubicBezTo>
                  <a:pt x="1381420" y="2914268"/>
                  <a:pt x="1412164" y="2879445"/>
                  <a:pt x="1423317" y="2947468"/>
                </a:cubicBezTo>
                <a:cubicBezTo>
                  <a:pt x="1434470" y="3015491"/>
                  <a:pt x="1420535" y="3195595"/>
                  <a:pt x="1421525" y="3320849"/>
                </a:cubicBezTo>
                <a:cubicBezTo>
                  <a:pt x="1438368" y="4219980"/>
                  <a:pt x="1608134" y="5048330"/>
                  <a:pt x="2146318" y="5548257"/>
                </a:cubicBezTo>
                <a:cubicBezTo>
                  <a:pt x="2132082" y="5546972"/>
                  <a:pt x="2129659" y="5554867"/>
                  <a:pt x="2115204" y="5553206"/>
                </a:cubicBezTo>
                <a:lnTo>
                  <a:pt x="1246460" y="5785910"/>
                </a:lnTo>
                <a:cubicBezTo>
                  <a:pt x="37772" y="4518970"/>
                  <a:pt x="415487" y="4027706"/>
                  <a:pt x="0" y="3148605"/>
                </a:cubicBezTo>
                <a:cubicBezTo>
                  <a:pt x="396729" y="3102488"/>
                  <a:pt x="860213" y="3040376"/>
                  <a:pt x="1262428" y="2938106"/>
                </a:cubicBezTo>
                <a:lnTo>
                  <a:pt x="1354605" y="2912708"/>
                </a:lnTo>
                <a:close/>
                <a:moveTo>
                  <a:pt x="3380735" y="118"/>
                </a:moveTo>
                <a:cubicBezTo>
                  <a:pt x="3615010" y="9662"/>
                  <a:pt x="3910837" y="593941"/>
                  <a:pt x="3863622" y="912639"/>
                </a:cubicBezTo>
                <a:cubicBezTo>
                  <a:pt x="3800670" y="1290355"/>
                  <a:pt x="3548860" y="1856928"/>
                  <a:pt x="3674765" y="2045786"/>
                </a:cubicBezTo>
                <a:cubicBezTo>
                  <a:pt x="3797827" y="2230377"/>
                  <a:pt x="4501324" y="2071126"/>
                  <a:pt x="4585837" y="2046833"/>
                </a:cubicBezTo>
                <a:cubicBezTo>
                  <a:pt x="4670350" y="2022540"/>
                  <a:pt x="4615047" y="2013011"/>
                  <a:pt x="4775401" y="2003486"/>
                </a:cubicBezTo>
                <a:cubicBezTo>
                  <a:pt x="4935754" y="1993961"/>
                  <a:pt x="5203724" y="2172925"/>
                  <a:pt x="5203724" y="2381935"/>
                </a:cubicBezTo>
                <a:cubicBezTo>
                  <a:pt x="5203724" y="2524417"/>
                  <a:pt x="5114611" y="2648510"/>
                  <a:pt x="4980124" y="2705696"/>
                </a:cubicBezTo>
                <a:cubicBezTo>
                  <a:pt x="5186442" y="2738785"/>
                  <a:pt x="5342334" y="2974614"/>
                  <a:pt x="5342334" y="3258997"/>
                </a:cubicBezTo>
                <a:cubicBezTo>
                  <a:pt x="5342334" y="3478715"/>
                  <a:pt x="5249280" y="3669449"/>
                  <a:pt x="5107100" y="3754493"/>
                </a:cubicBezTo>
                <a:cubicBezTo>
                  <a:pt x="5250279" y="3829786"/>
                  <a:pt x="5342334" y="3975115"/>
                  <a:pt x="5342334" y="4140580"/>
                </a:cubicBezTo>
                <a:cubicBezTo>
                  <a:pt x="5342334" y="4397998"/>
                  <a:pt x="5119540" y="4606676"/>
                  <a:pt x="4844706" y="4606676"/>
                </a:cubicBezTo>
                <a:lnTo>
                  <a:pt x="4790537" y="4596433"/>
                </a:lnTo>
                <a:lnTo>
                  <a:pt x="4802287" y="4606672"/>
                </a:lnTo>
                <a:cubicBezTo>
                  <a:pt x="5095775" y="4623426"/>
                  <a:pt x="5180585" y="4859077"/>
                  <a:pt x="5191248" y="4997228"/>
                </a:cubicBezTo>
                <a:cubicBezTo>
                  <a:pt x="5201911" y="5135379"/>
                  <a:pt x="5088613" y="5385095"/>
                  <a:pt x="4866278" y="5435572"/>
                </a:cubicBezTo>
                <a:lnTo>
                  <a:pt x="4581456" y="5443059"/>
                </a:lnTo>
                <a:lnTo>
                  <a:pt x="4593578" y="5444848"/>
                </a:lnTo>
                <a:lnTo>
                  <a:pt x="4581281" y="5445228"/>
                </a:lnTo>
                <a:cubicBezTo>
                  <a:pt x="3769354" y="5470211"/>
                  <a:pt x="4031718" y="5729575"/>
                  <a:pt x="2276075" y="5536459"/>
                </a:cubicBezTo>
                <a:cubicBezTo>
                  <a:pt x="1740041" y="5125519"/>
                  <a:pt x="1434982" y="3948583"/>
                  <a:pt x="1567871" y="2924388"/>
                </a:cubicBezTo>
                <a:cubicBezTo>
                  <a:pt x="1736241" y="2898340"/>
                  <a:pt x="1793870" y="2941357"/>
                  <a:pt x="1975047" y="2725675"/>
                </a:cubicBezTo>
                <a:cubicBezTo>
                  <a:pt x="2156224" y="2509993"/>
                  <a:pt x="2466077" y="1970243"/>
                  <a:pt x="2654934" y="1630299"/>
                </a:cubicBezTo>
                <a:cubicBezTo>
                  <a:pt x="2843792" y="1290355"/>
                  <a:pt x="2994878" y="956704"/>
                  <a:pt x="3108192" y="686009"/>
                </a:cubicBezTo>
                <a:cubicBezTo>
                  <a:pt x="3221507" y="415315"/>
                  <a:pt x="3095602" y="81664"/>
                  <a:pt x="3334821" y="6121"/>
                </a:cubicBezTo>
                <a:cubicBezTo>
                  <a:pt x="3349773" y="1399"/>
                  <a:pt x="3365117" y="-519"/>
                  <a:pt x="3380735" y="118"/>
                </a:cubicBezTo>
                <a:close/>
              </a:path>
            </a:pathLst>
          </a:custGeom>
          <a:solidFill>
            <a:schemeClr val="bg1"/>
          </a:solidFill>
          <a:ln w="9525">
            <a:noFill/>
          </a:ln>
        </p:spPr>
        <p:txBody>
          <a:bodyPr/>
          <a:p>
            <a:endParaRPr altLang="en-US" lang="zh-CN"/>
          </a:p>
        </p:txBody>
      </p:sp>
      <p:sp>
        <p:nvSpPr>
          <p:cNvPr id="1049587" name="英镑 838"/>
          <p:cNvSpPr/>
          <p:nvPr/>
        </p:nvSpPr>
        <p:spPr>
          <a:xfrm>
            <a:off x="6289675" y="3730625"/>
            <a:ext cx="146050" cy="215900"/>
          </a:xfrm>
          <a:custGeom>
            <a:avLst/>
            <a:ahLst/>
            <a:cxnLst>
              <a:cxn ang="0">
                <a:pos x="888999" y="0"/>
              </a:cxn>
              <a:cxn ang="0">
                <a:pos x="1244599" y="76200"/>
              </a:cxn>
              <a:cxn ang="0">
                <a:pos x="1168400" y="406401"/>
              </a:cxn>
              <a:cxn ang="0">
                <a:pos x="914399" y="355600"/>
              </a:cxn>
              <a:cxn ang="0">
                <a:pos x="660400" y="634999"/>
              </a:cxn>
              <a:cxn ang="0">
                <a:pos x="685800" y="838201"/>
              </a:cxn>
              <a:cxn ang="0">
                <a:pos x="1066799" y="838201"/>
              </a:cxn>
              <a:cxn ang="0">
                <a:pos x="1066799" y="1143001"/>
              </a:cxn>
              <a:cxn ang="0">
                <a:pos x="711201" y="1143001"/>
              </a:cxn>
              <a:cxn ang="0">
                <a:pos x="685800" y="1346200"/>
              </a:cxn>
              <a:cxn ang="0">
                <a:pos x="533401" y="1549400"/>
              </a:cxn>
              <a:cxn ang="0">
                <a:pos x="1295400" y="1549400"/>
              </a:cxn>
              <a:cxn ang="0">
                <a:pos x="1295400" y="1905000"/>
              </a:cxn>
              <a:cxn ang="0">
                <a:pos x="0" y="1905000"/>
              </a:cxn>
              <a:cxn ang="0">
                <a:pos x="0" y="1676399"/>
              </a:cxn>
              <a:cxn ang="0">
                <a:pos x="330200" y="1244600"/>
              </a:cxn>
              <a:cxn ang="0">
                <a:pos x="304800" y="1143001"/>
              </a:cxn>
              <a:cxn ang="0">
                <a:pos x="25400" y="1143001"/>
              </a:cxn>
              <a:cxn ang="0">
                <a:pos x="25400" y="838201"/>
              </a:cxn>
              <a:cxn ang="0">
                <a:pos x="253999" y="838201"/>
              </a:cxn>
              <a:cxn ang="0">
                <a:pos x="253999" y="609600"/>
              </a:cxn>
              <a:cxn ang="0">
                <a:pos x="888999" y="0"/>
              </a:cxn>
            </a:cxnLst>
            <a:rect l="0" t="0" r="0" b="0"/>
            <a:pathLst>
              <a:path w="709759" h="1043506">
                <a:moveTo>
                  <a:pt x="487089" y="0"/>
                </a:moveTo>
                <a:cubicBezTo>
                  <a:pt x="570591" y="0"/>
                  <a:pt x="640175" y="27827"/>
                  <a:pt x="681925" y="41740"/>
                </a:cubicBezTo>
                <a:cubicBezTo>
                  <a:pt x="681925" y="41740"/>
                  <a:pt x="681925" y="41740"/>
                  <a:pt x="640175" y="222615"/>
                </a:cubicBezTo>
                <a:cubicBezTo>
                  <a:pt x="598424" y="208701"/>
                  <a:pt x="556674" y="194788"/>
                  <a:pt x="501006" y="194788"/>
                </a:cubicBezTo>
                <a:cubicBezTo>
                  <a:pt x="389672" y="194788"/>
                  <a:pt x="361838" y="264355"/>
                  <a:pt x="361838" y="347835"/>
                </a:cubicBezTo>
                <a:cubicBezTo>
                  <a:pt x="361838" y="389576"/>
                  <a:pt x="361838" y="417402"/>
                  <a:pt x="375755" y="459143"/>
                </a:cubicBezTo>
                <a:cubicBezTo>
                  <a:pt x="375755" y="459143"/>
                  <a:pt x="375755" y="459143"/>
                  <a:pt x="584507" y="459143"/>
                </a:cubicBezTo>
                <a:cubicBezTo>
                  <a:pt x="584507" y="459143"/>
                  <a:pt x="584507" y="459143"/>
                  <a:pt x="584507" y="626104"/>
                </a:cubicBezTo>
                <a:cubicBezTo>
                  <a:pt x="584507" y="626104"/>
                  <a:pt x="584507" y="626104"/>
                  <a:pt x="389672" y="626104"/>
                </a:cubicBezTo>
                <a:cubicBezTo>
                  <a:pt x="389672" y="667844"/>
                  <a:pt x="389672" y="695671"/>
                  <a:pt x="375755" y="737411"/>
                </a:cubicBezTo>
                <a:cubicBezTo>
                  <a:pt x="361838" y="779151"/>
                  <a:pt x="334004" y="806978"/>
                  <a:pt x="292254" y="848718"/>
                </a:cubicBezTo>
                <a:cubicBezTo>
                  <a:pt x="292254" y="848718"/>
                  <a:pt x="292254" y="848718"/>
                  <a:pt x="709759" y="848718"/>
                </a:cubicBezTo>
                <a:lnTo>
                  <a:pt x="709759" y="1043506"/>
                </a:lnTo>
                <a:cubicBezTo>
                  <a:pt x="709759" y="1043506"/>
                  <a:pt x="709759" y="1043506"/>
                  <a:pt x="0" y="1043506"/>
                </a:cubicBezTo>
                <a:cubicBezTo>
                  <a:pt x="0" y="1043506"/>
                  <a:pt x="0" y="1043506"/>
                  <a:pt x="0" y="918285"/>
                </a:cubicBezTo>
                <a:cubicBezTo>
                  <a:pt x="83501" y="876545"/>
                  <a:pt x="167002" y="793065"/>
                  <a:pt x="180919" y="681757"/>
                </a:cubicBezTo>
                <a:cubicBezTo>
                  <a:pt x="180919" y="667844"/>
                  <a:pt x="180919" y="640017"/>
                  <a:pt x="167002" y="626104"/>
                </a:cubicBezTo>
                <a:cubicBezTo>
                  <a:pt x="167002" y="626104"/>
                  <a:pt x="167002" y="626104"/>
                  <a:pt x="13917" y="626104"/>
                </a:cubicBezTo>
                <a:cubicBezTo>
                  <a:pt x="13917" y="626104"/>
                  <a:pt x="13917" y="626104"/>
                  <a:pt x="13917" y="459143"/>
                </a:cubicBezTo>
                <a:cubicBezTo>
                  <a:pt x="13917" y="459143"/>
                  <a:pt x="13917" y="459143"/>
                  <a:pt x="139168" y="459143"/>
                </a:cubicBezTo>
                <a:cubicBezTo>
                  <a:pt x="139168" y="417402"/>
                  <a:pt x="139168" y="375662"/>
                  <a:pt x="139168" y="333922"/>
                </a:cubicBezTo>
                <a:cubicBezTo>
                  <a:pt x="139168" y="139134"/>
                  <a:pt x="278337" y="0"/>
                  <a:pt x="487089" y="0"/>
                </a:cubicBezTo>
                <a:close/>
              </a:path>
            </a:pathLst>
          </a:custGeom>
          <a:solidFill>
            <a:schemeClr val="bg1"/>
          </a:solidFill>
          <a:ln w="9525">
            <a:noFill/>
          </a:ln>
        </p:spPr>
        <p:txBody>
          <a:bodyPr/>
          <a:p>
            <a:endParaRPr altLang="en-US" lang="zh-CN"/>
          </a:p>
        </p:txBody>
      </p:sp>
      <p:sp>
        <p:nvSpPr>
          <p:cNvPr id="1049588" name="欧元 839"/>
          <p:cNvSpPr/>
          <p:nvPr/>
        </p:nvSpPr>
        <p:spPr>
          <a:xfrm>
            <a:off x="5480050" y="3730625"/>
            <a:ext cx="168275" cy="215900"/>
          </a:xfrm>
          <a:custGeom>
            <a:avLst/>
            <a:ahLst/>
            <a:cxnLst>
              <a:cxn ang="0">
                <a:pos x="3419090" y="0"/>
              </a:cxn>
              <a:cxn ang="0">
                <a:pos x="4803012" y="325417"/>
              </a:cxn>
              <a:cxn ang="0">
                <a:pos x="4558786" y="1383013"/>
              </a:cxn>
              <a:cxn ang="0">
                <a:pos x="3500505" y="1138955"/>
              </a:cxn>
              <a:cxn ang="0">
                <a:pos x="2360803" y="1627074"/>
              </a:cxn>
              <a:cxn ang="0">
                <a:pos x="2116583" y="2196548"/>
              </a:cxn>
              <a:cxn ang="0">
                <a:pos x="4395979" y="2196548"/>
              </a:cxn>
              <a:cxn ang="0">
                <a:pos x="4395979" y="2847376"/>
              </a:cxn>
              <a:cxn ang="0">
                <a:pos x="1953764" y="2847376"/>
              </a:cxn>
              <a:cxn ang="0">
                <a:pos x="1953764" y="3172793"/>
              </a:cxn>
              <a:cxn ang="0">
                <a:pos x="1953764" y="3335502"/>
              </a:cxn>
              <a:cxn ang="0">
                <a:pos x="4395979" y="3335502"/>
              </a:cxn>
              <a:cxn ang="0">
                <a:pos x="4395979" y="3986331"/>
              </a:cxn>
              <a:cxn ang="0">
                <a:pos x="2035172" y="3986331"/>
              </a:cxn>
              <a:cxn ang="0">
                <a:pos x="2360803" y="4637159"/>
              </a:cxn>
              <a:cxn ang="0">
                <a:pos x="3581905" y="5043924"/>
              </a:cxn>
              <a:cxn ang="0">
                <a:pos x="4640197" y="4799865"/>
              </a:cxn>
              <a:cxn ang="0">
                <a:pos x="4803012" y="5857467"/>
              </a:cxn>
              <a:cxn ang="0">
                <a:pos x="3419090" y="6182879"/>
              </a:cxn>
              <a:cxn ang="0">
                <a:pos x="1139700" y="5125282"/>
              </a:cxn>
              <a:cxn ang="0">
                <a:pos x="651257" y="3986331"/>
              </a:cxn>
              <a:cxn ang="0">
                <a:pos x="0" y="3986331"/>
              </a:cxn>
              <a:cxn ang="0">
                <a:pos x="0" y="3335502"/>
              </a:cxn>
              <a:cxn ang="0">
                <a:pos x="569850" y="3335502"/>
              </a:cxn>
              <a:cxn ang="0">
                <a:pos x="569850" y="3172793"/>
              </a:cxn>
              <a:cxn ang="0">
                <a:pos x="569850" y="2847376"/>
              </a:cxn>
              <a:cxn ang="0">
                <a:pos x="0" y="2847376"/>
              </a:cxn>
              <a:cxn ang="0">
                <a:pos x="0" y="2196548"/>
              </a:cxn>
              <a:cxn ang="0">
                <a:pos x="651257" y="2196548"/>
              </a:cxn>
              <a:cxn ang="0">
                <a:pos x="1302507" y="976245"/>
              </a:cxn>
              <a:cxn ang="0">
                <a:pos x="3419090" y="0"/>
              </a:cxn>
            </a:cxnLst>
            <a:rect l="0" t="0" r="0" b="0"/>
            <a:pathLst>
              <a:path w="821094" h="1057419">
                <a:moveTo>
                  <a:pt x="584507" y="0"/>
                </a:moveTo>
                <a:cubicBezTo>
                  <a:pt x="681925" y="0"/>
                  <a:pt x="765427" y="27827"/>
                  <a:pt x="821094" y="55654"/>
                </a:cubicBezTo>
                <a:cubicBezTo>
                  <a:pt x="821094" y="55654"/>
                  <a:pt x="821094" y="55654"/>
                  <a:pt x="779343" y="236528"/>
                </a:cubicBezTo>
                <a:cubicBezTo>
                  <a:pt x="737593" y="208701"/>
                  <a:pt x="668009" y="194788"/>
                  <a:pt x="598425" y="194788"/>
                </a:cubicBezTo>
                <a:cubicBezTo>
                  <a:pt x="528840" y="194788"/>
                  <a:pt x="459256" y="222615"/>
                  <a:pt x="403589" y="278268"/>
                </a:cubicBezTo>
                <a:cubicBezTo>
                  <a:pt x="389672" y="306095"/>
                  <a:pt x="361838" y="333922"/>
                  <a:pt x="361838" y="375662"/>
                </a:cubicBezTo>
                <a:cubicBezTo>
                  <a:pt x="361838" y="375662"/>
                  <a:pt x="361838" y="375662"/>
                  <a:pt x="751510" y="375662"/>
                </a:cubicBezTo>
                <a:cubicBezTo>
                  <a:pt x="751510" y="375662"/>
                  <a:pt x="751510" y="375662"/>
                  <a:pt x="751510" y="486969"/>
                </a:cubicBezTo>
                <a:cubicBezTo>
                  <a:pt x="751510" y="486969"/>
                  <a:pt x="751510" y="486969"/>
                  <a:pt x="334004" y="486969"/>
                </a:cubicBezTo>
                <a:cubicBezTo>
                  <a:pt x="334004" y="514796"/>
                  <a:pt x="334004" y="528710"/>
                  <a:pt x="334004" y="542623"/>
                </a:cubicBezTo>
                <a:cubicBezTo>
                  <a:pt x="334004" y="556536"/>
                  <a:pt x="334004" y="556536"/>
                  <a:pt x="334004" y="570450"/>
                </a:cubicBezTo>
                <a:cubicBezTo>
                  <a:pt x="334004" y="570450"/>
                  <a:pt x="334004" y="570450"/>
                  <a:pt x="751510" y="570450"/>
                </a:cubicBezTo>
                <a:cubicBezTo>
                  <a:pt x="751510" y="570450"/>
                  <a:pt x="751510" y="570450"/>
                  <a:pt x="751510" y="681757"/>
                </a:cubicBezTo>
                <a:cubicBezTo>
                  <a:pt x="751510" y="681757"/>
                  <a:pt x="751510" y="681757"/>
                  <a:pt x="347921" y="681757"/>
                </a:cubicBezTo>
                <a:cubicBezTo>
                  <a:pt x="361838" y="723497"/>
                  <a:pt x="375755" y="765238"/>
                  <a:pt x="403589" y="793064"/>
                </a:cubicBezTo>
                <a:cubicBezTo>
                  <a:pt x="459256" y="848718"/>
                  <a:pt x="528840" y="862631"/>
                  <a:pt x="612341" y="862631"/>
                </a:cubicBezTo>
                <a:cubicBezTo>
                  <a:pt x="681925" y="862631"/>
                  <a:pt x="751510" y="848718"/>
                  <a:pt x="793260" y="820891"/>
                </a:cubicBezTo>
                <a:cubicBezTo>
                  <a:pt x="793260" y="820891"/>
                  <a:pt x="793260" y="820891"/>
                  <a:pt x="821094" y="1001766"/>
                </a:cubicBezTo>
                <a:cubicBezTo>
                  <a:pt x="779343" y="1029592"/>
                  <a:pt x="681925" y="1057419"/>
                  <a:pt x="584507" y="1057419"/>
                </a:cubicBezTo>
                <a:cubicBezTo>
                  <a:pt x="431422" y="1057419"/>
                  <a:pt x="278337" y="1001766"/>
                  <a:pt x="194836" y="876545"/>
                </a:cubicBezTo>
                <a:cubicBezTo>
                  <a:pt x="153085" y="834805"/>
                  <a:pt x="125252" y="765238"/>
                  <a:pt x="111335" y="681757"/>
                </a:cubicBezTo>
                <a:cubicBezTo>
                  <a:pt x="111335" y="681757"/>
                  <a:pt x="111335" y="681757"/>
                  <a:pt x="0" y="681757"/>
                </a:cubicBezTo>
                <a:cubicBezTo>
                  <a:pt x="0" y="681757"/>
                  <a:pt x="0" y="681757"/>
                  <a:pt x="0" y="570450"/>
                </a:cubicBezTo>
                <a:cubicBezTo>
                  <a:pt x="0" y="570450"/>
                  <a:pt x="0" y="570450"/>
                  <a:pt x="97418" y="570450"/>
                </a:cubicBezTo>
                <a:cubicBezTo>
                  <a:pt x="97418" y="556536"/>
                  <a:pt x="97418" y="542623"/>
                  <a:pt x="97418" y="542623"/>
                </a:cubicBezTo>
                <a:cubicBezTo>
                  <a:pt x="97418" y="528710"/>
                  <a:pt x="97418" y="514796"/>
                  <a:pt x="97418" y="486969"/>
                </a:cubicBezTo>
                <a:cubicBezTo>
                  <a:pt x="97418" y="486969"/>
                  <a:pt x="97418" y="486969"/>
                  <a:pt x="0" y="486969"/>
                </a:cubicBezTo>
                <a:cubicBezTo>
                  <a:pt x="0" y="486969"/>
                  <a:pt x="0" y="486969"/>
                  <a:pt x="0" y="375662"/>
                </a:cubicBezTo>
                <a:cubicBezTo>
                  <a:pt x="0" y="375662"/>
                  <a:pt x="0" y="375662"/>
                  <a:pt x="111335" y="375662"/>
                </a:cubicBezTo>
                <a:cubicBezTo>
                  <a:pt x="125252" y="292182"/>
                  <a:pt x="167002" y="222615"/>
                  <a:pt x="222669" y="166961"/>
                </a:cubicBezTo>
                <a:cubicBezTo>
                  <a:pt x="306171" y="69567"/>
                  <a:pt x="431422" y="0"/>
                  <a:pt x="584507" y="0"/>
                </a:cubicBezTo>
                <a:close/>
              </a:path>
            </a:pathLst>
          </a:custGeom>
          <a:solidFill>
            <a:schemeClr val="bg1"/>
          </a:solidFill>
          <a:ln w="9525">
            <a:noFill/>
          </a:ln>
        </p:spPr>
        <p:txBody>
          <a:bodyPr/>
          <a:p>
            <a:endParaRPr altLang="en-US" lang="zh-CN"/>
          </a:p>
        </p:txBody>
      </p:sp>
      <p:sp>
        <p:nvSpPr>
          <p:cNvPr id="1049589" name="美元 840"/>
          <p:cNvSpPr/>
          <p:nvPr/>
        </p:nvSpPr>
        <p:spPr>
          <a:xfrm>
            <a:off x="5908675" y="3730625"/>
            <a:ext cx="119063" cy="215900"/>
          </a:xfrm>
          <a:custGeom>
            <a:avLst/>
            <a:ahLst/>
            <a:cxnLst>
              <a:cxn ang="0">
                <a:pos x="919178" y="0"/>
              </a:cxn>
              <a:cxn ang="0">
                <a:pos x="1424725" y="0"/>
              </a:cxn>
              <a:cxn ang="0">
                <a:pos x="1424725" y="458621"/>
              </a:cxn>
              <a:cxn ang="0">
                <a:pos x="2206029" y="596210"/>
              </a:cxn>
              <a:cxn ang="0">
                <a:pos x="2022195" y="1192416"/>
              </a:cxn>
              <a:cxn ang="0">
                <a:pos x="1286850" y="1008965"/>
              </a:cxn>
              <a:cxn ang="0">
                <a:pos x="827259" y="1330001"/>
              </a:cxn>
              <a:cxn ang="0">
                <a:pos x="1470685" y="1742761"/>
              </a:cxn>
              <a:cxn ang="0">
                <a:pos x="2343903" y="2751729"/>
              </a:cxn>
              <a:cxn ang="0">
                <a:pos x="1424725" y="3668970"/>
              </a:cxn>
              <a:cxn ang="0">
                <a:pos x="1424725" y="4219314"/>
              </a:cxn>
              <a:cxn ang="0">
                <a:pos x="919178" y="4219314"/>
              </a:cxn>
              <a:cxn ang="0">
                <a:pos x="919178" y="3714831"/>
              </a:cxn>
              <a:cxn ang="0">
                <a:pos x="0" y="3485520"/>
              </a:cxn>
              <a:cxn ang="0">
                <a:pos x="183835" y="2889314"/>
              </a:cxn>
              <a:cxn ang="0">
                <a:pos x="1057058" y="3118622"/>
              </a:cxn>
              <a:cxn ang="0">
                <a:pos x="1562604" y="2797589"/>
              </a:cxn>
              <a:cxn ang="0">
                <a:pos x="1011098" y="2338968"/>
              </a:cxn>
              <a:cxn ang="0">
                <a:pos x="45959" y="1421725"/>
              </a:cxn>
              <a:cxn ang="0">
                <a:pos x="919178" y="458621"/>
              </a:cxn>
              <a:cxn ang="0">
                <a:pos x="919178" y="0"/>
              </a:cxn>
            </a:cxnLst>
            <a:rect l="0" t="0" r="0" b="0"/>
            <a:pathLst>
              <a:path w="709759" h="1280034">
                <a:moveTo>
                  <a:pt x="278337" y="0"/>
                </a:moveTo>
                <a:cubicBezTo>
                  <a:pt x="431422" y="0"/>
                  <a:pt x="431422" y="0"/>
                  <a:pt x="431422" y="0"/>
                </a:cubicBezTo>
                <a:cubicBezTo>
                  <a:pt x="431422" y="139134"/>
                  <a:pt x="431422" y="139134"/>
                  <a:pt x="431422" y="139134"/>
                </a:cubicBezTo>
                <a:cubicBezTo>
                  <a:pt x="542757" y="139134"/>
                  <a:pt x="612342" y="166961"/>
                  <a:pt x="668009" y="180875"/>
                </a:cubicBezTo>
                <a:cubicBezTo>
                  <a:pt x="612342" y="361749"/>
                  <a:pt x="612342" y="361749"/>
                  <a:pt x="612342" y="361749"/>
                </a:cubicBezTo>
                <a:cubicBezTo>
                  <a:pt x="584508" y="347835"/>
                  <a:pt x="501007" y="306095"/>
                  <a:pt x="389672" y="306095"/>
                </a:cubicBezTo>
                <a:cubicBezTo>
                  <a:pt x="292254" y="306095"/>
                  <a:pt x="250503" y="361749"/>
                  <a:pt x="250503" y="403489"/>
                </a:cubicBezTo>
                <a:cubicBezTo>
                  <a:pt x="250503" y="445229"/>
                  <a:pt x="306171" y="486970"/>
                  <a:pt x="445339" y="528710"/>
                </a:cubicBezTo>
                <a:cubicBezTo>
                  <a:pt x="640175" y="598277"/>
                  <a:pt x="709759" y="681757"/>
                  <a:pt x="709759" y="834805"/>
                </a:cubicBezTo>
                <a:cubicBezTo>
                  <a:pt x="709759" y="973939"/>
                  <a:pt x="612342" y="1085246"/>
                  <a:pt x="431422" y="1113073"/>
                </a:cubicBezTo>
                <a:cubicBezTo>
                  <a:pt x="431422" y="1280034"/>
                  <a:pt x="431422" y="1280034"/>
                  <a:pt x="431422" y="1280034"/>
                </a:cubicBezTo>
                <a:cubicBezTo>
                  <a:pt x="278337" y="1280034"/>
                  <a:pt x="278337" y="1280034"/>
                  <a:pt x="278337" y="1280034"/>
                </a:cubicBezTo>
                <a:cubicBezTo>
                  <a:pt x="278337" y="1126986"/>
                  <a:pt x="278337" y="1126986"/>
                  <a:pt x="278337" y="1126986"/>
                </a:cubicBezTo>
                <a:cubicBezTo>
                  <a:pt x="167002" y="1126986"/>
                  <a:pt x="69584" y="1099160"/>
                  <a:pt x="0" y="1057419"/>
                </a:cubicBezTo>
                <a:cubicBezTo>
                  <a:pt x="55667" y="876545"/>
                  <a:pt x="55667" y="876545"/>
                  <a:pt x="55667" y="876545"/>
                </a:cubicBezTo>
                <a:cubicBezTo>
                  <a:pt x="125252" y="918285"/>
                  <a:pt x="208753" y="946112"/>
                  <a:pt x="320088" y="946112"/>
                </a:cubicBezTo>
                <a:cubicBezTo>
                  <a:pt x="403589" y="946112"/>
                  <a:pt x="473173" y="918285"/>
                  <a:pt x="473173" y="848718"/>
                </a:cubicBezTo>
                <a:cubicBezTo>
                  <a:pt x="473173" y="793065"/>
                  <a:pt x="417506" y="751324"/>
                  <a:pt x="306171" y="709584"/>
                </a:cubicBezTo>
                <a:cubicBezTo>
                  <a:pt x="125252" y="653930"/>
                  <a:pt x="13917" y="584363"/>
                  <a:pt x="13917" y="431316"/>
                </a:cubicBezTo>
                <a:cubicBezTo>
                  <a:pt x="13917" y="292182"/>
                  <a:pt x="111335" y="180875"/>
                  <a:pt x="278337" y="139134"/>
                </a:cubicBezTo>
                <a:cubicBezTo>
                  <a:pt x="278337" y="0"/>
                  <a:pt x="278337" y="0"/>
                  <a:pt x="278337" y="0"/>
                </a:cubicBezTo>
                <a:close/>
              </a:path>
            </a:pathLst>
          </a:custGeom>
          <a:solidFill>
            <a:schemeClr val="bg1"/>
          </a:solidFill>
          <a:ln w="9525">
            <a:noFill/>
          </a:ln>
        </p:spPr>
        <p:txBody>
          <a:bodyPr/>
          <a:p>
            <a:endParaRPr altLang="en-US" lang="zh-CN"/>
          </a:p>
        </p:txBody>
      </p:sp>
      <p:sp>
        <p:nvSpPr>
          <p:cNvPr id="1049590" name="人民币 841"/>
          <p:cNvSpPr/>
          <p:nvPr/>
        </p:nvSpPr>
        <p:spPr>
          <a:xfrm>
            <a:off x="736600" y="3730625"/>
            <a:ext cx="207963" cy="215900"/>
          </a:xfrm>
          <a:custGeom>
            <a:avLst/>
            <a:ahLst/>
            <a:cxnLst>
              <a:cxn ang="0">
                <a:pos x="0" y="0"/>
              </a:cxn>
              <a:cxn ang="0">
                <a:pos x="422349" y="0"/>
              </a:cxn>
              <a:cxn ang="0">
                <a:pos x="886933" y="719667"/>
              </a:cxn>
              <a:cxn ang="0">
                <a:pos x="1351517" y="0"/>
              </a:cxn>
              <a:cxn ang="0">
                <a:pos x="1816100" y="0"/>
              </a:cxn>
              <a:cxn ang="0">
                <a:pos x="1224812" y="889000"/>
              </a:cxn>
              <a:cxn ang="0">
                <a:pos x="1773866" y="889000"/>
              </a:cxn>
              <a:cxn ang="0">
                <a:pos x="1773866" y="1058333"/>
              </a:cxn>
              <a:cxn ang="0">
                <a:pos x="1140342" y="1058333"/>
              </a:cxn>
              <a:cxn ang="0">
                <a:pos x="1140342" y="1227667"/>
              </a:cxn>
              <a:cxn ang="0">
                <a:pos x="1773866" y="1227667"/>
              </a:cxn>
              <a:cxn ang="0">
                <a:pos x="1773866" y="1397000"/>
              </a:cxn>
              <a:cxn ang="0">
                <a:pos x="1140342" y="1397000"/>
              </a:cxn>
              <a:cxn ang="0">
                <a:pos x="1140342" y="1905000"/>
              </a:cxn>
              <a:cxn ang="0">
                <a:pos x="675758" y="1905000"/>
              </a:cxn>
              <a:cxn ang="0">
                <a:pos x="675758" y="1397000"/>
              </a:cxn>
              <a:cxn ang="0">
                <a:pos x="126705" y="1397000"/>
              </a:cxn>
              <a:cxn ang="0">
                <a:pos x="126705" y="1227667"/>
              </a:cxn>
              <a:cxn ang="0">
                <a:pos x="675758" y="1227667"/>
              </a:cxn>
              <a:cxn ang="0">
                <a:pos x="675758" y="1058333"/>
              </a:cxn>
              <a:cxn ang="0">
                <a:pos x="126705" y="1058333"/>
              </a:cxn>
              <a:cxn ang="0">
                <a:pos x="126705" y="889000"/>
              </a:cxn>
              <a:cxn ang="0">
                <a:pos x="591288" y="889000"/>
              </a:cxn>
              <a:cxn ang="0">
                <a:pos x="0" y="0"/>
              </a:cxn>
            </a:cxnLst>
            <a:rect l="0" t="0" r="0" b="0"/>
            <a:pathLst>
              <a:path w="2171135" h="2277283">
                <a:moveTo>
                  <a:pt x="0" y="0"/>
                </a:moveTo>
                <a:cubicBezTo>
                  <a:pt x="504915" y="0"/>
                  <a:pt x="504915" y="0"/>
                  <a:pt x="504915" y="0"/>
                </a:cubicBezTo>
                <a:cubicBezTo>
                  <a:pt x="1060322" y="860307"/>
                  <a:pt x="1060322" y="860307"/>
                  <a:pt x="1060322" y="860307"/>
                </a:cubicBezTo>
                <a:cubicBezTo>
                  <a:pt x="1615729" y="0"/>
                  <a:pt x="1615729" y="0"/>
                  <a:pt x="1615729" y="0"/>
                </a:cubicBezTo>
                <a:cubicBezTo>
                  <a:pt x="2171135" y="0"/>
                  <a:pt x="2171135" y="0"/>
                  <a:pt x="2171135" y="0"/>
                </a:cubicBezTo>
                <a:cubicBezTo>
                  <a:pt x="1464254" y="1062732"/>
                  <a:pt x="1464254" y="1062732"/>
                  <a:pt x="1464254" y="1062732"/>
                </a:cubicBezTo>
                <a:cubicBezTo>
                  <a:pt x="2120644" y="1062732"/>
                  <a:pt x="2120644" y="1062732"/>
                  <a:pt x="2120644" y="1062732"/>
                </a:cubicBezTo>
                <a:cubicBezTo>
                  <a:pt x="2120644" y="1265157"/>
                  <a:pt x="2120644" y="1265157"/>
                  <a:pt x="2120644" y="1265157"/>
                </a:cubicBezTo>
                <a:cubicBezTo>
                  <a:pt x="1363271" y="1265157"/>
                  <a:pt x="1363271" y="1265157"/>
                  <a:pt x="1363271" y="1265157"/>
                </a:cubicBezTo>
                <a:cubicBezTo>
                  <a:pt x="1363271" y="1467583"/>
                  <a:pt x="1363271" y="1467583"/>
                  <a:pt x="1363271" y="1467583"/>
                </a:cubicBezTo>
                <a:cubicBezTo>
                  <a:pt x="2120644" y="1467583"/>
                  <a:pt x="2120644" y="1467583"/>
                  <a:pt x="2120644" y="1467583"/>
                </a:cubicBezTo>
                <a:cubicBezTo>
                  <a:pt x="2120644" y="1670008"/>
                  <a:pt x="2120644" y="1670008"/>
                  <a:pt x="2120644" y="1670008"/>
                </a:cubicBezTo>
                <a:cubicBezTo>
                  <a:pt x="1363271" y="1670008"/>
                  <a:pt x="1363271" y="1670008"/>
                  <a:pt x="1363271" y="1670008"/>
                </a:cubicBezTo>
                <a:cubicBezTo>
                  <a:pt x="1363271" y="2277283"/>
                  <a:pt x="1363271" y="2277283"/>
                  <a:pt x="1363271" y="2277283"/>
                </a:cubicBezTo>
                <a:cubicBezTo>
                  <a:pt x="807864" y="2277283"/>
                  <a:pt x="807864" y="2277283"/>
                  <a:pt x="807864" y="2277283"/>
                </a:cubicBezTo>
                <a:cubicBezTo>
                  <a:pt x="807864" y="1670008"/>
                  <a:pt x="807864" y="1670008"/>
                  <a:pt x="807864" y="1670008"/>
                </a:cubicBezTo>
                <a:cubicBezTo>
                  <a:pt x="151475" y="1670008"/>
                  <a:pt x="151475" y="1670008"/>
                  <a:pt x="151475" y="1670008"/>
                </a:cubicBezTo>
                <a:cubicBezTo>
                  <a:pt x="151475" y="1467583"/>
                  <a:pt x="151475" y="1467583"/>
                  <a:pt x="151475" y="1467583"/>
                </a:cubicBezTo>
                <a:cubicBezTo>
                  <a:pt x="807864" y="1467583"/>
                  <a:pt x="807864" y="1467583"/>
                  <a:pt x="807864" y="1467583"/>
                </a:cubicBezTo>
                <a:cubicBezTo>
                  <a:pt x="807864" y="1265157"/>
                  <a:pt x="807864" y="1265157"/>
                  <a:pt x="807864" y="1265157"/>
                </a:cubicBezTo>
                <a:cubicBezTo>
                  <a:pt x="151475" y="1265157"/>
                  <a:pt x="151475" y="1265157"/>
                  <a:pt x="151475" y="1265157"/>
                </a:cubicBezTo>
                <a:cubicBezTo>
                  <a:pt x="151475" y="1062732"/>
                  <a:pt x="151475" y="1062732"/>
                  <a:pt x="151475" y="1062732"/>
                </a:cubicBezTo>
                <a:cubicBezTo>
                  <a:pt x="706881" y="1062732"/>
                  <a:pt x="706881" y="1062732"/>
                  <a:pt x="706881" y="1062732"/>
                </a:cubicBezTo>
                <a:cubicBezTo>
                  <a:pt x="0" y="0"/>
                  <a:pt x="0" y="0"/>
                  <a:pt x="0" y="0"/>
                </a:cubicBezTo>
                <a:close/>
              </a:path>
            </a:pathLst>
          </a:custGeom>
          <a:solidFill>
            <a:schemeClr val="bg1"/>
          </a:solidFill>
          <a:ln w="9525">
            <a:noFill/>
          </a:ln>
        </p:spPr>
        <p:txBody>
          <a:bodyPr/>
          <a:p>
            <a:endParaRPr altLang="en-US" lang="zh-CN"/>
          </a:p>
        </p:txBody>
      </p:sp>
      <p:sp>
        <p:nvSpPr>
          <p:cNvPr id="1049591" name="PSP 842"/>
          <p:cNvSpPr/>
          <p:nvPr/>
        </p:nvSpPr>
        <p:spPr>
          <a:xfrm>
            <a:off x="6696075" y="3730625"/>
            <a:ext cx="217488" cy="107950"/>
          </a:xfrm>
          <a:custGeom>
            <a:av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17" h="108">
                <a:moveTo>
                  <a:pt x="55" y="0"/>
                </a:moveTo>
                <a:cubicBezTo>
                  <a:pt x="163" y="0"/>
                  <a:pt x="163" y="0"/>
                  <a:pt x="163" y="0"/>
                </a:cubicBezTo>
                <a:cubicBezTo>
                  <a:pt x="193" y="0"/>
                  <a:pt x="217" y="24"/>
                  <a:pt x="217" y="54"/>
                </a:cubicBezTo>
                <a:cubicBezTo>
                  <a:pt x="217" y="54"/>
                  <a:pt x="217" y="54"/>
                  <a:pt x="217" y="54"/>
                </a:cubicBezTo>
                <a:cubicBezTo>
                  <a:pt x="217" y="84"/>
                  <a:pt x="193" y="108"/>
                  <a:pt x="163" y="108"/>
                </a:cubicBezTo>
                <a:cubicBezTo>
                  <a:pt x="55" y="108"/>
                  <a:pt x="55" y="108"/>
                  <a:pt x="55" y="108"/>
                </a:cubicBezTo>
                <a:cubicBezTo>
                  <a:pt x="25" y="108"/>
                  <a:pt x="0" y="84"/>
                  <a:pt x="0" y="54"/>
                </a:cubicBezTo>
                <a:cubicBezTo>
                  <a:pt x="0" y="54"/>
                  <a:pt x="0" y="54"/>
                  <a:pt x="0" y="54"/>
                </a:cubicBezTo>
                <a:cubicBezTo>
                  <a:pt x="0" y="24"/>
                  <a:pt x="25" y="0"/>
                  <a:pt x="55" y="0"/>
                </a:cubicBezTo>
                <a:close/>
                <a:moveTo>
                  <a:pt x="9" y="48"/>
                </a:moveTo>
                <a:cubicBezTo>
                  <a:pt x="9" y="60"/>
                  <a:pt x="9" y="60"/>
                  <a:pt x="9" y="60"/>
                </a:cubicBezTo>
                <a:cubicBezTo>
                  <a:pt x="20" y="60"/>
                  <a:pt x="20" y="60"/>
                  <a:pt x="20" y="60"/>
                </a:cubicBezTo>
                <a:cubicBezTo>
                  <a:pt x="26" y="54"/>
                  <a:pt x="26" y="54"/>
                  <a:pt x="26" y="54"/>
                </a:cubicBezTo>
                <a:cubicBezTo>
                  <a:pt x="20" y="48"/>
                  <a:pt x="20" y="48"/>
                  <a:pt x="20" y="48"/>
                </a:cubicBezTo>
                <a:cubicBezTo>
                  <a:pt x="9" y="48"/>
                  <a:pt x="9" y="48"/>
                  <a:pt x="9" y="48"/>
                </a:cubicBezTo>
                <a:close/>
                <a:moveTo>
                  <a:pt x="186" y="54"/>
                </a:moveTo>
                <a:cubicBezTo>
                  <a:pt x="186" y="50"/>
                  <a:pt x="182" y="47"/>
                  <a:pt x="178" y="47"/>
                </a:cubicBezTo>
                <a:cubicBezTo>
                  <a:pt x="174" y="47"/>
                  <a:pt x="170" y="50"/>
                  <a:pt x="170" y="54"/>
                </a:cubicBezTo>
                <a:cubicBezTo>
                  <a:pt x="170" y="59"/>
                  <a:pt x="174" y="62"/>
                  <a:pt x="178" y="62"/>
                </a:cubicBezTo>
                <a:cubicBezTo>
                  <a:pt x="182" y="62"/>
                  <a:pt x="186" y="59"/>
                  <a:pt x="186" y="54"/>
                </a:cubicBezTo>
                <a:close/>
                <a:moveTo>
                  <a:pt x="211" y="54"/>
                </a:moveTo>
                <a:cubicBezTo>
                  <a:pt x="211" y="50"/>
                  <a:pt x="208" y="47"/>
                  <a:pt x="204" y="47"/>
                </a:cubicBezTo>
                <a:cubicBezTo>
                  <a:pt x="199" y="47"/>
                  <a:pt x="196" y="50"/>
                  <a:pt x="196" y="54"/>
                </a:cubicBezTo>
                <a:cubicBezTo>
                  <a:pt x="196" y="59"/>
                  <a:pt x="199" y="62"/>
                  <a:pt x="204" y="62"/>
                </a:cubicBezTo>
                <a:cubicBezTo>
                  <a:pt x="208" y="62"/>
                  <a:pt x="211" y="59"/>
                  <a:pt x="211" y="54"/>
                </a:cubicBezTo>
                <a:close/>
                <a:moveTo>
                  <a:pt x="191" y="60"/>
                </a:moveTo>
                <a:cubicBezTo>
                  <a:pt x="187" y="60"/>
                  <a:pt x="183" y="63"/>
                  <a:pt x="183" y="67"/>
                </a:cubicBezTo>
                <a:cubicBezTo>
                  <a:pt x="183" y="71"/>
                  <a:pt x="187" y="75"/>
                  <a:pt x="191" y="75"/>
                </a:cubicBezTo>
                <a:cubicBezTo>
                  <a:pt x="195" y="75"/>
                  <a:pt x="198" y="71"/>
                  <a:pt x="198" y="67"/>
                </a:cubicBezTo>
                <a:cubicBezTo>
                  <a:pt x="198" y="63"/>
                  <a:pt x="195" y="60"/>
                  <a:pt x="191" y="60"/>
                </a:cubicBezTo>
                <a:close/>
                <a:moveTo>
                  <a:pt x="191" y="34"/>
                </a:moveTo>
                <a:cubicBezTo>
                  <a:pt x="187" y="34"/>
                  <a:pt x="183" y="37"/>
                  <a:pt x="183" y="41"/>
                </a:cubicBezTo>
                <a:cubicBezTo>
                  <a:pt x="183" y="46"/>
                  <a:pt x="187" y="49"/>
                  <a:pt x="191" y="49"/>
                </a:cubicBezTo>
                <a:cubicBezTo>
                  <a:pt x="195" y="49"/>
                  <a:pt x="198" y="46"/>
                  <a:pt x="198" y="41"/>
                </a:cubicBezTo>
                <a:cubicBezTo>
                  <a:pt x="198" y="37"/>
                  <a:pt x="195" y="34"/>
                  <a:pt x="191" y="34"/>
                </a:cubicBezTo>
                <a:close/>
                <a:moveTo>
                  <a:pt x="57" y="17"/>
                </a:moveTo>
                <a:cubicBezTo>
                  <a:pt x="57" y="91"/>
                  <a:pt x="57" y="91"/>
                  <a:pt x="57" y="91"/>
                </a:cubicBezTo>
                <a:cubicBezTo>
                  <a:pt x="163" y="91"/>
                  <a:pt x="163" y="91"/>
                  <a:pt x="163" y="91"/>
                </a:cubicBezTo>
                <a:cubicBezTo>
                  <a:pt x="163" y="17"/>
                  <a:pt x="163" y="17"/>
                  <a:pt x="163" y="17"/>
                </a:cubicBezTo>
                <a:cubicBezTo>
                  <a:pt x="57" y="17"/>
                  <a:pt x="57" y="17"/>
                  <a:pt x="57" y="17"/>
                </a:cubicBezTo>
                <a:close/>
                <a:moveTo>
                  <a:pt x="22" y="75"/>
                </a:moveTo>
                <a:cubicBezTo>
                  <a:pt x="34" y="75"/>
                  <a:pt x="34" y="75"/>
                  <a:pt x="34" y="75"/>
                </a:cubicBezTo>
                <a:cubicBezTo>
                  <a:pt x="34" y="64"/>
                  <a:pt x="34" y="64"/>
                  <a:pt x="34" y="64"/>
                </a:cubicBezTo>
                <a:cubicBezTo>
                  <a:pt x="28" y="58"/>
                  <a:pt x="28" y="58"/>
                  <a:pt x="28" y="58"/>
                </a:cubicBezTo>
                <a:cubicBezTo>
                  <a:pt x="22" y="64"/>
                  <a:pt x="22" y="64"/>
                  <a:pt x="22" y="64"/>
                </a:cubicBezTo>
                <a:cubicBezTo>
                  <a:pt x="22" y="75"/>
                  <a:pt x="22" y="75"/>
                  <a:pt x="22" y="75"/>
                </a:cubicBezTo>
                <a:close/>
                <a:moveTo>
                  <a:pt x="47" y="48"/>
                </a:moveTo>
                <a:cubicBezTo>
                  <a:pt x="36" y="48"/>
                  <a:pt x="36" y="48"/>
                  <a:pt x="36" y="48"/>
                </a:cubicBezTo>
                <a:cubicBezTo>
                  <a:pt x="30" y="54"/>
                  <a:pt x="30" y="54"/>
                  <a:pt x="30" y="54"/>
                </a:cubicBezTo>
                <a:cubicBezTo>
                  <a:pt x="36" y="60"/>
                  <a:pt x="36" y="60"/>
                  <a:pt x="36" y="60"/>
                </a:cubicBezTo>
                <a:cubicBezTo>
                  <a:pt x="47" y="60"/>
                  <a:pt x="47" y="60"/>
                  <a:pt x="47" y="60"/>
                </a:cubicBezTo>
                <a:cubicBezTo>
                  <a:pt x="47" y="48"/>
                  <a:pt x="47" y="48"/>
                  <a:pt x="47" y="48"/>
                </a:cubicBezTo>
                <a:close/>
                <a:moveTo>
                  <a:pt x="34" y="34"/>
                </a:moveTo>
                <a:cubicBezTo>
                  <a:pt x="22" y="34"/>
                  <a:pt x="22" y="34"/>
                  <a:pt x="22" y="34"/>
                </a:cubicBezTo>
                <a:cubicBezTo>
                  <a:pt x="22" y="45"/>
                  <a:pt x="22" y="45"/>
                  <a:pt x="22" y="45"/>
                </a:cubicBezTo>
                <a:cubicBezTo>
                  <a:pt x="28" y="52"/>
                  <a:pt x="28" y="52"/>
                  <a:pt x="28" y="52"/>
                </a:cubicBezTo>
                <a:cubicBezTo>
                  <a:pt x="34" y="45"/>
                  <a:pt x="34" y="45"/>
                  <a:pt x="34" y="45"/>
                </a:cubicBezTo>
                <a:lnTo>
                  <a:pt x="34" y="34"/>
                </a:lnTo>
                <a:close/>
              </a:path>
            </a:pathLst>
          </a:custGeom>
          <a:solidFill>
            <a:schemeClr val="bg1"/>
          </a:solidFill>
          <a:ln w="9525">
            <a:noFill/>
          </a:ln>
        </p:spPr>
        <p:txBody>
          <a:bodyPr/>
          <a:p>
            <a:endParaRPr altLang="en-US" lang="zh-CN"/>
          </a:p>
        </p:txBody>
      </p:sp>
      <p:sp>
        <p:nvSpPr>
          <p:cNvPr id="1049592" name="游戏手柄 843"/>
          <p:cNvSpPr/>
          <p:nvPr/>
        </p:nvSpPr>
        <p:spPr>
          <a:xfrm>
            <a:off x="3114675" y="3730625"/>
            <a:ext cx="212725" cy="165100"/>
          </a:xfrm>
          <a:custGeom>
            <a:av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95" h="150">
                <a:moveTo>
                  <a:pt x="44" y="23"/>
                </a:moveTo>
                <a:cubicBezTo>
                  <a:pt x="56" y="23"/>
                  <a:pt x="68" y="29"/>
                  <a:pt x="74" y="38"/>
                </a:cubicBezTo>
                <a:cubicBezTo>
                  <a:pt x="121" y="38"/>
                  <a:pt x="121" y="38"/>
                  <a:pt x="121" y="38"/>
                </a:cubicBezTo>
                <a:cubicBezTo>
                  <a:pt x="128" y="29"/>
                  <a:pt x="139" y="23"/>
                  <a:pt x="151" y="23"/>
                </a:cubicBezTo>
                <a:cubicBezTo>
                  <a:pt x="172" y="23"/>
                  <a:pt x="189" y="40"/>
                  <a:pt x="189" y="61"/>
                </a:cubicBezTo>
                <a:cubicBezTo>
                  <a:pt x="189" y="65"/>
                  <a:pt x="189" y="69"/>
                  <a:pt x="187" y="73"/>
                </a:cubicBezTo>
                <a:cubicBezTo>
                  <a:pt x="193" y="93"/>
                  <a:pt x="195" y="115"/>
                  <a:pt x="194" y="139"/>
                </a:cubicBezTo>
                <a:cubicBezTo>
                  <a:pt x="185" y="149"/>
                  <a:pt x="175" y="150"/>
                  <a:pt x="165" y="150"/>
                </a:cubicBezTo>
                <a:cubicBezTo>
                  <a:pt x="152" y="134"/>
                  <a:pt x="142" y="116"/>
                  <a:pt x="133" y="95"/>
                </a:cubicBezTo>
                <a:cubicBezTo>
                  <a:pt x="129" y="94"/>
                  <a:pt x="125" y="90"/>
                  <a:pt x="124" y="87"/>
                </a:cubicBezTo>
                <a:cubicBezTo>
                  <a:pt x="72" y="87"/>
                  <a:pt x="72" y="87"/>
                  <a:pt x="72" y="87"/>
                </a:cubicBezTo>
                <a:cubicBezTo>
                  <a:pt x="69" y="92"/>
                  <a:pt x="66" y="94"/>
                  <a:pt x="63" y="95"/>
                </a:cubicBezTo>
                <a:cubicBezTo>
                  <a:pt x="53" y="117"/>
                  <a:pt x="43" y="134"/>
                  <a:pt x="30" y="150"/>
                </a:cubicBezTo>
                <a:cubicBezTo>
                  <a:pt x="20" y="150"/>
                  <a:pt x="11" y="149"/>
                  <a:pt x="1" y="139"/>
                </a:cubicBezTo>
                <a:cubicBezTo>
                  <a:pt x="0" y="115"/>
                  <a:pt x="2" y="93"/>
                  <a:pt x="8" y="73"/>
                </a:cubicBezTo>
                <a:cubicBezTo>
                  <a:pt x="7" y="69"/>
                  <a:pt x="6" y="65"/>
                  <a:pt x="6" y="60"/>
                </a:cubicBezTo>
                <a:cubicBezTo>
                  <a:pt x="6" y="39"/>
                  <a:pt x="23" y="23"/>
                  <a:pt x="44" y="23"/>
                </a:cubicBezTo>
                <a:close/>
                <a:moveTo>
                  <a:pt x="81" y="57"/>
                </a:moveTo>
                <a:cubicBezTo>
                  <a:pt x="81" y="66"/>
                  <a:pt x="81" y="66"/>
                  <a:pt x="81" y="66"/>
                </a:cubicBezTo>
                <a:cubicBezTo>
                  <a:pt x="95" y="66"/>
                  <a:pt x="95" y="66"/>
                  <a:pt x="95" y="66"/>
                </a:cubicBezTo>
                <a:cubicBezTo>
                  <a:pt x="95" y="57"/>
                  <a:pt x="95" y="57"/>
                  <a:pt x="95" y="57"/>
                </a:cubicBezTo>
                <a:cubicBezTo>
                  <a:pt x="81" y="57"/>
                  <a:pt x="81" y="57"/>
                  <a:pt x="81" y="57"/>
                </a:cubicBezTo>
                <a:close/>
                <a:moveTo>
                  <a:pt x="155" y="64"/>
                </a:moveTo>
                <a:cubicBezTo>
                  <a:pt x="151" y="65"/>
                  <a:pt x="148" y="69"/>
                  <a:pt x="149" y="73"/>
                </a:cubicBezTo>
                <a:cubicBezTo>
                  <a:pt x="150" y="78"/>
                  <a:pt x="154" y="80"/>
                  <a:pt x="158" y="79"/>
                </a:cubicBezTo>
                <a:cubicBezTo>
                  <a:pt x="163" y="78"/>
                  <a:pt x="165" y="74"/>
                  <a:pt x="164" y="70"/>
                </a:cubicBezTo>
                <a:cubicBezTo>
                  <a:pt x="163" y="66"/>
                  <a:pt x="159" y="64"/>
                  <a:pt x="155" y="64"/>
                </a:cubicBezTo>
                <a:close/>
                <a:moveTo>
                  <a:pt x="137" y="52"/>
                </a:moveTo>
                <a:cubicBezTo>
                  <a:pt x="133" y="53"/>
                  <a:pt x="131" y="57"/>
                  <a:pt x="132" y="61"/>
                </a:cubicBezTo>
                <a:cubicBezTo>
                  <a:pt x="132" y="65"/>
                  <a:pt x="136" y="68"/>
                  <a:pt x="141" y="67"/>
                </a:cubicBezTo>
                <a:cubicBezTo>
                  <a:pt x="145" y="66"/>
                  <a:pt x="147" y="62"/>
                  <a:pt x="146" y="58"/>
                </a:cubicBezTo>
                <a:cubicBezTo>
                  <a:pt x="145" y="54"/>
                  <a:pt x="141" y="51"/>
                  <a:pt x="137" y="52"/>
                </a:cubicBezTo>
                <a:close/>
                <a:moveTo>
                  <a:pt x="148" y="35"/>
                </a:moveTo>
                <a:cubicBezTo>
                  <a:pt x="144" y="36"/>
                  <a:pt x="141" y="40"/>
                  <a:pt x="142" y="44"/>
                </a:cubicBezTo>
                <a:cubicBezTo>
                  <a:pt x="143" y="48"/>
                  <a:pt x="147" y="51"/>
                  <a:pt x="151" y="50"/>
                </a:cubicBezTo>
                <a:cubicBezTo>
                  <a:pt x="156" y="49"/>
                  <a:pt x="158" y="45"/>
                  <a:pt x="157" y="41"/>
                </a:cubicBezTo>
                <a:cubicBezTo>
                  <a:pt x="156" y="37"/>
                  <a:pt x="152" y="34"/>
                  <a:pt x="148" y="35"/>
                </a:cubicBezTo>
                <a:close/>
                <a:moveTo>
                  <a:pt x="166" y="45"/>
                </a:moveTo>
                <a:cubicBezTo>
                  <a:pt x="162" y="46"/>
                  <a:pt x="159" y="50"/>
                  <a:pt x="160" y="54"/>
                </a:cubicBezTo>
                <a:cubicBezTo>
                  <a:pt x="161" y="58"/>
                  <a:pt x="165" y="61"/>
                  <a:pt x="169" y="60"/>
                </a:cubicBezTo>
                <a:cubicBezTo>
                  <a:pt x="173" y="59"/>
                  <a:pt x="176" y="55"/>
                  <a:pt x="175" y="51"/>
                </a:cubicBezTo>
                <a:cubicBezTo>
                  <a:pt x="174" y="47"/>
                  <a:pt x="170" y="44"/>
                  <a:pt x="166" y="45"/>
                </a:cubicBezTo>
                <a:close/>
                <a:moveTo>
                  <a:pt x="62" y="48"/>
                </a:moveTo>
                <a:cubicBezTo>
                  <a:pt x="49" y="58"/>
                  <a:pt x="49" y="58"/>
                  <a:pt x="49" y="58"/>
                </a:cubicBezTo>
                <a:cubicBezTo>
                  <a:pt x="59" y="71"/>
                  <a:pt x="59" y="71"/>
                  <a:pt x="59" y="71"/>
                </a:cubicBezTo>
                <a:cubicBezTo>
                  <a:pt x="62" y="48"/>
                  <a:pt x="62" y="48"/>
                  <a:pt x="62" y="48"/>
                </a:cubicBezTo>
                <a:close/>
                <a:moveTo>
                  <a:pt x="51" y="77"/>
                </a:moveTo>
                <a:cubicBezTo>
                  <a:pt x="41" y="64"/>
                  <a:pt x="41" y="64"/>
                  <a:pt x="41" y="64"/>
                </a:cubicBezTo>
                <a:cubicBezTo>
                  <a:pt x="28" y="74"/>
                  <a:pt x="28" y="74"/>
                  <a:pt x="28" y="74"/>
                </a:cubicBezTo>
                <a:cubicBezTo>
                  <a:pt x="51" y="77"/>
                  <a:pt x="51" y="77"/>
                  <a:pt x="51" y="77"/>
                </a:cubicBezTo>
                <a:close/>
                <a:moveTo>
                  <a:pt x="22" y="64"/>
                </a:moveTo>
                <a:cubicBezTo>
                  <a:pt x="34" y="55"/>
                  <a:pt x="34" y="55"/>
                  <a:pt x="34" y="55"/>
                </a:cubicBezTo>
                <a:cubicBezTo>
                  <a:pt x="25" y="43"/>
                  <a:pt x="25" y="43"/>
                  <a:pt x="25" y="43"/>
                </a:cubicBezTo>
                <a:cubicBezTo>
                  <a:pt x="22" y="64"/>
                  <a:pt x="22" y="64"/>
                  <a:pt x="22" y="64"/>
                </a:cubicBezTo>
                <a:close/>
                <a:moveTo>
                  <a:pt x="34" y="37"/>
                </a:moveTo>
                <a:cubicBezTo>
                  <a:pt x="43" y="49"/>
                  <a:pt x="43" y="49"/>
                  <a:pt x="43" y="49"/>
                </a:cubicBezTo>
                <a:cubicBezTo>
                  <a:pt x="54" y="40"/>
                  <a:pt x="54" y="40"/>
                  <a:pt x="54" y="40"/>
                </a:cubicBezTo>
                <a:cubicBezTo>
                  <a:pt x="34" y="37"/>
                  <a:pt x="34" y="37"/>
                  <a:pt x="34" y="37"/>
                </a:cubicBezTo>
                <a:close/>
                <a:moveTo>
                  <a:pt x="99" y="57"/>
                </a:moveTo>
                <a:cubicBezTo>
                  <a:pt x="99" y="66"/>
                  <a:pt x="99" y="66"/>
                  <a:pt x="99" y="66"/>
                </a:cubicBezTo>
                <a:cubicBezTo>
                  <a:pt x="113" y="66"/>
                  <a:pt x="113" y="66"/>
                  <a:pt x="113" y="66"/>
                </a:cubicBezTo>
                <a:cubicBezTo>
                  <a:pt x="113" y="57"/>
                  <a:pt x="113" y="57"/>
                  <a:pt x="113" y="57"/>
                </a:cubicBezTo>
                <a:cubicBezTo>
                  <a:pt x="99" y="57"/>
                  <a:pt x="99" y="57"/>
                  <a:pt x="99" y="57"/>
                </a:cubicBezTo>
                <a:close/>
                <a:moveTo>
                  <a:pt x="178" y="6"/>
                </a:moveTo>
                <a:cubicBezTo>
                  <a:pt x="164" y="0"/>
                  <a:pt x="151" y="1"/>
                  <a:pt x="137" y="6"/>
                </a:cubicBezTo>
                <a:cubicBezTo>
                  <a:pt x="137" y="17"/>
                  <a:pt x="137" y="17"/>
                  <a:pt x="137" y="17"/>
                </a:cubicBezTo>
                <a:cubicBezTo>
                  <a:pt x="142" y="16"/>
                  <a:pt x="147" y="15"/>
                  <a:pt x="152" y="15"/>
                </a:cubicBezTo>
                <a:cubicBezTo>
                  <a:pt x="162" y="15"/>
                  <a:pt x="171" y="19"/>
                  <a:pt x="178" y="25"/>
                </a:cubicBezTo>
                <a:cubicBezTo>
                  <a:pt x="178" y="6"/>
                  <a:pt x="178" y="6"/>
                  <a:pt x="178" y="6"/>
                </a:cubicBezTo>
                <a:close/>
                <a:moveTo>
                  <a:pt x="15" y="6"/>
                </a:moveTo>
                <a:cubicBezTo>
                  <a:pt x="15" y="25"/>
                  <a:pt x="15" y="25"/>
                  <a:pt x="15" y="25"/>
                </a:cubicBezTo>
                <a:cubicBezTo>
                  <a:pt x="22" y="19"/>
                  <a:pt x="31" y="15"/>
                  <a:pt x="41" y="15"/>
                </a:cubicBezTo>
                <a:cubicBezTo>
                  <a:pt x="46" y="15"/>
                  <a:pt x="51" y="16"/>
                  <a:pt x="56" y="17"/>
                </a:cubicBezTo>
                <a:cubicBezTo>
                  <a:pt x="56" y="6"/>
                  <a:pt x="56" y="6"/>
                  <a:pt x="56" y="6"/>
                </a:cubicBezTo>
                <a:cubicBezTo>
                  <a:pt x="42" y="1"/>
                  <a:pt x="29" y="0"/>
                  <a:pt x="15" y="6"/>
                </a:cubicBezTo>
                <a:close/>
              </a:path>
            </a:pathLst>
          </a:custGeom>
          <a:solidFill>
            <a:schemeClr val="bg1"/>
          </a:solidFill>
          <a:ln w="9525">
            <a:noFill/>
          </a:ln>
        </p:spPr>
        <p:txBody>
          <a:bodyPr/>
          <a:p>
            <a:endParaRPr altLang="en-US" lang="zh-CN"/>
          </a:p>
        </p:txBody>
      </p:sp>
      <p:sp>
        <p:nvSpPr>
          <p:cNvPr id="1049593" name="网络 860"/>
          <p:cNvSpPr/>
          <p:nvPr/>
        </p:nvSpPr>
        <p:spPr>
          <a:xfrm>
            <a:off x="1644650" y="3267075"/>
            <a:ext cx="209550" cy="200025"/>
          </a:xfrm>
          <a:custGeom>
            <a:avLst/>
            <a:ahLst/>
            <a:rect l="0" t="0" r="0" b="0"/>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lnTo>
                  <a:pt x="953521" y="1355186"/>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lnTo>
                  <a:pt x="953521" y="931303"/>
                </a:ln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lnTo>
                  <a:pt x="900586" y="1702"/>
                </a:lnTo>
                <a:close/>
                <a:moveTo>
                  <a:pt x="953521" y="0"/>
                </a:moveTo>
                <a:lnTo>
                  <a:pt x="981035" y="1330"/>
                </a:lnTo>
                <a:cubicBezTo>
                  <a:pt x="1124068" y="53565"/>
                  <a:pt x="1247786" y="180867"/>
                  <a:pt x="1332000" y="354889"/>
                </a:cubicBezTo>
                <a:cubicBezTo>
                  <a:pt x="1219743" y="403080"/>
                  <a:pt x="1090709" y="429800"/>
                  <a:pt x="953521" y="430954"/>
                </a:cubicBezTo>
                <a:lnTo>
                  <a:pt x="953521" y="0"/>
                </a:lnTo>
                <a:close/>
              </a:path>
            </a:pathLst>
          </a:custGeom>
          <a:solidFill>
            <a:schemeClr val="bg1"/>
          </a:solidFill>
          <a:ln w="9525">
            <a:noFill/>
          </a:ln>
        </p:spPr>
        <p:txBody>
          <a:bodyPr/>
          <a:p>
            <a:endParaRPr altLang="en-US" lang="zh-CN"/>
          </a:p>
        </p:txBody>
      </p:sp>
      <p:sp>
        <p:nvSpPr>
          <p:cNvPr id="1049594" name="信号1 861"/>
          <p:cNvSpPr/>
          <p:nvPr/>
        </p:nvSpPr>
        <p:spPr>
          <a:xfrm>
            <a:off x="2103438" y="3267075"/>
            <a:ext cx="209550" cy="174625"/>
          </a:xfrm>
          <a:custGeom>
            <a:avLst/>
            <a:ahLst/>
            <a:rect l="0" t="0" r="0" b="0"/>
            <a:pathLst>
              <a:path w="1366582" h="1042046">
                <a:moveTo>
                  <a:pt x="37022" y="792087"/>
                </a:moveTo>
                <a:lnTo>
                  <a:pt x="185104" y="792087"/>
                </a:lnTo>
                <a:cubicBezTo>
                  <a:pt x="205551" y="792087"/>
                  <a:pt x="222126" y="808662"/>
                  <a:pt x="222126" y="829109"/>
                </a:cubicBezTo>
                <a:lnTo>
                  <a:pt x="222126" y="1005022"/>
                </a:lnTo>
                <a:cubicBezTo>
                  <a:pt x="222126" y="1025469"/>
                  <a:pt x="205551" y="1042044"/>
                  <a:pt x="185104" y="1042044"/>
                </a:cubicBezTo>
                <a:lnTo>
                  <a:pt x="37022" y="1042044"/>
                </a:lnTo>
                <a:cubicBezTo>
                  <a:pt x="16575" y="1042044"/>
                  <a:pt x="0" y="1025469"/>
                  <a:pt x="0" y="1005022"/>
                </a:cubicBezTo>
                <a:lnTo>
                  <a:pt x="0" y="829109"/>
                </a:lnTo>
                <a:cubicBezTo>
                  <a:pt x="0" y="808662"/>
                  <a:pt x="16575" y="792087"/>
                  <a:pt x="37022" y="792087"/>
                </a:cubicBezTo>
                <a:close/>
                <a:moveTo>
                  <a:pt x="308442" y="614561"/>
                </a:moveTo>
                <a:lnTo>
                  <a:pt x="456524" y="614561"/>
                </a:lnTo>
                <a:cubicBezTo>
                  <a:pt x="476971" y="614561"/>
                  <a:pt x="493546" y="631136"/>
                  <a:pt x="493546" y="651583"/>
                </a:cubicBezTo>
                <a:lnTo>
                  <a:pt x="493546" y="1005023"/>
                </a:lnTo>
                <a:cubicBezTo>
                  <a:pt x="493546" y="1025470"/>
                  <a:pt x="476971" y="1042045"/>
                  <a:pt x="456524" y="1042045"/>
                </a:cubicBezTo>
                <a:lnTo>
                  <a:pt x="308442" y="1042045"/>
                </a:lnTo>
                <a:cubicBezTo>
                  <a:pt x="287995" y="1042045"/>
                  <a:pt x="271420" y="1025470"/>
                  <a:pt x="271420" y="1005023"/>
                </a:cubicBezTo>
                <a:lnTo>
                  <a:pt x="271420" y="651583"/>
                </a:lnTo>
                <a:cubicBezTo>
                  <a:pt x="271420" y="631136"/>
                  <a:pt x="287995" y="614561"/>
                  <a:pt x="308442" y="614561"/>
                </a:cubicBezTo>
                <a:close/>
                <a:moveTo>
                  <a:pt x="583127" y="432047"/>
                </a:moveTo>
                <a:lnTo>
                  <a:pt x="744271" y="432047"/>
                </a:lnTo>
                <a:cubicBezTo>
                  <a:pt x="766521" y="432047"/>
                  <a:pt x="784558" y="450084"/>
                  <a:pt x="784558" y="472334"/>
                </a:cubicBezTo>
                <a:lnTo>
                  <a:pt x="784558" y="1001758"/>
                </a:lnTo>
                <a:cubicBezTo>
                  <a:pt x="784558" y="1024008"/>
                  <a:pt x="766521" y="1042045"/>
                  <a:pt x="744271" y="1042045"/>
                </a:cubicBezTo>
                <a:lnTo>
                  <a:pt x="583127" y="1042045"/>
                </a:lnTo>
                <a:cubicBezTo>
                  <a:pt x="560877" y="1042045"/>
                  <a:pt x="542840" y="1024008"/>
                  <a:pt x="542840" y="1001758"/>
                </a:cubicBezTo>
                <a:lnTo>
                  <a:pt x="542840" y="472334"/>
                </a:lnTo>
                <a:cubicBezTo>
                  <a:pt x="542840" y="450084"/>
                  <a:pt x="560877" y="432047"/>
                  <a:pt x="583127" y="432047"/>
                </a:cubicBezTo>
                <a:close/>
                <a:moveTo>
                  <a:pt x="874139" y="210194"/>
                </a:moveTo>
                <a:lnTo>
                  <a:pt x="1035283" y="210194"/>
                </a:lnTo>
                <a:cubicBezTo>
                  <a:pt x="1057533" y="210194"/>
                  <a:pt x="1075570" y="228231"/>
                  <a:pt x="1075570" y="250481"/>
                </a:cubicBezTo>
                <a:lnTo>
                  <a:pt x="1075570" y="1001758"/>
                </a:lnTo>
                <a:cubicBezTo>
                  <a:pt x="1075570" y="1024008"/>
                  <a:pt x="1057533" y="1042045"/>
                  <a:pt x="1035283" y="1042045"/>
                </a:cubicBezTo>
                <a:lnTo>
                  <a:pt x="874139" y="1042045"/>
                </a:lnTo>
                <a:cubicBezTo>
                  <a:pt x="851889" y="1042045"/>
                  <a:pt x="833852" y="1024008"/>
                  <a:pt x="833852" y="1001758"/>
                </a:cubicBezTo>
                <a:lnTo>
                  <a:pt x="833852" y="250481"/>
                </a:lnTo>
                <a:cubicBezTo>
                  <a:pt x="833852" y="228231"/>
                  <a:pt x="851889" y="210194"/>
                  <a:pt x="874139" y="210194"/>
                </a:cubicBezTo>
                <a:close/>
                <a:moveTo>
                  <a:pt x="1165151" y="0"/>
                </a:moveTo>
                <a:lnTo>
                  <a:pt x="1326295" y="0"/>
                </a:lnTo>
                <a:cubicBezTo>
                  <a:pt x="1348545" y="0"/>
                  <a:pt x="1366582" y="18037"/>
                  <a:pt x="1366582" y="40287"/>
                </a:cubicBezTo>
                <a:lnTo>
                  <a:pt x="1366582" y="1001759"/>
                </a:lnTo>
                <a:cubicBezTo>
                  <a:pt x="1366582" y="1024009"/>
                  <a:pt x="1348545" y="1042046"/>
                  <a:pt x="1326295" y="1042046"/>
                </a:cubicBezTo>
                <a:lnTo>
                  <a:pt x="1165151" y="1042046"/>
                </a:lnTo>
                <a:cubicBezTo>
                  <a:pt x="1142901" y="1042046"/>
                  <a:pt x="1124864" y="1024009"/>
                  <a:pt x="1124864" y="1001759"/>
                </a:cubicBezTo>
                <a:lnTo>
                  <a:pt x="1124864" y="40287"/>
                </a:lnTo>
                <a:cubicBezTo>
                  <a:pt x="1124864" y="18037"/>
                  <a:pt x="1142901" y="0"/>
                  <a:pt x="1165151" y="0"/>
                </a:cubicBezTo>
                <a:close/>
              </a:path>
            </a:pathLst>
          </a:custGeom>
          <a:solidFill>
            <a:schemeClr val="bg1"/>
          </a:solidFill>
          <a:ln w="9525">
            <a:noFill/>
          </a:ln>
        </p:spPr>
        <p:txBody>
          <a:bodyPr/>
          <a:p>
            <a:endParaRPr altLang="en-US" lang="zh-CN"/>
          </a:p>
        </p:txBody>
      </p:sp>
      <p:sp>
        <p:nvSpPr>
          <p:cNvPr id="1049595" name="WIFI2 862"/>
          <p:cNvSpPr/>
          <p:nvPr/>
        </p:nvSpPr>
        <p:spPr>
          <a:xfrm>
            <a:off x="263525" y="3267075"/>
            <a:ext cx="209550" cy="146050"/>
          </a:xfrm>
          <a:custGeom>
            <a:avLst/>
            <a:ahLst/>
            <a:cxnLst>
              <a:cxn ang="0">
                <a:pos x="952500" y="961459"/>
              </a:cxn>
              <a:cxn ang="0">
                <a:pos x="1200669" y="1118743"/>
              </a:cxn>
              <a:cxn ang="0">
                <a:pos x="952500" y="1352550"/>
              </a:cxn>
              <a:cxn ang="0">
                <a:pos x="704327" y="1118743"/>
              </a:cxn>
              <a:cxn ang="0">
                <a:pos x="952500" y="961459"/>
              </a:cxn>
              <a:cxn ang="0">
                <a:pos x="952500" y="620227"/>
              </a:cxn>
              <a:cxn ang="0">
                <a:pos x="1454779" y="879346"/>
              </a:cxn>
              <a:cxn ang="0">
                <a:pos x="1337961" y="989397"/>
              </a:cxn>
              <a:cxn ang="0">
                <a:pos x="952500" y="779734"/>
              </a:cxn>
              <a:cxn ang="0">
                <a:pos x="567035" y="989397"/>
              </a:cxn>
              <a:cxn ang="0">
                <a:pos x="450221" y="879346"/>
              </a:cxn>
              <a:cxn ang="0">
                <a:pos x="952500" y="620227"/>
              </a:cxn>
              <a:cxn ang="0">
                <a:pos x="952496" y="291740"/>
              </a:cxn>
              <a:cxn ang="0">
                <a:pos x="1693224" y="654703"/>
              </a:cxn>
              <a:cxn ang="0">
                <a:pos x="1571198" y="769663"/>
              </a:cxn>
              <a:cxn ang="0">
                <a:pos x="952496" y="459841"/>
              </a:cxn>
              <a:cxn ang="0">
                <a:pos x="333794" y="769659"/>
              </a:cxn>
              <a:cxn ang="0">
                <a:pos x="211771" y="654703"/>
              </a:cxn>
              <a:cxn ang="0">
                <a:pos x="952496" y="291740"/>
              </a:cxn>
              <a:cxn ang="0">
                <a:pos x="952500" y="0"/>
              </a:cxn>
              <a:cxn ang="0">
                <a:pos x="1905000" y="455187"/>
              </a:cxn>
              <a:cxn ang="0">
                <a:pos x="1786759" y="566585"/>
              </a:cxn>
              <a:cxn ang="0">
                <a:pos x="952500" y="162890"/>
              </a:cxn>
              <a:cxn ang="0">
                <a:pos x="118241" y="566585"/>
              </a:cxn>
              <a:cxn ang="0">
                <a:pos x="0" y="455187"/>
              </a:cxn>
              <a:cxn ang="0">
                <a:pos x="952500" y="0"/>
              </a:cxn>
            </a:cxnLst>
            <a:rect l="0" t="0" r="0" b="0"/>
            <a:pathLst>
              <a:path w="472572" h="335351">
                <a:moveTo>
                  <a:pt x="236286" y="238384"/>
                </a:moveTo>
                <a:cubicBezTo>
                  <a:pt x="263564" y="238384"/>
                  <a:pt x="287156" y="254165"/>
                  <a:pt x="297849" y="277381"/>
                </a:cubicBezTo>
                <a:lnTo>
                  <a:pt x="236286" y="335351"/>
                </a:lnTo>
                <a:lnTo>
                  <a:pt x="174722" y="277381"/>
                </a:lnTo>
                <a:cubicBezTo>
                  <a:pt x="185416" y="254165"/>
                  <a:pt x="209008" y="238384"/>
                  <a:pt x="236286" y="238384"/>
                </a:cubicBezTo>
                <a:close/>
                <a:moveTo>
                  <a:pt x="236286" y="153779"/>
                </a:moveTo>
                <a:cubicBezTo>
                  <a:pt x="287723" y="153779"/>
                  <a:pt x="333263" y="179027"/>
                  <a:pt x="360886" y="218025"/>
                </a:cubicBezTo>
                <a:lnTo>
                  <a:pt x="331907" y="245311"/>
                </a:lnTo>
                <a:cubicBezTo>
                  <a:pt x="311651" y="213977"/>
                  <a:pt x="276380" y="193327"/>
                  <a:pt x="236286" y="193327"/>
                </a:cubicBezTo>
                <a:cubicBezTo>
                  <a:pt x="196191" y="193327"/>
                  <a:pt x="160920" y="213977"/>
                  <a:pt x="140664" y="245311"/>
                </a:cubicBezTo>
                <a:lnTo>
                  <a:pt x="111686" y="218025"/>
                </a:lnTo>
                <a:cubicBezTo>
                  <a:pt x="139308" y="179027"/>
                  <a:pt x="184848" y="153779"/>
                  <a:pt x="236286" y="153779"/>
                </a:cubicBezTo>
                <a:close/>
                <a:moveTo>
                  <a:pt x="236285" y="72334"/>
                </a:moveTo>
                <a:cubicBezTo>
                  <a:pt x="311099" y="72334"/>
                  <a:pt x="377756" y="107256"/>
                  <a:pt x="420037" y="162327"/>
                </a:cubicBezTo>
                <a:lnTo>
                  <a:pt x="389766" y="190830"/>
                </a:lnTo>
                <a:cubicBezTo>
                  <a:pt x="354994" y="143968"/>
                  <a:pt x="299138" y="114013"/>
                  <a:pt x="236285" y="114013"/>
                </a:cubicBezTo>
                <a:cubicBezTo>
                  <a:pt x="173433" y="114013"/>
                  <a:pt x="117576" y="143967"/>
                  <a:pt x="82804" y="190829"/>
                </a:cubicBezTo>
                <a:lnTo>
                  <a:pt x="52534" y="162327"/>
                </a:lnTo>
                <a:cubicBezTo>
                  <a:pt x="94815" y="107256"/>
                  <a:pt x="161472" y="72334"/>
                  <a:pt x="236285" y="72334"/>
                </a:cubicBezTo>
                <a:close/>
                <a:moveTo>
                  <a:pt x="236286" y="0"/>
                </a:moveTo>
                <a:cubicBezTo>
                  <a:pt x="331854" y="0"/>
                  <a:pt x="417244" y="43584"/>
                  <a:pt x="472572" y="112859"/>
                </a:cubicBezTo>
                <a:lnTo>
                  <a:pt x="443240" y="140479"/>
                </a:lnTo>
                <a:cubicBezTo>
                  <a:pt x="395198" y="79129"/>
                  <a:pt x="320266" y="40387"/>
                  <a:pt x="236286" y="40387"/>
                </a:cubicBezTo>
                <a:cubicBezTo>
                  <a:pt x="152305" y="40387"/>
                  <a:pt x="77373" y="79129"/>
                  <a:pt x="29332" y="140479"/>
                </a:cubicBezTo>
                <a:lnTo>
                  <a:pt x="0" y="112859"/>
                </a:lnTo>
                <a:cubicBezTo>
                  <a:pt x="55328" y="43584"/>
                  <a:pt x="140717" y="0"/>
                  <a:pt x="236286" y="0"/>
                </a:cubicBezTo>
                <a:close/>
              </a:path>
            </a:pathLst>
          </a:custGeom>
          <a:solidFill>
            <a:schemeClr val="bg1"/>
          </a:solidFill>
          <a:ln w="9525">
            <a:noFill/>
          </a:ln>
        </p:spPr>
        <p:txBody>
          <a:bodyPr/>
          <a:p>
            <a:endParaRPr altLang="en-US" lang="zh-CN"/>
          </a:p>
        </p:txBody>
      </p:sp>
      <p:sp>
        <p:nvSpPr>
          <p:cNvPr id="1049596" name="WIFI3 863"/>
          <p:cNvSpPr/>
          <p:nvPr/>
        </p:nvSpPr>
        <p:spPr>
          <a:xfrm>
            <a:off x="723900" y="3267075"/>
            <a:ext cx="209550" cy="180975"/>
          </a:xfrm>
          <a:custGeom>
            <a:avLst/>
            <a:ahLst/>
            <a:cxnLst>
              <a:cxn ang="0">
                <a:pos x="952500" y="978368"/>
              </a:cxn>
              <a:cxn ang="0">
                <a:pos x="1291888" y="1317859"/>
              </a:cxn>
              <a:cxn ang="0">
                <a:pos x="952500" y="1657350"/>
              </a:cxn>
              <a:cxn ang="0">
                <a:pos x="613112" y="1317859"/>
              </a:cxn>
              <a:cxn ang="0">
                <a:pos x="952500" y="978368"/>
              </a:cxn>
              <a:cxn ang="0">
                <a:pos x="952500" y="482241"/>
              </a:cxn>
              <a:cxn ang="0">
                <a:pos x="1622748" y="781053"/>
              </a:cxn>
              <a:cxn ang="0">
                <a:pos x="1483383" y="978368"/>
              </a:cxn>
              <a:cxn ang="0">
                <a:pos x="952500" y="716411"/>
              </a:cxn>
              <a:cxn ang="0">
                <a:pos x="421617" y="978368"/>
              </a:cxn>
              <a:cxn ang="0">
                <a:pos x="282257" y="781053"/>
              </a:cxn>
              <a:cxn ang="0">
                <a:pos x="952500" y="482241"/>
              </a:cxn>
              <a:cxn ang="0">
                <a:pos x="952500" y="0"/>
              </a:cxn>
              <a:cxn ang="0">
                <a:pos x="1905000" y="381428"/>
              </a:cxn>
              <a:cxn ang="0">
                <a:pos x="1762871" y="582658"/>
              </a:cxn>
              <a:cxn ang="0">
                <a:pos x="952500" y="246784"/>
              </a:cxn>
              <a:cxn ang="0">
                <a:pos x="142129" y="582658"/>
              </a:cxn>
              <a:cxn ang="0">
                <a:pos x="0" y="381432"/>
              </a:cxn>
              <a:cxn ang="0">
                <a:pos x="952500" y="0"/>
              </a:cxn>
            </a:cxnLst>
            <a:rect l="0" t="0" r="0" b="0"/>
            <a:pathLst>
              <a:path w="432042" h="375762">
                <a:moveTo>
                  <a:pt x="216021" y="221820"/>
                </a:moveTo>
                <a:cubicBezTo>
                  <a:pt x="258531" y="221820"/>
                  <a:pt x="292992" y="256281"/>
                  <a:pt x="292992" y="298791"/>
                </a:cubicBezTo>
                <a:cubicBezTo>
                  <a:pt x="292992" y="341301"/>
                  <a:pt x="258531" y="375762"/>
                  <a:pt x="216021" y="375762"/>
                </a:cubicBezTo>
                <a:cubicBezTo>
                  <a:pt x="173511" y="375762"/>
                  <a:pt x="139050" y="341301"/>
                  <a:pt x="139050" y="298791"/>
                </a:cubicBezTo>
                <a:cubicBezTo>
                  <a:pt x="139050" y="256281"/>
                  <a:pt x="173511" y="221820"/>
                  <a:pt x="216021" y="221820"/>
                </a:cubicBezTo>
                <a:close/>
                <a:moveTo>
                  <a:pt x="216021" y="109336"/>
                </a:moveTo>
                <a:cubicBezTo>
                  <a:pt x="276428" y="109336"/>
                  <a:pt x="330776" y="135275"/>
                  <a:pt x="368029" y="177084"/>
                </a:cubicBezTo>
                <a:lnTo>
                  <a:pt x="336422" y="221820"/>
                </a:lnTo>
                <a:cubicBezTo>
                  <a:pt x="308859" y="185511"/>
                  <a:pt x="265135" y="162428"/>
                  <a:pt x="216021" y="162428"/>
                </a:cubicBezTo>
                <a:cubicBezTo>
                  <a:pt x="166906" y="162428"/>
                  <a:pt x="123183" y="185511"/>
                  <a:pt x="95620" y="221820"/>
                </a:cubicBezTo>
                <a:lnTo>
                  <a:pt x="64014" y="177084"/>
                </a:lnTo>
                <a:cubicBezTo>
                  <a:pt x="101266" y="135275"/>
                  <a:pt x="155615" y="109336"/>
                  <a:pt x="216021" y="109336"/>
                </a:cubicBezTo>
                <a:close/>
                <a:moveTo>
                  <a:pt x="216021" y="0"/>
                </a:moveTo>
                <a:cubicBezTo>
                  <a:pt x="299836" y="0"/>
                  <a:pt x="376026" y="32650"/>
                  <a:pt x="432042" y="86479"/>
                </a:cubicBezTo>
                <a:lnTo>
                  <a:pt x="399808" y="132103"/>
                </a:lnTo>
                <a:cubicBezTo>
                  <a:pt x="352782" y="85052"/>
                  <a:pt x="287800" y="55952"/>
                  <a:pt x="216021" y="55952"/>
                </a:cubicBezTo>
                <a:cubicBezTo>
                  <a:pt x="144243" y="55952"/>
                  <a:pt x="79261" y="85053"/>
                  <a:pt x="32234" y="132103"/>
                </a:cubicBezTo>
                <a:lnTo>
                  <a:pt x="0" y="86480"/>
                </a:lnTo>
                <a:cubicBezTo>
                  <a:pt x="56016" y="32650"/>
                  <a:pt x="132206" y="0"/>
                  <a:pt x="216021" y="0"/>
                </a:cubicBezTo>
                <a:close/>
              </a:path>
            </a:pathLst>
          </a:custGeom>
          <a:solidFill>
            <a:schemeClr val="bg1"/>
          </a:solidFill>
          <a:ln w="9525">
            <a:noFill/>
          </a:ln>
        </p:spPr>
        <p:txBody>
          <a:bodyPr/>
          <a:p>
            <a:endParaRPr altLang="en-US" lang="zh-CN"/>
          </a:p>
        </p:txBody>
      </p:sp>
      <p:sp>
        <p:nvSpPr>
          <p:cNvPr id="1049597" name="分享 864"/>
          <p:cNvSpPr/>
          <p:nvPr/>
        </p:nvSpPr>
        <p:spPr>
          <a:xfrm>
            <a:off x="2562225" y="3267075"/>
            <a:ext cx="209550" cy="206375"/>
          </a:xfrm>
          <a:custGeom>
            <a:avLst/>
            <a:ahLst/>
            <a:cxnLst>
              <a:cxn ang="0">
                <a:pos x="1679460" y="542"/>
              </a:cxn>
              <a:cxn ang="0">
                <a:pos x="1772042" y="25941"/>
              </a:cxn>
              <a:cxn ang="0">
                <a:pos x="1879052" y="350531"/>
              </a:cxn>
              <a:cxn ang="0">
                <a:pos x="1554311" y="457492"/>
              </a:cxn>
              <a:cxn ang="0">
                <a:pos x="1474488" y="390415"/>
              </a:cxn>
              <a:cxn ang="0">
                <a:pos x="475755" y="719371"/>
              </a:cxn>
              <a:cxn ang="0">
                <a:pos x="457699" y="785133"/>
              </a:cxn>
              <a:cxn ang="0">
                <a:pos x="442743" y="804144"/>
              </a:cxn>
              <a:cxn ang="0">
                <a:pos x="1110015" y="1420940"/>
              </a:cxn>
              <a:cxn ang="0">
                <a:pos x="1299998" y="1431638"/>
              </a:cxn>
              <a:cxn ang="0">
                <a:pos x="1407003" y="1756227"/>
              </a:cxn>
              <a:cxn ang="0">
                <a:pos x="1082267" y="1863189"/>
              </a:cxn>
              <a:cxn ang="0">
                <a:pos x="970637" y="1555434"/>
              </a:cxn>
              <a:cxn ang="0">
                <a:pos x="273865" y="911367"/>
              </a:cxn>
              <a:cxn ang="0">
                <a:pos x="132963" y="892090"/>
              </a:cxn>
              <a:cxn ang="0">
                <a:pos x="25953" y="567501"/>
              </a:cxn>
              <a:cxn ang="0">
                <a:pos x="350689" y="460539"/>
              </a:cxn>
              <a:cxn ang="0">
                <a:pos x="431983" y="530233"/>
              </a:cxn>
              <a:cxn ang="0">
                <a:pos x="1428311" y="202070"/>
              </a:cxn>
              <a:cxn ang="0">
                <a:pos x="1447306" y="132898"/>
              </a:cxn>
              <a:cxn ang="0">
                <a:pos x="1679460" y="542"/>
              </a:cxn>
            </a:cxnLst>
            <a:rect l="0" t="0" r="0" b="0"/>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solidFill>
            <a:schemeClr val="bg1"/>
          </a:solidFill>
          <a:ln w="9525">
            <a:noFill/>
          </a:ln>
        </p:spPr>
        <p:txBody>
          <a:bodyPr/>
          <a:p>
            <a:endParaRPr altLang="en-US" lang="zh-CN"/>
          </a:p>
        </p:txBody>
      </p:sp>
      <p:sp>
        <p:nvSpPr>
          <p:cNvPr id="1049598" name="主页1 865"/>
          <p:cNvSpPr/>
          <p:nvPr/>
        </p:nvSpPr>
        <p:spPr>
          <a:xfrm>
            <a:off x="3022600" y="3267075"/>
            <a:ext cx="209550" cy="184150"/>
          </a:xfrm>
          <a:custGeom>
            <a:avLst/>
            <a:ahLst/>
            <a:rect l="0" t="0" r="0" b="0"/>
            <a:pathLst>
              <a:path w="1800200" h="1603947">
                <a:moveTo>
                  <a:pt x="900100" y="235795"/>
                </a:moveTo>
                <a:lnTo>
                  <a:pt x="1656184" y="919871"/>
                </a:lnTo>
                <a:lnTo>
                  <a:pt x="1656184" y="1603947"/>
                </a:lnTo>
                <a:lnTo>
                  <a:pt x="1242138" y="1603947"/>
                </a:lnTo>
                <a:lnTo>
                  <a:pt x="1242138" y="919870"/>
                </a:lnTo>
                <a:lnTo>
                  <a:pt x="558062" y="919870"/>
                </a:lnTo>
                <a:lnTo>
                  <a:pt x="558062" y="1603947"/>
                </a:lnTo>
                <a:lnTo>
                  <a:pt x="144016" y="1603947"/>
                </a:lnTo>
                <a:lnTo>
                  <a:pt x="144016" y="919871"/>
                </a:lnTo>
                <a:lnTo>
                  <a:pt x="900100" y="235795"/>
                </a:lnTo>
                <a:close/>
                <a:moveTo>
                  <a:pt x="900100" y="0"/>
                </a:moveTo>
                <a:lnTo>
                  <a:pt x="1310094" y="370947"/>
                </a:lnTo>
                <a:lnTo>
                  <a:pt x="1310094" y="14514"/>
                </a:lnTo>
                <a:lnTo>
                  <a:pt x="1428894" y="14514"/>
                </a:lnTo>
                <a:lnTo>
                  <a:pt x="1428894" y="478433"/>
                </a:lnTo>
                <a:lnTo>
                  <a:pt x="1800200" y="814377"/>
                </a:lnTo>
                <a:lnTo>
                  <a:pt x="1800200" y="988497"/>
                </a:lnTo>
                <a:lnTo>
                  <a:pt x="900100" y="174121"/>
                </a:lnTo>
                <a:lnTo>
                  <a:pt x="0" y="988498"/>
                </a:lnTo>
                <a:lnTo>
                  <a:pt x="0" y="814377"/>
                </a:lnTo>
                <a:lnTo>
                  <a:pt x="900100" y="0"/>
                </a:lnTo>
                <a:close/>
              </a:path>
            </a:pathLst>
          </a:custGeom>
          <a:solidFill>
            <a:schemeClr val="bg1"/>
          </a:solidFill>
          <a:ln w="9525">
            <a:noFill/>
          </a:ln>
        </p:spPr>
        <p:txBody>
          <a:bodyPr/>
          <a:p>
            <a:endParaRPr altLang="en-US" lang="zh-CN"/>
          </a:p>
        </p:txBody>
      </p:sp>
      <p:sp>
        <p:nvSpPr>
          <p:cNvPr id="1049599" name="购物车1 866"/>
          <p:cNvSpPr/>
          <p:nvPr/>
        </p:nvSpPr>
        <p:spPr>
          <a:xfrm>
            <a:off x="1184275" y="3267075"/>
            <a:ext cx="211138" cy="171450"/>
          </a:xfrm>
          <a:custGeom>
            <a:avLst/>
            <a:ahLst/>
            <a:rect l="0" t="0" r="0" b="0"/>
            <a:pathLst>
              <a:path w="2100462" h="1726264">
                <a:moveTo>
                  <a:pt x="1169148" y="1434056"/>
                </a:moveTo>
                <a:cubicBezTo>
                  <a:pt x="1249839" y="1434056"/>
                  <a:pt x="1315252" y="1499469"/>
                  <a:pt x="1315252" y="1580160"/>
                </a:cubicBezTo>
                <a:cubicBezTo>
                  <a:pt x="1315252" y="1660851"/>
                  <a:pt x="1249839" y="1726264"/>
                  <a:pt x="1169148" y="1726264"/>
                </a:cubicBezTo>
                <a:cubicBezTo>
                  <a:pt x="1088457" y="1726264"/>
                  <a:pt x="1023044" y="1660851"/>
                  <a:pt x="1023044" y="1580160"/>
                </a:cubicBezTo>
                <a:cubicBezTo>
                  <a:pt x="1023044" y="1499469"/>
                  <a:pt x="1088457" y="1434056"/>
                  <a:pt x="1169148" y="1434056"/>
                </a:cubicBezTo>
                <a:close/>
                <a:moveTo>
                  <a:pt x="561082" y="1434056"/>
                </a:moveTo>
                <a:cubicBezTo>
                  <a:pt x="641773" y="1434056"/>
                  <a:pt x="707186" y="1499469"/>
                  <a:pt x="707186" y="1580160"/>
                </a:cubicBezTo>
                <a:cubicBezTo>
                  <a:pt x="707186" y="1660851"/>
                  <a:pt x="641773" y="1726264"/>
                  <a:pt x="561082" y="1726264"/>
                </a:cubicBezTo>
                <a:cubicBezTo>
                  <a:pt x="480391" y="1726264"/>
                  <a:pt x="414978" y="1660851"/>
                  <a:pt x="414978" y="1580160"/>
                </a:cubicBezTo>
                <a:cubicBezTo>
                  <a:pt x="414978" y="1499469"/>
                  <a:pt x="480391" y="1434056"/>
                  <a:pt x="561082" y="1434056"/>
                </a:cubicBezTo>
                <a:close/>
                <a:moveTo>
                  <a:pt x="1382881" y="785189"/>
                </a:moveTo>
                <a:cubicBezTo>
                  <a:pt x="1348673" y="785189"/>
                  <a:pt x="1320942" y="812920"/>
                  <a:pt x="1320942" y="847128"/>
                </a:cubicBezTo>
                <a:cubicBezTo>
                  <a:pt x="1320942" y="881336"/>
                  <a:pt x="1348673" y="909067"/>
                  <a:pt x="1382881" y="909067"/>
                </a:cubicBezTo>
                <a:cubicBezTo>
                  <a:pt x="1417089" y="909067"/>
                  <a:pt x="1444820" y="881336"/>
                  <a:pt x="1444820" y="847128"/>
                </a:cubicBezTo>
                <a:cubicBezTo>
                  <a:pt x="1444820" y="812920"/>
                  <a:pt x="1417089" y="785189"/>
                  <a:pt x="1382881" y="785189"/>
                </a:cubicBezTo>
                <a:close/>
                <a:moveTo>
                  <a:pt x="1210442" y="785189"/>
                </a:moveTo>
                <a:cubicBezTo>
                  <a:pt x="1176234" y="785189"/>
                  <a:pt x="1148503" y="812920"/>
                  <a:pt x="1148503" y="847128"/>
                </a:cubicBezTo>
                <a:cubicBezTo>
                  <a:pt x="1148503" y="881336"/>
                  <a:pt x="1176234" y="909067"/>
                  <a:pt x="1210442" y="909067"/>
                </a:cubicBezTo>
                <a:cubicBezTo>
                  <a:pt x="1244650" y="909067"/>
                  <a:pt x="1272381" y="881336"/>
                  <a:pt x="1272381" y="847128"/>
                </a:cubicBezTo>
                <a:cubicBezTo>
                  <a:pt x="1272381" y="812920"/>
                  <a:pt x="1244650" y="785189"/>
                  <a:pt x="1210442" y="785189"/>
                </a:cubicBezTo>
                <a:close/>
                <a:moveTo>
                  <a:pt x="1038003" y="785189"/>
                </a:moveTo>
                <a:cubicBezTo>
                  <a:pt x="1003795" y="785189"/>
                  <a:pt x="976064" y="812920"/>
                  <a:pt x="976064" y="847128"/>
                </a:cubicBezTo>
                <a:cubicBezTo>
                  <a:pt x="976064" y="881336"/>
                  <a:pt x="1003795" y="909067"/>
                  <a:pt x="1038003" y="909067"/>
                </a:cubicBezTo>
                <a:cubicBezTo>
                  <a:pt x="1072211" y="909067"/>
                  <a:pt x="1099942" y="881336"/>
                  <a:pt x="1099942" y="847128"/>
                </a:cubicBezTo>
                <a:cubicBezTo>
                  <a:pt x="1099942" y="812920"/>
                  <a:pt x="1072211" y="785189"/>
                  <a:pt x="1038003" y="785189"/>
                </a:cubicBezTo>
                <a:close/>
                <a:moveTo>
                  <a:pt x="865564" y="785189"/>
                </a:moveTo>
                <a:cubicBezTo>
                  <a:pt x="831356" y="785189"/>
                  <a:pt x="803625" y="812920"/>
                  <a:pt x="803625" y="847128"/>
                </a:cubicBezTo>
                <a:cubicBezTo>
                  <a:pt x="803625" y="881336"/>
                  <a:pt x="831356" y="909067"/>
                  <a:pt x="865564" y="909067"/>
                </a:cubicBezTo>
                <a:cubicBezTo>
                  <a:pt x="899772" y="909067"/>
                  <a:pt x="927503" y="881336"/>
                  <a:pt x="927503" y="847128"/>
                </a:cubicBezTo>
                <a:cubicBezTo>
                  <a:pt x="927503" y="812920"/>
                  <a:pt x="899772" y="785189"/>
                  <a:pt x="865564" y="785189"/>
                </a:cubicBezTo>
                <a:close/>
                <a:moveTo>
                  <a:pt x="693125" y="785189"/>
                </a:moveTo>
                <a:cubicBezTo>
                  <a:pt x="658917" y="785189"/>
                  <a:pt x="631186" y="812920"/>
                  <a:pt x="631186" y="847128"/>
                </a:cubicBezTo>
                <a:cubicBezTo>
                  <a:pt x="631186" y="881336"/>
                  <a:pt x="658917" y="909067"/>
                  <a:pt x="693125" y="909067"/>
                </a:cubicBezTo>
                <a:cubicBezTo>
                  <a:pt x="727333" y="909067"/>
                  <a:pt x="755064" y="881336"/>
                  <a:pt x="755064" y="847128"/>
                </a:cubicBezTo>
                <a:cubicBezTo>
                  <a:pt x="755064" y="812920"/>
                  <a:pt x="727333" y="785189"/>
                  <a:pt x="693125" y="785189"/>
                </a:cubicBezTo>
                <a:close/>
                <a:moveTo>
                  <a:pt x="520686" y="785189"/>
                </a:moveTo>
                <a:cubicBezTo>
                  <a:pt x="486478" y="785189"/>
                  <a:pt x="458747" y="812920"/>
                  <a:pt x="458747" y="847128"/>
                </a:cubicBezTo>
                <a:cubicBezTo>
                  <a:pt x="458747" y="881336"/>
                  <a:pt x="486478" y="909067"/>
                  <a:pt x="520686" y="909067"/>
                </a:cubicBezTo>
                <a:cubicBezTo>
                  <a:pt x="554894" y="909067"/>
                  <a:pt x="582625" y="881336"/>
                  <a:pt x="582625" y="847128"/>
                </a:cubicBezTo>
                <a:cubicBezTo>
                  <a:pt x="582625" y="812920"/>
                  <a:pt x="554894" y="785189"/>
                  <a:pt x="520686" y="785189"/>
                </a:cubicBezTo>
                <a:close/>
                <a:moveTo>
                  <a:pt x="348247" y="785189"/>
                </a:moveTo>
                <a:cubicBezTo>
                  <a:pt x="314039" y="785189"/>
                  <a:pt x="286308" y="812920"/>
                  <a:pt x="286308" y="847128"/>
                </a:cubicBezTo>
                <a:cubicBezTo>
                  <a:pt x="286308" y="881336"/>
                  <a:pt x="314039" y="909067"/>
                  <a:pt x="348247" y="909067"/>
                </a:cubicBezTo>
                <a:cubicBezTo>
                  <a:pt x="382455" y="909067"/>
                  <a:pt x="410186" y="881336"/>
                  <a:pt x="410186" y="847128"/>
                </a:cubicBezTo>
                <a:cubicBezTo>
                  <a:pt x="410186" y="812920"/>
                  <a:pt x="382455" y="785189"/>
                  <a:pt x="348247" y="785189"/>
                </a:cubicBezTo>
                <a:close/>
                <a:moveTo>
                  <a:pt x="1382881" y="525228"/>
                </a:moveTo>
                <a:cubicBezTo>
                  <a:pt x="1348673" y="525228"/>
                  <a:pt x="1320942" y="552959"/>
                  <a:pt x="1320942" y="587167"/>
                </a:cubicBezTo>
                <a:cubicBezTo>
                  <a:pt x="1320942" y="621375"/>
                  <a:pt x="1348673" y="649106"/>
                  <a:pt x="1382881" y="649106"/>
                </a:cubicBezTo>
                <a:cubicBezTo>
                  <a:pt x="1417089" y="649106"/>
                  <a:pt x="1444820" y="621375"/>
                  <a:pt x="1444820" y="587167"/>
                </a:cubicBezTo>
                <a:cubicBezTo>
                  <a:pt x="1444820" y="552959"/>
                  <a:pt x="1417089" y="525228"/>
                  <a:pt x="1382881" y="525228"/>
                </a:cubicBezTo>
                <a:close/>
                <a:moveTo>
                  <a:pt x="1210442" y="525228"/>
                </a:moveTo>
                <a:cubicBezTo>
                  <a:pt x="1176234" y="525228"/>
                  <a:pt x="1148503" y="552959"/>
                  <a:pt x="1148503" y="587167"/>
                </a:cubicBezTo>
                <a:cubicBezTo>
                  <a:pt x="1148503" y="621375"/>
                  <a:pt x="1176234" y="649106"/>
                  <a:pt x="1210442" y="649106"/>
                </a:cubicBezTo>
                <a:cubicBezTo>
                  <a:pt x="1244650" y="649106"/>
                  <a:pt x="1272381" y="621375"/>
                  <a:pt x="1272381" y="587167"/>
                </a:cubicBezTo>
                <a:cubicBezTo>
                  <a:pt x="1272381" y="552959"/>
                  <a:pt x="1244650" y="525228"/>
                  <a:pt x="1210442" y="525228"/>
                </a:cubicBezTo>
                <a:close/>
                <a:moveTo>
                  <a:pt x="1038003" y="525228"/>
                </a:moveTo>
                <a:cubicBezTo>
                  <a:pt x="1003795" y="525228"/>
                  <a:pt x="976064" y="552959"/>
                  <a:pt x="976064" y="587167"/>
                </a:cubicBezTo>
                <a:cubicBezTo>
                  <a:pt x="976064" y="621375"/>
                  <a:pt x="1003795" y="649106"/>
                  <a:pt x="1038003" y="649106"/>
                </a:cubicBezTo>
                <a:cubicBezTo>
                  <a:pt x="1072211" y="649106"/>
                  <a:pt x="1099942" y="621375"/>
                  <a:pt x="1099942" y="587167"/>
                </a:cubicBezTo>
                <a:cubicBezTo>
                  <a:pt x="1099942" y="552959"/>
                  <a:pt x="1072211" y="525228"/>
                  <a:pt x="1038003" y="525228"/>
                </a:cubicBezTo>
                <a:close/>
                <a:moveTo>
                  <a:pt x="865564" y="525228"/>
                </a:moveTo>
                <a:cubicBezTo>
                  <a:pt x="831356" y="525228"/>
                  <a:pt x="803625" y="552959"/>
                  <a:pt x="803625" y="587167"/>
                </a:cubicBezTo>
                <a:cubicBezTo>
                  <a:pt x="803625" y="621375"/>
                  <a:pt x="831356" y="649106"/>
                  <a:pt x="865564" y="649106"/>
                </a:cubicBezTo>
                <a:cubicBezTo>
                  <a:pt x="899772" y="649106"/>
                  <a:pt x="927503" y="621375"/>
                  <a:pt x="927503" y="587167"/>
                </a:cubicBezTo>
                <a:cubicBezTo>
                  <a:pt x="927503" y="552959"/>
                  <a:pt x="899772" y="525228"/>
                  <a:pt x="865564" y="525228"/>
                </a:cubicBezTo>
                <a:close/>
                <a:moveTo>
                  <a:pt x="693125" y="525228"/>
                </a:moveTo>
                <a:cubicBezTo>
                  <a:pt x="658917" y="525228"/>
                  <a:pt x="631186" y="552959"/>
                  <a:pt x="631186" y="587167"/>
                </a:cubicBezTo>
                <a:cubicBezTo>
                  <a:pt x="631186" y="621375"/>
                  <a:pt x="658917" y="649106"/>
                  <a:pt x="693125" y="649106"/>
                </a:cubicBezTo>
                <a:cubicBezTo>
                  <a:pt x="727333" y="649106"/>
                  <a:pt x="755064" y="621375"/>
                  <a:pt x="755064" y="587167"/>
                </a:cubicBezTo>
                <a:cubicBezTo>
                  <a:pt x="755064" y="552959"/>
                  <a:pt x="727333" y="525228"/>
                  <a:pt x="693125" y="525228"/>
                </a:cubicBezTo>
                <a:close/>
                <a:moveTo>
                  <a:pt x="520686" y="525228"/>
                </a:moveTo>
                <a:cubicBezTo>
                  <a:pt x="486478" y="525228"/>
                  <a:pt x="458747" y="552959"/>
                  <a:pt x="458747" y="587167"/>
                </a:cubicBezTo>
                <a:cubicBezTo>
                  <a:pt x="458747" y="621375"/>
                  <a:pt x="486478" y="649106"/>
                  <a:pt x="520686" y="649106"/>
                </a:cubicBezTo>
                <a:cubicBezTo>
                  <a:pt x="554894" y="649106"/>
                  <a:pt x="582625" y="621375"/>
                  <a:pt x="582625" y="587167"/>
                </a:cubicBezTo>
                <a:cubicBezTo>
                  <a:pt x="582625" y="552959"/>
                  <a:pt x="554894" y="525228"/>
                  <a:pt x="520686" y="525228"/>
                </a:cubicBezTo>
                <a:close/>
                <a:moveTo>
                  <a:pt x="348247" y="525228"/>
                </a:moveTo>
                <a:cubicBezTo>
                  <a:pt x="314039" y="525228"/>
                  <a:pt x="286308" y="552959"/>
                  <a:pt x="286308" y="587167"/>
                </a:cubicBezTo>
                <a:cubicBezTo>
                  <a:pt x="286308" y="621375"/>
                  <a:pt x="314039" y="649106"/>
                  <a:pt x="348247" y="649106"/>
                </a:cubicBezTo>
                <a:cubicBezTo>
                  <a:pt x="382455" y="649106"/>
                  <a:pt x="410186" y="621375"/>
                  <a:pt x="410186" y="587167"/>
                </a:cubicBezTo>
                <a:cubicBezTo>
                  <a:pt x="410186" y="552959"/>
                  <a:pt x="382455" y="525228"/>
                  <a:pt x="348247" y="525228"/>
                </a:cubicBezTo>
                <a:close/>
                <a:moveTo>
                  <a:pt x="1682783" y="0"/>
                </a:moveTo>
                <a:lnTo>
                  <a:pt x="1683253" y="0"/>
                </a:lnTo>
                <a:lnTo>
                  <a:pt x="1792389" y="0"/>
                </a:lnTo>
                <a:lnTo>
                  <a:pt x="2100462" y="0"/>
                </a:lnTo>
                <a:lnTo>
                  <a:pt x="2100462" y="93967"/>
                </a:lnTo>
                <a:lnTo>
                  <a:pt x="1768897" y="93967"/>
                </a:lnTo>
                <a:lnTo>
                  <a:pt x="1660768" y="526483"/>
                </a:lnTo>
                <a:lnTo>
                  <a:pt x="1506783" y="1221203"/>
                </a:lnTo>
                <a:lnTo>
                  <a:pt x="1399131" y="1221203"/>
                </a:lnTo>
                <a:lnTo>
                  <a:pt x="1352302" y="1408516"/>
                </a:lnTo>
                <a:lnTo>
                  <a:pt x="1250787" y="1408516"/>
                </a:lnTo>
                <a:lnTo>
                  <a:pt x="1243167" y="1408516"/>
                </a:lnTo>
                <a:lnTo>
                  <a:pt x="299178" y="1408516"/>
                </a:lnTo>
                <a:lnTo>
                  <a:pt x="276953" y="1319616"/>
                </a:lnTo>
                <a:lnTo>
                  <a:pt x="1265392" y="1319616"/>
                </a:lnTo>
                <a:lnTo>
                  <a:pt x="1289995" y="1221203"/>
                </a:lnTo>
                <a:lnTo>
                  <a:pt x="223448" y="1221203"/>
                </a:lnTo>
                <a:lnTo>
                  <a:pt x="0" y="213091"/>
                </a:lnTo>
                <a:lnTo>
                  <a:pt x="1629980" y="213091"/>
                </a:lnTo>
                <a:lnTo>
                  <a:pt x="1682783" y="1879"/>
                </a:lnTo>
                <a:lnTo>
                  <a:pt x="1682783" y="0"/>
                </a:lnTo>
                <a:close/>
              </a:path>
            </a:pathLst>
          </a:custGeom>
          <a:solidFill>
            <a:schemeClr val="bg1"/>
          </a:solidFill>
          <a:ln w="9525">
            <a:noFill/>
          </a:ln>
        </p:spPr>
        <p:txBody>
          <a:bodyPr/>
          <a:p>
            <a:endParaRPr altLang="en-US" lang="zh-CN"/>
          </a:p>
        </p:txBody>
      </p:sp>
      <p:sp>
        <p:nvSpPr>
          <p:cNvPr id="1049600" name="购物车2 867"/>
          <p:cNvSpPr/>
          <p:nvPr/>
        </p:nvSpPr>
        <p:spPr>
          <a:xfrm>
            <a:off x="3481388" y="3267075"/>
            <a:ext cx="211137" cy="168275"/>
          </a:xfrm>
          <a:custGeom>
            <a:avLst/>
            <a:ahLst/>
            <a:rect l="0" t="0" r="0" b="0"/>
            <a:pathLst>
              <a:path w="2017634" h="1640262">
                <a:moveTo>
                  <a:pt x="1178908" y="1348054"/>
                </a:moveTo>
                <a:cubicBezTo>
                  <a:pt x="1259599" y="1348054"/>
                  <a:pt x="1325012" y="1413467"/>
                  <a:pt x="1325012" y="1494158"/>
                </a:cubicBezTo>
                <a:cubicBezTo>
                  <a:pt x="1325012" y="1574849"/>
                  <a:pt x="1259599" y="1640262"/>
                  <a:pt x="1178908" y="1640262"/>
                </a:cubicBezTo>
                <a:cubicBezTo>
                  <a:pt x="1098217" y="1640262"/>
                  <a:pt x="1032804" y="1574849"/>
                  <a:pt x="1032804" y="1494158"/>
                </a:cubicBezTo>
                <a:cubicBezTo>
                  <a:pt x="1032804" y="1413467"/>
                  <a:pt x="1098217" y="1348054"/>
                  <a:pt x="1178908" y="1348054"/>
                </a:cubicBezTo>
                <a:close/>
                <a:moveTo>
                  <a:pt x="570842" y="1348054"/>
                </a:moveTo>
                <a:cubicBezTo>
                  <a:pt x="651533" y="1348054"/>
                  <a:pt x="716946" y="1413467"/>
                  <a:pt x="716946" y="1494158"/>
                </a:cubicBezTo>
                <a:cubicBezTo>
                  <a:pt x="716946" y="1574849"/>
                  <a:pt x="651533" y="1640262"/>
                  <a:pt x="570842" y="1640262"/>
                </a:cubicBezTo>
                <a:cubicBezTo>
                  <a:pt x="490151" y="1640262"/>
                  <a:pt x="424738" y="1574849"/>
                  <a:pt x="424738" y="1494158"/>
                </a:cubicBezTo>
                <a:cubicBezTo>
                  <a:pt x="424738" y="1413467"/>
                  <a:pt x="490151" y="1348054"/>
                  <a:pt x="570842" y="1348054"/>
                </a:cubicBezTo>
                <a:close/>
                <a:moveTo>
                  <a:pt x="1149312" y="999708"/>
                </a:moveTo>
                <a:lnTo>
                  <a:pt x="1149312" y="1250720"/>
                </a:lnTo>
                <a:lnTo>
                  <a:pt x="1418800" y="1250720"/>
                </a:lnTo>
                <a:lnTo>
                  <a:pt x="1481553" y="999708"/>
                </a:lnTo>
                <a:lnTo>
                  <a:pt x="1149312" y="999708"/>
                </a:lnTo>
                <a:close/>
                <a:moveTo>
                  <a:pt x="649034" y="999708"/>
                </a:moveTo>
                <a:lnTo>
                  <a:pt x="649034" y="1250720"/>
                </a:lnTo>
                <a:lnTo>
                  <a:pt x="1084512" y="1250720"/>
                </a:lnTo>
                <a:lnTo>
                  <a:pt x="1084512" y="999708"/>
                </a:lnTo>
                <a:lnTo>
                  <a:pt x="649034" y="999708"/>
                </a:lnTo>
                <a:close/>
                <a:moveTo>
                  <a:pt x="248677" y="999708"/>
                </a:moveTo>
                <a:lnTo>
                  <a:pt x="311430" y="1250720"/>
                </a:lnTo>
                <a:lnTo>
                  <a:pt x="584234" y="1250720"/>
                </a:lnTo>
                <a:lnTo>
                  <a:pt x="584234" y="999708"/>
                </a:lnTo>
                <a:lnTo>
                  <a:pt x="248677" y="999708"/>
                </a:lnTo>
                <a:close/>
                <a:moveTo>
                  <a:pt x="1149312" y="685271"/>
                </a:moveTo>
                <a:lnTo>
                  <a:pt x="1149312" y="934908"/>
                </a:lnTo>
                <a:lnTo>
                  <a:pt x="1497753" y="934908"/>
                </a:lnTo>
                <a:lnTo>
                  <a:pt x="1560162" y="685271"/>
                </a:lnTo>
                <a:lnTo>
                  <a:pt x="1149312" y="685271"/>
                </a:lnTo>
                <a:close/>
                <a:moveTo>
                  <a:pt x="649034" y="685271"/>
                </a:moveTo>
                <a:lnTo>
                  <a:pt x="649034" y="934908"/>
                </a:lnTo>
                <a:lnTo>
                  <a:pt x="1084512" y="934908"/>
                </a:lnTo>
                <a:lnTo>
                  <a:pt x="1084512" y="685271"/>
                </a:lnTo>
                <a:lnTo>
                  <a:pt x="649034" y="685271"/>
                </a:lnTo>
                <a:close/>
                <a:moveTo>
                  <a:pt x="170068" y="685271"/>
                </a:moveTo>
                <a:lnTo>
                  <a:pt x="232477" y="934908"/>
                </a:lnTo>
                <a:lnTo>
                  <a:pt x="584234" y="934908"/>
                </a:lnTo>
                <a:lnTo>
                  <a:pt x="584234" y="685271"/>
                </a:lnTo>
                <a:lnTo>
                  <a:pt x="170068" y="685271"/>
                </a:lnTo>
                <a:close/>
                <a:moveTo>
                  <a:pt x="1149312" y="369459"/>
                </a:moveTo>
                <a:lnTo>
                  <a:pt x="1149312" y="620471"/>
                </a:lnTo>
                <a:lnTo>
                  <a:pt x="1576362" y="620471"/>
                </a:lnTo>
                <a:lnTo>
                  <a:pt x="1578463" y="612068"/>
                </a:lnTo>
                <a:lnTo>
                  <a:pt x="1576909" y="612068"/>
                </a:lnTo>
                <a:lnTo>
                  <a:pt x="1637562" y="369459"/>
                </a:lnTo>
                <a:lnTo>
                  <a:pt x="1149312" y="369459"/>
                </a:lnTo>
                <a:close/>
                <a:moveTo>
                  <a:pt x="649034" y="369459"/>
                </a:moveTo>
                <a:lnTo>
                  <a:pt x="649034" y="620471"/>
                </a:lnTo>
                <a:lnTo>
                  <a:pt x="1084512" y="620471"/>
                </a:lnTo>
                <a:lnTo>
                  <a:pt x="1084512" y="369459"/>
                </a:lnTo>
                <a:lnTo>
                  <a:pt x="649034" y="369459"/>
                </a:lnTo>
                <a:close/>
                <a:moveTo>
                  <a:pt x="91115" y="369459"/>
                </a:moveTo>
                <a:lnTo>
                  <a:pt x="154875" y="624499"/>
                </a:lnTo>
                <a:lnTo>
                  <a:pt x="154875" y="620471"/>
                </a:lnTo>
                <a:lnTo>
                  <a:pt x="584234" y="620471"/>
                </a:lnTo>
                <a:lnTo>
                  <a:pt x="584234" y="369459"/>
                </a:lnTo>
                <a:lnTo>
                  <a:pt x="91115" y="369459"/>
                </a:lnTo>
                <a:close/>
                <a:moveTo>
                  <a:pt x="1729602" y="0"/>
                </a:moveTo>
                <a:lnTo>
                  <a:pt x="1729926" y="0"/>
                </a:lnTo>
                <a:lnTo>
                  <a:pt x="1805186" y="0"/>
                </a:lnTo>
                <a:lnTo>
                  <a:pt x="2017634" y="0"/>
                </a:lnTo>
                <a:lnTo>
                  <a:pt x="2017634" y="64800"/>
                </a:lnTo>
                <a:lnTo>
                  <a:pt x="1788986" y="64800"/>
                </a:lnTo>
                <a:lnTo>
                  <a:pt x="1728678" y="306034"/>
                </a:lnTo>
                <a:lnTo>
                  <a:pt x="1730231" y="306034"/>
                </a:lnTo>
                <a:lnTo>
                  <a:pt x="1478203" y="1314146"/>
                </a:lnTo>
                <a:lnTo>
                  <a:pt x="252028" y="1314146"/>
                </a:lnTo>
                <a:lnTo>
                  <a:pt x="0" y="306034"/>
                </a:lnTo>
                <a:lnTo>
                  <a:pt x="1653418" y="306034"/>
                </a:lnTo>
                <a:lnTo>
                  <a:pt x="1729602" y="1296"/>
                </a:lnTo>
                <a:lnTo>
                  <a:pt x="1729602" y="0"/>
                </a:lnTo>
                <a:close/>
              </a:path>
            </a:pathLst>
          </a:custGeom>
          <a:solidFill>
            <a:schemeClr val="bg1"/>
          </a:solidFill>
          <a:ln w="9525">
            <a:noFill/>
          </a:ln>
        </p:spPr>
        <p:txBody>
          <a:bodyPr/>
          <a:p>
            <a:endParaRPr altLang="en-US" lang="zh-CN"/>
          </a:p>
        </p:txBody>
      </p:sp>
      <p:sp>
        <p:nvSpPr>
          <p:cNvPr id="1049601" name="图钉 868"/>
          <p:cNvSpPr/>
          <p:nvPr/>
        </p:nvSpPr>
        <p:spPr>
          <a:xfrm>
            <a:off x="5319713" y="3267075"/>
            <a:ext cx="211137" cy="196850"/>
          </a:xfrm>
          <a:custGeom>
            <a:avLst/>
            <a:ahLst/>
            <a:rect l="0" t="0" r="0" b="0"/>
            <a:pathLst>
              <a:path w="1059063" h="1007997">
                <a:moveTo>
                  <a:pt x="703357" y="0"/>
                </a:moveTo>
                <a:lnTo>
                  <a:pt x="1059063" y="345377"/>
                </a:lnTo>
                <a:cubicBezTo>
                  <a:pt x="1011759" y="390684"/>
                  <a:pt x="950318" y="412745"/>
                  <a:pt x="888735" y="411717"/>
                </a:cubicBezTo>
                <a:lnTo>
                  <a:pt x="615617" y="668531"/>
                </a:lnTo>
                <a:cubicBezTo>
                  <a:pt x="643882" y="763675"/>
                  <a:pt x="628025" y="864389"/>
                  <a:pt x="564718" y="936620"/>
                </a:cubicBezTo>
                <a:lnTo>
                  <a:pt x="370217" y="747767"/>
                </a:lnTo>
                <a:cubicBezTo>
                  <a:pt x="247618" y="834750"/>
                  <a:pt x="146199" y="930329"/>
                  <a:pt x="0" y="1007997"/>
                </a:cubicBezTo>
                <a:cubicBezTo>
                  <a:pt x="95002" y="875886"/>
                  <a:pt x="190003" y="777809"/>
                  <a:pt x="284746" y="664777"/>
                </a:cubicBezTo>
                <a:lnTo>
                  <a:pt x="96361" y="481861"/>
                </a:lnTo>
                <a:cubicBezTo>
                  <a:pt x="152055" y="429106"/>
                  <a:pt x="226831" y="406169"/>
                  <a:pt x="303394" y="411783"/>
                </a:cubicBezTo>
                <a:cubicBezTo>
                  <a:pt x="325459" y="413401"/>
                  <a:pt x="347673" y="417390"/>
                  <a:pt x="369433" y="424372"/>
                </a:cubicBezTo>
                <a:lnTo>
                  <a:pt x="642990" y="154959"/>
                </a:lnTo>
                <a:cubicBezTo>
                  <a:pt x="643358" y="99193"/>
                  <a:pt x="663662" y="44083"/>
                  <a:pt x="703357" y="0"/>
                </a:cubicBezTo>
                <a:close/>
              </a:path>
            </a:pathLst>
          </a:custGeom>
          <a:solidFill>
            <a:schemeClr val="bg1"/>
          </a:solidFill>
          <a:ln w="9525">
            <a:noFill/>
          </a:ln>
        </p:spPr>
        <p:txBody>
          <a:bodyPr/>
          <a:p>
            <a:endParaRPr altLang="en-US" lang="zh-CN"/>
          </a:p>
        </p:txBody>
      </p:sp>
      <p:sp>
        <p:nvSpPr>
          <p:cNvPr id="1049602" name="图片标识1 869"/>
          <p:cNvSpPr/>
          <p:nvPr/>
        </p:nvSpPr>
        <p:spPr>
          <a:xfrm>
            <a:off x="4402138" y="3267075"/>
            <a:ext cx="207962" cy="206375"/>
          </a:xfrm>
          <a:custGeom>
            <a:avLst/>
            <a:ahLst/>
            <a:cxnLst>
              <a:cxn ang="0">
                <a:pos x="1393050" y="416712"/>
              </a:cxn>
              <a:cxn ang="0">
                <a:pos x="1521620" y="545193"/>
              </a:cxn>
              <a:cxn ang="0">
                <a:pos x="1393050" y="673674"/>
              </a:cxn>
              <a:cxn ang="0">
                <a:pos x="1264480" y="545193"/>
              </a:cxn>
              <a:cxn ang="0">
                <a:pos x="1393050" y="416712"/>
              </a:cxn>
              <a:cxn ang="0">
                <a:pos x="250912" y="250077"/>
              </a:cxn>
              <a:cxn ang="0">
                <a:pos x="250912" y="1648575"/>
              </a:cxn>
              <a:cxn ang="0">
                <a:pos x="262349" y="1648575"/>
              </a:cxn>
              <a:cxn ang="0">
                <a:pos x="581892" y="936734"/>
              </a:cxn>
              <a:cxn ang="0">
                <a:pos x="719274" y="1375842"/>
              </a:cxn>
              <a:cxn ang="0">
                <a:pos x="998748" y="806143"/>
              </a:cxn>
              <a:cxn ang="0">
                <a:pos x="1179550" y="1339708"/>
              </a:cxn>
              <a:cxn ang="0">
                <a:pos x="1416730" y="1040206"/>
              </a:cxn>
              <a:cxn ang="0">
                <a:pos x="1654088" y="1631028"/>
              </a:cxn>
              <a:cxn ang="0">
                <a:pos x="1654088" y="250077"/>
              </a:cxn>
              <a:cxn ang="0">
                <a:pos x="250912" y="250077"/>
              </a:cxn>
              <a:cxn ang="0">
                <a:pos x="0" y="0"/>
              </a:cxn>
              <a:cxn ang="0">
                <a:pos x="1905000" y="0"/>
              </a:cxn>
              <a:cxn ang="0">
                <a:pos x="1905000" y="1898650"/>
              </a:cxn>
              <a:cxn ang="0">
                <a:pos x="0" y="1898650"/>
              </a:cxn>
              <a:cxn ang="0">
                <a:pos x="0" y="0"/>
              </a:cxn>
            </a:cxnLst>
            <a:rect l="0" t="0" r="0" b="0"/>
            <a:pathLst>
              <a:path w="802377" h="800254">
                <a:moveTo>
                  <a:pt x="586746" y="175638"/>
                </a:moveTo>
                <a:cubicBezTo>
                  <a:pt x="616654" y="175638"/>
                  <a:pt x="640899" y="199883"/>
                  <a:pt x="640899" y="229791"/>
                </a:cubicBezTo>
                <a:cubicBezTo>
                  <a:pt x="640899" y="259699"/>
                  <a:pt x="616654" y="283944"/>
                  <a:pt x="586746" y="283944"/>
                </a:cubicBezTo>
                <a:cubicBezTo>
                  <a:pt x="556838" y="283944"/>
                  <a:pt x="532593" y="259699"/>
                  <a:pt x="532593" y="229791"/>
                </a:cubicBezTo>
                <a:cubicBezTo>
                  <a:pt x="532593" y="199883"/>
                  <a:pt x="556838" y="175638"/>
                  <a:pt x="586746" y="175638"/>
                </a:cubicBezTo>
                <a:close/>
                <a:moveTo>
                  <a:pt x="105683" y="105404"/>
                </a:moveTo>
                <a:lnTo>
                  <a:pt x="105683" y="694851"/>
                </a:lnTo>
                <a:lnTo>
                  <a:pt x="110500" y="694851"/>
                </a:lnTo>
                <a:cubicBezTo>
                  <a:pt x="155363" y="594841"/>
                  <a:pt x="208078" y="392209"/>
                  <a:pt x="245090" y="394820"/>
                </a:cubicBezTo>
                <a:cubicBezTo>
                  <a:pt x="282102" y="397431"/>
                  <a:pt x="283667" y="518205"/>
                  <a:pt x="302955" y="579898"/>
                </a:cubicBezTo>
                <a:cubicBezTo>
                  <a:pt x="342193" y="499858"/>
                  <a:pt x="380513" y="338668"/>
                  <a:pt x="420668" y="339778"/>
                </a:cubicBezTo>
                <a:cubicBezTo>
                  <a:pt x="460823" y="340888"/>
                  <a:pt x="471437" y="489705"/>
                  <a:pt x="496821" y="564668"/>
                </a:cubicBezTo>
                <a:cubicBezTo>
                  <a:pt x="530121" y="522589"/>
                  <a:pt x="566349" y="438139"/>
                  <a:pt x="596720" y="438432"/>
                </a:cubicBezTo>
                <a:cubicBezTo>
                  <a:pt x="627091" y="438725"/>
                  <a:pt x="663369" y="604447"/>
                  <a:pt x="696694" y="687455"/>
                </a:cubicBezTo>
                <a:lnTo>
                  <a:pt x="696694" y="105404"/>
                </a:lnTo>
                <a:lnTo>
                  <a:pt x="105683" y="105404"/>
                </a:lnTo>
                <a:close/>
                <a:moveTo>
                  <a:pt x="0" y="0"/>
                </a:moveTo>
                <a:lnTo>
                  <a:pt x="802377" y="0"/>
                </a:lnTo>
                <a:lnTo>
                  <a:pt x="802377" y="800254"/>
                </a:lnTo>
                <a:lnTo>
                  <a:pt x="0" y="800254"/>
                </a:lnTo>
                <a:lnTo>
                  <a:pt x="0" y="0"/>
                </a:lnTo>
                <a:close/>
              </a:path>
            </a:pathLst>
          </a:custGeom>
          <a:solidFill>
            <a:schemeClr val="bg1"/>
          </a:solidFill>
          <a:ln w="9525">
            <a:noFill/>
          </a:ln>
        </p:spPr>
        <p:txBody>
          <a:bodyPr/>
          <a:p>
            <a:endParaRPr altLang="en-US" lang="zh-CN"/>
          </a:p>
        </p:txBody>
      </p:sp>
      <p:sp>
        <p:nvSpPr>
          <p:cNvPr id="1049603" name="耳机1 870"/>
          <p:cNvSpPr/>
          <p:nvPr/>
        </p:nvSpPr>
        <p:spPr>
          <a:xfrm>
            <a:off x="5780088" y="3267075"/>
            <a:ext cx="211137" cy="184150"/>
          </a:xfrm>
          <a:custGeom>
            <a:avLst/>
            <a:ahLst/>
            <a:rect l="0" t="0" r="0" b="0"/>
            <a:pathLst>
              <a:path w="1916638" h="1703474">
                <a:moveTo>
                  <a:pt x="1388994" y="1007638"/>
                </a:moveTo>
                <a:lnTo>
                  <a:pt x="1629018" y="1007638"/>
                </a:lnTo>
                <a:cubicBezTo>
                  <a:pt x="1662160" y="1007638"/>
                  <a:pt x="1689026" y="1034504"/>
                  <a:pt x="1689026" y="1067646"/>
                </a:cubicBezTo>
                <a:lnTo>
                  <a:pt x="1689026" y="1643466"/>
                </a:lnTo>
                <a:cubicBezTo>
                  <a:pt x="1689026" y="1676608"/>
                  <a:pt x="1662160" y="1703474"/>
                  <a:pt x="1629018" y="1703474"/>
                </a:cubicBezTo>
                <a:lnTo>
                  <a:pt x="1388994" y="1703474"/>
                </a:lnTo>
                <a:cubicBezTo>
                  <a:pt x="1355852" y="1703474"/>
                  <a:pt x="1328986" y="1676608"/>
                  <a:pt x="1328986" y="1643466"/>
                </a:cubicBezTo>
                <a:lnTo>
                  <a:pt x="1328986" y="1067646"/>
                </a:lnTo>
                <a:cubicBezTo>
                  <a:pt x="1328986" y="1034504"/>
                  <a:pt x="1355852" y="1007638"/>
                  <a:pt x="1388994" y="1007638"/>
                </a:cubicBezTo>
                <a:close/>
                <a:moveTo>
                  <a:pt x="278330" y="1005944"/>
                </a:moveTo>
                <a:lnTo>
                  <a:pt x="518354" y="1005944"/>
                </a:lnTo>
                <a:cubicBezTo>
                  <a:pt x="551496" y="1005944"/>
                  <a:pt x="578362" y="1032810"/>
                  <a:pt x="578362" y="1065952"/>
                </a:cubicBezTo>
                <a:lnTo>
                  <a:pt x="578362" y="1641772"/>
                </a:lnTo>
                <a:cubicBezTo>
                  <a:pt x="578362" y="1674914"/>
                  <a:pt x="551496" y="1701780"/>
                  <a:pt x="518354" y="1701780"/>
                </a:cubicBezTo>
                <a:lnTo>
                  <a:pt x="278330" y="1701780"/>
                </a:lnTo>
                <a:cubicBezTo>
                  <a:pt x="245188" y="1701780"/>
                  <a:pt x="218322" y="1674914"/>
                  <a:pt x="218322" y="1641772"/>
                </a:cubicBezTo>
                <a:lnTo>
                  <a:pt x="218322" y="1065952"/>
                </a:lnTo>
                <a:cubicBezTo>
                  <a:pt x="218322" y="1032810"/>
                  <a:pt x="245188" y="1005944"/>
                  <a:pt x="278330" y="1005944"/>
                </a:cubicBezTo>
                <a:close/>
                <a:moveTo>
                  <a:pt x="958319" y="0"/>
                </a:moveTo>
                <a:cubicBezTo>
                  <a:pt x="1487584" y="0"/>
                  <a:pt x="1916638" y="409484"/>
                  <a:pt x="1916638" y="914608"/>
                </a:cubicBezTo>
                <a:lnTo>
                  <a:pt x="1916638" y="1416309"/>
                </a:lnTo>
                <a:lnTo>
                  <a:pt x="1775274" y="1416309"/>
                </a:lnTo>
                <a:lnTo>
                  <a:pt x="1775274" y="914608"/>
                </a:lnTo>
                <a:lnTo>
                  <a:pt x="1776026" y="914608"/>
                </a:lnTo>
                <a:cubicBezTo>
                  <a:pt x="1776026" y="487142"/>
                  <a:pt x="1409926" y="140612"/>
                  <a:pt x="958319" y="140612"/>
                </a:cubicBezTo>
                <a:cubicBezTo>
                  <a:pt x="506712" y="140612"/>
                  <a:pt x="140612" y="487142"/>
                  <a:pt x="140612" y="914608"/>
                </a:cubicBezTo>
                <a:lnTo>
                  <a:pt x="141364" y="914608"/>
                </a:lnTo>
                <a:lnTo>
                  <a:pt x="141364" y="1416309"/>
                </a:lnTo>
                <a:lnTo>
                  <a:pt x="0" y="1416309"/>
                </a:lnTo>
                <a:lnTo>
                  <a:pt x="0" y="914608"/>
                </a:lnTo>
                <a:cubicBezTo>
                  <a:pt x="0" y="409484"/>
                  <a:pt x="429054" y="0"/>
                  <a:pt x="958319" y="0"/>
                </a:cubicBezTo>
                <a:close/>
              </a:path>
            </a:pathLst>
          </a:custGeom>
          <a:solidFill>
            <a:schemeClr val="bg1"/>
          </a:solidFill>
          <a:ln w="9525">
            <a:noFill/>
          </a:ln>
        </p:spPr>
        <p:txBody>
          <a:bodyPr/>
          <a:p>
            <a:endParaRPr altLang="en-US" lang="zh-CN"/>
          </a:p>
        </p:txBody>
      </p:sp>
      <p:sp>
        <p:nvSpPr>
          <p:cNvPr id="1049604" name="图片标识2 871"/>
          <p:cNvSpPr/>
          <p:nvPr/>
        </p:nvSpPr>
        <p:spPr>
          <a:xfrm>
            <a:off x="6699250" y="3267075"/>
            <a:ext cx="209550" cy="193675"/>
          </a:xfrm>
          <a:custGeom>
            <a:avLst/>
            <a:ahLst/>
            <a:rect l="0" t="0" r="0" b="0"/>
            <a:pathLst>
              <a:path w="2922576" h="2692126">
                <a:moveTo>
                  <a:pt x="553896" y="1279436"/>
                </a:moveTo>
                <a:cubicBezTo>
                  <a:pt x="792021" y="1473111"/>
                  <a:pt x="992046" y="1742986"/>
                  <a:pt x="1211121" y="1974761"/>
                </a:cubicBezTo>
                <a:lnTo>
                  <a:pt x="1201596" y="2431961"/>
                </a:lnTo>
                <a:cubicBezTo>
                  <a:pt x="947596" y="2384336"/>
                  <a:pt x="769796" y="2336711"/>
                  <a:pt x="639621" y="2117636"/>
                </a:cubicBezTo>
                <a:cubicBezTo>
                  <a:pt x="509446" y="1898561"/>
                  <a:pt x="582471" y="1558836"/>
                  <a:pt x="553896" y="1279436"/>
                </a:cubicBezTo>
                <a:close/>
                <a:moveTo>
                  <a:pt x="1414250" y="349940"/>
                </a:moveTo>
                <a:lnTo>
                  <a:pt x="1576175" y="702365"/>
                </a:lnTo>
                <a:lnTo>
                  <a:pt x="1840671" y="351223"/>
                </a:lnTo>
                <a:cubicBezTo>
                  <a:pt x="1946050" y="474823"/>
                  <a:pt x="2011221" y="645739"/>
                  <a:pt x="2011221" y="834547"/>
                </a:cubicBezTo>
                <a:cubicBezTo>
                  <a:pt x="2019964" y="1198269"/>
                  <a:pt x="1873746" y="1469720"/>
                  <a:pt x="1527496" y="1508764"/>
                </a:cubicBezTo>
                <a:lnTo>
                  <a:pt x="1534971" y="2136686"/>
                </a:lnTo>
                <a:cubicBezTo>
                  <a:pt x="1804846" y="1854111"/>
                  <a:pt x="2036621" y="1552486"/>
                  <a:pt x="2344596" y="1288961"/>
                </a:cubicBezTo>
                <a:cubicBezTo>
                  <a:pt x="2347771" y="1504861"/>
                  <a:pt x="2350946" y="1939836"/>
                  <a:pt x="2192196" y="2193836"/>
                </a:cubicBezTo>
                <a:cubicBezTo>
                  <a:pt x="1995346" y="2466886"/>
                  <a:pt x="1623871" y="2444661"/>
                  <a:pt x="1344471" y="2441486"/>
                </a:cubicBezTo>
                <a:lnTo>
                  <a:pt x="1353780" y="1510652"/>
                </a:lnTo>
                <a:cubicBezTo>
                  <a:pt x="992542" y="1480514"/>
                  <a:pt x="840254" y="1205525"/>
                  <a:pt x="849171" y="834547"/>
                </a:cubicBezTo>
                <a:cubicBezTo>
                  <a:pt x="853745" y="644286"/>
                  <a:pt x="913894" y="479273"/>
                  <a:pt x="1011904" y="360081"/>
                </a:cubicBezTo>
                <a:lnTo>
                  <a:pt x="1014200" y="359465"/>
                </a:lnTo>
                <a:lnTo>
                  <a:pt x="1214225" y="683315"/>
                </a:lnTo>
                <a:lnTo>
                  <a:pt x="1414250" y="349940"/>
                </a:lnTo>
                <a:close/>
                <a:moveTo>
                  <a:pt x="480281" y="174535"/>
                </a:moveTo>
                <a:cubicBezTo>
                  <a:pt x="324175" y="174535"/>
                  <a:pt x="197626" y="319405"/>
                  <a:pt x="197626" y="498111"/>
                </a:cubicBezTo>
                <a:lnTo>
                  <a:pt x="197626" y="2194015"/>
                </a:lnTo>
                <a:cubicBezTo>
                  <a:pt x="197626" y="2372721"/>
                  <a:pt x="324175" y="2517591"/>
                  <a:pt x="480281" y="2517591"/>
                </a:cubicBezTo>
                <a:lnTo>
                  <a:pt x="2458598" y="2517591"/>
                </a:lnTo>
                <a:cubicBezTo>
                  <a:pt x="2614704" y="2517591"/>
                  <a:pt x="2741253" y="2372721"/>
                  <a:pt x="2741253" y="2194015"/>
                </a:cubicBezTo>
                <a:lnTo>
                  <a:pt x="2741253" y="498111"/>
                </a:lnTo>
                <a:cubicBezTo>
                  <a:pt x="2741253" y="319405"/>
                  <a:pt x="2614704" y="174535"/>
                  <a:pt x="2458598" y="174535"/>
                </a:cubicBezTo>
                <a:lnTo>
                  <a:pt x="480281" y="174535"/>
                </a:lnTo>
                <a:close/>
                <a:moveTo>
                  <a:pt x="324765" y="0"/>
                </a:moveTo>
                <a:lnTo>
                  <a:pt x="2597811" y="0"/>
                </a:lnTo>
                <a:cubicBezTo>
                  <a:pt x="2777173" y="0"/>
                  <a:pt x="2922576" y="166453"/>
                  <a:pt x="2922576" y="371783"/>
                </a:cubicBezTo>
                <a:lnTo>
                  <a:pt x="2922576" y="2320344"/>
                </a:lnTo>
                <a:cubicBezTo>
                  <a:pt x="2922576" y="2525673"/>
                  <a:pt x="2777173" y="2692126"/>
                  <a:pt x="2597811" y="2692126"/>
                </a:cubicBezTo>
                <a:lnTo>
                  <a:pt x="324765" y="2692126"/>
                </a:lnTo>
                <a:cubicBezTo>
                  <a:pt x="145402" y="2692126"/>
                  <a:pt x="0" y="2525673"/>
                  <a:pt x="0" y="2320344"/>
                </a:cubicBezTo>
                <a:lnTo>
                  <a:pt x="0" y="371783"/>
                </a:lnTo>
                <a:cubicBezTo>
                  <a:pt x="0" y="166453"/>
                  <a:pt x="145402" y="0"/>
                  <a:pt x="324765" y="0"/>
                </a:cubicBezTo>
                <a:close/>
              </a:path>
            </a:pathLst>
          </a:custGeom>
          <a:solidFill>
            <a:schemeClr val="bg1"/>
          </a:solidFill>
          <a:ln w="9525">
            <a:noFill/>
          </a:ln>
        </p:spPr>
        <p:txBody>
          <a:bodyPr/>
          <a:p>
            <a:endParaRPr altLang="en-US" lang="zh-CN"/>
          </a:p>
        </p:txBody>
      </p:sp>
      <p:sp>
        <p:nvSpPr>
          <p:cNvPr id="1049605" name="耳机2 872"/>
          <p:cNvSpPr/>
          <p:nvPr/>
        </p:nvSpPr>
        <p:spPr>
          <a:xfrm>
            <a:off x="6240463" y="3267075"/>
            <a:ext cx="207962" cy="190500"/>
          </a:xfrm>
          <a:custGeom>
            <a:avLst/>
            <a:ahLst/>
            <a:rect l="0" t="0" r="0" b="0"/>
            <a:pathLst>
              <a:path w="1118986" h="1024730">
                <a:moveTo>
                  <a:pt x="559492" y="0"/>
                </a:moveTo>
                <a:cubicBezTo>
                  <a:pt x="868492" y="0"/>
                  <a:pt x="1118986" y="217706"/>
                  <a:pt x="1118986" y="486261"/>
                </a:cubicBezTo>
                <a:cubicBezTo>
                  <a:pt x="1118986" y="571478"/>
                  <a:pt x="1093764" y="651574"/>
                  <a:pt x="1048335" y="720379"/>
                </a:cubicBezTo>
                <a:cubicBezTo>
                  <a:pt x="1050502" y="743287"/>
                  <a:pt x="1044456" y="766468"/>
                  <a:pt x="1031830" y="787538"/>
                </a:cubicBezTo>
                <a:lnTo>
                  <a:pt x="928030" y="960751"/>
                </a:lnTo>
                <a:cubicBezTo>
                  <a:pt x="890668" y="1023100"/>
                  <a:pt x="809835" y="1043355"/>
                  <a:pt x="747486" y="1005992"/>
                </a:cubicBezTo>
                <a:cubicBezTo>
                  <a:pt x="685137" y="968629"/>
                  <a:pt x="664882" y="887796"/>
                  <a:pt x="702245" y="825448"/>
                </a:cubicBezTo>
                <a:lnTo>
                  <a:pt x="806044" y="652234"/>
                </a:lnTo>
                <a:cubicBezTo>
                  <a:pt x="832470" y="608135"/>
                  <a:pt x="880643" y="585094"/>
                  <a:pt x="928570" y="589580"/>
                </a:cubicBezTo>
                <a:cubicBezTo>
                  <a:pt x="948917" y="554431"/>
                  <a:pt x="959771" y="516004"/>
                  <a:pt x="959772" y="476403"/>
                </a:cubicBezTo>
                <a:cubicBezTo>
                  <a:pt x="959772" y="279445"/>
                  <a:pt x="804654" y="127994"/>
                  <a:pt x="559493" y="129638"/>
                </a:cubicBezTo>
                <a:cubicBezTo>
                  <a:pt x="314332" y="131281"/>
                  <a:pt x="169073" y="289303"/>
                  <a:pt x="169073" y="486261"/>
                </a:cubicBezTo>
                <a:cubicBezTo>
                  <a:pt x="169073" y="518794"/>
                  <a:pt x="176130" y="550356"/>
                  <a:pt x="189124" y="580097"/>
                </a:cubicBezTo>
                <a:cubicBezTo>
                  <a:pt x="191328" y="579190"/>
                  <a:pt x="193626" y="578842"/>
                  <a:pt x="195925" y="578558"/>
                </a:cubicBezTo>
                <a:cubicBezTo>
                  <a:pt x="246824" y="572241"/>
                  <a:pt x="298915" y="596177"/>
                  <a:pt x="326173" y="643388"/>
                </a:cubicBezTo>
                <a:lnTo>
                  <a:pt x="427139" y="818268"/>
                </a:lnTo>
                <a:cubicBezTo>
                  <a:pt x="463483" y="881216"/>
                  <a:pt x="441914" y="961709"/>
                  <a:pt x="378966" y="998052"/>
                </a:cubicBezTo>
                <a:cubicBezTo>
                  <a:pt x="316018" y="1034395"/>
                  <a:pt x="235525" y="1012827"/>
                  <a:pt x="199182" y="949879"/>
                </a:cubicBezTo>
                <a:lnTo>
                  <a:pt x="98215" y="774999"/>
                </a:lnTo>
                <a:cubicBezTo>
                  <a:pt x="92165" y="764520"/>
                  <a:pt x="87719" y="753555"/>
                  <a:pt x="85356" y="742244"/>
                </a:cubicBezTo>
                <a:cubicBezTo>
                  <a:pt x="30867" y="668541"/>
                  <a:pt x="-1" y="580534"/>
                  <a:pt x="0" y="486261"/>
                </a:cubicBezTo>
                <a:cubicBezTo>
                  <a:pt x="-1" y="217706"/>
                  <a:pt x="250494" y="0"/>
                  <a:pt x="559492" y="0"/>
                </a:cubicBezTo>
                <a:close/>
              </a:path>
            </a:pathLst>
          </a:custGeom>
          <a:solidFill>
            <a:schemeClr val="bg1"/>
          </a:solidFill>
          <a:ln w="9525">
            <a:noFill/>
          </a:ln>
        </p:spPr>
        <p:txBody>
          <a:bodyPr/>
          <a:p>
            <a:endParaRPr altLang="en-US" lang="zh-CN"/>
          </a:p>
        </p:txBody>
      </p:sp>
      <p:sp>
        <p:nvSpPr>
          <p:cNvPr id="1049606" name="图片标识3 873"/>
          <p:cNvSpPr/>
          <p:nvPr/>
        </p:nvSpPr>
        <p:spPr>
          <a:xfrm>
            <a:off x="4859338" y="3267075"/>
            <a:ext cx="211137" cy="168275"/>
          </a:xfrm>
          <a:custGeom>
            <a:avLst/>
            <a:ahLst/>
            <a:rect l="0" t="0" r="0" b="0"/>
            <a:pathLst>
              <a:path w="3020771" h="2430682">
                <a:moveTo>
                  <a:pt x="1825368" y="324287"/>
                </a:moveTo>
                <a:cubicBezTo>
                  <a:pt x="1873942" y="326517"/>
                  <a:pt x="1919728" y="371122"/>
                  <a:pt x="1944326" y="451411"/>
                </a:cubicBezTo>
                <a:lnTo>
                  <a:pt x="2604083" y="1944545"/>
                </a:lnTo>
                <a:cubicBezTo>
                  <a:pt x="2676166" y="2111521"/>
                  <a:pt x="2659040" y="2171447"/>
                  <a:pt x="2418888" y="2164464"/>
                </a:cubicBezTo>
                <a:lnTo>
                  <a:pt x="624812" y="2164464"/>
                </a:lnTo>
                <a:cubicBezTo>
                  <a:pt x="375138" y="2161077"/>
                  <a:pt x="366330" y="2072939"/>
                  <a:pt x="451191" y="1886672"/>
                </a:cubicBezTo>
                <a:lnTo>
                  <a:pt x="798432" y="1018571"/>
                </a:lnTo>
                <a:cubicBezTo>
                  <a:pt x="869932" y="853533"/>
                  <a:pt x="972655" y="831231"/>
                  <a:pt x="1053075" y="1018571"/>
                </a:cubicBezTo>
                <a:lnTo>
                  <a:pt x="1284569" y="1493133"/>
                </a:lnTo>
                <a:lnTo>
                  <a:pt x="1689683" y="451411"/>
                </a:lnTo>
                <a:cubicBezTo>
                  <a:pt x="1725433" y="362202"/>
                  <a:pt x="1776794" y="322057"/>
                  <a:pt x="1825368" y="324287"/>
                </a:cubicBezTo>
                <a:close/>
                <a:moveTo>
                  <a:pt x="496418" y="157585"/>
                </a:moveTo>
                <a:cubicBezTo>
                  <a:pt x="335067" y="157585"/>
                  <a:pt x="204266" y="288386"/>
                  <a:pt x="204266" y="449737"/>
                </a:cubicBezTo>
                <a:lnTo>
                  <a:pt x="204266" y="1980945"/>
                </a:lnTo>
                <a:cubicBezTo>
                  <a:pt x="204266" y="2142296"/>
                  <a:pt x="335067" y="2273097"/>
                  <a:pt x="496418" y="2273097"/>
                </a:cubicBezTo>
                <a:lnTo>
                  <a:pt x="2541204" y="2273097"/>
                </a:lnTo>
                <a:cubicBezTo>
                  <a:pt x="2702555" y="2273097"/>
                  <a:pt x="2833356" y="2142296"/>
                  <a:pt x="2833356" y="1980945"/>
                </a:cubicBezTo>
                <a:lnTo>
                  <a:pt x="2833356" y="449737"/>
                </a:lnTo>
                <a:cubicBezTo>
                  <a:pt x="2833356" y="288386"/>
                  <a:pt x="2702555" y="157585"/>
                  <a:pt x="2541204" y="157585"/>
                </a:cubicBezTo>
                <a:lnTo>
                  <a:pt x="496418" y="157585"/>
                </a:lnTo>
                <a:close/>
                <a:moveTo>
                  <a:pt x="335677" y="0"/>
                </a:moveTo>
                <a:lnTo>
                  <a:pt x="2685094" y="0"/>
                </a:lnTo>
                <a:cubicBezTo>
                  <a:pt x="2870483" y="0"/>
                  <a:pt x="3020771" y="150288"/>
                  <a:pt x="3020771" y="335677"/>
                </a:cubicBezTo>
                <a:lnTo>
                  <a:pt x="3020771" y="2095005"/>
                </a:lnTo>
                <a:cubicBezTo>
                  <a:pt x="3020771" y="2280394"/>
                  <a:pt x="2870483" y="2430682"/>
                  <a:pt x="2685094" y="2430682"/>
                </a:cubicBezTo>
                <a:lnTo>
                  <a:pt x="335677" y="2430682"/>
                </a:lnTo>
                <a:cubicBezTo>
                  <a:pt x="150288" y="2430682"/>
                  <a:pt x="0" y="2280394"/>
                  <a:pt x="0" y="2095005"/>
                </a:cubicBezTo>
                <a:lnTo>
                  <a:pt x="0" y="335677"/>
                </a:lnTo>
                <a:cubicBezTo>
                  <a:pt x="0" y="150288"/>
                  <a:pt x="150288" y="0"/>
                  <a:pt x="335677" y="0"/>
                </a:cubicBezTo>
                <a:close/>
              </a:path>
            </a:pathLst>
          </a:custGeom>
          <a:solidFill>
            <a:schemeClr val="bg1"/>
          </a:solidFill>
          <a:ln w="9525">
            <a:noFill/>
          </a:ln>
        </p:spPr>
        <p:txBody>
          <a:bodyPr/>
          <a:p>
            <a:endParaRPr altLang="en-US" lang="zh-CN"/>
          </a:p>
        </p:txBody>
      </p:sp>
      <p:sp>
        <p:nvSpPr>
          <p:cNvPr id="1049607" name="播放 874"/>
          <p:cNvSpPr/>
          <p:nvPr/>
        </p:nvSpPr>
        <p:spPr>
          <a:xfrm>
            <a:off x="3941763" y="3267075"/>
            <a:ext cx="209550" cy="209550"/>
          </a:xfrm>
          <a:custGeom>
            <a:avLst/>
            <a:ahLst/>
            <a:rect l="0" t="0" r="0" b="0"/>
            <a:pathLst>
              <a:path w="900473" h="900473">
                <a:moveTo>
                  <a:pt x="347074" y="203047"/>
                </a:moveTo>
                <a:lnTo>
                  <a:pt x="692767" y="451973"/>
                </a:lnTo>
                <a:lnTo>
                  <a:pt x="347074" y="700898"/>
                </a:lnTo>
                <a:lnTo>
                  <a:pt x="347074" y="203047"/>
                </a:lnTo>
                <a:close/>
                <a:moveTo>
                  <a:pt x="450237" y="63807"/>
                </a:moveTo>
                <a:cubicBezTo>
                  <a:pt x="236817" y="63807"/>
                  <a:pt x="63807" y="236817"/>
                  <a:pt x="63807" y="450237"/>
                </a:cubicBezTo>
                <a:cubicBezTo>
                  <a:pt x="63807" y="663656"/>
                  <a:pt x="236817" y="836666"/>
                  <a:pt x="450237" y="836666"/>
                </a:cubicBezTo>
                <a:cubicBezTo>
                  <a:pt x="663656" y="836666"/>
                  <a:pt x="836666" y="663656"/>
                  <a:pt x="836666" y="450237"/>
                </a:cubicBezTo>
                <a:cubicBezTo>
                  <a:pt x="836666" y="236817"/>
                  <a:pt x="663656" y="63807"/>
                  <a:pt x="450237" y="63807"/>
                </a:cubicBezTo>
                <a:close/>
                <a:moveTo>
                  <a:pt x="450237" y="0"/>
                </a:moveTo>
                <a:cubicBezTo>
                  <a:pt x="698895" y="0"/>
                  <a:pt x="900473" y="201578"/>
                  <a:pt x="900473" y="450237"/>
                </a:cubicBezTo>
                <a:cubicBezTo>
                  <a:pt x="900473" y="698895"/>
                  <a:pt x="698895" y="900473"/>
                  <a:pt x="450237" y="900473"/>
                </a:cubicBezTo>
                <a:cubicBezTo>
                  <a:pt x="201578" y="900473"/>
                  <a:pt x="0" y="698895"/>
                  <a:pt x="0" y="450237"/>
                </a:cubicBezTo>
                <a:cubicBezTo>
                  <a:pt x="0" y="201578"/>
                  <a:pt x="201578" y="0"/>
                  <a:pt x="450237" y="0"/>
                </a:cubicBezTo>
                <a:close/>
              </a:path>
            </a:pathLst>
          </a:custGeom>
          <a:solidFill>
            <a:schemeClr val="bg1"/>
          </a:solidFill>
          <a:ln w="9525">
            <a:noFill/>
          </a:ln>
        </p:spPr>
        <p:txBody>
          <a:bodyPr/>
          <a:p>
            <a:endParaRPr altLang="en-US" lang="zh-CN"/>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41" name=""/>
        <p:cNvGrpSpPr/>
        <p:nvPr/>
      </p:nvGrpSpPr>
      <p:grpSpPr>
        <a:xfrm>
          <a:off x="0" y="0"/>
          <a:ext cx="0" cy="0"/>
          <a:chOff x="0" y="0"/>
          <a:chExt cx="0" cy="0"/>
        </a:xfrm>
      </p:grpSpPr>
      <p:grpSp>
        <p:nvGrpSpPr>
          <p:cNvPr id="142" name="组合 44033"/>
          <p:cNvGrpSpPr>
            <a:grpSpLocks noChangeAspect="1"/>
          </p:cNvGrpSpPr>
          <p:nvPr/>
        </p:nvGrpSpPr>
        <p:grpSpPr>
          <a:xfrm>
            <a:off x="139700" y="722313"/>
            <a:ext cx="6962775" cy="2840037"/>
            <a:chOff x="0" y="0"/>
            <a:chExt cx="17960" cy="7360"/>
          </a:xfrm>
        </p:grpSpPr>
        <p:pic>
          <p:nvPicPr>
            <p:cNvPr id="2097153" name="图片 44034" descr="QQ截图20150519110803"/>
            <p:cNvPicPr>
              <a:picLocks noChangeAspect="1"/>
            </p:cNvPicPr>
            <p:nvPr/>
          </p:nvPicPr>
          <p:blipFill>
            <a:blip xmlns:r="http://schemas.openxmlformats.org/officeDocument/2006/relationships" r:embed="rId1" cstate="print"/>
            <a:stretch>
              <a:fillRect/>
            </a:stretch>
          </p:blipFill>
          <p:spPr>
            <a:xfrm>
              <a:off x="5030" y="3"/>
              <a:ext cx="5675" cy="3530"/>
            </a:xfrm>
            <a:prstGeom prst="rect"/>
            <a:noFill/>
            <a:ln w="9525">
              <a:noFill/>
            </a:ln>
          </p:spPr>
        </p:pic>
        <p:pic>
          <p:nvPicPr>
            <p:cNvPr id="2097154" name="图片 44035" descr="6361415_223717212147_2"/>
            <p:cNvPicPr>
              <a:picLocks noChangeAspect="1"/>
            </p:cNvPicPr>
            <p:nvPr/>
          </p:nvPicPr>
          <p:blipFill>
            <a:blip xmlns:r="http://schemas.openxmlformats.org/officeDocument/2006/relationships" r:embed="rId2" cstate="print"/>
            <a:stretch>
              <a:fillRect/>
            </a:stretch>
          </p:blipFill>
          <p:spPr>
            <a:xfrm>
              <a:off x="808" y="0"/>
              <a:ext cx="3810" cy="3533"/>
            </a:xfrm>
            <a:prstGeom prst="rect"/>
            <a:noFill/>
            <a:ln w="9525">
              <a:noFill/>
            </a:ln>
          </p:spPr>
        </p:pic>
        <p:pic>
          <p:nvPicPr>
            <p:cNvPr id="2097155" name="图片 44036" descr="20130822114650766"/>
            <p:cNvPicPr>
              <a:picLocks noChangeAspect="1"/>
            </p:cNvPicPr>
            <p:nvPr/>
          </p:nvPicPr>
          <p:blipFill>
            <a:blip xmlns:r="http://schemas.openxmlformats.org/officeDocument/2006/relationships" r:embed="rId3" cstate="print"/>
            <a:stretch>
              <a:fillRect/>
            </a:stretch>
          </p:blipFill>
          <p:spPr>
            <a:xfrm>
              <a:off x="11120" y="0"/>
              <a:ext cx="5978" cy="3533"/>
            </a:xfrm>
            <a:prstGeom prst="rect"/>
            <a:noFill/>
            <a:ln w="9525">
              <a:noFill/>
            </a:ln>
          </p:spPr>
        </p:pic>
        <p:pic>
          <p:nvPicPr>
            <p:cNvPr id="2097156" name="图片 44037" descr="QQ截图20150519110643"/>
            <p:cNvPicPr>
              <a:picLocks noChangeAspect="1"/>
            </p:cNvPicPr>
            <p:nvPr/>
          </p:nvPicPr>
          <p:blipFill>
            <a:blip xmlns:r="http://schemas.openxmlformats.org/officeDocument/2006/relationships" r:embed="rId4" cstate="print"/>
            <a:stretch>
              <a:fillRect/>
            </a:stretch>
          </p:blipFill>
          <p:spPr>
            <a:xfrm>
              <a:off x="7425" y="3828"/>
              <a:ext cx="5160" cy="3532"/>
            </a:xfrm>
            <a:prstGeom prst="rect"/>
            <a:noFill/>
            <a:ln w="9525">
              <a:noFill/>
            </a:ln>
          </p:spPr>
        </p:pic>
        <p:pic>
          <p:nvPicPr>
            <p:cNvPr id="2097157" name="图片 44038" descr="QQ截图20150519110658"/>
            <p:cNvPicPr>
              <a:picLocks noChangeAspect="1"/>
            </p:cNvPicPr>
            <p:nvPr/>
          </p:nvPicPr>
          <p:blipFill>
            <a:blip xmlns:r="http://schemas.openxmlformats.org/officeDocument/2006/relationships" r:embed="rId5" cstate="print"/>
            <a:stretch>
              <a:fillRect/>
            </a:stretch>
          </p:blipFill>
          <p:spPr>
            <a:xfrm>
              <a:off x="12888" y="3825"/>
              <a:ext cx="5072" cy="3530"/>
            </a:xfrm>
            <a:prstGeom prst="rect"/>
            <a:noFill/>
            <a:ln w="9525">
              <a:noFill/>
            </a:ln>
          </p:spPr>
        </p:pic>
        <p:pic>
          <p:nvPicPr>
            <p:cNvPr id="2097158" name="图片 44039" descr="QQ截图20150519110745"/>
            <p:cNvPicPr>
              <a:picLocks noChangeAspect="1"/>
            </p:cNvPicPr>
            <p:nvPr/>
          </p:nvPicPr>
          <p:blipFill>
            <a:blip xmlns:r="http://schemas.openxmlformats.org/officeDocument/2006/relationships" r:embed="rId6" cstate="print"/>
            <a:stretch>
              <a:fillRect/>
            </a:stretch>
          </p:blipFill>
          <p:spPr>
            <a:xfrm>
              <a:off x="3500" y="3828"/>
              <a:ext cx="3623" cy="3530"/>
            </a:xfrm>
            <a:prstGeom prst="rect"/>
            <a:noFill/>
            <a:ln w="9525">
              <a:noFill/>
            </a:ln>
          </p:spPr>
        </p:pic>
        <p:pic>
          <p:nvPicPr>
            <p:cNvPr id="2097159" name="图片 44040" descr="QQ截图20150519110752"/>
            <p:cNvPicPr>
              <a:picLocks noChangeAspect="1"/>
            </p:cNvPicPr>
            <p:nvPr/>
          </p:nvPicPr>
          <p:blipFill>
            <a:blip xmlns:r="http://schemas.openxmlformats.org/officeDocument/2006/relationships" r:embed="rId7" cstate="print"/>
            <a:stretch>
              <a:fillRect/>
            </a:stretch>
          </p:blipFill>
          <p:spPr>
            <a:xfrm>
              <a:off x="0" y="3828"/>
              <a:ext cx="3198" cy="3530"/>
            </a:xfrm>
            <a:prstGeom prst="rect"/>
            <a:noFill/>
            <a:ln w="9525">
              <a:noFill/>
            </a:ln>
          </p:spPr>
        </p:pic>
      </p:gr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47" name=""/>
        <p:cNvGrpSpPr/>
        <p:nvPr/>
      </p:nvGrpSpPr>
      <p:grpSpPr>
        <a:xfrm>
          <a:off x="0" y="0"/>
          <a:ext cx="0" cy="0"/>
          <a:chOff x="0" y="0"/>
          <a:chExt cx="0" cy="0"/>
        </a:xfrm>
      </p:grpSpPr>
      <p:sp>
        <p:nvSpPr>
          <p:cNvPr id="1048593" name=""/>
          <p:cNvSpPr txBox="1"/>
          <p:nvPr/>
        </p:nvSpPr>
        <p:spPr>
          <a:xfrm rot="46680">
            <a:off x="859684" y="594824"/>
            <a:ext cx="6037313" cy="3863341"/>
          </a:xfrm>
          <a:prstGeom prst="rect"/>
        </p:spPr>
        <p:txBody>
          <a:bodyPr rtlCol="0" wrap="square">
            <a:spAutoFit/>
          </a:bodyPr>
          <a:p>
            <a:r>
              <a:rPr b="1" sz="2800" i="1" lang="en-US">
                <a:solidFill>
                  <a:srgbClr val="FFFFFF"/>
                </a:solidFill>
              </a:rPr>
              <a:t>1</a:t>
            </a:r>
            <a:r>
              <a:rPr b="1" sz="2800" i="1" lang="en-US">
                <a:solidFill>
                  <a:srgbClr val="FFFFFF"/>
                </a:solidFill>
              </a:rPr>
              <a:t>.</a:t>
            </a:r>
            <a:r>
              <a:rPr b="1" sz="2800" i="1" lang="en-US">
                <a:solidFill>
                  <a:srgbClr val="FFFFFF"/>
                </a:solidFill>
              </a:rPr>
              <a:t>p</a:t>
            </a:r>
            <a:r>
              <a:rPr b="1" sz="2800" i="1" lang="en-US">
                <a:solidFill>
                  <a:srgbClr val="FFFFFF"/>
                </a:solidFill>
              </a:rPr>
              <a:t>r</a:t>
            </a:r>
            <a:r>
              <a:rPr b="1" sz="2800" i="1" lang="en-US">
                <a:solidFill>
                  <a:srgbClr val="FFFFFF"/>
                </a:solidFill>
              </a:rPr>
              <a:t>o</a:t>
            </a:r>
            <a:r>
              <a:rPr b="1" sz="2800" i="1" lang="en-US">
                <a:solidFill>
                  <a:srgbClr val="FFFFFF"/>
                </a:solidFill>
              </a:rPr>
              <a:t>b</a:t>
            </a:r>
            <a:r>
              <a:rPr b="1" sz="2800" i="1" lang="en-US">
                <a:solidFill>
                  <a:srgbClr val="FFFFFF"/>
                </a:solidFill>
              </a:rPr>
              <a:t>l</a:t>
            </a:r>
            <a:r>
              <a:rPr b="1" sz="2800" i="1" lang="en-US">
                <a:solidFill>
                  <a:srgbClr val="FFFFFF"/>
                </a:solidFill>
              </a:rPr>
              <a:t>e</a:t>
            </a:r>
            <a:r>
              <a:rPr b="1" sz="2800" i="1" lang="en-US">
                <a:solidFill>
                  <a:srgbClr val="FFFFFF"/>
                </a:solidFill>
              </a:rPr>
              <a:t>m</a:t>
            </a:r>
            <a:r>
              <a:rPr b="1" sz="2800" i="1" lang="en-US">
                <a:solidFill>
                  <a:srgbClr val="FFFFFF"/>
                </a:solidFill>
              </a:rPr>
              <a:t> </a:t>
            </a:r>
            <a:r>
              <a:rPr b="1" sz="2800" i="1" lang="en-US">
                <a:solidFill>
                  <a:srgbClr val="FFFFFF"/>
                </a:solidFill>
              </a:rPr>
              <a:t>S</a:t>
            </a:r>
            <a:r>
              <a:rPr b="1" sz="2800" i="1" lang="en-US">
                <a:solidFill>
                  <a:srgbClr val="FFFFFF"/>
                </a:solidFill>
              </a:rPr>
              <a:t>t</a:t>
            </a:r>
            <a:r>
              <a:rPr b="1" sz="2800" i="1" lang="en-US">
                <a:solidFill>
                  <a:srgbClr val="FFFFFF"/>
                </a:solidFill>
              </a:rPr>
              <a:t>a</a:t>
            </a:r>
            <a:r>
              <a:rPr b="1" sz="2800" i="1" lang="en-US">
                <a:solidFill>
                  <a:srgbClr val="FFFFFF"/>
                </a:solidFill>
              </a:rPr>
              <a:t>t</a:t>
            </a:r>
            <a:r>
              <a:rPr b="1" sz="2800" i="1" lang="en-US">
                <a:solidFill>
                  <a:srgbClr val="FFFFFF"/>
                </a:solidFill>
              </a:rPr>
              <a:t>e</a:t>
            </a:r>
            <a:r>
              <a:rPr b="1" sz="2800" i="1" lang="en-US">
                <a:solidFill>
                  <a:srgbClr val="FFFFFF"/>
                </a:solidFill>
              </a:rPr>
              <a:t>ment</a:t>
            </a:r>
            <a:endParaRPr sz="2800" lang="en-US">
              <a:solidFill>
                <a:srgbClr val="000000"/>
              </a:solidFill>
            </a:endParaRPr>
          </a:p>
          <a:p>
            <a:r>
              <a:rPr b="1" sz="2800" i="1" lang="en-US">
                <a:solidFill>
                  <a:srgbClr val="FFFFFF"/>
                </a:solidFill>
              </a:rPr>
              <a:t>2</a:t>
            </a:r>
            <a:r>
              <a:rPr b="1" sz="2800" i="1" lang="en-US">
                <a:solidFill>
                  <a:srgbClr val="FFFFFF"/>
                </a:solidFill>
              </a:rPr>
              <a:t>.</a:t>
            </a:r>
            <a:r>
              <a:rPr b="1" sz="2800" i="1" lang="en-US">
                <a:solidFill>
                  <a:srgbClr val="FFFFFF"/>
                </a:solidFill>
              </a:rPr>
              <a:t> </a:t>
            </a:r>
            <a:r>
              <a:rPr b="1" sz="2800" i="1" lang="en-US">
                <a:solidFill>
                  <a:srgbClr val="FFFFFF"/>
                </a:solidFill>
              </a:rPr>
              <a:t>p</a:t>
            </a:r>
            <a:r>
              <a:rPr b="1" sz="2800" i="1" lang="en-US">
                <a:solidFill>
                  <a:srgbClr val="FFFFFF"/>
                </a:solidFill>
              </a:rPr>
              <a:t>r</a:t>
            </a:r>
            <a:r>
              <a:rPr b="1" sz="2800" i="1" lang="en-US">
                <a:solidFill>
                  <a:srgbClr val="FFFFFF"/>
                </a:solidFill>
              </a:rPr>
              <a:t>o</a:t>
            </a:r>
            <a:r>
              <a:rPr b="1" sz="2800" i="1" lang="en-US">
                <a:solidFill>
                  <a:srgbClr val="FFFFFF"/>
                </a:solidFill>
              </a:rPr>
              <a:t>j</a:t>
            </a:r>
            <a:r>
              <a:rPr b="1" sz="2800" i="1" lang="en-US">
                <a:solidFill>
                  <a:srgbClr val="FFFFFF"/>
                </a:solidFill>
              </a:rPr>
              <a:t>e</a:t>
            </a:r>
            <a:r>
              <a:rPr b="1" sz="2800" i="1" lang="en-US">
                <a:solidFill>
                  <a:srgbClr val="FFFFFF"/>
                </a:solidFill>
              </a:rPr>
              <a:t>ct </a:t>
            </a:r>
            <a:r>
              <a:rPr b="1" sz="2800" i="1" lang="en-US">
                <a:solidFill>
                  <a:srgbClr val="FFFFFF"/>
                </a:solidFill>
              </a:rPr>
              <a:t> </a:t>
            </a:r>
            <a:r>
              <a:rPr b="1" sz="2800" i="1" lang="en-US">
                <a:solidFill>
                  <a:srgbClr val="FFFFFF"/>
                </a:solidFill>
              </a:rPr>
              <a:t>o</a:t>
            </a:r>
            <a:r>
              <a:rPr b="1" sz="2800" i="1" lang="en-US">
                <a:solidFill>
                  <a:srgbClr val="FFFFFF"/>
                </a:solidFill>
              </a:rPr>
              <a:t>v</a:t>
            </a:r>
            <a:r>
              <a:rPr b="1" sz="2800" i="1" lang="en-US">
                <a:solidFill>
                  <a:srgbClr val="FFFFFF"/>
                </a:solidFill>
              </a:rPr>
              <a:t>e</a:t>
            </a:r>
            <a:r>
              <a:rPr b="1" sz="2800" i="1" lang="en-US">
                <a:solidFill>
                  <a:srgbClr val="FFFFFF"/>
                </a:solidFill>
              </a:rPr>
              <a:t>r</a:t>
            </a:r>
            <a:r>
              <a:rPr b="1" sz="2800" i="1" lang="en-US">
                <a:solidFill>
                  <a:srgbClr val="FFFFFF"/>
                </a:solidFill>
              </a:rPr>
              <a:t>view</a:t>
            </a:r>
            <a:endParaRPr sz="2800" lang="en-US">
              <a:solidFill>
                <a:srgbClr val="000000"/>
              </a:solidFill>
            </a:endParaRPr>
          </a:p>
          <a:p>
            <a:r>
              <a:rPr b="1" sz="2800" i="1" lang="en-US">
                <a:solidFill>
                  <a:srgbClr val="FFFFFF"/>
                </a:solidFill>
              </a:rPr>
              <a:t>3</a:t>
            </a:r>
            <a:r>
              <a:rPr b="1" sz="2800" i="1" lang="en-US">
                <a:solidFill>
                  <a:srgbClr val="FFFFFF"/>
                </a:solidFill>
              </a:rPr>
              <a:t>.</a:t>
            </a:r>
            <a:r>
              <a:rPr b="1" sz="2800" i="1" lang="en-US">
                <a:solidFill>
                  <a:srgbClr val="FFFFFF"/>
                </a:solidFill>
              </a:rPr>
              <a:t> </a:t>
            </a:r>
            <a:r>
              <a:rPr b="1" sz="2800" i="1" lang="en-US">
                <a:solidFill>
                  <a:srgbClr val="FFFFFF"/>
                </a:solidFill>
              </a:rPr>
              <a:t>E</a:t>
            </a:r>
            <a:r>
              <a:rPr b="1" sz="2800" i="1" lang="en-US">
                <a:solidFill>
                  <a:srgbClr val="FFFFFF"/>
                </a:solidFill>
              </a:rPr>
              <a:t>n</a:t>
            </a:r>
            <a:r>
              <a:rPr b="1" sz="2800" i="1" lang="en-US">
                <a:solidFill>
                  <a:srgbClr val="FFFFFF"/>
                </a:solidFill>
              </a:rPr>
              <a:t>d</a:t>
            </a:r>
            <a:r>
              <a:rPr b="1" sz="2800" i="1" lang="en-US">
                <a:solidFill>
                  <a:srgbClr val="FFFFFF"/>
                </a:solidFill>
              </a:rPr>
              <a:t> </a:t>
            </a:r>
            <a:r>
              <a:rPr b="1" sz="2800" i="1" lang="en-US">
                <a:solidFill>
                  <a:srgbClr val="FFFFFF"/>
                </a:solidFill>
              </a:rPr>
              <a:t> </a:t>
            </a:r>
            <a:r>
              <a:rPr b="1" sz="2800" i="1" lang="en-US">
                <a:solidFill>
                  <a:srgbClr val="FFFFFF"/>
                </a:solidFill>
              </a:rPr>
              <a:t>U</a:t>
            </a:r>
            <a:r>
              <a:rPr b="1" sz="2800" i="1" lang="en-US">
                <a:solidFill>
                  <a:srgbClr val="FFFFFF"/>
                </a:solidFill>
              </a:rPr>
              <a:t>s</a:t>
            </a:r>
            <a:r>
              <a:rPr b="1" sz="2800" i="1" lang="en-US">
                <a:solidFill>
                  <a:srgbClr val="FFFFFF"/>
                </a:solidFill>
              </a:rPr>
              <a:t>e</a:t>
            </a:r>
            <a:r>
              <a:rPr b="1" sz="2800" i="1" lang="en-US">
                <a:solidFill>
                  <a:srgbClr val="FFFFFF"/>
                </a:solidFill>
              </a:rPr>
              <a:t>r</a:t>
            </a:r>
            <a:r>
              <a:rPr b="1" sz="2800" i="1" lang="en-US">
                <a:solidFill>
                  <a:srgbClr val="FFFFFF"/>
                </a:solidFill>
              </a:rPr>
              <a:t>s</a:t>
            </a:r>
            <a:endParaRPr sz="2800" lang="en-US">
              <a:solidFill>
                <a:srgbClr val="000000"/>
              </a:solidFill>
            </a:endParaRPr>
          </a:p>
          <a:p>
            <a:r>
              <a:rPr b="1" sz="2800" i="1" lang="en-US">
                <a:solidFill>
                  <a:srgbClr val="FFFFFF"/>
                </a:solidFill>
              </a:rPr>
              <a:t>4</a:t>
            </a:r>
            <a:r>
              <a:rPr b="1" sz="2800" i="1" lang="en-US">
                <a:solidFill>
                  <a:srgbClr val="FFFFFF"/>
                </a:solidFill>
              </a:rPr>
              <a:t>.</a:t>
            </a:r>
            <a:r>
              <a:rPr b="1" sz="2800" i="1" lang="en-US">
                <a:solidFill>
                  <a:srgbClr val="FFFFFF"/>
                </a:solidFill>
              </a:rPr>
              <a:t> </a:t>
            </a:r>
            <a:r>
              <a:rPr b="1" sz="2800" i="1" lang="en-US">
                <a:solidFill>
                  <a:srgbClr val="FFFFFF"/>
                </a:solidFill>
              </a:rPr>
              <a:t>T</a:t>
            </a:r>
            <a:r>
              <a:rPr b="1" sz="2800" i="1" lang="en-US">
                <a:solidFill>
                  <a:srgbClr val="FFFFFF"/>
                </a:solidFill>
              </a:rPr>
              <a:t>o</a:t>
            </a:r>
            <a:r>
              <a:rPr b="1" sz="2800" i="1" lang="en-US">
                <a:solidFill>
                  <a:srgbClr val="FFFFFF"/>
                </a:solidFill>
              </a:rPr>
              <a:t>o</a:t>
            </a:r>
            <a:r>
              <a:rPr b="1" sz="2800" i="1" lang="en-US">
                <a:solidFill>
                  <a:srgbClr val="FFFFFF"/>
                </a:solidFill>
              </a:rPr>
              <a:t>l</a:t>
            </a:r>
            <a:r>
              <a:rPr b="1" sz="2800" i="1" lang="en-US">
                <a:solidFill>
                  <a:srgbClr val="FFFFFF"/>
                </a:solidFill>
              </a:rPr>
              <a:t>s </a:t>
            </a:r>
            <a:r>
              <a:rPr b="1" sz="2800" i="1" lang="en-US">
                <a:solidFill>
                  <a:srgbClr val="FFFFFF"/>
                </a:solidFill>
              </a:rPr>
              <a:t>a</a:t>
            </a:r>
            <a:r>
              <a:rPr b="1" sz="2800" i="1" lang="en-US">
                <a:solidFill>
                  <a:srgbClr val="FFFFFF"/>
                </a:solidFill>
              </a:rPr>
              <a:t>n</a:t>
            </a:r>
            <a:r>
              <a:rPr b="1" sz="2800" i="1" lang="en-US">
                <a:solidFill>
                  <a:srgbClr val="FFFFFF"/>
                </a:solidFill>
              </a:rPr>
              <a:t>d</a:t>
            </a:r>
            <a:r>
              <a:rPr b="1" sz="2800" i="1" lang="en-US">
                <a:solidFill>
                  <a:srgbClr val="FFFFFF"/>
                </a:solidFill>
              </a:rPr>
              <a:t> </a:t>
            </a:r>
            <a:r>
              <a:rPr b="1" sz="2800" i="1" lang="en-US">
                <a:solidFill>
                  <a:srgbClr val="FFFFFF"/>
                </a:solidFill>
              </a:rPr>
              <a:t>T</a:t>
            </a:r>
            <a:r>
              <a:rPr b="1" sz="2800" i="1" lang="en-US">
                <a:solidFill>
                  <a:srgbClr val="FFFFFF"/>
                </a:solidFill>
              </a:rPr>
              <a:t>echn</a:t>
            </a:r>
            <a:r>
              <a:rPr b="1" sz="2800" i="1" lang="en-US">
                <a:solidFill>
                  <a:srgbClr val="FFFFFF"/>
                </a:solidFill>
              </a:rPr>
              <a:t>ologies </a:t>
            </a:r>
            <a:endParaRPr sz="2800" lang="en-US">
              <a:solidFill>
                <a:srgbClr val="000000"/>
              </a:solidFill>
            </a:endParaRPr>
          </a:p>
          <a:p>
            <a:r>
              <a:rPr b="1" sz="2800" i="1" lang="en-US">
                <a:solidFill>
                  <a:srgbClr val="FFFFFF"/>
                </a:solidFill>
              </a:rPr>
              <a:t>5</a:t>
            </a:r>
            <a:r>
              <a:rPr b="1" sz="2800" i="1" lang="en-US">
                <a:solidFill>
                  <a:srgbClr val="FFFFFF"/>
                </a:solidFill>
              </a:rPr>
              <a:t>.</a:t>
            </a:r>
            <a:r>
              <a:rPr b="1" sz="2800" i="1" lang="en-US">
                <a:solidFill>
                  <a:srgbClr val="FFFFFF"/>
                </a:solidFill>
              </a:rPr>
              <a:t> </a:t>
            </a:r>
            <a:r>
              <a:rPr b="1" sz="2800" i="1" lang="en-US">
                <a:solidFill>
                  <a:srgbClr val="FFFFFF"/>
                </a:solidFill>
              </a:rPr>
              <a:t>P</a:t>
            </a:r>
            <a:r>
              <a:rPr b="1" sz="2800" i="1" lang="en-US">
                <a:solidFill>
                  <a:srgbClr val="FFFFFF"/>
                </a:solidFill>
              </a:rPr>
              <a:t>o</a:t>
            </a:r>
            <a:r>
              <a:rPr b="1" sz="2800" i="1" lang="en-US">
                <a:solidFill>
                  <a:srgbClr val="FFFFFF"/>
                </a:solidFill>
              </a:rPr>
              <a:t>r</a:t>
            </a:r>
            <a:r>
              <a:rPr b="1" sz="2800" i="1" lang="en-US">
                <a:solidFill>
                  <a:srgbClr val="FFFFFF"/>
                </a:solidFill>
              </a:rPr>
              <a:t>t</a:t>
            </a:r>
            <a:r>
              <a:rPr b="1" sz="2800" i="1" lang="en-US">
                <a:solidFill>
                  <a:srgbClr val="FFFFFF"/>
                </a:solidFill>
              </a:rPr>
              <a:t>f</a:t>
            </a:r>
            <a:r>
              <a:rPr b="1" sz="2800" i="1" lang="en-US">
                <a:solidFill>
                  <a:srgbClr val="FFFFFF"/>
                </a:solidFill>
              </a:rPr>
              <a:t>o</a:t>
            </a:r>
            <a:r>
              <a:rPr b="1" sz="2800" i="1" lang="en-US">
                <a:solidFill>
                  <a:srgbClr val="FFFFFF"/>
                </a:solidFill>
              </a:rPr>
              <a:t>l</a:t>
            </a:r>
            <a:r>
              <a:rPr b="1" sz="2800" i="1" lang="en-US">
                <a:solidFill>
                  <a:srgbClr val="FFFFFF"/>
                </a:solidFill>
              </a:rPr>
              <a:t>i</a:t>
            </a:r>
            <a:r>
              <a:rPr b="1" sz="2800" i="1" lang="en-US">
                <a:solidFill>
                  <a:srgbClr val="FFFFFF"/>
                </a:solidFill>
              </a:rPr>
              <a:t>o</a:t>
            </a:r>
            <a:r>
              <a:rPr b="1" sz="2800" i="1" lang="en-US">
                <a:solidFill>
                  <a:srgbClr val="FFFFFF"/>
                </a:solidFill>
              </a:rPr>
              <a:t> </a:t>
            </a:r>
            <a:r>
              <a:rPr b="1" sz="2800" i="1" lang="en-US">
                <a:solidFill>
                  <a:srgbClr val="FFFFFF"/>
                </a:solidFill>
              </a:rPr>
              <a:t>d</a:t>
            </a:r>
            <a:r>
              <a:rPr b="1" sz="2800" i="1" lang="en-US">
                <a:solidFill>
                  <a:srgbClr val="FFFFFF"/>
                </a:solidFill>
              </a:rPr>
              <a:t>e</a:t>
            </a:r>
            <a:r>
              <a:rPr b="1" sz="2800" i="1" lang="en-US">
                <a:solidFill>
                  <a:srgbClr val="FFFFFF"/>
                </a:solidFill>
              </a:rPr>
              <a:t>s</a:t>
            </a:r>
            <a:r>
              <a:rPr b="1" sz="2800" i="1" lang="en-US">
                <a:solidFill>
                  <a:srgbClr val="FFFFFF"/>
                </a:solidFill>
              </a:rPr>
              <a:t>i</a:t>
            </a:r>
            <a:r>
              <a:rPr b="1" sz="2800" i="1" lang="en-US">
                <a:solidFill>
                  <a:srgbClr val="FFFFFF"/>
                </a:solidFill>
              </a:rPr>
              <a:t>gn</a:t>
            </a:r>
            <a:r>
              <a:rPr b="1" sz="2800" i="1" lang="en-US">
                <a:solidFill>
                  <a:srgbClr val="FFFFFF"/>
                </a:solidFill>
              </a:rPr>
              <a:t> </a:t>
            </a:r>
            <a:r>
              <a:rPr b="1" sz="2800" i="1" lang="en-US">
                <a:solidFill>
                  <a:srgbClr val="FFFFFF"/>
                </a:solidFill>
              </a:rPr>
              <a:t>a</a:t>
            </a:r>
            <a:r>
              <a:rPr b="1" sz="2800" i="1" lang="en-US">
                <a:solidFill>
                  <a:srgbClr val="FFFFFF"/>
                </a:solidFill>
              </a:rPr>
              <a:t>n</a:t>
            </a:r>
            <a:r>
              <a:rPr b="1" sz="2800" i="1" lang="en-US">
                <a:solidFill>
                  <a:srgbClr val="FFFFFF"/>
                </a:solidFill>
              </a:rPr>
              <a:t>d</a:t>
            </a:r>
            <a:r>
              <a:rPr b="1" sz="2800" i="1" lang="en-US">
                <a:solidFill>
                  <a:srgbClr val="FFFFFF"/>
                </a:solidFill>
              </a:rPr>
              <a:t> </a:t>
            </a:r>
            <a:r>
              <a:rPr b="1" sz="2800" i="1" lang="en-US">
                <a:solidFill>
                  <a:srgbClr val="FFFFFF"/>
                </a:solidFill>
              </a:rPr>
              <a:t>l</a:t>
            </a:r>
            <a:r>
              <a:rPr b="1" sz="2800" i="1" lang="en-US">
                <a:solidFill>
                  <a:srgbClr val="FFFFFF"/>
                </a:solidFill>
              </a:rPr>
              <a:t>a</a:t>
            </a:r>
            <a:r>
              <a:rPr b="1" sz="2800" i="1" lang="en-US">
                <a:solidFill>
                  <a:srgbClr val="FFFFFF"/>
                </a:solidFill>
              </a:rPr>
              <a:t>y</a:t>
            </a:r>
            <a:r>
              <a:rPr b="1" sz="2800" i="1" lang="en-US">
                <a:solidFill>
                  <a:srgbClr val="FFFFFF"/>
                </a:solidFill>
              </a:rPr>
              <a:t>o</a:t>
            </a:r>
            <a:r>
              <a:rPr b="1" sz="2800" i="1" lang="en-US">
                <a:solidFill>
                  <a:srgbClr val="FFFFFF"/>
                </a:solidFill>
              </a:rPr>
              <a:t>u</a:t>
            </a:r>
            <a:r>
              <a:rPr b="1" sz="2800" i="1" lang="en-US">
                <a:solidFill>
                  <a:srgbClr val="FFFFFF"/>
                </a:solidFill>
              </a:rPr>
              <a:t>t</a:t>
            </a:r>
            <a:r>
              <a:rPr b="1" sz="2800" i="1" lang="en-US">
                <a:solidFill>
                  <a:srgbClr val="FFFFFF"/>
                </a:solidFill>
              </a:rPr>
              <a:t> </a:t>
            </a:r>
            <a:endParaRPr sz="2800" lang="en-US">
              <a:solidFill>
                <a:srgbClr val="000000"/>
              </a:solidFill>
            </a:endParaRPr>
          </a:p>
          <a:p>
            <a:r>
              <a:rPr b="1" sz="2800" i="1" lang="en-US">
                <a:solidFill>
                  <a:srgbClr val="FFFFFF"/>
                </a:solidFill>
              </a:rPr>
              <a:t>6</a:t>
            </a:r>
            <a:r>
              <a:rPr b="1" sz="2800" i="1" lang="en-US">
                <a:solidFill>
                  <a:srgbClr val="FFFFFF"/>
                </a:solidFill>
              </a:rPr>
              <a:t>.</a:t>
            </a:r>
            <a:r>
              <a:rPr b="1" sz="2800" i="1" lang="en-US">
                <a:solidFill>
                  <a:srgbClr val="FFFFFF"/>
                </a:solidFill>
              </a:rPr>
              <a:t> </a:t>
            </a:r>
            <a:r>
              <a:rPr b="1" sz="2800" i="1" lang="en-US">
                <a:solidFill>
                  <a:srgbClr val="FFFFFF"/>
                </a:solidFill>
              </a:rPr>
              <a:t>F</a:t>
            </a:r>
            <a:r>
              <a:rPr b="1" sz="2800" i="1" lang="en-US">
                <a:solidFill>
                  <a:srgbClr val="FFFFFF"/>
                </a:solidFill>
              </a:rPr>
              <a:t>e</a:t>
            </a:r>
            <a:r>
              <a:rPr b="1" sz="2800" i="1" lang="en-US">
                <a:solidFill>
                  <a:srgbClr val="FFFFFF"/>
                </a:solidFill>
              </a:rPr>
              <a:t>a</a:t>
            </a:r>
            <a:r>
              <a:rPr b="1" sz="2800" i="1" lang="en-US">
                <a:solidFill>
                  <a:srgbClr val="FFFFFF"/>
                </a:solidFill>
              </a:rPr>
              <a:t>t</a:t>
            </a:r>
            <a:r>
              <a:rPr b="1" sz="2800" i="1" lang="en-US">
                <a:solidFill>
                  <a:srgbClr val="FFFFFF"/>
                </a:solidFill>
              </a:rPr>
              <a:t>u</a:t>
            </a:r>
            <a:r>
              <a:rPr b="1" sz="2800" i="1" lang="en-US">
                <a:solidFill>
                  <a:srgbClr val="FFFFFF"/>
                </a:solidFill>
              </a:rPr>
              <a:t>res </a:t>
            </a:r>
            <a:r>
              <a:rPr b="1" sz="2800" i="1" lang="en-US">
                <a:solidFill>
                  <a:srgbClr val="FFFFFF"/>
                </a:solidFill>
              </a:rPr>
              <a:t>a</a:t>
            </a:r>
            <a:r>
              <a:rPr b="1" sz="2800" i="1" lang="en-US">
                <a:solidFill>
                  <a:srgbClr val="FFFFFF"/>
                </a:solidFill>
              </a:rPr>
              <a:t>n</a:t>
            </a:r>
            <a:r>
              <a:rPr b="1" sz="2800" i="1" lang="en-US">
                <a:solidFill>
                  <a:srgbClr val="FFFFFF"/>
                </a:solidFill>
              </a:rPr>
              <a:t>d</a:t>
            </a:r>
            <a:r>
              <a:rPr b="1" sz="2800" i="1" lang="en-US">
                <a:solidFill>
                  <a:srgbClr val="FFFFFF"/>
                </a:solidFill>
              </a:rPr>
              <a:t> </a:t>
            </a:r>
            <a:r>
              <a:rPr b="1" sz="2800" i="1" lang="en-US">
                <a:solidFill>
                  <a:srgbClr val="FFFFFF"/>
                </a:solidFill>
              </a:rPr>
              <a:t>F</a:t>
            </a:r>
            <a:r>
              <a:rPr b="1" sz="2800" i="1" lang="en-US">
                <a:solidFill>
                  <a:srgbClr val="FFFFFF"/>
                </a:solidFill>
              </a:rPr>
              <a:t>u</a:t>
            </a:r>
            <a:r>
              <a:rPr b="1" sz="2800" i="1" lang="en-US">
                <a:solidFill>
                  <a:srgbClr val="FFFFFF"/>
                </a:solidFill>
              </a:rPr>
              <a:t>nctionality </a:t>
            </a:r>
            <a:endParaRPr sz="2800" lang="en-US">
              <a:solidFill>
                <a:srgbClr val="000000"/>
              </a:solidFill>
            </a:endParaRPr>
          </a:p>
          <a:p>
            <a:r>
              <a:rPr b="1" sz="2800" i="1" lang="en-US">
                <a:solidFill>
                  <a:srgbClr val="FFFFFF"/>
                </a:solidFill>
              </a:rPr>
              <a:t>7</a:t>
            </a:r>
            <a:r>
              <a:rPr b="1" sz="2800" i="1" lang="en-US">
                <a:solidFill>
                  <a:srgbClr val="FFFFFF"/>
                </a:solidFill>
              </a:rPr>
              <a:t>.</a:t>
            </a:r>
            <a:r>
              <a:rPr b="1" sz="2800" i="1" lang="en-US">
                <a:solidFill>
                  <a:srgbClr val="FFFFFF"/>
                </a:solidFill>
              </a:rPr>
              <a:t> </a:t>
            </a:r>
            <a:r>
              <a:rPr b="1" sz="2800" i="1" lang="en-US">
                <a:solidFill>
                  <a:srgbClr val="FFFFFF"/>
                </a:solidFill>
              </a:rPr>
              <a:t>R</a:t>
            </a:r>
            <a:r>
              <a:rPr b="1" sz="2800" i="1" lang="en-US">
                <a:solidFill>
                  <a:srgbClr val="FFFFFF"/>
                </a:solidFill>
              </a:rPr>
              <a:t>e</a:t>
            </a:r>
            <a:r>
              <a:rPr b="1" sz="2800" i="1" lang="en-US">
                <a:solidFill>
                  <a:srgbClr val="FFFFFF"/>
                </a:solidFill>
              </a:rPr>
              <a:t>s</a:t>
            </a:r>
            <a:r>
              <a:rPr b="1" sz="2800" i="1" lang="en-US">
                <a:solidFill>
                  <a:srgbClr val="FFFFFF"/>
                </a:solidFill>
              </a:rPr>
              <a:t>u</a:t>
            </a:r>
            <a:r>
              <a:rPr b="1" sz="2800" i="1" lang="en-US">
                <a:solidFill>
                  <a:srgbClr val="FFFFFF"/>
                </a:solidFill>
              </a:rPr>
              <a:t>lt</a:t>
            </a:r>
            <a:r>
              <a:rPr b="1" sz="2800" i="1" lang="en-US">
                <a:solidFill>
                  <a:srgbClr val="FFFFFF"/>
                </a:solidFill>
              </a:rPr>
              <a:t>s </a:t>
            </a:r>
            <a:r>
              <a:rPr b="1" sz="2800" i="1" lang="en-US">
                <a:solidFill>
                  <a:srgbClr val="FFFFFF"/>
                </a:solidFill>
              </a:rPr>
              <a:t>a</a:t>
            </a:r>
            <a:r>
              <a:rPr b="1" sz="2800" i="1" lang="en-US">
                <a:solidFill>
                  <a:srgbClr val="FFFFFF"/>
                </a:solidFill>
              </a:rPr>
              <a:t>n</a:t>
            </a:r>
            <a:r>
              <a:rPr b="1" sz="2800" i="1" lang="en-US">
                <a:solidFill>
                  <a:srgbClr val="FFFFFF"/>
                </a:solidFill>
              </a:rPr>
              <a:t>d</a:t>
            </a:r>
            <a:r>
              <a:rPr b="1" sz="2800" i="1" lang="en-US">
                <a:solidFill>
                  <a:srgbClr val="FFFFFF"/>
                </a:solidFill>
              </a:rPr>
              <a:t> </a:t>
            </a:r>
            <a:r>
              <a:rPr b="1" sz="2800" i="1" lang="en-US">
                <a:solidFill>
                  <a:srgbClr val="FFFFFF"/>
                </a:solidFill>
              </a:rPr>
              <a:t>S</a:t>
            </a:r>
            <a:r>
              <a:rPr b="1" sz="2800" i="1" lang="en-US">
                <a:solidFill>
                  <a:srgbClr val="FFFFFF"/>
                </a:solidFill>
              </a:rPr>
              <a:t>c</a:t>
            </a:r>
            <a:r>
              <a:rPr b="1" sz="2800" i="1" lang="en-US">
                <a:solidFill>
                  <a:srgbClr val="FFFFFF"/>
                </a:solidFill>
              </a:rPr>
              <a:t>r</a:t>
            </a:r>
            <a:r>
              <a:rPr b="1" sz="2800" i="1" lang="en-US">
                <a:solidFill>
                  <a:srgbClr val="FFFFFF"/>
                </a:solidFill>
              </a:rPr>
              <a:t>eenshot</a:t>
            </a:r>
            <a:endParaRPr sz="2800" lang="en-US">
              <a:solidFill>
                <a:srgbClr val="000000"/>
              </a:solidFill>
            </a:endParaRPr>
          </a:p>
          <a:p>
            <a:r>
              <a:rPr b="1" sz="2800" i="1" lang="en-US">
                <a:solidFill>
                  <a:srgbClr val="FFFFFF"/>
                </a:solidFill>
              </a:rPr>
              <a:t>8</a:t>
            </a:r>
            <a:r>
              <a:rPr b="1" sz="2800" i="1" lang="en-US">
                <a:solidFill>
                  <a:srgbClr val="FFFFFF"/>
                </a:solidFill>
              </a:rPr>
              <a:t>.</a:t>
            </a:r>
            <a:r>
              <a:rPr b="1" sz="2800" i="1" lang="en-US">
                <a:solidFill>
                  <a:srgbClr val="FFFFFF"/>
                </a:solidFill>
              </a:rPr>
              <a:t> </a:t>
            </a:r>
            <a:r>
              <a:rPr b="1" sz="2800" i="1" lang="en-US">
                <a:solidFill>
                  <a:srgbClr val="FFFFFF"/>
                </a:solidFill>
              </a:rPr>
              <a:t>C</a:t>
            </a:r>
            <a:r>
              <a:rPr b="1" sz="2800" i="1" lang="en-US">
                <a:solidFill>
                  <a:srgbClr val="FFFFFF"/>
                </a:solidFill>
              </a:rPr>
              <a:t>o</a:t>
            </a:r>
            <a:r>
              <a:rPr b="1" sz="2800" i="1" lang="en-US">
                <a:solidFill>
                  <a:srgbClr val="FFFFFF"/>
                </a:solidFill>
              </a:rPr>
              <a:t>n</a:t>
            </a:r>
            <a:r>
              <a:rPr b="1" sz="2800" i="1" lang="en-US">
                <a:solidFill>
                  <a:srgbClr val="FFFFFF"/>
                </a:solidFill>
              </a:rPr>
              <a:t>c</a:t>
            </a:r>
            <a:r>
              <a:rPr b="1" sz="2800" i="1" lang="en-US">
                <a:solidFill>
                  <a:srgbClr val="FFFFFF"/>
                </a:solidFill>
              </a:rPr>
              <a:t>lusion</a:t>
            </a:r>
            <a:endParaRPr sz="2800" lang="en-US">
              <a:solidFill>
                <a:srgbClr val="000000"/>
              </a:solidFill>
            </a:endParaRPr>
          </a:p>
          <a:p>
            <a:r>
              <a:rPr b="1" sz="2800" i="1" lang="en-US">
                <a:solidFill>
                  <a:srgbClr val="FFFFFF"/>
                </a:solidFill>
              </a:rPr>
              <a:t>9</a:t>
            </a:r>
            <a:r>
              <a:rPr b="1" sz="2800" i="1" lang="en-US">
                <a:solidFill>
                  <a:srgbClr val="FFFFFF"/>
                </a:solidFill>
              </a:rPr>
              <a:t>.</a:t>
            </a:r>
            <a:r>
              <a:rPr b="1" sz="2800" i="1" lang="en-US">
                <a:solidFill>
                  <a:srgbClr val="FFFFFF"/>
                </a:solidFill>
              </a:rPr>
              <a:t>G</a:t>
            </a:r>
            <a:r>
              <a:rPr b="1" sz="2800" i="1" lang="en-US">
                <a:solidFill>
                  <a:srgbClr val="FFFFFF"/>
                </a:solidFill>
              </a:rPr>
              <a:t>i</a:t>
            </a:r>
            <a:r>
              <a:rPr b="1" sz="2800" i="1" lang="en-US">
                <a:solidFill>
                  <a:srgbClr val="FFFFFF"/>
                </a:solidFill>
              </a:rPr>
              <a:t>t</a:t>
            </a:r>
            <a:r>
              <a:rPr b="1" sz="2800" i="1" lang="en-US">
                <a:solidFill>
                  <a:srgbClr val="FFFFFF"/>
                </a:solidFill>
              </a:rPr>
              <a:t>h</a:t>
            </a:r>
            <a:r>
              <a:rPr b="1" sz="2800" i="1" lang="en-US">
                <a:solidFill>
                  <a:srgbClr val="FFFFFF"/>
                </a:solidFill>
              </a:rPr>
              <a:t>u</a:t>
            </a:r>
            <a:r>
              <a:rPr b="1" sz="2800" i="1" lang="en-US">
                <a:solidFill>
                  <a:srgbClr val="FFFFFF"/>
                </a:solidFill>
              </a:rPr>
              <a:t>b</a:t>
            </a:r>
            <a:r>
              <a:rPr b="1" sz="2800" i="1" lang="en-US">
                <a:solidFill>
                  <a:srgbClr val="FFFFFF"/>
                </a:solidFill>
              </a:rPr>
              <a:t> </a:t>
            </a:r>
            <a:r>
              <a:rPr b="1" sz="2800" i="1" lang="en-US">
                <a:solidFill>
                  <a:srgbClr val="FFFFFF"/>
                </a:solidFill>
              </a:rPr>
              <a:t>l</a:t>
            </a:r>
            <a:r>
              <a:rPr b="1" sz="2800" i="1" lang="en-US">
                <a:solidFill>
                  <a:srgbClr val="FFFFFF"/>
                </a:solidFill>
              </a:rPr>
              <a:t>i</a:t>
            </a:r>
            <a:r>
              <a:rPr b="1" sz="2800" i="1" lang="en-US">
                <a:solidFill>
                  <a:srgbClr val="FFFFFF"/>
                </a:solidFill>
              </a:rPr>
              <a:t>n</a:t>
            </a:r>
            <a:r>
              <a:rPr b="1" sz="2800" i="1" lang="en-US">
                <a:solidFill>
                  <a:srgbClr val="FFFFFF"/>
                </a:solidFill>
              </a:rPr>
              <a:t>k</a:t>
            </a:r>
            <a:endParaRPr sz="2800" lang="en-US">
              <a:solidFill>
                <a:srgbClr val="000000"/>
              </a:solidFill>
            </a:endParaRPr>
          </a:p>
        </p:txBody>
      </p:sp>
      <p:sp>
        <p:nvSpPr>
          <p:cNvPr id="1048594" name=""/>
          <p:cNvSpPr txBox="1"/>
          <p:nvPr/>
        </p:nvSpPr>
        <p:spPr>
          <a:xfrm>
            <a:off x="1788150" y="0"/>
            <a:ext cx="4416409" cy="688339"/>
          </a:xfrm>
          <a:prstGeom prst="rect"/>
        </p:spPr>
        <p:txBody>
          <a:bodyPr rtlCol="0" wrap="square">
            <a:spAutoFit/>
          </a:bodyPr>
          <a:p>
            <a:r>
              <a:rPr b="1" sz="4000" i="1" lang="en-US">
                <a:solidFill>
                  <a:srgbClr val="02A5E3"/>
                </a:solidFill>
              </a:rPr>
              <a:t>A</a:t>
            </a:r>
            <a:r>
              <a:rPr b="1" sz="4000" i="1" lang="en-US">
                <a:solidFill>
                  <a:srgbClr val="02A5E3"/>
                </a:solidFill>
              </a:rPr>
              <a:t>G</a:t>
            </a:r>
            <a:r>
              <a:rPr b="1" sz="4000" i="1" lang="en-US">
                <a:solidFill>
                  <a:srgbClr val="02A5E3"/>
                </a:solidFill>
              </a:rPr>
              <a:t>E</a:t>
            </a:r>
            <a:r>
              <a:rPr b="1" sz="4000" i="1" lang="en-US">
                <a:solidFill>
                  <a:srgbClr val="02A5E3"/>
                </a:solidFill>
              </a:rPr>
              <a:t>N</a:t>
            </a:r>
            <a:r>
              <a:rPr b="1" sz="4000" i="1" lang="en-US">
                <a:solidFill>
                  <a:srgbClr val="02A5E3"/>
                </a:solidFill>
              </a:rPr>
              <a:t>D</a:t>
            </a:r>
            <a:r>
              <a:rPr b="1" sz="4000" i="1" lang="en-US">
                <a:solidFill>
                  <a:srgbClr val="02A5E3"/>
                </a:solidFill>
              </a:rPr>
              <a:t>A</a:t>
            </a:r>
            <a:endParaRPr sz="2800" lang="en-US">
              <a:solidFill>
                <a:srgbClr val="000000"/>
              </a:solidFil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49" name=""/>
        <p:cNvGrpSpPr/>
        <p:nvPr/>
      </p:nvGrpSpPr>
      <p:grpSpPr>
        <a:xfrm>
          <a:off x="0" y="0"/>
          <a:ext cx="0" cy="0"/>
          <a:chOff x="0" y="0"/>
          <a:chExt cx="0" cy="0"/>
        </a:xfrm>
      </p:grpSpPr>
      <p:sp>
        <p:nvSpPr>
          <p:cNvPr id="1048597" name=""/>
          <p:cNvSpPr txBox="1"/>
          <p:nvPr/>
        </p:nvSpPr>
        <p:spPr>
          <a:xfrm>
            <a:off x="1628190" y="271270"/>
            <a:ext cx="4000000" cy="510540"/>
          </a:xfrm>
          <a:prstGeom prst="rect"/>
        </p:spPr>
        <p:txBody>
          <a:bodyPr rtlCol="0" wrap="square">
            <a:spAutoFit/>
          </a:bodyPr>
          <a:p>
            <a:r>
              <a:rPr b="1" sz="2800" i="1" lang="en-US" u="sng">
                <a:solidFill>
                  <a:srgbClr val="FFFFFF"/>
                </a:solidFill>
                <a:effectLst>
                  <a:outerShdw algn="br" blurRad="38100" dir="2700000" dist="38100" rotWithShape="0">
                    <a:srgbClr val="000000"/>
                  </a:outerShdw>
                </a:effectLst>
              </a:rPr>
              <a:t>P</a:t>
            </a:r>
            <a:r>
              <a:rPr b="1" sz="2800" i="1" lang="en-US" u="sng">
                <a:solidFill>
                  <a:srgbClr val="FFFFFF"/>
                </a:solidFill>
                <a:effectLst>
                  <a:outerShdw algn="br" blurRad="38100" dir="2700000" dist="38100" rotWithShape="0">
                    <a:srgbClr val="000000"/>
                  </a:outerShdw>
                </a:effectLst>
              </a:rPr>
              <a:t>r</a:t>
            </a:r>
            <a:r>
              <a:rPr b="1" sz="2800" i="1" lang="en-US" u="sng">
                <a:solidFill>
                  <a:srgbClr val="FFFFFF"/>
                </a:solidFill>
                <a:effectLst>
                  <a:outerShdw algn="br" blurRad="38100" dir="2700000" dist="38100" rotWithShape="0">
                    <a:srgbClr val="000000"/>
                  </a:outerShdw>
                </a:effectLst>
              </a:rPr>
              <a:t>o</a:t>
            </a:r>
            <a:r>
              <a:rPr b="1" sz="2800" i="1" lang="en-US" u="sng">
                <a:solidFill>
                  <a:srgbClr val="FFFFFF"/>
                </a:solidFill>
                <a:effectLst>
                  <a:outerShdw algn="br" blurRad="38100" dir="2700000" dist="38100" rotWithShape="0">
                    <a:srgbClr val="000000"/>
                  </a:outerShdw>
                </a:effectLst>
              </a:rPr>
              <a:t>ject </a:t>
            </a:r>
            <a:r>
              <a:rPr b="1" sz="2800" i="1" lang="en-US" u="sng">
                <a:solidFill>
                  <a:srgbClr val="FFFFFF"/>
                </a:solidFill>
                <a:effectLst>
                  <a:outerShdw algn="br" blurRad="38100" dir="2700000" dist="38100" rotWithShape="0">
                    <a:srgbClr val="000000"/>
                  </a:outerShdw>
                </a:effectLst>
              </a:rPr>
              <a:t>overview </a:t>
            </a:r>
            <a:endParaRPr sz="2800" lang="en-US">
              <a:solidFill>
                <a:srgbClr val="000000"/>
              </a:solidFill>
            </a:endParaRPr>
          </a:p>
        </p:txBody>
      </p:sp>
      <p:sp>
        <p:nvSpPr>
          <p:cNvPr id="1048598" name=""/>
          <p:cNvSpPr txBox="1"/>
          <p:nvPr/>
        </p:nvSpPr>
        <p:spPr>
          <a:xfrm>
            <a:off x="798907" y="1088674"/>
            <a:ext cx="4000000" cy="2072640"/>
          </a:xfrm>
          <a:prstGeom prst="rect"/>
        </p:spPr>
        <p:txBody>
          <a:bodyPr rtlCol="0" wrap="square">
            <a:spAutoFit/>
          </a:bodyPr>
          <a:p>
            <a:r>
              <a:rPr b="1" sz="2400" i="1" lang="en-US">
                <a:solidFill>
                  <a:srgbClr val="C00000"/>
                </a:solidFill>
                <a:effectLst>
                  <a:outerShdw algn="br" blurRad="38100" dir="2700000" dist="38100" rotWithShape="0">
                    <a:srgbClr val="000000"/>
                  </a:outerShdw>
                </a:effectLst>
              </a:rPr>
              <a:t>*</a:t>
            </a:r>
            <a:r>
              <a:rPr b="1" sz="2400" i="1" lang="en-US">
                <a:solidFill>
                  <a:srgbClr val="C00000"/>
                </a:solidFill>
                <a:effectLst>
                  <a:outerShdw algn="br" blurRad="38100" dir="2700000" dist="38100" rotWithShape="0">
                    <a:srgbClr val="000000"/>
                  </a:outerShdw>
                </a:effectLst>
              </a:rPr>
              <a:t> </a:t>
            </a:r>
            <a:r>
              <a:rPr b="1" sz="2000" i="1" lang="en-US">
                <a:solidFill>
                  <a:srgbClr val="C0000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D</a:t>
            </a:r>
            <a:r>
              <a:rPr b="1" sz="2000" i="1" lang="en-US">
                <a:solidFill>
                  <a:srgbClr val="C0C0C0"/>
                </a:solidFill>
                <a:effectLst>
                  <a:outerShdw algn="br" blurRad="38100" dir="2700000" dist="38100" rotWithShape="0">
                    <a:srgbClr val="000000"/>
                  </a:outerShdw>
                </a:effectLst>
              </a:rPr>
              <a:t>e</a:t>
            </a:r>
            <a:r>
              <a:rPr b="1" sz="2000" i="1" lang="en-US">
                <a:solidFill>
                  <a:srgbClr val="C0C0C0"/>
                </a:solidFill>
                <a:effectLst>
                  <a:outerShdw algn="br" blurRad="38100" dir="2700000" dist="38100" rotWithShape="0">
                    <a:srgbClr val="000000"/>
                  </a:outerShdw>
                </a:effectLst>
              </a:rPr>
              <a:t>v</a:t>
            </a:r>
            <a:r>
              <a:rPr b="1" sz="2000" i="1" lang="en-US">
                <a:solidFill>
                  <a:srgbClr val="C0C0C0"/>
                </a:solidFill>
                <a:effectLst>
                  <a:outerShdw algn="br" blurRad="38100" dir="2700000" dist="38100" rotWithShape="0">
                    <a:srgbClr val="000000"/>
                  </a:outerShdw>
                </a:effectLst>
              </a:rPr>
              <a:t>e</a:t>
            </a:r>
            <a:r>
              <a:rPr b="1" sz="2000" i="1" lang="en-US">
                <a:solidFill>
                  <a:srgbClr val="C0C0C0"/>
                </a:solidFill>
                <a:effectLst>
                  <a:outerShdw algn="br" blurRad="38100" dir="2700000" dist="38100" rotWithShape="0">
                    <a:srgbClr val="000000"/>
                  </a:outerShdw>
                </a:effectLst>
              </a:rPr>
              <a:t>l</a:t>
            </a:r>
            <a:r>
              <a:rPr b="1" sz="2000" i="1" lang="en-US">
                <a:solidFill>
                  <a:srgbClr val="C0C0C0"/>
                </a:solidFill>
                <a:effectLst>
                  <a:outerShdw algn="br" blurRad="38100" dir="2700000" dist="38100" rotWithShape="0">
                    <a:srgbClr val="000000"/>
                  </a:outerShdw>
                </a:effectLst>
              </a:rPr>
              <a:t>o</a:t>
            </a:r>
            <a:r>
              <a:rPr b="1" sz="2000" i="1" lang="en-US">
                <a:solidFill>
                  <a:srgbClr val="C0C0C0"/>
                </a:solidFill>
                <a:effectLst>
                  <a:outerShdw algn="br" blurRad="38100" dir="2700000" dist="38100" rotWithShape="0">
                    <a:srgbClr val="000000"/>
                  </a:outerShdw>
                </a:effectLst>
              </a:rPr>
              <a:t>p</a:t>
            </a:r>
            <a:r>
              <a:rPr b="1" sz="2000" i="1" lang="en-US">
                <a:solidFill>
                  <a:srgbClr val="C0C0C0"/>
                </a:solidFill>
                <a:effectLst>
                  <a:outerShdw algn="br" blurRad="38100" dir="2700000" dist="38100" rotWithShape="0">
                    <a:srgbClr val="000000"/>
                  </a:outerShdw>
                </a:effectLst>
              </a:rPr>
              <a:t>e</a:t>
            </a:r>
            <a:r>
              <a:rPr b="1" sz="2000" i="1" lang="en-US">
                <a:solidFill>
                  <a:srgbClr val="C0C0C0"/>
                </a:solidFill>
                <a:effectLst>
                  <a:outerShdw algn="br" blurRad="38100" dir="2700000" dist="38100" rotWithShape="0">
                    <a:srgbClr val="000000"/>
                  </a:outerShdw>
                </a:effectLst>
              </a:rPr>
              <a:t>d</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a</a:t>
            </a:r>
            <a:r>
              <a:rPr b="1" sz="2000" i="1" lang="en-US">
                <a:solidFill>
                  <a:srgbClr val="C0C0C0"/>
                </a:solidFill>
                <a:effectLst>
                  <a:outerShdw algn="br" blurRad="38100" dir="2700000" dist="38100" rotWithShape="0">
                    <a:srgbClr val="000000"/>
                  </a:outerShdw>
                </a:effectLst>
              </a:rPr>
              <a:t>s</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p</a:t>
            </a:r>
            <a:r>
              <a:rPr b="1" sz="2000" i="1" lang="en-US">
                <a:solidFill>
                  <a:srgbClr val="C0C0C0"/>
                </a:solidFill>
                <a:effectLst>
                  <a:outerShdw algn="br" blurRad="38100" dir="2700000" dist="38100" rotWithShape="0">
                    <a:srgbClr val="000000"/>
                  </a:outerShdw>
                </a:effectLst>
              </a:rPr>
              <a:t>a</a:t>
            </a:r>
            <a:r>
              <a:rPr b="1" sz="2000" i="1" lang="en-US">
                <a:solidFill>
                  <a:srgbClr val="C0C0C0"/>
                </a:solidFill>
                <a:effectLst>
                  <a:outerShdw algn="br" blurRad="38100" dir="2700000" dist="38100" rotWithShape="0">
                    <a:srgbClr val="000000"/>
                  </a:outerShdw>
                </a:effectLst>
              </a:rPr>
              <a:t>r</a:t>
            </a:r>
            <a:r>
              <a:rPr b="1" sz="2000" i="1" lang="en-US">
                <a:solidFill>
                  <a:srgbClr val="C0C0C0"/>
                </a:solidFill>
                <a:effectLst>
                  <a:outerShdw algn="br" blurRad="38100" dir="2700000" dist="38100" rotWithShape="0">
                    <a:srgbClr val="000000"/>
                  </a:outerShdw>
                </a:effectLst>
              </a:rPr>
              <a:t>t</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o</a:t>
            </a:r>
            <a:r>
              <a:rPr b="1" sz="2000" i="1" lang="en-US">
                <a:solidFill>
                  <a:srgbClr val="C0C0C0"/>
                </a:solidFill>
                <a:effectLst>
                  <a:outerShdw algn="br" blurRad="38100" dir="2700000" dist="38100" rotWithShape="0">
                    <a:srgbClr val="000000"/>
                  </a:outerShdw>
                </a:effectLst>
              </a:rPr>
              <a:t>f</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t</a:t>
            </a:r>
            <a:r>
              <a:rPr b="1" sz="2000" i="1" lang="en-US">
                <a:solidFill>
                  <a:srgbClr val="C0C0C0"/>
                </a:solidFill>
                <a:effectLst>
                  <a:outerShdw algn="br" blurRad="38100" dir="2700000" dist="38100" rotWithShape="0">
                    <a:srgbClr val="000000"/>
                  </a:outerShdw>
                </a:effectLst>
              </a:rPr>
              <a:t>h</a:t>
            </a:r>
            <a:r>
              <a:rPr b="1" sz="2000" i="1" lang="en-US">
                <a:solidFill>
                  <a:srgbClr val="C0C0C0"/>
                </a:solidFill>
                <a:effectLst>
                  <a:outerShdw algn="br" blurRad="38100" dir="2700000" dist="38100" rotWithShape="0">
                    <a:srgbClr val="000000"/>
                  </a:outerShdw>
                </a:effectLst>
              </a:rPr>
              <a:t>e</a:t>
            </a:r>
            <a:r>
              <a:rPr b="1" sz="2000" i="1" lang="en-US">
                <a:solidFill>
                  <a:srgbClr val="C0C0C0"/>
                </a:solidFill>
                <a:effectLst>
                  <a:outerShdw algn="br" blurRad="38100" dir="2700000" dist="38100" rotWithShape="0">
                    <a:srgbClr val="000000"/>
                  </a:outerShdw>
                </a:effectLst>
              </a:rPr>
              <a:t> </a:t>
            </a:r>
            <a:r>
              <a:rPr b="1" sz="2000" i="1" lang="en-US">
                <a:solidFill>
                  <a:srgbClr val="808080"/>
                </a:solidFill>
                <a:effectLst>
                  <a:outerShdw algn="br" blurRad="38100" dir="2700000" dist="38100" rotWithShape="0">
                    <a:srgbClr val="000000"/>
                  </a:outerShdw>
                </a:effectLst>
              </a:rPr>
              <a:t>N</a:t>
            </a:r>
            <a:r>
              <a:rPr b="1" sz="2000" i="1" lang="en-US">
                <a:solidFill>
                  <a:srgbClr val="808080"/>
                </a:solidFill>
                <a:effectLst>
                  <a:outerShdw algn="br" blurRad="38100" dir="2700000" dist="38100" rotWithShape="0">
                    <a:srgbClr val="000000"/>
                  </a:outerShdw>
                </a:effectLst>
              </a:rPr>
              <a:t>a</a:t>
            </a:r>
            <a:r>
              <a:rPr b="1" sz="2000" i="1" lang="en-US">
                <a:solidFill>
                  <a:srgbClr val="808080"/>
                </a:solidFill>
                <a:effectLst>
                  <a:outerShdw algn="br" blurRad="38100" dir="2700000" dist="38100" rotWithShape="0">
                    <a:srgbClr val="000000"/>
                  </a:outerShdw>
                </a:effectLst>
              </a:rPr>
              <a:t>n</a:t>
            </a:r>
            <a:r>
              <a:rPr b="1" sz="2000" i="1" lang="en-US">
                <a:solidFill>
                  <a:srgbClr val="808080"/>
                </a:solidFill>
                <a:effectLst>
                  <a:outerShdw algn="br" blurRad="38100" dir="2700000" dist="38100" rotWithShape="0">
                    <a:srgbClr val="000000"/>
                  </a:outerShdw>
                </a:effectLst>
              </a:rPr>
              <a:t>n</a:t>
            </a:r>
            <a:r>
              <a:rPr b="1" sz="2000" i="1" lang="en-US">
                <a:solidFill>
                  <a:srgbClr val="808080"/>
                </a:solidFill>
                <a:effectLst>
                  <a:outerShdw algn="br" blurRad="38100" dir="2700000" dist="38100" rotWithShape="0">
                    <a:srgbClr val="000000"/>
                  </a:outerShdw>
                </a:effectLst>
              </a:rPr>
              <a:t> </a:t>
            </a:r>
            <a:r>
              <a:rPr b="1" sz="2000" i="1" lang="en-US">
                <a:solidFill>
                  <a:srgbClr val="808080"/>
                </a:solidFill>
                <a:effectLst>
                  <a:outerShdw algn="br" blurRad="38100" dir="2700000" dist="38100" rotWithShape="0">
                    <a:srgbClr val="000000"/>
                  </a:outerShdw>
                </a:effectLst>
              </a:rPr>
              <a:t>m</a:t>
            </a:r>
            <a:r>
              <a:rPr b="1" sz="2000" i="1" lang="en-US">
                <a:solidFill>
                  <a:srgbClr val="808080"/>
                </a:solidFill>
                <a:effectLst>
                  <a:outerShdw algn="br" blurRad="38100" dir="2700000" dist="38100" rotWithShape="0">
                    <a:srgbClr val="000000"/>
                  </a:outerShdw>
                </a:effectLst>
              </a:rPr>
              <a:t>u</a:t>
            </a:r>
            <a:r>
              <a:rPr b="1" sz="2000" i="1" lang="en-US">
                <a:solidFill>
                  <a:srgbClr val="808080"/>
                </a:solidFill>
                <a:effectLst>
                  <a:outerShdw algn="br" blurRad="38100" dir="2700000" dist="38100" rotWithShape="0">
                    <a:srgbClr val="000000"/>
                  </a:outerShdw>
                </a:effectLst>
              </a:rPr>
              <a:t>d</a:t>
            </a:r>
            <a:r>
              <a:rPr b="1" sz="2000" i="1" lang="en-US">
                <a:solidFill>
                  <a:srgbClr val="808080"/>
                </a:solidFill>
                <a:effectLst>
                  <a:outerShdw algn="br" blurRad="38100" dir="2700000" dist="38100" rotWithShape="0">
                    <a:srgbClr val="000000"/>
                  </a:outerShdw>
                </a:effectLst>
              </a:rPr>
              <a:t>h</a:t>
            </a:r>
            <a:r>
              <a:rPr b="1" sz="2000" i="1" lang="en-US">
                <a:solidFill>
                  <a:srgbClr val="808080"/>
                </a:solidFill>
                <a:effectLst>
                  <a:outerShdw algn="br" blurRad="38100" dir="2700000" dist="38100" rotWithShape="0">
                    <a:srgbClr val="000000"/>
                  </a:outerShdw>
                </a:effectLst>
              </a:rPr>
              <a:t>a</a:t>
            </a:r>
            <a:r>
              <a:rPr b="1" sz="2000" i="1" lang="en-US">
                <a:solidFill>
                  <a:srgbClr val="808080"/>
                </a:solidFill>
                <a:effectLst>
                  <a:outerShdw algn="br" blurRad="38100" dir="2700000" dist="38100" rotWithShape="0">
                    <a:srgbClr val="000000"/>
                  </a:outerShdw>
                </a:effectLst>
              </a:rPr>
              <a:t>l</a:t>
            </a:r>
            <a:r>
              <a:rPr b="1" sz="2000" i="1" lang="en-US">
                <a:solidFill>
                  <a:srgbClr val="808080"/>
                </a:solidFill>
                <a:effectLst>
                  <a:outerShdw algn="br" blurRad="38100" dir="2700000" dist="38100" rotWithShape="0">
                    <a:srgbClr val="000000"/>
                  </a:outerShdw>
                </a:effectLst>
              </a:rPr>
              <a:t>v</a:t>
            </a:r>
            <a:r>
              <a:rPr b="1" sz="2000" i="1" lang="en-US">
                <a:solidFill>
                  <a:srgbClr val="808080"/>
                </a:solidFill>
                <a:effectLst>
                  <a:outerShdw algn="br" blurRad="38100" dir="2700000" dist="38100" rotWithShape="0">
                    <a:srgbClr val="000000"/>
                  </a:outerShdw>
                </a:effectLst>
              </a:rPr>
              <a:t>a</a:t>
            </a:r>
            <a:r>
              <a:rPr b="1" sz="2000" i="1" lang="en-US">
                <a:solidFill>
                  <a:srgbClr val="808080"/>
                </a:solidFill>
                <a:effectLst>
                  <a:outerShdw algn="br" blurRad="38100" dir="2700000" dist="38100" rotWithShape="0">
                    <a:srgbClr val="000000"/>
                  </a:outerShdw>
                </a:effectLst>
              </a:rPr>
              <a:t>n</a:t>
            </a:r>
            <a:r>
              <a:rPr b="1" sz="2000" i="1" lang="en-US">
                <a:solidFill>
                  <a:srgbClr val="808080"/>
                </a:solidFill>
                <a:effectLst>
                  <a:outerShdw algn="br" blurRad="38100" dir="2700000" dist="38100" rotWithShape="0">
                    <a:srgbClr val="000000"/>
                  </a:outerShdw>
                </a:effectLst>
              </a:rPr>
              <a:t> </a:t>
            </a:r>
            <a:r>
              <a:rPr b="1" sz="2000" i="1" lang="en-US">
                <a:solidFill>
                  <a:srgbClr val="808080"/>
                </a:solidFill>
                <a:effectLst>
                  <a:outerShdw algn="br" blurRad="38100" dir="2700000" dist="38100" rotWithShape="0">
                    <a:srgbClr val="000000"/>
                  </a:outerShdw>
                </a:effectLst>
              </a:rPr>
              <a:t>i</a:t>
            </a:r>
            <a:r>
              <a:rPr b="1" sz="2000" i="1" lang="en-US">
                <a:solidFill>
                  <a:srgbClr val="808080"/>
                </a:solidFill>
                <a:effectLst>
                  <a:outerShdw algn="br" blurRad="38100" dir="2700000" dist="38100" rotWithShape="0">
                    <a:srgbClr val="000000"/>
                  </a:outerShdw>
                </a:effectLst>
              </a:rPr>
              <a:t>n</a:t>
            </a:r>
            <a:r>
              <a:rPr b="1" sz="2000" i="1" lang="en-US">
                <a:solidFill>
                  <a:srgbClr val="808080"/>
                </a:solidFill>
                <a:effectLst>
                  <a:outerShdw algn="br" blurRad="38100" dir="2700000" dist="38100" rotWithShape="0">
                    <a:srgbClr val="000000"/>
                  </a:outerShdw>
                </a:effectLst>
              </a:rPr>
              <a:t>i</a:t>
            </a:r>
            <a:r>
              <a:rPr b="1" sz="2000" i="1" lang="en-US">
                <a:solidFill>
                  <a:srgbClr val="808080"/>
                </a:solidFill>
                <a:effectLst>
                  <a:outerShdw algn="br" blurRad="38100" dir="2700000" dist="38100" rotWithShape="0">
                    <a:srgbClr val="000000"/>
                  </a:outerShdw>
                </a:effectLst>
              </a:rPr>
              <a:t>t</a:t>
            </a:r>
            <a:r>
              <a:rPr b="1" sz="2000" i="1" lang="en-US">
                <a:solidFill>
                  <a:srgbClr val="808080"/>
                </a:solidFill>
                <a:effectLst>
                  <a:outerShdw algn="br" blurRad="38100" dir="2700000" dist="38100" rotWithShape="0">
                    <a:srgbClr val="000000"/>
                  </a:outerShdw>
                </a:effectLst>
              </a:rPr>
              <a:t>i</a:t>
            </a:r>
            <a:r>
              <a:rPr b="1" sz="2000" i="1" lang="en-US">
                <a:solidFill>
                  <a:srgbClr val="808080"/>
                </a:solidFill>
                <a:effectLst>
                  <a:outerShdw algn="br" blurRad="38100" dir="2700000" dist="38100" rotWithShape="0">
                    <a:srgbClr val="000000"/>
                  </a:outerShdw>
                </a:effectLst>
              </a:rPr>
              <a:t>a</a:t>
            </a:r>
            <a:r>
              <a:rPr b="1" sz="2000" i="1" lang="en-US">
                <a:solidFill>
                  <a:srgbClr val="808080"/>
                </a:solidFill>
                <a:effectLst>
                  <a:outerShdw algn="br" blurRad="38100" dir="2700000" dist="38100" rotWithShape="0">
                    <a:srgbClr val="000000"/>
                  </a:outerShdw>
                </a:effectLst>
              </a:rPr>
              <a:t>t</a:t>
            </a:r>
            <a:r>
              <a:rPr b="1" sz="2000" i="1" lang="en-US">
                <a:solidFill>
                  <a:srgbClr val="808080"/>
                </a:solidFill>
                <a:effectLst>
                  <a:outerShdw algn="br" blurRad="38100" dir="2700000" dist="38100" rotWithShape="0">
                    <a:srgbClr val="000000"/>
                  </a:outerShdw>
                </a:effectLst>
              </a:rPr>
              <a:t>i</a:t>
            </a:r>
            <a:r>
              <a:rPr b="1" sz="2000" i="1" lang="en-US">
                <a:solidFill>
                  <a:srgbClr val="808080"/>
                </a:solidFill>
                <a:effectLst>
                  <a:outerShdw algn="br" blurRad="38100" dir="2700000" dist="38100" rotWithShape="0">
                    <a:srgbClr val="000000"/>
                  </a:outerShdw>
                </a:effectLst>
              </a:rPr>
              <a:t>ve</a:t>
            </a:r>
            <a:r>
              <a:rPr b="1" sz="2000" i="1" lang="en-US">
                <a:solidFill>
                  <a:srgbClr val="C0C0C0"/>
                </a:solidFill>
                <a:effectLst>
                  <a:outerShdw algn="br" blurRad="38100" dir="2700000" dist="38100" rotWithShape="0">
                    <a:srgbClr val="000000"/>
                  </a:outerShdw>
                </a:effectLst>
              </a:rPr>
              <a:t>.</a:t>
            </a:r>
            <a:endParaRPr sz="2800" lang="en-US">
              <a:solidFill>
                <a:srgbClr val="000000"/>
              </a:solidFill>
            </a:endParaRPr>
          </a:p>
          <a:p>
            <a:r>
              <a:rPr b="1" sz="2400" i="1" lang="en-US">
                <a:solidFill>
                  <a:srgbClr val="BF0000"/>
                </a:solidFill>
                <a:effectLst>
                  <a:outerShdw algn="br" blurRad="38100" dir="2700000" dist="38100" rotWithShape="0">
                    <a:srgbClr val="000000"/>
                  </a:outerShdw>
                </a:effectLst>
              </a:rPr>
              <a:t>*</a:t>
            </a:r>
            <a:r>
              <a:rPr b="1" sz="2400" i="1" lang="en-US">
                <a:solidFill>
                  <a:srgbClr val="BF0000"/>
                </a:solidFill>
                <a:effectLst>
                  <a:outerShdw algn="br" blurRad="38100" dir="2700000" dist="38100" rotWithShape="0">
                    <a:srgbClr val="000000"/>
                  </a:outerShdw>
                </a:effectLst>
              </a:rPr>
              <a:t> </a:t>
            </a:r>
            <a:r>
              <a:rPr b="1" sz="2400" i="1" lang="en-US">
                <a:solidFill>
                  <a:srgbClr val="BF000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P</a:t>
            </a:r>
            <a:r>
              <a:rPr b="1" sz="2000" i="1" lang="en-US">
                <a:solidFill>
                  <a:srgbClr val="C0C0C0"/>
                </a:solidFill>
                <a:effectLst>
                  <a:outerShdw algn="br" blurRad="38100" dir="2700000" dist="38100" rotWithShape="0">
                    <a:srgbClr val="000000"/>
                  </a:outerShdw>
                </a:effectLst>
              </a:rPr>
              <a:t>r</a:t>
            </a:r>
            <a:r>
              <a:rPr b="1" sz="2000" i="1" lang="en-US">
                <a:solidFill>
                  <a:srgbClr val="C0C0C0"/>
                </a:solidFill>
                <a:effectLst>
                  <a:outerShdw algn="br" blurRad="38100" dir="2700000" dist="38100" rotWithShape="0">
                    <a:srgbClr val="000000"/>
                  </a:outerShdw>
                </a:effectLst>
              </a:rPr>
              <a:t>o</a:t>
            </a:r>
            <a:r>
              <a:rPr b="1" sz="2000" i="1" lang="en-US">
                <a:solidFill>
                  <a:srgbClr val="C0C0C0"/>
                </a:solidFill>
                <a:effectLst>
                  <a:outerShdw algn="br" blurRad="38100" dir="2700000" dist="38100" rotWithShape="0">
                    <a:srgbClr val="000000"/>
                  </a:outerShdw>
                </a:effectLst>
              </a:rPr>
              <a:t>v</a:t>
            </a:r>
            <a:r>
              <a:rPr b="1" sz="2000" i="1" lang="en-US">
                <a:solidFill>
                  <a:srgbClr val="C0C0C0"/>
                </a:solidFill>
                <a:effectLst>
                  <a:outerShdw algn="br" blurRad="38100" dir="2700000" dist="38100" rotWithShape="0">
                    <a:srgbClr val="000000"/>
                  </a:outerShdw>
                </a:effectLst>
              </a:rPr>
              <a:t>i</a:t>
            </a:r>
            <a:r>
              <a:rPr b="1" sz="2000" i="1" lang="en-US">
                <a:solidFill>
                  <a:srgbClr val="C0C0C0"/>
                </a:solidFill>
                <a:effectLst>
                  <a:outerShdw algn="br" blurRad="38100" dir="2700000" dist="38100" rotWithShape="0">
                    <a:srgbClr val="000000"/>
                  </a:outerShdw>
                </a:effectLst>
              </a:rPr>
              <a:t>de</a:t>
            </a:r>
            <a:r>
              <a:rPr b="1" sz="2000" i="1" lang="en-US">
                <a:solidFill>
                  <a:srgbClr val="C0C0C0"/>
                </a:solidFill>
                <a:effectLst>
                  <a:outerShdw algn="br" blurRad="38100" dir="2700000" dist="38100" rotWithShape="0">
                    <a:srgbClr val="000000"/>
                  </a:outerShdw>
                </a:effectLst>
              </a:rPr>
              <a:t>s</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a </a:t>
            </a:r>
            <a:r>
              <a:rPr b="1" sz="2000" i="1" lang="en-US">
                <a:solidFill>
                  <a:srgbClr val="C0C0C0"/>
                </a:solidFill>
                <a:effectLst>
                  <a:outerShdw algn="br" blurRad="38100" dir="2700000" dist="38100" rotWithShape="0">
                    <a:srgbClr val="000000"/>
                  </a:outerShdw>
                </a:effectLst>
              </a:rPr>
              <a:t> </a:t>
            </a:r>
            <a:r>
              <a:rPr b="1" sz="2000" i="1" lang="en-US">
                <a:solidFill>
                  <a:srgbClr val="808080"/>
                </a:solidFill>
                <a:effectLst>
                  <a:outerShdw algn="br" blurRad="38100" dir="2700000" dist="38100" rotWithShape="0">
                    <a:srgbClr val="000000"/>
                  </a:outerShdw>
                </a:effectLst>
              </a:rPr>
              <a:t>p</a:t>
            </a:r>
            <a:r>
              <a:rPr b="1" sz="2000" i="1" lang="en-US">
                <a:solidFill>
                  <a:srgbClr val="808080"/>
                </a:solidFill>
                <a:effectLst>
                  <a:outerShdw algn="br" blurRad="38100" dir="2700000" dist="38100" rotWithShape="0">
                    <a:srgbClr val="000000"/>
                  </a:outerShdw>
                </a:effectLst>
              </a:rPr>
              <a:t>e</a:t>
            </a:r>
            <a:r>
              <a:rPr b="1" sz="2000" i="1" lang="en-US">
                <a:solidFill>
                  <a:srgbClr val="808080"/>
                </a:solidFill>
                <a:effectLst>
                  <a:outerShdw algn="br" blurRad="38100" dir="2700000" dist="38100" rotWithShape="0">
                    <a:srgbClr val="000000"/>
                  </a:outerShdw>
                </a:effectLst>
              </a:rPr>
              <a:t>r</a:t>
            </a:r>
            <a:r>
              <a:rPr b="1" sz="2000" i="1" lang="en-US">
                <a:solidFill>
                  <a:srgbClr val="808080"/>
                </a:solidFill>
                <a:effectLst>
                  <a:outerShdw algn="br" blurRad="38100" dir="2700000" dist="38100" rotWithShape="0">
                    <a:srgbClr val="000000"/>
                  </a:outerShdw>
                </a:effectLst>
              </a:rPr>
              <a:t>sonal </a:t>
            </a:r>
            <a:r>
              <a:rPr b="1" sz="2000" i="1" lang="en-US">
                <a:solidFill>
                  <a:srgbClr val="808080"/>
                </a:solidFill>
                <a:effectLst>
                  <a:outerShdw algn="br" blurRad="38100" dir="2700000" dist="38100" rotWithShape="0">
                    <a:srgbClr val="000000"/>
                  </a:outerShdw>
                </a:effectLst>
              </a:rPr>
              <a:t>w</a:t>
            </a:r>
            <a:r>
              <a:rPr b="1" sz="2000" i="1" lang="en-US">
                <a:solidFill>
                  <a:srgbClr val="808080"/>
                </a:solidFill>
                <a:effectLst>
                  <a:outerShdw algn="br" blurRad="38100" dir="2700000" dist="38100" rotWithShape="0">
                    <a:srgbClr val="000000"/>
                  </a:outerShdw>
                </a:effectLst>
              </a:rPr>
              <a:t>e</a:t>
            </a:r>
            <a:r>
              <a:rPr b="1" sz="2000" i="1" lang="en-US">
                <a:solidFill>
                  <a:srgbClr val="808080"/>
                </a:solidFill>
                <a:effectLst>
                  <a:outerShdw algn="br" blurRad="38100" dir="2700000" dist="38100" rotWithShape="0">
                    <a:srgbClr val="000000"/>
                  </a:outerShdw>
                </a:effectLst>
              </a:rPr>
              <a:t>b</a:t>
            </a:r>
            <a:r>
              <a:rPr b="1" sz="2000" i="1" lang="en-US">
                <a:solidFill>
                  <a:srgbClr val="808080"/>
                </a:solidFill>
                <a:effectLst>
                  <a:outerShdw algn="br" blurRad="38100" dir="2700000" dist="38100" rotWithShape="0">
                    <a:srgbClr val="000000"/>
                  </a:outerShdw>
                </a:effectLst>
              </a:rPr>
              <a:t>site </a:t>
            </a:r>
            <a:r>
              <a:rPr b="1" sz="2000" i="1" lang="en-US">
                <a:solidFill>
                  <a:srgbClr val="808080"/>
                </a:solidFill>
                <a:effectLst>
                  <a:outerShdw algn="br" blurRad="38100" dir="2700000" dist="38100" rotWithShape="0">
                    <a:srgbClr val="000000"/>
                  </a:outerShdw>
                </a:effectLst>
              </a:rPr>
              <a:t> </a:t>
            </a:r>
            <a:r>
              <a:rPr b="1" sz="2000" i="1" lang="en-US">
                <a:solidFill>
                  <a:srgbClr val="808080"/>
                </a:solidFill>
                <a:effectLst>
                  <a:outerShdw algn="br" blurRad="38100" dir="2700000" dist="38100" rotWithShape="0">
                    <a:srgbClr val="000000"/>
                  </a:outerShdw>
                </a:effectLst>
              </a:rPr>
              <a:t>p</a:t>
            </a:r>
            <a:r>
              <a:rPr b="1" sz="2000" i="1" lang="en-US">
                <a:solidFill>
                  <a:srgbClr val="808080"/>
                </a:solidFill>
                <a:effectLst>
                  <a:outerShdw algn="br" blurRad="38100" dir="2700000" dist="38100" rotWithShape="0">
                    <a:srgbClr val="000000"/>
                  </a:outerShdw>
                </a:effectLst>
              </a:rPr>
              <a:t>o</a:t>
            </a:r>
            <a:r>
              <a:rPr b="1" sz="2000" i="1" lang="en-US">
                <a:solidFill>
                  <a:srgbClr val="808080"/>
                </a:solidFill>
                <a:effectLst>
                  <a:outerShdw algn="br" blurRad="38100" dir="2700000" dist="38100" rotWithShape="0">
                    <a:srgbClr val="000000"/>
                  </a:outerShdw>
                </a:effectLst>
              </a:rPr>
              <a:t>r</a:t>
            </a:r>
            <a:r>
              <a:rPr b="1" sz="2000" i="1" lang="en-US">
                <a:solidFill>
                  <a:srgbClr val="808080"/>
                </a:solidFill>
                <a:effectLst>
                  <a:outerShdw algn="br" blurRad="38100" dir="2700000" dist="38100" rotWithShape="0">
                    <a:srgbClr val="000000"/>
                  </a:outerShdw>
                </a:effectLst>
              </a:rPr>
              <a:t>t</a:t>
            </a:r>
            <a:r>
              <a:rPr b="1" sz="2000" i="1" lang="en-US">
                <a:solidFill>
                  <a:srgbClr val="808080"/>
                </a:solidFill>
                <a:effectLst>
                  <a:outerShdw algn="br" blurRad="38100" dir="2700000" dist="38100" rotWithShape="0">
                    <a:srgbClr val="000000"/>
                  </a:outerShdw>
                </a:effectLst>
              </a:rPr>
              <a:t>folio </a:t>
            </a:r>
            <a:r>
              <a:rPr b="1" sz="2000" i="1" lang="en-US">
                <a:solidFill>
                  <a:srgbClr val="C0C0C0"/>
                </a:solidFill>
                <a:effectLst>
                  <a:outerShdw algn="br" blurRad="38100" dir="2700000" dist="38100" rotWithShape="0">
                    <a:srgbClr val="000000"/>
                  </a:outerShdw>
                </a:effectLst>
              </a:rPr>
              <a:t>f</a:t>
            </a:r>
            <a:r>
              <a:rPr b="1" sz="2000" i="1" lang="en-US">
                <a:solidFill>
                  <a:srgbClr val="C0C0C0"/>
                </a:solidFill>
                <a:effectLst>
                  <a:outerShdw algn="br" blurRad="38100" dir="2700000" dist="38100" rotWithShape="0">
                    <a:srgbClr val="000000"/>
                  </a:outerShdw>
                </a:effectLst>
              </a:rPr>
              <a:t>o</a:t>
            </a:r>
            <a:r>
              <a:rPr b="1" sz="2000" i="1" lang="en-US">
                <a:solidFill>
                  <a:srgbClr val="C0C0C0"/>
                </a:solidFill>
                <a:effectLst>
                  <a:outerShdw algn="br" blurRad="38100" dir="2700000" dist="38100" rotWithShape="0">
                    <a:srgbClr val="000000"/>
                  </a:outerShdw>
                </a:effectLst>
              </a:rPr>
              <a:t>r</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s</a:t>
            </a:r>
            <a:r>
              <a:rPr b="1" sz="2000" i="1" lang="en-US">
                <a:solidFill>
                  <a:srgbClr val="C0C0C0"/>
                </a:solidFill>
                <a:effectLst>
                  <a:outerShdw algn="br" blurRad="38100" dir="2700000" dist="38100" rotWithShape="0">
                    <a:srgbClr val="000000"/>
                  </a:outerShdw>
                </a:effectLst>
              </a:rPr>
              <a:t>t</a:t>
            </a:r>
            <a:r>
              <a:rPr b="1" sz="2000" i="1" lang="en-US">
                <a:solidFill>
                  <a:srgbClr val="C0C0C0"/>
                </a:solidFill>
                <a:effectLst>
                  <a:outerShdw algn="br" blurRad="38100" dir="2700000" dist="38100" rotWithShape="0">
                    <a:srgbClr val="000000"/>
                  </a:outerShdw>
                </a:effectLst>
              </a:rPr>
              <a:t>u</a:t>
            </a:r>
            <a:r>
              <a:rPr b="1" sz="2000" i="1" lang="en-US">
                <a:solidFill>
                  <a:srgbClr val="C0C0C0"/>
                </a:solidFill>
                <a:effectLst>
                  <a:outerShdw algn="br" blurRad="38100" dir="2700000" dist="38100" rotWithShape="0">
                    <a:srgbClr val="000000"/>
                  </a:outerShdw>
                </a:effectLst>
              </a:rPr>
              <a:t>dents</a:t>
            </a:r>
            <a:r>
              <a:rPr b="1" sz="2000" i="1" lang="en-US">
                <a:solidFill>
                  <a:srgbClr val="C0C0C0"/>
                </a:solidFill>
                <a:effectLst>
                  <a:outerShdw algn="br" blurRad="38100" dir="2700000" dist="38100" rotWithShape="0">
                    <a:srgbClr val="000000"/>
                  </a:outerShdw>
                </a:effectLst>
              </a:rPr>
              <a:t>.</a:t>
            </a:r>
            <a:endParaRPr sz="2800" lang="en-US">
              <a:solidFill>
                <a:srgbClr val="000000"/>
              </a:solidFill>
            </a:endParaRPr>
          </a:p>
          <a:p>
            <a:r>
              <a:rPr b="1" sz="2400" i="1" lang="en-US">
                <a:solidFill>
                  <a:srgbClr val="BF0000"/>
                </a:solidFill>
                <a:effectLst>
                  <a:outerShdw algn="br" blurRad="38100" dir="2700000" dist="38100" rotWithShape="0">
                    <a:srgbClr val="000000"/>
                  </a:outerShdw>
                </a:effectLst>
              </a:rPr>
              <a:t>*</a:t>
            </a:r>
            <a:r>
              <a:rPr b="1" sz="2400" i="1" lang="en-US">
                <a:solidFill>
                  <a:srgbClr val="BF000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C</a:t>
            </a:r>
            <a:r>
              <a:rPr b="1" sz="2000" i="1" lang="en-US">
                <a:solidFill>
                  <a:srgbClr val="C0C0C0"/>
                </a:solidFill>
                <a:effectLst>
                  <a:outerShdw algn="br" blurRad="38100" dir="2700000" dist="38100" rotWithShape="0">
                    <a:srgbClr val="000000"/>
                  </a:outerShdw>
                </a:effectLst>
              </a:rPr>
              <a:t>o</a:t>
            </a:r>
            <a:r>
              <a:rPr b="1" sz="2000" i="1" lang="en-US">
                <a:solidFill>
                  <a:srgbClr val="C0C0C0"/>
                </a:solidFill>
                <a:effectLst>
                  <a:outerShdw algn="br" blurRad="38100" dir="2700000" dist="38100" rotWithShape="0">
                    <a:srgbClr val="000000"/>
                  </a:outerShdw>
                </a:effectLst>
              </a:rPr>
              <a:t>n</a:t>
            </a:r>
            <a:r>
              <a:rPr b="1" sz="2000" i="1" lang="en-US">
                <a:solidFill>
                  <a:srgbClr val="C0C0C0"/>
                </a:solidFill>
                <a:effectLst>
                  <a:outerShdw algn="br" blurRad="38100" dir="2700000" dist="38100" rotWithShape="0">
                    <a:srgbClr val="000000"/>
                  </a:outerShdw>
                </a:effectLst>
              </a:rPr>
              <a:t>t</a:t>
            </a:r>
            <a:r>
              <a:rPr b="1" sz="2000" i="1" lang="en-US">
                <a:solidFill>
                  <a:srgbClr val="C0C0C0"/>
                </a:solidFill>
                <a:effectLst>
                  <a:outerShdw algn="br" blurRad="38100" dir="2700000" dist="38100" rotWithShape="0">
                    <a:srgbClr val="000000"/>
                  </a:outerShdw>
                </a:effectLst>
              </a:rPr>
              <a:t>a</a:t>
            </a:r>
            <a:r>
              <a:rPr b="1" sz="2000" i="1" lang="en-US">
                <a:solidFill>
                  <a:srgbClr val="C0C0C0"/>
                </a:solidFill>
                <a:effectLst>
                  <a:outerShdw algn="br" blurRad="38100" dir="2700000" dist="38100" rotWithShape="0">
                    <a:srgbClr val="000000"/>
                  </a:outerShdw>
                </a:effectLst>
              </a:rPr>
              <a:t>i</a:t>
            </a:r>
            <a:r>
              <a:rPr b="1" sz="2000" i="1" lang="en-US">
                <a:solidFill>
                  <a:srgbClr val="C0C0C0"/>
                </a:solidFill>
                <a:effectLst>
                  <a:outerShdw algn="br" blurRad="38100" dir="2700000" dist="38100" rotWithShape="0">
                    <a:srgbClr val="000000"/>
                  </a:outerShdw>
                </a:effectLst>
              </a:rPr>
              <a:t>n</a:t>
            </a:r>
            <a:r>
              <a:rPr b="1" sz="2000" i="1" lang="en-US">
                <a:solidFill>
                  <a:srgbClr val="C0C0C0"/>
                </a:solidFill>
                <a:effectLst>
                  <a:outerShdw algn="br" blurRad="38100" dir="2700000" dist="38100" rotWithShape="0">
                    <a:srgbClr val="000000"/>
                  </a:outerShdw>
                </a:effectLst>
              </a:rPr>
              <a:t>s</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a</a:t>
            </a:r>
            <a:r>
              <a:rPr b="1" sz="2000" i="1" lang="en-US">
                <a:solidFill>
                  <a:srgbClr val="C0C0C0"/>
                </a:solidFill>
                <a:effectLst>
                  <a:outerShdw algn="br" blurRad="38100" dir="2700000" dist="38100" rotWithShape="0">
                    <a:srgbClr val="000000"/>
                  </a:outerShdw>
                </a:effectLst>
              </a:rPr>
              <a:t>c</a:t>
            </a:r>
            <a:r>
              <a:rPr b="1" sz="2000" i="1" lang="en-US">
                <a:solidFill>
                  <a:srgbClr val="C0C0C0"/>
                </a:solidFill>
                <a:effectLst>
                  <a:outerShdw algn="br" blurRad="38100" dir="2700000" dist="38100" rotWithShape="0">
                    <a:srgbClr val="000000"/>
                  </a:outerShdw>
                </a:effectLst>
              </a:rPr>
              <a:t>a</a:t>
            </a:r>
            <a:r>
              <a:rPr b="1" sz="2000" i="1" lang="en-US">
                <a:solidFill>
                  <a:srgbClr val="C0C0C0"/>
                </a:solidFill>
                <a:effectLst>
                  <a:outerShdw algn="br" blurRad="38100" dir="2700000" dist="38100" rotWithShape="0">
                    <a:srgbClr val="000000"/>
                  </a:outerShdw>
                </a:effectLst>
              </a:rPr>
              <a:t>d</a:t>
            </a:r>
            <a:r>
              <a:rPr b="1" sz="2000" i="1" lang="en-US">
                <a:solidFill>
                  <a:srgbClr val="C0C0C0"/>
                </a:solidFill>
                <a:effectLst>
                  <a:outerShdw algn="br" blurRad="38100" dir="2700000" dist="38100" rotWithShape="0">
                    <a:srgbClr val="000000"/>
                  </a:outerShdw>
                </a:effectLst>
              </a:rPr>
              <a:t>e</a:t>
            </a:r>
            <a:r>
              <a:rPr b="1" sz="2000" i="1" lang="en-US">
                <a:solidFill>
                  <a:srgbClr val="C0C0C0"/>
                </a:solidFill>
                <a:effectLst>
                  <a:outerShdw algn="br" blurRad="38100" dir="2700000" dist="38100" rotWithShape="0">
                    <a:srgbClr val="000000"/>
                  </a:outerShdw>
                </a:effectLst>
              </a:rPr>
              <a:t>mic </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d</a:t>
            </a:r>
            <a:r>
              <a:rPr b="1" sz="2000" i="1" lang="en-US">
                <a:solidFill>
                  <a:srgbClr val="C0C0C0"/>
                </a:solidFill>
                <a:effectLst>
                  <a:outerShdw algn="br" blurRad="38100" dir="2700000" dist="38100" rotWithShape="0">
                    <a:srgbClr val="000000"/>
                  </a:outerShdw>
                </a:effectLst>
              </a:rPr>
              <a:t>e</a:t>
            </a:r>
            <a:r>
              <a:rPr b="1" sz="2000" i="1" lang="en-US">
                <a:solidFill>
                  <a:srgbClr val="C0C0C0"/>
                </a:solidFill>
                <a:effectLst>
                  <a:outerShdw algn="br" blurRad="38100" dir="2700000" dist="38100" rotWithShape="0">
                    <a:srgbClr val="000000"/>
                  </a:outerShdw>
                </a:effectLst>
              </a:rPr>
              <a:t>t</a:t>
            </a:r>
            <a:r>
              <a:rPr b="1" sz="2000" i="1" lang="en-US">
                <a:solidFill>
                  <a:srgbClr val="C0C0C0"/>
                </a:solidFill>
                <a:effectLst>
                  <a:outerShdw algn="br" blurRad="38100" dir="2700000" dist="38100" rotWithShape="0">
                    <a:srgbClr val="000000"/>
                  </a:outerShdw>
                </a:effectLst>
              </a:rPr>
              <a:t>ails</a:t>
            </a:r>
            <a:r>
              <a:rPr b="1" sz="2000" i="1" lang="en-US">
                <a:solidFill>
                  <a:srgbClr val="C0C0C0"/>
                </a:solidFill>
                <a:effectLst>
                  <a:outerShdw algn="br" blurRad="38100" dir="2700000" dist="38100" rotWithShape="0">
                    <a:srgbClr val="000000"/>
                  </a:outerShdw>
                </a:effectLst>
              </a:rPr>
              <a:t>,</a:t>
            </a:r>
            <a:r>
              <a:rPr b="1" sz="2000" i="1" lang="en-US">
                <a:solidFill>
                  <a:srgbClr val="C0C0C0"/>
                </a:solidFill>
                <a:effectLst>
                  <a:outerShdw algn="br" blurRad="38100" dir="2700000" dist="38100" rotWithShape="0">
                    <a:srgbClr val="000000"/>
                  </a:outerShdw>
                </a:effectLst>
              </a:rPr>
              <a:t> Skills</a:t>
            </a:r>
            <a:r>
              <a:rPr b="1" sz="2000" i="1" lang="en-US">
                <a:solidFill>
                  <a:srgbClr val="C0C0C0"/>
                </a:solidFill>
                <a:effectLst>
                  <a:outerShdw algn="br" blurRad="38100" dir="2700000" dist="38100" rotWithShape="0">
                    <a:srgbClr val="000000"/>
                  </a:outerShdw>
                </a:effectLst>
              </a:rPr>
              <a:t>,</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p</a:t>
            </a:r>
            <a:r>
              <a:rPr b="1" sz="2000" i="1" lang="en-US">
                <a:solidFill>
                  <a:srgbClr val="C0C0C0"/>
                </a:solidFill>
                <a:effectLst>
                  <a:outerShdw algn="br" blurRad="38100" dir="2700000" dist="38100" rotWithShape="0">
                    <a:srgbClr val="000000"/>
                  </a:outerShdw>
                </a:effectLst>
              </a:rPr>
              <a:t>r</a:t>
            </a:r>
            <a:r>
              <a:rPr b="1" sz="2000" i="1" lang="en-US">
                <a:solidFill>
                  <a:srgbClr val="C0C0C0"/>
                </a:solidFill>
                <a:effectLst>
                  <a:outerShdw algn="br" blurRad="38100" dir="2700000" dist="38100" rotWithShape="0">
                    <a:srgbClr val="000000"/>
                  </a:outerShdw>
                </a:effectLst>
              </a:rPr>
              <a:t>o</a:t>
            </a:r>
            <a:r>
              <a:rPr b="1" sz="2000" i="1" lang="en-US">
                <a:solidFill>
                  <a:srgbClr val="C0C0C0"/>
                </a:solidFill>
                <a:effectLst>
                  <a:outerShdw algn="br" blurRad="38100" dir="2700000" dist="38100" rotWithShape="0">
                    <a:srgbClr val="000000"/>
                  </a:outerShdw>
                </a:effectLst>
              </a:rPr>
              <a:t>ject</a:t>
            </a:r>
            <a:r>
              <a:rPr b="1" sz="2000" i="1" lang="en-US">
                <a:solidFill>
                  <a:srgbClr val="C0C0C0"/>
                </a:solidFill>
                <a:effectLst>
                  <a:outerShdw algn="br" blurRad="38100" dir="2700000" dist="38100" rotWithShape="0">
                    <a:srgbClr val="000000"/>
                  </a:outerShdw>
                </a:effectLst>
              </a:rPr>
              <a:t>s</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a</a:t>
            </a:r>
            <a:r>
              <a:rPr b="1" sz="2000" i="1" lang="en-US">
                <a:solidFill>
                  <a:srgbClr val="C0C0C0"/>
                </a:solidFill>
                <a:effectLst>
                  <a:outerShdw algn="br" blurRad="38100" dir="2700000" dist="38100" rotWithShape="0">
                    <a:srgbClr val="000000"/>
                  </a:outerShdw>
                </a:effectLst>
              </a:rPr>
              <a:t>n</a:t>
            </a:r>
            <a:r>
              <a:rPr b="1" sz="2000" i="1" lang="en-US">
                <a:solidFill>
                  <a:srgbClr val="C0C0C0"/>
                </a:solidFill>
                <a:effectLst>
                  <a:outerShdw algn="br" blurRad="38100" dir="2700000" dist="38100" rotWithShape="0">
                    <a:srgbClr val="000000"/>
                  </a:outerShdw>
                </a:effectLst>
              </a:rPr>
              <a:t>d</a:t>
            </a:r>
            <a:r>
              <a:rPr b="1" sz="2000" i="1" lang="en-US">
                <a:solidFill>
                  <a:srgbClr val="C0C0C0"/>
                </a:solidFill>
                <a:effectLst>
                  <a:outerShdw algn="br" blurRad="38100" dir="2700000" dist="38100" rotWithShape="0">
                    <a:srgbClr val="000000"/>
                  </a:outerShdw>
                </a:effectLst>
              </a:rPr>
              <a:t> </a:t>
            </a:r>
            <a:r>
              <a:rPr b="1" sz="2000" i="1" lang="en-US">
                <a:solidFill>
                  <a:srgbClr val="C0C0C0"/>
                </a:solidFill>
                <a:effectLst>
                  <a:outerShdw algn="br" blurRad="38100" dir="2700000" dist="38100" rotWithShape="0">
                    <a:srgbClr val="000000"/>
                  </a:outerShdw>
                </a:effectLst>
              </a:rPr>
              <a:t>a</a:t>
            </a:r>
            <a:r>
              <a:rPr b="1" sz="2000" i="1" lang="en-US">
                <a:solidFill>
                  <a:srgbClr val="C0C0C0"/>
                </a:solidFill>
                <a:effectLst>
                  <a:outerShdw algn="br" blurRad="38100" dir="2700000" dist="38100" rotWithShape="0">
                    <a:srgbClr val="000000"/>
                  </a:outerShdw>
                </a:effectLst>
              </a:rPr>
              <a:t>c</a:t>
            </a:r>
            <a:r>
              <a:rPr b="1" sz="2000" i="1" lang="en-US">
                <a:solidFill>
                  <a:srgbClr val="C0C0C0"/>
                </a:solidFill>
                <a:effectLst>
                  <a:outerShdw algn="br" blurRad="38100" dir="2700000" dist="38100" rotWithShape="0">
                    <a:srgbClr val="000000"/>
                  </a:outerShdw>
                </a:effectLst>
              </a:rPr>
              <a:t>h</a:t>
            </a:r>
            <a:r>
              <a:rPr b="1" sz="2000" i="1" lang="en-US">
                <a:solidFill>
                  <a:srgbClr val="C0C0C0"/>
                </a:solidFill>
                <a:effectLst>
                  <a:outerShdw algn="br" blurRad="38100" dir="2700000" dist="38100" rotWithShape="0">
                    <a:srgbClr val="000000"/>
                  </a:outerShdw>
                </a:effectLst>
              </a:rPr>
              <a:t>i</a:t>
            </a:r>
            <a:r>
              <a:rPr b="1" sz="2000" i="1" lang="en-US">
                <a:solidFill>
                  <a:srgbClr val="C0C0C0"/>
                </a:solidFill>
                <a:effectLst>
                  <a:outerShdw algn="br" blurRad="38100" dir="2700000" dist="38100" rotWithShape="0">
                    <a:srgbClr val="000000"/>
                  </a:outerShdw>
                </a:effectLst>
              </a:rPr>
              <a:t>evements </a:t>
            </a:r>
            <a:r>
              <a:rPr b="1" sz="2000" i="1" lang="en-US">
                <a:solidFill>
                  <a:srgbClr val="C0C0C0"/>
                </a:solidFill>
                <a:effectLst>
                  <a:outerShdw algn="br" blurRad="38100" dir="2700000" dist="38100" rotWithShape="0">
                    <a:srgbClr val="000000"/>
                  </a:outerShdw>
                </a:effectLst>
              </a:rPr>
              <a:t>.</a:t>
            </a:r>
            <a:endParaRPr sz="2800" lang="en-US">
              <a:solidFill>
                <a:srgbClr val="000000"/>
              </a:solidFil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50" name=""/>
        <p:cNvGrpSpPr/>
        <p:nvPr/>
      </p:nvGrpSpPr>
      <p:grpSpPr>
        <a:xfrm>
          <a:off x="0" y="0"/>
          <a:ext cx="0" cy="0"/>
          <a:chOff x="0" y="0"/>
          <a:chExt cx="0" cy="0"/>
        </a:xfrm>
      </p:grpSpPr>
      <p:sp>
        <p:nvSpPr>
          <p:cNvPr id="1048599" name=""/>
          <p:cNvSpPr txBox="1"/>
          <p:nvPr/>
        </p:nvSpPr>
        <p:spPr>
          <a:xfrm>
            <a:off x="2270574" y="195005"/>
            <a:ext cx="4000000" cy="751839"/>
          </a:xfrm>
          <a:prstGeom prst="rect"/>
        </p:spPr>
        <p:txBody>
          <a:bodyPr rtlCol="0" wrap="square">
            <a:spAutoFit/>
          </a:bodyPr>
          <a:p>
            <a:r>
              <a:rPr b="1" sz="4400" i="1" lang="en-US" u="sng">
                <a:solidFill>
                  <a:srgbClr val="FFFFFF"/>
                </a:solidFill>
                <a:effectLst>
                  <a:outerShdw algn="br" blurRad="38100" dir="2700000" dist="38100" rotWithShape="0">
                    <a:srgbClr val="000000"/>
                  </a:outerShdw>
                </a:effectLst>
              </a:rPr>
              <a:t>E</a:t>
            </a:r>
            <a:r>
              <a:rPr b="1" sz="4400" i="1" lang="en-US" u="sng">
                <a:solidFill>
                  <a:srgbClr val="FFFFFF"/>
                </a:solidFill>
                <a:effectLst>
                  <a:outerShdw algn="br" blurRad="38100" dir="2700000" dist="38100" rotWithShape="0">
                    <a:srgbClr val="000000"/>
                  </a:outerShdw>
                </a:effectLst>
              </a:rPr>
              <a:t>n</a:t>
            </a:r>
            <a:r>
              <a:rPr b="1" sz="4400" i="1" lang="en-US" u="sng">
                <a:solidFill>
                  <a:srgbClr val="FFFFFF"/>
                </a:solidFill>
                <a:effectLst>
                  <a:outerShdw algn="br" blurRad="38100" dir="2700000" dist="38100" rotWithShape="0">
                    <a:srgbClr val="000000"/>
                  </a:outerShdw>
                </a:effectLst>
              </a:rPr>
              <a:t>d</a:t>
            </a:r>
            <a:r>
              <a:rPr b="1" sz="4400" i="1" lang="en-US" u="sng">
                <a:solidFill>
                  <a:srgbClr val="FFFFFF"/>
                </a:solidFill>
                <a:effectLst>
                  <a:outerShdw algn="br" blurRad="38100" dir="2700000" dist="38100" rotWithShape="0">
                    <a:srgbClr val="000000"/>
                  </a:outerShdw>
                </a:effectLst>
              </a:rPr>
              <a:t> </a:t>
            </a:r>
            <a:r>
              <a:rPr b="1" sz="4400" i="1" lang="en-US" u="sng">
                <a:solidFill>
                  <a:srgbClr val="FFFFFF"/>
                </a:solidFill>
                <a:effectLst>
                  <a:outerShdw algn="br" blurRad="38100" dir="2700000" dist="38100" rotWithShape="0">
                    <a:srgbClr val="000000"/>
                  </a:outerShdw>
                </a:effectLst>
              </a:rPr>
              <a:t>U</a:t>
            </a:r>
            <a:r>
              <a:rPr b="1" sz="4400" i="1" lang="en-US" u="sng">
                <a:solidFill>
                  <a:srgbClr val="FFFFFF"/>
                </a:solidFill>
                <a:effectLst>
                  <a:outerShdw algn="br" blurRad="38100" dir="2700000" dist="38100" rotWithShape="0">
                    <a:srgbClr val="000000"/>
                  </a:outerShdw>
                </a:effectLst>
              </a:rPr>
              <a:t>s</a:t>
            </a:r>
            <a:r>
              <a:rPr b="1" sz="4400" i="1" lang="en-US" u="sng">
                <a:solidFill>
                  <a:srgbClr val="FFFFFF"/>
                </a:solidFill>
                <a:effectLst>
                  <a:outerShdw algn="br" blurRad="38100" dir="2700000" dist="38100" rotWithShape="0">
                    <a:srgbClr val="000000"/>
                  </a:outerShdw>
                </a:effectLst>
              </a:rPr>
              <a:t>e</a:t>
            </a:r>
            <a:r>
              <a:rPr b="1" sz="4400" i="1" lang="en-US" u="sng">
                <a:solidFill>
                  <a:srgbClr val="FFFFFF"/>
                </a:solidFill>
                <a:effectLst>
                  <a:outerShdw algn="br" blurRad="38100" dir="2700000" dist="38100" rotWithShape="0">
                    <a:srgbClr val="000000"/>
                  </a:outerShdw>
                </a:effectLst>
              </a:rPr>
              <a:t>r</a:t>
            </a:r>
            <a:r>
              <a:rPr b="1" sz="4400" i="1" lang="en-US" u="sng">
                <a:solidFill>
                  <a:srgbClr val="FFFFFF"/>
                </a:solidFill>
                <a:effectLst>
                  <a:outerShdw algn="br" blurRad="38100" dir="2700000" dist="38100" rotWithShape="0">
                    <a:srgbClr val="000000"/>
                  </a:outerShdw>
                </a:effectLst>
              </a:rPr>
              <a:t>s </a:t>
            </a:r>
            <a:endParaRPr sz="2800" lang="en-US">
              <a:solidFill>
                <a:srgbClr val="000000"/>
              </a:solidFill>
            </a:endParaRPr>
          </a:p>
        </p:txBody>
      </p:sp>
      <p:sp>
        <p:nvSpPr>
          <p:cNvPr id="1048600" name=""/>
          <p:cNvSpPr txBox="1"/>
          <p:nvPr/>
        </p:nvSpPr>
        <p:spPr>
          <a:xfrm>
            <a:off x="2270574" y="946844"/>
            <a:ext cx="4000000" cy="2733040"/>
          </a:xfrm>
          <a:prstGeom prst="rect"/>
        </p:spPr>
        <p:txBody>
          <a:bodyPr rtlCol="0" wrap="square">
            <a:spAutoFit/>
          </a:bodyPr>
          <a:p>
            <a:r>
              <a:rPr b="1" sz="4400" i="1" lang="en-US">
                <a:solidFill>
                  <a:srgbClr val="65FF65"/>
                </a:solidFill>
                <a:effectLst>
                  <a:outerShdw algn="br" blurRad="38100" dir="2700000" dist="38100" rotWithShape="0">
                    <a:srgbClr val="000000"/>
                  </a:outerShdw>
                </a:effectLst>
              </a:rPr>
              <a:t>«</a:t>
            </a:r>
            <a:r>
              <a:rPr b="1" sz="2800" i="1" lang="en-US">
                <a:solidFill>
                  <a:srgbClr val="65FF65"/>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S</a:t>
            </a:r>
            <a:r>
              <a:rPr b="1" sz="2800" i="1" lang="en-US">
                <a:solidFill>
                  <a:srgbClr val="C0C0C0"/>
                </a:solidFill>
                <a:effectLst>
                  <a:outerShdw algn="br" blurRad="38100" dir="2700000" dist="38100" rotWithShape="0">
                    <a:srgbClr val="000000"/>
                  </a:outerShdw>
                </a:effectLst>
              </a:rPr>
              <a:t>t</a:t>
            </a:r>
            <a:r>
              <a:rPr b="1" sz="2800" i="1" lang="en-US">
                <a:solidFill>
                  <a:srgbClr val="C0C0C0"/>
                </a:solidFill>
                <a:effectLst>
                  <a:outerShdw algn="br" blurRad="38100" dir="2700000" dist="38100" rotWithShape="0">
                    <a:srgbClr val="000000"/>
                  </a:outerShdw>
                </a:effectLst>
              </a:rPr>
              <a:t>u</a:t>
            </a:r>
            <a:r>
              <a:rPr b="1" sz="2800" i="1" lang="en-US">
                <a:solidFill>
                  <a:srgbClr val="C0C0C0"/>
                </a:solidFill>
                <a:effectLst>
                  <a:outerShdw algn="br" blurRad="38100" dir="2700000" dist="38100" rotWithShape="0">
                    <a:srgbClr val="000000"/>
                  </a:outerShdw>
                </a:effectLst>
              </a:rPr>
              <a:t>d</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nt</a:t>
            </a:r>
            <a:endParaRPr b="1" sz="2800" i="1" lang="en-US">
              <a:solidFill>
                <a:srgbClr val="000000"/>
              </a:solidFill>
              <a:effectLst>
                <a:outerShdw algn="br" blurRad="38100" dir="2700000" dist="38100" rotWithShape="0">
                  <a:srgbClr val="000000"/>
                </a:outerShdw>
              </a:effectLst>
            </a:endParaRPr>
          </a:p>
          <a:p>
            <a:r>
              <a:rPr b="1" sz="4400" i="1" lang="en-US">
                <a:solidFill>
                  <a:srgbClr val="92D04F"/>
                </a:solidFill>
                <a:effectLst>
                  <a:outerShdw algn="br" blurRad="38100" dir="2700000" dist="38100" rotWithShape="0">
                    <a:srgbClr val="000000"/>
                  </a:outerShdw>
                </a:effectLst>
              </a:rPr>
              <a:t>«</a:t>
            </a:r>
            <a:r>
              <a:rPr b="1" sz="4400" i="1" lang="en-US">
                <a:solidFill>
                  <a:srgbClr val="92D04F"/>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T</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a</a:t>
            </a:r>
            <a:r>
              <a:rPr b="1" sz="2800" i="1" lang="en-US">
                <a:solidFill>
                  <a:srgbClr val="C0C0C0"/>
                </a:solidFill>
                <a:effectLst>
                  <a:outerShdw algn="br" blurRad="38100" dir="2700000" dist="38100" rotWithShape="0">
                    <a:srgbClr val="000000"/>
                  </a:outerShdw>
                </a:effectLst>
              </a:rPr>
              <a:t>c</a:t>
            </a:r>
            <a:r>
              <a:rPr b="1" sz="2800" i="1" lang="en-US">
                <a:solidFill>
                  <a:srgbClr val="C0C0C0"/>
                </a:solidFill>
                <a:effectLst>
                  <a:outerShdw algn="br" blurRad="38100" dir="2700000" dist="38100" rotWithShape="0">
                    <a:srgbClr val="000000"/>
                  </a:outerShdw>
                </a:effectLst>
              </a:rPr>
              <a:t>h</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r</a:t>
            </a:r>
            <a:r>
              <a:rPr b="1" sz="2800" i="1" lang="en-US">
                <a:solidFill>
                  <a:srgbClr val="C0C0C0"/>
                </a:solidFill>
                <a:effectLst>
                  <a:outerShdw algn="br" blurRad="38100" dir="2700000" dist="38100" rotWithShape="0">
                    <a:srgbClr val="000000"/>
                  </a:outerShdw>
                </a:effectLst>
              </a:rPr>
              <a:t>s</a:t>
            </a:r>
            <a:endParaRPr b="1" sz="2800" i="1" lang="en-US">
              <a:solidFill>
                <a:srgbClr val="000000"/>
              </a:solidFill>
              <a:effectLst>
                <a:outerShdw algn="br" blurRad="38100" dir="2700000" dist="38100" rotWithShape="0">
                  <a:srgbClr val="000000"/>
                </a:outerShdw>
              </a:effectLst>
            </a:endParaRPr>
          </a:p>
          <a:p>
            <a:r>
              <a:rPr b="1" sz="4400" i="1" lang="en-US">
                <a:solidFill>
                  <a:srgbClr val="65FF65"/>
                </a:solidFill>
                <a:effectLst>
                  <a:outerShdw algn="br" blurRad="38100" dir="2700000" dist="38100" rotWithShape="0">
                    <a:srgbClr val="000000"/>
                  </a:outerShdw>
                </a:effectLst>
              </a:rPr>
              <a:t>«</a:t>
            </a:r>
            <a:r>
              <a:rPr b="1" sz="4400" i="1" lang="en-US">
                <a:solidFill>
                  <a:srgbClr val="65FF65"/>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j</a:t>
            </a:r>
            <a:r>
              <a:rPr b="1" sz="2800" i="1" lang="en-US">
                <a:solidFill>
                  <a:srgbClr val="C0C0C0"/>
                </a:solidFill>
                <a:effectLst>
                  <a:outerShdw algn="br" blurRad="38100" dir="2700000" dist="38100" rotWithShape="0">
                    <a:srgbClr val="000000"/>
                  </a:outerShdw>
                </a:effectLst>
              </a:rPr>
              <a:t>o</a:t>
            </a:r>
            <a:r>
              <a:rPr b="1" sz="2800" i="1" lang="en-US">
                <a:solidFill>
                  <a:srgbClr val="C0C0C0"/>
                </a:solidFill>
                <a:effectLst>
                  <a:outerShdw algn="br" blurRad="38100" dir="2700000" dist="38100" rotWithShape="0">
                    <a:srgbClr val="000000"/>
                  </a:outerShdw>
                </a:effectLst>
              </a:rPr>
              <a:t>b</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s</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kers </a:t>
            </a:r>
            <a:endParaRPr b="1" sz="2800" i="1" lang="en-US">
              <a:solidFill>
                <a:srgbClr val="000000"/>
              </a:solidFill>
              <a:effectLst>
                <a:outerShdw algn="br" blurRad="38100" dir="2700000" dist="38100" rotWithShape="0">
                  <a:srgbClr val="000000"/>
                </a:outerShdw>
              </a:effectLst>
            </a:endParaRPr>
          </a:p>
          <a:p>
            <a:r>
              <a:rPr b="1" sz="4400" i="1" lang="en-US">
                <a:solidFill>
                  <a:srgbClr val="65FF65"/>
                </a:solidFill>
                <a:effectLst>
                  <a:outerShdw algn="br" blurRad="38100" dir="2700000" dist="38100" rotWithShape="0">
                    <a:srgbClr val="000000"/>
                  </a:outerShdw>
                </a:effectLst>
              </a:rPr>
              <a:t>«</a:t>
            </a:r>
            <a:r>
              <a:rPr b="1" sz="4400" i="1" lang="en-US">
                <a:solidFill>
                  <a:srgbClr val="65FF65"/>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R</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c</a:t>
            </a:r>
            <a:r>
              <a:rPr b="1" sz="2800" i="1" lang="en-US">
                <a:solidFill>
                  <a:srgbClr val="C0C0C0"/>
                </a:solidFill>
                <a:effectLst>
                  <a:outerShdw algn="br" blurRad="38100" dir="2700000" dist="38100" rotWithShape="0">
                    <a:srgbClr val="000000"/>
                  </a:outerShdw>
                </a:effectLst>
              </a:rPr>
              <a:t>r</a:t>
            </a:r>
            <a:r>
              <a:rPr b="1" sz="2800" i="1" lang="en-US">
                <a:solidFill>
                  <a:srgbClr val="C0C0C0"/>
                </a:solidFill>
                <a:effectLst>
                  <a:outerShdw algn="br" blurRad="38100" dir="2700000" dist="38100" rotWithShape="0">
                    <a:srgbClr val="000000"/>
                  </a:outerShdw>
                </a:effectLst>
              </a:rPr>
              <a:t>u</a:t>
            </a:r>
            <a:r>
              <a:rPr b="1" sz="2800" i="1" lang="en-US">
                <a:solidFill>
                  <a:srgbClr val="C0C0C0"/>
                </a:solidFill>
                <a:effectLst>
                  <a:outerShdw algn="br" blurRad="38100" dir="2700000" dist="38100" rotWithShape="0">
                    <a:srgbClr val="000000"/>
                  </a:outerShdw>
                </a:effectLst>
              </a:rPr>
              <a:t>iter</a:t>
            </a:r>
            <a:r>
              <a:rPr b="1" sz="2800" i="1" lang="en-US">
                <a:solidFill>
                  <a:srgbClr val="C0C0C0"/>
                </a:solidFill>
                <a:effectLst>
                  <a:outerShdw algn="br" blurRad="38100" dir="2700000" dist="38100" rotWithShape="0">
                    <a:srgbClr val="000000"/>
                  </a:outerShdw>
                </a:effectLst>
              </a:rPr>
              <a:t>s</a:t>
            </a:r>
            <a:endParaRPr b="1" sz="2800" i="1" lang="en-US">
              <a:solidFill>
                <a:srgbClr val="000000"/>
              </a:solidFill>
              <a:effectLst>
                <a:outerShdw algn="br" blurRad="38100" dir="2700000" dist="38100" rotWithShape="0">
                  <a:srgbClr val="000000"/>
                </a:outerShdw>
              </a:effectLst>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51" name=""/>
        <p:cNvGrpSpPr/>
        <p:nvPr/>
      </p:nvGrpSpPr>
      <p:grpSpPr>
        <a:xfrm>
          <a:off x="0" y="0"/>
          <a:ext cx="0" cy="0"/>
          <a:chOff x="0" y="0"/>
          <a:chExt cx="0" cy="0"/>
        </a:xfrm>
      </p:grpSpPr>
      <p:sp>
        <p:nvSpPr>
          <p:cNvPr id="1048601" name=""/>
          <p:cNvSpPr txBox="1"/>
          <p:nvPr/>
        </p:nvSpPr>
        <p:spPr>
          <a:xfrm>
            <a:off x="0" y="123536"/>
            <a:ext cx="7824203" cy="891541"/>
          </a:xfrm>
          <a:prstGeom prst="rect"/>
        </p:spPr>
        <p:txBody>
          <a:bodyPr rtlCol="0" wrap="square">
            <a:spAutoFit/>
          </a:bodyPr>
          <a:p>
            <a:r>
              <a:rPr b="1" sz="5400" i="1" lang="en-US" u="sng">
                <a:solidFill>
                  <a:srgbClr val="FFFFFF"/>
                </a:solidFill>
                <a:effectLst>
                  <a:outerShdw algn="br" blurRad="38100" dir="2700000" dist="38100" rotWithShape="0">
                    <a:srgbClr val="000000"/>
                  </a:outerShdw>
                </a:effectLst>
              </a:rPr>
              <a:t>T</a:t>
            </a:r>
            <a:r>
              <a:rPr b="1" sz="5400" i="1" lang="en-US" u="sng">
                <a:solidFill>
                  <a:srgbClr val="FFFFFF"/>
                </a:solidFill>
                <a:effectLst>
                  <a:outerShdw algn="br" blurRad="38100" dir="2700000" dist="38100" rotWithShape="0">
                    <a:srgbClr val="000000"/>
                  </a:outerShdw>
                </a:effectLst>
              </a:rPr>
              <a:t>o</a:t>
            </a:r>
            <a:r>
              <a:rPr b="1" sz="5400" i="1" lang="en-US" u="sng">
                <a:solidFill>
                  <a:srgbClr val="FFFFFF"/>
                </a:solidFill>
                <a:effectLst>
                  <a:outerShdw algn="br" blurRad="38100" dir="2700000" dist="38100" rotWithShape="0">
                    <a:srgbClr val="000000"/>
                  </a:outerShdw>
                </a:effectLst>
              </a:rPr>
              <a:t>o</a:t>
            </a:r>
            <a:r>
              <a:rPr b="1" sz="5400" i="1" lang="en-US" u="sng">
                <a:solidFill>
                  <a:srgbClr val="FFFFFF"/>
                </a:solidFill>
                <a:effectLst>
                  <a:outerShdw algn="br" blurRad="38100" dir="2700000" dist="38100" rotWithShape="0">
                    <a:srgbClr val="000000"/>
                  </a:outerShdw>
                </a:effectLst>
              </a:rPr>
              <a:t>l</a:t>
            </a:r>
            <a:r>
              <a:rPr b="1" sz="5400" i="1" lang="en-US" u="sng">
                <a:solidFill>
                  <a:srgbClr val="FFFFFF"/>
                </a:solidFill>
                <a:effectLst>
                  <a:outerShdw algn="br" blurRad="38100" dir="2700000" dist="38100" rotWithShape="0">
                    <a:srgbClr val="000000"/>
                  </a:outerShdw>
                </a:effectLst>
              </a:rPr>
              <a:t>s</a:t>
            </a:r>
            <a:r>
              <a:rPr b="1" sz="5400" i="1" lang="en-US" u="sng">
                <a:solidFill>
                  <a:srgbClr val="FFFFFF"/>
                </a:solidFill>
                <a:effectLst>
                  <a:outerShdw algn="br" blurRad="38100" dir="2700000" dist="38100" rotWithShape="0">
                    <a:srgbClr val="000000"/>
                  </a:outerShdw>
                </a:effectLst>
              </a:rPr>
              <a:t> </a:t>
            </a:r>
            <a:r>
              <a:rPr b="1" sz="5400" i="1" lang="en-US" u="sng">
                <a:solidFill>
                  <a:srgbClr val="FFFFFF"/>
                </a:solidFill>
                <a:effectLst>
                  <a:outerShdw algn="br" blurRad="38100" dir="2700000" dist="38100" rotWithShape="0">
                    <a:srgbClr val="000000"/>
                  </a:outerShdw>
                </a:effectLst>
              </a:rPr>
              <a:t>a</a:t>
            </a:r>
            <a:r>
              <a:rPr b="1" sz="5400" i="1" lang="en-US" u="sng">
                <a:solidFill>
                  <a:srgbClr val="FFFFFF"/>
                </a:solidFill>
                <a:effectLst>
                  <a:outerShdw algn="br" blurRad="38100" dir="2700000" dist="38100" rotWithShape="0">
                    <a:srgbClr val="000000"/>
                  </a:outerShdw>
                </a:effectLst>
              </a:rPr>
              <a:t>n</a:t>
            </a:r>
            <a:r>
              <a:rPr b="1" sz="5400" i="1" lang="en-US" u="sng">
                <a:solidFill>
                  <a:srgbClr val="FFFFFF"/>
                </a:solidFill>
                <a:effectLst>
                  <a:outerShdw algn="br" blurRad="38100" dir="2700000" dist="38100" rotWithShape="0">
                    <a:srgbClr val="000000"/>
                  </a:outerShdw>
                </a:effectLst>
              </a:rPr>
              <a:t>d</a:t>
            </a:r>
            <a:r>
              <a:rPr b="1" sz="5400" i="1" lang="en-US" u="sng">
                <a:solidFill>
                  <a:srgbClr val="FFFFFF"/>
                </a:solidFill>
                <a:effectLst>
                  <a:outerShdw algn="br" blurRad="38100" dir="2700000" dist="38100" rotWithShape="0">
                    <a:srgbClr val="000000"/>
                  </a:outerShdw>
                </a:effectLst>
              </a:rPr>
              <a:t> </a:t>
            </a:r>
            <a:r>
              <a:rPr b="1" sz="5400" i="1" lang="en-US" u="sng">
                <a:solidFill>
                  <a:srgbClr val="FFFFFF"/>
                </a:solidFill>
                <a:effectLst>
                  <a:outerShdw algn="br" blurRad="38100" dir="2700000" dist="38100" rotWithShape="0">
                    <a:srgbClr val="000000"/>
                  </a:outerShdw>
                </a:effectLst>
              </a:rPr>
              <a:t>Technologies </a:t>
            </a:r>
            <a:endParaRPr sz="2800" lang="en-US">
              <a:solidFill>
                <a:srgbClr val="000000"/>
              </a:solidFill>
            </a:endParaRPr>
          </a:p>
        </p:txBody>
      </p:sp>
      <p:sp>
        <p:nvSpPr>
          <p:cNvPr id="1049619" name=""/>
          <p:cNvSpPr txBox="1"/>
          <p:nvPr/>
        </p:nvSpPr>
        <p:spPr>
          <a:xfrm>
            <a:off x="708293" y="1169035"/>
            <a:ext cx="5793540" cy="2910840"/>
          </a:xfrm>
          <a:prstGeom prst="rect"/>
        </p:spPr>
        <p:txBody>
          <a:bodyPr rtlCol="0" wrap="square">
            <a:spAutoFit/>
          </a:bodyPr>
          <a:p>
            <a:r>
              <a:rPr b="1" sz="4400" i="1" lang="en-US">
                <a:solidFill>
                  <a:srgbClr val="008000"/>
                </a:solidFill>
                <a:effectLst>
                  <a:outerShdw algn="br" blurRad="38100" dir="2700000" dist="38100" rotWithShape="0">
                    <a:srgbClr val="000000"/>
                  </a:outerShdw>
                </a:effectLst>
              </a:rPr>
              <a:t>★</a:t>
            </a:r>
            <a:r>
              <a:rPr b="1" sz="4400" i="1" lang="en-US">
                <a:solidFill>
                  <a:srgbClr val="00800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F</a:t>
            </a:r>
            <a:r>
              <a:rPr b="1" sz="2800" i="1" lang="en-US">
                <a:solidFill>
                  <a:srgbClr val="C0C0C0"/>
                </a:solidFill>
                <a:effectLst>
                  <a:outerShdw algn="br" blurRad="38100" dir="2700000" dist="38100" rotWithShape="0">
                    <a:srgbClr val="000000"/>
                  </a:outerShdw>
                </a:effectLst>
              </a:rPr>
              <a:t>r</a:t>
            </a:r>
            <a:r>
              <a:rPr b="1" sz="2800" i="1" lang="en-US">
                <a:solidFill>
                  <a:srgbClr val="C0C0C0"/>
                </a:solidFill>
                <a:effectLst>
                  <a:outerShdw algn="br" blurRad="38100" dir="2700000" dist="38100" rotWithShape="0">
                    <a:srgbClr val="000000"/>
                  </a:outerShdw>
                </a:effectLst>
              </a:rPr>
              <a:t>o</a:t>
            </a:r>
            <a:r>
              <a:rPr b="1" sz="2800" i="1" lang="en-US">
                <a:solidFill>
                  <a:srgbClr val="C0C0C0"/>
                </a:solidFill>
                <a:effectLst>
                  <a:outerShdw algn="br" blurRad="38100" dir="2700000" dist="38100" rotWithShape="0">
                    <a:srgbClr val="000000"/>
                  </a:outerShdw>
                </a:effectLst>
              </a:rPr>
              <a:t>n</a:t>
            </a:r>
            <a:r>
              <a:rPr b="1" sz="2800" i="1" lang="en-US">
                <a:solidFill>
                  <a:srgbClr val="C0C0C0"/>
                </a:solidFill>
                <a:effectLst>
                  <a:outerShdw algn="br" blurRad="38100" dir="2700000" dist="38100" rotWithShape="0">
                    <a:srgbClr val="000000"/>
                  </a:outerShdw>
                </a:effectLst>
              </a:rPr>
              <a:t>t</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nd </a:t>
            </a:r>
            <a:r>
              <a:rPr b="1" sz="2800" i="1" lang="en-US">
                <a:solidFill>
                  <a:srgbClr val="C0C0C0"/>
                </a:solidFill>
                <a:effectLst>
                  <a:outerShdw algn="br" blurRad="38100" dir="2700000" dist="38100" rotWithShape="0">
                    <a:srgbClr val="000000"/>
                  </a:outerShdw>
                </a:effectLst>
              </a:rPr>
              <a:t>:</a:t>
            </a:r>
            <a:r>
              <a:rPr b="1" sz="2800" i="1" lang="en-US">
                <a:solidFill>
                  <a:srgbClr val="808080"/>
                </a:solidFill>
                <a:effectLst>
                  <a:outerShdw algn="br" blurRad="38100" dir="2700000" dist="38100" rotWithShape="0">
                    <a:srgbClr val="000000"/>
                  </a:outerShdw>
                </a:effectLst>
              </a:rPr>
              <a:t>H</a:t>
            </a:r>
            <a:r>
              <a:rPr b="1" sz="2800" i="1" lang="en-US">
                <a:solidFill>
                  <a:srgbClr val="808080"/>
                </a:solidFill>
                <a:effectLst>
                  <a:outerShdw algn="br" blurRad="38100" dir="2700000" dist="38100" rotWithShape="0">
                    <a:srgbClr val="000000"/>
                  </a:outerShdw>
                </a:effectLst>
              </a:rPr>
              <a:t>T</a:t>
            </a:r>
            <a:r>
              <a:rPr b="1" sz="2800" i="1" lang="en-US">
                <a:solidFill>
                  <a:srgbClr val="808080"/>
                </a:solidFill>
                <a:effectLst>
                  <a:outerShdw algn="br" blurRad="38100" dir="2700000" dist="38100" rotWithShape="0">
                    <a:srgbClr val="000000"/>
                  </a:outerShdw>
                </a:effectLst>
              </a:rPr>
              <a:t>M</a:t>
            </a:r>
            <a:r>
              <a:rPr b="1" sz="2800" i="1" lang="en-US">
                <a:solidFill>
                  <a:srgbClr val="808080"/>
                </a:solidFill>
                <a:effectLst>
                  <a:outerShdw algn="br" blurRad="38100" dir="2700000" dist="38100" rotWithShape="0">
                    <a:srgbClr val="000000"/>
                  </a:outerShdw>
                </a:effectLst>
              </a:rPr>
              <a:t>L</a:t>
            </a:r>
            <a:r>
              <a:rPr b="1" sz="2800" i="1" lang="en-US">
                <a:solidFill>
                  <a:srgbClr val="808080"/>
                </a:solidFill>
                <a:effectLst>
                  <a:outerShdw algn="br" blurRad="38100" dir="2700000" dist="38100" rotWithShape="0">
                    <a:srgbClr val="000000"/>
                  </a:outerShdw>
                </a:effectLst>
              </a:rPr>
              <a:t>,</a:t>
            </a:r>
            <a:r>
              <a:rPr b="1" sz="2800" i="1" lang="en-US">
                <a:solidFill>
                  <a:srgbClr val="808080"/>
                </a:solidFill>
                <a:effectLst>
                  <a:outerShdw algn="br" blurRad="38100" dir="2700000" dist="38100" rotWithShape="0">
                    <a:srgbClr val="000000"/>
                  </a:outerShdw>
                </a:effectLst>
              </a:rPr>
              <a:t>C</a:t>
            </a:r>
            <a:r>
              <a:rPr b="1" sz="2800" i="1" lang="en-US">
                <a:solidFill>
                  <a:srgbClr val="808080"/>
                </a:solidFill>
                <a:effectLst>
                  <a:outerShdw algn="br" blurRad="38100" dir="2700000" dist="38100" rotWithShape="0">
                    <a:srgbClr val="000000"/>
                  </a:outerShdw>
                </a:effectLst>
              </a:rPr>
              <a:t>S</a:t>
            </a:r>
            <a:r>
              <a:rPr b="1" sz="2800" i="1" lang="en-US">
                <a:solidFill>
                  <a:srgbClr val="808080"/>
                </a:solidFill>
                <a:effectLst>
                  <a:outerShdw algn="br" blurRad="38100" dir="2700000" dist="38100" rotWithShape="0">
                    <a:srgbClr val="000000"/>
                  </a:outerShdw>
                </a:effectLst>
              </a:rPr>
              <a:t>S</a:t>
            </a:r>
            <a:r>
              <a:rPr b="1" sz="2800" i="1" lang="en-US">
                <a:solidFill>
                  <a:srgbClr val="808080"/>
                </a:solidFill>
                <a:effectLst>
                  <a:outerShdw algn="br" blurRad="38100" dir="2700000" dist="38100" rotWithShape="0">
                    <a:srgbClr val="000000"/>
                  </a:outerShdw>
                </a:effectLst>
              </a:rPr>
              <a:t>,</a:t>
            </a:r>
            <a:r>
              <a:rPr b="1" sz="2800" i="1" lang="en-US">
                <a:solidFill>
                  <a:srgbClr val="808080"/>
                </a:solidFill>
                <a:effectLst>
                  <a:outerShdw algn="br" blurRad="38100" dir="2700000" dist="38100" rotWithShape="0">
                    <a:srgbClr val="000000"/>
                  </a:outerShdw>
                </a:effectLst>
              </a:rPr>
              <a:t> Javascript</a:t>
            </a:r>
            <a:endParaRPr sz="2800" lang="en-US">
              <a:solidFill>
                <a:srgbClr val="000000"/>
              </a:solidFill>
            </a:endParaRPr>
          </a:p>
          <a:p>
            <a:r>
              <a:rPr b="1" sz="4400" i="1" lang="en-US">
                <a:solidFill>
                  <a:srgbClr val="008000"/>
                </a:solidFill>
                <a:effectLst>
                  <a:outerShdw algn="br" blurRad="38100" dir="2700000" dist="38100" rotWithShape="0">
                    <a:srgbClr val="000000"/>
                  </a:outerShdw>
                </a:effectLst>
              </a:rPr>
              <a:t>★</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B</a:t>
            </a:r>
            <a:r>
              <a:rPr b="1" sz="2800" i="1" lang="en-US">
                <a:solidFill>
                  <a:srgbClr val="C0C0C0"/>
                </a:solidFill>
                <a:effectLst>
                  <a:outerShdw algn="br" blurRad="38100" dir="2700000" dist="38100" rotWithShape="0">
                    <a:srgbClr val="000000"/>
                  </a:outerShdw>
                </a:effectLst>
              </a:rPr>
              <a:t>a</a:t>
            </a:r>
            <a:r>
              <a:rPr b="1" sz="2800" i="1" lang="en-US">
                <a:solidFill>
                  <a:srgbClr val="C0C0C0"/>
                </a:solidFill>
                <a:effectLst>
                  <a:outerShdw algn="br" blurRad="38100" dir="2700000" dist="38100" rotWithShape="0">
                    <a:srgbClr val="000000"/>
                  </a:outerShdw>
                </a:effectLst>
              </a:rPr>
              <a:t>c</a:t>
            </a:r>
            <a:r>
              <a:rPr b="1" sz="2800" i="1" lang="en-US">
                <a:solidFill>
                  <a:srgbClr val="C0C0C0"/>
                </a:solidFill>
                <a:effectLst>
                  <a:outerShdw algn="br" blurRad="38100" dir="2700000" dist="38100" rotWithShape="0">
                    <a:srgbClr val="000000"/>
                  </a:outerShdw>
                </a:effectLst>
              </a:rPr>
              <a:t>k</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n</a:t>
            </a:r>
            <a:r>
              <a:rPr b="1" sz="2800" i="1" lang="en-US">
                <a:solidFill>
                  <a:srgbClr val="C0C0C0"/>
                </a:solidFill>
                <a:effectLst>
                  <a:outerShdw algn="br" blurRad="38100" dir="2700000" dist="38100" rotWithShape="0">
                    <a:srgbClr val="000000"/>
                  </a:outerShdw>
                </a:effectLst>
              </a:rPr>
              <a:t>d</a:t>
            </a:r>
            <a:r>
              <a:rPr b="1" sz="2800" i="1" lang="en-US">
                <a:solidFill>
                  <a:srgbClr val="C0C0C0"/>
                </a:solidFill>
                <a:effectLst>
                  <a:outerShdw algn="br" blurRad="38100" dir="2700000" dist="38100" rotWithShape="0">
                    <a:srgbClr val="000000"/>
                  </a:outerShdw>
                </a:effectLst>
              </a:rPr>
              <a:t>:</a:t>
            </a:r>
            <a:r>
              <a:rPr b="1" sz="2800" i="1" lang="en-US">
                <a:solidFill>
                  <a:srgbClr val="808080"/>
                </a:solidFill>
                <a:effectLst>
                  <a:outerShdw algn="br" blurRad="38100" dir="2700000" dist="38100" rotWithShape="0">
                    <a:srgbClr val="000000"/>
                  </a:outerShdw>
                </a:effectLst>
              </a:rPr>
              <a:t> </a:t>
            </a:r>
            <a:r>
              <a:rPr b="1" sz="2800" i="1" lang="en-US">
                <a:solidFill>
                  <a:srgbClr val="808080"/>
                </a:solidFill>
                <a:effectLst>
                  <a:outerShdw algn="br" blurRad="38100" dir="2700000" dist="38100" rotWithShape="0">
                    <a:srgbClr val="000000"/>
                  </a:outerShdw>
                </a:effectLst>
              </a:rPr>
              <a:t>N</a:t>
            </a:r>
            <a:r>
              <a:rPr b="1" sz="2800" i="1" lang="en-US">
                <a:solidFill>
                  <a:srgbClr val="808080"/>
                </a:solidFill>
                <a:effectLst>
                  <a:outerShdw algn="br" blurRad="38100" dir="2700000" dist="38100" rotWithShape="0">
                    <a:srgbClr val="000000"/>
                  </a:outerShdw>
                </a:effectLst>
              </a:rPr>
              <a:t>o</a:t>
            </a:r>
            <a:r>
              <a:rPr b="1" sz="2800" i="1" lang="en-US">
                <a:solidFill>
                  <a:srgbClr val="808080"/>
                </a:solidFill>
                <a:effectLst>
                  <a:outerShdw algn="br" blurRad="38100" dir="2700000" dist="38100" rotWithShape="0">
                    <a:srgbClr val="000000"/>
                  </a:outerShdw>
                </a:effectLst>
              </a:rPr>
              <a:t>d</a:t>
            </a:r>
            <a:r>
              <a:rPr b="1" sz="2800" i="1" lang="en-US">
                <a:solidFill>
                  <a:srgbClr val="808080"/>
                </a:solidFill>
                <a:effectLst>
                  <a:outerShdw algn="br" blurRad="38100" dir="2700000" dist="38100" rotWithShape="0">
                    <a:srgbClr val="000000"/>
                  </a:outerShdw>
                </a:effectLst>
              </a:rPr>
              <a:t>e</a:t>
            </a:r>
            <a:r>
              <a:rPr b="1" sz="2800" i="1" lang="en-US">
                <a:solidFill>
                  <a:srgbClr val="808080"/>
                </a:solidFill>
                <a:effectLst>
                  <a:outerShdw algn="br" blurRad="38100" dir="2700000" dist="38100" rotWithShape="0">
                    <a:srgbClr val="000000"/>
                  </a:outerShdw>
                </a:effectLst>
              </a:rPr>
              <a:t>.</a:t>
            </a:r>
            <a:r>
              <a:rPr b="1" sz="2800" i="1" lang="en-US">
                <a:solidFill>
                  <a:srgbClr val="808080"/>
                </a:solidFill>
                <a:effectLst>
                  <a:outerShdw algn="br" blurRad="38100" dir="2700000" dist="38100" rotWithShape="0">
                    <a:srgbClr val="000000"/>
                  </a:outerShdw>
                </a:effectLst>
              </a:rPr>
              <a:t>j</a:t>
            </a:r>
            <a:r>
              <a:rPr b="1" sz="2800" i="1" lang="en-US">
                <a:solidFill>
                  <a:srgbClr val="808080"/>
                </a:solidFill>
                <a:effectLst>
                  <a:outerShdw algn="br" blurRad="38100" dir="2700000" dist="38100" rotWithShape="0">
                    <a:srgbClr val="000000"/>
                  </a:outerShdw>
                </a:effectLst>
              </a:rPr>
              <a:t>s</a:t>
            </a:r>
            <a:r>
              <a:rPr b="1" sz="2800" i="1" lang="en-US">
                <a:solidFill>
                  <a:srgbClr val="808080"/>
                </a:solidFill>
                <a:effectLst>
                  <a:outerShdw algn="br" blurRad="38100" dir="2700000" dist="38100" rotWithShape="0">
                    <a:srgbClr val="000000"/>
                  </a:outerShdw>
                </a:effectLst>
              </a:rPr>
              <a:t>/</a:t>
            </a:r>
            <a:r>
              <a:rPr b="1" sz="2800" i="1" lang="en-US">
                <a:solidFill>
                  <a:srgbClr val="808080"/>
                </a:solidFill>
                <a:effectLst>
                  <a:outerShdw algn="br" blurRad="38100" dir="2700000" dist="38100" rotWithShape="0">
                    <a:srgbClr val="000000"/>
                  </a:outerShdw>
                </a:effectLst>
              </a:rPr>
              <a:t> </a:t>
            </a:r>
            <a:r>
              <a:rPr b="1" sz="2800" i="1" lang="en-US">
                <a:solidFill>
                  <a:srgbClr val="808080"/>
                </a:solidFill>
                <a:effectLst>
                  <a:outerShdw algn="br" blurRad="38100" dir="2700000" dist="38100" rotWithShape="0">
                    <a:srgbClr val="000000"/>
                  </a:outerShdw>
                </a:effectLst>
              </a:rPr>
              <a:t>P</a:t>
            </a:r>
            <a:r>
              <a:rPr b="1" sz="2800" i="1" lang="en-US">
                <a:solidFill>
                  <a:srgbClr val="808080"/>
                </a:solidFill>
                <a:effectLst>
                  <a:outerShdw algn="br" blurRad="38100" dir="2700000" dist="38100" rotWithShape="0">
                    <a:srgbClr val="000000"/>
                  </a:outerShdw>
                </a:effectLst>
              </a:rPr>
              <a:t>H</a:t>
            </a:r>
            <a:r>
              <a:rPr b="1" sz="2800" i="1" lang="en-US">
                <a:solidFill>
                  <a:srgbClr val="808080"/>
                </a:solidFill>
                <a:effectLst>
                  <a:outerShdw algn="br" blurRad="38100" dir="2700000" dist="38100" rotWithShape="0">
                    <a:srgbClr val="000000"/>
                  </a:outerShdw>
                </a:effectLst>
              </a:rPr>
              <a:t>P</a:t>
            </a:r>
            <a:r>
              <a:rPr b="1" sz="2800" i="1" lang="en-US">
                <a:solidFill>
                  <a:srgbClr val="808080"/>
                </a:solidFill>
                <a:effectLst>
                  <a:outerShdw algn="br" blurRad="38100" dir="2700000" dist="38100" rotWithShape="0">
                    <a:srgbClr val="000000"/>
                  </a:outerShdw>
                </a:effectLst>
              </a:rPr>
              <a:t>/</a:t>
            </a:r>
            <a:r>
              <a:rPr b="1" sz="2800" i="1" lang="en-US">
                <a:solidFill>
                  <a:srgbClr val="808080"/>
                </a:solidFill>
                <a:effectLst>
                  <a:outerShdw algn="br" blurRad="38100" dir="2700000" dist="38100" rotWithShape="0">
                    <a:srgbClr val="000000"/>
                  </a:outerShdw>
                </a:effectLst>
              </a:rPr>
              <a:t>D</a:t>
            </a:r>
            <a:r>
              <a:rPr b="1" sz="2800" i="1" lang="en-US">
                <a:solidFill>
                  <a:srgbClr val="808080"/>
                </a:solidFill>
                <a:effectLst>
                  <a:outerShdw algn="br" blurRad="38100" dir="2700000" dist="38100" rotWithShape="0">
                    <a:srgbClr val="000000"/>
                  </a:outerShdw>
                </a:effectLst>
              </a:rPr>
              <a:t>j</a:t>
            </a:r>
            <a:r>
              <a:rPr b="1" sz="2800" i="1" lang="en-US">
                <a:solidFill>
                  <a:srgbClr val="808080"/>
                </a:solidFill>
                <a:effectLst>
                  <a:outerShdw algn="br" blurRad="38100" dir="2700000" dist="38100" rotWithShape="0">
                    <a:srgbClr val="000000"/>
                  </a:outerShdw>
                </a:effectLst>
              </a:rPr>
              <a:t>a</a:t>
            </a:r>
            <a:r>
              <a:rPr b="1" sz="2800" i="1" lang="en-US">
                <a:solidFill>
                  <a:srgbClr val="808080"/>
                </a:solidFill>
                <a:effectLst>
                  <a:outerShdw algn="br" blurRad="38100" dir="2700000" dist="38100" rotWithShape="0">
                    <a:srgbClr val="000000"/>
                  </a:outerShdw>
                </a:effectLst>
              </a:rPr>
              <a:t>n</a:t>
            </a:r>
            <a:r>
              <a:rPr b="1" sz="2800" i="1" lang="en-US">
                <a:solidFill>
                  <a:srgbClr val="808080"/>
                </a:solidFill>
                <a:effectLst>
                  <a:outerShdw algn="br" blurRad="38100" dir="2700000" dist="38100" rotWithShape="0">
                    <a:srgbClr val="000000"/>
                  </a:outerShdw>
                </a:effectLst>
              </a:rPr>
              <a:t>g</a:t>
            </a:r>
            <a:r>
              <a:rPr b="1" sz="2800" i="1" lang="en-US">
                <a:solidFill>
                  <a:srgbClr val="808080"/>
                </a:solidFill>
                <a:effectLst>
                  <a:outerShdw algn="br" blurRad="38100" dir="2700000" dist="38100" rotWithShape="0">
                    <a:srgbClr val="000000"/>
                  </a:outerShdw>
                </a:effectLst>
              </a:rPr>
              <a:t>o</a:t>
            </a:r>
            <a:endParaRPr sz="2800" lang="en-US">
              <a:solidFill>
                <a:srgbClr val="000000"/>
              </a:solidFill>
            </a:endParaRPr>
          </a:p>
          <a:p>
            <a:r>
              <a:rPr sz="4400" lang="en-US">
                <a:solidFill>
                  <a:srgbClr val="008000"/>
                </a:solidFill>
              </a:rPr>
              <a:t>★</a:t>
            </a:r>
            <a:r>
              <a:rPr sz="4400" lang="en-US">
                <a:solidFill>
                  <a:srgbClr val="008000"/>
                </a:solidFill>
              </a:rPr>
              <a:t> </a:t>
            </a:r>
            <a:r>
              <a:rPr sz="2800" lang="en-US">
                <a:solidFill>
                  <a:srgbClr val="C0C0C0"/>
                </a:solidFill>
              </a:rPr>
              <a:t>D</a:t>
            </a:r>
            <a:r>
              <a:rPr sz="2800" lang="en-US">
                <a:solidFill>
                  <a:srgbClr val="C0C0C0"/>
                </a:solidFill>
              </a:rPr>
              <a:t>a</a:t>
            </a:r>
            <a:r>
              <a:rPr sz="2800" lang="en-US">
                <a:solidFill>
                  <a:srgbClr val="C0C0C0"/>
                </a:solidFill>
              </a:rPr>
              <a:t>t</a:t>
            </a:r>
            <a:r>
              <a:rPr sz="2800" lang="en-US">
                <a:solidFill>
                  <a:srgbClr val="C0C0C0"/>
                </a:solidFill>
              </a:rPr>
              <a:t>a</a:t>
            </a:r>
            <a:r>
              <a:rPr sz="2800" lang="en-US">
                <a:solidFill>
                  <a:srgbClr val="C0C0C0"/>
                </a:solidFill>
              </a:rPr>
              <a:t>b</a:t>
            </a:r>
            <a:r>
              <a:rPr sz="2800" lang="en-US">
                <a:solidFill>
                  <a:srgbClr val="C0C0C0"/>
                </a:solidFill>
              </a:rPr>
              <a:t>a</a:t>
            </a:r>
            <a:r>
              <a:rPr sz="2800" lang="en-US">
                <a:solidFill>
                  <a:srgbClr val="C0C0C0"/>
                </a:solidFill>
              </a:rPr>
              <a:t>s</a:t>
            </a:r>
            <a:r>
              <a:rPr sz="2800" lang="en-US">
                <a:solidFill>
                  <a:srgbClr val="C0C0C0"/>
                </a:solidFill>
              </a:rPr>
              <a:t>e</a:t>
            </a:r>
            <a:r>
              <a:rPr sz="2800" lang="en-US">
                <a:solidFill>
                  <a:srgbClr val="C0C0C0"/>
                </a:solidFill>
              </a:rPr>
              <a:t>:</a:t>
            </a:r>
            <a:r>
              <a:rPr sz="2800" lang="en-US">
                <a:solidFill>
                  <a:srgbClr val="C0C0C0"/>
                </a:solidFill>
              </a:rPr>
              <a:t> </a:t>
            </a:r>
            <a:r>
              <a:rPr sz="2800" lang="en-US">
                <a:solidFill>
                  <a:srgbClr val="808080"/>
                </a:solidFill>
              </a:rPr>
              <a:t>M</a:t>
            </a:r>
            <a:r>
              <a:rPr sz="2800" lang="en-US">
                <a:solidFill>
                  <a:srgbClr val="808080"/>
                </a:solidFill>
              </a:rPr>
              <a:t>y</a:t>
            </a:r>
            <a:r>
              <a:rPr sz="2800" lang="en-US">
                <a:solidFill>
                  <a:srgbClr val="808080"/>
                </a:solidFill>
              </a:rPr>
              <a:t>S</a:t>
            </a:r>
            <a:r>
              <a:rPr sz="2800" lang="en-US">
                <a:solidFill>
                  <a:srgbClr val="808080"/>
                </a:solidFill>
              </a:rPr>
              <a:t>Q</a:t>
            </a:r>
            <a:r>
              <a:rPr sz="2800" lang="en-US">
                <a:solidFill>
                  <a:srgbClr val="808080"/>
                </a:solidFill>
              </a:rPr>
              <a:t>L</a:t>
            </a:r>
            <a:r>
              <a:rPr sz="2800" lang="en-US">
                <a:solidFill>
                  <a:srgbClr val="808080"/>
                </a:solidFill>
              </a:rPr>
              <a:t>/</a:t>
            </a:r>
            <a:r>
              <a:rPr sz="2800" lang="en-US">
                <a:solidFill>
                  <a:srgbClr val="808080"/>
                </a:solidFill>
              </a:rPr>
              <a:t> </a:t>
            </a:r>
            <a:r>
              <a:rPr sz="2800" lang="en-US">
                <a:solidFill>
                  <a:srgbClr val="808080"/>
                </a:solidFill>
              </a:rPr>
              <a:t>M</a:t>
            </a:r>
            <a:r>
              <a:rPr sz="2800" lang="en-US">
                <a:solidFill>
                  <a:srgbClr val="808080"/>
                </a:solidFill>
              </a:rPr>
              <a:t>o</a:t>
            </a:r>
            <a:r>
              <a:rPr sz="2800" lang="en-US">
                <a:solidFill>
                  <a:srgbClr val="808080"/>
                </a:solidFill>
              </a:rPr>
              <a:t>n</a:t>
            </a:r>
            <a:r>
              <a:rPr sz="2800" lang="en-US">
                <a:solidFill>
                  <a:srgbClr val="808080"/>
                </a:solidFill>
              </a:rPr>
              <a:t>g</a:t>
            </a:r>
            <a:r>
              <a:rPr sz="2800" lang="en-US">
                <a:solidFill>
                  <a:srgbClr val="808080"/>
                </a:solidFill>
              </a:rPr>
              <a:t>o</a:t>
            </a:r>
            <a:r>
              <a:rPr sz="2800" lang="en-US">
                <a:solidFill>
                  <a:srgbClr val="808080"/>
                </a:solidFill>
              </a:rPr>
              <a:t>D</a:t>
            </a:r>
            <a:r>
              <a:rPr sz="2800" lang="en-US">
                <a:solidFill>
                  <a:srgbClr val="808080"/>
                </a:solidFill>
              </a:rPr>
              <a:t>P</a:t>
            </a:r>
            <a:r>
              <a:rPr sz="2800" lang="en-US">
                <a:solidFill>
                  <a:srgbClr val="808080"/>
                </a:solidFill>
              </a:rPr>
              <a:t>.</a:t>
            </a:r>
            <a:endParaRPr sz="2800" lang="en-US">
              <a:solidFill>
                <a:srgbClr val="000000"/>
              </a:solidFill>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53" name=""/>
        <p:cNvGrpSpPr/>
        <p:nvPr/>
      </p:nvGrpSpPr>
      <p:grpSpPr>
        <a:xfrm>
          <a:off x="0" y="0"/>
          <a:ext cx="0" cy="0"/>
          <a:chOff x="0" y="0"/>
          <a:chExt cx="0" cy="0"/>
        </a:xfrm>
      </p:grpSpPr>
      <p:sp>
        <p:nvSpPr>
          <p:cNvPr id="1049640" name=""/>
          <p:cNvSpPr txBox="1"/>
          <p:nvPr/>
        </p:nvSpPr>
        <p:spPr>
          <a:xfrm>
            <a:off x="307447" y="279521"/>
            <a:ext cx="6620931" cy="688340"/>
          </a:xfrm>
          <a:prstGeom prst="rect"/>
        </p:spPr>
        <p:txBody>
          <a:bodyPr rtlCol="0" wrap="square">
            <a:spAutoFit/>
          </a:bodyPr>
          <a:p>
            <a:r>
              <a:rPr b="1" sz="4000" i="1" lang="en-US" u="sng">
                <a:solidFill>
                  <a:srgbClr val="FFFFFF"/>
                </a:solidFill>
                <a:effectLst>
                  <a:outerShdw algn="br" blurRad="38100" dir="2700000" dist="38100" rotWithShape="0">
                    <a:srgbClr val="000000"/>
                  </a:outerShdw>
                </a:effectLst>
              </a:rPr>
              <a:t>P</a:t>
            </a:r>
            <a:r>
              <a:rPr b="1" sz="4000" i="1" lang="en-US" u="sng">
                <a:solidFill>
                  <a:srgbClr val="FFFFFF"/>
                </a:solidFill>
                <a:effectLst>
                  <a:outerShdw algn="br" blurRad="38100" dir="2700000" dist="38100" rotWithShape="0">
                    <a:srgbClr val="000000"/>
                  </a:outerShdw>
                </a:effectLst>
              </a:rPr>
              <a:t>o</a:t>
            </a:r>
            <a:r>
              <a:rPr b="1" sz="4000" i="1" lang="en-US" u="sng">
                <a:solidFill>
                  <a:srgbClr val="FFFFFF"/>
                </a:solidFill>
                <a:effectLst>
                  <a:outerShdw algn="br" blurRad="38100" dir="2700000" dist="38100" rotWithShape="0">
                    <a:srgbClr val="000000"/>
                  </a:outerShdw>
                </a:effectLst>
              </a:rPr>
              <a:t>r</a:t>
            </a:r>
            <a:r>
              <a:rPr b="1" sz="4000" i="1" lang="en-US" u="sng">
                <a:solidFill>
                  <a:srgbClr val="FFFFFF"/>
                </a:solidFill>
                <a:effectLst>
                  <a:outerShdw algn="br" blurRad="38100" dir="2700000" dist="38100" rotWithShape="0">
                    <a:srgbClr val="000000"/>
                  </a:outerShdw>
                </a:effectLst>
              </a:rPr>
              <a:t>t</a:t>
            </a:r>
            <a:r>
              <a:rPr b="1" sz="4000" i="1" lang="en-US" u="sng">
                <a:solidFill>
                  <a:srgbClr val="FFFFFF"/>
                </a:solidFill>
                <a:effectLst>
                  <a:outerShdw algn="br" blurRad="38100" dir="2700000" dist="38100" rotWithShape="0">
                    <a:srgbClr val="000000"/>
                  </a:outerShdw>
                </a:effectLst>
              </a:rPr>
              <a:t>folio </a:t>
            </a:r>
            <a:r>
              <a:rPr b="1" sz="4000" i="1" lang="en-US" u="sng">
                <a:solidFill>
                  <a:srgbClr val="FFFFFF"/>
                </a:solidFill>
                <a:effectLst>
                  <a:outerShdw algn="br" blurRad="38100" dir="2700000" dist="38100" rotWithShape="0">
                    <a:srgbClr val="000000"/>
                  </a:outerShdw>
                </a:effectLst>
              </a:rPr>
              <a:t>design </a:t>
            </a:r>
            <a:r>
              <a:rPr b="1" sz="4000" i="1" lang="en-US" u="sng">
                <a:solidFill>
                  <a:srgbClr val="FFFFFF"/>
                </a:solidFill>
                <a:effectLst>
                  <a:outerShdw algn="br" blurRad="38100" dir="2700000" dist="38100" rotWithShape="0">
                    <a:srgbClr val="000000"/>
                  </a:outerShdw>
                </a:effectLst>
              </a:rPr>
              <a:t>and </a:t>
            </a:r>
            <a:r>
              <a:rPr b="1" sz="4000" i="1" lang="en-US" u="sng">
                <a:solidFill>
                  <a:srgbClr val="FFFFFF"/>
                </a:solidFill>
                <a:effectLst>
                  <a:outerShdw algn="br" blurRad="38100" dir="2700000" dist="38100" rotWithShape="0">
                    <a:srgbClr val="000000"/>
                  </a:outerShdw>
                </a:effectLst>
              </a:rPr>
              <a:t>layout </a:t>
            </a:r>
            <a:endParaRPr sz="2800" lang="en-US">
              <a:solidFill>
                <a:srgbClr val="000000"/>
              </a:solidFill>
            </a:endParaRPr>
          </a:p>
        </p:txBody>
      </p:sp>
      <p:sp>
        <p:nvSpPr>
          <p:cNvPr id="1049641" name=""/>
          <p:cNvSpPr txBox="1"/>
          <p:nvPr/>
        </p:nvSpPr>
        <p:spPr>
          <a:xfrm>
            <a:off x="600373" y="967860"/>
            <a:ext cx="6112162" cy="2910840"/>
          </a:xfrm>
          <a:prstGeom prst="rect"/>
        </p:spPr>
        <p:txBody>
          <a:bodyPr rtlCol="0" wrap="square">
            <a:spAutoFit/>
          </a:bodyPr>
          <a:p>
            <a:r>
              <a:rPr sz="4400" lang="en-US">
                <a:solidFill>
                  <a:srgbClr val="FFC000"/>
                </a:solidFill>
              </a:rPr>
              <a:t>«</a:t>
            </a:r>
            <a:r>
              <a:rPr sz="4400" lang="en-US">
                <a:solidFill>
                  <a:srgbClr val="FFC000"/>
                </a:solidFill>
              </a:rPr>
              <a:t> </a:t>
            </a:r>
            <a:r>
              <a:rPr b="1" sz="2800" i="1" lang="en-US">
                <a:solidFill>
                  <a:srgbClr val="C0C0C0"/>
                </a:solidFill>
                <a:effectLst>
                  <a:outerShdw algn="br" blurRad="38100" dir="2700000" dist="38100" rotWithShape="0">
                    <a:srgbClr val="000000"/>
                  </a:outerShdw>
                </a:effectLst>
              </a:rPr>
              <a:t>H</a:t>
            </a:r>
            <a:r>
              <a:rPr b="1" sz="2800" i="1" lang="en-US">
                <a:solidFill>
                  <a:srgbClr val="C0C0C0"/>
                </a:solidFill>
                <a:effectLst>
                  <a:outerShdw algn="br" blurRad="38100" dir="2700000" dist="38100" rotWithShape="0">
                    <a:srgbClr val="000000"/>
                  </a:outerShdw>
                </a:effectLst>
              </a:rPr>
              <a:t>o</a:t>
            </a:r>
            <a:r>
              <a:rPr b="1" sz="2800" i="1" lang="en-US">
                <a:solidFill>
                  <a:srgbClr val="C0C0C0"/>
                </a:solidFill>
                <a:effectLst>
                  <a:outerShdw algn="br" blurRad="38100" dir="2700000" dist="38100" rotWithShape="0">
                    <a:srgbClr val="000000"/>
                  </a:outerShdw>
                </a:effectLst>
              </a:rPr>
              <a:t>m</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p</a:t>
            </a:r>
            <a:r>
              <a:rPr b="1" sz="2800" i="1" lang="en-US">
                <a:solidFill>
                  <a:srgbClr val="C0C0C0"/>
                </a:solidFill>
                <a:effectLst>
                  <a:outerShdw algn="br" blurRad="38100" dir="2700000" dist="38100" rotWithShape="0">
                    <a:srgbClr val="000000"/>
                  </a:outerShdw>
                </a:effectLst>
              </a:rPr>
              <a:t>a</a:t>
            </a:r>
            <a:r>
              <a:rPr b="1" sz="2800" i="1" lang="en-US">
                <a:solidFill>
                  <a:srgbClr val="C0C0C0"/>
                </a:solidFill>
                <a:effectLst>
                  <a:outerShdw algn="br" blurRad="38100" dir="2700000" dist="38100" rotWithShape="0">
                    <a:srgbClr val="000000"/>
                  </a:outerShdw>
                </a:effectLst>
              </a:rPr>
              <a:t>g</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p</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r</a:t>
            </a:r>
            <a:r>
              <a:rPr b="1" sz="2800" i="1" lang="en-US">
                <a:solidFill>
                  <a:srgbClr val="C0C0C0"/>
                </a:solidFill>
                <a:effectLst>
                  <a:outerShdw algn="br" blurRad="38100" dir="2700000" dist="38100" rotWithShape="0">
                    <a:srgbClr val="000000"/>
                  </a:outerShdw>
                </a:effectLst>
              </a:rPr>
              <a:t>sonal </a:t>
            </a:r>
            <a:r>
              <a:rPr b="1" sz="2800" i="1" lang="en-US">
                <a:solidFill>
                  <a:srgbClr val="C0C0C0"/>
                </a:solidFill>
                <a:effectLst>
                  <a:outerShdw algn="br" blurRad="38100" dir="2700000" dist="38100" rotWithShape="0">
                    <a:srgbClr val="000000"/>
                  </a:outerShdw>
                </a:effectLst>
              </a:rPr>
              <a:t>i</a:t>
            </a:r>
            <a:r>
              <a:rPr b="1" sz="2800" i="1" lang="en-US">
                <a:solidFill>
                  <a:srgbClr val="C0C0C0"/>
                </a:solidFill>
                <a:effectLst>
                  <a:outerShdw algn="br" blurRad="38100" dir="2700000" dist="38100" rotWithShape="0">
                    <a:srgbClr val="000000"/>
                  </a:outerShdw>
                </a:effectLst>
              </a:rPr>
              <a:t>n</a:t>
            </a:r>
            <a:r>
              <a:rPr b="1" sz="2800" i="1" lang="en-US">
                <a:solidFill>
                  <a:srgbClr val="C0C0C0"/>
                </a:solidFill>
                <a:effectLst>
                  <a:outerShdw algn="br" blurRad="38100" dir="2700000" dist="38100" rotWithShape="0">
                    <a:srgbClr val="000000"/>
                  </a:outerShdw>
                </a:effectLst>
              </a:rPr>
              <a:t>t</a:t>
            </a:r>
            <a:r>
              <a:rPr b="1" sz="2800" i="1" lang="en-US">
                <a:solidFill>
                  <a:srgbClr val="C0C0C0"/>
                </a:solidFill>
                <a:effectLst>
                  <a:outerShdw algn="br" blurRad="38100" dir="2700000" dist="38100" rotWithShape="0">
                    <a:srgbClr val="000000"/>
                  </a:outerShdw>
                </a:effectLst>
              </a:rPr>
              <a:t>r</a:t>
            </a:r>
            <a:r>
              <a:rPr b="1" sz="2800" i="1" lang="en-US">
                <a:solidFill>
                  <a:srgbClr val="C0C0C0"/>
                </a:solidFill>
                <a:effectLst>
                  <a:outerShdw algn="br" blurRad="38100" dir="2700000" dist="38100" rotWithShape="0">
                    <a:srgbClr val="000000"/>
                  </a:outerShdw>
                </a:effectLst>
              </a:rPr>
              <a:t>o</a:t>
            </a:r>
            <a:r>
              <a:rPr b="1" sz="2800" i="1" lang="en-US">
                <a:solidFill>
                  <a:srgbClr val="C0C0C0"/>
                </a:solidFill>
                <a:effectLst>
                  <a:outerShdw algn="br" blurRad="38100" dir="2700000" dist="38100" rotWithShape="0">
                    <a:srgbClr val="000000"/>
                  </a:outerShdw>
                </a:effectLst>
              </a:rPr>
              <a:t>.</a:t>
            </a:r>
            <a:endParaRPr sz="2800" lang="en-US">
              <a:solidFill>
                <a:srgbClr val="000000"/>
              </a:solidFill>
            </a:endParaRPr>
          </a:p>
          <a:p>
            <a:r>
              <a:rPr b="1" sz="4400" i="1" lang="en-US">
                <a:solidFill>
                  <a:srgbClr val="FFC000"/>
                </a:solidFill>
                <a:effectLst>
                  <a:outerShdw algn="br" blurRad="38100" dir="2700000" dist="38100" rotWithShape="0">
                    <a:srgbClr val="000000"/>
                  </a:outerShdw>
                </a:effectLst>
              </a:rPr>
              <a:t>«</a:t>
            </a:r>
            <a:r>
              <a:rPr b="1" sz="4400" i="1" lang="en-US">
                <a:solidFill>
                  <a:srgbClr val="FFC00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A</a:t>
            </a:r>
            <a:r>
              <a:rPr b="1" sz="2800" i="1" lang="en-US">
                <a:solidFill>
                  <a:srgbClr val="C0C0C0"/>
                </a:solidFill>
                <a:effectLst>
                  <a:outerShdw algn="br" blurRad="38100" dir="2700000" dist="38100" rotWithShape="0">
                    <a:srgbClr val="000000"/>
                  </a:outerShdw>
                </a:effectLst>
              </a:rPr>
              <a:t>b</a:t>
            </a:r>
            <a:r>
              <a:rPr b="1" sz="2800" i="1" lang="en-US">
                <a:solidFill>
                  <a:srgbClr val="C0C0C0"/>
                </a:solidFill>
                <a:effectLst>
                  <a:outerShdw algn="br" blurRad="38100" dir="2700000" dist="38100" rotWithShape="0">
                    <a:srgbClr val="000000"/>
                  </a:outerShdw>
                </a:effectLst>
              </a:rPr>
              <a:t>o</a:t>
            </a:r>
            <a:r>
              <a:rPr b="1" sz="2800" i="1" lang="en-US">
                <a:solidFill>
                  <a:srgbClr val="C0C0C0"/>
                </a:solidFill>
                <a:effectLst>
                  <a:outerShdw algn="br" blurRad="38100" dir="2700000" dist="38100" rotWithShape="0">
                    <a:srgbClr val="000000"/>
                  </a:outerShdw>
                </a:effectLst>
              </a:rPr>
              <a:t>u</a:t>
            </a:r>
            <a:r>
              <a:rPr b="1" sz="2800" i="1" lang="en-US">
                <a:solidFill>
                  <a:srgbClr val="C0C0C0"/>
                </a:solidFill>
                <a:effectLst>
                  <a:outerShdw algn="br" blurRad="38100" dir="2700000" dist="38100" rotWithShape="0">
                    <a:srgbClr val="000000"/>
                  </a:outerShdw>
                </a:effectLst>
              </a:rPr>
              <a:t>t </a:t>
            </a:r>
            <a:r>
              <a:rPr b="1" sz="2800" i="1" lang="en-US">
                <a:solidFill>
                  <a:srgbClr val="C0C0C0"/>
                </a:solidFill>
                <a:effectLst>
                  <a:outerShdw algn="br" blurRad="38100" dir="2700000" dist="38100" rotWithShape="0">
                    <a:srgbClr val="000000"/>
                  </a:outerShdw>
                </a:effectLst>
              </a:rPr>
              <a:t>m</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d</a:t>
            </a:r>
            <a:r>
              <a:rPr b="1" sz="2800" i="1" lang="en-US">
                <a:solidFill>
                  <a:srgbClr val="C0C0C0"/>
                </a:solidFill>
                <a:effectLst>
                  <a:outerShdw algn="br" blurRad="38100" dir="2700000" dist="38100" rotWithShape="0">
                    <a:srgbClr val="000000"/>
                  </a:outerShdw>
                </a:effectLst>
              </a:rPr>
              <a:t>u</a:t>
            </a:r>
            <a:r>
              <a:rPr b="1" sz="2800" i="1" lang="en-US">
                <a:solidFill>
                  <a:srgbClr val="C0C0C0"/>
                </a:solidFill>
                <a:effectLst>
                  <a:outerShdw algn="br" blurRad="38100" dir="2700000" dist="38100" rotWithShape="0">
                    <a:srgbClr val="000000"/>
                  </a:outerShdw>
                </a:effectLst>
              </a:rPr>
              <a:t>c</a:t>
            </a:r>
            <a:r>
              <a:rPr b="1" sz="2800" i="1" lang="en-US">
                <a:solidFill>
                  <a:srgbClr val="C0C0C0"/>
                </a:solidFill>
                <a:effectLst>
                  <a:outerShdw algn="br" blurRad="38100" dir="2700000" dist="38100" rotWithShape="0">
                    <a:srgbClr val="000000"/>
                  </a:outerShdw>
                </a:effectLst>
              </a:rPr>
              <a:t>a</a:t>
            </a:r>
            <a:r>
              <a:rPr b="1" sz="2800" i="1" lang="en-US">
                <a:solidFill>
                  <a:srgbClr val="C0C0C0"/>
                </a:solidFill>
                <a:effectLst>
                  <a:outerShdw algn="br" blurRad="38100" dir="2700000" dist="38100" rotWithShape="0">
                    <a:srgbClr val="000000"/>
                  </a:outerShdw>
                </a:effectLst>
              </a:rPr>
              <a:t>t</a:t>
            </a:r>
            <a:r>
              <a:rPr b="1" sz="2800" i="1" lang="en-US">
                <a:solidFill>
                  <a:srgbClr val="C0C0C0"/>
                </a:solidFill>
                <a:effectLst>
                  <a:outerShdw algn="br" blurRad="38100" dir="2700000" dist="38100" rotWithShape="0">
                    <a:srgbClr val="000000"/>
                  </a:outerShdw>
                </a:effectLst>
              </a:rPr>
              <a:t>i</a:t>
            </a:r>
            <a:r>
              <a:rPr b="1" sz="2800" i="1" lang="en-US">
                <a:solidFill>
                  <a:srgbClr val="C0C0C0"/>
                </a:solidFill>
                <a:effectLst>
                  <a:outerShdw algn="br" blurRad="38100" dir="2700000" dist="38100" rotWithShape="0">
                    <a:srgbClr val="000000"/>
                  </a:outerShdw>
                </a:effectLst>
              </a:rPr>
              <a:t>on </a:t>
            </a:r>
            <a:r>
              <a:rPr b="1" sz="2800" i="1" lang="en-US">
                <a:solidFill>
                  <a:srgbClr val="C0C0C0"/>
                </a:solidFill>
                <a:effectLst>
                  <a:outerShdw algn="br" blurRad="38100" dir="2700000" dist="38100" rotWithShape="0">
                    <a:srgbClr val="000000"/>
                  </a:outerShdw>
                </a:effectLst>
              </a:rPr>
              <a:t>d</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tails </a:t>
            </a:r>
            <a:r>
              <a:rPr b="1" sz="2800" i="1" lang="en-US">
                <a:solidFill>
                  <a:srgbClr val="C0C0C0"/>
                </a:solidFill>
                <a:effectLst>
                  <a:outerShdw algn="br" blurRad="38100" dir="2700000" dist="38100" rotWithShape="0">
                    <a:srgbClr val="000000"/>
                  </a:outerShdw>
                </a:effectLst>
              </a:rPr>
              <a:t>,</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b</a:t>
            </a:r>
            <a:r>
              <a:rPr b="1" sz="2800" i="1" lang="en-US">
                <a:solidFill>
                  <a:srgbClr val="C0C0C0"/>
                </a:solidFill>
                <a:effectLst>
                  <a:outerShdw algn="br" blurRad="38100" dir="2700000" dist="38100" rotWithShape="0">
                    <a:srgbClr val="000000"/>
                  </a:outerShdw>
                </a:effectLst>
              </a:rPr>
              <a:t>i</a:t>
            </a:r>
            <a:r>
              <a:rPr b="1" sz="2800" i="1" lang="en-US">
                <a:solidFill>
                  <a:srgbClr val="C0C0C0"/>
                </a:solidFill>
                <a:effectLst>
                  <a:outerShdw algn="br" blurRad="38100" dir="2700000" dist="38100" rotWithShape="0">
                    <a:srgbClr val="000000"/>
                  </a:outerShdw>
                </a:effectLst>
              </a:rPr>
              <a:t>o</a:t>
            </a:r>
            <a:r>
              <a:rPr b="1" sz="2800" i="1" lang="en-US">
                <a:solidFill>
                  <a:srgbClr val="C0C0C0"/>
                </a:solidFill>
                <a:effectLst>
                  <a:outerShdw algn="br" blurRad="38100" dir="2700000" dist="38100" rotWithShape="0">
                    <a:srgbClr val="000000"/>
                  </a:outerShdw>
                </a:effectLst>
              </a:rPr>
              <a:t>.</a:t>
            </a:r>
            <a:endParaRPr sz="2800" lang="en-US">
              <a:solidFill>
                <a:srgbClr val="000000"/>
              </a:solidFill>
            </a:endParaRPr>
          </a:p>
          <a:p>
            <a:r>
              <a:rPr b="1" sz="4400" i="1" lang="en-US">
                <a:solidFill>
                  <a:srgbClr val="FFC000"/>
                </a:solidFill>
                <a:effectLst>
                  <a:outerShdw algn="br" blurRad="38100" dir="2700000" dist="38100" rotWithShape="0">
                    <a:srgbClr val="000000"/>
                  </a:outerShdw>
                </a:effectLst>
              </a:rPr>
              <a:t>«</a:t>
            </a:r>
            <a:r>
              <a:rPr b="1" sz="4400" i="1" lang="en-US">
                <a:solidFill>
                  <a:srgbClr val="FFC00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C</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r</a:t>
            </a:r>
            <a:r>
              <a:rPr b="1" sz="2800" i="1" lang="en-US">
                <a:solidFill>
                  <a:srgbClr val="C0C0C0"/>
                </a:solidFill>
                <a:effectLst>
                  <a:outerShdw algn="br" blurRad="38100" dir="2700000" dist="38100" rotWithShape="0">
                    <a:srgbClr val="000000"/>
                  </a:outerShdw>
                </a:effectLst>
              </a:rPr>
              <a:t>tificate </a:t>
            </a:r>
            <a:r>
              <a:rPr b="1" sz="2800" i="1" lang="en-US">
                <a:solidFill>
                  <a:srgbClr val="C0C0C0"/>
                </a:solidFill>
                <a:effectLst>
                  <a:outerShdw algn="br" blurRad="38100" dir="2700000" dist="38100" rotWithShape="0">
                    <a:srgbClr val="000000"/>
                  </a:outerShdw>
                </a:effectLst>
              </a:rPr>
              <a:t>;</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O</a:t>
            </a:r>
            <a:r>
              <a:rPr b="1" sz="2800" i="1" lang="en-US">
                <a:solidFill>
                  <a:srgbClr val="C0C0C0"/>
                </a:solidFill>
                <a:effectLst>
                  <a:outerShdw algn="br" blurRad="38100" dir="2700000" dist="38100" rotWithShape="0">
                    <a:srgbClr val="000000"/>
                  </a:outerShdw>
                </a:effectLst>
              </a:rPr>
              <a:t>r</a:t>
            </a:r>
            <a:r>
              <a:rPr b="1" sz="2800" i="1" lang="en-US">
                <a:solidFill>
                  <a:srgbClr val="C0C0C0"/>
                </a:solidFill>
                <a:effectLst>
                  <a:outerShdw algn="br" blurRad="38100" dir="2700000" dist="38100" rotWithShape="0">
                    <a:srgbClr val="000000"/>
                  </a:outerShdw>
                </a:effectLst>
              </a:rPr>
              <a:t>g</a:t>
            </a:r>
            <a:r>
              <a:rPr b="1" sz="2800" i="1" lang="en-US">
                <a:solidFill>
                  <a:srgbClr val="C0C0C0"/>
                </a:solidFill>
                <a:effectLst>
                  <a:outerShdw algn="br" blurRad="38100" dir="2700000" dist="38100" rotWithShape="0">
                    <a:srgbClr val="000000"/>
                  </a:outerShdw>
                </a:effectLst>
              </a:rPr>
              <a:t>a</a:t>
            </a:r>
            <a:r>
              <a:rPr b="1" sz="2800" i="1" lang="en-US">
                <a:solidFill>
                  <a:srgbClr val="C0C0C0"/>
                </a:solidFill>
                <a:effectLst>
                  <a:outerShdw algn="br" blurRad="38100" dir="2700000" dist="38100" rotWithShape="0">
                    <a:srgbClr val="000000"/>
                  </a:outerShdw>
                </a:effectLst>
              </a:rPr>
              <a:t>n</a:t>
            </a:r>
            <a:r>
              <a:rPr b="1" sz="2800" i="1" lang="en-US">
                <a:solidFill>
                  <a:srgbClr val="C0C0C0"/>
                </a:solidFill>
                <a:effectLst>
                  <a:outerShdw algn="br" blurRad="38100" dir="2700000" dist="38100" rotWithShape="0">
                    <a:srgbClr val="000000"/>
                  </a:outerShdw>
                </a:effectLst>
              </a:rPr>
              <a:t>i</a:t>
            </a:r>
            <a:r>
              <a:rPr b="1" sz="2800" i="1" lang="en-US">
                <a:solidFill>
                  <a:srgbClr val="C0C0C0"/>
                </a:solidFill>
                <a:effectLst>
                  <a:outerShdw algn="br" blurRad="38100" dir="2700000" dist="38100" rotWithShape="0">
                    <a:srgbClr val="000000"/>
                  </a:outerShdw>
                </a:effectLst>
              </a:rPr>
              <a:t>zed </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d</a:t>
            </a:r>
            <a:r>
              <a:rPr b="1" sz="2800" i="1" lang="en-US">
                <a:solidFill>
                  <a:srgbClr val="C0C0C0"/>
                </a:solidFill>
                <a:effectLst>
                  <a:outerShdw algn="br" blurRad="38100" dir="2700000" dist="38100" rotWithShape="0">
                    <a:srgbClr val="000000"/>
                  </a:outerShdw>
                </a:effectLst>
              </a:rPr>
              <a:t>i</a:t>
            </a:r>
            <a:r>
              <a:rPr b="1" sz="2800" i="1" lang="en-US">
                <a:solidFill>
                  <a:srgbClr val="C0C0C0"/>
                </a:solidFill>
                <a:effectLst>
                  <a:outerShdw algn="br" blurRad="38100" dir="2700000" dist="38100" rotWithShape="0">
                    <a:srgbClr val="000000"/>
                  </a:outerShdw>
                </a:effectLst>
              </a:rPr>
              <a:t>g</a:t>
            </a:r>
            <a:r>
              <a:rPr b="1" sz="2800" i="1" lang="en-US">
                <a:solidFill>
                  <a:srgbClr val="C0C0C0"/>
                </a:solidFill>
                <a:effectLst>
                  <a:outerShdw algn="br" blurRad="38100" dir="2700000" dist="38100" rotWithShape="0">
                    <a:srgbClr val="000000"/>
                  </a:outerShdw>
                </a:effectLst>
              </a:rPr>
              <a:t>i</a:t>
            </a:r>
            <a:r>
              <a:rPr b="1" sz="2800" i="1" lang="en-US">
                <a:solidFill>
                  <a:srgbClr val="C0C0C0"/>
                </a:solidFill>
                <a:effectLst>
                  <a:outerShdw algn="br" blurRad="38100" dir="2700000" dist="38100" rotWithShape="0">
                    <a:srgbClr val="000000"/>
                  </a:outerShdw>
                </a:effectLst>
              </a:rPr>
              <a:t>t</a:t>
            </a:r>
            <a:r>
              <a:rPr b="1" sz="2800" i="1" lang="en-US">
                <a:solidFill>
                  <a:srgbClr val="C0C0C0"/>
                </a:solidFill>
                <a:effectLst>
                  <a:outerShdw algn="br" blurRad="38100" dir="2700000" dist="38100" rotWithShape="0">
                    <a:srgbClr val="000000"/>
                  </a:outerShdw>
                </a:effectLst>
              </a:rPr>
              <a:t>al </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p</a:t>
            </a:r>
            <a:r>
              <a:rPr b="1" sz="2800" i="1" lang="en-US">
                <a:solidFill>
                  <a:srgbClr val="C0C0C0"/>
                </a:solidFill>
                <a:effectLst>
                  <a:outerShdw algn="br" blurRad="38100" dir="2700000" dist="38100" rotWithShape="0">
                    <a:srgbClr val="000000"/>
                  </a:outerShdw>
                </a:effectLst>
              </a:rPr>
              <a:t>r</a:t>
            </a:r>
            <a:r>
              <a:rPr b="1" sz="2800" i="1" lang="en-US">
                <a:solidFill>
                  <a:srgbClr val="C0C0C0"/>
                </a:solidFill>
                <a:effectLst>
                  <a:outerShdw algn="br" blurRad="38100" dir="2700000" dist="38100" rotWithShape="0">
                    <a:srgbClr val="000000"/>
                  </a:outerShdw>
                </a:effectLst>
              </a:rPr>
              <a:t>o</a:t>
            </a:r>
            <a:r>
              <a:rPr b="1" sz="2800" i="1" lang="en-US">
                <a:solidFill>
                  <a:srgbClr val="C0C0C0"/>
                </a:solidFill>
                <a:effectLst>
                  <a:outerShdw algn="br" blurRad="38100" dir="2700000" dist="38100" rotWithShape="0">
                    <a:srgbClr val="000000"/>
                  </a:outerShdw>
                </a:effectLst>
              </a:rPr>
              <a:t>o</a:t>
            </a:r>
            <a:r>
              <a:rPr b="1" sz="2800" i="1" lang="en-US">
                <a:solidFill>
                  <a:srgbClr val="C0C0C0"/>
                </a:solidFill>
                <a:effectLst>
                  <a:outerShdw algn="br" blurRad="38100" dir="2700000" dist="38100" rotWithShape="0">
                    <a:srgbClr val="000000"/>
                  </a:outerShdw>
                </a:effectLst>
              </a:rPr>
              <a:t>f </a:t>
            </a:r>
            <a:r>
              <a:rPr b="1" sz="2800" i="1" lang="en-US">
                <a:solidFill>
                  <a:srgbClr val="C0C0C0"/>
                </a:solidFill>
                <a:effectLst>
                  <a:outerShdw algn="br" blurRad="38100" dir="2700000" dist="38100" rotWithShape="0">
                    <a:srgbClr val="000000"/>
                  </a:outerShdw>
                </a:effectLst>
              </a:rPr>
              <a:t>of </a:t>
            </a:r>
            <a:r>
              <a:rPr b="1" sz="2800" i="1" lang="en-US">
                <a:solidFill>
                  <a:srgbClr val="C0C0C0"/>
                </a:solidFill>
                <a:effectLst>
                  <a:outerShdw algn="br" blurRad="38100" dir="2700000" dist="38100" rotWithShape="0">
                    <a:srgbClr val="000000"/>
                  </a:outerShdw>
                </a:effectLst>
              </a:rPr>
              <a:t>a</a:t>
            </a:r>
            <a:r>
              <a:rPr b="1" sz="2800" i="1" lang="en-US">
                <a:solidFill>
                  <a:srgbClr val="C0C0C0"/>
                </a:solidFill>
                <a:effectLst>
                  <a:outerShdw algn="br" blurRad="38100" dir="2700000" dist="38100" rotWithShape="0">
                    <a:srgbClr val="000000"/>
                  </a:outerShdw>
                </a:effectLst>
              </a:rPr>
              <a:t>c</a:t>
            </a:r>
            <a:r>
              <a:rPr b="1" sz="2800" i="1" lang="en-US">
                <a:solidFill>
                  <a:srgbClr val="C0C0C0"/>
                </a:solidFill>
                <a:effectLst>
                  <a:outerShdw algn="br" blurRad="38100" dir="2700000" dist="38100" rotWithShape="0">
                    <a:srgbClr val="000000"/>
                  </a:outerShdw>
                </a:effectLst>
              </a:rPr>
              <a:t>h</a:t>
            </a:r>
            <a:r>
              <a:rPr b="1" sz="2800" i="1" lang="en-US">
                <a:solidFill>
                  <a:srgbClr val="C0C0C0"/>
                </a:solidFill>
                <a:effectLst>
                  <a:outerShdw algn="br" blurRad="38100" dir="2700000" dist="38100" rotWithShape="0">
                    <a:srgbClr val="000000"/>
                  </a:outerShdw>
                </a:effectLst>
              </a:rPr>
              <a:t>i</a:t>
            </a:r>
            <a:r>
              <a:rPr b="1" sz="2800" i="1" lang="en-US">
                <a:solidFill>
                  <a:srgbClr val="C0C0C0"/>
                </a:solidFill>
                <a:effectLst>
                  <a:outerShdw algn="br" blurRad="38100" dir="2700000" dist="38100" rotWithShape="0">
                    <a:srgbClr val="000000"/>
                  </a:outerShdw>
                </a:effectLst>
              </a:rPr>
              <a:t>evement </a:t>
            </a:r>
            <a:endParaRPr sz="2800" lang="en-US">
              <a:solidFill>
                <a:srgbClr val="000000"/>
              </a:solidFill>
            </a:endParaRPr>
          </a:p>
          <a:p>
            <a:endParaRPr sz="2800" lang="en-US">
              <a:solidFill>
                <a:srgbClr val="000000"/>
              </a:solidFill>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cstate="print"/>
          <a:srcRect/>
          <a:stretch>
            <a:fillRect b="-520"/>
          </a:stretch>
        </a:blipFill>
        <a:effectLst/>
      </p:bgPr>
    </p:bg>
    <p:spTree>
      <p:nvGrpSpPr>
        <p:cNvPr id="54" name=""/>
        <p:cNvGrpSpPr/>
        <p:nvPr/>
      </p:nvGrpSpPr>
      <p:grpSpPr>
        <a:xfrm>
          <a:off x="0" y="0"/>
          <a:ext cx="0" cy="0"/>
          <a:chOff x="0" y="0"/>
          <a:chExt cx="0" cy="0"/>
        </a:xfrm>
      </p:grpSpPr>
      <p:sp>
        <p:nvSpPr>
          <p:cNvPr id="1049646" name=""/>
          <p:cNvSpPr txBox="1"/>
          <p:nvPr/>
        </p:nvSpPr>
        <p:spPr>
          <a:xfrm>
            <a:off x="233709" y="169312"/>
            <a:ext cx="6768404" cy="751840"/>
          </a:xfrm>
          <a:prstGeom prst="rect"/>
        </p:spPr>
        <p:txBody>
          <a:bodyPr rtlCol="0" wrap="square">
            <a:spAutoFit/>
          </a:bodyPr>
          <a:p>
            <a:r>
              <a:rPr b="1" sz="4400" i="1" lang="en-US" u="sng">
                <a:solidFill>
                  <a:srgbClr val="FFFFFF"/>
                </a:solidFill>
                <a:effectLst>
                  <a:outerShdw algn="br" blurRad="38100" dir="2700000" dist="38100" rotWithShape="0">
                    <a:srgbClr val="000000"/>
                  </a:outerShdw>
                </a:effectLst>
              </a:rPr>
              <a:t>F</a:t>
            </a:r>
            <a:r>
              <a:rPr b="1" sz="4400" i="1" lang="en-US" u="sng">
                <a:solidFill>
                  <a:srgbClr val="FFFFFF"/>
                </a:solidFill>
                <a:effectLst>
                  <a:outerShdw algn="br" blurRad="38100" dir="2700000" dist="38100" rotWithShape="0">
                    <a:srgbClr val="000000"/>
                  </a:outerShdw>
                </a:effectLst>
              </a:rPr>
              <a:t>e</a:t>
            </a:r>
            <a:r>
              <a:rPr b="1" sz="4400" i="1" lang="en-US" u="sng">
                <a:solidFill>
                  <a:srgbClr val="FFFFFF"/>
                </a:solidFill>
                <a:effectLst>
                  <a:outerShdw algn="br" blurRad="38100" dir="2700000" dist="38100" rotWithShape="0">
                    <a:srgbClr val="000000"/>
                  </a:outerShdw>
                </a:effectLst>
              </a:rPr>
              <a:t>a</a:t>
            </a:r>
            <a:r>
              <a:rPr b="1" sz="4400" i="1" lang="en-US" u="sng">
                <a:solidFill>
                  <a:srgbClr val="FFFFFF"/>
                </a:solidFill>
                <a:effectLst>
                  <a:outerShdw algn="br" blurRad="38100" dir="2700000" dist="38100" rotWithShape="0">
                    <a:srgbClr val="000000"/>
                  </a:outerShdw>
                </a:effectLst>
              </a:rPr>
              <a:t>t</a:t>
            </a:r>
            <a:r>
              <a:rPr b="1" sz="4400" i="1" lang="en-US" u="sng">
                <a:solidFill>
                  <a:srgbClr val="FFFFFF"/>
                </a:solidFill>
                <a:effectLst>
                  <a:outerShdw algn="br" blurRad="38100" dir="2700000" dist="38100" rotWithShape="0">
                    <a:srgbClr val="000000"/>
                  </a:outerShdw>
                </a:effectLst>
              </a:rPr>
              <a:t>u</a:t>
            </a:r>
            <a:r>
              <a:rPr b="1" sz="4400" i="1" lang="en-US" u="sng">
                <a:solidFill>
                  <a:srgbClr val="FFFFFF"/>
                </a:solidFill>
                <a:effectLst>
                  <a:outerShdw algn="br" blurRad="38100" dir="2700000" dist="38100" rotWithShape="0">
                    <a:srgbClr val="000000"/>
                  </a:outerShdw>
                </a:effectLst>
              </a:rPr>
              <a:t>res </a:t>
            </a:r>
            <a:r>
              <a:rPr b="1" sz="4400" i="1" lang="en-US" u="sng">
                <a:solidFill>
                  <a:srgbClr val="FFFFFF"/>
                </a:solidFill>
                <a:effectLst>
                  <a:outerShdw algn="br" blurRad="38100" dir="2700000" dist="38100" rotWithShape="0">
                    <a:srgbClr val="000000"/>
                  </a:outerShdw>
                </a:effectLst>
              </a:rPr>
              <a:t>a</a:t>
            </a:r>
            <a:r>
              <a:rPr b="1" sz="4400" i="1" lang="en-US" u="sng">
                <a:solidFill>
                  <a:srgbClr val="FFFFFF"/>
                </a:solidFill>
                <a:effectLst>
                  <a:outerShdw algn="br" blurRad="38100" dir="2700000" dist="38100" rotWithShape="0">
                    <a:srgbClr val="000000"/>
                  </a:outerShdw>
                </a:effectLst>
              </a:rPr>
              <a:t>n</a:t>
            </a:r>
            <a:r>
              <a:rPr b="1" sz="4400" i="1" lang="en-US" u="sng">
                <a:solidFill>
                  <a:srgbClr val="FFFFFF"/>
                </a:solidFill>
                <a:effectLst>
                  <a:outerShdw algn="br" blurRad="38100" dir="2700000" dist="38100" rotWithShape="0">
                    <a:srgbClr val="000000"/>
                  </a:outerShdw>
                </a:effectLst>
              </a:rPr>
              <a:t>d</a:t>
            </a:r>
            <a:r>
              <a:rPr b="1" sz="4400" i="1" lang="en-US" u="sng">
                <a:solidFill>
                  <a:srgbClr val="FFFFFF"/>
                </a:solidFill>
                <a:effectLst>
                  <a:outerShdw algn="br" blurRad="38100" dir="2700000" dist="38100" rotWithShape="0">
                    <a:srgbClr val="000000"/>
                  </a:outerShdw>
                </a:effectLst>
              </a:rPr>
              <a:t> </a:t>
            </a:r>
            <a:r>
              <a:rPr b="1" sz="4400" i="1" lang="en-US" u="sng">
                <a:solidFill>
                  <a:srgbClr val="FFFFFF"/>
                </a:solidFill>
                <a:effectLst>
                  <a:outerShdw algn="br" blurRad="38100" dir="2700000" dist="38100" rotWithShape="0">
                    <a:srgbClr val="000000"/>
                  </a:outerShdw>
                </a:effectLst>
              </a:rPr>
              <a:t>Functionality </a:t>
            </a:r>
            <a:endParaRPr sz="2800" lang="en-US">
              <a:solidFill>
                <a:srgbClr val="000000"/>
              </a:solidFill>
            </a:endParaRPr>
          </a:p>
        </p:txBody>
      </p:sp>
      <p:sp>
        <p:nvSpPr>
          <p:cNvPr id="1049649" name=""/>
          <p:cNvSpPr txBox="1"/>
          <p:nvPr/>
        </p:nvSpPr>
        <p:spPr>
          <a:xfrm>
            <a:off x="777468" y="1356438"/>
            <a:ext cx="5680886" cy="1348740"/>
          </a:xfrm>
          <a:prstGeom prst="rect"/>
        </p:spPr>
        <p:txBody>
          <a:bodyPr rtlCol="0" wrap="square">
            <a:spAutoFit/>
          </a:bodyPr>
          <a:p>
            <a:r>
              <a:rPr b="1" sz="2000" i="1" lang="en-US">
                <a:solidFill>
                  <a:srgbClr val="FF0000"/>
                </a:solidFill>
                <a:effectLst>
                  <a:outerShdw algn="br" blurRad="38100" dir="2700000" dist="38100" rotWithShape="0">
                    <a:srgbClr val="000000"/>
                  </a:outerShdw>
                </a:effectLst>
              </a:rPr>
              <a:t>★</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Interactive </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n</a:t>
            </a:r>
            <a:r>
              <a:rPr b="1" sz="2800" i="1" lang="en-US">
                <a:solidFill>
                  <a:srgbClr val="C0C0C0"/>
                </a:solidFill>
                <a:effectLst>
                  <a:outerShdw algn="br" blurRad="38100" dir="2700000" dist="38100" rotWithShape="0">
                    <a:srgbClr val="000000"/>
                  </a:outerShdw>
                </a:effectLst>
              </a:rPr>
              <a:t>a</a:t>
            </a:r>
            <a:r>
              <a:rPr b="1" sz="2800" i="1" lang="en-US">
                <a:solidFill>
                  <a:srgbClr val="C0C0C0"/>
                </a:solidFill>
                <a:effectLst>
                  <a:outerShdw algn="br" blurRad="38100" dir="2700000" dist="38100" rotWithShape="0">
                    <a:srgbClr val="000000"/>
                  </a:outerShdw>
                </a:effectLst>
              </a:rPr>
              <a:t>v</a:t>
            </a:r>
            <a:r>
              <a:rPr b="1" sz="2800" i="1" lang="en-US">
                <a:solidFill>
                  <a:srgbClr val="C0C0C0"/>
                </a:solidFill>
                <a:effectLst>
                  <a:outerShdw algn="br" blurRad="38100" dir="2700000" dist="38100" rotWithShape="0">
                    <a:srgbClr val="000000"/>
                  </a:outerShdw>
                </a:effectLst>
              </a:rPr>
              <a:t>i</a:t>
            </a:r>
            <a:r>
              <a:rPr b="1" sz="2800" i="1" lang="en-US">
                <a:solidFill>
                  <a:srgbClr val="C0C0C0"/>
                </a:solidFill>
                <a:effectLst>
                  <a:outerShdw algn="br" blurRad="38100" dir="2700000" dist="38100" rotWithShape="0">
                    <a:srgbClr val="000000"/>
                  </a:outerShdw>
                </a:effectLst>
              </a:rPr>
              <a:t>gation </a:t>
            </a:r>
            <a:r>
              <a:rPr b="1" sz="2800" i="1" lang="en-US">
                <a:solidFill>
                  <a:srgbClr val="C0C0C0"/>
                </a:solidFill>
                <a:effectLst>
                  <a:outerShdw algn="br" blurRad="38100" dir="2700000" dist="38100" rotWithShape="0">
                    <a:srgbClr val="000000"/>
                  </a:outerShdw>
                </a:effectLst>
              </a:rPr>
              <a:t>b</a:t>
            </a:r>
            <a:r>
              <a:rPr b="1" sz="2800" i="1" lang="en-US">
                <a:solidFill>
                  <a:srgbClr val="C0C0C0"/>
                </a:solidFill>
                <a:effectLst>
                  <a:outerShdw algn="br" blurRad="38100" dir="2700000" dist="38100" rotWithShape="0">
                    <a:srgbClr val="000000"/>
                  </a:outerShdw>
                </a:effectLst>
              </a:rPr>
              <a:t>a</a:t>
            </a:r>
            <a:r>
              <a:rPr b="1" sz="2800" i="1" lang="en-US">
                <a:solidFill>
                  <a:srgbClr val="C0C0C0"/>
                </a:solidFill>
                <a:effectLst>
                  <a:outerShdw algn="br" blurRad="38100" dir="2700000" dist="38100" rotWithShape="0">
                    <a:srgbClr val="000000"/>
                  </a:outerShdw>
                </a:effectLst>
              </a:rPr>
              <a:t>r</a:t>
            </a:r>
            <a:endParaRPr sz="2800" lang="en-US">
              <a:solidFill>
                <a:srgbClr val="000000"/>
              </a:solidFill>
            </a:endParaRPr>
          </a:p>
          <a:p>
            <a:r>
              <a:rPr b="1" sz="2000" i="1" lang="en-US">
                <a:solidFill>
                  <a:srgbClr val="BF0000"/>
                </a:solidFill>
                <a:effectLst>
                  <a:outerShdw algn="br" blurRad="38100" dir="2700000" dist="38100" rotWithShape="0">
                    <a:srgbClr val="000000"/>
                  </a:outerShdw>
                </a:effectLst>
              </a:rPr>
              <a:t>★</a:t>
            </a:r>
            <a:r>
              <a:rPr b="1" sz="2000" i="1" lang="en-US">
                <a:solidFill>
                  <a:srgbClr val="BF000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R</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s</a:t>
            </a:r>
            <a:r>
              <a:rPr b="1" sz="2800" i="1" lang="en-US">
                <a:solidFill>
                  <a:srgbClr val="C0C0C0"/>
                </a:solidFill>
                <a:effectLst>
                  <a:outerShdw algn="br" blurRad="38100" dir="2700000" dist="38100" rotWithShape="0">
                    <a:srgbClr val="000000"/>
                  </a:outerShdw>
                </a:effectLst>
              </a:rPr>
              <a:t>u</a:t>
            </a:r>
            <a:r>
              <a:rPr b="1" sz="2800" i="1" lang="en-US">
                <a:solidFill>
                  <a:srgbClr val="C0C0C0"/>
                </a:solidFill>
                <a:effectLst>
                  <a:outerShdw algn="br" blurRad="38100" dir="2700000" dist="38100" rotWithShape="0">
                    <a:srgbClr val="000000"/>
                  </a:outerShdw>
                </a:effectLst>
              </a:rPr>
              <a:t>me </a:t>
            </a:r>
            <a:r>
              <a:rPr b="1" sz="2800" i="1" lang="en-US">
                <a:solidFill>
                  <a:srgbClr val="C0C0C0"/>
                </a:solidFill>
                <a:effectLst>
                  <a:outerShdw algn="br" blurRad="38100" dir="2700000" dist="38100" rotWithShape="0">
                    <a:srgbClr val="000000"/>
                  </a:outerShdw>
                </a:effectLst>
              </a:rPr>
              <a:t>d</a:t>
            </a:r>
            <a:r>
              <a:rPr b="1" sz="2800" i="1" lang="en-US">
                <a:solidFill>
                  <a:srgbClr val="C0C0C0"/>
                </a:solidFill>
                <a:effectLst>
                  <a:outerShdw algn="br" blurRad="38100" dir="2700000" dist="38100" rotWithShape="0">
                    <a:srgbClr val="000000"/>
                  </a:outerShdw>
                </a:effectLst>
              </a:rPr>
              <a:t>o</a:t>
            </a:r>
            <a:r>
              <a:rPr b="1" sz="2800" i="1" lang="en-US">
                <a:solidFill>
                  <a:srgbClr val="C0C0C0"/>
                </a:solidFill>
                <a:effectLst>
                  <a:outerShdw algn="br" blurRad="38100" dir="2700000" dist="38100" rotWithShape="0">
                    <a:srgbClr val="000000"/>
                  </a:outerShdw>
                </a:effectLst>
              </a:rPr>
              <a:t>w</a:t>
            </a:r>
            <a:r>
              <a:rPr b="1" sz="2800" i="1" lang="en-US">
                <a:solidFill>
                  <a:srgbClr val="C0C0C0"/>
                </a:solidFill>
                <a:effectLst>
                  <a:outerShdw algn="br" blurRad="38100" dir="2700000" dist="38100" rotWithShape="0">
                    <a:srgbClr val="000000"/>
                  </a:outerShdw>
                </a:effectLst>
              </a:rPr>
              <a:t>n</a:t>
            </a:r>
            <a:r>
              <a:rPr b="1" sz="2800" i="1" lang="en-US">
                <a:solidFill>
                  <a:srgbClr val="C0C0C0"/>
                </a:solidFill>
                <a:effectLst>
                  <a:outerShdw algn="br" blurRad="38100" dir="2700000" dist="38100" rotWithShape="0">
                    <a:srgbClr val="000000"/>
                  </a:outerShdw>
                </a:effectLst>
              </a:rPr>
              <a:t>load </a:t>
            </a:r>
            <a:r>
              <a:rPr b="1" sz="2800" i="1" lang="en-US">
                <a:solidFill>
                  <a:srgbClr val="C0C0C0"/>
                </a:solidFill>
                <a:effectLst>
                  <a:outerShdw algn="br" blurRad="38100" dir="2700000" dist="38100" rotWithShape="0">
                    <a:srgbClr val="000000"/>
                  </a:outerShdw>
                </a:effectLst>
              </a:rPr>
              <a:t>o</a:t>
            </a:r>
            <a:r>
              <a:rPr b="1" sz="2800" i="1" lang="en-US">
                <a:solidFill>
                  <a:srgbClr val="C0C0C0"/>
                </a:solidFill>
                <a:effectLst>
                  <a:outerShdw algn="br" blurRad="38100" dir="2700000" dist="38100" rotWithShape="0">
                    <a:srgbClr val="000000"/>
                  </a:outerShdw>
                </a:effectLst>
              </a:rPr>
              <a:t>p</a:t>
            </a:r>
            <a:r>
              <a:rPr b="1" sz="2800" i="1" lang="en-US">
                <a:solidFill>
                  <a:srgbClr val="C0C0C0"/>
                </a:solidFill>
                <a:effectLst>
                  <a:outerShdw algn="br" blurRad="38100" dir="2700000" dist="38100" rotWithShape="0">
                    <a:srgbClr val="000000"/>
                  </a:outerShdw>
                </a:effectLst>
              </a:rPr>
              <a:t>t</a:t>
            </a:r>
            <a:r>
              <a:rPr b="1" sz="2800" i="1" lang="en-US">
                <a:solidFill>
                  <a:srgbClr val="C0C0C0"/>
                </a:solidFill>
                <a:effectLst>
                  <a:outerShdw algn="br" blurRad="38100" dir="2700000" dist="38100" rotWithShape="0">
                    <a:srgbClr val="000000"/>
                  </a:outerShdw>
                </a:effectLst>
              </a:rPr>
              <a:t>i</a:t>
            </a:r>
            <a:r>
              <a:rPr b="1" sz="2800" i="1" lang="en-US">
                <a:solidFill>
                  <a:srgbClr val="C0C0C0"/>
                </a:solidFill>
                <a:effectLst>
                  <a:outerShdw algn="br" blurRad="38100" dir="2700000" dist="38100" rotWithShape="0">
                    <a:srgbClr val="000000"/>
                  </a:outerShdw>
                </a:effectLst>
              </a:rPr>
              <a:t>on </a:t>
            </a:r>
            <a:endParaRPr sz="2800" lang="en-US">
              <a:solidFill>
                <a:srgbClr val="000000"/>
              </a:solidFill>
            </a:endParaRPr>
          </a:p>
          <a:p>
            <a:r>
              <a:rPr b="1" sz="2000" i="1" lang="en-US">
                <a:solidFill>
                  <a:srgbClr val="C00000"/>
                </a:solidFill>
                <a:effectLst>
                  <a:outerShdw algn="br" blurRad="38100" dir="2700000" dist="38100" rotWithShape="0">
                    <a:srgbClr val="000000"/>
                  </a:outerShdw>
                </a:effectLst>
              </a:rPr>
              <a:t>★</a:t>
            </a:r>
            <a:r>
              <a:rPr b="1" sz="2000" i="1" lang="en-US">
                <a:solidFill>
                  <a:srgbClr val="C0000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s</a:t>
            </a:r>
            <a:r>
              <a:rPr b="1" sz="2800" i="1" lang="en-US">
                <a:solidFill>
                  <a:srgbClr val="C0C0C0"/>
                </a:solidFill>
                <a:effectLst>
                  <a:outerShdw algn="br" blurRad="38100" dir="2700000" dist="38100" rotWithShape="0">
                    <a:srgbClr val="000000"/>
                  </a:outerShdw>
                </a:effectLst>
              </a:rPr>
              <a:t>a</a:t>
            </a:r>
            <a:r>
              <a:rPr b="1" sz="2800" i="1" lang="en-US">
                <a:solidFill>
                  <a:srgbClr val="C0C0C0"/>
                </a:solidFill>
                <a:effectLst>
                  <a:outerShdw algn="br" blurRad="38100" dir="2700000" dist="38100" rotWithShape="0">
                    <a:srgbClr val="000000"/>
                  </a:outerShdw>
                </a:effectLst>
              </a:rPr>
              <a:t>y</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c</a:t>
            </a:r>
            <a:r>
              <a:rPr b="1" sz="2800" i="1" lang="en-US">
                <a:solidFill>
                  <a:srgbClr val="C0C0C0"/>
                </a:solidFill>
                <a:effectLst>
                  <a:outerShdw algn="br" blurRad="38100" dir="2700000" dist="38100" rotWithShape="0">
                    <a:srgbClr val="000000"/>
                  </a:outerShdw>
                </a:effectLst>
              </a:rPr>
              <a:t>u</a:t>
            </a:r>
            <a:r>
              <a:rPr b="1" sz="2800" i="1" lang="en-US">
                <a:solidFill>
                  <a:srgbClr val="C0C0C0"/>
                </a:solidFill>
                <a:effectLst>
                  <a:outerShdw algn="br" blurRad="38100" dir="2700000" dist="38100" rotWithShape="0">
                    <a:srgbClr val="000000"/>
                  </a:outerShdw>
                </a:effectLst>
              </a:rPr>
              <a:t>s</a:t>
            </a:r>
            <a:r>
              <a:rPr b="1" sz="2800" i="1" lang="en-US">
                <a:solidFill>
                  <a:srgbClr val="C0C0C0"/>
                </a:solidFill>
                <a:effectLst>
                  <a:outerShdw algn="br" blurRad="38100" dir="2700000" dist="38100" rotWithShape="0">
                    <a:srgbClr val="000000"/>
                  </a:outerShdw>
                </a:effectLst>
              </a:rPr>
              <a:t>t</a:t>
            </a:r>
            <a:r>
              <a:rPr b="1" sz="2800" i="1" lang="en-US">
                <a:solidFill>
                  <a:srgbClr val="C0C0C0"/>
                </a:solidFill>
                <a:effectLst>
                  <a:outerShdw algn="br" blurRad="38100" dir="2700000" dist="38100" rotWithShape="0">
                    <a:srgbClr val="000000"/>
                  </a:outerShdw>
                </a:effectLst>
              </a:rPr>
              <a:t>o</a:t>
            </a:r>
            <a:r>
              <a:rPr b="1" sz="2800" i="1" lang="en-US">
                <a:solidFill>
                  <a:srgbClr val="C0C0C0"/>
                </a:solidFill>
                <a:effectLst>
                  <a:outerShdw algn="br" blurRad="38100" dir="2700000" dist="38100" rotWithShape="0">
                    <a:srgbClr val="000000"/>
                  </a:outerShdw>
                </a:effectLst>
              </a:rPr>
              <a:t>m</a:t>
            </a:r>
            <a:r>
              <a:rPr b="1" sz="2800" i="1" lang="en-US">
                <a:solidFill>
                  <a:srgbClr val="C0C0C0"/>
                </a:solidFill>
                <a:effectLst>
                  <a:outerShdw algn="br" blurRad="38100" dir="2700000" dist="38100" rotWithShape="0">
                    <a:srgbClr val="000000"/>
                  </a:outerShdw>
                </a:effectLst>
              </a:rPr>
              <a:t>i</a:t>
            </a:r>
            <a:r>
              <a:rPr b="1" sz="2800" i="1" lang="en-US">
                <a:solidFill>
                  <a:srgbClr val="C0C0C0"/>
                </a:solidFill>
                <a:effectLst>
                  <a:outerShdw algn="br" blurRad="38100" dir="2700000" dist="38100" rotWithShape="0">
                    <a:srgbClr val="000000"/>
                  </a:outerShdw>
                </a:effectLst>
              </a:rPr>
              <a:t>z</a:t>
            </a:r>
            <a:r>
              <a:rPr b="1" sz="2800" i="1" lang="en-US">
                <a:solidFill>
                  <a:srgbClr val="C0C0C0"/>
                </a:solidFill>
                <a:effectLst>
                  <a:outerShdw algn="br" blurRad="38100" dir="2700000" dist="38100" rotWithShape="0">
                    <a:srgbClr val="000000"/>
                  </a:outerShdw>
                </a:effectLst>
              </a:rPr>
              <a:t>a</a:t>
            </a:r>
            <a:r>
              <a:rPr b="1" sz="2800" i="1" lang="en-US">
                <a:solidFill>
                  <a:srgbClr val="C0C0C0"/>
                </a:solidFill>
                <a:effectLst>
                  <a:outerShdw algn="br" blurRad="38100" dir="2700000" dist="38100" rotWithShape="0">
                    <a:srgbClr val="000000"/>
                  </a:outerShdw>
                </a:effectLst>
              </a:rPr>
              <a:t>t</a:t>
            </a:r>
            <a:r>
              <a:rPr b="1" sz="2800" i="1" lang="en-US">
                <a:solidFill>
                  <a:srgbClr val="C0C0C0"/>
                </a:solidFill>
                <a:effectLst>
                  <a:outerShdw algn="br" blurRad="38100" dir="2700000" dist="38100" rotWithShape="0">
                    <a:srgbClr val="000000"/>
                  </a:outerShdw>
                </a:effectLst>
              </a:rPr>
              <a:t>i</a:t>
            </a:r>
            <a:r>
              <a:rPr b="1" sz="2800" i="1" lang="en-US">
                <a:solidFill>
                  <a:srgbClr val="C0C0C0"/>
                </a:solidFill>
                <a:effectLst>
                  <a:outerShdw algn="br" blurRad="38100" dir="2700000" dist="38100" rotWithShape="0">
                    <a:srgbClr val="000000"/>
                  </a:outerShdw>
                </a:effectLst>
              </a:rPr>
              <a:t>o</a:t>
            </a:r>
            <a:r>
              <a:rPr b="1" sz="2800" i="1" lang="en-US">
                <a:solidFill>
                  <a:srgbClr val="C0C0C0"/>
                </a:solidFill>
                <a:effectLst>
                  <a:outerShdw algn="br" blurRad="38100" dir="2700000" dist="38100" rotWithShape="0">
                    <a:srgbClr val="000000"/>
                  </a:outerShdw>
                </a:effectLst>
              </a:rPr>
              <a:t>n</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w</a:t>
            </a:r>
            <a:r>
              <a:rPr b="1" sz="2800" i="1" lang="en-US">
                <a:solidFill>
                  <a:srgbClr val="C0C0C0"/>
                </a:solidFill>
                <a:effectLst>
                  <a:outerShdw algn="br" blurRad="38100" dir="2700000" dist="38100" rotWithShape="0">
                    <a:srgbClr val="000000"/>
                  </a:outerShdw>
                </a:effectLst>
              </a:rPr>
              <a:t>i</a:t>
            </a:r>
            <a:r>
              <a:rPr b="1" sz="2800" i="1" lang="en-US">
                <a:solidFill>
                  <a:srgbClr val="C0C0C0"/>
                </a:solidFill>
                <a:effectLst>
                  <a:outerShdw algn="br" blurRad="38100" dir="2700000" dist="38100" rotWithShape="0">
                    <a:srgbClr val="000000"/>
                  </a:outerShdw>
                </a:effectLst>
              </a:rPr>
              <a:t>t</a:t>
            </a:r>
            <a:r>
              <a:rPr b="1" sz="2800" i="1" lang="en-US">
                <a:solidFill>
                  <a:srgbClr val="C0C0C0"/>
                </a:solidFill>
                <a:effectLst>
                  <a:outerShdw algn="br" blurRad="38100" dir="2700000" dist="38100" rotWithShape="0">
                    <a:srgbClr val="000000"/>
                  </a:outerShdw>
                </a:effectLst>
              </a:rPr>
              <a:t>h</a:t>
            </a:r>
            <a:r>
              <a:rPr b="1" sz="2800" i="1" lang="en-US">
                <a:solidFill>
                  <a:srgbClr val="C0C0C0"/>
                </a:solidFill>
                <a:effectLst>
                  <a:outerShdw algn="br" blurRad="38100" dir="2700000" dist="38100" rotWithShape="0">
                    <a:srgbClr val="000000"/>
                  </a:outerShdw>
                </a:effectLst>
              </a:rPr>
              <a:t> </a:t>
            </a:r>
            <a:r>
              <a:rPr b="1" sz="2800" i="1" lang="en-US">
                <a:solidFill>
                  <a:srgbClr val="C0C0C0"/>
                </a:solidFill>
                <a:effectLst>
                  <a:outerShdw algn="br" blurRad="38100" dir="2700000" dist="38100" rotWithShape="0">
                    <a:srgbClr val="000000"/>
                  </a:outerShdw>
                </a:effectLst>
              </a:rPr>
              <a:t>t</a:t>
            </a:r>
            <a:r>
              <a:rPr b="1" sz="2800" i="1" lang="en-US">
                <a:solidFill>
                  <a:srgbClr val="C0C0C0"/>
                </a:solidFill>
                <a:effectLst>
                  <a:outerShdw algn="br" blurRad="38100" dir="2700000" dist="38100" rotWithShape="0">
                    <a:srgbClr val="000000"/>
                  </a:outerShdw>
                </a:effectLst>
              </a:rPr>
              <a:t>h</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m</a:t>
            </a:r>
            <a:r>
              <a:rPr b="1" sz="2800" i="1" lang="en-US">
                <a:solidFill>
                  <a:srgbClr val="C0C0C0"/>
                </a:solidFill>
                <a:effectLst>
                  <a:outerShdw algn="br" blurRad="38100" dir="2700000" dist="38100" rotWithShape="0">
                    <a:srgbClr val="000000"/>
                  </a:outerShdw>
                </a:effectLst>
              </a:rPr>
              <a:t>e</a:t>
            </a:r>
            <a:r>
              <a:rPr b="1" sz="2800" i="1" lang="en-US">
                <a:solidFill>
                  <a:srgbClr val="C0C0C0"/>
                </a:solidFill>
                <a:effectLst>
                  <a:outerShdw algn="br" blurRad="38100" dir="2700000" dist="38100" rotWithShape="0">
                    <a:srgbClr val="000000"/>
                  </a:outerShdw>
                </a:effectLst>
              </a:rPr>
              <a:t>s</a:t>
            </a:r>
            <a:endParaRPr sz="2800" lang="en-US">
              <a:solidFill>
                <a:srgbClr val="000000"/>
              </a:solidFill>
            </a:endParaRPr>
          </a:p>
        </p:txBody>
      </p:sp>
    </p:spTree>
  </p:cSld>
  <p:clrMapOvr>
    <a:masterClrMapping/>
  </p:clrMapOvr>
  <p:transition>
    <p:fade/>
  </p:transition>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幻灯片 1</dc:title>
  <dc:creator>Administrator</dc:creator>
  <cp:lastModifiedBy>wps</cp:lastModifiedBy>
  <dcterms:created xsi:type="dcterms:W3CDTF">2015-08-24T21:43:00Z</dcterms:created>
  <dcterms:modified xsi:type="dcterms:W3CDTF">2025-09-03T07:17:09Z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508db3eb5b4c45ffbacd624cc0471cf5</vt:lpwstr>
  </property>
</Properties>
</file>