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90661" y="19665"/>
            <a:ext cx="7629525" cy="1001556"/>
          </a:xfrm>
          <a:prstGeom prst="rect">
            <a:avLst/>
          </a:prstGeom>
        </p:spPr>
        <p:txBody>
          <a:bodyPr vert="horz" wrap="square" lIns="0" tIns="16510" rIns="0" bIns="0" rtlCol="0">
            <a:spAutoFit/>
          </a:bodyPr>
          <a:lstStyle/>
          <a:p>
            <a:pPr marL="3213735">
              <a:spcBef>
                <a:spcPts val="130"/>
              </a:spcBef>
            </a:pPr>
            <a:r>
              <a:rPr lang="en-US" b="1" i="0" u="sng" dirty="0">
                <a:solidFill>
                  <a:srgbClr val="0F0F0F"/>
                </a:solidFill>
                <a:effectLst/>
                <a:latin typeface="Times New Roman" panose="02020603050405020304" pitchFamily="18" charset="0"/>
                <a:cs typeface="Times New Roman" panose="02020603050405020304" pitchFamily="18" charset="0"/>
              </a:rPr>
              <a:t>Digital Portfolio </a:t>
            </a:r>
            <a:br>
              <a:rPr lang="en-US" b="1" i="0" u="sng" dirty="0">
                <a:solidFill>
                  <a:srgbClr val="0F0F0F"/>
                </a:solidFill>
                <a:effectLst/>
                <a:latin typeface="Roboto" panose="020F0502020204030204" pitchFamily="2" charset="0"/>
              </a:rPr>
            </a:br>
            <a:endParaRPr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6749" y="2523510"/>
            <a:ext cx="10432233" cy="3539430"/>
          </a:xfrm>
          <a:prstGeom prst="rect">
            <a:avLst/>
          </a:prstGeom>
          <a:noFill/>
        </p:spPr>
        <p:txBody>
          <a:bodyPr wrap="square" lIns="91440" tIns="45720" rIns="91440" bIns="45720" rtlCol="0" anchor="t">
            <a:spAutoFit/>
          </a:bodyPr>
          <a:lstStyle/>
          <a:p>
            <a:r>
              <a:rPr lang="en-US" sz="2400" dirty="0"/>
              <a:t>S</a:t>
            </a:r>
            <a:r>
              <a:rPr lang="en-US" sz="3200" dirty="0"/>
              <a:t>TUDENT NAME:  S.SHARMILA </a:t>
            </a:r>
          </a:p>
          <a:p>
            <a:r>
              <a:rPr lang="en-US" sz="3200" dirty="0"/>
              <a:t>REGISTER NO AND NMID: 36324U18061</a:t>
            </a:r>
            <a:endParaRPr lang="en-US" sz="3200" dirty="0">
              <a:cs typeface="Calibri"/>
            </a:endParaRPr>
          </a:p>
          <a:p>
            <a:r>
              <a:rPr lang="en-US" sz="3200" dirty="0"/>
              <a:t>DEPARTMENT: BSC (computer science)</a:t>
            </a:r>
          </a:p>
          <a:p>
            <a:r>
              <a:rPr lang="en-US" sz="3200" dirty="0"/>
              <a:t>COLLEGE: COLLEGE/ UNIVERSITY:Sree Abiraami Arts and Science College for women , Gudiyatham </a:t>
            </a:r>
          </a:p>
          <a:p>
            <a:r>
              <a:rPr lang="en-US" sz="3200" dirty="0"/>
              <a:t>From Thiruvallur University </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725" y="3805738"/>
            <a:ext cx="2183465" cy="3052262"/>
          </a:xfrm>
          <a:prstGeom prst="rect">
            <a:avLst/>
          </a:prstGeom>
        </p:spPr>
      </p:pic>
      <p:sp>
        <p:nvSpPr>
          <p:cNvPr id="7" name="object 7"/>
          <p:cNvSpPr txBox="1">
            <a:spLocks noGrp="1"/>
          </p:cNvSpPr>
          <p:nvPr>
            <p:ph type="title"/>
          </p:nvPr>
        </p:nvSpPr>
        <p:spPr>
          <a:xfrm>
            <a:off x="1385887" y="507511"/>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u="sng" spc="15" dirty="0"/>
              <a:t>RESULTS AND SCREENSHOTS</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DED995D-9918-43C6-6BFB-37546924A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798" y="3762016"/>
            <a:ext cx="5808020" cy="2603822"/>
          </a:xfrm>
          <a:prstGeom prst="rect">
            <a:avLst/>
          </a:prstGeom>
        </p:spPr>
      </p:pic>
      <p:pic>
        <p:nvPicPr>
          <p:cNvPr id="11" name="Picture 10">
            <a:extLst>
              <a:ext uri="{FF2B5EF4-FFF2-40B4-BE49-F238E27FC236}">
                <a16:creationId xmlns:a16="http://schemas.microsoft.com/office/drawing/2014/main" id="{F7503BFB-0F76-39B6-75F4-1EC8C2377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9519" y="1342525"/>
            <a:ext cx="5113718" cy="24194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B481-774A-4F47-D2F8-285A8E0E27BC}"/>
              </a:ext>
            </a:extLst>
          </p:cNvPr>
          <p:cNvSpPr>
            <a:spLocks noGrp="1"/>
          </p:cNvSpPr>
          <p:nvPr>
            <p:ph type="title"/>
          </p:nvPr>
        </p:nvSpPr>
        <p:spPr>
          <a:xfrm>
            <a:off x="3713684" y="636455"/>
            <a:ext cx="10681335" cy="758190"/>
          </a:xfrm>
        </p:spPr>
        <p:txBody>
          <a:bodyPr/>
          <a:lstStyle/>
          <a:p>
            <a:r>
              <a:rPr lang="en-US" u="sng" dirty="0"/>
              <a:t>GitHub Link</a:t>
            </a:r>
          </a:p>
        </p:txBody>
      </p:sp>
      <p:sp>
        <p:nvSpPr>
          <p:cNvPr id="6" name="TextBox 5">
            <a:extLst>
              <a:ext uri="{FF2B5EF4-FFF2-40B4-BE49-F238E27FC236}">
                <a16:creationId xmlns:a16="http://schemas.microsoft.com/office/drawing/2014/main" id="{8EA2017E-A762-13C9-3E08-7A3EB2F6F8DB}"/>
              </a:ext>
            </a:extLst>
          </p:cNvPr>
          <p:cNvSpPr txBox="1"/>
          <p:nvPr/>
        </p:nvSpPr>
        <p:spPr>
          <a:xfrm>
            <a:off x="2475372" y="3028890"/>
            <a:ext cx="7241253" cy="954107"/>
          </a:xfrm>
          <a:prstGeom prst="rect">
            <a:avLst/>
          </a:prstGeom>
          <a:noFill/>
        </p:spPr>
        <p:txBody>
          <a:bodyPr wrap="square">
            <a:spAutoFit/>
          </a:bodyPr>
          <a:lstStyle>
            <a:defPPr>
              <a:defRPr lang="en-US"/>
            </a:defPPr>
            <a:lvl1pPr>
              <a:defRPr sz="2000"/>
            </a:lvl1pPr>
          </a:lstStyle>
          <a:p>
            <a:r>
              <a:rPr lang="en-US" sz="2800" dirty="0">
                <a:solidFill>
                  <a:schemeClr val="accent5"/>
                </a:solidFill>
              </a:rPr>
              <a:t>https://sharmilasathish149.github.io/sharmiportfolio/</a:t>
            </a:r>
          </a:p>
        </p:txBody>
      </p:sp>
    </p:spTree>
    <p:extLst>
      <p:ext uri="{BB962C8B-B14F-4D97-AF65-F5344CB8AC3E}">
        <p14:creationId xmlns:p14="http://schemas.microsoft.com/office/powerpoint/2010/main" val="4961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u="sng" dirty="0"/>
              <a:t>CONCLUSION</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535FAE1E-9268-6CE3-FF4D-14C39865E605}"/>
              </a:ext>
            </a:extLst>
          </p:cNvPr>
          <p:cNvSpPr txBox="1"/>
          <p:nvPr/>
        </p:nvSpPr>
        <p:spPr>
          <a:xfrm>
            <a:off x="3095065" y="2253378"/>
            <a:ext cx="6001870" cy="2585323"/>
          </a:xfrm>
          <a:prstGeom prst="rect">
            <a:avLst/>
          </a:prstGeom>
          <a:noFill/>
        </p:spPr>
        <p:txBody>
          <a:bodyPr wrap="square">
            <a:spAutoFit/>
          </a:bodyPr>
          <a:lstStyle/>
          <a:p>
            <a:r>
              <a:rPr lang="en-US" dirty="0">
                <a:solidFill>
                  <a:srgbClr val="FF0000"/>
                </a:solidFill>
              </a:rPr>
              <a:t>In conclusion, every project or product achieves success through clear objectives, effective tools, and user-focused design. Understanding end users, applying the right techniques, and ensuring strong features with smooth functionality are essential. A well-structured portfolio highlights these efforts professionally. Continuous improvement and innovation ensure growth, making the overall outcome impactful, reliable, and beneficial for long-term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5084" y="2562225"/>
            <a:ext cx="12863929" cy="83580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dirty="0">
                <a:solidFill>
                  <a:srgbClr val="7030A0"/>
                </a:solidFill>
                <a:latin typeface="Times New Roman" panose="02020603050405020304" pitchFamily="18" charset="0"/>
                <a:cs typeface="Times New Roman" panose="02020603050405020304" pitchFamily="18" charset="0"/>
              </a:rPr>
              <a:t>Digital portfolio front end web development </a:t>
            </a:r>
            <a:endParaRPr sz="3200" dirty="0">
              <a:solidFill>
                <a:srgbClr val="7030A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696075" y="0"/>
            <a:ext cx="5500749"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rot="10800000" flipV="1">
            <a:off x="3484200" y="777527"/>
            <a:ext cx="4873756" cy="670696"/>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586" y="-123479"/>
            <a:ext cx="12667586" cy="736834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9083727" y="0"/>
            <a:ext cx="3113097" cy="5610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952928" y="2038351"/>
            <a:ext cx="3705225" cy="3571874"/>
            <a:chOff x="466725" y="3953276"/>
            <a:chExt cx="3705225" cy="357187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97524" y="3953276"/>
              <a:ext cx="2140085" cy="3571874"/>
            </a:xfrm>
            <a:prstGeom prst="rect">
              <a:avLst/>
            </a:prstGeom>
          </p:spPr>
        </p:pic>
      </p:grpSp>
      <p:sp>
        <p:nvSpPr>
          <p:cNvPr id="21" name="object 21"/>
          <p:cNvSpPr txBox="1">
            <a:spLocks noGrp="1"/>
          </p:cNvSpPr>
          <p:nvPr>
            <p:ph type="title"/>
          </p:nvPr>
        </p:nvSpPr>
        <p:spPr>
          <a:xfrm>
            <a:off x="1284829" y="-123479"/>
            <a:ext cx="3645834"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506039" y="495366"/>
            <a:ext cx="5029200" cy="4832092"/>
          </a:xfrm>
          <a:prstGeom prst="rect">
            <a:avLst/>
          </a:prstGeom>
          <a:noFill/>
        </p:spPr>
        <p:txBody>
          <a:bodyPr wrap="square" rtlCol="0">
            <a:spAutoFit/>
          </a:bodyPr>
          <a:lstStyle/>
          <a:p>
            <a:pPr algn="l"/>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FF0000"/>
                </a:solidFill>
                <a:latin typeface="Times New Roman" panose="02020603050405020304" pitchFamily="18" charset="0"/>
                <a:cs typeface="Times New Roman" panose="02020603050405020304" pitchFamily="18" charset="0"/>
              </a:rPr>
              <a:t>Tools and Technologies</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FF0000"/>
                </a:solidFill>
                <a:latin typeface="Times New Roman" panose="02020603050405020304" pitchFamily="18" charset="0"/>
                <a:cs typeface="Times New Roman" panose="02020603050405020304" pitchFamily="18" charset="0"/>
              </a:rPr>
              <a:t>Features and Functionality</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Results and </a:t>
            </a:r>
            <a:r>
              <a:rPr lang="en-US" sz="2800" dirty="0">
                <a:solidFill>
                  <a:srgbClr val="FF0000"/>
                </a:solidFill>
                <a:latin typeface="Times New Roman" panose="02020603050405020304" pitchFamily="18" charset="0"/>
                <a:cs typeface="Times New Roman" panose="02020603050405020304" pitchFamily="18" charset="0"/>
              </a:rPr>
              <a:t>Screenshots</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0000"/>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FF0000"/>
                </a:solidFill>
                <a:latin typeface="Times New Roman" panose="02020603050405020304" pitchFamily="18" charset="0"/>
                <a:cs typeface="Times New Roman" panose="02020603050405020304" pitchFamily="18" charset="0"/>
              </a:rPr>
              <a:t>Github</a:t>
            </a:r>
            <a:r>
              <a:rPr lang="en-US" sz="2800" dirty="0">
                <a:solidFill>
                  <a:srgbClr val="FF0000"/>
                </a:solidFill>
                <a:latin typeface="Times New Roman" panose="02020603050405020304" pitchFamily="18" charset="0"/>
                <a:cs typeface="Times New Roman" panose="02020603050405020304" pitchFamily="18" charset="0"/>
              </a:rPr>
              <a:t> Link</a:t>
            </a:r>
            <a:endParaRPr lang="en-US" sz="2800" b="0" i="0" dirty="0">
              <a:solidFill>
                <a:srgbClr val="FF000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75965" y="1619250"/>
            <a:ext cx="2762250" cy="4057650"/>
            <a:chOff x="8799447" y="2019300"/>
            <a:chExt cx="2762250" cy="40576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799447" y="20193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156697" y="608490"/>
            <a:ext cx="5665694"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C79E14D-F924-4E66-B0CE-DCFAC51BF576}"/>
              </a:ext>
            </a:extLst>
          </p:cNvPr>
          <p:cNvSpPr txBox="1"/>
          <p:nvPr/>
        </p:nvSpPr>
        <p:spPr>
          <a:xfrm>
            <a:off x="1847585" y="1835897"/>
            <a:ext cx="6957997" cy="3970318"/>
          </a:xfrm>
          <a:prstGeom prst="rect">
            <a:avLst/>
          </a:prstGeom>
          <a:noFill/>
        </p:spPr>
        <p:txBody>
          <a:bodyPr wrap="square">
            <a:spAutoFit/>
          </a:bodyPr>
          <a:lstStyle/>
          <a:p>
            <a:r>
              <a:rPr lang="en-US" sz="2800">
                <a:solidFill>
                  <a:srgbClr val="00B0F0"/>
                </a:solidFill>
              </a:rPr>
              <a:t>A problem statement defines the issue that needs to be addressed, providing clarity on the gap between the current situation and the desired outcome. It highlights the significance of the problem, its impact, and why it requires a solution. A well-written problem statement guides research or projects by setting focus, identifying challenges, and establishing the purpose for finding effective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28094" y="346414"/>
            <a:ext cx="3177606" cy="368505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2558819" y="622451"/>
            <a:ext cx="657621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D25AF2E-A5E6-B85F-2927-0C2D60505472}"/>
              </a:ext>
            </a:extLst>
          </p:cNvPr>
          <p:cNvSpPr txBox="1"/>
          <p:nvPr/>
        </p:nvSpPr>
        <p:spPr>
          <a:xfrm>
            <a:off x="1173234" y="2108691"/>
            <a:ext cx="8767482" cy="3108543"/>
          </a:xfrm>
          <a:prstGeom prst="rect">
            <a:avLst/>
          </a:prstGeom>
          <a:noFill/>
        </p:spPr>
        <p:txBody>
          <a:bodyPr wrap="square">
            <a:spAutoFit/>
          </a:bodyPr>
          <a:lstStyle/>
          <a:p>
            <a:r>
              <a:rPr lang="en-US" sz="2800">
                <a:solidFill>
                  <a:srgbClr val="00B050"/>
                </a:solidFill>
              </a:rPr>
              <a:t>A project overview provides a clear summary of the project’s purpose, objectives, and scope. It outlines the main idea, goals, and expected outcomes while highlighting its importance and benefits. The overview also gives insight into the project’s approach, resources, and timeline. It serves as an introduction, helping stakeholders understand the vision, direction, and overall significance 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402228E-E8AD-E9BC-7E08-0AAA692A5264}"/>
              </a:ext>
            </a:extLst>
          </p:cNvPr>
          <p:cNvSpPr txBox="1"/>
          <p:nvPr/>
        </p:nvSpPr>
        <p:spPr>
          <a:xfrm>
            <a:off x="464203" y="1925657"/>
            <a:ext cx="9346547" cy="3970318"/>
          </a:xfrm>
          <a:prstGeom prst="rect">
            <a:avLst/>
          </a:prstGeom>
          <a:noFill/>
        </p:spPr>
        <p:txBody>
          <a:bodyPr wrap="square">
            <a:spAutoFit/>
          </a:bodyPr>
          <a:lstStyle/>
          <a:p>
            <a:r>
              <a:rPr lang="en-US" sz="2800" dirty="0">
                <a:solidFill>
                  <a:schemeClr val="tx2">
                    <a:lumMod val="50000"/>
                  </a:schemeClr>
                </a:solidFill>
              </a:rPr>
              <a:t>End users are the individuals or groups who directly use a product, system, or service to fulfill their needs. They are the final consumers who interact with the application or solution after it has been developed and delivered. Unlike developers or administrators, end users focus on utilizing the features rather than understanding technical aspects. Their feedback plays a vital role in improving performance, usability, and effectiveness. Ultimately, end users determine the success and acceptance of any product or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09331" y="27927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54493"/>
            <a:ext cx="9388961" cy="567463"/>
          </a:xfrm>
          <a:prstGeom prst="rect">
            <a:avLst/>
          </a:prstGeom>
        </p:spPr>
        <p:txBody>
          <a:bodyPr vert="horz" wrap="square" lIns="0" tIns="13335" rIns="0" bIns="0" rtlCol="0">
            <a:spAutoFit/>
          </a:bodyPr>
          <a:lstStyle/>
          <a:p>
            <a:pPr marL="12700">
              <a:lnSpc>
                <a:spcPct val="100000"/>
              </a:lnSpc>
              <a:spcBef>
                <a:spcPts val="105"/>
              </a:spcBef>
            </a:pPr>
            <a:r>
              <a:rPr lang="en-IN" sz="3600" u="sng" spc="10" dirty="0"/>
              <a:t>TOOLS AND TECHNIQUES</a:t>
            </a:r>
            <a:endParaRPr sz="3600" u="sng"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7294A6E-AEB0-32CA-1F21-923D7D912958}"/>
              </a:ext>
            </a:extLst>
          </p:cNvPr>
          <p:cNvSpPr txBox="1"/>
          <p:nvPr/>
        </p:nvSpPr>
        <p:spPr>
          <a:xfrm>
            <a:off x="783851" y="1857375"/>
            <a:ext cx="8098043" cy="4524315"/>
          </a:xfrm>
          <a:prstGeom prst="rect">
            <a:avLst/>
          </a:prstGeom>
          <a:noFill/>
        </p:spPr>
        <p:txBody>
          <a:bodyPr wrap="square">
            <a:spAutoFit/>
          </a:bodyPr>
          <a:lstStyle/>
          <a:p>
            <a:r>
              <a:rPr lang="en-US" sz="3200" dirty="0">
                <a:solidFill>
                  <a:srgbClr val="00B050"/>
                </a:solidFill>
              </a:rPr>
              <a:t>Tools and techniques are essential resources used to complete tasks effectively and efficiently in any project or field. Tools can be physical devices, software applications, or frameworks that assist in achieving objectives, while techniques are the methods or processes applied to solve problems and improve outcomes. Together, they enhance productivity, accuracy, and quality of work.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32906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u="sng" spc="15" dirty="0">
                <a:latin typeface="Trebuchet MS"/>
                <a:cs typeface="Trebuchet MS"/>
              </a:rPr>
              <a:t>POTFOLIO DESIGN AND LAYOUT</a:t>
            </a:r>
            <a:endParaRPr sz="40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1FFA5B6-B95C-B958-1D25-E1F2F6164F7A}"/>
              </a:ext>
            </a:extLst>
          </p:cNvPr>
          <p:cNvSpPr txBox="1"/>
          <p:nvPr/>
        </p:nvSpPr>
        <p:spPr>
          <a:xfrm>
            <a:off x="405271" y="1371660"/>
            <a:ext cx="10986247" cy="4524315"/>
          </a:xfrm>
          <a:prstGeom prst="rect">
            <a:avLst/>
          </a:prstGeom>
          <a:noFill/>
        </p:spPr>
        <p:txBody>
          <a:bodyPr wrap="square">
            <a:spAutoFit/>
          </a:bodyPr>
          <a:lstStyle/>
          <a:p>
            <a:r>
              <a:rPr lang="en-US" sz="3200" dirty="0">
                <a:solidFill>
                  <a:schemeClr val="bg2">
                    <a:lumMod val="50000"/>
                  </a:schemeClr>
                </a:solidFill>
              </a:rPr>
              <a:t>A portfolio design and layout should be simple, modern, and visually appealing. It should begin with a clean homepage featuring the user’s name, photo, and a brief introduction. Sections must include About Me, Skills, Projects, Resume, and Contact details. Each project should display images, descriptions, and links. A consistent color theme, readable fonts, and white space improve clarity. Navigation should be smooth and user-friendly. Responsive design ensures accessibility on all devices, making the portfolio professional and impactful for viewers.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78062" y="385444"/>
            <a:ext cx="10681335" cy="758190"/>
          </a:xfrm>
        </p:spPr>
        <p:txBody>
          <a:bodyPr/>
          <a:lstStyle/>
          <a:p>
            <a:r>
              <a:rPr lang="en-IN" u="sng" dirty="0"/>
              <a:t>FEATURES AND FUNCTIONALITY</a:t>
            </a:r>
          </a:p>
        </p:txBody>
      </p:sp>
      <p:sp>
        <p:nvSpPr>
          <p:cNvPr id="4" name="TextBox 3">
            <a:extLst>
              <a:ext uri="{FF2B5EF4-FFF2-40B4-BE49-F238E27FC236}">
                <a16:creationId xmlns:a16="http://schemas.microsoft.com/office/drawing/2014/main" id="{758F28CC-E980-362A-AF77-896E45B12048}"/>
              </a:ext>
            </a:extLst>
          </p:cNvPr>
          <p:cNvSpPr txBox="1"/>
          <p:nvPr/>
        </p:nvSpPr>
        <p:spPr>
          <a:xfrm>
            <a:off x="755331" y="1455798"/>
            <a:ext cx="10681335" cy="5016758"/>
          </a:xfrm>
          <a:prstGeom prst="rect">
            <a:avLst/>
          </a:prstGeom>
          <a:noFill/>
        </p:spPr>
        <p:txBody>
          <a:bodyPr wrap="square">
            <a:spAutoFit/>
          </a:bodyPr>
          <a:lstStyle/>
          <a:p>
            <a:r>
              <a:rPr lang="en-US" sz="3200" dirty="0">
                <a:solidFill>
                  <a:srgbClr val="00B0F0"/>
                </a:solidFill>
              </a:rPr>
              <a:t>Features and functionality define the core value of any product, system, or application. Features refer to the visible attributes, tools, or services offered, while functionality explains how effectively these features perform to meet user needs. Together, they ensure usability, efficiency, and satisfaction. Well-designed features with smooth functionality improve user experience and reliability. They also help in solving problems, automating tasks, and achieving goals. Continuous updates and enhancements in features and functionality contribute to long-term success and user engagement.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 S</cp:lastModifiedBy>
  <cp:revision>29</cp:revision>
  <dcterms:created xsi:type="dcterms:W3CDTF">2024-03-29T15:07:22Z</dcterms:created>
  <dcterms:modified xsi:type="dcterms:W3CDTF">2025-09-09T11:43:05Z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