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2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61940069991251"/>
          <c:y val="0.06528944298629338"/>
          <c:w val="0.5894017935258093"/>
          <c:h val="0.72245844269466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462016"/>
        <c:axId val="123731968"/>
      </c:barChart>
      <c:catAx>
        <c:axId val="123462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23731968"/>
        <c:crosses val="autoZero"/>
        <c:auto val="1"/>
        <c:lblAlgn val="ctr"/>
        <c:lblOffset val="100"/>
        <c:noMultiLvlLbl val="0"/>
      </c:catAx>
      <c:valAx>
        <c:axId val="123731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462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5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1"/>
      </p:bgRef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8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9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90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591" name="Rectangle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Rectangle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3" name="Rectangle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4" name="Rectangle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5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6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7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9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0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1" name="Rectangle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2" name="Oval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3" name="Oval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4" name="Oval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5" name="Oval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6" name="Oval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7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1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2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13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14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671" name="Rectangle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2" name="Rectangle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3" name="Rectangle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4" name="Rectangle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5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6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7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9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0" name="Rectangle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1" name="Oval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2" name="Oval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3" name="Oval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4" name="Oval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5" name="Oval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92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3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98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9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0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1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1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7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10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1" name="Rectangle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2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3" name="Oval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14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5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16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717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0" name="Oval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2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4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5" name="Rectangle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6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7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8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9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60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6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914400" rtl="0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18872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63040" rtl="0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37360" rtl="0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p>
            <a:r>
              <a:rPr dirty="0" lang="en-US" smtClean="0"/>
              <a:t>Project title</a:t>
            </a:r>
            <a:endParaRPr dirty="0"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p>
            <a:r>
              <a:rPr dirty="0" sz="2400" lang="en-US" smtClean="0"/>
              <a:t>EMPLOYEE PERFORMANCE ANALYSIS USING EXCEL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Dataset description</a:t>
            </a:r>
            <a:endParaRPr dirty="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Employees -  </a:t>
            </a:r>
            <a:r>
              <a:rPr dirty="0" lang="en-US" err="1" smtClean="0"/>
              <a:t>kaggle</a:t>
            </a:r>
            <a:endParaRPr dirty="0" lang="en-US" smtClean="0"/>
          </a:p>
          <a:p>
            <a:r>
              <a:rPr dirty="0" lang="en-US" smtClean="0"/>
              <a:t>26- features</a:t>
            </a:r>
          </a:p>
          <a:p>
            <a:r>
              <a:rPr dirty="0" lang="en-US" smtClean="0"/>
              <a:t>9- features</a:t>
            </a:r>
          </a:p>
          <a:p>
            <a:r>
              <a:rPr dirty="0" lang="en-US" smtClean="0"/>
              <a:t>Employees id – number</a:t>
            </a:r>
          </a:p>
          <a:p>
            <a:r>
              <a:rPr dirty="0" lang="en-US" smtClean="0"/>
              <a:t>Name – text</a:t>
            </a:r>
          </a:p>
          <a:p>
            <a:r>
              <a:rPr dirty="0" lang="en-US" smtClean="0"/>
              <a:t>Employees type</a:t>
            </a:r>
          </a:p>
          <a:p>
            <a:r>
              <a:rPr dirty="0" lang="en-US" smtClean="0"/>
              <a:t>Performance level</a:t>
            </a:r>
          </a:p>
          <a:p>
            <a:r>
              <a:rPr dirty="0" lang="en-US" smtClean="0"/>
              <a:t>Gender – male / female </a:t>
            </a:r>
          </a:p>
          <a:p>
            <a:r>
              <a:rPr dirty="0" lang="en-US" smtClean="0"/>
              <a:t>Employee rating  - number</a:t>
            </a:r>
          </a:p>
          <a:p>
            <a:r>
              <a:rPr dirty="0" lang="en-US" smtClean="0"/>
              <a:t>Department </a:t>
            </a:r>
          </a:p>
          <a:p>
            <a:r>
              <a:rPr dirty="0" lang="en-US" smtClean="0"/>
              <a:t>Salary</a:t>
            </a:r>
          </a:p>
          <a:p>
            <a:r>
              <a:rPr dirty="0" lang="en-US" smtClean="0"/>
              <a:t>Start date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The “wow” in our solution</a:t>
            </a:r>
            <a:endParaRPr dirty="0" lang="en-US"/>
          </a:p>
        </p:txBody>
      </p:sp>
      <p:sp>
        <p:nvSpPr>
          <p:cNvPr id="104863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Performance level = IFS(Z8&gt;=5,”VERY HIGH”,Z8&gt;=4,”HIGH”,Z8&gt;=3,”MED”,TRUE,”LOW”)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modelling</a:t>
            </a:r>
            <a:endParaRPr dirty="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/>
          </a:bodyPr>
          <a:p>
            <a:pPr>
              <a:buNone/>
            </a:pPr>
            <a:r>
              <a:rPr dirty="0" lang="en-US" smtClean="0"/>
              <a:t>DATA COLLECTION</a:t>
            </a:r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</a:t>
            </a:r>
            <a:r>
              <a:rPr dirty="0" lang="en-US" err="1" smtClean="0"/>
              <a:t>kaggle</a:t>
            </a:r>
            <a:endParaRPr dirty="0" lang="en-US" smtClean="0"/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dashboard</a:t>
            </a:r>
          </a:p>
          <a:p>
            <a:pPr indent="-457200" marL="457200">
              <a:buNone/>
            </a:pPr>
            <a:r>
              <a:rPr dirty="0" lang="en-US" smtClean="0"/>
              <a:t>FETURE COLLECTION</a:t>
            </a:r>
          </a:p>
          <a:p>
            <a:pPr indent="-457200" marL="457200"/>
            <a:r>
              <a:rPr dirty="0" lang="en-US" smtClean="0"/>
              <a:t>Identification of features</a:t>
            </a:r>
          </a:p>
          <a:p>
            <a:pPr indent="-457200" marL="457200"/>
            <a:r>
              <a:rPr dirty="0" lang="en-US" smtClean="0"/>
              <a:t>List of features identified</a:t>
            </a:r>
          </a:p>
          <a:p>
            <a:pPr indent="-457200" marL="457200">
              <a:buNone/>
            </a:pPr>
            <a:r>
              <a:rPr dirty="0" lang="en-US" smtClean="0"/>
              <a:t>DATA CLEANING</a:t>
            </a:r>
          </a:p>
          <a:p>
            <a:pPr indent="-457200" marL="457200"/>
            <a:r>
              <a:rPr dirty="0" lang="en-US" smtClean="0"/>
              <a:t>Identification of missing values</a:t>
            </a:r>
          </a:p>
          <a:p>
            <a:pPr indent="-457200" marL="457200"/>
            <a:r>
              <a:rPr dirty="0" lang="en-US" smtClean="0"/>
              <a:t>Filter missing values</a:t>
            </a:r>
          </a:p>
          <a:p>
            <a:pPr indent="-457200" marL="457200">
              <a:buNone/>
            </a:pPr>
            <a:r>
              <a:rPr dirty="0" lang="en-US" smtClean="0"/>
              <a:t>PERFORMANCE LEVEL</a:t>
            </a:r>
          </a:p>
          <a:p>
            <a:pPr indent="-457200" marL="457200"/>
            <a:r>
              <a:rPr dirty="0" lang="en-US" smtClean="0"/>
              <a:t>Calculation of performance level</a:t>
            </a:r>
          </a:p>
          <a:p>
            <a:pPr indent="-457200" marL="457200"/>
            <a:r>
              <a:rPr dirty="0" lang="en-US" smtClean="0"/>
              <a:t>Column </a:t>
            </a:r>
          </a:p>
          <a:p>
            <a:pPr indent="-457200" marL="457200">
              <a:buNone/>
            </a:pPr>
            <a:endParaRPr dirty="0" lang="en-US" smtClean="0"/>
          </a:p>
          <a:p>
            <a:pPr indent="-457200" marL="4572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 indent="-457200" marL="457200">
              <a:buNone/>
            </a:pPr>
            <a:r>
              <a:rPr dirty="0" lang="en-US" smtClean="0"/>
              <a:t>SUMMARY</a:t>
            </a:r>
          </a:p>
          <a:p>
            <a:pPr indent="-457200" marL="457200"/>
            <a:r>
              <a:rPr dirty="0" lang="en-US" smtClean="0"/>
              <a:t>Drag fields between areas </a:t>
            </a:r>
          </a:p>
          <a:p>
            <a:pPr indent="-457200" marL="457200"/>
            <a:r>
              <a:rPr dirty="0" lang="en-US" smtClean="0"/>
              <a:t>Fill gender</a:t>
            </a:r>
          </a:p>
          <a:p>
            <a:pPr indent="-457200" marL="457200"/>
            <a:r>
              <a:rPr dirty="0" lang="en-US" smtClean="0"/>
              <a:t>Column</a:t>
            </a:r>
          </a:p>
          <a:p>
            <a:pPr indent="-457200" marL="457200"/>
            <a:r>
              <a:rPr dirty="0" lang="en-US" smtClean="0"/>
              <a:t>Row</a:t>
            </a:r>
          </a:p>
          <a:p>
            <a:pPr indent="-457200" marL="457200"/>
            <a:r>
              <a:rPr dirty="0" lang="en-US" smtClean="0"/>
              <a:t>Value</a:t>
            </a:r>
          </a:p>
          <a:p>
            <a:pPr indent="-457200" marL="457200">
              <a:buNone/>
            </a:pPr>
            <a:r>
              <a:rPr dirty="0" lang="en-US" err="1" smtClean="0"/>
              <a:t>Visulaization</a:t>
            </a:r>
            <a:r>
              <a:rPr dirty="0" lang="en-US" smtClean="0"/>
              <a:t> </a:t>
            </a:r>
          </a:p>
          <a:p>
            <a:pPr indent="-457200" marL="457200"/>
            <a:r>
              <a:rPr dirty="0" lang="en-US" smtClean="0"/>
              <a:t>select</a:t>
            </a:r>
          </a:p>
          <a:p>
            <a:pPr indent="-457200" marL="457200"/>
            <a:r>
              <a:rPr dirty="0" lang="en-US" smtClean="0"/>
              <a:t>Insert</a:t>
            </a:r>
          </a:p>
          <a:p>
            <a:pPr indent="-457200" marL="457200"/>
            <a:r>
              <a:rPr dirty="0" lang="en-US" smtClean="0"/>
              <a:t>Illustration </a:t>
            </a:r>
          </a:p>
          <a:p>
            <a:pPr indent="-457200" marL="457200">
              <a:buNone/>
            </a:pPr>
            <a:endParaRPr dirty="0" lang="en-US" smtClean="0"/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 and discussion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conclution</a:t>
            </a:r>
            <a:endParaRPr dirty="0" lang="en-US"/>
          </a:p>
        </p:txBody>
      </p:sp>
      <p:sp>
        <p:nvSpPr>
          <p:cNvPr id="10486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By comparing the performance of employees the number of employees who perform average are in large number.</a:t>
            </a:r>
          </a:p>
          <a:p>
            <a:r>
              <a:rPr dirty="0" lang="en-US" smtClean="0"/>
              <a:t>We need to motivate these employees by giving them different levels of  task based on their performance.</a:t>
            </a:r>
          </a:p>
          <a:p>
            <a:r>
              <a:rPr dirty="0" lang="en-US" smtClean="0"/>
              <a:t> every other employees have their own strength and weakness, work should be assigned according to their ability.</a:t>
            </a:r>
          </a:p>
          <a:p>
            <a:r>
              <a:rPr dirty="0" lang="en-US" smtClean="0"/>
              <a:t>Pl </a:t>
            </a:r>
            <a:r>
              <a:rPr dirty="0" lang="en-US" err="1" smtClean="0"/>
              <a:t>secter</a:t>
            </a:r>
            <a:r>
              <a:rPr dirty="0" lang="en-US" smtClean="0"/>
              <a:t> employees are higher in number 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data analysis using excel</a:t>
            </a:r>
            <a:endParaRPr dirty="0" lang="en-US"/>
          </a:p>
        </p:txBody>
      </p:sp>
      <p:sp>
        <p:nvSpPr>
          <p:cNvPr id="104861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Student Name : </a:t>
            </a:r>
            <a:r>
              <a:rPr altLang="en-GB" dirty="0" lang="en-US" err="1" smtClean="0"/>
              <a:t>S</a:t>
            </a:r>
            <a:r>
              <a:rPr altLang="en-GB" dirty="0" lang="en-US" err="1" smtClean="0"/>
              <a:t>h</a:t>
            </a:r>
            <a:r>
              <a:rPr altLang="en-GB" dirty="0" lang="en-US" err="1" smtClean="0"/>
              <a:t>a</a:t>
            </a:r>
            <a:r>
              <a:rPr altLang="en-GB" dirty="0" lang="en-US" err="1" smtClean="0"/>
              <a:t>r</a:t>
            </a:r>
            <a:r>
              <a:rPr altLang="en-GB" dirty="0" lang="en-US" err="1" smtClean="0"/>
              <a:t>m</a:t>
            </a:r>
            <a:r>
              <a:rPr altLang="en-GB" dirty="0" lang="en-US" err="1" smtClean="0"/>
              <a:t>i</a:t>
            </a:r>
            <a:r>
              <a:rPr altLang="en-GB" dirty="0" lang="en-US" err="1" smtClean="0"/>
              <a:t>l</a:t>
            </a:r>
            <a:r>
              <a:rPr altLang="en-GB" dirty="0" lang="en-US" err="1" smtClean="0"/>
              <a:t>a</a:t>
            </a:r>
            <a:r>
              <a:rPr altLang="en-GB" dirty="0" lang="en-US" err="1" smtClean="0"/>
              <a:t>.</a:t>
            </a:r>
            <a:r>
              <a:rPr altLang="en-GB" dirty="0" lang="en-US" err="1" smtClean="0"/>
              <a:t>S</a:t>
            </a:r>
            <a:endParaRPr altLang="en-US" lang="zh-CN"/>
          </a:p>
          <a:p>
            <a:r>
              <a:rPr dirty="0" lang="en-US" err="1" smtClean="0"/>
              <a:t>Rigister</a:t>
            </a:r>
            <a:r>
              <a:rPr dirty="0" lang="en-US" smtClean="0"/>
              <a:t> No :</a:t>
            </a:r>
            <a:r>
              <a:rPr altLang="en-GB" dirty="0" lang="en-US" smtClean="0"/>
              <a:t>3</a:t>
            </a:r>
            <a:r>
              <a:rPr altLang="en-GB" dirty="0" lang="en-US" smtClean="0"/>
              <a:t>1</a:t>
            </a:r>
            <a:r>
              <a:rPr altLang="en-GB" dirty="0" lang="en-US" smtClean="0"/>
              <a:t>2</a:t>
            </a:r>
            <a:r>
              <a:rPr altLang="en-GB" dirty="0" lang="en-US" smtClean="0"/>
              <a:t>2</a:t>
            </a:r>
            <a:r>
              <a:rPr altLang="en-GB" dirty="0" lang="en-US" smtClean="0"/>
              <a:t>0</a:t>
            </a:r>
            <a:r>
              <a:rPr altLang="en-GB" dirty="0" lang="en-US" smtClean="0"/>
              <a:t>6</a:t>
            </a:r>
            <a:r>
              <a:rPr altLang="en-GB" dirty="0" lang="en-US" smtClean="0"/>
              <a:t>3</a:t>
            </a:r>
            <a:r>
              <a:rPr altLang="en-GB" dirty="0" lang="en-US" smtClean="0"/>
              <a:t>4</a:t>
            </a:r>
            <a:r>
              <a:rPr altLang="en-GB" dirty="0" lang="en-US" smtClean="0"/>
              <a:t>0</a:t>
            </a:r>
            <a:endParaRPr altLang="en-US" lang="zh-CN"/>
          </a:p>
          <a:p>
            <a:r>
              <a:rPr dirty="0" lang="en-US" smtClean="0"/>
              <a:t>Department : B.com ( Corporate </a:t>
            </a:r>
            <a:r>
              <a:rPr dirty="0" lang="en-US" err="1" smtClean="0"/>
              <a:t>S</a:t>
            </a:r>
            <a:r>
              <a:rPr dirty="0" lang="en-US" err="1" smtClean="0"/>
              <a:t>ecretaryship</a:t>
            </a:r>
            <a:r>
              <a:rPr dirty="0" lang="en-US" smtClean="0"/>
              <a:t> )</a:t>
            </a:r>
          </a:p>
          <a:p>
            <a:r>
              <a:rPr dirty="0" lang="en-US" smtClean="0"/>
              <a:t>College : SSKV college of arts and science for women, </a:t>
            </a:r>
            <a:r>
              <a:rPr dirty="0" lang="en-US" err="1" smtClean="0"/>
              <a:t>Kanchipuram</a:t>
            </a:r>
            <a:r>
              <a:rPr dirty="0" lang="en-US" smtClean="0"/>
              <a:t>, 631551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Problem statement </a:t>
            </a:r>
          </a:p>
          <a:p>
            <a:r>
              <a:rPr dirty="0" lang="en-US" smtClean="0"/>
              <a:t>Project overview</a:t>
            </a:r>
          </a:p>
          <a:p>
            <a:r>
              <a:rPr dirty="0" lang="en-US" smtClean="0"/>
              <a:t>End users</a:t>
            </a:r>
          </a:p>
          <a:p>
            <a:r>
              <a:rPr dirty="0" lang="en-US" smtClean="0"/>
              <a:t>Our solution and proposition</a:t>
            </a:r>
          </a:p>
          <a:p>
            <a:r>
              <a:rPr dirty="0" lang="en-US" smtClean="0"/>
              <a:t>Dataset description</a:t>
            </a:r>
          </a:p>
          <a:p>
            <a:r>
              <a:rPr dirty="0" lang="en-US" err="1" smtClean="0"/>
              <a:t>Modelling</a:t>
            </a:r>
            <a:r>
              <a:rPr dirty="0" lang="en-US" smtClean="0"/>
              <a:t> approach</a:t>
            </a:r>
          </a:p>
          <a:p>
            <a:r>
              <a:rPr dirty="0" lang="en-US" smtClean="0"/>
              <a:t>Results and discussion </a:t>
            </a:r>
          </a:p>
          <a:p>
            <a:r>
              <a:rPr dirty="0" lang="en-US" err="1" smtClean="0"/>
              <a:t>Conclution</a:t>
            </a:r>
            <a:endParaRPr dirty="0"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statement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Track employee performance rating overtime.</a:t>
            </a:r>
          </a:p>
          <a:p>
            <a:r>
              <a:rPr dirty="0" lang="en-US" smtClean="0"/>
              <a:t>Identify top performers and underperformers.</a:t>
            </a:r>
          </a:p>
          <a:p>
            <a:r>
              <a:rPr dirty="0" lang="en-US" smtClean="0"/>
              <a:t>Analyze performance by department, job </a:t>
            </a:r>
            <a:r>
              <a:rPr dirty="0" lang="en-US" err="1" smtClean="0"/>
              <a:t>role,and</a:t>
            </a:r>
            <a:r>
              <a:rPr dirty="0" lang="en-US" smtClean="0"/>
              <a:t> other categories.</a:t>
            </a:r>
          </a:p>
          <a:p>
            <a:r>
              <a:rPr dirty="0" lang="en-US" smtClean="0"/>
              <a:t>Visualize trends and correlations in performance data.</a:t>
            </a:r>
          </a:p>
          <a:p>
            <a:r>
              <a:rPr dirty="0" lang="en-US" smtClean="0"/>
              <a:t>Enable filtering and drill-down capabilities for </a:t>
            </a:r>
            <a:r>
              <a:rPr dirty="0" lang="en-US" err="1" smtClean="0"/>
              <a:t>indepth</a:t>
            </a:r>
            <a:r>
              <a:rPr dirty="0" lang="en-US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overview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      Effective employee performance management is crucial for organizations to achieve their goals and objectives.</a:t>
            </a:r>
          </a:p>
          <a:p>
            <a:r>
              <a:rPr dirty="0" lang="en-US" smtClean="0"/>
              <a:t> </a:t>
            </a:r>
            <a:r>
              <a:rPr dirty="0" lang="en-US" smtClean="0"/>
              <a:t>      This project will involve collecting and cleaning employee performance data, designing and developing an interactive excel dashboard, and creating a user guide and dictionary for easy adoption.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Who are the end users ?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HR Managers</a:t>
            </a:r>
          </a:p>
          <a:p>
            <a:r>
              <a:rPr dirty="0" lang="en-US" smtClean="0"/>
              <a:t>Department heads</a:t>
            </a:r>
          </a:p>
          <a:p>
            <a:r>
              <a:rPr dirty="0" lang="en-US" smtClean="0"/>
              <a:t>Team leads</a:t>
            </a:r>
          </a:p>
          <a:p>
            <a:r>
              <a:rPr dirty="0" lang="en-US" smtClean="0"/>
              <a:t>Line managers</a:t>
            </a:r>
          </a:p>
          <a:p>
            <a:r>
              <a:rPr dirty="0" lang="en-US" smtClean="0"/>
              <a:t>Talent management</a:t>
            </a:r>
          </a:p>
          <a:p>
            <a:r>
              <a:rPr dirty="0" lang="en-US" smtClean="0"/>
              <a:t>Business analysts</a:t>
            </a:r>
          </a:p>
          <a:p>
            <a:r>
              <a:rPr dirty="0" lang="en-US" smtClean="0"/>
              <a:t>Executives</a:t>
            </a:r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Our solution and its value proposition</a:t>
            </a:r>
            <a:endParaRPr dirty="0" lang="en-US"/>
          </a:p>
        </p:txBody>
      </p:sp>
      <p:sp>
        <p:nvSpPr>
          <p:cNvPr id="1048626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Conditional formatting – mission</a:t>
            </a:r>
          </a:p>
          <a:p>
            <a:r>
              <a:rPr dirty="0" lang="en-US" smtClean="0"/>
              <a:t>Filter – remove</a:t>
            </a:r>
          </a:p>
          <a:p>
            <a:r>
              <a:rPr dirty="0" lang="en-US" smtClean="0"/>
              <a:t>Formula – performance</a:t>
            </a:r>
          </a:p>
          <a:p>
            <a:r>
              <a:rPr dirty="0" lang="en-US" smtClean="0"/>
              <a:t>Pivot – summary</a:t>
            </a:r>
          </a:p>
          <a:p>
            <a:r>
              <a:rPr dirty="0" lang="en-US" smtClean="0"/>
              <a:t>Graph – data visualization</a:t>
            </a:r>
          </a:p>
          <a:p>
            <a:endParaRPr dirty="0" lang="en-US" smtClean="0"/>
          </a:p>
          <a:p>
            <a:r>
              <a:rPr dirty="0" lang="en-US" smtClean="0"/>
              <a:t>CONDITIONAL FORMATTING: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    Our excel based employee performance analysis solution utilizes conditional formatting to provide a clear and intuitive visualization of employee performance data.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p>
            <a:r>
              <a:rPr dirty="0" lang="en-US" smtClean="0"/>
              <a:t>Filter – remove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dirty="0" lang="en-US" smtClean="0"/>
              <a:t>Formula – performance :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p>
            <a:r>
              <a:rPr dirty="0" lang="en-US" smtClean="0"/>
              <a:t>Pivot- summary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dirty="0" lang="en-US" smtClean="0"/>
              <a:t>Graph – data visualization :</a:t>
            </a:r>
          </a:p>
          <a:p>
            <a:pPr>
              <a:buNone/>
            </a:pPr>
            <a:r>
              <a:rPr dirty="0" lang="en-US" smtClean="0"/>
              <a:t>                    By leveraging graphs and data visualization in excel our solution provides a powerful and intuitive tool </a:t>
            </a:r>
            <a:r>
              <a:rPr dirty="0" lang="en-US" err="1" smtClean="0"/>
              <a:t>ffor</a:t>
            </a:r>
            <a:r>
              <a:rPr dirty="0" lang="en-US" smtClean="0"/>
              <a:t> employee performance analysis,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title</dc:title>
  <dc:creator>DELL</dc:creator>
  <cp:lastModifiedBy>DELL</cp:lastModifiedBy>
  <dcterms:created xsi:type="dcterms:W3CDTF">2024-08-29T00:22:36Z</dcterms:created>
  <dcterms:modified xsi:type="dcterms:W3CDTF">2024-09-02T08:13:10Z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17d0c08797504e0783228a37ca359110</vt:lpwstr>
  </property>
</Properties>
</file>