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alibri" pitchFamily="34" charset="0"/>
      <p:regular r:id="rId16"/>
      <p:bold r:id="rId17"/>
      <p:italic r:id="rId18"/>
      <p:boldItalic r:id="rId19"/>
    </p:embeddedFont>
    <p:embeddedFont>
      <p:font typeface="Roboto" charset="0"/>
      <p:regular r:id="rId20"/>
      <p:bold r:id="rId21"/>
      <p:italic r:id="rId22"/>
      <p:boldItalic r:id="rId23"/>
    </p:embeddedFont>
    <p:embeddedFont>
      <p:font typeface="Trebuchet MS"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smtClean="0">
                <a:solidFill>
                  <a:schemeClr val="dk1"/>
                </a:solidFill>
                <a:latin typeface="Calibri"/>
                <a:ea typeface="Calibri"/>
                <a:cs typeface="Calibri"/>
                <a:sym typeface="Calibri"/>
              </a:rPr>
              <a:t>SHARMILA 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US" sz="2400" dirty="0" smtClean="0">
                <a:solidFill>
                  <a:schemeClr val="dk1"/>
                </a:solidFill>
                <a:latin typeface="Calibri"/>
                <a:ea typeface="Calibri"/>
                <a:cs typeface="Calibri"/>
                <a:sym typeface="Calibri"/>
              </a:rPr>
              <a:t>122202220 </a:t>
            </a:r>
            <a:r>
              <a:rPr lang="en-US" sz="2400" dirty="0">
                <a:solidFill>
                  <a:schemeClr val="dk1"/>
                </a:solidFill>
                <a:latin typeface="Calibri"/>
                <a:ea typeface="Calibri"/>
                <a:cs typeface="Calibri"/>
                <a:sym typeface="Calibri"/>
              </a:rPr>
              <a:t>(</a:t>
            </a:r>
            <a:r>
              <a:rPr lang="en-US" sz="2400" dirty="0" smtClean="0">
                <a:solidFill>
                  <a:schemeClr val="dk1"/>
                </a:solidFill>
                <a:latin typeface="Calibri"/>
                <a:ea typeface="Calibri"/>
                <a:cs typeface="Calibri"/>
                <a:sym typeface="Calibri"/>
              </a:rPr>
              <a:t>asunm1353122202220)</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839738" y="371376"/>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541</Words>
  <PresentationFormat>Custom</PresentationFormat>
  <Paragraphs>85</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Roboto</vt:lpstr>
      <vt:lpstr>Trebuchet MS</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Slide 10</vt:lpstr>
      <vt:lpstr>Slide 11</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Hp</dc:creator>
  <cp:lastModifiedBy>Hp</cp:lastModifiedBy>
  <cp:revision>1</cp:revision>
  <dcterms:modified xsi:type="dcterms:W3CDTF">2024-09-01T08:26:20Z</dcterms:modified>
</cp:coreProperties>
</file>