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F0269D-853B-48CC-ACB5-E140A7E5661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D0BF98E-FEA9-4B38-A405-3DCA7ABE69C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D743031-8720-4343-BFC1-03C61ABEFDAD}"/>
              </a:ext>
            </a:extLst>
          </p:cNvPr>
          <p:cNvSpPr>
            <a:spLocks noGrp="1"/>
          </p:cNvSpPr>
          <p:nvPr>
            <p:ph type="dt" sz="half" idx="10"/>
          </p:nvPr>
        </p:nvSpPr>
        <p:spPr/>
        <p:txBody>
          <a:bodyPr/>
          <a:lstStyle/>
          <a:p>
            <a:fld id="{FD3DDB4A-637F-4401-BA45-A2B0D372F386}" type="datetimeFigureOut">
              <a:rPr lang="en-US" smtClean="0"/>
              <a:t>13/05/2022</a:t>
            </a:fld>
            <a:endParaRPr lang="en-US"/>
          </a:p>
        </p:txBody>
      </p:sp>
      <p:sp>
        <p:nvSpPr>
          <p:cNvPr id="5" name="Footer Placeholder 4">
            <a:extLst>
              <a:ext uri="{FF2B5EF4-FFF2-40B4-BE49-F238E27FC236}">
                <a16:creationId xmlns:a16="http://schemas.microsoft.com/office/drawing/2014/main" id="{1217BB74-9ED5-45EE-A9D7-87CF35E79C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04A525B-B516-4305-9E76-AC097342B11E}"/>
              </a:ext>
            </a:extLst>
          </p:cNvPr>
          <p:cNvSpPr>
            <a:spLocks noGrp="1"/>
          </p:cNvSpPr>
          <p:nvPr>
            <p:ph type="sldNum" sz="quarter" idx="12"/>
          </p:nvPr>
        </p:nvSpPr>
        <p:spPr/>
        <p:txBody>
          <a:bodyPr/>
          <a:lstStyle/>
          <a:p>
            <a:fld id="{84E25801-9EE3-4BA6-B99D-C6B3E9C6FD17}" type="slidenum">
              <a:rPr lang="en-US" smtClean="0"/>
              <a:t>‹#›</a:t>
            </a:fld>
            <a:endParaRPr lang="en-US"/>
          </a:p>
        </p:txBody>
      </p:sp>
    </p:spTree>
    <p:extLst>
      <p:ext uri="{BB962C8B-B14F-4D97-AF65-F5344CB8AC3E}">
        <p14:creationId xmlns:p14="http://schemas.microsoft.com/office/powerpoint/2010/main" val="2740532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60CF5C-90A3-4E60-BD1E-9C77A2C21F4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CF1C2B7-7102-4BAD-AA15-D24C4CD6B79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C8CD0D6-4121-4199-9A85-4114C057D98A}"/>
              </a:ext>
            </a:extLst>
          </p:cNvPr>
          <p:cNvSpPr>
            <a:spLocks noGrp="1"/>
          </p:cNvSpPr>
          <p:nvPr>
            <p:ph type="dt" sz="half" idx="10"/>
          </p:nvPr>
        </p:nvSpPr>
        <p:spPr/>
        <p:txBody>
          <a:bodyPr/>
          <a:lstStyle/>
          <a:p>
            <a:fld id="{FD3DDB4A-637F-4401-BA45-A2B0D372F386}" type="datetimeFigureOut">
              <a:rPr lang="en-US" smtClean="0"/>
              <a:t>13/05/2022</a:t>
            </a:fld>
            <a:endParaRPr lang="en-US"/>
          </a:p>
        </p:txBody>
      </p:sp>
      <p:sp>
        <p:nvSpPr>
          <p:cNvPr id="5" name="Footer Placeholder 4">
            <a:extLst>
              <a:ext uri="{FF2B5EF4-FFF2-40B4-BE49-F238E27FC236}">
                <a16:creationId xmlns:a16="http://schemas.microsoft.com/office/drawing/2014/main" id="{7D7F5EF9-0A1F-409A-9DB9-C9CB14FCBB0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B8F225B-CFB2-4D1E-8860-DD3A743A753A}"/>
              </a:ext>
            </a:extLst>
          </p:cNvPr>
          <p:cNvSpPr>
            <a:spLocks noGrp="1"/>
          </p:cNvSpPr>
          <p:nvPr>
            <p:ph type="sldNum" sz="quarter" idx="12"/>
          </p:nvPr>
        </p:nvSpPr>
        <p:spPr/>
        <p:txBody>
          <a:bodyPr/>
          <a:lstStyle/>
          <a:p>
            <a:fld id="{84E25801-9EE3-4BA6-B99D-C6B3E9C6FD17}" type="slidenum">
              <a:rPr lang="en-US" smtClean="0"/>
              <a:t>‹#›</a:t>
            </a:fld>
            <a:endParaRPr lang="en-US"/>
          </a:p>
        </p:txBody>
      </p:sp>
    </p:spTree>
    <p:extLst>
      <p:ext uri="{BB962C8B-B14F-4D97-AF65-F5344CB8AC3E}">
        <p14:creationId xmlns:p14="http://schemas.microsoft.com/office/powerpoint/2010/main" val="28232813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965A006-2FDC-4227-BED1-B386120055D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602A3FE-C9D3-416E-A1C0-1EF5060C4FCB}"/>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75B655-63FC-47D7-81E5-6E3BE55FF936}"/>
              </a:ext>
            </a:extLst>
          </p:cNvPr>
          <p:cNvSpPr>
            <a:spLocks noGrp="1"/>
          </p:cNvSpPr>
          <p:nvPr>
            <p:ph type="dt" sz="half" idx="10"/>
          </p:nvPr>
        </p:nvSpPr>
        <p:spPr/>
        <p:txBody>
          <a:bodyPr/>
          <a:lstStyle/>
          <a:p>
            <a:fld id="{FD3DDB4A-637F-4401-BA45-A2B0D372F386}" type="datetimeFigureOut">
              <a:rPr lang="en-US" smtClean="0"/>
              <a:t>13/05/2022</a:t>
            </a:fld>
            <a:endParaRPr lang="en-US"/>
          </a:p>
        </p:txBody>
      </p:sp>
      <p:sp>
        <p:nvSpPr>
          <p:cNvPr id="5" name="Footer Placeholder 4">
            <a:extLst>
              <a:ext uri="{FF2B5EF4-FFF2-40B4-BE49-F238E27FC236}">
                <a16:creationId xmlns:a16="http://schemas.microsoft.com/office/drawing/2014/main" id="{A30A3F12-D555-4A15-80FD-75AE1A076A3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4E33683-C952-40CA-AC53-1D201B2CBEDE}"/>
              </a:ext>
            </a:extLst>
          </p:cNvPr>
          <p:cNvSpPr>
            <a:spLocks noGrp="1"/>
          </p:cNvSpPr>
          <p:nvPr>
            <p:ph type="sldNum" sz="quarter" idx="12"/>
          </p:nvPr>
        </p:nvSpPr>
        <p:spPr/>
        <p:txBody>
          <a:bodyPr/>
          <a:lstStyle/>
          <a:p>
            <a:fld id="{84E25801-9EE3-4BA6-B99D-C6B3E9C6FD17}" type="slidenum">
              <a:rPr lang="en-US" smtClean="0"/>
              <a:t>‹#›</a:t>
            </a:fld>
            <a:endParaRPr lang="en-US"/>
          </a:p>
        </p:txBody>
      </p:sp>
    </p:spTree>
    <p:extLst>
      <p:ext uri="{BB962C8B-B14F-4D97-AF65-F5344CB8AC3E}">
        <p14:creationId xmlns:p14="http://schemas.microsoft.com/office/powerpoint/2010/main" val="19621277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83F81B-A999-4557-A3C5-709F94C69E4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D8C84DA-584F-4390-BCE5-BBBE548D51AF}"/>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6D29204-0B0B-4254-A0F5-E8BAACF52899}"/>
              </a:ext>
            </a:extLst>
          </p:cNvPr>
          <p:cNvSpPr>
            <a:spLocks noGrp="1"/>
          </p:cNvSpPr>
          <p:nvPr>
            <p:ph type="dt" sz="half" idx="10"/>
          </p:nvPr>
        </p:nvSpPr>
        <p:spPr/>
        <p:txBody>
          <a:bodyPr/>
          <a:lstStyle/>
          <a:p>
            <a:fld id="{FD3DDB4A-637F-4401-BA45-A2B0D372F386}" type="datetimeFigureOut">
              <a:rPr lang="en-US" smtClean="0"/>
              <a:t>13/05/2022</a:t>
            </a:fld>
            <a:endParaRPr lang="en-US"/>
          </a:p>
        </p:txBody>
      </p:sp>
      <p:sp>
        <p:nvSpPr>
          <p:cNvPr id="5" name="Footer Placeholder 4">
            <a:extLst>
              <a:ext uri="{FF2B5EF4-FFF2-40B4-BE49-F238E27FC236}">
                <a16:creationId xmlns:a16="http://schemas.microsoft.com/office/drawing/2014/main" id="{BC6BC2AF-DDFB-4E1C-884B-B27986C274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8FC8646-5CAA-4829-8A1F-BD228FBCE6C1}"/>
              </a:ext>
            </a:extLst>
          </p:cNvPr>
          <p:cNvSpPr>
            <a:spLocks noGrp="1"/>
          </p:cNvSpPr>
          <p:nvPr>
            <p:ph type="sldNum" sz="quarter" idx="12"/>
          </p:nvPr>
        </p:nvSpPr>
        <p:spPr/>
        <p:txBody>
          <a:bodyPr/>
          <a:lstStyle/>
          <a:p>
            <a:fld id="{84E25801-9EE3-4BA6-B99D-C6B3E9C6FD17}" type="slidenum">
              <a:rPr lang="en-US" smtClean="0"/>
              <a:t>‹#›</a:t>
            </a:fld>
            <a:endParaRPr lang="en-US"/>
          </a:p>
        </p:txBody>
      </p:sp>
    </p:spTree>
    <p:extLst>
      <p:ext uri="{BB962C8B-B14F-4D97-AF65-F5344CB8AC3E}">
        <p14:creationId xmlns:p14="http://schemas.microsoft.com/office/powerpoint/2010/main" val="16837686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EF0FC-8774-43EA-A252-A4010919EAA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1A3B98B-C0D3-48ED-8661-1B2D5BC663C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878B1321-0642-4E94-BF7B-6A572F4D5A12}"/>
              </a:ext>
            </a:extLst>
          </p:cNvPr>
          <p:cNvSpPr>
            <a:spLocks noGrp="1"/>
          </p:cNvSpPr>
          <p:nvPr>
            <p:ph type="dt" sz="half" idx="10"/>
          </p:nvPr>
        </p:nvSpPr>
        <p:spPr/>
        <p:txBody>
          <a:bodyPr/>
          <a:lstStyle/>
          <a:p>
            <a:fld id="{FD3DDB4A-637F-4401-BA45-A2B0D372F386}" type="datetimeFigureOut">
              <a:rPr lang="en-US" smtClean="0"/>
              <a:t>13/05/2022</a:t>
            </a:fld>
            <a:endParaRPr lang="en-US"/>
          </a:p>
        </p:txBody>
      </p:sp>
      <p:sp>
        <p:nvSpPr>
          <p:cNvPr id="5" name="Footer Placeholder 4">
            <a:extLst>
              <a:ext uri="{FF2B5EF4-FFF2-40B4-BE49-F238E27FC236}">
                <a16:creationId xmlns:a16="http://schemas.microsoft.com/office/drawing/2014/main" id="{32385973-5E97-4C1B-BEB6-9797F9360B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E04C730-5E3A-4C6E-8627-8A1FF766B81B}"/>
              </a:ext>
            </a:extLst>
          </p:cNvPr>
          <p:cNvSpPr>
            <a:spLocks noGrp="1"/>
          </p:cNvSpPr>
          <p:nvPr>
            <p:ph type="sldNum" sz="quarter" idx="12"/>
          </p:nvPr>
        </p:nvSpPr>
        <p:spPr/>
        <p:txBody>
          <a:bodyPr/>
          <a:lstStyle/>
          <a:p>
            <a:fld id="{84E25801-9EE3-4BA6-B99D-C6B3E9C6FD17}" type="slidenum">
              <a:rPr lang="en-US" smtClean="0"/>
              <a:t>‹#›</a:t>
            </a:fld>
            <a:endParaRPr lang="en-US"/>
          </a:p>
        </p:txBody>
      </p:sp>
    </p:spTree>
    <p:extLst>
      <p:ext uri="{BB962C8B-B14F-4D97-AF65-F5344CB8AC3E}">
        <p14:creationId xmlns:p14="http://schemas.microsoft.com/office/powerpoint/2010/main" val="37827142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6B60F1-21B3-48B7-91CA-728F44845E9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B31CD5F-5B00-43BE-B372-7E041CDBDC22}"/>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981111A-86DB-42D5-962E-53D007B3A528}"/>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88ED0DF-C355-40C0-93BB-548CE4682FCF}"/>
              </a:ext>
            </a:extLst>
          </p:cNvPr>
          <p:cNvSpPr>
            <a:spLocks noGrp="1"/>
          </p:cNvSpPr>
          <p:nvPr>
            <p:ph type="dt" sz="half" idx="10"/>
          </p:nvPr>
        </p:nvSpPr>
        <p:spPr/>
        <p:txBody>
          <a:bodyPr/>
          <a:lstStyle/>
          <a:p>
            <a:fld id="{FD3DDB4A-637F-4401-BA45-A2B0D372F386}" type="datetimeFigureOut">
              <a:rPr lang="en-US" smtClean="0"/>
              <a:t>13/05/2022</a:t>
            </a:fld>
            <a:endParaRPr lang="en-US"/>
          </a:p>
        </p:txBody>
      </p:sp>
      <p:sp>
        <p:nvSpPr>
          <p:cNvPr id="6" name="Footer Placeholder 5">
            <a:extLst>
              <a:ext uri="{FF2B5EF4-FFF2-40B4-BE49-F238E27FC236}">
                <a16:creationId xmlns:a16="http://schemas.microsoft.com/office/drawing/2014/main" id="{64F0F5A7-EDBA-4E8B-B09E-EE4D784EB6F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10C6B16-4B7E-466D-AA9A-C97E57E53FD5}"/>
              </a:ext>
            </a:extLst>
          </p:cNvPr>
          <p:cNvSpPr>
            <a:spLocks noGrp="1"/>
          </p:cNvSpPr>
          <p:nvPr>
            <p:ph type="sldNum" sz="quarter" idx="12"/>
          </p:nvPr>
        </p:nvSpPr>
        <p:spPr/>
        <p:txBody>
          <a:bodyPr/>
          <a:lstStyle/>
          <a:p>
            <a:fld id="{84E25801-9EE3-4BA6-B99D-C6B3E9C6FD17}" type="slidenum">
              <a:rPr lang="en-US" smtClean="0"/>
              <a:t>‹#›</a:t>
            </a:fld>
            <a:endParaRPr lang="en-US"/>
          </a:p>
        </p:txBody>
      </p:sp>
    </p:spTree>
    <p:extLst>
      <p:ext uri="{BB962C8B-B14F-4D97-AF65-F5344CB8AC3E}">
        <p14:creationId xmlns:p14="http://schemas.microsoft.com/office/powerpoint/2010/main" val="41581818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29180C-2AC3-4CD2-9854-6F29EA347E0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EE2D043-56BA-4983-91FA-0489134F6C3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69F5CC4D-237F-44E5-AFAF-6E01932AC044}"/>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C750094-B8ED-4E48-84AB-F04CF3984C7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E62CB3AC-B38F-4DDE-90BE-487D22B3311B}"/>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C6EDD08-AB2A-4E1B-BEF8-89F86D1CA2BA}"/>
              </a:ext>
            </a:extLst>
          </p:cNvPr>
          <p:cNvSpPr>
            <a:spLocks noGrp="1"/>
          </p:cNvSpPr>
          <p:nvPr>
            <p:ph type="dt" sz="half" idx="10"/>
          </p:nvPr>
        </p:nvSpPr>
        <p:spPr/>
        <p:txBody>
          <a:bodyPr/>
          <a:lstStyle/>
          <a:p>
            <a:fld id="{FD3DDB4A-637F-4401-BA45-A2B0D372F386}" type="datetimeFigureOut">
              <a:rPr lang="en-US" smtClean="0"/>
              <a:t>13/05/2022</a:t>
            </a:fld>
            <a:endParaRPr lang="en-US"/>
          </a:p>
        </p:txBody>
      </p:sp>
      <p:sp>
        <p:nvSpPr>
          <p:cNvPr id="8" name="Footer Placeholder 7">
            <a:extLst>
              <a:ext uri="{FF2B5EF4-FFF2-40B4-BE49-F238E27FC236}">
                <a16:creationId xmlns:a16="http://schemas.microsoft.com/office/drawing/2014/main" id="{41300615-94E4-40E9-929A-26647924682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31C6256-6CD2-4020-8824-4149AA863D7E}"/>
              </a:ext>
            </a:extLst>
          </p:cNvPr>
          <p:cNvSpPr>
            <a:spLocks noGrp="1"/>
          </p:cNvSpPr>
          <p:nvPr>
            <p:ph type="sldNum" sz="quarter" idx="12"/>
          </p:nvPr>
        </p:nvSpPr>
        <p:spPr/>
        <p:txBody>
          <a:bodyPr/>
          <a:lstStyle/>
          <a:p>
            <a:fld id="{84E25801-9EE3-4BA6-B99D-C6B3E9C6FD17}" type="slidenum">
              <a:rPr lang="en-US" smtClean="0"/>
              <a:t>‹#›</a:t>
            </a:fld>
            <a:endParaRPr lang="en-US"/>
          </a:p>
        </p:txBody>
      </p:sp>
    </p:spTree>
    <p:extLst>
      <p:ext uri="{BB962C8B-B14F-4D97-AF65-F5344CB8AC3E}">
        <p14:creationId xmlns:p14="http://schemas.microsoft.com/office/powerpoint/2010/main" val="9710557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94F60B-4DE3-4486-AABC-633448ACAF9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7111E2D-3F6B-4F92-AD4E-DC20ACA49AFC}"/>
              </a:ext>
            </a:extLst>
          </p:cNvPr>
          <p:cNvSpPr>
            <a:spLocks noGrp="1"/>
          </p:cNvSpPr>
          <p:nvPr>
            <p:ph type="dt" sz="half" idx="10"/>
          </p:nvPr>
        </p:nvSpPr>
        <p:spPr/>
        <p:txBody>
          <a:bodyPr/>
          <a:lstStyle/>
          <a:p>
            <a:fld id="{FD3DDB4A-637F-4401-BA45-A2B0D372F386}" type="datetimeFigureOut">
              <a:rPr lang="en-US" smtClean="0"/>
              <a:t>13/05/2022</a:t>
            </a:fld>
            <a:endParaRPr lang="en-US"/>
          </a:p>
        </p:txBody>
      </p:sp>
      <p:sp>
        <p:nvSpPr>
          <p:cNvPr id="4" name="Footer Placeholder 3">
            <a:extLst>
              <a:ext uri="{FF2B5EF4-FFF2-40B4-BE49-F238E27FC236}">
                <a16:creationId xmlns:a16="http://schemas.microsoft.com/office/drawing/2014/main" id="{174CE32C-8F49-4E7A-A690-BA91A35041C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CCF8F9C-61F7-4322-8ADF-0B4409BA8D00}"/>
              </a:ext>
            </a:extLst>
          </p:cNvPr>
          <p:cNvSpPr>
            <a:spLocks noGrp="1"/>
          </p:cNvSpPr>
          <p:nvPr>
            <p:ph type="sldNum" sz="quarter" idx="12"/>
          </p:nvPr>
        </p:nvSpPr>
        <p:spPr/>
        <p:txBody>
          <a:bodyPr/>
          <a:lstStyle/>
          <a:p>
            <a:fld id="{84E25801-9EE3-4BA6-B99D-C6B3E9C6FD17}" type="slidenum">
              <a:rPr lang="en-US" smtClean="0"/>
              <a:t>‹#›</a:t>
            </a:fld>
            <a:endParaRPr lang="en-US"/>
          </a:p>
        </p:txBody>
      </p:sp>
    </p:spTree>
    <p:extLst>
      <p:ext uri="{BB962C8B-B14F-4D97-AF65-F5344CB8AC3E}">
        <p14:creationId xmlns:p14="http://schemas.microsoft.com/office/powerpoint/2010/main" val="32121413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1104C44-4048-40B0-ADC7-741834612E7B}"/>
              </a:ext>
            </a:extLst>
          </p:cNvPr>
          <p:cNvSpPr>
            <a:spLocks noGrp="1"/>
          </p:cNvSpPr>
          <p:nvPr>
            <p:ph type="dt" sz="half" idx="10"/>
          </p:nvPr>
        </p:nvSpPr>
        <p:spPr/>
        <p:txBody>
          <a:bodyPr/>
          <a:lstStyle/>
          <a:p>
            <a:fld id="{FD3DDB4A-637F-4401-BA45-A2B0D372F386}" type="datetimeFigureOut">
              <a:rPr lang="en-US" smtClean="0"/>
              <a:t>13/05/2022</a:t>
            </a:fld>
            <a:endParaRPr lang="en-US"/>
          </a:p>
        </p:txBody>
      </p:sp>
      <p:sp>
        <p:nvSpPr>
          <p:cNvPr id="3" name="Footer Placeholder 2">
            <a:extLst>
              <a:ext uri="{FF2B5EF4-FFF2-40B4-BE49-F238E27FC236}">
                <a16:creationId xmlns:a16="http://schemas.microsoft.com/office/drawing/2014/main" id="{40BE6572-0686-495C-8062-9114D487703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BEB0CC1-F9AB-43D4-959C-E7B6224661E5}"/>
              </a:ext>
            </a:extLst>
          </p:cNvPr>
          <p:cNvSpPr>
            <a:spLocks noGrp="1"/>
          </p:cNvSpPr>
          <p:nvPr>
            <p:ph type="sldNum" sz="quarter" idx="12"/>
          </p:nvPr>
        </p:nvSpPr>
        <p:spPr/>
        <p:txBody>
          <a:bodyPr/>
          <a:lstStyle/>
          <a:p>
            <a:fld id="{84E25801-9EE3-4BA6-B99D-C6B3E9C6FD17}" type="slidenum">
              <a:rPr lang="en-US" smtClean="0"/>
              <a:t>‹#›</a:t>
            </a:fld>
            <a:endParaRPr lang="en-US"/>
          </a:p>
        </p:txBody>
      </p:sp>
    </p:spTree>
    <p:extLst>
      <p:ext uri="{BB962C8B-B14F-4D97-AF65-F5344CB8AC3E}">
        <p14:creationId xmlns:p14="http://schemas.microsoft.com/office/powerpoint/2010/main" val="4663971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5B233-B45F-4D4E-BB6E-E00E873D145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9FE0D16-206F-4ACA-A069-59CF5DF5ED0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4FEAAEB-F14A-42C4-ACE3-16EF7EEC2F8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1702D67-7BCD-4F7D-8B8B-E3F54A43D78A}"/>
              </a:ext>
            </a:extLst>
          </p:cNvPr>
          <p:cNvSpPr>
            <a:spLocks noGrp="1"/>
          </p:cNvSpPr>
          <p:nvPr>
            <p:ph type="dt" sz="half" idx="10"/>
          </p:nvPr>
        </p:nvSpPr>
        <p:spPr/>
        <p:txBody>
          <a:bodyPr/>
          <a:lstStyle/>
          <a:p>
            <a:fld id="{FD3DDB4A-637F-4401-BA45-A2B0D372F386}" type="datetimeFigureOut">
              <a:rPr lang="en-US" smtClean="0"/>
              <a:t>13/05/2022</a:t>
            </a:fld>
            <a:endParaRPr lang="en-US"/>
          </a:p>
        </p:txBody>
      </p:sp>
      <p:sp>
        <p:nvSpPr>
          <p:cNvPr id="6" name="Footer Placeholder 5">
            <a:extLst>
              <a:ext uri="{FF2B5EF4-FFF2-40B4-BE49-F238E27FC236}">
                <a16:creationId xmlns:a16="http://schemas.microsoft.com/office/drawing/2014/main" id="{35B9C77E-E3AD-4683-99FF-5426919C9A5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C538335-0631-456D-A94A-DEA00885B83A}"/>
              </a:ext>
            </a:extLst>
          </p:cNvPr>
          <p:cNvSpPr>
            <a:spLocks noGrp="1"/>
          </p:cNvSpPr>
          <p:nvPr>
            <p:ph type="sldNum" sz="quarter" idx="12"/>
          </p:nvPr>
        </p:nvSpPr>
        <p:spPr/>
        <p:txBody>
          <a:bodyPr/>
          <a:lstStyle/>
          <a:p>
            <a:fld id="{84E25801-9EE3-4BA6-B99D-C6B3E9C6FD17}" type="slidenum">
              <a:rPr lang="en-US" smtClean="0"/>
              <a:t>‹#›</a:t>
            </a:fld>
            <a:endParaRPr lang="en-US"/>
          </a:p>
        </p:txBody>
      </p:sp>
    </p:spTree>
    <p:extLst>
      <p:ext uri="{BB962C8B-B14F-4D97-AF65-F5344CB8AC3E}">
        <p14:creationId xmlns:p14="http://schemas.microsoft.com/office/powerpoint/2010/main" val="27378127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72A33-FF12-4604-9F9A-EE27EB24EE2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49BC13C-A5C4-48BE-90E0-D9C43FDADC0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725FB54-7F7F-4947-AA1B-8689BAD7F96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FB05A87-250E-4801-9405-4BF35B26948C}"/>
              </a:ext>
            </a:extLst>
          </p:cNvPr>
          <p:cNvSpPr>
            <a:spLocks noGrp="1"/>
          </p:cNvSpPr>
          <p:nvPr>
            <p:ph type="dt" sz="half" idx="10"/>
          </p:nvPr>
        </p:nvSpPr>
        <p:spPr/>
        <p:txBody>
          <a:bodyPr/>
          <a:lstStyle/>
          <a:p>
            <a:fld id="{FD3DDB4A-637F-4401-BA45-A2B0D372F386}" type="datetimeFigureOut">
              <a:rPr lang="en-US" smtClean="0"/>
              <a:t>13/05/2022</a:t>
            </a:fld>
            <a:endParaRPr lang="en-US"/>
          </a:p>
        </p:txBody>
      </p:sp>
      <p:sp>
        <p:nvSpPr>
          <p:cNvPr id="6" name="Footer Placeholder 5">
            <a:extLst>
              <a:ext uri="{FF2B5EF4-FFF2-40B4-BE49-F238E27FC236}">
                <a16:creationId xmlns:a16="http://schemas.microsoft.com/office/drawing/2014/main" id="{FA886E41-1BD4-4F01-9554-B8C88234EB8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175EDC7-6C6A-41F0-9730-F0DBEDB81183}"/>
              </a:ext>
            </a:extLst>
          </p:cNvPr>
          <p:cNvSpPr>
            <a:spLocks noGrp="1"/>
          </p:cNvSpPr>
          <p:nvPr>
            <p:ph type="sldNum" sz="quarter" idx="12"/>
          </p:nvPr>
        </p:nvSpPr>
        <p:spPr/>
        <p:txBody>
          <a:bodyPr/>
          <a:lstStyle/>
          <a:p>
            <a:fld id="{84E25801-9EE3-4BA6-B99D-C6B3E9C6FD17}" type="slidenum">
              <a:rPr lang="en-US" smtClean="0"/>
              <a:t>‹#›</a:t>
            </a:fld>
            <a:endParaRPr lang="en-US"/>
          </a:p>
        </p:txBody>
      </p:sp>
    </p:spTree>
    <p:extLst>
      <p:ext uri="{BB962C8B-B14F-4D97-AF65-F5344CB8AC3E}">
        <p14:creationId xmlns:p14="http://schemas.microsoft.com/office/powerpoint/2010/main" val="16756546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407988B-250F-4068-8E93-BA3FC7EB31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91C77C4-4B0B-4011-AC03-9CDC885BB50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FEE37C-BDB4-4B81-96FB-9CB3411B1DB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3DDB4A-637F-4401-BA45-A2B0D372F386}" type="datetimeFigureOut">
              <a:rPr lang="en-US" smtClean="0"/>
              <a:t>13/05/2022</a:t>
            </a:fld>
            <a:endParaRPr lang="en-US"/>
          </a:p>
        </p:txBody>
      </p:sp>
      <p:sp>
        <p:nvSpPr>
          <p:cNvPr id="5" name="Footer Placeholder 4">
            <a:extLst>
              <a:ext uri="{FF2B5EF4-FFF2-40B4-BE49-F238E27FC236}">
                <a16:creationId xmlns:a16="http://schemas.microsoft.com/office/drawing/2014/main" id="{29B887D2-A7E2-478C-B5EB-47082DC2F19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CC85AFD-8A2A-42F0-A1AE-5FCAF089A04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4E25801-9EE3-4BA6-B99D-C6B3E9C6FD17}" type="slidenum">
              <a:rPr lang="en-US" smtClean="0"/>
              <a:t>‹#›</a:t>
            </a:fld>
            <a:endParaRPr lang="en-US"/>
          </a:p>
        </p:txBody>
      </p:sp>
    </p:spTree>
    <p:extLst>
      <p:ext uri="{BB962C8B-B14F-4D97-AF65-F5344CB8AC3E}">
        <p14:creationId xmlns:p14="http://schemas.microsoft.com/office/powerpoint/2010/main" val="24171040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1B3C6B-E686-41F7-878B-121B7C66691B}"/>
              </a:ext>
            </a:extLst>
          </p:cNvPr>
          <p:cNvSpPr>
            <a:spLocks noGrp="1"/>
          </p:cNvSpPr>
          <p:nvPr>
            <p:ph type="ctrTitle"/>
          </p:nvPr>
        </p:nvSpPr>
        <p:spPr/>
        <p:txBody>
          <a:bodyPr>
            <a:normAutofit/>
          </a:bodyPr>
          <a:lstStyle/>
          <a:p>
            <a:r>
              <a:rPr lang="en-US" sz="4400" b="1" dirty="0">
                <a:latin typeface="Times New Roman" panose="02020603050405020304" pitchFamily="18" charset="0"/>
                <a:cs typeface="Times New Roman" panose="02020603050405020304" pitchFamily="18" charset="0"/>
              </a:rPr>
              <a:t>Face Recognition Based ATM Security</a:t>
            </a:r>
          </a:p>
        </p:txBody>
      </p:sp>
      <p:sp>
        <p:nvSpPr>
          <p:cNvPr id="3" name="Subtitle 2">
            <a:extLst>
              <a:ext uri="{FF2B5EF4-FFF2-40B4-BE49-F238E27FC236}">
                <a16:creationId xmlns:a16="http://schemas.microsoft.com/office/drawing/2014/main" id="{3B759BA0-A188-4738-8EA4-D7CD292FE818}"/>
              </a:ext>
            </a:extLst>
          </p:cNvPr>
          <p:cNvSpPr>
            <a:spLocks noGrp="1"/>
          </p:cNvSpPr>
          <p:nvPr>
            <p:ph type="subTitle" idx="1"/>
          </p:nvPr>
        </p:nvSpPr>
        <p:spPr/>
        <p:txBody>
          <a:bodyPr/>
          <a:lstStyle/>
          <a:p>
            <a:pPr algn="r"/>
            <a:r>
              <a:rPr lang="en-US" dirty="0"/>
              <a:t>*Your Name</a:t>
            </a:r>
          </a:p>
        </p:txBody>
      </p:sp>
    </p:spTree>
    <p:extLst>
      <p:ext uri="{BB962C8B-B14F-4D97-AF65-F5344CB8AC3E}">
        <p14:creationId xmlns:p14="http://schemas.microsoft.com/office/powerpoint/2010/main" val="21615933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08413-1B3C-4841-98DF-95A322B51629}"/>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1B0D14FA-6C13-4DAD-ABF3-730FF1AFADAF}"/>
              </a:ext>
            </a:extLst>
          </p:cNvPr>
          <p:cNvSpPr>
            <a:spLocks noGrp="1"/>
          </p:cNvSpPr>
          <p:nvPr>
            <p:ph idx="1"/>
          </p:nvPr>
        </p:nvSpPr>
        <p:spPr/>
        <p:txBody>
          <a:bodyPr/>
          <a:lstStyle/>
          <a:p>
            <a:pPr algn="just"/>
            <a:r>
              <a:rPr lang="en-US" dirty="0">
                <a:latin typeface="Times New Roman" panose="02020603050405020304" pitchFamily="18" charset="0"/>
                <a:cs typeface="Times New Roman" panose="02020603050405020304" pitchFamily="18" charset="0"/>
              </a:rPr>
              <a:t>With the technological advances in financial infrastructure, most bank customers prefer to use Automatic Teller Machines(ATMs) and Internet websites for carrying out their banking transactions</a:t>
            </a:r>
            <a:r>
              <a:rPr lang="en-US" dirty="0"/>
              <a:t>.</a:t>
            </a:r>
          </a:p>
          <a:p>
            <a:pPr algn="just"/>
            <a:r>
              <a:rPr lang="en-US" dirty="0">
                <a:latin typeface="Times New Roman" panose="02020603050405020304" pitchFamily="18" charset="0"/>
                <a:cs typeface="Times New Roman" panose="02020603050405020304" pitchFamily="18" charset="0"/>
              </a:rPr>
              <a:t>The main goal of our work is to propose a computer vision framework which uses the embedded ATM camera to perform face detection.</a:t>
            </a:r>
          </a:p>
          <a:p>
            <a:pPr algn="just"/>
            <a:endParaRPr lang="en-US" dirty="0"/>
          </a:p>
          <a:p>
            <a:endParaRPr lang="en-US" dirty="0"/>
          </a:p>
        </p:txBody>
      </p:sp>
    </p:spTree>
    <p:extLst>
      <p:ext uri="{BB962C8B-B14F-4D97-AF65-F5344CB8AC3E}">
        <p14:creationId xmlns:p14="http://schemas.microsoft.com/office/powerpoint/2010/main" val="32312532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CD39E3-28A9-49D8-BB6F-0C50D5C51DC9}"/>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Abstract</a:t>
            </a:r>
          </a:p>
        </p:txBody>
      </p:sp>
      <p:sp>
        <p:nvSpPr>
          <p:cNvPr id="3" name="Content Placeholder 2">
            <a:extLst>
              <a:ext uri="{FF2B5EF4-FFF2-40B4-BE49-F238E27FC236}">
                <a16:creationId xmlns:a16="http://schemas.microsoft.com/office/drawing/2014/main" id="{5C450A30-FD2D-4F26-95CF-D4E42199EAB6}"/>
              </a:ext>
            </a:extLst>
          </p:cNvPr>
          <p:cNvSpPr>
            <a:spLocks noGrp="1"/>
          </p:cNvSpPr>
          <p:nvPr>
            <p:ph idx="1"/>
          </p:nvPr>
        </p:nvSpPr>
        <p:spPr/>
        <p:txBody>
          <a:bodyPr/>
          <a:lstStyle/>
          <a:p>
            <a:pPr algn="just">
              <a:buFont typeface="Wingdings" pitchFamily="2" charset="2"/>
              <a:buChar char="Ø"/>
            </a:pPr>
            <a:endParaRPr lang="en-US" dirty="0">
              <a:latin typeface="Times New Roman" panose="02020603050405020304" pitchFamily="18" charset="0"/>
              <a:cs typeface="Times New Roman" panose="02020603050405020304" pitchFamily="18" charset="0"/>
            </a:endParaRPr>
          </a:p>
          <a:p>
            <a:pPr algn="just">
              <a:buFont typeface="Wingdings" pitchFamily="2" charset="2"/>
              <a:buChar char="Ø"/>
            </a:pPr>
            <a:r>
              <a:rPr lang="en-US" dirty="0">
                <a:latin typeface="Times New Roman" panose="02020603050405020304" pitchFamily="18" charset="0"/>
                <a:cs typeface="Times New Roman" panose="02020603050405020304" pitchFamily="18" charset="0"/>
              </a:rPr>
              <a:t>In this proposed system we have created the new generation ATM machine which is based on face recognition.</a:t>
            </a:r>
          </a:p>
          <a:p>
            <a:pPr algn="just">
              <a:buFont typeface="Wingdings" pitchFamily="2" charset="2"/>
              <a:buChar char="Ø"/>
            </a:pPr>
            <a:r>
              <a:rPr lang="en-US" dirty="0">
                <a:latin typeface="Times New Roman" panose="02020603050405020304" pitchFamily="18" charset="0"/>
                <a:cs typeface="Times New Roman" panose="02020603050405020304" pitchFamily="18" charset="0"/>
              </a:rPr>
              <a:t>In this paper, individuals face is used for authentication purpose. Initially, face image of particular person is compared with the database image of thief. </a:t>
            </a:r>
          </a:p>
          <a:p>
            <a:pPr algn="just">
              <a:buFont typeface="Wingdings" pitchFamily="2" charset="2"/>
              <a:buChar char="Ø"/>
            </a:pPr>
            <a:r>
              <a:rPr lang="en-US" dirty="0">
                <a:latin typeface="Times New Roman" panose="02020603050405020304" pitchFamily="18" charset="0"/>
                <a:cs typeface="Times New Roman" panose="02020603050405020304" pitchFamily="18" charset="0"/>
              </a:rPr>
              <a:t> if the image is matched the security massage send to the nearby police station. </a:t>
            </a:r>
            <a:endParaRPr lang="en-US" dirty="0"/>
          </a:p>
          <a:p>
            <a:pPr algn="just">
              <a:buFont typeface="Wingdings" pitchFamily="2" charset="2"/>
              <a:buChar char="Ø"/>
            </a:pPr>
            <a:endParaRPr lang="en-US"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0498191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81C587-2DE3-402A-A9D5-793241F369ED}"/>
              </a:ext>
            </a:extLst>
          </p:cNvPr>
          <p:cNvSpPr>
            <a:spLocks noGrp="1"/>
          </p:cNvSpPr>
          <p:nvPr>
            <p:ph type="title"/>
          </p:nvPr>
        </p:nvSpPr>
        <p:spPr>
          <a:xfrm>
            <a:off x="838200" y="365126"/>
            <a:ext cx="10515600" cy="626548"/>
          </a:xfrm>
        </p:spPr>
        <p:txBody>
          <a:bodyPr>
            <a:normAutofit fontScale="90000"/>
          </a:bodyPr>
          <a:lstStyle/>
          <a:p>
            <a:r>
              <a:rPr lang="en-US" b="1" dirty="0">
                <a:latin typeface="Times New Roman" panose="02020603050405020304" pitchFamily="18" charset="0"/>
                <a:cs typeface="Times New Roman" panose="02020603050405020304" pitchFamily="18" charset="0"/>
              </a:rPr>
              <a:t>Working </a:t>
            </a:r>
          </a:p>
        </p:txBody>
      </p:sp>
      <p:sp>
        <p:nvSpPr>
          <p:cNvPr id="3" name="Content Placeholder 2">
            <a:extLst>
              <a:ext uri="{FF2B5EF4-FFF2-40B4-BE49-F238E27FC236}">
                <a16:creationId xmlns:a16="http://schemas.microsoft.com/office/drawing/2014/main" id="{8F105274-EBA0-44F9-872D-993DF11F6C72}"/>
              </a:ext>
            </a:extLst>
          </p:cNvPr>
          <p:cNvSpPr>
            <a:spLocks noGrp="1"/>
          </p:cNvSpPr>
          <p:nvPr>
            <p:ph idx="1"/>
          </p:nvPr>
        </p:nvSpPr>
        <p:spPr>
          <a:xfrm>
            <a:off x="838200" y="1313645"/>
            <a:ext cx="10515600" cy="4863318"/>
          </a:xfrm>
        </p:spPr>
        <p:txBody>
          <a:bodyPr>
            <a:normAutofit fontScale="70000" lnSpcReduction="20000"/>
          </a:bodyPr>
          <a:lstStyle/>
          <a:p>
            <a:pPr algn="just">
              <a:buFont typeface="Wingdings" pitchFamily="2" charset="2"/>
              <a:buChar char="Ø"/>
            </a:pPr>
            <a:r>
              <a:rPr lang="en-US" dirty="0">
                <a:latin typeface="Times New Roman" pitchFamily="18" charset="0"/>
                <a:cs typeface="Times New Roman" pitchFamily="18" charset="0"/>
              </a:rPr>
              <a:t>Multilevel RFID, Face Recognition and OTP (or) PIN number based user authentication and Alert mails send with the face and OTP.</a:t>
            </a:r>
          </a:p>
          <a:p>
            <a:pPr algn="just">
              <a:buFont typeface="Wingdings" pitchFamily="2" charset="2"/>
              <a:buChar char="Ø"/>
            </a:pPr>
            <a:r>
              <a:rPr lang="en-US" dirty="0">
                <a:latin typeface="Times New Roman" pitchFamily="18" charset="0"/>
                <a:cs typeface="Times New Roman" pitchFamily="18" charset="0"/>
              </a:rPr>
              <a:t>The RFID tag contains information about the customer details and scan the tag into RFID Reader to display information and then capture face recognition and compared images into database. </a:t>
            </a:r>
          </a:p>
          <a:p>
            <a:pPr algn="just">
              <a:buFont typeface="Wingdings" pitchFamily="2" charset="2"/>
              <a:buChar char="Ø"/>
            </a:pPr>
            <a:r>
              <a:rPr lang="en-US" dirty="0">
                <a:latin typeface="Times New Roman" pitchFamily="18" charset="0"/>
                <a:cs typeface="Times New Roman" pitchFamily="18" charset="0"/>
              </a:rPr>
              <a:t>The captured image is matched and then send OTP into mail. The OTP is correctly matched the random OTP Microcontroller and then automatically open the door.</a:t>
            </a:r>
          </a:p>
          <a:p>
            <a:pPr algn="just">
              <a:buFont typeface="Wingdings" pitchFamily="2" charset="2"/>
              <a:buChar char="Ø"/>
            </a:pPr>
            <a:r>
              <a:rPr lang="en-US" dirty="0">
                <a:latin typeface="Times New Roman" pitchFamily="18" charset="0"/>
                <a:cs typeface="Times New Roman" pitchFamily="18" charset="0"/>
              </a:rPr>
              <a:t>The face is not matched and then captured image send to respective mail id and automatically buzzer alert is provided.</a:t>
            </a:r>
          </a:p>
          <a:p>
            <a:pPr algn="just">
              <a:buFont typeface="Wingdings" pitchFamily="2" charset="2"/>
              <a:buChar char="Ø"/>
            </a:pPr>
            <a:r>
              <a:rPr lang="en-US" dirty="0">
                <a:latin typeface="Times New Roman" pitchFamily="18" charset="0"/>
                <a:cs typeface="Times New Roman" pitchFamily="18" charset="0"/>
              </a:rPr>
              <a:t> The aim of our work is to use embedded ATM camera to perform face detection with the help new computer vision framework. Authentication of customers at computerized teller machines (ATMs) is normally dependent on PIN-based totally verification. </a:t>
            </a:r>
          </a:p>
          <a:p>
            <a:pPr algn="just">
              <a:buFont typeface="Wingdings" pitchFamily="2" charset="2"/>
              <a:buChar char="Ø"/>
            </a:pPr>
            <a:r>
              <a:rPr lang="en-US" dirty="0">
                <a:latin typeface="Times New Roman" pitchFamily="18" charset="0"/>
                <a:cs typeface="Times New Roman" pitchFamily="18" charset="0"/>
              </a:rPr>
              <a:t>Several elements had been studied so far in enhancing the security for authentication of customers at ATMs. In first scenario, tag number and face recognition are matched means transaction proceeds. </a:t>
            </a:r>
          </a:p>
          <a:p>
            <a:pPr algn="just">
              <a:buFont typeface="Wingdings" pitchFamily="2" charset="2"/>
              <a:buChar char="Ø"/>
            </a:pPr>
            <a:r>
              <a:rPr lang="en-US" dirty="0">
                <a:latin typeface="Times New Roman" pitchFamily="18" charset="0"/>
                <a:cs typeface="Times New Roman" pitchFamily="18" charset="0"/>
              </a:rPr>
              <a:t>In the second scenario, tag number and face recognition are not matched means captured image and OTP is sent to the card holder. The particular user is known means OTP can be shared and the transaction proceeds. The particular user is not known means the OTP is not shared and the transaction failed.</a:t>
            </a:r>
          </a:p>
          <a:p>
            <a:endParaRPr lang="en-US" dirty="0"/>
          </a:p>
        </p:txBody>
      </p:sp>
    </p:spTree>
    <p:extLst>
      <p:ext uri="{BB962C8B-B14F-4D97-AF65-F5344CB8AC3E}">
        <p14:creationId xmlns:p14="http://schemas.microsoft.com/office/powerpoint/2010/main" val="15952247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D5F283-3869-4040-9B59-12111748422F}"/>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Hardware Module</a:t>
            </a:r>
          </a:p>
        </p:txBody>
      </p:sp>
      <p:sp>
        <p:nvSpPr>
          <p:cNvPr id="3" name="Content Placeholder 2">
            <a:extLst>
              <a:ext uri="{FF2B5EF4-FFF2-40B4-BE49-F238E27FC236}">
                <a16:creationId xmlns:a16="http://schemas.microsoft.com/office/drawing/2014/main" id="{59DCFBD8-B6BD-493D-840A-4DBFFABA59A6}"/>
              </a:ext>
            </a:extLst>
          </p:cNvPr>
          <p:cNvSpPr>
            <a:spLocks noGrp="1"/>
          </p:cNvSpPr>
          <p:nvPr>
            <p:ph idx="1"/>
          </p:nvPr>
        </p:nvSpPr>
        <p:spPr/>
        <p:txBody>
          <a:bodyPr>
            <a:normAutofit fontScale="70000" lnSpcReduction="20000"/>
          </a:bodyPr>
          <a:lstStyle/>
          <a:p>
            <a:pPr algn="just">
              <a:lnSpc>
                <a:spcPct val="120000"/>
              </a:lnSpc>
              <a:buFont typeface="Wingdings" pitchFamily="2" charset="2"/>
              <a:buChar char="Ø"/>
            </a:pPr>
            <a:r>
              <a:rPr lang="en-US" b="1" dirty="0">
                <a:latin typeface="Times New Roman" pitchFamily="18" charset="0"/>
                <a:cs typeface="Times New Roman" pitchFamily="18" charset="0"/>
              </a:rPr>
              <a:t>Raspberry Pi</a:t>
            </a:r>
          </a:p>
          <a:p>
            <a:pPr marL="0" indent="0" algn="just">
              <a:lnSpc>
                <a:spcPct val="120000"/>
              </a:lnSpc>
              <a:buNone/>
            </a:pPr>
            <a:r>
              <a:rPr lang="en-US" b="1" dirty="0">
                <a:latin typeface="Times New Roman" pitchFamily="18" charset="0"/>
                <a:cs typeface="Times New Roman" pitchFamily="18" charset="0"/>
              </a:rPr>
              <a:t>	</a:t>
            </a:r>
            <a:r>
              <a:rPr lang="en-US" dirty="0">
                <a:latin typeface="Times New Roman" panose="02020603050405020304" pitchFamily="18" charset="0"/>
                <a:cs typeface="Times New Roman" panose="02020603050405020304" pitchFamily="18" charset="0"/>
              </a:rPr>
              <a:t>Raspberry Pi is a small single board computer. By connecting peripherals like Keyboard, mouse, display to the Raspberry Pi, it will act as a mini personal computer. Raspberry Pi is popularly used for real time Image/Video Processing, IoT based applications and Robotics applications.</a:t>
            </a:r>
            <a:endParaRPr lang="en-US" b="1" dirty="0">
              <a:latin typeface="Times New Roman" pitchFamily="18" charset="0"/>
              <a:cs typeface="Times New Roman" pitchFamily="18" charset="0"/>
            </a:endParaRPr>
          </a:p>
          <a:p>
            <a:pPr algn="just">
              <a:lnSpc>
                <a:spcPct val="120000"/>
              </a:lnSpc>
              <a:buFont typeface="Wingdings" pitchFamily="2" charset="2"/>
              <a:buChar char="Ø"/>
            </a:pPr>
            <a:r>
              <a:rPr lang="en-US" b="1" dirty="0">
                <a:latin typeface="Times New Roman" pitchFamily="18" charset="0"/>
                <a:cs typeface="Times New Roman" pitchFamily="18" charset="0"/>
              </a:rPr>
              <a:t>RFID Reader and tag</a:t>
            </a:r>
          </a:p>
          <a:p>
            <a:pPr algn="just">
              <a:lnSpc>
                <a:spcPct val="120000"/>
              </a:lnSpc>
              <a:buNone/>
            </a:pPr>
            <a:r>
              <a:rPr lang="en-US" dirty="0">
                <a:latin typeface="Times New Roman" panose="02020603050405020304" pitchFamily="18" charset="0"/>
                <a:cs typeface="Times New Roman" pitchFamily="18" charset="0"/>
              </a:rPr>
              <a:t>			Radio frequency Identification (RFID) is to identify the presence of RFID tags with the help of wireless identification technology that uses radio waves for identification. RFID is used in many applications like attendance system in which every person will have their separate RFID tag which will help identify person and their attendance. RFID is used in many companies to provide access to their authorized employees. It is also helpful to keep track of goods and in automated toll collection system on highway by embedding Tag (having unique ID) on them. </a:t>
            </a:r>
            <a:endParaRPr lang="en-US" b="1" dirty="0">
              <a:latin typeface="Times New Roman" panose="02020603050405020304" pitchFamily="18" charset="0"/>
              <a:cs typeface="Times New Roman" pitchFamily="18" charset="0"/>
            </a:endParaRPr>
          </a:p>
          <a:p>
            <a:pPr>
              <a:lnSpc>
                <a:spcPct val="120000"/>
              </a:lnSpc>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656677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BAAB16D-E3A3-4EE1-AE71-76B4CB6AC68C}"/>
              </a:ext>
            </a:extLst>
          </p:cNvPr>
          <p:cNvSpPr>
            <a:spLocks noGrp="1"/>
          </p:cNvSpPr>
          <p:nvPr>
            <p:ph idx="1"/>
          </p:nvPr>
        </p:nvSpPr>
        <p:spPr>
          <a:xfrm>
            <a:off x="838200" y="862885"/>
            <a:ext cx="10515600" cy="5314078"/>
          </a:xfrm>
        </p:spPr>
        <p:txBody>
          <a:bodyPr>
            <a:normAutofit fontScale="77500" lnSpcReduction="20000"/>
          </a:bodyPr>
          <a:lstStyle/>
          <a:p>
            <a:pPr algn="just"/>
            <a:r>
              <a:rPr lang="en-US" b="1" dirty="0">
                <a:latin typeface="Times New Roman" pitchFamily="18" charset="0"/>
                <a:cs typeface="Times New Roman" pitchFamily="18" charset="0"/>
              </a:rPr>
              <a:t>Relay</a:t>
            </a:r>
          </a:p>
          <a:p>
            <a:pPr marL="0" indent="0" algn="just">
              <a:buNone/>
            </a:pPr>
            <a:r>
              <a:rPr lang="en-US" b="1" dirty="0">
                <a:latin typeface="Times New Roman" pitchFamily="18" charset="0"/>
                <a:cs typeface="Times New Roman" pitchFamily="18" charset="0"/>
              </a:rPr>
              <a:t>	</a:t>
            </a:r>
            <a:r>
              <a:rPr lang="en-US" dirty="0">
                <a:latin typeface="Times New Roman" pitchFamily="18" charset="0"/>
                <a:cs typeface="Times New Roman" pitchFamily="18" charset="0"/>
              </a:rPr>
              <a:t> A relay is an electrically operated transfer. Current flowing via the coil of the relay creates a pressure that attracts a lever and modifications the switch contacts. The coil current will be on or off consequently. Relays have two transfer positions and they may be double throw (changeover) switches. Relays allow one circuit to alter a second circuit which can unfastened the primary. For instance an occasional voltage battery circuit will use a relay to regulate a 230V AC mains circuit. There is no electric affiliation in the relay between the two circuits. The hyperlink is magnetic and mechanical.</a:t>
            </a:r>
            <a:endParaRPr lang="en-US" b="1" dirty="0">
              <a:latin typeface="Times New Roman" pitchFamily="18" charset="0"/>
              <a:cs typeface="Times New Roman" pitchFamily="18" charset="0"/>
            </a:endParaRPr>
          </a:p>
          <a:p>
            <a:pPr algn="just"/>
            <a:r>
              <a:rPr lang="en-US" b="1" dirty="0">
                <a:latin typeface="Times New Roman" pitchFamily="18" charset="0"/>
                <a:cs typeface="Times New Roman" pitchFamily="18" charset="0"/>
              </a:rPr>
              <a:t>DC Motor</a:t>
            </a:r>
          </a:p>
          <a:p>
            <a:pPr marL="0" indent="0" algn="just">
              <a:buNone/>
            </a:pPr>
            <a:r>
              <a:rPr lang="en-US" dirty="0">
                <a:latin typeface="Times New Roman" pitchFamily="18" charset="0"/>
                <a:cs typeface="Times New Roman" pitchFamily="18" charset="0"/>
              </a:rPr>
              <a:t>	A DC motor is an electrical machine that converts electrical energy into mechanical energy. In a DC motor, the input electrical energy is the direct current which is transformed into the mechanical rotation. A DC motor is defined as a class of electrical motors that convert direct current electrical energy into mechanical energy.</a:t>
            </a:r>
          </a:p>
          <a:p>
            <a:pPr algn="just"/>
            <a:r>
              <a:rPr lang="en-US" b="1" dirty="0">
                <a:latin typeface="Times New Roman" pitchFamily="18" charset="0"/>
                <a:cs typeface="Times New Roman" pitchFamily="18" charset="0"/>
              </a:rPr>
              <a:t>Buzzer</a:t>
            </a:r>
          </a:p>
          <a:p>
            <a:pPr marL="0" indent="0" algn="just">
              <a:buNone/>
            </a:pPr>
            <a:r>
              <a:rPr lang="en-US" dirty="0">
                <a:latin typeface="Times New Roman" pitchFamily="18" charset="0"/>
                <a:cs typeface="Times New Roman" pitchFamily="18" charset="0"/>
              </a:rPr>
              <a:t>	The buzzer is a sounding device that can convert audio signals into sound signals. It is usually powered by DC voltage. It is widely used in alarms, computers, printers and other electronic products as sound devices.</a:t>
            </a:r>
          </a:p>
          <a:p>
            <a:pPr algn="just"/>
            <a:endParaRPr lang="en-US" b="1" dirty="0">
              <a:latin typeface="Times New Roman" pitchFamily="18" charset="0"/>
              <a:cs typeface="Times New Roman" pitchFamily="18" charset="0"/>
            </a:endParaRPr>
          </a:p>
          <a:p>
            <a:endParaRPr lang="en-US" dirty="0"/>
          </a:p>
        </p:txBody>
      </p:sp>
    </p:spTree>
    <p:extLst>
      <p:ext uri="{BB962C8B-B14F-4D97-AF65-F5344CB8AC3E}">
        <p14:creationId xmlns:p14="http://schemas.microsoft.com/office/powerpoint/2010/main" val="12270194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8B6A40-0386-475A-9BF1-F3F555B55DD6}"/>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Software Module</a:t>
            </a:r>
          </a:p>
        </p:txBody>
      </p:sp>
      <p:sp>
        <p:nvSpPr>
          <p:cNvPr id="3" name="Content Placeholder 2">
            <a:extLst>
              <a:ext uri="{FF2B5EF4-FFF2-40B4-BE49-F238E27FC236}">
                <a16:creationId xmlns:a16="http://schemas.microsoft.com/office/drawing/2014/main" id="{8B7A9980-58E0-48D8-AB5A-5271760FF039}"/>
              </a:ext>
            </a:extLst>
          </p:cNvPr>
          <p:cNvSpPr>
            <a:spLocks noGrp="1"/>
          </p:cNvSpPr>
          <p:nvPr>
            <p:ph idx="1"/>
          </p:nvPr>
        </p:nvSpPr>
        <p:spPr/>
        <p:txBody>
          <a:bodyPr>
            <a:normAutofit fontScale="77500" lnSpcReduction="20000"/>
          </a:bodyPr>
          <a:lstStyle/>
          <a:p>
            <a:pPr algn="just">
              <a:lnSpc>
                <a:spcPct val="110000"/>
              </a:lnSpc>
            </a:pPr>
            <a:r>
              <a:rPr lang="en-US" b="1" dirty="0">
                <a:solidFill>
                  <a:schemeClr val="tx1"/>
                </a:solidFill>
                <a:latin typeface="Times New Roman" panose="02020603050405020304" pitchFamily="18" charset="0"/>
                <a:cs typeface="Times New Roman" panose="02020603050405020304" pitchFamily="18" charset="0"/>
              </a:rPr>
              <a:t>Python</a:t>
            </a:r>
            <a:endParaRPr lang="en-US" b="1" dirty="0">
              <a:latin typeface="Times New Roman" panose="02020603050405020304" pitchFamily="18" charset="0"/>
              <a:cs typeface="Times New Roman" panose="02020603050405020304" pitchFamily="18" charset="0"/>
            </a:endParaRPr>
          </a:p>
          <a:p>
            <a:pPr marL="0" indent="0" algn="just">
              <a:lnSpc>
                <a:spcPct val="110000"/>
              </a:lnSpc>
              <a:buNone/>
            </a:pPr>
            <a:r>
              <a:rPr lang="en-US" dirty="0">
                <a:latin typeface="Times New Roman" panose="02020603050405020304" pitchFamily="18" charset="0"/>
                <a:cs typeface="Times New Roman" panose="02020603050405020304" pitchFamily="18" charset="0"/>
              </a:rPr>
              <a:t>	</a:t>
            </a:r>
            <a:r>
              <a:rPr lang="en-US" dirty="0">
                <a:solidFill>
                  <a:schemeClr val="tx1"/>
                </a:solidFill>
              </a:rPr>
              <a:t> </a:t>
            </a:r>
            <a:r>
              <a:rPr lang="en-US" dirty="0">
                <a:solidFill>
                  <a:schemeClr val="tx1"/>
                </a:solidFill>
                <a:latin typeface="Times New Roman" pitchFamily="18" charset="0"/>
                <a:cs typeface="Times New Roman" pitchFamily="18" charset="0"/>
              </a:rPr>
              <a:t>Python is a widely used general-purpose, high level programming language. It was created by Guido van Rossum in 1991 and further developed by the Python Software Foundation. It was designed with an emphasis on code readability, and its syntax allows programmers to express their concepts in fewer lines of code.</a:t>
            </a:r>
          </a:p>
          <a:p>
            <a:pPr algn="just">
              <a:lnSpc>
                <a:spcPct val="110000"/>
              </a:lnSpc>
            </a:pPr>
            <a:r>
              <a:rPr lang="en-US" b="1" dirty="0" err="1">
                <a:solidFill>
                  <a:schemeClr val="tx1"/>
                </a:solidFill>
                <a:latin typeface="Times New Roman" panose="02020603050405020304" pitchFamily="18" charset="0"/>
                <a:cs typeface="Times New Roman" panose="02020603050405020304" pitchFamily="18" charset="0"/>
              </a:rPr>
              <a:t>Opencv</a:t>
            </a:r>
            <a:endParaRPr lang="en-US" dirty="0">
              <a:solidFill>
                <a:schemeClr val="tx1"/>
              </a:solidFill>
              <a:latin typeface="Times New Roman" panose="02020603050405020304" pitchFamily="18" charset="0"/>
              <a:cs typeface="Times New Roman" panose="02020603050405020304" pitchFamily="18" charset="0"/>
            </a:endParaRPr>
          </a:p>
          <a:p>
            <a:pPr marL="0" indent="0" algn="just">
              <a:lnSpc>
                <a:spcPct val="110000"/>
              </a:lnSpc>
              <a:buNone/>
            </a:pPr>
            <a:r>
              <a:rPr lang="en-US" dirty="0">
                <a:latin typeface="Times New Roman" panose="02020603050405020304" pitchFamily="18" charset="0"/>
                <a:cs typeface="Times New Roman" panose="02020603050405020304" pitchFamily="18" charset="0"/>
              </a:rPr>
              <a:t>	</a:t>
            </a:r>
            <a:r>
              <a:rPr lang="en-US" dirty="0">
                <a:solidFill>
                  <a:schemeClr val="tx1"/>
                </a:solidFill>
                <a:latin typeface="Times New Roman" panose="02020603050405020304" pitchFamily="18" charset="0"/>
                <a:cs typeface="Times New Roman" panose="02020603050405020304" pitchFamily="18" charset="0"/>
              </a:rPr>
              <a:t>OpenCV ( Open Source Computer Vision Library) is an open source software library for computer vision and machine learning. OpenCV was created to provide a shared infrastructure for applications for computer vision and to speed up the use of machine perception in consumer products. OpenCV, as a BSD-licensed software, makes it simple for companies to use and change the code. There are some predefined packages and libraries that make our life simple and OpenCV is one of them.  </a:t>
            </a:r>
          </a:p>
          <a:p>
            <a:endParaRPr lang="en-US" dirty="0"/>
          </a:p>
        </p:txBody>
      </p:sp>
    </p:spTree>
    <p:extLst>
      <p:ext uri="{BB962C8B-B14F-4D97-AF65-F5344CB8AC3E}">
        <p14:creationId xmlns:p14="http://schemas.microsoft.com/office/powerpoint/2010/main" val="8918999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892</Words>
  <Application>Microsoft Office PowerPoint</Application>
  <PresentationFormat>Widescreen</PresentationFormat>
  <Paragraphs>34</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Calibri</vt:lpstr>
      <vt:lpstr>Calibri Light</vt:lpstr>
      <vt:lpstr>Times New Roman</vt:lpstr>
      <vt:lpstr>Wingdings</vt:lpstr>
      <vt:lpstr>Office Theme</vt:lpstr>
      <vt:lpstr>Face Recognition Based ATM Security</vt:lpstr>
      <vt:lpstr>Introduction</vt:lpstr>
      <vt:lpstr>Abstract</vt:lpstr>
      <vt:lpstr>Working </vt:lpstr>
      <vt:lpstr>Hardware Module</vt:lpstr>
      <vt:lpstr>PowerPoint Presentation</vt:lpstr>
      <vt:lpstr>Software Module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Recognition Based ATM Security</dc:title>
  <dc:creator>Home</dc:creator>
  <cp:lastModifiedBy>Home</cp:lastModifiedBy>
  <cp:revision>1</cp:revision>
  <dcterms:created xsi:type="dcterms:W3CDTF">2022-05-12T19:30:43Z</dcterms:created>
  <dcterms:modified xsi:type="dcterms:W3CDTF">2022-05-12T19:31:59Z</dcterms:modified>
</cp:coreProperties>
</file>