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5"/>
  </p:notesMasterIdLst>
  <p:sldIdLst>
    <p:sldId id="274" r:id="rId2"/>
    <p:sldId id="275" r:id="rId3"/>
    <p:sldId id="276" r:id="rId4"/>
    <p:sldId id="277" r:id="rId5"/>
    <p:sldId id="278" r:id="rId6"/>
    <p:sldId id="279" r:id="rId7"/>
    <p:sldId id="280" r:id="rId8"/>
    <p:sldId id="281" r:id="rId9"/>
    <p:sldId id="282" r:id="rId10"/>
    <p:sldId id="283" r:id="rId11"/>
    <p:sldId id="285" r:id="rId12"/>
    <p:sldId id="286" r:id="rId13"/>
    <p:sldId id="287"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Office_Excel_2007_Workbook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BBB7-394F-87DD-A699065F3F4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BBB7-394F-87DD-A699065F3F4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BBB7-394F-87DD-A699065F3F4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BBB7-394F-87DD-A699065F3F4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00-9FD7-284E-8751-E3ACA94F3D08}"/>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01-9FD7-284E-8751-E3ACA94F3D08}"/>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02-9FD7-284E-8751-E3ACA94F3D08}"/>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03-9FD7-284E-8751-E3ACA94F3D08}"/>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Slide Image Placeholder 1"/>
          <p:cNvSpPr>
            <a:spLocks noGrp="1" noRot="1" noChangeAspect="1"/>
          </p:cNvSpPr>
          <p:nvPr>
            <p:ph type="sldImg"/>
          </p:nvPr>
        </p:nvSpPr>
        <p:spPr/>
      </p:sp>
      <p:sp>
        <p:nvSpPr>
          <p:cNvPr id="1048656" name="Notes Placeholder 2"/>
          <p:cNvSpPr>
            <a:spLocks noGrp="1"/>
          </p:cNvSpPr>
          <p:nvPr>
            <p:ph type="body" idx="1"/>
          </p:nvPr>
        </p:nvSpPr>
        <p:spPr/>
        <p:txBody>
          <a:bodyPr>
            <a:normAutofit/>
          </a:bodyPr>
          <a:lstStyle/>
          <a:p>
            <a:endParaRPr lang="en-US" dirty="0"/>
          </a:p>
        </p:txBody>
      </p:sp>
      <p:sp>
        <p:nvSpPr>
          <p:cNvPr id="1048657"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Slide Image Placeholder 1"/>
          <p:cNvSpPr>
            <a:spLocks noGrp="1" noRot="1" noChangeAspect="1"/>
          </p:cNvSpPr>
          <p:nvPr>
            <p:ph type="sldImg"/>
          </p:nvPr>
        </p:nvSpPr>
        <p:spPr/>
      </p:sp>
      <p:sp>
        <p:nvSpPr>
          <p:cNvPr id="1048700" name="Notes Placeholder 2"/>
          <p:cNvSpPr>
            <a:spLocks noGrp="1"/>
          </p:cNvSpPr>
          <p:nvPr>
            <p:ph type="body" idx="1"/>
          </p:nvPr>
        </p:nvSpPr>
        <p:spPr/>
        <p:txBody>
          <a:bodyPr>
            <a:normAutofit/>
          </a:bodyPr>
          <a:lstStyle/>
          <a:p>
            <a:endParaRPr lang="en-US" dirty="0"/>
          </a:p>
        </p:txBody>
      </p:sp>
      <p:sp>
        <p:nvSpPr>
          <p:cNvPr id="1048701"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45" name="Holder 3"/>
          <p:cNvSpPr>
            <a:spLocks noGrp="1"/>
          </p:cNvSpPr>
          <p:nvPr>
            <p:ph type="body" idx="1"/>
          </p:nvPr>
        </p:nvSpPr>
        <p:spPr/>
        <p:txBody>
          <a:bodyPr lIns="0" tIns="0" rIns="0" bIns="0"/>
          <a:lstStyle/>
          <a:p>
            <a:endParaRPr/>
          </a:p>
        </p:txBody>
      </p:sp>
      <p:sp>
        <p:nvSpPr>
          <p:cNvPr id="104864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4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4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48602" name="TextBox 13"/>
          <p:cNvSpPr txBox="1"/>
          <p:nvPr/>
        </p:nvSpPr>
        <p:spPr>
          <a:xfrm>
            <a:off x="2554542" y="3314150"/>
            <a:ext cx="8610600" cy="1569660"/>
          </a:xfrm>
          <a:prstGeom prst="rect">
            <a:avLst/>
          </a:prstGeom>
          <a:noFill/>
        </p:spPr>
        <p:txBody>
          <a:bodyPr wrap="square" rtlCol="0">
            <a:spAutoFit/>
          </a:bodyPr>
          <a:lstStyle/>
          <a:p>
            <a:r>
              <a:rPr lang="en-US" sz="2400" dirty="0"/>
              <a:t>STUDENT NAME: </a:t>
            </a:r>
            <a:r>
              <a:rPr lang="en-GB" sz="2400" dirty="0"/>
              <a:t>SHARMILI.R</a:t>
            </a:r>
            <a:endParaRPr lang="zh-CN" altLang="en-US" dirty="0"/>
          </a:p>
          <a:p>
            <a:r>
              <a:rPr lang="en-US" sz="2400" dirty="0"/>
              <a:t>REGISTER NO: 312216</a:t>
            </a:r>
            <a:r>
              <a:rPr lang="en-GB" sz="2400" dirty="0"/>
              <a:t>606</a:t>
            </a:r>
            <a:endParaRPr lang="zh-CN" altLang="en-US" dirty="0"/>
          </a:p>
          <a:p>
            <a:r>
              <a:rPr lang="en-US" sz="2400" dirty="0"/>
              <a:t>DEPARTMENT:B. COM (G)</a:t>
            </a:r>
            <a:endParaRPr lang="zh-CN" altLang="en-US" dirty="0"/>
          </a:p>
          <a:p>
            <a:r>
              <a:rPr lang="en-US" sz="2400" dirty="0"/>
              <a:t>COLLEGE:  R B GOTHI JAIN COLLEGE FOR WOMEN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1"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t>MODELLING </a:t>
            </a:r>
          </a:p>
        </p:txBody>
      </p:sp>
      <p:sp>
        <p:nvSpPr>
          <p:cNvPr id="104869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3" cstate="print"/>
          <a:stretch>
            <a:fillRect/>
          </a:stretch>
        </p:blipFill>
        <p:spPr>
          <a:xfrm>
            <a:off x="1666875" y="6467475"/>
            <a:ext cx="76200" cy="177800"/>
          </a:xfrm>
          <a:prstGeom prst="rect">
            <a:avLst/>
          </a:prstGeom>
        </p:spPr>
      </p:pic>
      <p:sp>
        <p:nvSpPr>
          <p:cNvPr id="104869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4194304" name="Chart 7"/>
          <p:cNvGraphicFramePr>
            <a:graphicFrameLocks/>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94305" name="Chart 1"/>
          <p:cNvGraphicFramePr>
            <a:graphicFrameLocks/>
          </p:cNvGraphicFramePr>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1048626" name="TextBox 22"/>
          <p:cNvSpPr txBox="1"/>
          <p:nvPr/>
        </p:nvSpPr>
        <p:spPr>
          <a:xfrm>
            <a:off x="1217522" y="2123271"/>
            <a:ext cx="8593228" cy="1412239"/>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62000" y="152400"/>
            <a:ext cx="1068133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53" name="Text Placeholder 10"/>
          <p:cNvSpPr>
            <a:spLocks noGrp="1"/>
          </p:cNvSpPr>
          <p:nvPr>
            <p:ph type="body" idx="1"/>
          </p:nvPr>
        </p:nvSpPr>
        <p:spPr>
          <a:xfrm>
            <a:off x="152400" y="914400"/>
            <a:ext cx="10972800" cy="5448300"/>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48654"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2097159" name="object 8"/>
          <p:cNvPicPr>
            <a:picLocks/>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9906000" y="4038600"/>
            <a:ext cx="2695575" cy="3200400"/>
            <a:chOff x="8658225" y="2647950"/>
            <a:chExt cx="3533775" cy="3810000"/>
          </a:xfrm>
        </p:grpSpPr>
        <p:sp>
          <p:nvSpPr>
            <p:cNvPr id="104865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6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7"/>
          <p:cNvSpPr txBox="1">
            <a:spLocks noGrp="1"/>
          </p:cNvSpPr>
          <p:nvPr>
            <p:ph type="title"/>
          </p:nvPr>
        </p:nvSpPr>
        <p:spPr>
          <a:xfrm>
            <a:off x="755332" y="385444"/>
            <a:ext cx="1068133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48662" name="Text Placeholder 11"/>
          <p:cNvSpPr>
            <a:spLocks noGrp="1"/>
          </p:cNvSpPr>
          <p:nvPr>
            <p:ph type="body" idx="1"/>
          </p:nvPr>
        </p:nvSpPr>
        <p:spPr>
          <a:xfrm>
            <a:off x="609600" y="1577340"/>
            <a:ext cx="10972800" cy="3860799"/>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4866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64"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8" name="object 5"/>
          <p:cNvSpPr txBox="1">
            <a:spLocks noGrp="1"/>
          </p:cNvSpPr>
          <p:nvPr>
            <p:ph type="title"/>
          </p:nvPr>
        </p:nvSpPr>
        <p:spPr>
          <a:xfrm>
            <a:off x="755332" y="385444"/>
            <a:ext cx="1068133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48669" name="Text Placeholder 8"/>
          <p:cNvSpPr>
            <a:spLocks noGrp="1"/>
          </p:cNvSpPr>
          <p:nvPr>
            <p:ph type="body" idx="1"/>
          </p:nvPr>
        </p:nvSpPr>
        <p:spPr>
          <a:xfrm>
            <a:off x="609600" y="1577340"/>
            <a:ext cx="10972800" cy="4826000"/>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1048670"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381000" y="1524000"/>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75"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104867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IN" dirty="0"/>
              <a:t>Dataset Description</a:t>
            </a:r>
          </a:p>
        </p:txBody>
      </p:sp>
      <p:sp>
        <p:nvSpPr>
          <p:cNvPr id="1048678"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83"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104868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6"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sharmilisharmi53@gmail.com</cp:lastModifiedBy>
  <cp:revision>1</cp:revision>
  <dcterms:created xsi:type="dcterms:W3CDTF">2024-03-28T06:07:22Z</dcterms:created>
  <dcterms:modified xsi:type="dcterms:W3CDTF">2024-09-10T05:07:29Z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4ffbdc9dee5e49b2986862401a198e21</vt:lpwstr>
  </property>
</Properties>
</file>