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147" d="100"/>
          <a:sy n="147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F249-333E-FB46-9E5D-E0F95EA1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050B5-1614-A041-B46C-22617784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7298-0BBA-EC4A-9C6C-08615473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E777-90F5-EC4C-A2E8-5ED71B14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D156-4AA2-A24C-9B44-4F671381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7F17-284A-234D-BCB8-AF62E6B2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669E7-8772-624D-BEFD-8F8876ACE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53BA-E776-F14A-A5F3-B28EE168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64F1-85C9-484A-8A28-5C801EFC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E91A-715F-2247-8C16-BC399A1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F52C1-5B63-FD42-910A-99DEF99C9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E822A-369D-6641-A4EA-D2A9162A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620F-0BE4-714E-900B-F142E3B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A590-9025-F94A-9149-005443DD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EDB3-A23D-FC4A-86BE-4FCFAFF7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7D96-0046-3849-8677-872C7285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BC7E-683A-704E-88C7-DE937DE2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0C3E-F978-C34F-A1ED-56D8CDB0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C67C-D55A-3A47-A951-7A65F5F9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C151-1FBF-F644-9FF6-6D5A2752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51EF-84A8-E94E-84C8-A9C04A22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A7A3-BD03-EF45-B617-98953D08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739E-FBE4-2D46-87D0-F668C09A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26D7-5A34-1D46-BE02-AB1F7308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D930-6CFF-904F-B122-61139E82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43F1-0483-E642-8317-C02EC262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66D1-9EE5-5E48-8278-D50C8A8E0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3E4C-344E-B141-BCDC-10B5CE3B9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022A9-543F-904B-B040-792B01D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C86D9-FF7E-4444-9FC2-9913A0AC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5E09-26BE-9F49-AA2D-EB55FE2C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B861-13F5-BD4E-945D-3B01F27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3E79-042C-D442-BE0D-E371470F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3C0A3-5131-D045-A033-8D82411C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47594-797B-234E-B9A0-6AD19F5B6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C4D6C-DAF4-A548-8135-8936938AE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4E8CD-30AA-4248-8F8F-FAD69694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2CDED-2F29-6045-A99C-6C5FE38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3947F-774A-AD40-88CF-D0F98998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A01-91B0-A747-A34C-823C07D7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5BC2B-C649-B446-93E1-7E0EEB73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15934-CE7F-5348-A85D-9BE15C50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8963C-62FF-9A4D-AABF-E9245316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9E45F-90B6-E644-AD97-6D00D186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E8D58-105E-1E47-A60A-FE6D2E6B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27F3-86E4-404A-B594-0972660B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4D8B-355C-7344-BCEB-47D9C64E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D24D-181D-3547-B803-88921AD5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1E5D-0BCC-B140-AD96-B91AB2D96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1D32-B688-9B48-A2BE-74EA2E0A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E6008-6F62-3542-B472-48A20813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87EE8-25B5-2F47-979A-AE26890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ECC4-3657-434A-9ABA-9253B31D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73E66-6654-3F42-B34B-4EC4BB8F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608A3-2FE8-5B4D-B008-1DDDDC77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4F73-68F9-1743-A658-01A721A5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F6C5-F901-5442-8F55-24FEB184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F7E3-74DB-BE42-BE26-412BA482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03BEB-E22D-4A4E-AB0B-7CEE8D46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77F0-D618-894F-A211-D0BE5BC6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2CAF-1727-9845-96D9-38783A034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DCEC-0602-5948-A4DC-89CB7C9BF6FD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5F36-E05D-084F-844F-79CBDBD0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4745-82ED-3F49-9201-7FF464CEB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A5B6-B061-A248-A9C9-105EE110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kY2DOUCWMU&amp;t=2m1s" TargetMode="External"/><Relationship Id="rId2" Type="http://schemas.openxmlformats.org/officeDocument/2006/relationships/hyperlink" Target="http://www.youtube.com/watch?v=kYB8IZa5AuE&amp;t=3m17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C643-F397-D142-991F-E2FA11F39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Matrices &amp; Vectors &lt;-&gt;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7124B-B07A-7A4E-BF03-3B8170C3A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Sharmili</a:t>
            </a:r>
            <a:r>
              <a:rPr lang="en-US" dirty="0"/>
              <a:t> Srinivasan</a:t>
            </a:r>
          </a:p>
        </p:txBody>
      </p:sp>
    </p:spTree>
    <p:extLst>
      <p:ext uri="{BB962C8B-B14F-4D97-AF65-F5344CB8AC3E}">
        <p14:creationId xmlns:p14="http://schemas.microsoft.com/office/powerpoint/2010/main" val="414296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E52775-E333-3345-BA89-AAA822AE47C6}"/>
              </a:ext>
            </a:extLst>
          </p:cNvPr>
          <p:cNvSpPr txBox="1"/>
          <p:nvPr/>
        </p:nvSpPr>
        <p:spPr>
          <a:xfrm>
            <a:off x="754442" y="345210"/>
            <a:ext cx="371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Major Areas of Matrix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94007-74FB-F04A-9A85-A1186E733A90}"/>
              </a:ext>
            </a:extLst>
          </p:cNvPr>
          <p:cNvSpPr txBox="1"/>
          <p:nvPr/>
        </p:nvSpPr>
        <p:spPr>
          <a:xfrm>
            <a:off x="1393371" y="1332411"/>
            <a:ext cx="28784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Dimensionality Reduction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PCA and SVD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Image Compression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Eigen Faces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Text Analysis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LSA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Word Embeddings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6E317-1DE3-5E4D-A00C-79BA06992DD1}"/>
              </a:ext>
            </a:extLst>
          </p:cNvPr>
          <p:cNvSpPr txBox="1"/>
          <p:nvPr/>
        </p:nvSpPr>
        <p:spPr>
          <a:xfrm>
            <a:off x="841528" y="1904044"/>
            <a:ext cx="157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417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341B3-771B-D44C-9E68-5EBCF718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Language of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Maths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7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F6582-84DD-D242-B914-58C0129970BC}"/>
              </a:ext>
            </a:extLst>
          </p:cNvPr>
          <p:cNvSpPr txBox="1"/>
          <p:nvPr/>
        </p:nvSpPr>
        <p:spPr>
          <a:xfrm>
            <a:off x="458351" y="490792"/>
            <a:ext cx="326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Journey with a Language</a:t>
            </a:r>
          </a:p>
        </p:txBody>
      </p:sp>
      <p:pic>
        <p:nvPicPr>
          <p:cNvPr id="5" name="Picture 6" descr="Hindi Stock Illustrations – 8,831 Hindi Stock Illustrations, Vectors &amp;  Clipart - Dreamstime">
            <a:extLst>
              <a:ext uri="{FF2B5EF4-FFF2-40B4-BE49-F238E27FC236}">
                <a16:creationId xmlns:a16="http://schemas.microsoft.com/office/drawing/2014/main" id="{D178D541-B422-1545-AEA9-E7CF485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7528">
            <a:off x="1654241" y="1477331"/>
            <a:ext cx="2227291" cy="22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Word Art in Hindi words: हिंदी Word Cloud for Android - APK Download">
            <a:extLst>
              <a:ext uri="{FF2B5EF4-FFF2-40B4-BE49-F238E27FC236}">
                <a16:creationId xmlns:a16="http://schemas.microsoft.com/office/drawing/2014/main" id="{2CEEB144-E28F-2E45-8F96-9EE1685E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3836">
            <a:off x="6581060" y="1309744"/>
            <a:ext cx="2401150" cy="240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5C53C-5869-FF40-8112-E2FB1674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93788">
            <a:off x="3826064" y="4105874"/>
            <a:ext cx="3316722" cy="2079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202DE-85B3-E24F-BC14-9FE590F37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440" y="3770489"/>
            <a:ext cx="1987559" cy="30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ick Higham - Functions of Matrices: Theory and Computation">
            <a:extLst>
              <a:ext uri="{FF2B5EF4-FFF2-40B4-BE49-F238E27FC236}">
                <a16:creationId xmlns:a16="http://schemas.microsoft.com/office/drawing/2014/main" id="{40416412-2479-374E-BD2B-B76A004C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0520">
            <a:off x="7747029" y="1470129"/>
            <a:ext cx="3451688" cy="22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h symbols, icon set. mathematical calculations. Line with editable  stroke - Buy this stock vector and explore similar vectors at Adobe Stock |  Adobe Stock">
            <a:extLst>
              <a:ext uri="{FF2B5EF4-FFF2-40B4-BE49-F238E27FC236}">
                <a16:creationId xmlns:a16="http://schemas.microsoft.com/office/drawing/2014/main" id="{BD4A4586-1645-F344-90B5-E31A002A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8251">
            <a:off x="1229869" y="1354384"/>
            <a:ext cx="2456650" cy="24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CA clearly explained —When, Why, How to use it and feature importance: A  guide in Python | by Serafeim Loukas | Towards Data Science">
            <a:extLst>
              <a:ext uri="{FF2B5EF4-FFF2-40B4-BE49-F238E27FC236}">
                <a16:creationId xmlns:a16="http://schemas.microsoft.com/office/drawing/2014/main" id="{EE0EEA07-73C7-AA47-B20B-74990D67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49" y="3623192"/>
            <a:ext cx="3569881" cy="28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8847B-F057-7A4F-B972-6E5297E0A4F8}"/>
              </a:ext>
            </a:extLst>
          </p:cNvPr>
          <p:cNvSpPr txBox="1"/>
          <p:nvPr/>
        </p:nvSpPr>
        <p:spPr>
          <a:xfrm>
            <a:off x="458351" y="49079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Journey with </a:t>
            </a:r>
            <a:r>
              <a:rPr lang="en-US" sz="2400" dirty="0" err="1"/>
              <a:t>Maths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18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F58404-BDAE-804C-9DD4-223D2757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21005882">
            <a:off x="732702" y="1665755"/>
            <a:ext cx="5080309" cy="3810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6172-21B8-C04C-8355-399B61DC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0686">
            <a:off x="7403395" y="1451328"/>
            <a:ext cx="3672819" cy="1977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0C250-C230-E543-B8FC-AFA08C09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2857">
            <a:off x="7279109" y="4314311"/>
            <a:ext cx="3672819" cy="19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341B3-771B-D44C-9E68-5EBCF718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Relearning Matrices and Vectors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(for ML)</a:t>
            </a:r>
          </a:p>
        </p:txBody>
      </p:sp>
    </p:spTree>
    <p:extLst>
      <p:ext uri="{BB962C8B-B14F-4D97-AF65-F5344CB8AC3E}">
        <p14:creationId xmlns:p14="http://schemas.microsoft.com/office/powerpoint/2010/main" val="1445142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near_algebra_data_science">
            <a:extLst>
              <a:ext uri="{FF2B5EF4-FFF2-40B4-BE49-F238E27FC236}">
                <a16:creationId xmlns:a16="http://schemas.microsoft.com/office/drawing/2014/main" id="{6D94BE9C-F5A7-7C44-B907-E18A5C43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30" y="1255157"/>
            <a:ext cx="6724465" cy="51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9DE239-A4F0-2447-B6B1-00313ABC306A}"/>
              </a:ext>
            </a:extLst>
          </p:cNvPr>
          <p:cNvCxnSpPr>
            <a:cxnSpLocks/>
          </p:cNvCxnSpPr>
          <p:nvPr/>
        </p:nvCxnSpPr>
        <p:spPr>
          <a:xfrm>
            <a:off x="1116875" y="4076456"/>
            <a:ext cx="1739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8BCE0-B6B4-2440-A12F-25BCE869A1D9}"/>
              </a:ext>
            </a:extLst>
          </p:cNvPr>
          <p:cNvCxnSpPr>
            <a:cxnSpLocks/>
          </p:cNvCxnSpPr>
          <p:nvPr/>
        </p:nvCxnSpPr>
        <p:spPr>
          <a:xfrm flipV="1">
            <a:off x="1116875" y="2516777"/>
            <a:ext cx="0" cy="1559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A027A-06CC-FF4C-9702-CFDCA8B927F8}"/>
              </a:ext>
            </a:extLst>
          </p:cNvPr>
          <p:cNvSpPr txBox="1"/>
          <p:nvPr/>
        </p:nvSpPr>
        <p:spPr>
          <a:xfrm>
            <a:off x="458351" y="490792"/>
            <a:ext cx="447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 – Covariance/ Correlation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BA505-8646-A540-AC71-8BC805A43B12}"/>
              </a:ext>
            </a:extLst>
          </p:cNvPr>
          <p:cNvSpPr txBox="1"/>
          <p:nvPr/>
        </p:nvSpPr>
        <p:spPr>
          <a:xfrm>
            <a:off x="1116875" y="4258490"/>
            <a:ext cx="190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age per house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9C9F1-3C1F-A84C-AE7F-233DA9653C85}"/>
              </a:ext>
            </a:extLst>
          </p:cNvPr>
          <p:cNvSpPr txBox="1"/>
          <p:nvPr/>
        </p:nvSpPr>
        <p:spPr>
          <a:xfrm rot="16200000">
            <a:off x="18782" y="3111949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value</a:t>
            </a:r>
          </a:p>
        </p:txBody>
      </p:sp>
      <p:pic>
        <p:nvPicPr>
          <p:cNvPr id="3076" name="Picture 4" descr="linear_algebra_data_science">
            <a:extLst>
              <a:ext uri="{FF2B5EF4-FFF2-40B4-BE49-F238E27FC236}">
                <a16:creationId xmlns:a16="http://schemas.microsoft.com/office/drawing/2014/main" id="{E1692A83-DE49-7940-A44E-5604DD7D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9" y="5374643"/>
            <a:ext cx="25527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ar_algebra_data_science">
            <a:extLst>
              <a:ext uri="{FF2B5EF4-FFF2-40B4-BE49-F238E27FC236}">
                <a16:creationId xmlns:a16="http://schemas.microsoft.com/office/drawing/2014/main" id="{5E45AC03-7356-BC47-9519-1A60C5EDA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3" y="297546"/>
            <a:ext cx="25527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3C487-182B-CA46-8E25-AA1584018BDF}"/>
              </a:ext>
            </a:extLst>
          </p:cNvPr>
          <p:cNvSpPr txBox="1"/>
          <p:nvPr/>
        </p:nvSpPr>
        <p:spPr>
          <a:xfrm>
            <a:off x="1036320" y="1976846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Matrices, why not basic statistics and for loop?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BA1DE-4037-E448-BE59-D39725F7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80" y="1819366"/>
            <a:ext cx="3359409" cy="810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2B30A-0E30-9741-AD0B-6452E3F6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3687235"/>
            <a:ext cx="6548846" cy="2288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A8AF4-F641-1B47-864D-45D89F6DC270}"/>
              </a:ext>
            </a:extLst>
          </p:cNvPr>
          <p:cNvSpPr txBox="1"/>
          <p:nvPr/>
        </p:nvSpPr>
        <p:spPr>
          <a:xfrm>
            <a:off x="3558004" y="3218758"/>
            <a:ext cx="418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Nature of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9711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5828-9DFE-3444-B0DB-3D434244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09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hlinkClick r:id="rId2"/>
              </a:rPr>
              <a:t>Matrices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hlinkClick r:id="rId3"/>
              </a:rPr>
              <a:t>Matrix Multiplication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Transpose of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9BB57-064B-7642-8CEE-F3086133F125}"/>
              </a:ext>
            </a:extLst>
          </p:cNvPr>
          <p:cNvSpPr txBox="1"/>
          <p:nvPr/>
        </p:nvSpPr>
        <p:spPr>
          <a:xfrm>
            <a:off x="754442" y="345210"/>
            <a:ext cx="263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Concepts to relearn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8B9ED-9F19-3240-B7F4-E473A4E4A511}"/>
              </a:ext>
            </a:extLst>
          </p:cNvPr>
          <p:cNvSpPr txBox="1"/>
          <p:nvPr/>
        </p:nvSpPr>
        <p:spPr>
          <a:xfrm>
            <a:off x="1140822" y="1216025"/>
            <a:ext cx="536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Numerical representation on linear transformations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01798-A7F2-904D-9254-97FEF5A2DFF2}"/>
              </a:ext>
            </a:extLst>
          </p:cNvPr>
          <p:cNvSpPr txBox="1"/>
          <p:nvPr/>
        </p:nvSpPr>
        <p:spPr>
          <a:xfrm>
            <a:off x="1140821" y="2089193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Composition of linear transformations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DD8FD-D94B-3246-867D-22457CBB9CC6}"/>
              </a:ext>
            </a:extLst>
          </p:cNvPr>
          <p:cNvSpPr/>
          <p:nvPr/>
        </p:nvSpPr>
        <p:spPr>
          <a:xfrm>
            <a:off x="3048000" y="21653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3D787E-6EB0-E847-A781-0FBB5D4A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4" y="3600541"/>
            <a:ext cx="2941683" cy="19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AD5281C-AC0E-8442-B136-6B4E5134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25" y="3591950"/>
            <a:ext cx="2941683" cy="19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24DBE-2F47-7343-8AD0-3BB7A00DBB14}"/>
              </a:ext>
            </a:extLst>
          </p:cNvPr>
          <p:cNvSpPr txBox="1"/>
          <p:nvPr/>
        </p:nvSpPr>
        <p:spPr>
          <a:xfrm>
            <a:off x="2490701" y="32641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E81A8-CDEB-FF41-8439-D2ABADA22EEC}"/>
              </a:ext>
            </a:extLst>
          </p:cNvPr>
          <p:cNvSpPr txBox="1"/>
          <p:nvPr/>
        </p:nvSpPr>
        <p:spPr>
          <a:xfrm>
            <a:off x="5278749" y="3229780"/>
            <a:ext cx="37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92DC8-3088-5044-9237-0C590C73A8C5}"/>
              </a:ext>
            </a:extLst>
          </p:cNvPr>
          <p:cNvSpPr txBox="1"/>
          <p:nvPr/>
        </p:nvSpPr>
        <p:spPr>
          <a:xfrm>
            <a:off x="1175654" y="2794625"/>
            <a:ext cx="302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Scale as A and Rotate as A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E2722-E521-DB44-B371-A9E602D541BF}"/>
              </a:ext>
            </a:extLst>
          </p:cNvPr>
          <p:cNvSpPr txBox="1"/>
          <p:nvPr/>
        </p:nvSpPr>
        <p:spPr>
          <a:xfrm>
            <a:off x="2276041" y="5870405"/>
            <a:ext cx="542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2 -1</a:t>
            </a:r>
          </a:p>
          <a:p>
            <a:r>
              <a:rPr lang="en-US" dirty="0"/>
              <a:t>1  1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EA31A-5FE0-E949-BB87-E22B6805315B}"/>
              </a:ext>
            </a:extLst>
          </p:cNvPr>
          <p:cNvSpPr txBox="1"/>
          <p:nvPr/>
        </p:nvSpPr>
        <p:spPr>
          <a:xfrm>
            <a:off x="5168750" y="5941539"/>
            <a:ext cx="5950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2   1</a:t>
            </a:r>
          </a:p>
          <a:p>
            <a:r>
              <a:rPr lang="en-US" dirty="0"/>
              <a:t>-1  1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574F0-61CB-F44A-AE95-E0DE6B6B0984}"/>
              </a:ext>
            </a:extLst>
          </p:cNvPr>
          <p:cNvSpPr txBox="1"/>
          <p:nvPr/>
        </p:nvSpPr>
        <p:spPr>
          <a:xfrm>
            <a:off x="8244528" y="5941538"/>
            <a:ext cx="5950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5   1</a:t>
            </a:r>
          </a:p>
          <a:p>
            <a:r>
              <a:rPr lang="en-US" dirty="0"/>
              <a:t>1   2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E6395-49CD-444C-A04A-98CFDB3570DA}"/>
              </a:ext>
            </a:extLst>
          </p:cNvPr>
          <p:cNvSpPr/>
          <p:nvPr/>
        </p:nvSpPr>
        <p:spPr>
          <a:xfrm>
            <a:off x="3048000" y="21653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IN" dirty="0"/>
            </a:b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B441E02-4565-CE4E-A8CE-986EB3BE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18" y="3605566"/>
            <a:ext cx="3017259" cy="18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2D61E7-7D3F-C245-B177-DE2E13DEB517}"/>
              </a:ext>
            </a:extLst>
          </p:cNvPr>
          <p:cNvSpPr txBox="1"/>
          <p:nvPr/>
        </p:nvSpPr>
        <p:spPr>
          <a:xfrm>
            <a:off x="8473233" y="3163957"/>
            <a:ext cx="37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B7538-EFDC-F248-ACF9-CBDA8568145A}"/>
              </a:ext>
            </a:extLst>
          </p:cNvPr>
          <p:cNvSpPr txBox="1"/>
          <p:nvPr/>
        </p:nvSpPr>
        <p:spPr>
          <a:xfrm>
            <a:off x="8680705" y="31639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312ED-0F72-8C43-8729-7EB4B93A656C}"/>
              </a:ext>
            </a:extLst>
          </p:cNvPr>
          <p:cNvSpPr txBox="1"/>
          <p:nvPr/>
        </p:nvSpPr>
        <p:spPr>
          <a:xfrm>
            <a:off x="7928458" y="3163957"/>
            <a:ext cx="6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</a:t>
            </a:r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728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5" grpId="0"/>
      <p:bldP spid="13" grpId="0" animBg="1"/>
      <p:bldP spid="18" grpId="0" animBg="1"/>
      <p:bldP spid="19" grpId="0" animBg="1"/>
      <p:bldP spid="22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666D86-FCCD-E849-99FB-68CE8F0DE3FD}">
  <we:reference id="8c079bc0-695b-4e36-9ef8-6ac1bd7eea20" version="1.0.0.6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127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Matrices &amp; Vectors &lt;-&gt; ML</vt:lpstr>
      <vt:lpstr>Understanding Language of Maths</vt:lpstr>
      <vt:lpstr>PowerPoint Presentation</vt:lpstr>
      <vt:lpstr>PowerPoint Presentation</vt:lpstr>
      <vt:lpstr>PowerPoint Presentation</vt:lpstr>
      <vt:lpstr>Relearning Matrices and Vectors (for ML)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&amp; Vectors &lt;-&gt; ML</dc:title>
  <dc:creator>Sharmili S</dc:creator>
  <cp:lastModifiedBy>Sharmili S</cp:lastModifiedBy>
  <cp:revision>65</cp:revision>
  <dcterms:created xsi:type="dcterms:W3CDTF">2020-11-04T02:10:30Z</dcterms:created>
  <dcterms:modified xsi:type="dcterms:W3CDTF">2020-11-04T06:29:42Z</dcterms:modified>
</cp:coreProperties>
</file>