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6"/>
  </p:sldMasterIdLst>
  <p:notesMasterIdLst>
    <p:notesMasterId r:id="rId26"/>
  </p:notesMasterIdLst>
  <p:handoutMasterIdLst>
    <p:handoutMasterId r:id="rId27"/>
  </p:handoutMasterIdLst>
  <p:sldIdLst>
    <p:sldId id="271" r:id="rId17"/>
    <p:sldId id="270" r:id="rId18"/>
    <p:sldId id="272" r:id="rId19"/>
    <p:sldId id="273" r:id="rId20"/>
    <p:sldId id="274" r:id="rId21"/>
    <p:sldId id="277" r:id="rId22"/>
    <p:sldId id="275" r:id="rId23"/>
    <p:sldId id="276" r:id="rId24"/>
    <p:sldId id="278" r:id="rId25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Ericsson Hilda" pitchFamily="2" charset="0"/>
      <p:regular r:id="rId32"/>
      <p:bold r:id="rId33"/>
    </p:embeddedFont>
    <p:embeddedFont>
      <p:font typeface="Ericsson Hilda Light" pitchFamily="2" charset="0"/>
      <p:regular r:id="rId34"/>
    </p:embeddedFont>
    <p:embeddedFont>
      <p:font typeface="Ericsson Technical Icons" pitchFamily="2" charset="0"/>
      <p:regular r:id="rId35"/>
      <p:bold r:id="rId36"/>
      <p:italic r:id="rId37"/>
      <p:boldItalic r:id="rId38"/>
    </p:embeddedFont>
    <p:embeddedFont>
      <p:font typeface="Wingdings 2" pitchFamily="2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F659A-A5AF-1BC7-6C01-1217057EDB01}" v="188" dt="2021-02-24T01:58:36.066"/>
    <p1510:client id="{C7DEE1EA-DC47-4861-9554-282DA9E5BA3C}" v="3" dt="2020-10-12T08:25:0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4" autoAdjust="0"/>
    <p:restoredTop sz="8640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192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5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4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ell-Åke Rydén" userId="11f17c87-4eee-47fb-a99e-3b2cb3e94f49" providerId="ADAL" clId="{C7DEE1EA-DC47-4861-9554-282DA9E5BA3C}"/>
    <pc:docChg chg="custSel modSld">
      <pc:chgData name="Kjell-Åke Rydén" userId="11f17c87-4eee-47fb-a99e-3b2cb3e94f49" providerId="ADAL" clId="{C7DEE1EA-DC47-4861-9554-282DA9E5BA3C}" dt="2020-10-12T08:25:15.965" v="139" actId="478"/>
      <pc:docMkLst>
        <pc:docMk/>
      </pc:docMkLst>
      <pc:sldChg chg="addSp delSp modSp mod">
        <pc:chgData name="Kjell-Åke Rydén" userId="11f17c87-4eee-47fb-a99e-3b2cb3e94f49" providerId="ADAL" clId="{C7DEE1EA-DC47-4861-9554-282DA9E5BA3C}" dt="2020-10-12T08:25:15.965" v="139" actId="478"/>
        <pc:sldMkLst>
          <pc:docMk/>
          <pc:sldMk cId="2604203220" sldId="272"/>
        </pc:sldMkLst>
        <pc:spChg chg="add del mod">
          <ac:chgData name="Kjell-Åke Rydén" userId="11f17c87-4eee-47fb-a99e-3b2cb3e94f49" providerId="ADAL" clId="{C7DEE1EA-DC47-4861-9554-282DA9E5BA3C}" dt="2020-10-12T08:25:01.932" v="129" actId="478"/>
          <ac:spMkLst>
            <pc:docMk/>
            <pc:sldMk cId="2604203220" sldId="272"/>
            <ac:spMk id="2" creationId="{81E43D1F-D8F5-45C5-B6B6-9C5169CA2040}"/>
          </ac:spMkLst>
        </pc:spChg>
        <pc:spChg chg="add del mod">
          <ac:chgData name="Kjell-Åke Rydén" userId="11f17c87-4eee-47fb-a99e-3b2cb3e94f49" providerId="ADAL" clId="{C7DEE1EA-DC47-4861-9554-282DA9E5BA3C}" dt="2020-10-12T08:25:09.710" v="134" actId="478"/>
          <ac:spMkLst>
            <pc:docMk/>
            <pc:sldMk cId="2604203220" sldId="272"/>
            <ac:spMk id="3" creationId="{B00D5321-97C1-43FF-9817-3DA00182FF77}"/>
          </ac:spMkLst>
        </pc:spChg>
        <pc:spChg chg="add del mod">
          <ac:chgData name="Kjell-Åke Rydén" userId="11f17c87-4eee-47fb-a99e-3b2cb3e94f49" providerId="ADAL" clId="{C7DEE1EA-DC47-4861-9554-282DA9E5BA3C}" dt="2020-10-12T08:25:15.965" v="139" actId="478"/>
          <ac:spMkLst>
            <pc:docMk/>
            <pc:sldMk cId="2604203220" sldId="272"/>
            <ac:spMk id="6" creationId="{9000DD40-0DA9-4E08-A3E8-E968578D7933}"/>
          </ac:spMkLst>
        </pc:spChg>
      </pc:sldChg>
    </pc:docChg>
  </pc:docChgLst>
  <pc:docChgLst>
    <pc:chgData name="Sharmili S" userId="S::sharmili.s@ericsson.com::36c211e5-8176-4769-901b-b74eab84ff42" providerId="AD" clId="Web-{263F659A-A5AF-1BC7-6C01-1217057EDB01}"/>
    <pc:docChg chg="addSld modSld">
      <pc:chgData name="Sharmili S" userId="S::sharmili.s@ericsson.com::36c211e5-8176-4769-901b-b74eab84ff42" providerId="AD" clId="Web-{263F659A-A5AF-1BC7-6C01-1217057EDB01}" dt="2021-02-24T01:58:33.566" v="178" actId="20577"/>
      <pc:docMkLst>
        <pc:docMk/>
      </pc:docMkLst>
      <pc:sldChg chg="modSp">
        <pc:chgData name="Sharmili S" userId="S::sharmili.s@ericsson.com::36c211e5-8176-4769-901b-b74eab84ff42" providerId="AD" clId="Web-{263F659A-A5AF-1BC7-6C01-1217057EDB01}" dt="2021-02-24T01:51:40.575" v="110" actId="20577"/>
        <pc:sldMkLst>
          <pc:docMk/>
          <pc:sldMk cId="3709959988" sldId="270"/>
        </pc:sldMkLst>
        <pc:spChg chg="mod">
          <ac:chgData name="Sharmili S" userId="S::sharmili.s@ericsson.com::36c211e5-8176-4769-901b-b74eab84ff42" providerId="AD" clId="Web-{263F659A-A5AF-1BC7-6C01-1217057EDB01}" dt="2021-02-24T01:51:40.575" v="110" actId="20577"/>
          <ac:spMkLst>
            <pc:docMk/>
            <pc:sldMk cId="3709959988" sldId="270"/>
            <ac:spMk id="4" creationId="{EA7D4468-58D5-40D1-8182-8FDBCEF777E1}"/>
          </ac:spMkLst>
        </pc:spChg>
        <pc:spChg chg="mod">
          <ac:chgData name="Sharmili S" userId="S::sharmili.s@ericsson.com::36c211e5-8176-4769-901b-b74eab84ff42" providerId="AD" clId="Web-{263F659A-A5AF-1BC7-6C01-1217057EDB01}" dt="2021-02-24T01:46:41.930" v="85" actId="20577"/>
          <ac:spMkLst>
            <pc:docMk/>
            <pc:sldMk cId="3709959988" sldId="270"/>
            <ac:spMk id="5" creationId="{393A08AF-E8DD-44C5-A85C-B1192DD283A4}"/>
          </ac:spMkLst>
        </pc:spChg>
      </pc:sldChg>
      <pc:sldChg chg="modSp">
        <pc:chgData name="Sharmili S" userId="S::sharmili.s@ericsson.com::36c211e5-8176-4769-901b-b74eab84ff42" providerId="AD" clId="Web-{263F659A-A5AF-1BC7-6C01-1217057EDB01}" dt="2021-02-24T01:42:54.192" v="53" actId="20577"/>
        <pc:sldMkLst>
          <pc:docMk/>
          <pc:sldMk cId="2230748882" sldId="271"/>
        </pc:sldMkLst>
        <pc:spChg chg="mod">
          <ac:chgData name="Sharmili S" userId="S::sharmili.s@ericsson.com::36c211e5-8176-4769-901b-b74eab84ff42" providerId="AD" clId="Web-{263F659A-A5AF-1BC7-6C01-1217057EDB01}" dt="2021-02-24T01:41:48.316" v="12" actId="20577"/>
          <ac:spMkLst>
            <pc:docMk/>
            <pc:sldMk cId="2230748882" sldId="271"/>
            <ac:spMk id="3" creationId="{17D5CE7D-CCF0-44B0-843A-8D46859C44EE}"/>
          </ac:spMkLst>
        </pc:spChg>
        <pc:spChg chg="mod">
          <ac:chgData name="Sharmili S" userId="S::sharmili.s@ericsson.com::36c211e5-8176-4769-901b-b74eab84ff42" providerId="AD" clId="Web-{263F659A-A5AF-1BC7-6C01-1217057EDB01}" dt="2021-02-24T01:42:28.769" v="35" actId="20577"/>
          <ac:spMkLst>
            <pc:docMk/>
            <pc:sldMk cId="2230748882" sldId="271"/>
            <ac:spMk id="4" creationId="{6A927E07-3624-45B8-934B-C229726CA813}"/>
          </ac:spMkLst>
        </pc:spChg>
        <pc:spChg chg="mod">
          <ac:chgData name="Sharmili S" userId="S::sharmili.s@ericsson.com::36c211e5-8176-4769-901b-b74eab84ff42" providerId="AD" clId="Web-{263F659A-A5AF-1BC7-6C01-1217057EDB01}" dt="2021-02-24T01:42:35.504" v="43" actId="20577"/>
          <ac:spMkLst>
            <pc:docMk/>
            <pc:sldMk cId="2230748882" sldId="271"/>
            <ac:spMk id="5" creationId="{0D8DE8B4-7BAB-4C18-A0E5-01D3A11D374F}"/>
          </ac:spMkLst>
        </pc:spChg>
        <pc:spChg chg="mod">
          <ac:chgData name="Sharmili S" userId="S::sharmili.s@ericsson.com::36c211e5-8176-4769-901b-b74eab84ff42" providerId="AD" clId="Web-{263F659A-A5AF-1BC7-6C01-1217057EDB01}" dt="2021-02-24T01:42:44.441" v="47" actId="20577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Sharmili S" userId="S::sharmili.s@ericsson.com::36c211e5-8176-4769-901b-b74eab84ff42" providerId="AD" clId="Web-{263F659A-A5AF-1BC7-6C01-1217057EDB01}" dt="2021-02-24T01:42:54.192" v="53" actId="20577"/>
          <ac:spMkLst>
            <pc:docMk/>
            <pc:sldMk cId="2230748882" sldId="271"/>
            <ac:spMk id="7" creationId="{0BF70DC3-66C9-451C-917E-BA44956D1DBD}"/>
          </ac:spMkLst>
        </pc:spChg>
      </pc:sldChg>
      <pc:sldChg chg="modSp">
        <pc:chgData name="Sharmili S" userId="S::sharmili.s@ericsson.com::36c211e5-8176-4769-901b-b74eab84ff42" providerId="AD" clId="Web-{263F659A-A5AF-1BC7-6C01-1217057EDB01}" dt="2021-02-24T01:48:02.337" v="103" actId="20577"/>
        <pc:sldMkLst>
          <pc:docMk/>
          <pc:sldMk cId="2604203220" sldId="272"/>
        </pc:sldMkLst>
        <pc:spChg chg="mod">
          <ac:chgData name="Sharmili S" userId="S::sharmili.s@ericsson.com::36c211e5-8176-4769-901b-b74eab84ff42" providerId="AD" clId="Web-{263F659A-A5AF-1BC7-6C01-1217057EDB01}" dt="2021-02-24T01:47:24.103" v="96" actId="20577"/>
          <ac:spMkLst>
            <pc:docMk/>
            <pc:sldMk cId="2604203220" sldId="272"/>
            <ac:spMk id="4" creationId="{306D82EC-811D-454E-9DFF-2EEC63AD50B4}"/>
          </ac:spMkLst>
        </pc:spChg>
        <pc:spChg chg="mod">
          <ac:chgData name="Sharmili S" userId="S::sharmili.s@ericsson.com::36c211e5-8176-4769-901b-b74eab84ff42" providerId="AD" clId="Web-{263F659A-A5AF-1BC7-6C01-1217057EDB01}" dt="2021-02-24T01:48:02.337" v="103" actId="20577"/>
          <ac:spMkLst>
            <pc:docMk/>
            <pc:sldMk cId="2604203220" sldId="272"/>
            <ac:spMk id="5" creationId="{80CFE1E9-2446-4327-A152-D121E1DA7E83}"/>
          </ac:spMkLst>
        </pc:spChg>
      </pc:sldChg>
      <pc:sldChg chg="modSp new">
        <pc:chgData name="Sharmili S" userId="S::sharmili.s@ericsson.com::36c211e5-8176-4769-901b-b74eab84ff42" providerId="AD" clId="Web-{263F659A-A5AF-1BC7-6C01-1217057EDB01}" dt="2021-02-24T01:52:11.951" v="123" actId="20577"/>
        <pc:sldMkLst>
          <pc:docMk/>
          <pc:sldMk cId="2838782487" sldId="273"/>
        </pc:sldMkLst>
        <pc:spChg chg="mod">
          <ac:chgData name="Sharmili S" userId="S::sharmili.s@ericsson.com::36c211e5-8176-4769-901b-b74eab84ff42" providerId="AD" clId="Web-{263F659A-A5AF-1BC7-6C01-1217057EDB01}" dt="2021-02-24T01:52:11.951" v="123" actId="20577"/>
          <ac:spMkLst>
            <pc:docMk/>
            <pc:sldMk cId="2838782487" sldId="273"/>
            <ac:spMk id="2" creationId="{963BF796-D38B-424C-A1C2-17FCD7506B66}"/>
          </ac:spMkLst>
        </pc:spChg>
      </pc:sldChg>
      <pc:sldChg chg="modSp new">
        <pc:chgData name="Sharmili S" userId="S::sharmili.s@ericsson.com::36c211e5-8176-4769-901b-b74eab84ff42" providerId="AD" clId="Web-{263F659A-A5AF-1BC7-6C01-1217057EDB01}" dt="2021-02-24T01:57:20.112" v="145" actId="20577"/>
        <pc:sldMkLst>
          <pc:docMk/>
          <pc:sldMk cId="3182413397" sldId="274"/>
        </pc:sldMkLst>
        <pc:spChg chg="mod">
          <ac:chgData name="Sharmili S" userId="S::sharmili.s@ericsson.com::36c211e5-8176-4769-901b-b74eab84ff42" providerId="AD" clId="Web-{263F659A-A5AF-1BC7-6C01-1217057EDB01}" dt="2021-02-24T01:57:20.112" v="145" actId="20577"/>
          <ac:spMkLst>
            <pc:docMk/>
            <pc:sldMk cId="3182413397" sldId="274"/>
            <ac:spMk id="2" creationId="{35EA597E-D853-448A-910E-1F9E47984C23}"/>
          </ac:spMkLst>
        </pc:spChg>
      </pc:sldChg>
      <pc:sldChg chg="modSp new">
        <pc:chgData name="Sharmili S" userId="S::sharmili.s@ericsson.com::36c211e5-8176-4769-901b-b74eab84ff42" providerId="AD" clId="Web-{263F659A-A5AF-1BC7-6C01-1217057EDB01}" dt="2021-02-24T01:58:16.613" v="162" actId="20577"/>
        <pc:sldMkLst>
          <pc:docMk/>
          <pc:sldMk cId="1249145390" sldId="275"/>
        </pc:sldMkLst>
        <pc:spChg chg="mod">
          <ac:chgData name="Sharmili S" userId="S::sharmili.s@ericsson.com::36c211e5-8176-4769-901b-b74eab84ff42" providerId="AD" clId="Web-{263F659A-A5AF-1BC7-6C01-1217057EDB01}" dt="2021-02-24T01:58:16.613" v="162" actId="20577"/>
          <ac:spMkLst>
            <pc:docMk/>
            <pc:sldMk cId="1249145390" sldId="275"/>
            <ac:spMk id="2" creationId="{BBF63C81-3751-4057-9957-B73DE13155A5}"/>
          </ac:spMkLst>
        </pc:spChg>
      </pc:sldChg>
      <pc:sldChg chg="modSp new">
        <pc:chgData name="Sharmili S" userId="S::sharmili.s@ericsson.com::36c211e5-8176-4769-901b-b74eab84ff42" providerId="AD" clId="Web-{263F659A-A5AF-1BC7-6C01-1217057EDB01}" dt="2021-02-24T01:58:33.566" v="178" actId="20577"/>
        <pc:sldMkLst>
          <pc:docMk/>
          <pc:sldMk cId="2932883507" sldId="276"/>
        </pc:sldMkLst>
        <pc:spChg chg="mod">
          <ac:chgData name="Sharmili S" userId="S::sharmili.s@ericsson.com::36c211e5-8176-4769-901b-b74eab84ff42" providerId="AD" clId="Web-{263F659A-A5AF-1BC7-6C01-1217057EDB01}" dt="2021-02-24T01:58:33.566" v="178" actId="20577"/>
          <ac:spMkLst>
            <pc:docMk/>
            <pc:sldMk cId="2932883507" sldId="276"/>
            <ac:spMk id="2" creationId="{D7B2E8C6-BC7A-4787-8E4D-024550D87A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6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6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8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901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388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5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151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311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70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D1288D-6C72-4971-B895-27E90722A10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3577777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30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485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CEC097-FFF5-42B5-861E-569EAABCFE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GB" dirty="0"/>
            </a:br>
            <a:r>
              <a:rPr lang="en-US" dirty="0"/>
              <a:t>Ericsson Hilda 20pt</a:t>
            </a:r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84C4A2-9E83-4451-8F6C-F4FA7B70C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79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2554F4-437E-411D-B2B2-6A58D58580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-3048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page </a:t>
            </a:r>
            <a:br>
              <a:rPr lang="en-GB" dirty="0"/>
            </a:br>
            <a:r>
              <a:rPr lang="en-US" dirty="0"/>
              <a:t>Ericsson Hilda Light 80pt, max 3-lines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GB" dirty="0"/>
            </a:br>
            <a:r>
              <a:rPr lang="en-US" dirty="0"/>
              <a:t>Ericsson Black, Ericsson Hilda 20pt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White,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White, Ericsson Hilda 20pt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GB" dirty="0"/>
            </a:br>
            <a:r>
              <a:rPr lang="en-US" dirty="0"/>
              <a:t>Ericsson Hilda Light 60pt, </a:t>
            </a:r>
            <a:br>
              <a:rPr lang="en-GB" dirty="0"/>
            </a:br>
            <a:r>
              <a:rPr lang="en-US" dirty="0"/>
              <a:t>Ericsson Black, </a:t>
            </a:r>
            <a:br>
              <a:rPr lang="en-GB" dirty="0"/>
            </a:br>
            <a:r>
              <a:rPr lang="en-US" dirty="0"/>
              <a:t>max 5-lines</a:t>
            </a:r>
            <a:endParaRPr lang="en-US"/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  <a:endParaRPr lang="en-US"/>
          </a:p>
          <a:p>
            <a:r>
              <a:rPr lang="en-US" dirty="0"/>
              <a:t>Ericsson Black, Ericsson Hilda 20pt</a:t>
            </a:r>
            <a:endParaRPr lang="en-US"/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GB" dirty="0"/>
            </a:br>
            <a:r>
              <a:rPr lang="en-US" dirty="0"/>
              <a:t>Ericsson Hilda Light 60pt, Ericsson Black, </a:t>
            </a:r>
            <a:br>
              <a:rPr lang="en-GB" dirty="0"/>
            </a:br>
            <a:r>
              <a:rPr lang="en-US" dirty="0"/>
              <a:t>max 4-lines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9749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Eri.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747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5126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2305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6240464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74144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" panose="00000500000000000000" pitchFamily="2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Ericsson Hilda" panose="000005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4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BE630BAE-73F6-A744-93B3-997E102A674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4ACA556-486A-CE4A-B12E-1F086D9CFA9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82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01C4129-A488-E248-8205-A4B4EDA2DBC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rgbClr val="1A1816"/>
              </a:solidFill>
              <a:latin typeface="+mn-lt"/>
            </a:endParaRPr>
          </a:p>
        </p:txBody>
      </p:sp>
      <p:sp>
        <p:nvSpPr>
          <p:cNvPr id="6" name="FirstDividerHider">
            <a:extLst>
              <a:ext uri="{FF2B5EF4-FFF2-40B4-BE49-F238E27FC236}">
                <a16:creationId xmlns:a16="http://schemas.microsoft.com/office/drawing/2014/main" id="{7292EC90-D9DC-AA44-A54A-BAA22415E3A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24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93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559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3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phic 6" hidden="1">
            <a:extLst>
              <a:ext uri="{FF2B5EF4-FFF2-40B4-BE49-F238E27FC236}">
                <a16:creationId xmlns:a16="http://schemas.microsoft.com/office/drawing/2014/main" id="{3596021F-3E73-2741-9081-982696AD7516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4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693" r:id="rId18"/>
    <p:sldLayoutId id="2147483662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674" r:id="rId37"/>
    <p:sldLayoutId id="2147483682" r:id="rId38"/>
    <p:sldLayoutId id="2147483683" r:id="rId39"/>
    <p:sldLayoutId id="2147483684" r:id="rId40"/>
    <p:sldLayoutId id="2147483685" r:id="rId41"/>
    <p:sldLayoutId id="2147483675" r:id="rId42"/>
    <p:sldLayoutId id="2147483676" r:id="rId43"/>
    <p:sldLayoutId id="2147483686" r:id="rId44"/>
    <p:sldLayoutId id="2147483687" r:id="rId45"/>
    <p:sldLayoutId id="2147483688" r:id="rId46"/>
    <p:sldLayoutId id="2147483689" r:id="rId47"/>
    <p:sldLayoutId id="2147483696" r:id="rId48"/>
    <p:sldLayoutId id="2147483677" r:id="rId49"/>
    <p:sldLayoutId id="2147483678" r:id="rId50"/>
    <p:sldLayoutId id="2147483679" r:id="rId51"/>
    <p:sldLayoutId id="2147483680" r:id="rId52"/>
    <p:sldLayoutId id="2147483690" r:id="rId53"/>
    <p:sldLayoutId id="2147483681" r:id="rId54"/>
    <p:sldLayoutId id="2147483704" r:id="rId55"/>
    <p:sldLayoutId id="2147483705" r:id="rId5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9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BfTMmoDFXyE?start=45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PFDu9oVAE-g?start=81&amp;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9-principal-component-analysi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PFDu9oVAE-g&amp;list=PLZHQObOWTQDPD3MizzM2xVFitgF8hE_ab&amp;index=14" TargetMode="External"/><Relationship Id="rId5" Type="http://schemas.openxmlformats.org/officeDocument/2006/relationships/hyperlink" Target="https://www.visiondummy.com/2014/04/geometric-interpretation-covariance-matrix/" TargetMode="External"/><Relationship Id="rId4" Type="http://schemas.openxmlformats.org/officeDocument/2006/relationships/hyperlink" Target="https://scikit-learn.org/stable/modules/generated/sklearn.decomposition.PC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Talk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Principal Component Analysis Intuition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Sharmili 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2021-02-24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D4468-58D5-40D1-8182-8FDBCEF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PCA?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A08AF-E8DD-44C5-A85C-B1192DD283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72000" tIns="36000" rIns="72000" bIns="36000" rtlCol="0" anchor="t">
            <a:noAutofit/>
          </a:bodyPr>
          <a:lstStyle/>
          <a:p>
            <a:pPr marL="179705" indent="-179705"/>
            <a:r>
              <a:rPr lang="en-US" dirty="0"/>
              <a:t>Dimensionality reduction technique</a:t>
            </a:r>
          </a:p>
          <a:p>
            <a:pPr marL="179705" indent="-179705"/>
            <a:r>
              <a:rPr lang="en-US" b="1" u="sng" dirty="0"/>
              <a:t>Objective</a:t>
            </a:r>
            <a:r>
              <a:rPr lang="en-US" dirty="0"/>
              <a:t>: Reduce dimensions – Retain as much information as possible</a:t>
            </a:r>
          </a:p>
          <a:p>
            <a:pPr marL="179620" indent="-179705"/>
            <a:r>
              <a:rPr lang="en-US" dirty="0"/>
              <a:t>Use of lesser features  </a:t>
            </a:r>
          </a:p>
          <a:p>
            <a:pPr marL="543220" lvl="2" indent="-179705"/>
            <a:r>
              <a:rPr lang="en-US" dirty="0"/>
              <a:t>Faster training</a:t>
            </a:r>
          </a:p>
          <a:p>
            <a:pPr marL="543220" lvl="2" indent="-179705"/>
            <a:r>
              <a:rPr lang="en-US" dirty="0"/>
              <a:t>Generalized models</a:t>
            </a:r>
          </a:p>
          <a:p>
            <a:pPr marL="543220" lvl="2" indent="-179705"/>
            <a:r>
              <a:rPr lang="en-US" dirty="0"/>
              <a:t>Easy visualization</a:t>
            </a:r>
          </a:p>
          <a:p>
            <a:pPr marL="179620" indent="-179705"/>
            <a:r>
              <a:rPr lang="en-US" b="1" u="sng" dirty="0"/>
              <a:t>How</a:t>
            </a:r>
            <a:r>
              <a:rPr lang="en-US" dirty="0"/>
              <a:t>?: Combine highly correlated variables to “principal components” </a:t>
            </a:r>
          </a:p>
          <a:p>
            <a:pPr marL="543220" lvl="2" indent="-179705"/>
            <a:endParaRPr lang="en-US" dirty="0"/>
          </a:p>
          <a:p>
            <a:pPr marL="543220" lvl="2" indent="-179705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DB38C-7442-AC44-981E-FC74C2561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850" y="3933824"/>
            <a:ext cx="2879725" cy="2590799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82EC-811D-454E-9DFF-2EEC63AD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FE1E9-2446-4327-A152-D121E1DA7E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72000" tIns="36000" rIns="72000" bIns="36000" rtlCol="0" anchor="t">
            <a:noAutofit/>
          </a:bodyPr>
          <a:lstStyle/>
          <a:p>
            <a:pPr marL="179705" indent="-179705"/>
            <a:r>
              <a:rPr lang="en-US" dirty="0"/>
              <a:t>Teapot</a:t>
            </a:r>
          </a:p>
        </p:txBody>
      </p:sp>
      <p:pic>
        <p:nvPicPr>
          <p:cNvPr id="3" name="Picture 2" descr="A yellow hard hat&#10;&#10;Description automatically generated with low confidence">
            <a:extLst>
              <a:ext uri="{FF2B5EF4-FFF2-40B4-BE49-F238E27FC236}">
                <a16:creationId xmlns:a16="http://schemas.microsoft.com/office/drawing/2014/main" id="{047CBB97-BA26-F647-8690-B7C630880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1830438"/>
            <a:ext cx="2557972" cy="2103387"/>
          </a:xfrm>
          <a:prstGeom prst="rect">
            <a:avLst/>
          </a:prstGeom>
        </p:spPr>
      </p:pic>
      <p:pic>
        <p:nvPicPr>
          <p:cNvPr id="7" name="Picture 6" descr="A yellow lemo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EA3D9621-5708-444A-8FFB-F739E6C9D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79" y="1844675"/>
            <a:ext cx="2557972" cy="2089150"/>
          </a:xfrm>
          <a:prstGeom prst="rect">
            <a:avLst/>
          </a:prstGeom>
        </p:spPr>
      </p:pic>
      <p:pic>
        <p:nvPicPr>
          <p:cNvPr id="9" name="Picture 8" descr="A picture containing sky, dark&#10;&#10;Description automatically generated">
            <a:extLst>
              <a:ext uri="{FF2B5EF4-FFF2-40B4-BE49-F238E27FC236}">
                <a16:creationId xmlns:a16="http://schemas.microsoft.com/office/drawing/2014/main" id="{B1CCE568-247F-2A4D-86CB-0EB483828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010" y="1844675"/>
            <a:ext cx="2577565" cy="2089150"/>
          </a:xfrm>
          <a:prstGeom prst="rect">
            <a:avLst/>
          </a:prstGeom>
        </p:spPr>
      </p:pic>
      <p:pic>
        <p:nvPicPr>
          <p:cNvPr id="11" name="Picture 10" descr="A picture containing kitchenware, yellow, pot&#10;&#10;Description automatically generated">
            <a:extLst>
              <a:ext uri="{FF2B5EF4-FFF2-40B4-BE49-F238E27FC236}">
                <a16:creationId xmlns:a16="http://schemas.microsoft.com/office/drawing/2014/main" id="{A5E63C3A-092A-A544-8150-FDDC7BBF8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38" y="4122458"/>
            <a:ext cx="5472111" cy="2125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EAD712-4A9B-4143-A88A-CE246D606635}"/>
              </a:ext>
            </a:extLst>
          </p:cNvPr>
          <p:cNvSpPr txBox="1"/>
          <p:nvPr/>
        </p:nvSpPr>
        <p:spPr>
          <a:xfrm flipH="1">
            <a:off x="9981398" y="4851134"/>
            <a:ext cx="144379" cy="259882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0" i="0" u="none" strike="noStrike" kern="1000" cap="none" spc="-3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???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042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796-D38B-424C-A1C2-17FCD750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intuition?</a:t>
            </a:r>
          </a:p>
        </p:txBody>
      </p:sp>
      <p:pic>
        <p:nvPicPr>
          <p:cNvPr id="4" name="Online Media 3" descr="A layman's introduction to principal component analysis">
            <a:hlinkClick r:id="" action="ppaction://media"/>
            <a:extLst>
              <a:ext uri="{FF2B5EF4-FFF2-40B4-BE49-F238E27FC236}">
                <a16:creationId xmlns:a16="http://schemas.microsoft.com/office/drawing/2014/main" id="{3DB24F79-BFBB-D34F-A3EC-249B5BE1F5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9150" y="1844675"/>
            <a:ext cx="5445983" cy="4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597E-D853-448A-910E-1F9E4798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deeper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A7E2432-EFA0-8B47-B5B3-B5F91BC49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2" y="1844675"/>
            <a:ext cx="5473699" cy="43926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DC6A1EA3-8370-7A46-AA5A-21A0C9C1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1844675"/>
            <a:ext cx="5473700" cy="439261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87692FD8-433F-654E-9A11-F7745AE4D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1855788"/>
            <a:ext cx="5473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497F-7D65-7041-9C35-031ED9E9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B33E988-4D8A-504D-94F4-036B571D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1855788"/>
            <a:ext cx="5473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3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3C81-3751-4057-9957-B73DE131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Vectors and Values</a:t>
            </a:r>
          </a:p>
        </p:txBody>
      </p:sp>
      <p:pic>
        <p:nvPicPr>
          <p:cNvPr id="4" name="Online Media 3" descr="Eigenvectors and eigenvalues | Essence of linear algebra, chapter 14">
            <a:hlinkClick r:id="" action="ppaction://media"/>
            <a:extLst>
              <a:ext uri="{FF2B5EF4-FFF2-40B4-BE49-F238E27FC236}">
                <a16:creationId xmlns:a16="http://schemas.microsoft.com/office/drawing/2014/main" id="{9FB4448D-5E02-374E-996E-08A3A8EB7BF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9150" y="1844675"/>
            <a:ext cx="5473701" cy="4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E8C6-BC7A-4787-8E4D-024550D8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Teapot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C79C-AE02-491E-89AE-6E3E245318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288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5AC-A065-6344-BEBC-F608962E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4CCF-BF9B-C74F-A435-A4F8A8137C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57338"/>
            <a:ext cx="8353426" cy="4392612"/>
          </a:xfrm>
        </p:spPr>
        <p:txBody>
          <a:bodyPr/>
          <a:lstStyle/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3"/>
              </a:rPr>
              <a:t>https://jakevdp.github.io/PythonDataScienceHandbook/05.09-principal-component-analysis.html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https://scikit-learn.org/stable/modules/generated/sklearn.decomposition.PCA.html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https://www.visiondummy.com/2014/04/geometric-interpretation-covariance-matrix/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/pulse/understanding-pca-part-1-intuition-karan-rajwanshi/</a:t>
            </a:r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6"/>
              </a:rPr>
              <a:t>https://www.youtube.com/watch?v=PFDu9oVAE-g&amp;list=PLZHQObOWTQDPD3MizzM2xVFitgF8hE_ab&amp;index=14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BfTMmoDFXyE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86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7260122995618811","enableDocumentContentUpdater":true,"version":"1.9"}]]></TemplafySlideTemplate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260122995775076","enableDocumentContentUpdater":true,"version":"1.9"}]]></TemplafySlideTemplateConfiguration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4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5.xml><?xml version="1.0" encoding="utf-8"?>
<TemplafyTemplateConfiguration><![CDATA[{"elementsMetadata":[{"type":"shape","id":"7edd10f3-0968-4325-b52d-c5531b915cee","elementConfiguration":{"inheritDimensions":"inheritNone","height":"1.34 cm","binding":"Form.LogoInsertion.Pplogoname","disableUpdates":false,"type":"image"}}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],"templateName":"New presentation (Standard landscape)","templateDescription":"","enableDocumentContentUpdater":true,"version":"1.9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7260122995462646","enableDocumentContentUpdater":true,"version":"1.9"}]]></TemplafySlide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TemplateConfiguration><![CDATA[{"documentContentValidatorConfiguration":{"enableDocumentContentValidator":false,"documentContentValidatorVersion":0},"elementsMetadata":[],"slideId":"637260122995775075","enableDocumentContentUpdater":true,"version":"1.9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defaultValue":"1","hideIfNoUserInteractionRequired":false,"distinct":true,"required":false,"autoSelectFirstOption":false,"helpTexts":{"prefix":"","postfix":"If no external confidentiality class then please choose the blank value"},"spacing":{},"type":"dropDown","name":"ExternalConfidentialityLabel","label":"External Confidentiality label","fullyQualifiedName":"ExternalConfidentialityLabel"},{"dataSource":"PowerPoint Document Type","column":"documentType","required":false,"placeholder":"","autoSelectFirstOption":false,"helpTexts":{"prefix":"","postfix":"If the document type differs from the default value, click on the X to delete and type/choose another type."},"spacing":{},"type":"comboBox","name":"DocTypePresentation","label":"Document Type","fullyQualifiedName":"DocTypePresentation"},{"required":false,"placeholder":"","lines":0,"helpTexts":{"prefix":"","postfix":"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The language code will be appended to the Document No."},"spacing":{},"type":"dropDown","name":"LanguageCode","label":"Language Code","fullyQualifiedName":"LanguageCode"},{"dataSource":"Revision","column":"revision","required":false,"placeholder":"","autoSelectFirstOption":false,"helpTexts":{"prefix":"","postfix":""},"spacing":{}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v9x/LXMQP2fcxcZ43wk/1ByW3kD6ZFpPY5z+j5cS1rI="},{"name":"ConfidentialityClass","value":"cT/FOwTWaPknrhRlNMh4SQ=="},{"name":"ExternalConfidentialityLabel","value":"u2D/MG3wyuAQhkGvE2fPaA=="},{"name":"DocTypePresentation","value":"ILNXx/cIkk1O5QPgx36Rug=="},{"name":"LanguageCode","value":"5wlu7ZdPxHQj1W0w+yTNSg=="},{"name":"Revision","value":"6m1d9LG9UzmvsTZWoE7bdw=="},{"name":"Date","value":"5Jn8or97pGXVxUwRIlUK9w=="},{"name":"TemplateType","value":"5wlu7ZdPxHQj1W0w+yTNSg=="},{"name":"DocTitle","value":"5wlu7ZdPxHQj1W0w+yTNSg=="},{"name":"TotalPageNo","value":"5wlu7ZdPxHQj1W0w+yTNSg=="},{"name":"Prepared","value":"4draUNhs0NqIuPF3ItO80Wrb9qOM2Ty5Gz5EyOX95lg="}]}]]></TemplafyFormConfiguration>
</file>

<file path=customXml/itemProps1.xml><?xml version="1.0" encoding="utf-8"?>
<ds:datastoreItem xmlns:ds="http://schemas.openxmlformats.org/officeDocument/2006/customXml" ds:itemID="{58CC0B31-82B9-497A-9A2E-F3F72D0BBDAD}">
  <ds:schemaRefs/>
</ds:datastoreItem>
</file>

<file path=customXml/itemProps10.xml><?xml version="1.0" encoding="utf-8"?>
<ds:datastoreItem xmlns:ds="http://schemas.openxmlformats.org/officeDocument/2006/customXml" ds:itemID="{683FEB75-8CFA-449C-A6B1-B1E4A86A58A1}">
  <ds:schemaRefs/>
</ds:datastoreItem>
</file>

<file path=customXml/itemProps11.xml><?xml version="1.0" encoding="utf-8"?>
<ds:datastoreItem xmlns:ds="http://schemas.openxmlformats.org/officeDocument/2006/customXml" ds:itemID="{1CE36EA9-2186-4EB1-871A-8AE59C2A13BB}">
  <ds:schemaRefs/>
</ds:datastoreItem>
</file>

<file path=customXml/itemProps12.xml><?xml version="1.0" encoding="utf-8"?>
<ds:datastoreItem xmlns:ds="http://schemas.openxmlformats.org/officeDocument/2006/customXml" ds:itemID="{56F2EE69-0CCA-4F48-BE22-EC4A886C57A7}">
  <ds:schemaRefs>
    <ds:schemaRef ds:uri="http://schemas.microsoft.com/office/2006/documentManagement/types"/>
    <ds:schemaRef ds:uri="http://purl.org/dc/terms/"/>
    <ds:schemaRef ds:uri="92e1255f-bb7b-4dc9-b051-584cc104eb44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6550eff-0fc9-443f-8e77-72cbcf778382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4.xml><?xml version="1.0" encoding="utf-8"?>
<ds:datastoreItem xmlns:ds="http://schemas.openxmlformats.org/officeDocument/2006/customXml" ds:itemID="{C09F197C-6A49-47D0-B877-F88807989676}">
  <ds:schemaRefs/>
</ds:datastoreItem>
</file>

<file path=customXml/itemProps15.xml><?xml version="1.0" encoding="utf-8"?>
<ds:datastoreItem xmlns:ds="http://schemas.openxmlformats.org/officeDocument/2006/customXml" ds:itemID="{07958A4E-FAB1-42E4-B6B5-29B01F63F87B}">
  <ds:schemaRefs/>
</ds:datastoreItem>
</file>

<file path=customXml/itemProps2.xml><?xml version="1.0" encoding="utf-8"?>
<ds:datastoreItem xmlns:ds="http://schemas.openxmlformats.org/officeDocument/2006/customXml" ds:itemID="{32BA7684-6BE4-4F73-B22E-30934AB379B8}">
  <ds:schemaRefs/>
</ds:datastoreItem>
</file>

<file path=customXml/itemProps3.xml><?xml version="1.0" encoding="utf-8"?>
<ds:datastoreItem xmlns:ds="http://schemas.openxmlformats.org/officeDocument/2006/customXml" ds:itemID="{822D38AD-8010-4CD3-BD6B-117CB8DF70A4}">
  <ds:schemaRefs/>
</ds:datastoreItem>
</file>

<file path=customXml/itemProps4.xml><?xml version="1.0" encoding="utf-8"?>
<ds:datastoreItem xmlns:ds="http://schemas.openxmlformats.org/officeDocument/2006/customXml" ds:itemID="{B9AEDDE3-EA02-4A8F-B8F8-0606A0AA45FC}">
  <ds:schemaRefs/>
</ds:datastoreItem>
</file>

<file path=customXml/itemProps5.xml><?xml version="1.0" encoding="utf-8"?>
<ds:datastoreItem xmlns:ds="http://schemas.openxmlformats.org/officeDocument/2006/customXml" ds:itemID="{72516535-7702-46AF-9B1F-8623A67A824E}">
  <ds:schemaRefs/>
</ds:datastoreItem>
</file>

<file path=customXml/itemProps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03AF3FDC-ACD1-46F3-A43E-782322DF9816}">
  <ds:schemaRefs/>
</ds:datastoreItem>
</file>

<file path=customXml/itemProps8.xml><?xml version="1.0" encoding="utf-8"?>
<ds:datastoreItem xmlns:ds="http://schemas.openxmlformats.org/officeDocument/2006/customXml" ds:itemID="{847502A6-7CBE-43AF-BDF6-4D4423521D8C}">
  <ds:schemaRefs/>
</ds:datastoreItem>
</file>

<file path=customXml/itemProps9.xml><?xml version="1.0" encoding="utf-8"?>
<ds:datastoreItem xmlns:ds="http://schemas.openxmlformats.org/officeDocument/2006/customXml" ds:itemID="{D92C3DF5-A179-4E2D-BD20-07044B39171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173</Words>
  <Application>Microsoft Macintosh PowerPoint</Application>
  <PresentationFormat>Widescreen</PresentationFormat>
  <Paragraphs>40</Paragraphs>
  <Slides>9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 2</vt:lpstr>
      <vt:lpstr>Century Gothic</vt:lpstr>
      <vt:lpstr>Ericsson Technical Icons</vt:lpstr>
      <vt:lpstr>Ericsson Hilda Light</vt:lpstr>
      <vt:lpstr>Ericsson Hilda</vt:lpstr>
      <vt:lpstr>Quotable</vt:lpstr>
      <vt:lpstr>Tech Talk</vt:lpstr>
      <vt:lpstr>Why PCA?</vt:lpstr>
      <vt:lpstr>Story Time</vt:lpstr>
      <vt:lpstr>What's the intuition?</vt:lpstr>
      <vt:lpstr>One step deeper</vt:lpstr>
      <vt:lpstr>Principal Components</vt:lpstr>
      <vt:lpstr>Eigen Vectors and Values</vt:lpstr>
      <vt:lpstr>Back to Teapot</vt:lpstr>
      <vt:lpstr>References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AIMLTechTalk-PCA</dc:title>
  <dc:creator>ESXXSHR Sharmili S</dc:creator>
  <cp:keywords/>
  <dc:description> 
Rev PA1</dc:description>
  <cp:lastModifiedBy>Sharmili S</cp:lastModifiedBy>
  <cp:revision>190</cp:revision>
  <dcterms:created xsi:type="dcterms:W3CDTF">2019-04-23T15:12:54Z</dcterms:created>
  <dcterms:modified xsi:type="dcterms:W3CDTF">2021-12-17T06:32:26Z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2020-05-25T15:19:59.4129898Z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637037983894866703</vt:lpwstr>
  </property>
  <property fmtid="{D5CDD505-2E9C-101B-9397-08002B2CF9AE}" pid="11" name="TemplafyUserProfileId">
    <vt:lpwstr>637309899420843234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ESXXSHR Sharmili S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2021-02-24</vt:lpwstr>
  </property>
  <property fmtid="{D5CDD505-2E9C-101B-9397-08002B2CF9AE}" pid="21" name="Reference">
    <vt:lpwstr/>
  </property>
  <property fmtid="{D5CDD505-2E9C-101B-9397-08002B2CF9AE}" pid="22" name="Title">
    <vt:lpwstr>AIMLTechTalk-PCA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>PA1</vt:lpwstr>
  </property>
  <property fmtid="{D5CDD505-2E9C-101B-9397-08002B2CF9AE}" pid="33" name="DocType">
    <vt:lpwstr>Study Report</vt:lpwstr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</Properties>
</file>