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66" r:id="rId4"/>
    <p:sldId id="260" r:id="rId5"/>
    <p:sldId id="263" r:id="rId6"/>
    <p:sldId id="267" r:id="rId7"/>
    <p:sldId id="264" r:id="rId8"/>
    <p:sldId id="268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BFDA2-7CF9-954D-8B9F-A0F46D19817C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53157396-50CF-1344-B309-B9613F54F562}">
      <dgm:prSet phldrT="[Text]"/>
      <dgm:spPr/>
      <dgm:t>
        <a:bodyPr/>
        <a:lstStyle/>
        <a:p>
          <a:r>
            <a:rPr lang="en-GB"/>
            <a:t>Happy kid</a:t>
          </a:r>
          <a:endParaRPr lang="en-GB" dirty="0"/>
        </a:p>
      </dgm:t>
    </dgm:pt>
    <dgm:pt modelId="{FC836776-5AA2-0E4F-A9C1-8693F2469862}" type="parTrans" cxnId="{66E374CA-295F-1440-8D30-7B6E5BD40CD8}">
      <dgm:prSet/>
      <dgm:spPr/>
      <dgm:t>
        <a:bodyPr/>
        <a:lstStyle/>
        <a:p>
          <a:endParaRPr lang="en-GB"/>
        </a:p>
      </dgm:t>
    </dgm:pt>
    <dgm:pt modelId="{C78E1C77-745D-7449-ABD4-9305533B8867}" type="sibTrans" cxnId="{66E374CA-295F-1440-8D30-7B6E5BD40CD8}">
      <dgm:prSet/>
      <dgm:spPr/>
      <dgm:t>
        <a:bodyPr/>
        <a:lstStyle/>
        <a:p>
          <a:endParaRPr lang="en-GB"/>
        </a:p>
      </dgm:t>
    </dgm:pt>
    <dgm:pt modelId="{63888158-919E-FC4D-883C-F3896B780DC6}">
      <dgm:prSet phldrT="[Text]"/>
      <dgm:spPr/>
      <dgm:t>
        <a:bodyPr/>
        <a:lstStyle/>
        <a:p>
          <a:r>
            <a:rPr lang="en-GB" dirty="0"/>
            <a:t>School Student</a:t>
          </a:r>
        </a:p>
      </dgm:t>
    </dgm:pt>
    <dgm:pt modelId="{E07BE132-D1E8-A747-8D78-4A9AFC303A95}" type="parTrans" cxnId="{5BD75756-6DB7-1F4C-B10C-ED006C5BAA53}">
      <dgm:prSet/>
      <dgm:spPr/>
      <dgm:t>
        <a:bodyPr/>
        <a:lstStyle/>
        <a:p>
          <a:endParaRPr lang="en-GB"/>
        </a:p>
      </dgm:t>
    </dgm:pt>
    <dgm:pt modelId="{1009A93A-033C-6545-ADB7-5FFB11F292E7}" type="sibTrans" cxnId="{5BD75756-6DB7-1F4C-B10C-ED006C5BAA53}">
      <dgm:prSet/>
      <dgm:spPr/>
      <dgm:t>
        <a:bodyPr/>
        <a:lstStyle/>
        <a:p>
          <a:endParaRPr lang="en-GB"/>
        </a:p>
      </dgm:t>
    </dgm:pt>
    <dgm:pt modelId="{416D3C4B-F9D7-A546-84A9-7C7D75829125}">
      <dgm:prSet phldrT="[Text]"/>
      <dgm:spPr/>
      <dgm:t>
        <a:bodyPr/>
        <a:lstStyle/>
        <a:p>
          <a:r>
            <a:rPr lang="en-GB" dirty="0"/>
            <a:t>College Teenager</a:t>
          </a:r>
        </a:p>
      </dgm:t>
    </dgm:pt>
    <dgm:pt modelId="{2FA6CFCF-12F2-B743-9EED-DB33D3CFEE0A}" type="parTrans" cxnId="{1571701A-4D8A-314E-83B8-21B8B1F031A4}">
      <dgm:prSet/>
      <dgm:spPr/>
      <dgm:t>
        <a:bodyPr/>
        <a:lstStyle/>
        <a:p>
          <a:endParaRPr lang="en-GB"/>
        </a:p>
      </dgm:t>
    </dgm:pt>
    <dgm:pt modelId="{C8F0A0F9-9A7D-214D-BAEB-F109F39F837C}" type="sibTrans" cxnId="{1571701A-4D8A-314E-83B8-21B8B1F031A4}">
      <dgm:prSet/>
      <dgm:spPr/>
      <dgm:t>
        <a:bodyPr/>
        <a:lstStyle/>
        <a:p>
          <a:endParaRPr lang="en-GB"/>
        </a:p>
      </dgm:t>
    </dgm:pt>
    <dgm:pt modelId="{B0672555-836F-2F42-B441-ABF48733D9E3}">
      <dgm:prSet phldrT="[Text]"/>
      <dgm:spPr/>
      <dgm:t>
        <a:bodyPr/>
        <a:lstStyle/>
        <a:p>
          <a:r>
            <a:rPr lang="en-GB" dirty="0"/>
            <a:t>Working Professional</a:t>
          </a:r>
        </a:p>
      </dgm:t>
    </dgm:pt>
    <dgm:pt modelId="{AC494133-0DC5-BA4D-80CC-F300C471AE85}" type="parTrans" cxnId="{8552A45D-F802-A745-AFE4-C9C1E0C241DE}">
      <dgm:prSet/>
      <dgm:spPr/>
      <dgm:t>
        <a:bodyPr/>
        <a:lstStyle/>
        <a:p>
          <a:endParaRPr lang="en-GB"/>
        </a:p>
      </dgm:t>
    </dgm:pt>
    <dgm:pt modelId="{CC914AC8-CE94-CC4E-842F-386BF811A93A}" type="sibTrans" cxnId="{8552A45D-F802-A745-AFE4-C9C1E0C241DE}">
      <dgm:prSet/>
      <dgm:spPr/>
      <dgm:t>
        <a:bodyPr/>
        <a:lstStyle/>
        <a:p>
          <a:endParaRPr lang="en-GB"/>
        </a:p>
      </dgm:t>
    </dgm:pt>
    <dgm:pt modelId="{6BA9FB79-D8AC-0F49-9B3B-5377FD943D1C}">
      <dgm:prSet phldrT="[Text]"/>
      <dgm:spPr/>
      <dgm:t>
        <a:bodyPr/>
        <a:lstStyle/>
        <a:p>
          <a:r>
            <a:rPr lang="en-GB" dirty="0"/>
            <a:t>Volunteer</a:t>
          </a:r>
        </a:p>
      </dgm:t>
    </dgm:pt>
    <dgm:pt modelId="{217F80D2-6A31-2B44-9C76-CF9C63B44A68}" type="parTrans" cxnId="{1425C9BB-4CE0-EE4F-9C50-42E7AD477EA5}">
      <dgm:prSet/>
      <dgm:spPr/>
      <dgm:t>
        <a:bodyPr/>
        <a:lstStyle/>
        <a:p>
          <a:endParaRPr lang="en-GB"/>
        </a:p>
      </dgm:t>
    </dgm:pt>
    <dgm:pt modelId="{BCE0879E-BAD1-F746-88A7-629BC3FC80D5}" type="sibTrans" cxnId="{1425C9BB-4CE0-EE4F-9C50-42E7AD477EA5}">
      <dgm:prSet/>
      <dgm:spPr/>
      <dgm:t>
        <a:bodyPr/>
        <a:lstStyle/>
        <a:p>
          <a:endParaRPr lang="en-GB"/>
        </a:p>
      </dgm:t>
    </dgm:pt>
    <dgm:pt modelId="{965DFDAF-A607-414B-AA99-D229B9025285}" type="pres">
      <dgm:prSet presAssocID="{969BFDA2-7CF9-954D-8B9F-A0F46D19817C}" presName="arrowDiagram" presStyleCnt="0">
        <dgm:presLayoutVars>
          <dgm:chMax val="5"/>
          <dgm:dir/>
          <dgm:resizeHandles val="exact"/>
        </dgm:presLayoutVars>
      </dgm:prSet>
      <dgm:spPr/>
    </dgm:pt>
    <dgm:pt modelId="{29FDE1EF-F764-994C-963B-EB4836BF95A7}" type="pres">
      <dgm:prSet presAssocID="{969BFDA2-7CF9-954D-8B9F-A0F46D19817C}" presName="arrow" presStyleLbl="bgShp" presStyleIdx="0" presStyleCnt="1"/>
      <dgm:spPr/>
    </dgm:pt>
    <dgm:pt modelId="{11DB90D5-0735-0E4A-96BD-A347CD1177F0}" type="pres">
      <dgm:prSet presAssocID="{969BFDA2-7CF9-954D-8B9F-A0F46D19817C}" presName="arrowDiagram5" presStyleCnt="0"/>
      <dgm:spPr/>
    </dgm:pt>
    <dgm:pt modelId="{6C1F66CF-0BF1-C64A-9A31-8A1493512C92}" type="pres">
      <dgm:prSet presAssocID="{53157396-50CF-1344-B309-B9613F54F562}" presName="bullet5a" presStyleLbl="node1" presStyleIdx="0" presStyleCnt="5"/>
      <dgm:spPr/>
    </dgm:pt>
    <dgm:pt modelId="{6E2DC88E-F013-DA4F-BCA5-13550479F96D}" type="pres">
      <dgm:prSet presAssocID="{53157396-50CF-1344-B309-B9613F54F562}" presName="textBox5a" presStyleLbl="revTx" presStyleIdx="0" presStyleCnt="5">
        <dgm:presLayoutVars>
          <dgm:bulletEnabled val="1"/>
        </dgm:presLayoutVars>
      </dgm:prSet>
      <dgm:spPr/>
    </dgm:pt>
    <dgm:pt modelId="{50B8004A-3A12-9643-9437-ABD9FF2F7A84}" type="pres">
      <dgm:prSet presAssocID="{63888158-919E-FC4D-883C-F3896B780DC6}" presName="bullet5b" presStyleLbl="node1" presStyleIdx="1" presStyleCnt="5"/>
      <dgm:spPr/>
    </dgm:pt>
    <dgm:pt modelId="{1E2F9D07-8136-2E4D-8D59-B162FC716074}" type="pres">
      <dgm:prSet presAssocID="{63888158-919E-FC4D-883C-F3896B780DC6}" presName="textBox5b" presStyleLbl="revTx" presStyleIdx="1" presStyleCnt="5">
        <dgm:presLayoutVars>
          <dgm:bulletEnabled val="1"/>
        </dgm:presLayoutVars>
      </dgm:prSet>
      <dgm:spPr/>
    </dgm:pt>
    <dgm:pt modelId="{A8C468FF-AE7C-1648-BDE0-2EA37AFEFFD9}" type="pres">
      <dgm:prSet presAssocID="{416D3C4B-F9D7-A546-84A9-7C7D75829125}" presName="bullet5c" presStyleLbl="node1" presStyleIdx="2" presStyleCnt="5"/>
      <dgm:spPr/>
    </dgm:pt>
    <dgm:pt modelId="{09E799BF-BE21-354E-8724-3852A1094144}" type="pres">
      <dgm:prSet presAssocID="{416D3C4B-F9D7-A546-84A9-7C7D75829125}" presName="textBox5c" presStyleLbl="revTx" presStyleIdx="2" presStyleCnt="5">
        <dgm:presLayoutVars>
          <dgm:bulletEnabled val="1"/>
        </dgm:presLayoutVars>
      </dgm:prSet>
      <dgm:spPr/>
    </dgm:pt>
    <dgm:pt modelId="{136A63F9-DB30-F74F-ADDC-0086233B4942}" type="pres">
      <dgm:prSet presAssocID="{B0672555-836F-2F42-B441-ABF48733D9E3}" presName="bullet5d" presStyleLbl="node1" presStyleIdx="3" presStyleCnt="5"/>
      <dgm:spPr/>
    </dgm:pt>
    <dgm:pt modelId="{2C64D211-C0EA-2D42-94E9-82F9B39D861D}" type="pres">
      <dgm:prSet presAssocID="{B0672555-836F-2F42-B441-ABF48733D9E3}" presName="textBox5d" presStyleLbl="revTx" presStyleIdx="3" presStyleCnt="5">
        <dgm:presLayoutVars>
          <dgm:bulletEnabled val="1"/>
        </dgm:presLayoutVars>
      </dgm:prSet>
      <dgm:spPr/>
    </dgm:pt>
    <dgm:pt modelId="{60B38EAC-BBB8-B84C-B914-9A641904E1E3}" type="pres">
      <dgm:prSet presAssocID="{6BA9FB79-D8AC-0F49-9B3B-5377FD943D1C}" presName="bullet5e" presStyleLbl="node1" presStyleIdx="4" presStyleCnt="5"/>
      <dgm:spPr/>
    </dgm:pt>
    <dgm:pt modelId="{BC2BBA21-DBD4-4246-9A47-7234DFCA195C}" type="pres">
      <dgm:prSet presAssocID="{6BA9FB79-D8AC-0F49-9B3B-5377FD943D1C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4A06119-F89D-0C4B-B71A-94C1A985FCC3}" type="presOf" srcId="{6BA9FB79-D8AC-0F49-9B3B-5377FD943D1C}" destId="{BC2BBA21-DBD4-4246-9A47-7234DFCA195C}" srcOrd="0" destOrd="0" presId="urn:microsoft.com/office/officeart/2005/8/layout/arrow2"/>
    <dgm:cxn modelId="{1571701A-4D8A-314E-83B8-21B8B1F031A4}" srcId="{969BFDA2-7CF9-954D-8B9F-A0F46D19817C}" destId="{416D3C4B-F9D7-A546-84A9-7C7D75829125}" srcOrd="2" destOrd="0" parTransId="{2FA6CFCF-12F2-B743-9EED-DB33D3CFEE0A}" sibTransId="{C8F0A0F9-9A7D-214D-BAEB-F109F39F837C}"/>
    <dgm:cxn modelId="{94D34B51-D4E0-9643-A405-BB7A481FD63E}" type="presOf" srcId="{63888158-919E-FC4D-883C-F3896B780DC6}" destId="{1E2F9D07-8136-2E4D-8D59-B162FC716074}" srcOrd="0" destOrd="0" presId="urn:microsoft.com/office/officeart/2005/8/layout/arrow2"/>
    <dgm:cxn modelId="{DEDC6751-84B0-2444-9ABC-369BF3E18108}" type="presOf" srcId="{969BFDA2-7CF9-954D-8B9F-A0F46D19817C}" destId="{965DFDAF-A607-414B-AA99-D229B9025285}" srcOrd="0" destOrd="0" presId="urn:microsoft.com/office/officeart/2005/8/layout/arrow2"/>
    <dgm:cxn modelId="{5BD75756-6DB7-1F4C-B10C-ED006C5BAA53}" srcId="{969BFDA2-7CF9-954D-8B9F-A0F46D19817C}" destId="{63888158-919E-FC4D-883C-F3896B780DC6}" srcOrd="1" destOrd="0" parTransId="{E07BE132-D1E8-A747-8D78-4A9AFC303A95}" sibTransId="{1009A93A-033C-6545-ADB7-5FFB11F292E7}"/>
    <dgm:cxn modelId="{8552A45D-F802-A745-AFE4-C9C1E0C241DE}" srcId="{969BFDA2-7CF9-954D-8B9F-A0F46D19817C}" destId="{B0672555-836F-2F42-B441-ABF48733D9E3}" srcOrd="3" destOrd="0" parTransId="{AC494133-0DC5-BA4D-80CC-F300C471AE85}" sibTransId="{CC914AC8-CE94-CC4E-842F-386BF811A93A}"/>
    <dgm:cxn modelId="{7B1FD16D-FBC2-274C-A3BE-41ED3887FC61}" type="presOf" srcId="{B0672555-836F-2F42-B441-ABF48733D9E3}" destId="{2C64D211-C0EA-2D42-94E9-82F9B39D861D}" srcOrd="0" destOrd="0" presId="urn:microsoft.com/office/officeart/2005/8/layout/arrow2"/>
    <dgm:cxn modelId="{1425C9BB-4CE0-EE4F-9C50-42E7AD477EA5}" srcId="{969BFDA2-7CF9-954D-8B9F-A0F46D19817C}" destId="{6BA9FB79-D8AC-0F49-9B3B-5377FD943D1C}" srcOrd="4" destOrd="0" parTransId="{217F80D2-6A31-2B44-9C76-CF9C63B44A68}" sibTransId="{BCE0879E-BAD1-F746-88A7-629BC3FC80D5}"/>
    <dgm:cxn modelId="{66E374CA-295F-1440-8D30-7B6E5BD40CD8}" srcId="{969BFDA2-7CF9-954D-8B9F-A0F46D19817C}" destId="{53157396-50CF-1344-B309-B9613F54F562}" srcOrd="0" destOrd="0" parTransId="{FC836776-5AA2-0E4F-A9C1-8693F2469862}" sibTransId="{C78E1C77-745D-7449-ABD4-9305533B8867}"/>
    <dgm:cxn modelId="{03F654E1-2ACE-2F4E-8DFB-327B2B4731F4}" type="presOf" srcId="{53157396-50CF-1344-B309-B9613F54F562}" destId="{6E2DC88E-F013-DA4F-BCA5-13550479F96D}" srcOrd="0" destOrd="0" presId="urn:microsoft.com/office/officeart/2005/8/layout/arrow2"/>
    <dgm:cxn modelId="{B9BA4EFA-588C-BA4E-A88F-531567388119}" type="presOf" srcId="{416D3C4B-F9D7-A546-84A9-7C7D75829125}" destId="{09E799BF-BE21-354E-8724-3852A1094144}" srcOrd="0" destOrd="0" presId="urn:microsoft.com/office/officeart/2005/8/layout/arrow2"/>
    <dgm:cxn modelId="{C03DD429-3FC8-244F-8EC1-0E3D839111EE}" type="presParOf" srcId="{965DFDAF-A607-414B-AA99-D229B9025285}" destId="{29FDE1EF-F764-994C-963B-EB4836BF95A7}" srcOrd="0" destOrd="0" presId="urn:microsoft.com/office/officeart/2005/8/layout/arrow2"/>
    <dgm:cxn modelId="{8D86ED8E-000F-F347-9B31-416A8112718C}" type="presParOf" srcId="{965DFDAF-A607-414B-AA99-D229B9025285}" destId="{11DB90D5-0735-0E4A-96BD-A347CD1177F0}" srcOrd="1" destOrd="0" presId="urn:microsoft.com/office/officeart/2005/8/layout/arrow2"/>
    <dgm:cxn modelId="{F8732C15-A79C-3049-92C0-313454FEC8B1}" type="presParOf" srcId="{11DB90D5-0735-0E4A-96BD-A347CD1177F0}" destId="{6C1F66CF-0BF1-C64A-9A31-8A1493512C92}" srcOrd="0" destOrd="0" presId="urn:microsoft.com/office/officeart/2005/8/layout/arrow2"/>
    <dgm:cxn modelId="{73CEA3F4-B3F2-5048-82A4-463C5858869A}" type="presParOf" srcId="{11DB90D5-0735-0E4A-96BD-A347CD1177F0}" destId="{6E2DC88E-F013-DA4F-BCA5-13550479F96D}" srcOrd="1" destOrd="0" presId="urn:microsoft.com/office/officeart/2005/8/layout/arrow2"/>
    <dgm:cxn modelId="{5EE3648A-8B16-5047-A910-BA2719061C7A}" type="presParOf" srcId="{11DB90D5-0735-0E4A-96BD-A347CD1177F0}" destId="{50B8004A-3A12-9643-9437-ABD9FF2F7A84}" srcOrd="2" destOrd="0" presId="urn:microsoft.com/office/officeart/2005/8/layout/arrow2"/>
    <dgm:cxn modelId="{35F0CAF1-3C5A-4D4E-B436-03779B055C4B}" type="presParOf" srcId="{11DB90D5-0735-0E4A-96BD-A347CD1177F0}" destId="{1E2F9D07-8136-2E4D-8D59-B162FC716074}" srcOrd="3" destOrd="0" presId="urn:microsoft.com/office/officeart/2005/8/layout/arrow2"/>
    <dgm:cxn modelId="{0D67F0B1-302C-9345-9860-A7D4128EAA11}" type="presParOf" srcId="{11DB90D5-0735-0E4A-96BD-A347CD1177F0}" destId="{A8C468FF-AE7C-1648-BDE0-2EA37AFEFFD9}" srcOrd="4" destOrd="0" presId="urn:microsoft.com/office/officeart/2005/8/layout/arrow2"/>
    <dgm:cxn modelId="{C6A15AE2-D6E0-1F4B-94BF-0A12469E74EE}" type="presParOf" srcId="{11DB90D5-0735-0E4A-96BD-A347CD1177F0}" destId="{09E799BF-BE21-354E-8724-3852A1094144}" srcOrd="5" destOrd="0" presId="urn:microsoft.com/office/officeart/2005/8/layout/arrow2"/>
    <dgm:cxn modelId="{0AA5232D-6946-FC4F-BB4C-2FC9DC52136A}" type="presParOf" srcId="{11DB90D5-0735-0E4A-96BD-A347CD1177F0}" destId="{136A63F9-DB30-F74F-ADDC-0086233B4942}" srcOrd="6" destOrd="0" presId="urn:microsoft.com/office/officeart/2005/8/layout/arrow2"/>
    <dgm:cxn modelId="{9309F18B-A7AD-B24A-BBD6-01A252963E94}" type="presParOf" srcId="{11DB90D5-0735-0E4A-96BD-A347CD1177F0}" destId="{2C64D211-C0EA-2D42-94E9-82F9B39D861D}" srcOrd="7" destOrd="0" presId="urn:microsoft.com/office/officeart/2005/8/layout/arrow2"/>
    <dgm:cxn modelId="{EF91A5F3-F1A5-E247-AF2E-B8EC07019744}" type="presParOf" srcId="{11DB90D5-0735-0E4A-96BD-A347CD1177F0}" destId="{60B38EAC-BBB8-B84C-B914-9A641904E1E3}" srcOrd="8" destOrd="0" presId="urn:microsoft.com/office/officeart/2005/8/layout/arrow2"/>
    <dgm:cxn modelId="{B9A7FC51-0DC2-0B46-BF17-8E11A63655C6}" type="presParOf" srcId="{11DB90D5-0735-0E4A-96BD-A347CD1177F0}" destId="{BC2BBA21-DBD4-4246-9A47-7234DFCA195C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9F5F8-DA2D-6841-BF63-E72E9DC065A8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8FFA666-0BFD-5B45-8AC0-2A8EB1EEA08C}">
      <dgm:prSet phldrT="[Text]"/>
      <dgm:spPr/>
      <dgm:t>
        <a:bodyPr/>
        <a:lstStyle/>
        <a:p>
          <a:r>
            <a:rPr lang="en-GB" dirty="0"/>
            <a:t>What</a:t>
          </a:r>
        </a:p>
      </dgm:t>
    </dgm:pt>
    <dgm:pt modelId="{78DC9198-C833-8246-AD29-FD1EB09C8993}" type="parTrans" cxnId="{9FFD30FF-3DE8-0947-B9C2-B3DCBCFD6AC2}">
      <dgm:prSet/>
      <dgm:spPr/>
      <dgm:t>
        <a:bodyPr/>
        <a:lstStyle/>
        <a:p>
          <a:endParaRPr lang="en-GB"/>
        </a:p>
      </dgm:t>
    </dgm:pt>
    <dgm:pt modelId="{4851B59D-DF67-7949-93C4-33A87FF40E8A}" type="sibTrans" cxnId="{9FFD30FF-3DE8-0947-B9C2-B3DCBCFD6AC2}">
      <dgm:prSet/>
      <dgm:spPr/>
      <dgm:t>
        <a:bodyPr/>
        <a:lstStyle/>
        <a:p>
          <a:endParaRPr lang="en-GB"/>
        </a:p>
      </dgm:t>
    </dgm:pt>
    <dgm:pt modelId="{A9BBAAC7-3DBF-4A41-99CE-EB4A13680771}">
      <dgm:prSet phldrT="[Text]"/>
      <dgm:spPr/>
      <dgm:t>
        <a:bodyPr/>
        <a:lstStyle/>
        <a:p>
          <a:r>
            <a:rPr lang="en-GB" dirty="0"/>
            <a:t>How</a:t>
          </a:r>
        </a:p>
      </dgm:t>
    </dgm:pt>
    <dgm:pt modelId="{587B6349-012B-1F4C-84B3-7FD58A47D3C5}" type="parTrans" cxnId="{DF4B2249-3608-EB47-928E-2625BD41DAEC}">
      <dgm:prSet/>
      <dgm:spPr/>
      <dgm:t>
        <a:bodyPr/>
        <a:lstStyle/>
        <a:p>
          <a:endParaRPr lang="en-GB"/>
        </a:p>
      </dgm:t>
    </dgm:pt>
    <dgm:pt modelId="{E92E572F-EE78-404F-8E00-B4A9186F5905}" type="sibTrans" cxnId="{DF4B2249-3608-EB47-928E-2625BD41DAEC}">
      <dgm:prSet/>
      <dgm:spPr/>
      <dgm:t>
        <a:bodyPr/>
        <a:lstStyle/>
        <a:p>
          <a:endParaRPr lang="en-GB"/>
        </a:p>
      </dgm:t>
    </dgm:pt>
    <dgm:pt modelId="{CA35B5F3-49D2-9046-B248-42DDA2D81C59}">
      <dgm:prSet phldrT="[Text]"/>
      <dgm:spPr/>
      <dgm:t>
        <a:bodyPr/>
        <a:lstStyle/>
        <a:p>
          <a:r>
            <a:rPr lang="en-GB" dirty="0"/>
            <a:t>Why</a:t>
          </a:r>
        </a:p>
      </dgm:t>
    </dgm:pt>
    <dgm:pt modelId="{DEAB6BEE-01E8-5B42-B229-D104E2116374}" type="parTrans" cxnId="{C43910BD-0F8C-0042-92DD-41ADE8A9C11F}">
      <dgm:prSet/>
      <dgm:spPr/>
      <dgm:t>
        <a:bodyPr/>
        <a:lstStyle/>
        <a:p>
          <a:endParaRPr lang="en-GB"/>
        </a:p>
      </dgm:t>
    </dgm:pt>
    <dgm:pt modelId="{C25D0C74-A321-E248-88DA-0717F1BF24B8}" type="sibTrans" cxnId="{C43910BD-0F8C-0042-92DD-41ADE8A9C11F}">
      <dgm:prSet/>
      <dgm:spPr/>
      <dgm:t>
        <a:bodyPr/>
        <a:lstStyle/>
        <a:p>
          <a:endParaRPr lang="en-GB"/>
        </a:p>
      </dgm:t>
    </dgm:pt>
    <dgm:pt modelId="{F46599F3-E885-3645-8A13-9D36A577542E}" type="pres">
      <dgm:prSet presAssocID="{C119F5F8-DA2D-6841-BF63-E72E9DC065A8}" presName="Name0" presStyleCnt="0">
        <dgm:presLayoutVars>
          <dgm:chMax val="7"/>
          <dgm:resizeHandles val="exact"/>
        </dgm:presLayoutVars>
      </dgm:prSet>
      <dgm:spPr/>
    </dgm:pt>
    <dgm:pt modelId="{896E14E9-4B29-7A48-8E83-10AE141511F6}" type="pres">
      <dgm:prSet presAssocID="{C119F5F8-DA2D-6841-BF63-E72E9DC065A8}" presName="comp1" presStyleCnt="0"/>
      <dgm:spPr/>
    </dgm:pt>
    <dgm:pt modelId="{364FD2C6-28B0-CE42-BA68-E847D59E6FEC}" type="pres">
      <dgm:prSet presAssocID="{C119F5F8-DA2D-6841-BF63-E72E9DC065A8}" presName="circle1" presStyleLbl="node1" presStyleIdx="0" presStyleCnt="3"/>
      <dgm:spPr/>
    </dgm:pt>
    <dgm:pt modelId="{803239A4-1627-0D42-9F97-5BEC38E34587}" type="pres">
      <dgm:prSet presAssocID="{C119F5F8-DA2D-6841-BF63-E72E9DC065A8}" presName="c1text" presStyleLbl="node1" presStyleIdx="0" presStyleCnt="3">
        <dgm:presLayoutVars>
          <dgm:bulletEnabled val="1"/>
        </dgm:presLayoutVars>
      </dgm:prSet>
      <dgm:spPr/>
    </dgm:pt>
    <dgm:pt modelId="{204F6A6D-1696-1049-BCAE-E375A6667DE7}" type="pres">
      <dgm:prSet presAssocID="{C119F5F8-DA2D-6841-BF63-E72E9DC065A8}" presName="comp2" presStyleCnt="0"/>
      <dgm:spPr/>
    </dgm:pt>
    <dgm:pt modelId="{7857F03D-7B47-9C41-9F5C-B48950F124FD}" type="pres">
      <dgm:prSet presAssocID="{C119F5F8-DA2D-6841-BF63-E72E9DC065A8}" presName="circle2" presStyleLbl="node1" presStyleIdx="1" presStyleCnt="3"/>
      <dgm:spPr/>
    </dgm:pt>
    <dgm:pt modelId="{37F81000-593A-9441-9E19-DCEE9207A607}" type="pres">
      <dgm:prSet presAssocID="{C119F5F8-DA2D-6841-BF63-E72E9DC065A8}" presName="c2text" presStyleLbl="node1" presStyleIdx="1" presStyleCnt="3">
        <dgm:presLayoutVars>
          <dgm:bulletEnabled val="1"/>
        </dgm:presLayoutVars>
      </dgm:prSet>
      <dgm:spPr/>
    </dgm:pt>
    <dgm:pt modelId="{6B2DC0CC-57FA-9146-9EE7-FCEC9ED332FC}" type="pres">
      <dgm:prSet presAssocID="{C119F5F8-DA2D-6841-BF63-E72E9DC065A8}" presName="comp3" presStyleCnt="0"/>
      <dgm:spPr/>
    </dgm:pt>
    <dgm:pt modelId="{884BBF6F-C363-0F4E-8475-48D305CB218D}" type="pres">
      <dgm:prSet presAssocID="{C119F5F8-DA2D-6841-BF63-E72E9DC065A8}" presName="circle3" presStyleLbl="node1" presStyleIdx="2" presStyleCnt="3"/>
      <dgm:spPr/>
    </dgm:pt>
    <dgm:pt modelId="{8462AAEB-1632-E84C-BF64-3A39B0EDDE7C}" type="pres">
      <dgm:prSet presAssocID="{C119F5F8-DA2D-6841-BF63-E72E9DC065A8}" presName="c3text" presStyleLbl="node1" presStyleIdx="2" presStyleCnt="3">
        <dgm:presLayoutVars>
          <dgm:bulletEnabled val="1"/>
        </dgm:presLayoutVars>
      </dgm:prSet>
      <dgm:spPr/>
    </dgm:pt>
  </dgm:ptLst>
  <dgm:cxnLst>
    <dgm:cxn modelId="{9FC7B222-2508-904F-917C-11F634FD6D5C}" type="presOf" srcId="{B8FFA666-0BFD-5B45-8AC0-2A8EB1EEA08C}" destId="{364FD2C6-28B0-CE42-BA68-E847D59E6FEC}" srcOrd="0" destOrd="0" presId="urn:microsoft.com/office/officeart/2005/8/layout/venn2"/>
    <dgm:cxn modelId="{72A11231-2541-DB49-B273-4C4DADEE4117}" type="presOf" srcId="{A9BBAAC7-3DBF-4A41-99CE-EB4A13680771}" destId="{7857F03D-7B47-9C41-9F5C-B48950F124FD}" srcOrd="0" destOrd="0" presId="urn:microsoft.com/office/officeart/2005/8/layout/venn2"/>
    <dgm:cxn modelId="{6C766840-B1A7-BF41-9A4D-725CD0A8311B}" type="presOf" srcId="{B8FFA666-0BFD-5B45-8AC0-2A8EB1EEA08C}" destId="{803239A4-1627-0D42-9F97-5BEC38E34587}" srcOrd="1" destOrd="0" presId="urn:microsoft.com/office/officeart/2005/8/layout/venn2"/>
    <dgm:cxn modelId="{DF4B2249-3608-EB47-928E-2625BD41DAEC}" srcId="{C119F5F8-DA2D-6841-BF63-E72E9DC065A8}" destId="{A9BBAAC7-3DBF-4A41-99CE-EB4A13680771}" srcOrd="1" destOrd="0" parTransId="{587B6349-012B-1F4C-84B3-7FD58A47D3C5}" sibTransId="{E92E572F-EE78-404F-8E00-B4A9186F5905}"/>
    <dgm:cxn modelId="{65E66292-FADE-6545-8D9F-C6A53A432E55}" type="presOf" srcId="{C119F5F8-DA2D-6841-BF63-E72E9DC065A8}" destId="{F46599F3-E885-3645-8A13-9D36A577542E}" srcOrd="0" destOrd="0" presId="urn:microsoft.com/office/officeart/2005/8/layout/venn2"/>
    <dgm:cxn modelId="{FDC10198-77D4-9A44-80AD-6ACB01D5CF61}" type="presOf" srcId="{A9BBAAC7-3DBF-4A41-99CE-EB4A13680771}" destId="{37F81000-593A-9441-9E19-DCEE9207A607}" srcOrd="1" destOrd="0" presId="urn:microsoft.com/office/officeart/2005/8/layout/venn2"/>
    <dgm:cxn modelId="{C43910BD-0F8C-0042-92DD-41ADE8A9C11F}" srcId="{C119F5F8-DA2D-6841-BF63-E72E9DC065A8}" destId="{CA35B5F3-49D2-9046-B248-42DDA2D81C59}" srcOrd="2" destOrd="0" parTransId="{DEAB6BEE-01E8-5B42-B229-D104E2116374}" sibTransId="{C25D0C74-A321-E248-88DA-0717F1BF24B8}"/>
    <dgm:cxn modelId="{5133E3C9-E490-B94A-9E45-E147A2E893D6}" type="presOf" srcId="{CA35B5F3-49D2-9046-B248-42DDA2D81C59}" destId="{8462AAEB-1632-E84C-BF64-3A39B0EDDE7C}" srcOrd="1" destOrd="0" presId="urn:microsoft.com/office/officeart/2005/8/layout/venn2"/>
    <dgm:cxn modelId="{C5D31DDF-F3FB-2A44-A4F0-B1EDCBFE0C6E}" type="presOf" srcId="{CA35B5F3-49D2-9046-B248-42DDA2D81C59}" destId="{884BBF6F-C363-0F4E-8475-48D305CB218D}" srcOrd="0" destOrd="0" presId="urn:microsoft.com/office/officeart/2005/8/layout/venn2"/>
    <dgm:cxn modelId="{9FFD30FF-3DE8-0947-B9C2-B3DCBCFD6AC2}" srcId="{C119F5F8-DA2D-6841-BF63-E72E9DC065A8}" destId="{B8FFA666-0BFD-5B45-8AC0-2A8EB1EEA08C}" srcOrd="0" destOrd="0" parTransId="{78DC9198-C833-8246-AD29-FD1EB09C8993}" sibTransId="{4851B59D-DF67-7949-93C4-33A87FF40E8A}"/>
    <dgm:cxn modelId="{09299EBC-622B-D64D-8113-31AD8C7781E0}" type="presParOf" srcId="{F46599F3-E885-3645-8A13-9D36A577542E}" destId="{896E14E9-4B29-7A48-8E83-10AE141511F6}" srcOrd="0" destOrd="0" presId="urn:microsoft.com/office/officeart/2005/8/layout/venn2"/>
    <dgm:cxn modelId="{0A600810-C8B9-F74A-A5CC-4A759421162C}" type="presParOf" srcId="{896E14E9-4B29-7A48-8E83-10AE141511F6}" destId="{364FD2C6-28B0-CE42-BA68-E847D59E6FEC}" srcOrd="0" destOrd="0" presId="urn:microsoft.com/office/officeart/2005/8/layout/venn2"/>
    <dgm:cxn modelId="{EE398441-2B8B-6146-9FD7-D4E07845F6DF}" type="presParOf" srcId="{896E14E9-4B29-7A48-8E83-10AE141511F6}" destId="{803239A4-1627-0D42-9F97-5BEC38E34587}" srcOrd="1" destOrd="0" presId="urn:microsoft.com/office/officeart/2005/8/layout/venn2"/>
    <dgm:cxn modelId="{F896D516-948E-404E-9CA8-FA4796EC1575}" type="presParOf" srcId="{F46599F3-E885-3645-8A13-9D36A577542E}" destId="{204F6A6D-1696-1049-BCAE-E375A6667DE7}" srcOrd="1" destOrd="0" presId="urn:microsoft.com/office/officeart/2005/8/layout/venn2"/>
    <dgm:cxn modelId="{A057C3D3-7FD9-4B49-B867-18FD8F5C7254}" type="presParOf" srcId="{204F6A6D-1696-1049-BCAE-E375A6667DE7}" destId="{7857F03D-7B47-9C41-9F5C-B48950F124FD}" srcOrd="0" destOrd="0" presId="urn:microsoft.com/office/officeart/2005/8/layout/venn2"/>
    <dgm:cxn modelId="{705C11E6-9AB5-9142-87B7-9076D237C179}" type="presParOf" srcId="{204F6A6D-1696-1049-BCAE-E375A6667DE7}" destId="{37F81000-593A-9441-9E19-DCEE9207A607}" srcOrd="1" destOrd="0" presId="urn:microsoft.com/office/officeart/2005/8/layout/venn2"/>
    <dgm:cxn modelId="{0890CB7D-7D50-B644-985E-C2F4801ABC55}" type="presParOf" srcId="{F46599F3-E885-3645-8A13-9D36A577542E}" destId="{6B2DC0CC-57FA-9146-9EE7-FCEC9ED332FC}" srcOrd="2" destOrd="0" presId="urn:microsoft.com/office/officeart/2005/8/layout/venn2"/>
    <dgm:cxn modelId="{D8E75B3C-02A0-3F4D-A0C6-B7800D487F9A}" type="presParOf" srcId="{6B2DC0CC-57FA-9146-9EE7-FCEC9ED332FC}" destId="{884BBF6F-C363-0F4E-8475-48D305CB218D}" srcOrd="0" destOrd="0" presId="urn:microsoft.com/office/officeart/2005/8/layout/venn2"/>
    <dgm:cxn modelId="{7473EA6E-5F61-0442-9299-8758E30BDC09}" type="presParOf" srcId="{6B2DC0CC-57FA-9146-9EE7-FCEC9ED332FC}" destId="{8462AAEB-1632-E84C-BF64-3A39B0EDDE7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5EA7B6-103A-BC4E-BABA-AE946EF538FB}" type="doc">
      <dgm:prSet loTypeId="urn:microsoft.com/office/officeart/2009/layout/CircleArrowProcess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EA22C345-CB4F-7E46-AEAB-6AB12319CB16}">
      <dgm:prSet phldrT="[Text]"/>
      <dgm:spPr/>
      <dgm:t>
        <a:bodyPr/>
        <a:lstStyle/>
        <a:p>
          <a:r>
            <a:rPr lang="en-GB" dirty="0"/>
            <a:t>Beginning</a:t>
          </a:r>
        </a:p>
      </dgm:t>
    </dgm:pt>
    <dgm:pt modelId="{AE46D190-E280-1C41-B521-6CA542CB547C}" type="parTrans" cxnId="{119F3E08-8D83-9644-BFF5-E49DE6FA65D8}">
      <dgm:prSet/>
      <dgm:spPr/>
      <dgm:t>
        <a:bodyPr/>
        <a:lstStyle/>
        <a:p>
          <a:endParaRPr lang="en-GB"/>
        </a:p>
      </dgm:t>
    </dgm:pt>
    <dgm:pt modelId="{51AB70EB-DDF4-6446-8AD7-68BAD8F0BBCC}" type="sibTrans" cxnId="{119F3E08-8D83-9644-BFF5-E49DE6FA65D8}">
      <dgm:prSet/>
      <dgm:spPr/>
      <dgm:t>
        <a:bodyPr/>
        <a:lstStyle/>
        <a:p>
          <a:endParaRPr lang="en-GB"/>
        </a:p>
      </dgm:t>
    </dgm:pt>
    <dgm:pt modelId="{A7614901-234F-2B46-B490-0B3BDC4A8AD3}">
      <dgm:prSet phldrT="[Text]"/>
      <dgm:spPr/>
      <dgm:t>
        <a:bodyPr/>
        <a:lstStyle/>
        <a:p>
          <a:r>
            <a:rPr lang="en-GB" dirty="0"/>
            <a:t>Story </a:t>
          </a:r>
        </a:p>
      </dgm:t>
    </dgm:pt>
    <dgm:pt modelId="{1FB52BF4-72B1-334F-945D-73527E464E6B}" type="parTrans" cxnId="{1A12809A-4832-9E48-840E-824776864190}">
      <dgm:prSet/>
      <dgm:spPr/>
      <dgm:t>
        <a:bodyPr/>
        <a:lstStyle/>
        <a:p>
          <a:endParaRPr lang="en-GB"/>
        </a:p>
      </dgm:t>
    </dgm:pt>
    <dgm:pt modelId="{101B62B5-C32D-7640-9645-F8DE856FF7E3}" type="sibTrans" cxnId="{1A12809A-4832-9E48-840E-824776864190}">
      <dgm:prSet/>
      <dgm:spPr/>
      <dgm:t>
        <a:bodyPr/>
        <a:lstStyle/>
        <a:p>
          <a:endParaRPr lang="en-GB"/>
        </a:p>
      </dgm:t>
    </dgm:pt>
    <dgm:pt modelId="{B090AB28-13EC-4A41-82F5-D1B9F0E20C35}">
      <dgm:prSet phldrT="[Text]"/>
      <dgm:spPr/>
      <dgm:t>
        <a:bodyPr/>
        <a:lstStyle/>
        <a:p>
          <a:r>
            <a:rPr lang="en-GB" dirty="0"/>
            <a:t>Conclusion</a:t>
          </a:r>
        </a:p>
      </dgm:t>
    </dgm:pt>
    <dgm:pt modelId="{FD50A0C7-0E4E-1745-9145-552159B6870E}" type="parTrans" cxnId="{52C5C541-5851-6D4A-B01F-C6F85C200C13}">
      <dgm:prSet/>
      <dgm:spPr/>
      <dgm:t>
        <a:bodyPr/>
        <a:lstStyle/>
        <a:p>
          <a:endParaRPr lang="en-GB"/>
        </a:p>
      </dgm:t>
    </dgm:pt>
    <dgm:pt modelId="{0DA0F577-AB11-7245-A6E3-650C1E303213}" type="sibTrans" cxnId="{52C5C541-5851-6D4A-B01F-C6F85C200C13}">
      <dgm:prSet/>
      <dgm:spPr/>
      <dgm:t>
        <a:bodyPr/>
        <a:lstStyle/>
        <a:p>
          <a:endParaRPr lang="en-GB"/>
        </a:p>
      </dgm:t>
    </dgm:pt>
    <dgm:pt modelId="{C436DE82-2E5F-C345-8326-D0AF20D5A86A}" type="pres">
      <dgm:prSet presAssocID="{B05EA7B6-103A-BC4E-BABA-AE946EF538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AD01D5B-5E31-7040-93E9-04EA1A77B702}" type="pres">
      <dgm:prSet presAssocID="{EA22C345-CB4F-7E46-AEAB-6AB12319CB16}" presName="Accent1" presStyleCnt="0"/>
      <dgm:spPr/>
    </dgm:pt>
    <dgm:pt modelId="{8AA8A639-330B-FC41-8B20-1DB274C9C269}" type="pres">
      <dgm:prSet presAssocID="{EA22C345-CB4F-7E46-AEAB-6AB12319CB16}" presName="Accent" presStyleLbl="node1" presStyleIdx="0" presStyleCnt="3"/>
      <dgm:spPr/>
    </dgm:pt>
    <dgm:pt modelId="{B5FD9C99-27B3-C74B-ADA1-1A5ABCFDC118}" type="pres">
      <dgm:prSet presAssocID="{EA22C345-CB4F-7E46-AEAB-6AB12319CB1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DA17AB3-2266-B045-9F7B-ECAF4AC9CF13}" type="pres">
      <dgm:prSet presAssocID="{A7614901-234F-2B46-B490-0B3BDC4A8AD3}" presName="Accent2" presStyleCnt="0"/>
      <dgm:spPr/>
    </dgm:pt>
    <dgm:pt modelId="{1D674D78-E8FC-F24B-9A44-06646CF68CE4}" type="pres">
      <dgm:prSet presAssocID="{A7614901-234F-2B46-B490-0B3BDC4A8AD3}" presName="Accent" presStyleLbl="node1" presStyleIdx="1" presStyleCnt="3"/>
      <dgm:spPr/>
    </dgm:pt>
    <dgm:pt modelId="{982E1550-CCE1-7B42-9255-44AB19110590}" type="pres">
      <dgm:prSet presAssocID="{A7614901-234F-2B46-B490-0B3BDC4A8AD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20325F7-A6C4-BC4D-98A7-A3EAEE685843}" type="pres">
      <dgm:prSet presAssocID="{B090AB28-13EC-4A41-82F5-D1B9F0E20C35}" presName="Accent3" presStyleCnt="0"/>
      <dgm:spPr/>
    </dgm:pt>
    <dgm:pt modelId="{4EE594C5-7C45-4346-9A3A-D638A636689C}" type="pres">
      <dgm:prSet presAssocID="{B090AB28-13EC-4A41-82F5-D1B9F0E20C35}" presName="Accent" presStyleLbl="node1" presStyleIdx="2" presStyleCnt="3"/>
      <dgm:spPr/>
    </dgm:pt>
    <dgm:pt modelId="{1A7EF865-13C8-3E4B-91E6-9C6FA7894450}" type="pres">
      <dgm:prSet presAssocID="{B090AB28-13EC-4A41-82F5-D1B9F0E20C3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19F3E08-8D83-9644-BFF5-E49DE6FA65D8}" srcId="{B05EA7B6-103A-BC4E-BABA-AE946EF538FB}" destId="{EA22C345-CB4F-7E46-AEAB-6AB12319CB16}" srcOrd="0" destOrd="0" parTransId="{AE46D190-E280-1C41-B521-6CA542CB547C}" sibTransId="{51AB70EB-DDF4-6446-8AD7-68BAD8F0BBCC}"/>
    <dgm:cxn modelId="{61ACE72D-9717-DF43-86BF-D5D3CC907391}" type="presOf" srcId="{EA22C345-CB4F-7E46-AEAB-6AB12319CB16}" destId="{B5FD9C99-27B3-C74B-ADA1-1A5ABCFDC118}" srcOrd="0" destOrd="0" presId="urn:microsoft.com/office/officeart/2009/layout/CircleArrowProcess"/>
    <dgm:cxn modelId="{52C5C541-5851-6D4A-B01F-C6F85C200C13}" srcId="{B05EA7B6-103A-BC4E-BABA-AE946EF538FB}" destId="{B090AB28-13EC-4A41-82F5-D1B9F0E20C35}" srcOrd="2" destOrd="0" parTransId="{FD50A0C7-0E4E-1745-9145-552159B6870E}" sibTransId="{0DA0F577-AB11-7245-A6E3-650C1E303213}"/>
    <dgm:cxn modelId="{8F98AB83-7F1A-A347-8231-AEA03B299F78}" type="presOf" srcId="{A7614901-234F-2B46-B490-0B3BDC4A8AD3}" destId="{982E1550-CCE1-7B42-9255-44AB19110590}" srcOrd="0" destOrd="0" presId="urn:microsoft.com/office/officeart/2009/layout/CircleArrowProcess"/>
    <dgm:cxn modelId="{11FCE498-9D1E-5944-BD44-F92CBB8DFE72}" type="presOf" srcId="{B05EA7B6-103A-BC4E-BABA-AE946EF538FB}" destId="{C436DE82-2E5F-C345-8326-D0AF20D5A86A}" srcOrd="0" destOrd="0" presId="urn:microsoft.com/office/officeart/2009/layout/CircleArrowProcess"/>
    <dgm:cxn modelId="{1A12809A-4832-9E48-840E-824776864190}" srcId="{B05EA7B6-103A-BC4E-BABA-AE946EF538FB}" destId="{A7614901-234F-2B46-B490-0B3BDC4A8AD3}" srcOrd="1" destOrd="0" parTransId="{1FB52BF4-72B1-334F-945D-73527E464E6B}" sibTransId="{101B62B5-C32D-7640-9645-F8DE856FF7E3}"/>
    <dgm:cxn modelId="{D7DF029F-BB4A-B842-8AFC-7136102FEB09}" type="presOf" srcId="{B090AB28-13EC-4A41-82F5-D1B9F0E20C35}" destId="{1A7EF865-13C8-3E4B-91E6-9C6FA7894450}" srcOrd="0" destOrd="0" presId="urn:microsoft.com/office/officeart/2009/layout/CircleArrowProcess"/>
    <dgm:cxn modelId="{D4FFBFC2-BB70-AC40-BB87-D7EB33952A91}" type="presParOf" srcId="{C436DE82-2E5F-C345-8326-D0AF20D5A86A}" destId="{7AD01D5B-5E31-7040-93E9-04EA1A77B702}" srcOrd="0" destOrd="0" presId="urn:microsoft.com/office/officeart/2009/layout/CircleArrowProcess"/>
    <dgm:cxn modelId="{686069FC-9B3A-4F4E-B3E7-AB9412E7829C}" type="presParOf" srcId="{7AD01D5B-5E31-7040-93E9-04EA1A77B702}" destId="{8AA8A639-330B-FC41-8B20-1DB274C9C269}" srcOrd="0" destOrd="0" presId="urn:microsoft.com/office/officeart/2009/layout/CircleArrowProcess"/>
    <dgm:cxn modelId="{975DF239-21C8-6048-82DE-B104116BB0B9}" type="presParOf" srcId="{C436DE82-2E5F-C345-8326-D0AF20D5A86A}" destId="{B5FD9C99-27B3-C74B-ADA1-1A5ABCFDC118}" srcOrd="1" destOrd="0" presId="urn:microsoft.com/office/officeart/2009/layout/CircleArrowProcess"/>
    <dgm:cxn modelId="{C3250510-3651-634D-BFF0-8A7EBEF030AD}" type="presParOf" srcId="{C436DE82-2E5F-C345-8326-D0AF20D5A86A}" destId="{FDA17AB3-2266-B045-9F7B-ECAF4AC9CF13}" srcOrd="2" destOrd="0" presId="urn:microsoft.com/office/officeart/2009/layout/CircleArrowProcess"/>
    <dgm:cxn modelId="{542AD214-173D-174C-B00B-F4DC30BAD765}" type="presParOf" srcId="{FDA17AB3-2266-B045-9F7B-ECAF4AC9CF13}" destId="{1D674D78-E8FC-F24B-9A44-06646CF68CE4}" srcOrd="0" destOrd="0" presId="urn:microsoft.com/office/officeart/2009/layout/CircleArrowProcess"/>
    <dgm:cxn modelId="{09117AAE-F30B-EA4A-87EC-5F3415A2C901}" type="presParOf" srcId="{C436DE82-2E5F-C345-8326-D0AF20D5A86A}" destId="{982E1550-CCE1-7B42-9255-44AB19110590}" srcOrd="3" destOrd="0" presId="urn:microsoft.com/office/officeart/2009/layout/CircleArrowProcess"/>
    <dgm:cxn modelId="{FE427C73-604B-0C48-9684-4F9C02930D79}" type="presParOf" srcId="{C436DE82-2E5F-C345-8326-D0AF20D5A86A}" destId="{020325F7-A6C4-BC4D-98A7-A3EAEE685843}" srcOrd="4" destOrd="0" presId="urn:microsoft.com/office/officeart/2009/layout/CircleArrowProcess"/>
    <dgm:cxn modelId="{F3C03A31-230E-A14D-8D80-FD54759645B7}" type="presParOf" srcId="{020325F7-A6C4-BC4D-98A7-A3EAEE685843}" destId="{4EE594C5-7C45-4346-9A3A-D638A636689C}" srcOrd="0" destOrd="0" presId="urn:microsoft.com/office/officeart/2009/layout/CircleArrowProcess"/>
    <dgm:cxn modelId="{790891D5-DFF6-5F4A-8F71-3FF44E776415}" type="presParOf" srcId="{C436DE82-2E5F-C345-8326-D0AF20D5A86A}" destId="{1A7EF865-13C8-3E4B-91E6-9C6FA789445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E1EF-F764-994C-963B-EB4836BF95A7}">
      <dsp:nvSpPr>
        <dsp:cNvPr id="0" name=""/>
        <dsp:cNvSpPr/>
      </dsp:nvSpPr>
      <dsp:spPr>
        <a:xfrm>
          <a:off x="720045" y="0"/>
          <a:ext cx="5432212" cy="339513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66CF-0BF1-C64A-9A31-8A1493512C92}">
      <dsp:nvSpPr>
        <dsp:cNvPr id="0" name=""/>
        <dsp:cNvSpPr/>
      </dsp:nvSpPr>
      <dsp:spPr>
        <a:xfrm>
          <a:off x="1255118" y="2524620"/>
          <a:ext cx="124940" cy="1249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DC88E-F013-DA4F-BCA5-13550479F96D}">
      <dsp:nvSpPr>
        <dsp:cNvPr id="0" name=""/>
        <dsp:cNvSpPr/>
      </dsp:nvSpPr>
      <dsp:spPr>
        <a:xfrm>
          <a:off x="1317588" y="2587091"/>
          <a:ext cx="711619" cy="80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4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Happy kid</a:t>
          </a:r>
          <a:endParaRPr lang="en-GB" sz="1500" kern="1200" dirty="0"/>
        </a:p>
      </dsp:txBody>
      <dsp:txXfrm>
        <a:off x="1317588" y="2587091"/>
        <a:ext cx="711619" cy="808041"/>
      </dsp:txXfrm>
    </dsp:sp>
    <dsp:sp modelId="{50B8004A-3A12-9643-9437-ABD9FF2F7A84}">
      <dsp:nvSpPr>
        <dsp:cNvPr id="0" name=""/>
        <dsp:cNvSpPr/>
      </dsp:nvSpPr>
      <dsp:spPr>
        <a:xfrm>
          <a:off x="1931428" y="1874792"/>
          <a:ext cx="195559" cy="195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F9D07-8136-2E4D-8D59-B162FC716074}">
      <dsp:nvSpPr>
        <dsp:cNvPr id="0" name=""/>
        <dsp:cNvSpPr/>
      </dsp:nvSpPr>
      <dsp:spPr>
        <a:xfrm>
          <a:off x="2029208" y="1972572"/>
          <a:ext cx="901747" cy="142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23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School Student</a:t>
          </a:r>
        </a:p>
      </dsp:txBody>
      <dsp:txXfrm>
        <a:off x="2029208" y="1972572"/>
        <a:ext cx="901747" cy="1422560"/>
      </dsp:txXfrm>
    </dsp:sp>
    <dsp:sp modelId="{A8C468FF-AE7C-1648-BDE0-2EA37AFEFFD9}">
      <dsp:nvSpPr>
        <dsp:cNvPr id="0" name=""/>
        <dsp:cNvSpPr/>
      </dsp:nvSpPr>
      <dsp:spPr>
        <a:xfrm>
          <a:off x="2800582" y="1356695"/>
          <a:ext cx="260746" cy="260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799BF-BE21-354E-8724-3852A1094144}">
      <dsp:nvSpPr>
        <dsp:cNvPr id="0" name=""/>
        <dsp:cNvSpPr/>
      </dsp:nvSpPr>
      <dsp:spPr>
        <a:xfrm>
          <a:off x="2930955" y="1487068"/>
          <a:ext cx="1048417" cy="190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64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College Teenager</a:t>
          </a:r>
        </a:p>
      </dsp:txBody>
      <dsp:txXfrm>
        <a:off x="2930955" y="1487068"/>
        <a:ext cx="1048417" cy="1908064"/>
      </dsp:txXfrm>
    </dsp:sp>
    <dsp:sp modelId="{136A63F9-DB30-F74F-ADDC-0086233B4942}">
      <dsp:nvSpPr>
        <dsp:cNvPr id="0" name=""/>
        <dsp:cNvSpPr/>
      </dsp:nvSpPr>
      <dsp:spPr>
        <a:xfrm>
          <a:off x="3810974" y="951995"/>
          <a:ext cx="336797" cy="336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D211-C0EA-2D42-94E9-82F9B39D861D}">
      <dsp:nvSpPr>
        <dsp:cNvPr id="0" name=""/>
        <dsp:cNvSpPr/>
      </dsp:nvSpPr>
      <dsp:spPr>
        <a:xfrm>
          <a:off x="3979372" y="1120393"/>
          <a:ext cx="1086442" cy="227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462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Working Professional</a:t>
          </a:r>
        </a:p>
      </dsp:txBody>
      <dsp:txXfrm>
        <a:off x="3979372" y="1120393"/>
        <a:ext cx="1086442" cy="2274739"/>
      </dsp:txXfrm>
    </dsp:sp>
    <dsp:sp modelId="{60B38EAC-BBB8-B84C-B914-9A641904E1E3}">
      <dsp:nvSpPr>
        <dsp:cNvPr id="0" name=""/>
        <dsp:cNvSpPr/>
      </dsp:nvSpPr>
      <dsp:spPr>
        <a:xfrm>
          <a:off x="4851242" y="681742"/>
          <a:ext cx="429144" cy="429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BBA21-DBD4-4246-9A47-7234DFCA195C}">
      <dsp:nvSpPr>
        <dsp:cNvPr id="0" name=""/>
        <dsp:cNvSpPr/>
      </dsp:nvSpPr>
      <dsp:spPr>
        <a:xfrm>
          <a:off x="5065815" y="896315"/>
          <a:ext cx="1086442" cy="2498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395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Volunteer</a:t>
          </a:r>
        </a:p>
      </dsp:txBody>
      <dsp:txXfrm>
        <a:off x="5065815" y="896315"/>
        <a:ext cx="1086442" cy="2498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FD2C6-28B0-CE42-BA68-E847D59E6FEC}">
      <dsp:nvSpPr>
        <dsp:cNvPr id="0" name=""/>
        <dsp:cNvSpPr/>
      </dsp:nvSpPr>
      <dsp:spPr>
        <a:xfrm>
          <a:off x="438006" y="0"/>
          <a:ext cx="3661463" cy="36614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What</a:t>
          </a:r>
        </a:p>
      </dsp:txBody>
      <dsp:txXfrm>
        <a:off x="1628897" y="183073"/>
        <a:ext cx="1279681" cy="549219"/>
      </dsp:txXfrm>
    </dsp:sp>
    <dsp:sp modelId="{7857F03D-7B47-9C41-9F5C-B48950F124FD}">
      <dsp:nvSpPr>
        <dsp:cNvPr id="0" name=""/>
        <dsp:cNvSpPr/>
      </dsp:nvSpPr>
      <dsp:spPr>
        <a:xfrm>
          <a:off x="895689" y="915365"/>
          <a:ext cx="2746097" cy="2746097"/>
        </a:xfrm>
        <a:prstGeom prst="ellipse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How</a:t>
          </a:r>
        </a:p>
      </dsp:txBody>
      <dsp:txXfrm>
        <a:off x="1628897" y="1086996"/>
        <a:ext cx="1279681" cy="514893"/>
      </dsp:txXfrm>
    </dsp:sp>
    <dsp:sp modelId="{884BBF6F-C363-0F4E-8475-48D305CB218D}">
      <dsp:nvSpPr>
        <dsp:cNvPr id="0" name=""/>
        <dsp:cNvSpPr/>
      </dsp:nvSpPr>
      <dsp:spPr>
        <a:xfrm>
          <a:off x="1353372" y="1830731"/>
          <a:ext cx="1830731" cy="1830731"/>
        </a:xfrm>
        <a:prstGeom prst="ellipse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Why</a:t>
          </a:r>
        </a:p>
      </dsp:txBody>
      <dsp:txXfrm>
        <a:off x="1621476" y="2288414"/>
        <a:ext cx="1294522" cy="915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8A639-330B-FC41-8B20-1DB274C9C269}">
      <dsp:nvSpPr>
        <dsp:cNvPr id="0" name=""/>
        <dsp:cNvSpPr/>
      </dsp:nvSpPr>
      <dsp:spPr>
        <a:xfrm>
          <a:off x="1481429" y="0"/>
          <a:ext cx="1748784" cy="17490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D9C99-27B3-C74B-ADA1-1A5ABCFDC118}">
      <dsp:nvSpPr>
        <dsp:cNvPr id="0" name=""/>
        <dsp:cNvSpPr/>
      </dsp:nvSpPr>
      <dsp:spPr>
        <a:xfrm>
          <a:off x="1867968" y="631460"/>
          <a:ext cx="971765" cy="48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Beginning</a:t>
          </a:r>
        </a:p>
      </dsp:txBody>
      <dsp:txXfrm>
        <a:off x="1867968" y="631460"/>
        <a:ext cx="971765" cy="485766"/>
      </dsp:txXfrm>
    </dsp:sp>
    <dsp:sp modelId="{1D674D78-E8FC-F24B-9A44-06646CF68CE4}">
      <dsp:nvSpPr>
        <dsp:cNvPr id="0" name=""/>
        <dsp:cNvSpPr/>
      </dsp:nvSpPr>
      <dsp:spPr>
        <a:xfrm>
          <a:off x="995711" y="1004959"/>
          <a:ext cx="1748784" cy="17490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E1550-CCE1-7B42-9255-44AB19110590}">
      <dsp:nvSpPr>
        <dsp:cNvPr id="0" name=""/>
        <dsp:cNvSpPr/>
      </dsp:nvSpPr>
      <dsp:spPr>
        <a:xfrm>
          <a:off x="1384220" y="1642232"/>
          <a:ext cx="971765" cy="48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Story </a:t>
          </a:r>
        </a:p>
      </dsp:txBody>
      <dsp:txXfrm>
        <a:off x="1384220" y="1642232"/>
        <a:ext cx="971765" cy="485766"/>
      </dsp:txXfrm>
    </dsp:sp>
    <dsp:sp modelId="{4EE594C5-7C45-4346-9A3A-D638A636689C}">
      <dsp:nvSpPr>
        <dsp:cNvPr id="0" name=""/>
        <dsp:cNvSpPr/>
      </dsp:nvSpPr>
      <dsp:spPr>
        <a:xfrm>
          <a:off x="1605897" y="2130179"/>
          <a:ext cx="1502476" cy="150307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EF865-13C8-3E4B-91E6-9C6FA7894450}">
      <dsp:nvSpPr>
        <dsp:cNvPr id="0" name=""/>
        <dsp:cNvSpPr/>
      </dsp:nvSpPr>
      <dsp:spPr>
        <a:xfrm>
          <a:off x="1870267" y="2654458"/>
          <a:ext cx="971765" cy="48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Conclusion</a:t>
          </a:r>
        </a:p>
      </dsp:txBody>
      <dsp:txXfrm>
        <a:off x="1870267" y="2654458"/>
        <a:ext cx="971765" cy="48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3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65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8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5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9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0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1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4C1CBC-0B30-194A-80C3-A782256368D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8416EF-377A-0C48-BEEC-BB3EEA1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08FC-AB22-B04E-A1FB-009A7FEE2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Storytelling in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2FC24-FF43-3F4B-940E-94E878BD5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Sharmili</a:t>
            </a:r>
            <a:r>
              <a:rPr lang="en-US" dirty="0"/>
              <a:t> Srinivasan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B5D02-AF80-C549-9706-56DF9BFDEBD5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53685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BB4E-77E9-9042-B5E4-EC8C3DD0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AF7345-CC85-8D46-B2D6-22FD8594D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25609"/>
              </p:ext>
            </p:extLst>
          </p:nvPr>
        </p:nvGraphicFramePr>
        <p:xfrm>
          <a:off x="2659848" y="2752078"/>
          <a:ext cx="6872303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FA801E-E456-D548-A7A5-EBF053F60D2A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37557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2177-2F5B-6941-B6C3-B64EE265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fondest childhood memory?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C7522-195E-8748-BD63-B79E699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9979">
            <a:off x="1974339" y="3249879"/>
            <a:ext cx="1658472" cy="15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C1657-E43F-2F4C-A94D-5B25B898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7955">
            <a:off x="5366735" y="3291234"/>
            <a:ext cx="1866900" cy="130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227D9-1EFA-154E-8F4D-9A8EFDA25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11331">
            <a:off x="8677246" y="3492332"/>
            <a:ext cx="1282700" cy="128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1C780-ADCE-7A4F-A48C-FCEC6DD0DAD5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36519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FCFF0F-2813-B746-81D4-66C15FC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Whom you know used stories to inspire you recently?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B4DBA-7EA5-AC46-9CDE-D9B8B01E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44" y="2902586"/>
            <a:ext cx="2494379" cy="2494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1D5BC-115A-DC46-899D-CF87002E83B6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25906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49C438-E8BD-A446-A6AC-D2DA2F81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How? Strategy-1</a:t>
            </a:r>
            <a:br>
              <a:rPr lang="en-US" dirty="0"/>
            </a:br>
            <a:r>
              <a:rPr lang="en-US" dirty="0"/>
              <a:t>Golden circle – Simon Sinek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7004AA0-3709-8C4D-A612-770615E85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750436"/>
              </p:ext>
            </p:extLst>
          </p:nvPr>
        </p:nvGraphicFramePr>
        <p:xfrm>
          <a:off x="3827262" y="2574524"/>
          <a:ext cx="4537476" cy="366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188173-EA7B-4B42-9EE5-1D135F9D7BF4}"/>
              </a:ext>
            </a:extLst>
          </p:cNvPr>
          <p:cNvCxnSpPr/>
          <p:nvPr/>
        </p:nvCxnSpPr>
        <p:spPr>
          <a:xfrm flipV="1">
            <a:off x="6353452" y="2769833"/>
            <a:ext cx="1814004" cy="229043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35E01266-958B-344F-A231-097944416B66}"/>
              </a:ext>
            </a:extLst>
          </p:cNvPr>
          <p:cNvSpPr/>
          <p:nvPr/>
        </p:nvSpPr>
        <p:spPr>
          <a:xfrm>
            <a:off x="9330339" y="2635558"/>
            <a:ext cx="1753832" cy="15868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you do in your </a:t>
            </a:r>
            <a:br>
              <a:rPr lang="en-US" dirty="0"/>
            </a:br>
            <a:r>
              <a:rPr lang="en-US" dirty="0"/>
              <a:t>free time?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913BD89C-FDCB-ED4F-B67B-C4669B446F28}"/>
              </a:ext>
            </a:extLst>
          </p:cNvPr>
          <p:cNvSpPr/>
          <p:nvPr/>
        </p:nvSpPr>
        <p:spPr>
          <a:xfrm>
            <a:off x="1514198" y="2985119"/>
            <a:ext cx="1951114" cy="15868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you are a honest person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11986D9-FDFF-E041-B195-CA09676F129B}"/>
              </a:ext>
            </a:extLst>
          </p:cNvPr>
          <p:cNvSpPr/>
          <p:nvPr/>
        </p:nvSpPr>
        <p:spPr>
          <a:xfrm>
            <a:off x="8167456" y="4545512"/>
            <a:ext cx="1442436" cy="14201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Why do you like coding?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8BB4573-AE36-FB4D-A903-05858E3B3B11}"/>
              </a:ext>
            </a:extLst>
          </p:cNvPr>
          <p:cNvSpPr/>
          <p:nvPr/>
        </p:nvSpPr>
        <p:spPr>
          <a:xfrm>
            <a:off x="2593483" y="4572002"/>
            <a:ext cx="1587992" cy="14201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is your greatest fear?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4AE80-D2A8-8648-8FFD-D14651769B15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15735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297522-599B-AC48-8280-63616618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How? Strategy-2</a:t>
            </a:r>
            <a:br>
              <a:rPr lang="en-US" dirty="0"/>
            </a:br>
            <a:r>
              <a:rPr lang="en-US" dirty="0"/>
              <a:t>Begin – Story - Conclude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FBFB17-C2D3-3044-A37D-B698EBDEF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66065"/>
              </p:ext>
            </p:extLst>
          </p:nvPr>
        </p:nvGraphicFramePr>
        <p:xfrm>
          <a:off x="3832225" y="2466975"/>
          <a:ext cx="4225925" cy="36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5">
            <a:extLst>
              <a:ext uri="{FF2B5EF4-FFF2-40B4-BE49-F238E27FC236}">
                <a16:creationId xmlns:a16="http://schemas.microsoft.com/office/drawing/2014/main" id="{E190EE31-5FFF-5644-BD68-0A68DCBECA68}"/>
              </a:ext>
            </a:extLst>
          </p:cNvPr>
          <p:cNvSpPr/>
          <p:nvPr/>
        </p:nvSpPr>
        <p:spPr>
          <a:xfrm>
            <a:off x="8867775" y="2635558"/>
            <a:ext cx="2216396" cy="15868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is your greatest achievement?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329F2B63-526F-7C4E-98B1-D8230420E944}"/>
              </a:ext>
            </a:extLst>
          </p:cNvPr>
          <p:cNvSpPr/>
          <p:nvPr/>
        </p:nvSpPr>
        <p:spPr>
          <a:xfrm>
            <a:off x="1814729" y="2772817"/>
            <a:ext cx="1381402" cy="14201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Tell me about yourself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6982C58-E28B-A140-9589-187CD57F88A6}"/>
              </a:ext>
            </a:extLst>
          </p:cNvPr>
          <p:cNvSpPr/>
          <p:nvPr/>
        </p:nvSpPr>
        <p:spPr>
          <a:xfrm>
            <a:off x="8167456" y="4545512"/>
            <a:ext cx="1548044" cy="14201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problem you solved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06E57A8-6DA5-9245-BBFA-346A532615F6}"/>
              </a:ext>
            </a:extLst>
          </p:cNvPr>
          <p:cNvSpPr/>
          <p:nvPr/>
        </p:nvSpPr>
        <p:spPr>
          <a:xfrm>
            <a:off x="2593483" y="4572002"/>
            <a:ext cx="1740392" cy="14201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mistake you did in your past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E66D5-BBE7-AA49-A984-B8DA526E2E8E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7979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4E690B-004A-414E-9429-46F4BA1E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How not to do?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3268BA-B1BF-5E4C-B327-A28B358B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3060590"/>
            <a:ext cx="3714750" cy="2662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CD215-22D8-BB4A-8F6E-0E840C194440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16601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FF0F-6026-9048-A70B-32508F2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do?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65AC62B-3721-4F48-9BDC-4E6B73C05197}"/>
              </a:ext>
            </a:extLst>
          </p:cNvPr>
          <p:cNvSpPr/>
          <p:nvPr/>
        </p:nvSpPr>
        <p:spPr>
          <a:xfrm>
            <a:off x="864502" y="2809873"/>
            <a:ext cx="3833596" cy="7639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Keep it Short and Simple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1B63E9A-5374-894F-864B-FD460C5FE4F9}"/>
              </a:ext>
            </a:extLst>
          </p:cNvPr>
          <p:cNvSpPr/>
          <p:nvPr/>
        </p:nvSpPr>
        <p:spPr>
          <a:xfrm>
            <a:off x="5154366" y="2914650"/>
            <a:ext cx="1883267" cy="15249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Characters and description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1B6CE38-DA7B-794E-8651-2AA1582F6543}"/>
              </a:ext>
            </a:extLst>
          </p:cNvPr>
          <p:cNvSpPr/>
          <p:nvPr/>
        </p:nvSpPr>
        <p:spPr>
          <a:xfrm>
            <a:off x="2134941" y="4200525"/>
            <a:ext cx="1570284" cy="13649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Abstract questions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5BC9241-98C3-9840-BA24-E56C54111BD9}"/>
              </a:ext>
            </a:extLst>
          </p:cNvPr>
          <p:cNvSpPr/>
          <p:nvPr/>
        </p:nvSpPr>
        <p:spPr>
          <a:xfrm>
            <a:off x="7973765" y="2809873"/>
            <a:ext cx="1789359" cy="13649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limit number of stories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935E913-CEA7-AD40-AD1F-5F4506648091}"/>
              </a:ext>
            </a:extLst>
          </p:cNvPr>
          <p:cNvSpPr/>
          <p:nvPr/>
        </p:nvSpPr>
        <p:spPr>
          <a:xfrm>
            <a:off x="6697419" y="4572002"/>
            <a:ext cx="1570284" cy="12420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Give heads-up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86EFE6B-DA23-2641-89F9-9FB5DF76B843}"/>
              </a:ext>
            </a:extLst>
          </p:cNvPr>
          <p:cNvSpPr/>
          <p:nvPr/>
        </p:nvSpPr>
        <p:spPr>
          <a:xfrm>
            <a:off x="9050093" y="4439565"/>
            <a:ext cx="1883267" cy="124203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Don’t use it for pointed answers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668C1-A975-8E43-8511-DE67AF473EB1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27563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1818BA-1D47-B84F-8962-46F46358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A75E85-23F7-5C4F-8E82-7CF675AE4DC1}"/>
              </a:ext>
            </a:extLst>
          </p:cNvPr>
          <p:cNvSpPr txBox="1">
            <a:spLocks/>
          </p:cNvSpPr>
          <p:nvPr/>
        </p:nvSpPr>
        <p:spPr>
          <a:xfrm>
            <a:off x="-666748" y="2953807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F10198-2AC3-1148-B814-C99D8C747DAB}"/>
              </a:ext>
            </a:extLst>
          </p:cNvPr>
          <p:cNvSpPr txBox="1">
            <a:spLocks/>
          </p:cNvSpPr>
          <p:nvPr/>
        </p:nvSpPr>
        <p:spPr>
          <a:xfrm>
            <a:off x="3067052" y="4134907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3396-4648-4842-B6A3-DAC89D2753D5}"/>
              </a:ext>
            </a:extLst>
          </p:cNvPr>
          <p:cNvSpPr txBox="1"/>
          <p:nvPr/>
        </p:nvSpPr>
        <p:spPr>
          <a:xfrm>
            <a:off x="8982019" y="6488668"/>
            <a:ext cx="32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Team Everest – 27, July 2020</a:t>
            </a:r>
          </a:p>
        </p:txBody>
      </p:sp>
    </p:spTree>
    <p:extLst>
      <p:ext uri="{BB962C8B-B14F-4D97-AF65-F5344CB8AC3E}">
        <p14:creationId xmlns:p14="http://schemas.microsoft.com/office/powerpoint/2010/main" val="24833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{D1A4676A-4E56-FE48-98D6-F82070D7F4AC}tf10001064</Template>
  <TotalTime>295</TotalTime>
  <Words>219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The Art of Storytelling in Interviews</vt:lpstr>
      <vt:lpstr>My Story</vt:lpstr>
      <vt:lpstr>What is your fondest childhood memory?</vt:lpstr>
      <vt:lpstr>Whom you know used stories to inspire you recently?</vt:lpstr>
      <vt:lpstr>How? Strategy-1 Golden circle – Simon Sinek</vt:lpstr>
      <vt:lpstr>How? Strategy-2 Begin – Story - Conclude</vt:lpstr>
      <vt:lpstr>How not to do?</vt:lpstr>
      <vt:lpstr>How to do?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telling during Interviews</dc:title>
  <dc:creator>Sharmili S</dc:creator>
  <cp:lastModifiedBy>Sharmili S</cp:lastModifiedBy>
  <cp:revision>59</cp:revision>
  <dcterms:created xsi:type="dcterms:W3CDTF">2020-07-27T01:36:32Z</dcterms:created>
  <dcterms:modified xsi:type="dcterms:W3CDTF">2020-07-27T16:53:24Z</dcterms:modified>
</cp:coreProperties>
</file>