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6788-EF5E-4459-AE92-49D7F1CB0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217FC-B507-4867-B52E-E1F6D6E4F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Slack Based standup bot</a:t>
            </a:r>
          </a:p>
          <a:p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Bharat – Calvin – Nirav – Ronald </a:t>
            </a:r>
            <a:r>
              <a:rPr lang="en-US" cap="non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Sharmin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891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BDB1-75F0-4CAD-BF2B-73DC6F02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B340-6701-4DA5-B713-EBAD6DC7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big team, say &gt;10 members, daily standup takes a lot of time</a:t>
            </a:r>
          </a:p>
          <a:p>
            <a:r>
              <a:rPr lang="en-US" dirty="0"/>
              <a:t>Problem tracking remote members/absentees</a:t>
            </a:r>
          </a:p>
          <a:p>
            <a:r>
              <a:rPr lang="en-US" dirty="0"/>
              <a:t>It is an inconvenience for developers if the timing of standup is not flexible according to their schedule.</a:t>
            </a:r>
          </a:p>
          <a:p>
            <a:endParaRPr lang="en-US" dirty="0"/>
          </a:p>
          <a:p>
            <a:r>
              <a:rPr lang="en-US" dirty="0"/>
              <a:t>Solution -</a:t>
            </a:r>
          </a:p>
          <a:p>
            <a:pPr marL="0" indent="0">
              <a:buNone/>
            </a:pPr>
            <a:r>
              <a:rPr lang="en-US" dirty="0"/>
              <a:t>	I. We have created a bot to setup, schedule, track and perform the standups for selected members </a:t>
            </a:r>
          </a:p>
          <a:p>
            <a:pPr marL="0" indent="0">
              <a:buNone/>
            </a:pPr>
            <a:r>
              <a:rPr lang="en-US" dirty="0"/>
              <a:t>	II. It also performs reporting via either email or selected slack channel. </a:t>
            </a:r>
          </a:p>
        </p:txBody>
      </p:sp>
    </p:spTree>
    <p:extLst>
      <p:ext uri="{BB962C8B-B14F-4D97-AF65-F5344CB8AC3E}">
        <p14:creationId xmlns:p14="http://schemas.microsoft.com/office/powerpoint/2010/main" val="289099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46BA-3335-4E5A-9A21-4CE5BEC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6CDF6-FB07-46FA-A890-8EFD743C0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2495550"/>
            <a:ext cx="40005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FFC331-A6DB-46CB-BB2B-99E554D3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262437"/>
            <a:ext cx="2200275" cy="207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2D5C23-814C-4C80-8480-422771B4D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5" y="4543424"/>
            <a:ext cx="3028950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35CC2-0146-40B0-801E-2FF88159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5" y="2595562"/>
            <a:ext cx="2733675" cy="1666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96B908-AA87-4EB1-8ED3-3D4F707F3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603" y="4543424"/>
            <a:ext cx="2857500" cy="160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F6AD4-C4BC-40B4-A45F-4628FBD4C840}"/>
              </a:ext>
            </a:extLst>
          </p:cNvPr>
          <p:cNvSpPr txBox="1"/>
          <p:nvPr/>
        </p:nvSpPr>
        <p:spPr>
          <a:xfrm>
            <a:off x="8048625" y="6429375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 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31115668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52</TotalTime>
  <Words>66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Wingdings 2</vt:lpstr>
      <vt:lpstr>Dividend</vt:lpstr>
      <vt:lpstr>WhatBOT</vt:lpstr>
      <vt:lpstr>Problem statement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WhatBOT</dc:title>
  <dc:creator>Mukheja, Bharat (Nokia - US/Raleigh)</dc:creator>
  <cp:lastModifiedBy>Mukheja, Bharat (Nokia - US/Raleigh)</cp:lastModifiedBy>
  <cp:revision>12</cp:revision>
  <dcterms:created xsi:type="dcterms:W3CDTF">2017-11-30T01:31:25Z</dcterms:created>
  <dcterms:modified xsi:type="dcterms:W3CDTF">2017-11-30T02:23:38Z</dcterms:modified>
</cp:coreProperties>
</file>