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75ec21d6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75ec21d6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75ec21c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75ec21c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141f89b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141f89b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75ec21c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75ec21c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75ec21c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75ec21c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75ec21c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75ec21c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6141f89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141f89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75ec21c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75ec21c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75ec21c2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75ec21c2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75ec21c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75ec21c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6141f89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6141f89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141f89b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141f89b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141f89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141f89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74f3cd7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74f3cd7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75a62aa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75a62aa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75a62aa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75a62aa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141f89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141f89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141f89b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141f89b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74f3cd7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74f3cd7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75ec21d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75ec21d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75ec21d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75ec21d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27100"/>
            <a:ext cx="8520600" cy="1240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400"/>
              <a:t>PRESENTATION FOR SHEHACKS HACKATHON 2021</a:t>
            </a:r>
            <a:endParaRPr b="1" sz="2400"/>
          </a:p>
          <a:p>
            <a:pPr indent="0" lvl="0" marL="0" rtl="0" algn="ctr">
              <a:lnSpc>
                <a:spcPct val="115000"/>
              </a:lnSpc>
              <a:spcBef>
                <a:spcPts val="0"/>
              </a:spcBef>
              <a:spcAft>
                <a:spcPts val="0"/>
              </a:spcAft>
              <a:buClr>
                <a:schemeClr val="dk1"/>
              </a:buClr>
              <a:buSzPts val="1100"/>
              <a:buFont typeface="Arial"/>
              <a:buNone/>
            </a:pPr>
            <a:r>
              <a:rPr b="1" lang="en" sz="2400"/>
              <a:t>ORGANISED BY IIIT ALLAHABAD </a:t>
            </a:r>
            <a:endParaRPr sz="2400"/>
          </a:p>
        </p:txBody>
      </p:sp>
      <p:sp>
        <p:nvSpPr>
          <p:cNvPr id="55" name="Google Shape;55;p13"/>
          <p:cNvSpPr txBox="1"/>
          <p:nvPr>
            <p:ph idx="1" type="subTitle"/>
          </p:nvPr>
        </p:nvSpPr>
        <p:spPr>
          <a:xfrm>
            <a:off x="-63900" y="1748350"/>
            <a:ext cx="9144000" cy="3169500"/>
          </a:xfrm>
          <a:prstGeom prst="rect">
            <a:avLst/>
          </a:prstGeom>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0"/>
              </a:spcAft>
              <a:buNone/>
            </a:pPr>
            <a:r>
              <a:rPr lang="en" sz="1800">
                <a:solidFill>
                  <a:schemeClr val="dk1"/>
                </a:solidFill>
              </a:rPr>
              <a:t>        THEME OF THE IDEA : </a:t>
            </a:r>
            <a:r>
              <a:rPr b="1" lang="en" sz="1800">
                <a:solidFill>
                  <a:schemeClr val="dk1"/>
                </a:solidFill>
              </a:rPr>
              <a:t>EMPOWERING WORKING WOMEN</a:t>
            </a:r>
            <a:endParaRPr b="1" sz="1800">
              <a:solidFill>
                <a:schemeClr val="dk1"/>
              </a:solidFill>
            </a:endParaRPr>
          </a:p>
          <a:p>
            <a:pPr indent="0" lvl="0" marL="0" rtl="0" algn="ctr">
              <a:lnSpc>
                <a:spcPct val="115000"/>
              </a:lnSpc>
              <a:spcBef>
                <a:spcPts val="0"/>
              </a:spcBef>
              <a:spcAft>
                <a:spcPts val="0"/>
              </a:spcAft>
              <a:buNone/>
            </a:pPr>
            <a:r>
              <a:rPr lang="en" sz="1800">
                <a:solidFill>
                  <a:schemeClr val="dk1"/>
                </a:solidFill>
              </a:rPr>
              <a:t>BY TEAM </a:t>
            </a:r>
            <a:r>
              <a:rPr b="1" lang="en" sz="1800">
                <a:solidFill>
                  <a:schemeClr val="dk1"/>
                </a:solidFill>
              </a:rPr>
              <a:t>CODIESSS</a:t>
            </a:r>
            <a:endParaRPr b="1" sz="1800">
              <a:solidFill>
                <a:schemeClr val="dk1"/>
              </a:solidFill>
            </a:endParaRPr>
          </a:p>
          <a:p>
            <a:pPr indent="0" lvl="0" marL="0" rtl="0" algn="l">
              <a:lnSpc>
                <a:spcPct val="115000"/>
              </a:lnSpc>
              <a:spcBef>
                <a:spcPts val="0"/>
              </a:spcBef>
              <a:spcAft>
                <a:spcPts val="0"/>
              </a:spcAft>
              <a:buNone/>
            </a:pPr>
            <a:r>
              <a:rPr b="1" lang="en" sz="1800">
                <a:solidFill>
                  <a:schemeClr val="dk1"/>
                </a:solidFill>
              </a:rPr>
              <a:t>							</a:t>
            </a:r>
            <a:r>
              <a:rPr lang="en" sz="1800">
                <a:solidFill>
                  <a:schemeClr val="dk1"/>
                </a:solidFill>
              </a:rPr>
              <a:t>DISCORD TEAM NO. - </a:t>
            </a:r>
            <a:r>
              <a:rPr b="1" lang="en" sz="1800">
                <a:solidFill>
                  <a:schemeClr val="dk1"/>
                </a:solidFill>
              </a:rPr>
              <a:t>084</a:t>
            </a:r>
            <a:endParaRPr b="1" sz="1800">
              <a:solidFill>
                <a:schemeClr val="dk1"/>
              </a:solidFill>
            </a:endParaRPr>
          </a:p>
          <a:p>
            <a:pPr indent="0" lvl="0" marL="0" rtl="0" algn="l">
              <a:lnSpc>
                <a:spcPct val="115000"/>
              </a:lnSpc>
              <a:spcBef>
                <a:spcPts val="0"/>
              </a:spcBef>
              <a:spcAft>
                <a:spcPts val="0"/>
              </a:spcAft>
              <a:buNone/>
            </a:pPr>
            <a:r>
              <a:rPr lang="en" sz="1800">
                <a:solidFill>
                  <a:schemeClr val="dk1"/>
                </a:solidFill>
              </a:rPr>
              <a:t> </a:t>
            </a:r>
            <a:endParaRPr sz="1800">
              <a:solidFill>
                <a:schemeClr val="dk1"/>
              </a:solidFill>
            </a:endParaRPr>
          </a:p>
          <a:p>
            <a:pPr indent="457200" lvl="0" marL="0" rtl="0" algn="l">
              <a:lnSpc>
                <a:spcPct val="115000"/>
              </a:lnSpc>
              <a:spcBef>
                <a:spcPts val="0"/>
              </a:spcBef>
              <a:spcAft>
                <a:spcPts val="0"/>
              </a:spcAft>
              <a:buNone/>
            </a:pPr>
            <a:r>
              <a:rPr b="1" lang="en" sz="1800">
                <a:solidFill>
                  <a:schemeClr val="dk1"/>
                </a:solidFill>
              </a:rPr>
              <a:t>GHAZALI WASIM 	</a:t>
            </a:r>
            <a:r>
              <a:rPr lang="en" sz="1800">
                <a:solidFill>
                  <a:schemeClr val="dk1"/>
                </a:solidFill>
              </a:rPr>
              <a:t>						</a:t>
            </a:r>
            <a:r>
              <a:rPr b="1" lang="en" sz="1800">
                <a:solidFill>
                  <a:schemeClr val="dk1"/>
                </a:solidFill>
              </a:rPr>
              <a:t>SHARMIN AHMED</a:t>
            </a:r>
            <a:endParaRPr b="1" sz="1800">
              <a:solidFill>
                <a:schemeClr val="dk1"/>
              </a:solidFill>
            </a:endParaRPr>
          </a:p>
          <a:p>
            <a:pPr indent="457200" lvl="0" marL="0" rtl="0" algn="l">
              <a:lnSpc>
                <a:spcPct val="115000"/>
              </a:lnSpc>
              <a:spcBef>
                <a:spcPts val="0"/>
              </a:spcBef>
              <a:spcAft>
                <a:spcPts val="0"/>
              </a:spcAft>
              <a:buNone/>
            </a:pPr>
            <a:r>
              <a:rPr lang="en" sz="1800">
                <a:solidFill>
                  <a:schemeClr val="dk1"/>
                </a:solidFill>
              </a:rPr>
              <a:t>(B.TECH CS 4TH YEAR)					       (B.TECH CS 4TH YEAR)</a:t>
            </a:r>
            <a:endParaRPr sz="18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800">
                <a:solidFill>
                  <a:schemeClr val="dk1"/>
                </a:solidFill>
              </a:rPr>
              <a:t>JAMIA MILLIA ISLAMIA                                       	JAMIA MILLIA ISLAMIA </a:t>
            </a:r>
            <a:endParaRPr sz="1800">
              <a:solidFill>
                <a:schemeClr val="dk1"/>
              </a:solidFill>
            </a:endParaRPr>
          </a:p>
          <a:p>
            <a:pPr indent="45720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45720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b="1" lang="en" sz="1800">
                <a:solidFill>
                  <a:schemeClr val="dk1"/>
                </a:solidFill>
              </a:rPr>
              <a:t>MENTOR</a:t>
            </a:r>
            <a:endParaRPr b="1" sz="18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800">
                <a:solidFill>
                  <a:schemeClr val="dk1"/>
                </a:solidFill>
              </a:rPr>
              <a:t>MANYA AGARWAL</a:t>
            </a:r>
            <a:endParaRPr sz="1800">
              <a:solidFill>
                <a:schemeClr val="dk1"/>
              </a:solidFill>
            </a:endParaRPr>
          </a:p>
        </p:txBody>
      </p:sp>
      <p:pic>
        <p:nvPicPr>
          <p:cNvPr id="56" name="Google Shape;56;p13"/>
          <p:cNvPicPr preferRelativeResize="0"/>
          <p:nvPr/>
        </p:nvPicPr>
        <p:blipFill>
          <a:blip r:embed="rId3">
            <a:alphaModFix/>
          </a:blip>
          <a:stretch>
            <a:fillRect/>
          </a:stretch>
        </p:blipFill>
        <p:spPr>
          <a:xfrm>
            <a:off x="8064925" y="1838575"/>
            <a:ext cx="857225" cy="8228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3101900" y="152400"/>
            <a:ext cx="4534400"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3"/>
          <p:cNvPicPr preferRelativeResize="0"/>
          <p:nvPr/>
        </p:nvPicPr>
        <p:blipFill rotWithShape="1">
          <a:blip r:embed="rId3">
            <a:alphaModFix/>
          </a:blip>
          <a:srcRect b="9637" l="-477" r="3002" t="1536"/>
          <a:stretch/>
        </p:blipFill>
        <p:spPr>
          <a:xfrm>
            <a:off x="0" y="0"/>
            <a:ext cx="9144000" cy="456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nvSpPr>
        <p:spPr>
          <a:xfrm>
            <a:off x="1456675" y="121075"/>
            <a:ext cx="578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AFTER REGISTERING AS A PARENT :</a:t>
            </a:r>
            <a:endParaRPr b="1" sz="1800"/>
          </a:p>
        </p:txBody>
      </p:sp>
      <p:sp>
        <p:nvSpPr>
          <p:cNvPr id="119" name="Google Shape;119;p24"/>
          <p:cNvSpPr/>
          <p:nvPr/>
        </p:nvSpPr>
        <p:spPr>
          <a:xfrm>
            <a:off x="1024675" y="662950"/>
            <a:ext cx="3737100" cy="204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YOUR NAME </a:t>
            </a:r>
            <a:endParaRPr/>
          </a:p>
          <a:p>
            <a:pPr indent="0" lvl="0" marL="0" rtl="0" algn="l">
              <a:spcBef>
                <a:spcPts val="0"/>
              </a:spcBef>
              <a:spcAft>
                <a:spcPts val="0"/>
              </a:spcAft>
              <a:buNone/>
            </a:pPr>
            <a:r>
              <a:rPr lang="en"/>
              <a:t>AGE</a:t>
            </a:r>
            <a:endParaRPr/>
          </a:p>
          <a:p>
            <a:pPr indent="0" lvl="0" marL="0" rtl="0" algn="l">
              <a:spcBef>
                <a:spcPts val="0"/>
              </a:spcBef>
              <a:spcAft>
                <a:spcPts val="0"/>
              </a:spcAft>
              <a:buNone/>
            </a:pPr>
            <a:r>
              <a:rPr lang="en"/>
              <a:t>IMAGE</a:t>
            </a:r>
            <a:endParaRPr/>
          </a:p>
          <a:p>
            <a:pPr indent="0" lvl="0" marL="0" rtl="0" algn="l">
              <a:spcBef>
                <a:spcPts val="0"/>
              </a:spcBef>
              <a:spcAft>
                <a:spcPts val="0"/>
              </a:spcAft>
              <a:buNone/>
            </a:pPr>
            <a:r>
              <a:rPr lang="en"/>
              <a:t>RESIDENTIAL ADDRESS</a:t>
            </a:r>
            <a:endParaRPr/>
          </a:p>
          <a:p>
            <a:pPr indent="0" lvl="0" marL="0" rtl="0" algn="l">
              <a:spcBef>
                <a:spcPts val="0"/>
              </a:spcBef>
              <a:spcAft>
                <a:spcPts val="0"/>
              </a:spcAft>
              <a:buNone/>
            </a:pPr>
            <a:r>
              <a:rPr lang="en"/>
              <a:t>ZIP CODE</a:t>
            </a:r>
            <a:endParaRPr/>
          </a:p>
          <a:p>
            <a:pPr indent="0" lvl="0" marL="0" rtl="0" algn="l">
              <a:spcBef>
                <a:spcPts val="0"/>
              </a:spcBef>
              <a:spcAft>
                <a:spcPts val="0"/>
              </a:spcAft>
              <a:buNone/>
            </a:pPr>
            <a:r>
              <a:rPr lang="en"/>
              <a:t>NO OF HRS SERVICE EXPECTED</a:t>
            </a:r>
            <a:endParaRPr/>
          </a:p>
          <a:p>
            <a:pPr indent="0" lvl="0" marL="0" rtl="0" algn="l">
              <a:spcBef>
                <a:spcPts val="0"/>
              </a:spcBef>
              <a:spcAft>
                <a:spcPts val="0"/>
              </a:spcAft>
              <a:buNone/>
            </a:pPr>
            <a:r>
              <a:rPr lang="en"/>
              <a:t>TIMINGS OF SERVICE </a:t>
            </a:r>
            <a:endParaRPr/>
          </a:p>
          <a:p>
            <a:pPr indent="0" lvl="0" marL="0" rtl="0" algn="l">
              <a:spcBef>
                <a:spcPts val="0"/>
              </a:spcBef>
              <a:spcAft>
                <a:spcPts val="0"/>
              </a:spcAft>
              <a:buNone/>
            </a:pPr>
            <a:r>
              <a:rPr lang="en"/>
              <a:t>EXPECTATIONS FROM SERVICE PROVIDER(3 LINES)</a:t>
            </a:r>
            <a:endParaRPr/>
          </a:p>
          <a:p>
            <a:pPr indent="0" lvl="0" marL="0" rtl="0" algn="l">
              <a:spcBef>
                <a:spcPts val="0"/>
              </a:spcBef>
              <a:spcAft>
                <a:spcPts val="0"/>
              </a:spcAft>
              <a:buNone/>
            </a:pPr>
            <a:r>
              <a:rPr lang="en"/>
              <a:t>UPLOAD ADHAAR/ANY PID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24"/>
          <p:cNvSpPr/>
          <p:nvPr/>
        </p:nvSpPr>
        <p:spPr>
          <a:xfrm>
            <a:off x="5806525" y="602750"/>
            <a:ext cx="2491500" cy="178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SPOUSE DETAILS </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NAME OF THE SPOUSE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CONTACT OF SPOUSE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EMAIL ID OF SPOUSE</a:t>
            </a:r>
            <a:endParaRPr>
              <a:solidFill>
                <a:schemeClr val="dk1"/>
              </a:solidFill>
            </a:endParaRPr>
          </a:p>
        </p:txBody>
      </p:sp>
      <p:sp>
        <p:nvSpPr>
          <p:cNvPr id="121" name="Google Shape;121;p24"/>
          <p:cNvSpPr/>
          <p:nvPr/>
        </p:nvSpPr>
        <p:spPr>
          <a:xfrm>
            <a:off x="4349875" y="2923350"/>
            <a:ext cx="3586500" cy="15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CHILD DETAILS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STANDARD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SPECIFIC TRAITS(3 LINES)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HOBBIES OF CHILD (3 LINES)</a:t>
            </a:r>
            <a:endParaRPr>
              <a:solidFill>
                <a:schemeClr val="dk1"/>
              </a:solidFill>
            </a:endParaRPr>
          </a:p>
        </p:txBody>
      </p:sp>
      <p:sp>
        <p:nvSpPr>
          <p:cNvPr id="122" name="Google Shape;122;p24"/>
          <p:cNvSpPr/>
          <p:nvPr/>
        </p:nvSpPr>
        <p:spPr>
          <a:xfrm>
            <a:off x="421925" y="3305100"/>
            <a:ext cx="3194700" cy="11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YOUR CHOICE (BABYSITTER , CRECH,STAY AT HOME SERVICE PROVIDER)</a:t>
            </a:r>
            <a:endParaRPr/>
          </a:p>
          <a:p>
            <a:pPr indent="0" lvl="0" marL="0" rtl="0" algn="l">
              <a:spcBef>
                <a:spcPts val="0"/>
              </a:spcBef>
              <a:spcAft>
                <a:spcPts val="0"/>
              </a:spcAft>
              <a:buNone/>
            </a:pPr>
            <a:r>
              <a:rPr lang="en"/>
              <a:t>PROFILE OF PARENT COMPLETED </a:t>
            </a:r>
            <a:endParaRPr/>
          </a:p>
        </p:txBody>
      </p:sp>
      <p:sp>
        <p:nvSpPr>
          <p:cNvPr id="123" name="Google Shape;123;p24"/>
          <p:cNvSpPr/>
          <p:nvPr/>
        </p:nvSpPr>
        <p:spPr>
          <a:xfrm flipH="1" rot="10800000">
            <a:off x="4781850" y="1356100"/>
            <a:ext cx="1024800" cy="26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p:nvPr/>
        </p:nvSpPr>
        <p:spPr>
          <a:xfrm>
            <a:off x="6660425" y="2411025"/>
            <a:ext cx="201000" cy="512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p:nvPr/>
        </p:nvSpPr>
        <p:spPr>
          <a:xfrm>
            <a:off x="3616525" y="3706925"/>
            <a:ext cx="693300" cy="261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6"/>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7"/>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nvSpPr>
        <p:spPr>
          <a:xfrm>
            <a:off x="1059900" y="150675"/>
            <a:ext cx="676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AFTER REGISTERING AS A  SERVICE PROVIDER:</a:t>
            </a:r>
            <a:endParaRPr b="1" sz="1800"/>
          </a:p>
        </p:txBody>
      </p:sp>
      <p:sp>
        <p:nvSpPr>
          <p:cNvPr id="146" name="Google Shape;146;p28"/>
          <p:cNvSpPr/>
          <p:nvPr/>
        </p:nvSpPr>
        <p:spPr>
          <a:xfrm>
            <a:off x="421925" y="662950"/>
            <a:ext cx="3294900" cy="178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YOUR NAME </a:t>
            </a:r>
            <a:endParaRPr/>
          </a:p>
          <a:p>
            <a:pPr indent="0" lvl="0" marL="0" rtl="0" algn="l">
              <a:spcBef>
                <a:spcPts val="0"/>
              </a:spcBef>
              <a:spcAft>
                <a:spcPts val="0"/>
              </a:spcAft>
              <a:buNone/>
            </a:pPr>
            <a:r>
              <a:rPr lang="en"/>
              <a:t>AGE</a:t>
            </a:r>
            <a:endParaRPr/>
          </a:p>
          <a:p>
            <a:pPr indent="0" lvl="0" marL="0" rtl="0" algn="l">
              <a:spcBef>
                <a:spcPts val="0"/>
              </a:spcBef>
              <a:spcAft>
                <a:spcPts val="0"/>
              </a:spcAft>
              <a:buNone/>
            </a:pPr>
            <a:r>
              <a:rPr lang="en"/>
              <a:t>GENDER</a:t>
            </a:r>
            <a:endParaRPr/>
          </a:p>
          <a:p>
            <a:pPr indent="0" lvl="0" marL="0" rtl="0" algn="l">
              <a:spcBef>
                <a:spcPts val="0"/>
              </a:spcBef>
              <a:spcAft>
                <a:spcPts val="0"/>
              </a:spcAft>
              <a:buNone/>
            </a:pPr>
            <a:r>
              <a:rPr lang="en"/>
              <a:t>IMAGE</a:t>
            </a:r>
            <a:endParaRPr/>
          </a:p>
          <a:p>
            <a:pPr indent="0" lvl="0" marL="0" rtl="0" algn="l">
              <a:spcBef>
                <a:spcPts val="0"/>
              </a:spcBef>
              <a:spcAft>
                <a:spcPts val="0"/>
              </a:spcAft>
              <a:buNone/>
            </a:pPr>
            <a:r>
              <a:rPr lang="en"/>
              <a:t>RESIDENTIAL ADDRESS</a:t>
            </a:r>
            <a:endParaRPr/>
          </a:p>
          <a:p>
            <a:pPr indent="0" lvl="0" marL="0" rtl="0" algn="l">
              <a:spcBef>
                <a:spcPts val="0"/>
              </a:spcBef>
              <a:spcAft>
                <a:spcPts val="0"/>
              </a:spcAft>
              <a:buNone/>
            </a:pPr>
            <a:r>
              <a:rPr lang="en"/>
              <a:t>ZIP CODE</a:t>
            </a:r>
            <a:endParaRPr/>
          </a:p>
          <a:p>
            <a:pPr indent="0" lvl="0" marL="0" rtl="0" algn="l">
              <a:spcBef>
                <a:spcPts val="0"/>
              </a:spcBef>
              <a:spcAft>
                <a:spcPts val="0"/>
              </a:spcAft>
              <a:buNone/>
            </a:pPr>
            <a:r>
              <a:rPr lang="en"/>
              <a:t>UPLOAD ADHAAR/ANY PID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28"/>
          <p:cNvSpPr/>
          <p:nvPr/>
        </p:nvSpPr>
        <p:spPr>
          <a:xfrm>
            <a:off x="5243725" y="532425"/>
            <a:ext cx="3586500" cy="191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ALTERNATE NUMBER OF YOUR GUARDIAN</a:t>
            </a:r>
            <a:endParaRPr>
              <a:solidFill>
                <a:schemeClr val="dk1"/>
              </a:solidFill>
            </a:endParaRPr>
          </a:p>
          <a:p>
            <a:pPr indent="0" lvl="0" marL="0" rtl="0" algn="l">
              <a:spcBef>
                <a:spcPts val="0"/>
              </a:spcBef>
              <a:spcAft>
                <a:spcPts val="0"/>
              </a:spcAft>
              <a:buNone/>
            </a:pPr>
            <a:r>
              <a:rPr lang="en">
                <a:solidFill>
                  <a:schemeClr val="dk1"/>
                </a:solidFill>
              </a:rPr>
              <a:t>EXPERIENCE(IF ANY)</a:t>
            </a:r>
            <a:endParaRPr>
              <a:solidFill>
                <a:schemeClr val="dk1"/>
              </a:solidFill>
            </a:endParaRPr>
          </a:p>
          <a:p>
            <a:pPr indent="0" lvl="0" marL="0" rtl="0" algn="l">
              <a:spcBef>
                <a:spcPts val="0"/>
              </a:spcBef>
              <a:spcAft>
                <a:spcPts val="0"/>
              </a:spcAft>
              <a:buNone/>
            </a:pPr>
            <a:r>
              <a:rPr lang="en">
                <a:solidFill>
                  <a:schemeClr val="dk1"/>
                </a:solidFill>
              </a:rPr>
              <a:t>NO OF HRS YOU CAN GIVE </a:t>
            </a:r>
            <a:endParaRPr>
              <a:solidFill>
                <a:schemeClr val="dk1"/>
              </a:solidFill>
            </a:endParaRPr>
          </a:p>
          <a:p>
            <a:pPr indent="0" lvl="0" marL="0" rtl="0" algn="l">
              <a:spcBef>
                <a:spcPts val="0"/>
              </a:spcBef>
              <a:spcAft>
                <a:spcPts val="0"/>
              </a:spcAft>
              <a:buNone/>
            </a:pPr>
            <a:r>
              <a:rPr lang="en">
                <a:solidFill>
                  <a:schemeClr val="dk1"/>
                </a:solidFill>
              </a:rPr>
              <a:t>TIMINGS OF SERVICE </a:t>
            </a:r>
            <a:endParaRPr>
              <a:solidFill>
                <a:schemeClr val="dk1"/>
              </a:solidFill>
            </a:endParaRPr>
          </a:p>
          <a:p>
            <a:pPr indent="0" lvl="0" marL="0" rtl="0" algn="l">
              <a:spcBef>
                <a:spcPts val="0"/>
              </a:spcBef>
              <a:spcAft>
                <a:spcPts val="0"/>
              </a:spcAft>
              <a:buNone/>
            </a:pPr>
            <a:r>
              <a:rPr lang="en">
                <a:solidFill>
                  <a:schemeClr val="dk1"/>
                </a:solidFill>
              </a:rPr>
              <a:t>DISTANCE WILLING TO TRAVEL</a:t>
            </a:r>
            <a:endParaRPr>
              <a:solidFill>
                <a:schemeClr val="dk1"/>
              </a:solidFill>
            </a:endParaRPr>
          </a:p>
          <a:p>
            <a:pPr indent="0" lvl="0" marL="0" rtl="0" algn="l">
              <a:spcBef>
                <a:spcPts val="0"/>
              </a:spcBef>
              <a:spcAft>
                <a:spcPts val="0"/>
              </a:spcAft>
              <a:buNone/>
            </a:pPr>
            <a:r>
              <a:rPr lang="en">
                <a:solidFill>
                  <a:schemeClr val="dk1"/>
                </a:solidFill>
              </a:rPr>
              <a:t>WHY YOU WANT THIS JOB(3 LINES)</a:t>
            </a:r>
            <a:endParaRPr>
              <a:solidFill>
                <a:schemeClr val="dk1"/>
              </a:solidFill>
            </a:endParaRPr>
          </a:p>
          <a:p>
            <a:pPr indent="0" lvl="0" marL="0" rtl="0" algn="l">
              <a:spcBef>
                <a:spcPts val="0"/>
              </a:spcBef>
              <a:spcAft>
                <a:spcPts val="0"/>
              </a:spcAft>
              <a:buNone/>
            </a:pPr>
            <a:r>
              <a:rPr lang="en">
                <a:solidFill>
                  <a:schemeClr val="dk1"/>
                </a:solidFill>
              </a:rPr>
              <a:t>DESCRIBE YOURSELF IN 3 LINES</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48" name="Google Shape;148;p28"/>
          <p:cNvSpPr/>
          <p:nvPr/>
        </p:nvSpPr>
        <p:spPr>
          <a:xfrm>
            <a:off x="4369950" y="3305100"/>
            <a:ext cx="3586500" cy="153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SELECT YOUR CHOICE (BABYSITTER , CRECH,STAY AT HOME SERVICE PROVIDER)</a:t>
            </a:r>
            <a:endParaRPr>
              <a:solidFill>
                <a:schemeClr val="dk1"/>
              </a:solidFill>
            </a:endParaRPr>
          </a:p>
        </p:txBody>
      </p:sp>
      <p:sp>
        <p:nvSpPr>
          <p:cNvPr id="149" name="Google Shape;149;p28"/>
          <p:cNvSpPr/>
          <p:nvPr/>
        </p:nvSpPr>
        <p:spPr>
          <a:xfrm>
            <a:off x="421925" y="3305100"/>
            <a:ext cx="3194700" cy="11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PROFILE OF SERVICE PROVIDER COMPLETED </a:t>
            </a:r>
            <a:endParaRPr/>
          </a:p>
        </p:txBody>
      </p:sp>
      <p:sp>
        <p:nvSpPr>
          <p:cNvPr id="150" name="Google Shape;150;p28"/>
          <p:cNvSpPr/>
          <p:nvPr/>
        </p:nvSpPr>
        <p:spPr>
          <a:xfrm flipH="1" rot="10800000">
            <a:off x="3696900" y="1356100"/>
            <a:ext cx="1486800" cy="26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3616525" y="3706925"/>
            <a:ext cx="693300" cy="261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6690575" y="2441150"/>
            <a:ext cx="251100" cy="864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0"/>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1"/>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11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IDEA STATEMENT  : </a:t>
            </a:r>
            <a:r>
              <a:rPr b="1" lang="en" sz="2650"/>
              <a:t>To Empower Working Women by helping them in taking care of their babies while they are at work</a:t>
            </a:r>
            <a:endParaRPr b="1" sz="2650"/>
          </a:p>
          <a:p>
            <a:pPr indent="0" lvl="0" marL="0" rtl="0" algn="l">
              <a:spcBef>
                <a:spcPts val="0"/>
              </a:spcBef>
              <a:spcAft>
                <a:spcPts val="0"/>
              </a:spcAft>
              <a:buNone/>
            </a:pPr>
            <a:r>
              <a:t/>
            </a:r>
            <a:endParaRPr/>
          </a:p>
        </p:txBody>
      </p:sp>
      <p:sp>
        <p:nvSpPr>
          <p:cNvPr id="62" name="Google Shape;62;p14"/>
          <p:cNvSpPr txBox="1"/>
          <p:nvPr>
            <p:ph idx="1" type="body"/>
          </p:nvPr>
        </p:nvSpPr>
        <p:spPr>
          <a:xfrm>
            <a:off x="464100" y="1914775"/>
            <a:ext cx="8520600" cy="273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350">
                <a:solidFill>
                  <a:srgbClr val="4D5968"/>
                </a:solidFill>
                <a:highlight>
                  <a:srgbClr val="FFFFFF"/>
                </a:highlight>
                <a:latin typeface="Roboto"/>
                <a:ea typeface="Roboto"/>
                <a:cs typeface="Roboto"/>
                <a:sym typeface="Roboto"/>
              </a:rPr>
              <a:t>Traditionally, most women were bound to the role of being full-time mothers. However, in the last few decades, the number of women embracing full-time careers has increased dramatically. This has had its own share of problems. Is it possible for a woman to effectively handle both responsibilities simultaneously? Although the concept of a working mother was alien and taboo in the past, the current economic conditions around the world have made it difficult for families to live comfortably under just one wage. Also, women have reached great heights in education and are much more qualified than they were a few decades ago. It is now necessary for most mothers to take up further responsibilities and add to the income of the family. But still mothers are largely responsible for housework and childcare even today. Obviously, following such a lifestyle will have its effects on the mental and physical well-being of the person. Due to the fact that both parents are working, childcare facilities have to be arranged for the kids.This is one of the most common problems faced by working mothers today and is even more pronounced in single working mothers.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337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400"/>
              <a:t>APPLICATIONS OF OUR PROJECT</a:t>
            </a:r>
            <a:endParaRPr b="1" sz="2400"/>
          </a:p>
          <a:p>
            <a:pPr indent="0" lvl="0" marL="0" rtl="0" algn="l">
              <a:spcBef>
                <a:spcPts val="0"/>
              </a:spcBef>
              <a:spcAft>
                <a:spcPts val="0"/>
              </a:spcAft>
              <a:buNone/>
            </a:pPr>
            <a:r>
              <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sz="1400">
                <a:solidFill>
                  <a:schemeClr val="dk1"/>
                </a:solidFill>
              </a:rPr>
              <a:t>This project aims to help and empower that section of women who have to sacrifice or compromise their career because of their children as they don’t have proper assistance in  taking care of their child.</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In today’s generation both of the parents are mostly working in urban areas and there is a problem of finding trustworthy people as babysitters. This project will help solve that problem.</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Men and women both can be service providers and service requesters.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College</a:t>
            </a:r>
            <a:r>
              <a:rPr b="1" lang="en" sz="1400">
                <a:solidFill>
                  <a:schemeClr val="dk1"/>
                </a:solidFill>
              </a:rPr>
              <a:t> students can also earn pocket money by working for this project.</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This will help provide employment to a large number of </a:t>
            </a:r>
            <a:r>
              <a:rPr b="1" lang="en" sz="1400">
                <a:solidFill>
                  <a:schemeClr val="dk1"/>
                </a:solidFill>
              </a:rPr>
              <a:t>people - especially people who are not so skilled otherwise.</a:t>
            </a:r>
            <a:endParaRPr b="1" sz="1400">
              <a:solidFill>
                <a:schemeClr val="dk1"/>
              </a:solidFill>
            </a:endParaRPr>
          </a:p>
          <a:p>
            <a:pPr indent="0" lvl="0" marL="0" rtl="0" algn="l">
              <a:spcBef>
                <a:spcPts val="0"/>
              </a:spcBef>
              <a:spcAft>
                <a:spcPts val="0"/>
              </a:spcAft>
              <a:buNone/>
            </a:pPr>
            <a:r>
              <a:t/>
            </a:r>
            <a:endParaRPr b="1" sz="1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FUTURE PROSPECTS </a:t>
            </a:r>
            <a:endParaRPr b="1"/>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payment feature can be incorporated which will replace the system of one-to-one payment and now payment will be regulated through the company based on area of service, hours of service provided and other conditions . </a:t>
            </a:r>
            <a:endParaRPr/>
          </a:p>
          <a:p>
            <a:pPr indent="-342900" lvl="0" marL="457200" rtl="0" algn="l">
              <a:spcBef>
                <a:spcPts val="0"/>
              </a:spcBef>
              <a:spcAft>
                <a:spcPts val="0"/>
              </a:spcAft>
              <a:buSzPts val="1800"/>
              <a:buChar char="●"/>
            </a:pPr>
            <a:r>
              <a:rPr lang="en"/>
              <a:t>This will ensure a sense of security and answerability to both the parties involved.</a:t>
            </a:r>
            <a:endParaRPr/>
          </a:p>
          <a:p>
            <a:pPr indent="-342900" lvl="0" marL="457200" rtl="0" algn="l">
              <a:spcBef>
                <a:spcPts val="0"/>
              </a:spcBef>
              <a:spcAft>
                <a:spcPts val="0"/>
              </a:spcAft>
              <a:buSzPts val="1800"/>
              <a:buChar char="●"/>
            </a:pPr>
            <a:r>
              <a:rPr lang="en"/>
              <a:t>Other features like </a:t>
            </a:r>
            <a:r>
              <a:rPr lang="en"/>
              <a:t>shopping for baby products and baby food could also be added later.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idx="1" type="body"/>
          </p:nvPr>
        </p:nvSpPr>
        <p:spPr>
          <a:xfrm>
            <a:off x="311700" y="351600"/>
            <a:ext cx="8520600" cy="42174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t/>
            </a:r>
            <a:endParaRPr b="1" sz="3600">
              <a:latin typeface="Comic Sans MS"/>
              <a:ea typeface="Comic Sans MS"/>
              <a:cs typeface="Comic Sans MS"/>
              <a:sym typeface="Comic Sans MS"/>
            </a:endParaRPr>
          </a:p>
          <a:p>
            <a:pPr indent="0" lvl="0" marL="0" rtl="0" algn="l">
              <a:lnSpc>
                <a:spcPct val="200000"/>
              </a:lnSpc>
              <a:spcBef>
                <a:spcPts val="1200"/>
              </a:spcBef>
              <a:spcAft>
                <a:spcPts val="1200"/>
              </a:spcAft>
              <a:buNone/>
            </a:pPr>
            <a:r>
              <a:rPr b="1" lang="en" sz="3600">
                <a:latin typeface="Comic Sans MS"/>
                <a:ea typeface="Comic Sans MS"/>
                <a:cs typeface="Comic Sans MS"/>
                <a:sym typeface="Comic Sans MS"/>
              </a:rPr>
              <a:t>          </a:t>
            </a:r>
            <a:r>
              <a:rPr b="1" lang="en" sz="6000">
                <a:latin typeface="Comic Sans MS"/>
                <a:ea typeface="Comic Sans MS"/>
                <a:cs typeface="Comic Sans MS"/>
                <a:sym typeface="Comic Sans MS"/>
              </a:rPr>
              <a:t>THANK YOU!</a:t>
            </a:r>
            <a:endParaRPr b="1" sz="60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Statistics and Data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69" name="Google Shape;69;p15"/>
          <p:cNvPicPr preferRelativeResize="0"/>
          <p:nvPr/>
        </p:nvPicPr>
        <p:blipFill>
          <a:blip r:embed="rId3">
            <a:alphaModFix/>
          </a:blip>
          <a:stretch>
            <a:fillRect/>
          </a:stretch>
        </p:blipFill>
        <p:spPr>
          <a:xfrm>
            <a:off x="1725775" y="1152475"/>
            <a:ext cx="5692449" cy="316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Outcome of research</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tried to dig more into data and research but there are timid datas about women in India. It seems people are not aware of what a tough period women go through after pregnancy or they don’t intend to think about it. </a:t>
            </a:r>
            <a:r>
              <a:rPr b="1" lang="en">
                <a:solidFill>
                  <a:srgbClr val="980000"/>
                </a:solidFill>
              </a:rPr>
              <a:t>Postpartum Depression(PPD)</a:t>
            </a:r>
            <a:r>
              <a:rPr lang="en"/>
              <a:t> is very common among women, nearly about one in eight women. Some people who are not aware of this think that women don’t want to bear a child or are running away from their maternal duty. But in reality, women only need some help,care and support in order to pass such critical phase without falling into depression.</a:t>
            </a:r>
            <a:endParaRPr/>
          </a:p>
          <a:p>
            <a:pPr indent="0" lvl="0" marL="0" rtl="0" algn="l">
              <a:spcBef>
                <a:spcPts val="1200"/>
              </a:spcBef>
              <a:spcAft>
                <a:spcPts val="1200"/>
              </a:spcAft>
              <a:buNone/>
            </a:pPr>
            <a:r>
              <a:rPr lang="en"/>
              <a:t>If </a:t>
            </a:r>
            <a:r>
              <a:rPr b="1" lang="en">
                <a:solidFill>
                  <a:srgbClr val="980000"/>
                </a:solidFill>
              </a:rPr>
              <a:t>tech becomes children’s nanny</a:t>
            </a:r>
            <a:r>
              <a:rPr lang="en"/>
              <a:t>, it would be </a:t>
            </a:r>
            <a:r>
              <a:rPr lang="en"/>
              <a:t>easier</a:t>
            </a:r>
            <a:r>
              <a:rPr lang="en"/>
              <a:t> for working women.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69200"/>
            <a:ext cx="8520600" cy="6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Basic idea </a:t>
            </a:r>
            <a:endParaRPr b="1"/>
          </a:p>
        </p:txBody>
      </p:sp>
      <p:sp>
        <p:nvSpPr>
          <p:cNvPr id="81" name="Google Shape;81;p17"/>
          <p:cNvSpPr txBox="1"/>
          <p:nvPr>
            <p:ph idx="1" type="body"/>
          </p:nvPr>
        </p:nvSpPr>
        <p:spPr>
          <a:xfrm>
            <a:off x="311700" y="1152475"/>
            <a:ext cx="8520600" cy="376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1.We want to build an app that will connect mothers with babysitters of their choices and preferences to assist them in taking care of their child while they are at work.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2. There will be a dual login system where one can login either as a parent or as one willing to be a babysitter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3. There will be a complete verification for both the parties including verification of their adhaar or any other photoidentity card , contact numbers, residential address and the like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4.There will be options wherein the parents will have to fill in their specific requirements and qualities that parents want in the person who they will hire for taking care of their baby .</a:t>
            </a:r>
            <a:endParaRPr>
              <a:solidFill>
                <a:schemeClr val="dk1"/>
              </a:solidFill>
            </a:endParaRPr>
          </a:p>
          <a:p>
            <a:pPr indent="0" lvl="0" marL="0" rtl="0" algn="l">
              <a:spcBef>
                <a:spcPts val="0"/>
              </a:spcBef>
              <a:spcAft>
                <a:spcPts val="120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575250"/>
            <a:ext cx="8520600" cy="399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There will be a recommendation system setup where in after completing all the required formalities for setting up accounts, both the parties will get recommendations according to their choices.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There will be a  system wherein parents can rate the babysitters and provide feedback for their services.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will provide a package where we will provide fitbit and a feature to track their children.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All these features will be available to both the mother and father of child by logging in from their separate mobile phones so they both can be aware of their child.</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401825"/>
            <a:ext cx="8520600" cy="416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The service providers will be required to click and upload images of child using the camera built in app after specific intervals to keep parents informed of their child.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app will also be equipped with a gps system for parents to keep track of their child.</a:t>
            </a:r>
            <a:endParaRPr>
              <a:solidFill>
                <a:schemeClr val="dk1"/>
              </a:solidFill>
            </a:endParaRPr>
          </a:p>
          <a:p>
            <a:pPr indent="-342900" lvl="0" marL="457200" rtl="0" algn="l">
              <a:spcBef>
                <a:spcPts val="0"/>
              </a:spcBef>
              <a:spcAft>
                <a:spcPts val="0"/>
              </a:spcAft>
              <a:buSzPts val="1800"/>
              <a:buChar char="●"/>
            </a:pPr>
            <a:r>
              <a:rPr lang="en"/>
              <a:t>The parents as well as service providers will have the option of choosing from one of these services - babysitters, creches or stay at home mothers </a:t>
            </a:r>
            <a:endParaRPr/>
          </a:p>
          <a:p>
            <a:pPr indent="-342900" lvl="0" marL="457200" rtl="0" algn="l">
              <a:spcBef>
                <a:spcPts val="0"/>
              </a:spcBef>
              <a:spcAft>
                <a:spcPts val="0"/>
              </a:spcAft>
              <a:buSzPts val="1800"/>
              <a:buChar char="●"/>
            </a:pPr>
            <a:r>
              <a:rPr lang="en"/>
              <a:t>The service provider can search for jobs based on a specific area or zip code </a:t>
            </a:r>
            <a:endParaRPr/>
          </a:p>
          <a:p>
            <a:pPr indent="-342900" lvl="0" marL="457200" rtl="0" algn="l">
              <a:spcBef>
                <a:spcPts val="0"/>
              </a:spcBef>
              <a:spcAft>
                <a:spcPts val="0"/>
              </a:spcAft>
              <a:buSzPts val="1800"/>
              <a:buChar char="●"/>
            </a:pPr>
            <a:r>
              <a:rPr lang="en"/>
              <a:t>The app will also provide one time services where parents can take help if they for ex want to go to a party or some emergency situation arises where they need help.</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2278475" y="152400"/>
            <a:ext cx="5087100"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2571750" y="152400"/>
            <a:ext cx="4060650"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