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64534" y="3673167"/>
            <a:ext cx="0" cy="2188845"/>
          </a:xfrm>
          <a:custGeom>
            <a:avLst/>
            <a:gdLst/>
            <a:ahLst/>
            <a:cxnLst/>
            <a:rect l="l" t="t" r="r" b="b"/>
            <a:pathLst>
              <a:path w="0" h="2188845">
                <a:moveTo>
                  <a:pt x="0" y="2188795"/>
                </a:moveTo>
                <a:lnTo>
                  <a:pt x="0" y="0"/>
                </a:lnTo>
              </a:path>
            </a:pathLst>
          </a:custGeom>
          <a:ln w="76199">
            <a:solidFill>
              <a:srgbClr val="8EA1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238" y="3285082"/>
            <a:ext cx="10505523" cy="283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png"/><Relationship Id="rId3" Type="http://schemas.openxmlformats.org/officeDocument/2006/relationships/image" Target="../media/image93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90"/>
            <a:ext cx="12192000" cy="2231390"/>
          </a:xfrm>
          <a:custGeom>
            <a:avLst/>
            <a:gdLst/>
            <a:ahLst/>
            <a:cxnLst/>
            <a:rect l="l" t="t" r="r" b="b"/>
            <a:pathLst>
              <a:path w="12192000" h="2231390">
                <a:moveTo>
                  <a:pt x="12191975" y="2230895"/>
                </a:moveTo>
                <a:lnTo>
                  <a:pt x="0" y="2230895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223089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4733" y="5949538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 h="0">
                <a:moveTo>
                  <a:pt x="218881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8EA1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" y="4287"/>
            <a:ext cx="12191950" cy="46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3688" y="5062096"/>
            <a:ext cx="7212344" cy="2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6453" y="5528819"/>
            <a:ext cx="4498776" cy="28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1223" y="6109681"/>
            <a:ext cx="5999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0">
                <a:solidFill>
                  <a:srgbClr val="FFFFFF"/>
                </a:solidFill>
                <a:latin typeface="Noto Sans CJK JP Medium"/>
                <a:cs typeface="Noto Sans CJK JP Medium"/>
              </a:rPr>
              <a:t>Madhuri</a:t>
            </a:r>
            <a:r>
              <a:rPr dirty="0" sz="2400" spc="-31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-120" b="0">
                <a:solidFill>
                  <a:srgbClr val="FFFFFF"/>
                </a:solidFill>
                <a:latin typeface="Noto Sans CJK JP Medium"/>
                <a:cs typeface="Noto Sans CJK JP Medium"/>
              </a:rPr>
              <a:t>Yadav</a:t>
            </a:r>
            <a:r>
              <a:rPr dirty="0" sz="2400" spc="-5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204" b="0">
                <a:solidFill>
                  <a:srgbClr val="FFFFFF"/>
                </a:solidFill>
                <a:latin typeface="Noto Sans CJK JP Medium"/>
                <a:cs typeface="Noto Sans CJK JP Medium"/>
              </a:rPr>
              <a:t>•</a:t>
            </a:r>
            <a:r>
              <a:rPr dirty="0" sz="2400" spc="-10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-145" b="0">
                <a:solidFill>
                  <a:srgbClr val="FFFFFF"/>
                </a:solidFill>
                <a:latin typeface="Noto Sans CJK JP Medium"/>
                <a:cs typeface="Noto Sans CJK JP Medium"/>
              </a:rPr>
              <a:t>Sharmin</a:t>
            </a:r>
            <a:r>
              <a:rPr dirty="0" sz="2400" spc="-5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-130" b="0">
                <a:solidFill>
                  <a:srgbClr val="FFFFFF"/>
                </a:solidFill>
                <a:latin typeface="Noto Sans CJK JP Medium"/>
                <a:cs typeface="Noto Sans CJK JP Medium"/>
              </a:rPr>
              <a:t>Kantharia</a:t>
            </a:r>
            <a:r>
              <a:rPr dirty="0" sz="2400" spc="-5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204" b="0">
                <a:solidFill>
                  <a:srgbClr val="FFFFFF"/>
                </a:solidFill>
                <a:latin typeface="Noto Sans CJK JP Medium"/>
                <a:cs typeface="Noto Sans CJK JP Medium"/>
              </a:rPr>
              <a:t>•</a:t>
            </a:r>
            <a:r>
              <a:rPr dirty="0" sz="2400" spc="-21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-165" b="0">
                <a:solidFill>
                  <a:srgbClr val="FFFFFF"/>
                </a:solidFill>
                <a:latin typeface="Noto Sans CJK JP Medium"/>
                <a:cs typeface="Noto Sans CJK JP Medium"/>
              </a:rPr>
              <a:t>Trinh</a:t>
            </a:r>
            <a:r>
              <a:rPr dirty="0" sz="2400" spc="-21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2400" spc="-45" b="0">
                <a:solidFill>
                  <a:srgbClr val="FFFFFF"/>
                </a:solidFill>
                <a:latin typeface="Noto Sans CJK JP Medium"/>
                <a:cs typeface="Noto Sans CJK JP Medium"/>
              </a:rPr>
              <a:t>Vu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5865"/>
            <a:ext cx="12192000" cy="1500505"/>
          </a:xfrm>
          <a:custGeom>
            <a:avLst/>
            <a:gdLst/>
            <a:ahLst/>
            <a:cxnLst/>
            <a:rect l="l" t="t" r="r" b="b"/>
            <a:pathLst>
              <a:path w="12192000" h="1500504">
                <a:moveTo>
                  <a:pt x="12191975" y="1500421"/>
                </a:moveTo>
                <a:lnTo>
                  <a:pt x="0" y="1500421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1500421"/>
                </a:lnTo>
                <a:close/>
              </a:path>
            </a:pathLst>
          </a:custGeom>
          <a:solidFill>
            <a:srgbClr val="4966A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8297" y="5205517"/>
            <a:ext cx="743585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80" b="0">
                <a:solidFill>
                  <a:srgbClr val="FFFFFF"/>
                </a:solidFill>
                <a:latin typeface="Noto Sans CJK JP Medium"/>
                <a:cs typeface="Noto Sans CJK JP Medium"/>
              </a:rPr>
              <a:t>Scores </a:t>
            </a:r>
            <a:r>
              <a:rPr dirty="0" sz="3100" spc="-145" b="0">
                <a:solidFill>
                  <a:srgbClr val="FFFFFF"/>
                </a:solidFill>
                <a:latin typeface="Noto Sans CJK JP Medium"/>
                <a:cs typeface="Noto Sans CJK JP Medium"/>
              </a:rPr>
              <a:t>for Diﬀerent </a:t>
            </a:r>
            <a:r>
              <a:rPr dirty="0" sz="3100" spc="-155" b="0">
                <a:solidFill>
                  <a:srgbClr val="FFFFFF"/>
                </a:solidFill>
                <a:latin typeface="Noto Sans CJK JP Medium"/>
                <a:cs typeface="Noto Sans CJK JP Medium"/>
              </a:rPr>
              <a:t>Models </a:t>
            </a:r>
            <a:r>
              <a:rPr dirty="0" sz="3100" spc="-145" b="0">
                <a:solidFill>
                  <a:srgbClr val="FFFFFF"/>
                </a:solidFill>
                <a:latin typeface="Noto Sans CJK JP Medium"/>
                <a:cs typeface="Noto Sans CJK JP Medium"/>
              </a:rPr>
              <a:t>for</a:t>
            </a:r>
            <a:r>
              <a:rPr dirty="0" sz="3100" spc="305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3100" spc="-190" b="0">
                <a:solidFill>
                  <a:srgbClr val="FFFFFF"/>
                </a:solidFill>
                <a:latin typeface="Noto Sans CJK JP Medium"/>
                <a:cs typeface="Noto Sans CJK JP Medium"/>
              </a:rPr>
              <a:t>Readmission</a:t>
            </a:r>
            <a:endParaRPr sz="3100">
              <a:latin typeface="Noto Sans CJK JP Medium"/>
              <a:cs typeface="Noto Sans CJK JP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087" y="174699"/>
            <a:ext cx="7762875" cy="4392295"/>
            <a:chOff x="141087" y="174699"/>
            <a:chExt cx="7762875" cy="4392295"/>
          </a:xfrm>
        </p:grpSpPr>
        <p:sp>
          <p:nvSpPr>
            <p:cNvPr id="5" name="object 5"/>
            <p:cNvSpPr/>
            <p:nvPr/>
          </p:nvSpPr>
          <p:spPr>
            <a:xfrm>
              <a:off x="150612" y="184224"/>
              <a:ext cx="7743384" cy="4372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849" y="179462"/>
              <a:ext cx="7753350" cy="4382770"/>
            </a:xfrm>
            <a:custGeom>
              <a:avLst/>
              <a:gdLst/>
              <a:ahLst/>
              <a:cxnLst/>
              <a:rect l="l" t="t" r="r" b="b"/>
              <a:pathLst>
                <a:path w="7753350" h="4382770">
                  <a:moveTo>
                    <a:pt x="0" y="0"/>
                  </a:moveTo>
                  <a:lnTo>
                    <a:pt x="7752909" y="0"/>
                  </a:lnTo>
                  <a:lnTo>
                    <a:pt x="7752909" y="4382503"/>
                  </a:lnTo>
                  <a:lnTo>
                    <a:pt x="0" y="438250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986510" y="498032"/>
            <a:ext cx="1929794" cy="175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65679" y="659571"/>
            <a:ext cx="14859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6799" y="737358"/>
            <a:ext cx="2238581" cy="140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46799" y="990812"/>
            <a:ext cx="1546667" cy="135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44963" y="1232657"/>
            <a:ext cx="1085007" cy="174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594969" y="1240545"/>
            <a:ext cx="384175" cy="132715"/>
          </a:xfrm>
          <a:custGeom>
            <a:avLst/>
            <a:gdLst/>
            <a:ahLst/>
            <a:cxnLst/>
            <a:rect l="l" t="t" r="r" b="b"/>
            <a:pathLst>
              <a:path w="384175" h="132715">
                <a:moveTo>
                  <a:pt x="79571" y="60721"/>
                </a:moveTo>
                <a:lnTo>
                  <a:pt x="2581" y="60721"/>
                </a:lnTo>
                <a:lnTo>
                  <a:pt x="1733" y="60225"/>
                </a:lnTo>
                <a:lnTo>
                  <a:pt x="352" y="58241"/>
                </a:lnTo>
                <a:lnTo>
                  <a:pt x="0" y="56405"/>
                </a:lnTo>
                <a:lnTo>
                  <a:pt x="0" y="51345"/>
                </a:lnTo>
                <a:lnTo>
                  <a:pt x="295" y="49609"/>
                </a:lnTo>
                <a:lnTo>
                  <a:pt x="895" y="48518"/>
                </a:lnTo>
                <a:lnTo>
                  <a:pt x="1590" y="47327"/>
                </a:lnTo>
                <a:lnTo>
                  <a:pt x="2486" y="46732"/>
                </a:lnTo>
                <a:lnTo>
                  <a:pt x="79771" y="46732"/>
                </a:lnTo>
                <a:lnTo>
                  <a:pt x="80714" y="47327"/>
                </a:lnTo>
                <a:lnTo>
                  <a:pt x="81410" y="48518"/>
                </a:lnTo>
                <a:lnTo>
                  <a:pt x="82105" y="49609"/>
                </a:lnTo>
                <a:lnTo>
                  <a:pt x="82448" y="51345"/>
                </a:lnTo>
                <a:lnTo>
                  <a:pt x="82448" y="56405"/>
                </a:lnTo>
                <a:lnTo>
                  <a:pt x="82057" y="58241"/>
                </a:lnTo>
                <a:lnTo>
                  <a:pt x="80467" y="60225"/>
                </a:lnTo>
                <a:lnTo>
                  <a:pt x="79571" y="60721"/>
                </a:lnTo>
                <a:close/>
              </a:path>
              <a:path w="384175" h="132715">
                <a:moveTo>
                  <a:pt x="79571" y="99268"/>
                </a:moveTo>
                <a:lnTo>
                  <a:pt x="2581" y="99268"/>
                </a:lnTo>
                <a:lnTo>
                  <a:pt x="1733" y="98773"/>
                </a:lnTo>
                <a:lnTo>
                  <a:pt x="352" y="96791"/>
                </a:lnTo>
                <a:lnTo>
                  <a:pt x="0" y="94953"/>
                </a:lnTo>
                <a:lnTo>
                  <a:pt x="0" y="89895"/>
                </a:lnTo>
                <a:lnTo>
                  <a:pt x="295" y="88152"/>
                </a:lnTo>
                <a:lnTo>
                  <a:pt x="895" y="87064"/>
                </a:lnTo>
                <a:lnTo>
                  <a:pt x="1590" y="85873"/>
                </a:lnTo>
                <a:lnTo>
                  <a:pt x="2486" y="85278"/>
                </a:lnTo>
                <a:lnTo>
                  <a:pt x="79771" y="85278"/>
                </a:lnTo>
                <a:lnTo>
                  <a:pt x="80714" y="85873"/>
                </a:lnTo>
                <a:lnTo>
                  <a:pt x="81410" y="87064"/>
                </a:lnTo>
                <a:lnTo>
                  <a:pt x="82105" y="88152"/>
                </a:lnTo>
                <a:lnTo>
                  <a:pt x="82448" y="89895"/>
                </a:lnTo>
                <a:lnTo>
                  <a:pt x="82448" y="94953"/>
                </a:lnTo>
                <a:lnTo>
                  <a:pt x="82057" y="96791"/>
                </a:lnTo>
                <a:lnTo>
                  <a:pt x="80467" y="98773"/>
                </a:lnTo>
                <a:lnTo>
                  <a:pt x="79571" y="99268"/>
                </a:lnTo>
                <a:close/>
              </a:path>
              <a:path w="384175" h="132715">
                <a:moveTo>
                  <a:pt x="196414" y="132158"/>
                </a:moveTo>
                <a:lnTo>
                  <a:pt x="179850" y="132158"/>
                </a:lnTo>
                <a:lnTo>
                  <a:pt x="173049" y="130719"/>
                </a:lnTo>
                <a:lnTo>
                  <a:pt x="146960" y="94505"/>
                </a:lnTo>
                <a:lnTo>
                  <a:pt x="144995" y="60523"/>
                </a:lnTo>
                <a:lnTo>
                  <a:pt x="145096" y="58043"/>
                </a:lnTo>
                <a:lnTo>
                  <a:pt x="158562" y="12600"/>
                </a:lnTo>
                <a:lnTo>
                  <a:pt x="182031" y="0"/>
                </a:lnTo>
                <a:lnTo>
                  <a:pt x="198700" y="0"/>
                </a:lnTo>
                <a:lnTo>
                  <a:pt x="205501" y="1439"/>
                </a:lnTo>
                <a:lnTo>
                  <a:pt x="210949" y="4315"/>
                </a:lnTo>
                <a:lnTo>
                  <a:pt x="216512" y="7193"/>
                </a:lnTo>
                <a:lnTo>
                  <a:pt x="220979" y="11459"/>
                </a:lnTo>
                <a:lnTo>
                  <a:pt x="222488" y="13990"/>
                </a:lnTo>
                <a:lnTo>
                  <a:pt x="183870" y="13990"/>
                </a:lnTo>
                <a:lnTo>
                  <a:pt x="179307" y="15329"/>
                </a:lnTo>
                <a:lnTo>
                  <a:pt x="175831" y="18007"/>
                </a:lnTo>
                <a:lnTo>
                  <a:pt x="172354" y="20588"/>
                </a:lnTo>
                <a:lnTo>
                  <a:pt x="169582" y="24209"/>
                </a:lnTo>
                <a:lnTo>
                  <a:pt x="162286" y="58043"/>
                </a:lnTo>
                <a:lnTo>
                  <a:pt x="162383" y="76298"/>
                </a:lnTo>
                <a:lnTo>
                  <a:pt x="173449" y="113355"/>
                </a:lnTo>
                <a:lnTo>
                  <a:pt x="184165" y="118165"/>
                </a:lnTo>
                <a:lnTo>
                  <a:pt x="220885" y="118165"/>
                </a:lnTo>
                <a:lnTo>
                  <a:pt x="220036" y="119556"/>
                </a:lnTo>
                <a:lnTo>
                  <a:pt x="215321" y="124119"/>
                </a:lnTo>
                <a:lnTo>
                  <a:pt x="209463" y="127395"/>
                </a:lnTo>
                <a:lnTo>
                  <a:pt x="203615" y="130567"/>
                </a:lnTo>
                <a:lnTo>
                  <a:pt x="196414" y="132158"/>
                </a:lnTo>
                <a:close/>
              </a:path>
              <a:path w="384175" h="132715">
                <a:moveTo>
                  <a:pt x="220885" y="118165"/>
                </a:moveTo>
                <a:lnTo>
                  <a:pt x="192595" y="118165"/>
                </a:lnTo>
                <a:lnTo>
                  <a:pt x="195824" y="117575"/>
                </a:lnTo>
                <a:lnTo>
                  <a:pt x="198605" y="116384"/>
                </a:lnTo>
                <a:lnTo>
                  <a:pt x="216017" y="76298"/>
                </a:lnTo>
                <a:lnTo>
                  <a:pt x="216053" y="58043"/>
                </a:lnTo>
                <a:lnTo>
                  <a:pt x="215912" y="54768"/>
                </a:lnTo>
                <a:lnTo>
                  <a:pt x="215416" y="49708"/>
                </a:lnTo>
                <a:lnTo>
                  <a:pt x="215067" y="45095"/>
                </a:lnTo>
                <a:lnTo>
                  <a:pt x="209911" y="26193"/>
                </a:lnTo>
                <a:lnTo>
                  <a:pt x="208520" y="23316"/>
                </a:lnTo>
                <a:lnTo>
                  <a:pt x="206834" y="20984"/>
                </a:lnTo>
                <a:lnTo>
                  <a:pt x="202872" y="17412"/>
                </a:lnTo>
                <a:lnTo>
                  <a:pt x="200586" y="16122"/>
                </a:lnTo>
                <a:lnTo>
                  <a:pt x="198005" y="15329"/>
                </a:lnTo>
                <a:lnTo>
                  <a:pt x="195528" y="14436"/>
                </a:lnTo>
                <a:lnTo>
                  <a:pt x="192699" y="13990"/>
                </a:lnTo>
                <a:lnTo>
                  <a:pt x="222488" y="13990"/>
                </a:lnTo>
                <a:lnTo>
                  <a:pt x="224351" y="17115"/>
                </a:lnTo>
                <a:lnTo>
                  <a:pt x="227723" y="22671"/>
                </a:lnTo>
                <a:lnTo>
                  <a:pt x="233629" y="60523"/>
                </a:lnTo>
                <a:lnTo>
                  <a:pt x="233507" y="74051"/>
                </a:lnTo>
                <a:lnTo>
                  <a:pt x="227180" y="107850"/>
                </a:lnTo>
                <a:lnTo>
                  <a:pt x="220885" y="118165"/>
                </a:lnTo>
                <a:close/>
              </a:path>
              <a:path w="384175" h="132715">
                <a:moveTo>
                  <a:pt x="270309" y="131119"/>
                </a:moveTo>
                <a:lnTo>
                  <a:pt x="262175" y="131119"/>
                </a:lnTo>
                <a:lnTo>
                  <a:pt x="259450" y="130376"/>
                </a:lnTo>
                <a:lnTo>
                  <a:pt x="257955" y="128881"/>
                </a:lnTo>
                <a:lnTo>
                  <a:pt x="256469" y="127300"/>
                </a:lnTo>
                <a:lnTo>
                  <a:pt x="255726" y="124223"/>
                </a:lnTo>
                <a:lnTo>
                  <a:pt x="255774" y="114794"/>
                </a:lnTo>
                <a:lnTo>
                  <a:pt x="256469" y="111917"/>
                </a:lnTo>
                <a:lnTo>
                  <a:pt x="259546" y="108841"/>
                </a:lnTo>
                <a:lnTo>
                  <a:pt x="262375" y="108050"/>
                </a:lnTo>
                <a:lnTo>
                  <a:pt x="270414" y="108050"/>
                </a:lnTo>
                <a:lnTo>
                  <a:pt x="273138" y="108793"/>
                </a:lnTo>
                <a:lnTo>
                  <a:pt x="274624" y="110279"/>
                </a:lnTo>
                <a:lnTo>
                  <a:pt x="276214" y="111765"/>
                </a:lnTo>
                <a:lnTo>
                  <a:pt x="277005" y="114794"/>
                </a:lnTo>
                <a:lnTo>
                  <a:pt x="276979" y="124223"/>
                </a:lnTo>
                <a:lnTo>
                  <a:pt x="276214" y="127300"/>
                </a:lnTo>
                <a:lnTo>
                  <a:pt x="273138" y="130376"/>
                </a:lnTo>
                <a:lnTo>
                  <a:pt x="270309" y="131119"/>
                </a:lnTo>
                <a:close/>
              </a:path>
              <a:path w="384175" h="132715">
                <a:moveTo>
                  <a:pt x="311524" y="35073"/>
                </a:moveTo>
                <a:lnTo>
                  <a:pt x="309295" y="26541"/>
                </a:lnTo>
                <a:lnTo>
                  <a:pt x="309485" y="24953"/>
                </a:lnTo>
                <a:lnTo>
                  <a:pt x="309638" y="24308"/>
                </a:lnTo>
                <a:lnTo>
                  <a:pt x="309838" y="23812"/>
                </a:lnTo>
                <a:lnTo>
                  <a:pt x="310038" y="23217"/>
                </a:lnTo>
                <a:lnTo>
                  <a:pt x="341984" y="2034"/>
                </a:lnTo>
                <a:lnTo>
                  <a:pt x="342727" y="1785"/>
                </a:lnTo>
                <a:lnTo>
                  <a:pt x="343127" y="1587"/>
                </a:lnTo>
                <a:lnTo>
                  <a:pt x="343623" y="1439"/>
                </a:lnTo>
                <a:lnTo>
                  <a:pt x="344213" y="1339"/>
                </a:lnTo>
                <a:lnTo>
                  <a:pt x="344813" y="1141"/>
                </a:lnTo>
                <a:lnTo>
                  <a:pt x="345509" y="1042"/>
                </a:lnTo>
                <a:lnTo>
                  <a:pt x="350862" y="1042"/>
                </a:lnTo>
                <a:lnTo>
                  <a:pt x="352157" y="1091"/>
                </a:lnTo>
                <a:lnTo>
                  <a:pt x="354234" y="1289"/>
                </a:lnTo>
                <a:lnTo>
                  <a:pt x="355081" y="1488"/>
                </a:lnTo>
                <a:lnTo>
                  <a:pt x="355672" y="1785"/>
                </a:lnTo>
                <a:lnTo>
                  <a:pt x="356272" y="1985"/>
                </a:lnTo>
                <a:lnTo>
                  <a:pt x="356672" y="2282"/>
                </a:lnTo>
                <a:lnTo>
                  <a:pt x="356862" y="2679"/>
                </a:lnTo>
                <a:lnTo>
                  <a:pt x="357062" y="2976"/>
                </a:lnTo>
                <a:lnTo>
                  <a:pt x="357167" y="18901"/>
                </a:lnTo>
                <a:lnTo>
                  <a:pt x="340051" y="18901"/>
                </a:lnTo>
                <a:lnTo>
                  <a:pt x="315343" y="33635"/>
                </a:lnTo>
                <a:lnTo>
                  <a:pt x="314057" y="34329"/>
                </a:lnTo>
                <a:lnTo>
                  <a:pt x="313009" y="34776"/>
                </a:lnTo>
                <a:lnTo>
                  <a:pt x="312219" y="34974"/>
                </a:lnTo>
                <a:lnTo>
                  <a:pt x="311524" y="35073"/>
                </a:lnTo>
                <a:close/>
              </a:path>
              <a:path w="384175" h="132715">
                <a:moveTo>
                  <a:pt x="357167" y="116527"/>
                </a:moveTo>
                <a:lnTo>
                  <a:pt x="340051" y="116527"/>
                </a:lnTo>
                <a:lnTo>
                  <a:pt x="340051" y="18901"/>
                </a:lnTo>
                <a:lnTo>
                  <a:pt x="357167" y="18901"/>
                </a:lnTo>
                <a:lnTo>
                  <a:pt x="357167" y="116527"/>
                </a:lnTo>
                <a:close/>
              </a:path>
              <a:path w="384175" h="132715">
                <a:moveTo>
                  <a:pt x="380875" y="130224"/>
                </a:moveTo>
                <a:lnTo>
                  <a:pt x="312867" y="130224"/>
                </a:lnTo>
                <a:lnTo>
                  <a:pt x="312467" y="130129"/>
                </a:lnTo>
                <a:lnTo>
                  <a:pt x="309790" y="125757"/>
                </a:lnTo>
                <a:lnTo>
                  <a:pt x="309790" y="121290"/>
                </a:lnTo>
                <a:lnTo>
                  <a:pt x="310181" y="119508"/>
                </a:lnTo>
                <a:lnTo>
                  <a:pt x="310428" y="118813"/>
                </a:lnTo>
                <a:lnTo>
                  <a:pt x="310733" y="118318"/>
                </a:lnTo>
                <a:lnTo>
                  <a:pt x="311028" y="117718"/>
                </a:lnTo>
                <a:lnTo>
                  <a:pt x="311371" y="117280"/>
                </a:lnTo>
                <a:lnTo>
                  <a:pt x="311771" y="116975"/>
                </a:lnTo>
                <a:lnTo>
                  <a:pt x="312266" y="116680"/>
                </a:lnTo>
                <a:lnTo>
                  <a:pt x="312762" y="116527"/>
                </a:lnTo>
                <a:lnTo>
                  <a:pt x="380875" y="116527"/>
                </a:lnTo>
                <a:lnTo>
                  <a:pt x="381370" y="116680"/>
                </a:lnTo>
                <a:lnTo>
                  <a:pt x="382370" y="117280"/>
                </a:lnTo>
                <a:lnTo>
                  <a:pt x="382761" y="117718"/>
                </a:lnTo>
                <a:lnTo>
                  <a:pt x="383056" y="118318"/>
                </a:lnTo>
                <a:lnTo>
                  <a:pt x="383361" y="118813"/>
                </a:lnTo>
                <a:lnTo>
                  <a:pt x="383561" y="119508"/>
                </a:lnTo>
                <a:lnTo>
                  <a:pt x="383656" y="120404"/>
                </a:lnTo>
                <a:lnTo>
                  <a:pt x="383856" y="121290"/>
                </a:lnTo>
                <a:lnTo>
                  <a:pt x="383856" y="125757"/>
                </a:lnTo>
                <a:lnTo>
                  <a:pt x="383456" y="127548"/>
                </a:lnTo>
                <a:lnTo>
                  <a:pt x="383161" y="128243"/>
                </a:lnTo>
                <a:lnTo>
                  <a:pt x="382761" y="128738"/>
                </a:lnTo>
                <a:lnTo>
                  <a:pt x="382466" y="129233"/>
                </a:lnTo>
                <a:lnTo>
                  <a:pt x="382113" y="129624"/>
                </a:lnTo>
                <a:lnTo>
                  <a:pt x="381723" y="129929"/>
                </a:lnTo>
                <a:lnTo>
                  <a:pt x="381323" y="130129"/>
                </a:lnTo>
                <a:lnTo>
                  <a:pt x="380875" y="1302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44963" y="1479563"/>
            <a:ext cx="1874551" cy="175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64534" y="3673167"/>
            <a:ext cx="0" cy="2188845"/>
          </a:xfrm>
          <a:custGeom>
            <a:avLst/>
            <a:gdLst/>
            <a:ahLst/>
            <a:cxnLst/>
            <a:rect l="l" t="t" r="r" b="b"/>
            <a:pathLst>
              <a:path w="0" h="2188845">
                <a:moveTo>
                  <a:pt x="0" y="2188795"/>
                </a:moveTo>
                <a:lnTo>
                  <a:pt x="0" y="0"/>
                </a:lnTo>
              </a:path>
            </a:pathLst>
          </a:custGeom>
          <a:ln w="76199">
            <a:solidFill>
              <a:srgbClr val="8EA1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05461" y="3285082"/>
            <a:ext cx="3543300" cy="283400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820"/>
              </a:spcBef>
            </a:pPr>
            <a:r>
              <a:rPr dirty="0" sz="5400" spc="-254" b="0">
                <a:solidFill>
                  <a:srgbClr val="FFFFFF"/>
                </a:solidFill>
                <a:latin typeface="Noto Sans CJK JP Medium"/>
                <a:cs typeface="Noto Sans CJK JP Medium"/>
              </a:rPr>
              <a:t>Modeling  </a:t>
            </a:r>
            <a:r>
              <a:rPr dirty="0" sz="5400" spc="-375" b="0">
                <a:solidFill>
                  <a:srgbClr val="FFFFFF"/>
                </a:solidFill>
                <a:latin typeface="Noto Sans CJK JP Medium"/>
                <a:cs typeface="Noto Sans CJK JP Medium"/>
              </a:rPr>
              <a:t>and  </a:t>
            </a:r>
            <a:r>
              <a:rPr dirty="0" sz="5400" spc="-295" b="0">
                <a:solidFill>
                  <a:srgbClr val="FFFFFF"/>
                </a:solidFill>
                <a:latin typeface="Noto Sans CJK JP Medium"/>
                <a:cs typeface="Noto Sans CJK JP Medium"/>
              </a:rPr>
              <a:t>Prediction</a:t>
            </a:r>
            <a:r>
              <a:rPr dirty="0" sz="5400" spc="-21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5400" spc="-280" b="0">
                <a:solidFill>
                  <a:srgbClr val="FFFFFF"/>
                </a:solidFill>
                <a:latin typeface="Noto Sans CJK JP Medium"/>
                <a:cs typeface="Noto Sans CJK JP Medium"/>
              </a:rPr>
              <a:t>–</a:t>
            </a:r>
            <a:endParaRPr sz="5400">
              <a:latin typeface="Noto Sans CJK JP Medium"/>
              <a:cs typeface="Noto Sans CJK JP Medium"/>
            </a:endParaRPr>
          </a:p>
          <a:p>
            <a:pPr marL="12700">
              <a:lnSpc>
                <a:spcPts val="3845"/>
              </a:lnSpc>
            </a:pPr>
            <a:r>
              <a:rPr dirty="0" sz="3600" spc="-215" b="0">
                <a:solidFill>
                  <a:srgbClr val="FFFFFF"/>
                </a:solidFill>
                <a:latin typeface="Noto Sans CJK JP Medium"/>
                <a:cs typeface="Noto Sans CJK JP Medium"/>
              </a:rPr>
              <a:t>Treatments</a:t>
            </a:r>
            <a:endParaRPr sz="3600">
              <a:latin typeface="Noto Sans CJK JP Medium"/>
              <a:cs typeface="Noto Sans CJK JP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667" y="192765"/>
            <a:ext cx="7245350" cy="6472555"/>
            <a:chOff x="181667" y="192765"/>
            <a:chExt cx="7245350" cy="6472555"/>
          </a:xfrm>
        </p:grpSpPr>
        <p:sp>
          <p:nvSpPr>
            <p:cNvPr id="6" name="object 6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7235280" y="6462933"/>
                  </a:moveTo>
                  <a:lnTo>
                    <a:pt x="0" y="6462933"/>
                  </a:lnTo>
                  <a:lnTo>
                    <a:pt x="0" y="0"/>
                  </a:lnTo>
                  <a:lnTo>
                    <a:pt x="7235280" y="0"/>
                  </a:lnTo>
                  <a:lnTo>
                    <a:pt x="7235280" y="6462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0" y="0"/>
                  </a:moveTo>
                  <a:lnTo>
                    <a:pt x="7235280" y="0"/>
                  </a:lnTo>
                  <a:lnTo>
                    <a:pt x="7235280" y="6462933"/>
                  </a:lnTo>
                  <a:lnTo>
                    <a:pt x="0" y="646293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4369" y="1023584"/>
              <a:ext cx="1662424" cy="164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2058" y="1449233"/>
              <a:ext cx="832745" cy="1750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0343" y="1230158"/>
              <a:ext cx="6389173" cy="176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7118" y="1893488"/>
              <a:ext cx="1604590" cy="170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3850" y="2108390"/>
              <a:ext cx="6182057" cy="175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4267" y="2327465"/>
              <a:ext cx="709196" cy="1407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4267" y="2544606"/>
              <a:ext cx="6037471" cy="1769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7641" y="2766357"/>
              <a:ext cx="3133073" cy="1742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46324" y="2031346"/>
            <a:ext cx="148590" cy="114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15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25"/>
              </a:lnSpc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7118" y="2984689"/>
            <a:ext cx="6729095" cy="2113280"/>
            <a:chOff x="467118" y="2984689"/>
            <a:chExt cx="6729095" cy="2113280"/>
          </a:xfrm>
        </p:grpSpPr>
        <p:sp>
          <p:nvSpPr>
            <p:cNvPr id="18" name="object 18"/>
            <p:cNvSpPr/>
            <p:nvPr/>
          </p:nvSpPr>
          <p:spPr>
            <a:xfrm>
              <a:off x="929351" y="2984689"/>
              <a:ext cx="5951634" cy="1750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3573" y="3201830"/>
              <a:ext cx="2923268" cy="1769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9351" y="3422838"/>
              <a:ext cx="6266674" cy="17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9257" y="3639979"/>
              <a:ext cx="6170344" cy="176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3573" y="3861730"/>
              <a:ext cx="5150685" cy="174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3602" y="4078128"/>
              <a:ext cx="3504004" cy="1769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1866" y="4299879"/>
              <a:ext cx="6144560" cy="3591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7118" y="4956360"/>
              <a:ext cx="1805653" cy="1410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6324" y="3345794"/>
            <a:ext cx="1485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324" y="3783943"/>
            <a:ext cx="148590" cy="70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25"/>
              </a:lnSpc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324" y="5117897"/>
            <a:ext cx="1485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19464" y="5195684"/>
            <a:ext cx="5838190" cy="669925"/>
            <a:chOff x="919464" y="5195684"/>
            <a:chExt cx="5838190" cy="669925"/>
          </a:xfrm>
        </p:grpSpPr>
        <p:sp>
          <p:nvSpPr>
            <p:cNvPr id="30" name="object 30"/>
            <p:cNvSpPr/>
            <p:nvPr/>
          </p:nvSpPr>
          <p:spPr>
            <a:xfrm>
              <a:off x="927530" y="5195684"/>
              <a:ext cx="5596725" cy="1742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19464" y="5440657"/>
              <a:ext cx="5838155" cy="17695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25608" y="5688307"/>
              <a:ext cx="1524128" cy="17695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5865"/>
            <a:ext cx="12192000" cy="1500505"/>
          </a:xfrm>
          <a:custGeom>
            <a:avLst/>
            <a:gdLst/>
            <a:ahLst/>
            <a:cxnLst/>
            <a:rect l="l" t="t" r="r" b="b"/>
            <a:pathLst>
              <a:path w="12192000" h="1500504">
                <a:moveTo>
                  <a:pt x="12191975" y="1500421"/>
                </a:moveTo>
                <a:lnTo>
                  <a:pt x="0" y="1500421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1500421"/>
                </a:lnTo>
                <a:close/>
              </a:path>
            </a:pathLst>
          </a:custGeom>
          <a:solidFill>
            <a:srgbClr val="4966A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2695" y="5205517"/>
            <a:ext cx="704151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80" b="0">
                <a:solidFill>
                  <a:srgbClr val="FFFFFF"/>
                </a:solidFill>
                <a:latin typeface="Noto Sans CJK JP Medium"/>
                <a:cs typeface="Noto Sans CJK JP Medium"/>
              </a:rPr>
              <a:t>Scores </a:t>
            </a:r>
            <a:r>
              <a:rPr dirty="0" sz="3100" spc="-145" b="0">
                <a:solidFill>
                  <a:srgbClr val="FFFFFF"/>
                </a:solidFill>
                <a:latin typeface="Noto Sans CJK JP Medium"/>
                <a:cs typeface="Noto Sans CJK JP Medium"/>
              </a:rPr>
              <a:t>for Diﬀerent </a:t>
            </a:r>
            <a:r>
              <a:rPr dirty="0" sz="3100" spc="-155" b="0">
                <a:solidFill>
                  <a:srgbClr val="FFFFFF"/>
                </a:solidFill>
                <a:latin typeface="Noto Sans CJK JP Medium"/>
                <a:cs typeface="Noto Sans CJK JP Medium"/>
              </a:rPr>
              <a:t>Models </a:t>
            </a:r>
            <a:r>
              <a:rPr dirty="0" sz="3100" spc="-145" b="0">
                <a:solidFill>
                  <a:srgbClr val="FFFFFF"/>
                </a:solidFill>
                <a:latin typeface="Noto Sans CJK JP Medium"/>
                <a:cs typeface="Noto Sans CJK JP Medium"/>
              </a:rPr>
              <a:t>for</a:t>
            </a:r>
            <a:r>
              <a:rPr dirty="0" sz="3100" spc="50" b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dirty="0" sz="3100" spc="-185" b="0">
                <a:solidFill>
                  <a:srgbClr val="FFFFFF"/>
                </a:solidFill>
                <a:latin typeface="Noto Sans CJK JP Medium"/>
                <a:cs typeface="Noto Sans CJK JP Medium"/>
              </a:rPr>
              <a:t>Treatment</a:t>
            </a:r>
            <a:endParaRPr sz="3100">
              <a:latin typeface="Noto Sans CJK JP Medium"/>
              <a:cs typeface="Noto Sans CJK JP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348" y="103224"/>
            <a:ext cx="10857230" cy="4614545"/>
            <a:chOff x="503348" y="103224"/>
            <a:chExt cx="10857230" cy="4614545"/>
          </a:xfrm>
        </p:grpSpPr>
        <p:sp>
          <p:nvSpPr>
            <p:cNvPr id="5" name="object 5"/>
            <p:cNvSpPr/>
            <p:nvPr/>
          </p:nvSpPr>
          <p:spPr>
            <a:xfrm>
              <a:off x="512873" y="112749"/>
              <a:ext cx="7991458" cy="45953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8111" y="107987"/>
              <a:ext cx="8001000" cy="4605020"/>
            </a:xfrm>
            <a:custGeom>
              <a:avLst/>
              <a:gdLst/>
              <a:ahLst/>
              <a:cxnLst/>
              <a:rect l="l" t="t" r="r" b="b"/>
              <a:pathLst>
                <a:path w="8001000" h="4605020">
                  <a:moveTo>
                    <a:pt x="0" y="0"/>
                  </a:moveTo>
                  <a:lnTo>
                    <a:pt x="8000971" y="0"/>
                  </a:lnTo>
                  <a:lnTo>
                    <a:pt x="8000971" y="4604903"/>
                  </a:lnTo>
                  <a:lnTo>
                    <a:pt x="0" y="460490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86510" y="498032"/>
              <a:ext cx="1929794" cy="1750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46799" y="737358"/>
              <a:ext cx="1868287" cy="1400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46799" y="990812"/>
              <a:ext cx="1546667" cy="135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444963" y="1232657"/>
              <a:ext cx="1915023" cy="174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65679" y="659571"/>
            <a:ext cx="14859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4963" y="1479563"/>
            <a:ext cx="1767558" cy="175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3384" y="0"/>
            <a:ext cx="4572635" cy="2059305"/>
            <a:chOff x="353384" y="0"/>
            <a:chExt cx="4572635" cy="2059305"/>
          </a:xfrm>
        </p:grpSpPr>
        <p:sp>
          <p:nvSpPr>
            <p:cNvPr id="3" name="object 3"/>
            <p:cNvSpPr/>
            <p:nvPr/>
          </p:nvSpPr>
          <p:spPr>
            <a:xfrm>
              <a:off x="353384" y="0"/>
              <a:ext cx="4572635" cy="2059305"/>
            </a:xfrm>
            <a:custGeom>
              <a:avLst/>
              <a:gdLst/>
              <a:ahLst/>
              <a:cxnLst/>
              <a:rect l="l" t="t" r="r" b="b"/>
              <a:pathLst>
                <a:path w="4572635" h="2059305">
                  <a:moveTo>
                    <a:pt x="4572505" y="2059300"/>
                  </a:moveTo>
                  <a:lnTo>
                    <a:pt x="0" y="2059300"/>
                  </a:lnTo>
                  <a:lnTo>
                    <a:pt x="0" y="0"/>
                  </a:lnTo>
                  <a:lnTo>
                    <a:pt x="4572505" y="0"/>
                  </a:lnTo>
                  <a:lnTo>
                    <a:pt x="4572505" y="205930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5098" y="1410292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 h="0">
                  <a:moveTo>
                    <a:pt x="1930296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8EA1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3813" y="135381"/>
              <a:ext cx="3279272" cy="4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813" y="792605"/>
              <a:ext cx="2680979" cy="522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1912" y="2916089"/>
            <a:ext cx="163830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3285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800">
                <a:solidFill>
                  <a:srgbClr val="23285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0068" y="3002013"/>
            <a:ext cx="1074571" cy="157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49173" y="2999036"/>
            <a:ext cx="8892398" cy="199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0486" y="3246685"/>
            <a:ext cx="7065568" cy="199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0068" y="3744965"/>
            <a:ext cx="1061845" cy="196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6448" y="3744069"/>
            <a:ext cx="9164012" cy="197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5454" y="3991719"/>
            <a:ext cx="10222328" cy="1970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1556" y="4240112"/>
            <a:ext cx="3963734" cy="196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1912" y="4649635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3285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7062" y="4735563"/>
            <a:ext cx="1195383" cy="1579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68645" y="4735410"/>
            <a:ext cx="8909610" cy="196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8501" y="5229967"/>
            <a:ext cx="6112187" cy="1970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8501" y="4982317"/>
            <a:ext cx="10381207" cy="196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3384" y="0"/>
            <a:ext cx="4572635" cy="2059305"/>
            <a:chOff x="353384" y="0"/>
            <a:chExt cx="4572635" cy="2059305"/>
          </a:xfrm>
        </p:grpSpPr>
        <p:sp>
          <p:nvSpPr>
            <p:cNvPr id="3" name="object 3"/>
            <p:cNvSpPr/>
            <p:nvPr/>
          </p:nvSpPr>
          <p:spPr>
            <a:xfrm>
              <a:off x="353384" y="0"/>
              <a:ext cx="4572635" cy="2059305"/>
            </a:xfrm>
            <a:custGeom>
              <a:avLst/>
              <a:gdLst/>
              <a:ahLst/>
              <a:cxnLst/>
              <a:rect l="l" t="t" r="r" b="b"/>
              <a:pathLst>
                <a:path w="4572635" h="2059305">
                  <a:moveTo>
                    <a:pt x="4572505" y="2059300"/>
                  </a:moveTo>
                  <a:lnTo>
                    <a:pt x="0" y="2059300"/>
                  </a:lnTo>
                  <a:lnTo>
                    <a:pt x="0" y="0"/>
                  </a:lnTo>
                  <a:lnTo>
                    <a:pt x="4572505" y="0"/>
                  </a:lnTo>
                  <a:lnTo>
                    <a:pt x="4572505" y="205930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5098" y="1410292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 h="0">
                  <a:moveTo>
                    <a:pt x="1930296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8EA1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7635" y="540246"/>
              <a:ext cx="3865726" cy="525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83629" y="2610489"/>
            <a:ext cx="9169082" cy="26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6896" y="2943863"/>
            <a:ext cx="10186038" cy="262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5898" y="2501349"/>
            <a:ext cx="1064260" cy="171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dirty="0" sz="2400">
                <a:solidFill>
                  <a:srgbClr val="232852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0"/>
              </a:lnSpc>
            </a:pPr>
            <a:r>
              <a:rPr dirty="0" sz="2400">
                <a:solidFill>
                  <a:srgbClr val="232852"/>
                </a:solidFill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1805"/>
              </a:spcBef>
            </a:pPr>
            <a:r>
              <a:rPr dirty="0" sz="2400" spc="-10" b="0">
                <a:latin typeface="Noto Sans CJK JP Medium"/>
                <a:cs typeface="Noto Sans CJK JP Medium"/>
              </a:rPr>
              <a:t>AIM: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486" y="4297991"/>
            <a:ext cx="1995020" cy="1443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93202" y="4085769"/>
            <a:ext cx="8257312" cy="262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95782" y="4504868"/>
            <a:ext cx="8341353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96377" y="4923967"/>
            <a:ext cx="7452105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197080" cy="6867525"/>
            <a:chOff x="-4762" y="0"/>
            <a:chExt cx="12197080" cy="6867525"/>
          </a:xfrm>
        </p:grpSpPr>
        <p:sp>
          <p:nvSpPr>
            <p:cNvPr id="3" name="object 3"/>
            <p:cNvSpPr/>
            <p:nvPr/>
          </p:nvSpPr>
          <p:spPr>
            <a:xfrm>
              <a:off x="5727688" y="0"/>
              <a:ext cx="6464300" cy="6858000"/>
            </a:xfrm>
            <a:custGeom>
              <a:avLst/>
              <a:gdLst/>
              <a:ahLst/>
              <a:cxnLst/>
              <a:rect l="l" t="t" r="r" b="b"/>
              <a:pathLst>
                <a:path w="6464300" h="6858000">
                  <a:moveTo>
                    <a:pt x="6464286" y="6857986"/>
                  </a:moveTo>
                  <a:lnTo>
                    <a:pt x="0" y="6857986"/>
                  </a:lnTo>
                  <a:lnTo>
                    <a:pt x="0" y="0"/>
                  </a:lnTo>
                  <a:lnTo>
                    <a:pt x="6464286" y="0"/>
                  </a:lnTo>
                  <a:lnTo>
                    <a:pt x="6464286" y="6857986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4"/>
              <a:ext cx="5713095" cy="6858000"/>
            </a:xfrm>
            <a:custGeom>
              <a:avLst/>
              <a:gdLst/>
              <a:ahLst/>
              <a:cxnLst/>
              <a:rect l="l" t="t" r="r" b="b"/>
              <a:pathLst>
                <a:path w="5713095" h="6858000">
                  <a:moveTo>
                    <a:pt x="0" y="0"/>
                  </a:moveTo>
                  <a:lnTo>
                    <a:pt x="5712888" y="0"/>
                  </a:lnTo>
                  <a:lnTo>
                    <a:pt x="5712888" y="6857986"/>
                  </a:lnTo>
                  <a:lnTo>
                    <a:pt x="0" y="685798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3589" y="1525964"/>
              <a:ext cx="896140" cy="198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5373" y="1522697"/>
              <a:ext cx="3916794" cy="25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41113" y="1740362"/>
              <a:ext cx="3946525" cy="26670"/>
            </a:xfrm>
            <a:custGeom>
              <a:avLst/>
              <a:gdLst/>
              <a:ahLst/>
              <a:cxnLst/>
              <a:rect l="l" t="t" r="r" b="b"/>
              <a:pathLst>
                <a:path w="3946525" h="26669">
                  <a:moveTo>
                    <a:pt x="3945990" y="26288"/>
                  </a:moveTo>
                  <a:lnTo>
                    <a:pt x="0" y="26288"/>
                  </a:lnTo>
                  <a:lnTo>
                    <a:pt x="0" y="0"/>
                  </a:lnTo>
                  <a:lnTo>
                    <a:pt x="3945990" y="0"/>
                  </a:lnTo>
                  <a:lnTo>
                    <a:pt x="3945990" y="2628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3589" y="1942987"/>
              <a:ext cx="1412870" cy="2003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3589" y="2352256"/>
              <a:ext cx="4195356" cy="261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8522" y="2770317"/>
              <a:ext cx="2390174" cy="2625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13819" y="3196265"/>
              <a:ext cx="413384" cy="198755"/>
            </a:xfrm>
            <a:custGeom>
              <a:avLst/>
              <a:gdLst/>
              <a:ahLst/>
              <a:cxnLst/>
              <a:rect l="l" t="t" r="r" b="b"/>
              <a:pathLst>
                <a:path w="413384" h="198754">
                  <a:moveTo>
                    <a:pt x="12649" y="33785"/>
                  </a:moveTo>
                  <a:lnTo>
                    <a:pt x="10658" y="33785"/>
                  </a:lnTo>
                  <a:lnTo>
                    <a:pt x="9963" y="33585"/>
                  </a:lnTo>
                  <a:lnTo>
                    <a:pt x="6629" y="20688"/>
                  </a:lnTo>
                  <a:lnTo>
                    <a:pt x="6696" y="19840"/>
                  </a:lnTo>
                  <a:lnTo>
                    <a:pt x="16516" y="9820"/>
                  </a:lnTo>
                  <a:lnTo>
                    <a:pt x="19792" y="8029"/>
                  </a:lnTo>
                  <a:lnTo>
                    <a:pt x="23555" y="6448"/>
                  </a:lnTo>
                  <a:lnTo>
                    <a:pt x="27822" y="5057"/>
                  </a:lnTo>
                  <a:lnTo>
                    <a:pt x="32089" y="3571"/>
                  </a:lnTo>
                  <a:lnTo>
                    <a:pt x="36756" y="2381"/>
                  </a:lnTo>
                  <a:lnTo>
                    <a:pt x="41814" y="1485"/>
                  </a:lnTo>
                  <a:lnTo>
                    <a:pt x="46872" y="495"/>
                  </a:lnTo>
                  <a:lnTo>
                    <a:pt x="51987" y="0"/>
                  </a:lnTo>
                  <a:lnTo>
                    <a:pt x="66770" y="0"/>
                  </a:lnTo>
                  <a:lnTo>
                    <a:pt x="74952" y="1085"/>
                  </a:lnTo>
                  <a:lnTo>
                    <a:pt x="88448" y="5457"/>
                  </a:lnTo>
                  <a:lnTo>
                    <a:pt x="93906" y="8677"/>
                  </a:lnTo>
                  <a:lnTo>
                    <a:pt x="98116" y="12992"/>
                  </a:lnTo>
                  <a:lnTo>
                    <a:pt x="102241" y="17116"/>
                  </a:lnTo>
                  <a:lnTo>
                    <a:pt x="103888" y="19945"/>
                  </a:lnTo>
                  <a:lnTo>
                    <a:pt x="48863" y="19945"/>
                  </a:lnTo>
                  <a:lnTo>
                    <a:pt x="43405" y="20688"/>
                  </a:lnTo>
                  <a:lnTo>
                    <a:pt x="38538" y="22174"/>
                  </a:lnTo>
                  <a:lnTo>
                    <a:pt x="33775" y="23564"/>
                  </a:lnTo>
                  <a:lnTo>
                    <a:pt x="29565" y="25145"/>
                  </a:lnTo>
                  <a:lnTo>
                    <a:pt x="25888" y="26936"/>
                  </a:lnTo>
                  <a:lnTo>
                    <a:pt x="22317" y="28622"/>
                  </a:lnTo>
                  <a:lnTo>
                    <a:pt x="19297" y="30213"/>
                  </a:lnTo>
                  <a:lnTo>
                    <a:pt x="16811" y="31699"/>
                  </a:lnTo>
                  <a:lnTo>
                    <a:pt x="14430" y="33089"/>
                  </a:lnTo>
                  <a:lnTo>
                    <a:pt x="12649" y="33785"/>
                  </a:lnTo>
                  <a:close/>
                </a:path>
                <a:path w="413384" h="198754">
                  <a:moveTo>
                    <a:pt x="54463" y="147189"/>
                  </a:moveTo>
                  <a:lnTo>
                    <a:pt x="39385" y="147189"/>
                  </a:lnTo>
                  <a:lnTo>
                    <a:pt x="32985" y="146246"/>
                  </a:lnTo>
                  <a:lnTo>
                    <a:pt x="27231" y="144360"/>
                  </a:lnTo>
                  <a:lnTo>
                    <a:pt x="21574" y="142569"/>
                  </a:lnTo>
                  <a:lnTo>
                    <a:pt x="0" y="112861"/>
                  </a:lnTo>
                  <a:lnTo>
                    <a:pt x="0" y="98869"/>
                  </a:lnTo>
                  <a:lnTo>
                    <a:pt x="30651" y="66522"/>
                  </a:lnTo>
                  <a:lnTo>
                    <a:pt x="67113" y="61912"/>
                  </a:lnTo>
                  <a:lnTo>
                    <a:pt x="85572" y="61912"/>
                  </a:lnTo>
                  <a:lnTo>
                    <a:pt x="85572" y="46329"/>
                  </a:lnTo>
                  <a:lnTo>
                    <a:pt x="85029" y="41767"/>
                  </a:lnTo>
                  <a:lnTo>
                    <a:pt x="82812" y="33785"/>
                  </a:lnTo>
                  <a:lnTo>
                    <a:pt x="81057" y="30556"/>
                  </a:lnTo>
                  <a:lnTo>
                    <a:pt x="78581" y="27974"/>
                  </a:lnTo>
                  <a:lnTo>
                    <a:pt x="76199" y="25298"/>
                  </a:lnTo>
                  <a:lnTo>
                    <a:pt x="73066" y="23317"/>
                  </a:lnTo>
                  <a:lnTo>
                    <a:pt x="69198" y="22021"/>
                  </a:lnTo>
                  <a:lnTo>
                    <a:pt x="65331" y="20631"/>
                  </a:lnTo>
                  <a:lnTo>
                    <a:pt x="60569" y="19945"/>
                  </a:lnTo>
                  <a:lnTo>
                    <a:pt x="103888" y="19945"/>
                  </a:lnTo>
                  <a:lnTo>
                    <a:pt x="105270" y="22317"/>
                  </a:lnTo>
                  <a:lnTo>
                    <a:pt x="109032" y="34823"/>
                  </a:lnTo>
                  <a:lnTo>
                    <a:pt x="109929" y="41767"/>
                  </a:lnTo>
                  <a:lnTo>
                    <a:pt x="109975" y="79619"/>
                  </a:lnTo>
                  <a:lnTo>
                    <a:pt x="57835" y="79619"/>
                  </a:lnTo>
                  <a:lnTo>
                    <a:pt x="51987" y="80219"/>
                  </a:lnTo>
                  <a:lnTo>
                    <a:pt x="47024" y="81410"/>
                  </a:lnTo>
                  <a:lnTo>
                    <a:pt x="42062" y="82495"/>
                  </a:lnTo>
                  <a:lnTo>
                    <a:pt x="37947" y="84181"/>
                  </a:lnTo>
                  <a:lnTo>
                    <a:pt x="34670" y="86467"/>
                  </a:lnTo>
                  <a:lnTo>
                    <a:pt x="31394" y="88648"/>
                  </a:lnTo>
                  <a:lnTo>
                    <a:pt x="28965" y="91325"/>
                  </a:lnTo>
                  <a:lnTo>
                    <a:pt x="27374" y="94506"/>
                  </a:lnTo>
                  <a:lnTo>
                    <a:pt x="25888" y="97583"/>
                  </a:lnTo>
                  <a:lnTo>
                    <a:pt x="25145" y="101155"/>
                  </a:lnTo>
                  <a:lnTo>
                    <a:pt x="25145" y="112166"/>
                  </a:lnTo>
                  <a:lnTo>
                    <a:pt x="27327" y="117719"/>
                  </a:lnTo>
                  <a:lnTo>
                    <a:pt x="31699" y="121891"/>
                  </a:lnTo>
                  <a:lnTo>
                    <a:pt x="36156" y="125958"/>
                  </a:lnTo>
                  <a:lnTo>
                    <a:pt x="42357" y="127987"/>
                  </a:lnTo>
                  <a:lnTo>
                    <a:pt x="88295" y="127987"/>
                  </a:lnTo>
                  <a:lnTo>
                    <a:pt x="82991" y="133645"/>
                  </a:lnTo>
                  <a:lnTo>
                    <a:pt x="76447" y="138502"/>
                  </a:lnTo>
                  <a:lnTo>
                    <a:pt x="62055" y="145455"/>
                  </a:lnTo>
                  <a:lnTo>
                    <a:pt x="54463" y="147189"/>
                  </a:lnTo>
                  <a:close/>
                </a:path>
                <a:path w="413384" h="198754">
                  <a:moveTo>
                    <a:pt x="88295" y="127987"/>
                  </a:moveTo>
                  <a:lnTo>
                    <a:pt x="56749" y="127987"/>
                  </a:lnTo>
                  <a:lnTo>
                    <a:pt x="62702" y="126348"/>
                  </a:lnTo>
                  <a:lnTo>
                    <a:pt x="73713" y="119805"/>
                  </a:lnTo>
                  <a:lnTo>
                    <a:pt x="79514" y="114795"/>
                  </a:lnTo>
                  <a:lnTo>
                    <a:pt x="85572" y="108041"/>
                  </a:lnTo>
                  <a:lnTo>
                    <a:pt x="85572" y="79619"/>
                  </a:lnTo>
                  <a:lnTo>
                    <a:pt x="109975" y="79619"/>
                  </a:lnTo>
                  <a:lnTo>
                    <a:pt x="109975" y="127396"/>
                  </a:lnTo>
                  <a:lnTo>
                    <a:pt x="88849" y="127396"/>
                  </a:lnTo>
                  <a:lnTo>
                    <a:pt x="88295" y="127987"/>
                  </a:lnTo>
                  <a:close/>
                </a:path>
                <a:path w="413384" h="198754">
                  <a:moveTo>
                    <a:pt x="102088" y="145255"/>
                  </a:moveTo>
                  <a:lnTo>
                    <a:pt x="96830" y="145255"/>
                  </a:lnTo>
                  <a:lnTo>
                    <a:pt x="94744" y="145103"/>
                  </a:lnTo>
                  <a:lnTo>
                    <a:pt x="91677" y="144513"/>
                  </a:lnTo>
                  <a:lnTo>
                    <a:pt x="90582" y="144065"/>
                  </a:lnTo>
                  <a:lnTo>
                    <a:pt x="89191" y="142874"/>
                  </a:lnTo>
                  <a:lnTo>
                    <a:pt x="88849" y="141979"/>
                  </a:lnTo>
                  <a:lnTo>
                    <a:pt x="88849" y="127396"/>
                  </a:lnTo>
                  <a:lnTo>
                    <a:pt x="109975" y="127396"/>
                  </a:lnTo>
                  <a:lnTo>
                    <a:pt x="109975" y="141979"/>
                  </a:lnTo>
                  <a:lnTo>
                    <a:pt x="102088" y="145255"/>
                  </a:lnTo>
                  <a:close/>
                </a:path>
                <a:path w="413384" h="198754">
                  <a:moveTo>
                    <a:pt x="200319" y="198681"/>
                  </a:moveTo>
                  <a:lnTo>
                    <a:pt x="158895" y="191585"/>
                  </a:lnTo>
                  <a:lnTo>
                    <a:pt x="143465" y="176955"/>
                  </a:lnTo>
                  <a:lnTo>
                    <a:pt x="141284" y="172592"/>
                  </a:lnTo>
                  <a:lnTo>
                    <a:pt x="140188" y="167830"/>
                  </a:lnTo>
                  <a:lnTo>
                    <a:pt x="140239" y="158990"/>
                  </a:lnTo>
                  <a:lnTo>
                    <a:pt x="140601" y="156171"/>
                  </a:lnTo>
                  <a:lnTo>
                    <a:pt x="159543" y="128882"/>
                  </a:lnTo>
                  <a:lnTo>
                    <a:pt x="154676" y="126406"/>
                  </a:lnTo>
                  <a:lnTo>
                    <a:pt x="151056" y="123272"/>
                  </a:lnTo>
                  <a:lnTo>
                    <a:pt x="148583" y="119357"/>
                  </a:lnTo>
                  <a:lnTo>
                    <a:pt x="146389" y="115738"/>
                  </a:lnTo>
                  <a:lnTo>
                    <a:pt x="145246" y="111670"/>
                  </a:lnTo>
                  <a:lnTo>
                    <a:pt x="145246" y="101250"/>
                  </a:lnTo>
                  <a:lnTo>
                    <a:pt x="146494" y="95840"/>
                  </a:lnTo>
                  <a:lnTo>
                    <a:pt x="151456" y="86315"/>
                  </a:lnTo>
                  <a:lnTo>
                    <a:pt x="154523" y="82048"/>
                  </a:lnTo>
                  <a:lnTo>
                    <a:pt x="158200" y="78276"/>
                  </a:lnTo>
                  <a:lnTo>
                    <a:pt x="155123" y="74609"/>
                  </a:lnTo>
                  <a:lnTo>
                    <a:pt x="152694" y="70494"/>
                  </a:lnTo>
                  <a:lnTo>
                    <a:pt x="150904" y="65931"/>
                  </a:lnTo>
                  <a:lnTo>
                    <a:pt x="149123" y="61264"/>
                  </a:lnTo>
                  <a:lnTo>
                    <a:pt x="148227" y="55654"/>
                  </a:lnTo>
                  <a:lnTo>
                    <a:pt x="148274" y="41224"/>
                  </a:lnTo>
                  <a:lnTo>
                    <a:pt x="172830" y="5905"/>
                  </a:lnTo>
                  <a:lnTo>
                    <a:pt x="192623" y="295"/>
                  </a:lnTo>
                  <a:lnTo>
                    <a:pt x="204234" y="295"/>
                  </a:lnTo>
                  <a:lnTo>
                    <a:pt x="208006" y="542"/>
                  </a:lnTo>
                  <a:lnTo>
                    <a:pt x="211483" y="1038"/>
                  </a:lnTo>
                  <a:lnTo>
                    <a:pt x="215055" y="1438"/>
                  </a:lnTo>
                  <a:lnTo>
                    <a:pt x="218379" y="2028"/>
                  </a:lnTo>
                  <a:lnTo>
                    <a:pt x="221455" y="2828"/>
                  </a:lnTo>
                  <a:lnTo>
                    <a:pt x="263622" y="2828"/>
                  </a:lnTo>
                  <a:lnTo>
                    <a:pt x="264861" y="3667"/>
                  </a:lnTo>
                  <a:lnTo>
                    <a:pt x="265651" y="5353"/>
                  </a:lnTo>
                  <a:lnTo>
                    <a:pt x="266547" y="6943"/>
                  </a:lnTo>
                  <a:lnTo>
                    <a:pt x="266932" y="9077"/>
                  </a:lnTo>
                  <a:lnTo>
                    <a:pt x="266994" y="16268"/>
                  </a:lnTo>
                  <a:lnTo>
                    <a:pt x="266499" y="18802"/>
                  </a:lnTo>
                  <a:lnTo>
                    <a:pt x="266342" y="19049"/>
                  </a:lnTo>
                  <a:lnTo>
                    <a:pt x="194957" y="19049"/>
                  </a:lnTo>
                  <a:lnTo>
                    <a:pt x="190794" y="19840"/>
                  </a:lnTo>
                  <a:lnTo>
                    <a:pt x="171592" y="44996"/>
                  </a:lnTo>
                  <a:lnTo>
                    <a:pt x="171592" y="57788"/>
                  </a:lnTo>
                  <a:lnTo>
                    <a:pt x="174078" y="64741"/>
                  </a:lnTo>
                  <a:lnTo>
                    <a:pt x="179031" y="69799"/>
                  </a:lnTo>
                  <a:lnTo>
                    <a:pt x="184098" y="74856"/>
                  </a:lnTo>
                  <a:lnTo>
                    <a:pt x="191137" y="77390"/>
                  </a:lnTo>
                  <a:lnTo>
                    <a:pt x="243800" y="77390"/>
                  </a:lnTo>
                  <a:lnTo>
                    <a:pt x="242334" y="79466"/>
                  </a:lnTo>
                  <a:lnTo>
                    <a:pt x="233104" y="87706"/>
                  </a:lnTo>
                  <a:lnTo>
                    <a:pt x="231377" y="88696"/>
                  </a:lnTo>
                  <a:lnTo>
                    <a:pt x="173230" y="88696"/>
                  </a:lnTo>
                  <a:lnTo>
                    <a:pt x="171449" y="90487"/>
                  </a:lnTo>
                  <a:lnTo>
                    <a:pt x="169954" y="92516"/>
                  </a:lnTo>
                  <a:lnTo>
                    <a:pt x="168763" y="94802"/>
                  </a:lnTo>
                  <a:lnTo>
                    <a:pt x="167677" y="97078"/>
                  </a:lnTo>
                  <a:lnTo>
                    <a:pt x="167125" y="99707"/>
                  </a:lnTo>
                  <a:lnTo>
                    <a:pt x="167125" y="106165"/>
                  </a:lnTo>
                  <a:lnTo>
                    <a:pt x="219817" y="116528"/>
                  </a:lnTo>
                  <a:lnTo>
                    <a:pt x="226465" y="116728"/>
                  </a:lnTo>
                  <a:lnTo>
                    <a:pt x="232561" y="117671"/>
                  </a:lnTo>
                  <a:lnTo>
                    <a:pt x="238124" y="119357"/>
                  </a:lnTo>
                  <a:lnTo>
                    <a:pt x="243677" y="120948"/>
                  </a:lnTo>
                  <a:lnTo>
                    <a:pt x="248487" y="123272"/>
                  </a:lnTo>
                  <a:lnTo>
                    <a:pt x="252632" y="126406"/>
                  </a:lnTo>
                  <a:lnTo>
                    <a:pt x="256622" y="129330"/>
                  </a:lnTo>
                  <a:lnTo>
                    <a:pt x="259803" y="133044"/>
                  </a:lnTo>
                  <a:lnTo>
                    <a:pt x="260638" y="134683"/>
                  </a:lnTo>
                  <a:lnTo>
                    <a:pt x="180079" y="134683"/>
                  </a:lnTo>
                  <a:lnTo>
                    <a:pt x="176897" y="137169"/>
                  </a:lnTo>
                  <a:lnTo>
                    <a:pt x="164296" y="166734"/>
                  </a:lnTo>
                  <a:lnTo>
                    <a:pt x="167572" y="171592"/>
                  </a:lnTo>
                  <a:lnTo>
                    <a:pt x="201510" y="179926"/>
                  </a:lnTo>
                  <a:lnTo>
                    <a:pt x="255818" y="179926"/>
                  </a:lnTo>
                  <a:lnTo>
                    <a:pt x="255088" y="180822"/>
                  </a:lnTo>
                  <a:lnTo>
                    <a:pt x="249725" y="184994"/>
                  </a:lnTo>
                  <a:lnTo>
                    <a:pt x="244468" y="189261"/>
                  </a:lnTo>
                  <a:lnTo>
                    <a:pt x="237724" y="192576"/>
                  </a:lnTo>
                  <a:lnTo>
                    <a:pt x="229485" y="194957"/>
                  </a:lnTo>
                  <a:lnTo>
                    <a:pt x="223032" y="196588"/>
                  </a:lnTo>
                  <a:lnTo>
                    <a:pt x="216020" y="197751"/>
                  </a:lnTo>
                  <a:lnTo>
                    <a:pt x="208449" y="198449"/>
                  </a:lnTo>
                  <a:lnTo>
                    <a:pt x="200319" y="198681"/>
                  </a:lnTo>
                  <a:close/>
                </a:path>
                <a:path w="413384" h="198754">
                  <a:moveTo>
                    <a:pt x="243800" y="77390"/>
                  </a:moveTo>
                  <a:lnTo>
                    <a:pt x="205034" y="77390"/>
                  </a:lnTo>
                  <a:lnTo>
                    <a:pt x="209244" y="76647"/>
                  </a:lnTo>
                  <a:lnTo>
                    <a:pt x="212816" y="75152"/>
                  </a:lnTo>
                  <a:lnTo>
                    <a:pt x="226808" y="59226"/>
                  </a:lnTo>
                  <a:lnTo>
                    <a:pt x="227999" y="55654"/>
                  </a:lnTo>
                  <a:lnTo>
                    <a:pt x="228599" y="51939"/>
                  </a:lnTo>
                  <a:lnTo>
                    <a:pt x="228548" y="38795"/>
                  </a:lnTo>
                  <a:lnTo>
                    <a:pt x="226065" y="31842"/>
                  </a:lnTo>
                  <a:lnTo>
                    <a:pt x="221008" y="26784"/>
                  </a:lnTo>
                  <a:lnTo>
                    <a:pt x="216045" y="21631"/>
                  </a:lnTo>
                  <a:lnTo>
                    <a:pt x="208949" y="19049"/>
                  </a:lnTo>
                  <a:lnTo>
                    <a:pt x="266342" y="19049"/>
                  </a:lnTo>
                  <a:lnTo>
                    <a:pt x="265499" y="20383"/>
                  </a:lnTo>
                  <a:lnTo>
                    <a:pt x="264613" y="21878"/>
                  </a:lnTo>
                  <a:lnTo>
                    <a:pt x="263422" y="22621"/>
                  </a:lnTo>
                  <a:lnTo>
                    <a:pt x="242734" y="22621"/>
                  </a:lnTo>
                  <a:lnTo>
                    <a:pt x="246201" y="26193"/>
                  </a:lnTo>
                  <a:lnTo>
                    <a:pt x="248640" y="30156"/>
                  </a:lnTo>
                  <a:lnTo>
                    <a:pt x="251411" y="38795"/>
                  </a:lnTo>
                  <a:lnTo>
                    <a:pt x="252107" y="43252"/>
                  </a:lnTo>
                  <a:lnTo>
                    <a:pt x="252107" y="55654"/>
                  </a:lnTo>
                  <a:lnTo>
                    <a:pt x="250868" y="62502"/>
                  </a:lnTo>
                  <a:lnTo>
                    <a:pt x="245906" y="74409"/>
                  </a:lnTo>
                  <a:lnTo>
                    <a:pt x="243800" y="77390"/>
                  </a:lnTo>
                  <a:close/>
                </a:path>
                <a:path w="413384" h="198754">
                  <a:moveTo>
                    <a:pt x="207911" y="96288"/>
                  </a:moveTo>
                  <a:lnTo>
                    <a:pt x="194709" y="96288"/>
                  </a:lnTo>
                  <a:lnTo>
                    <a:pt x="189499" y="95592"/>
                  </a:lnTo>
                  <a:lnTo>
                    <a:pt x="184536" y="94202"/>
                  </a:lnTo>
                  <a:lnTo>
                    <a:pt x="179679" y="92716"/>
                  </a:lnTo>
                  <a:lnTo>
                    <a:pt x="175907" y="90877"/>
                  </a:lnTo>
                  <a:lnTo>
                    <a:pt x="173230" y="88696"/>
                  </a:lnTo>
                  <a:lnTo>
                    <a:pt x="231377" y="88696"/>
                  </a:lnTo>
                  <a:lnTo>
                    <a:pt x="227656" y="90830"/>
                  </a:lnTo>
                  <a:lnTo>
                    <a:pt x="214950" y="95202"/>
                  </a:lnTo>
                  <a:lnTo>
                    <a:pt x="207911" y="96288"/>
                  </a:lnTo>
                  <a:close/>
                </a:path>
                <a:path w="413384" h="198754">
                  <a:moveTo>
                    <a:pt x="255818" y="179926"/>
                  </a:moveTo>
                  <a:lnTo>
                    <a:pt x="208949" y="179926"/>
                  </a:lnTo>
                  <a:lnTo>
                    <a:pt x="215150" y="179183"/>
                  </a:lnTo>
                  <a:lnTo>
                    <a:pt x="220112" y="177698"/>
                  </a:lnTo>
                  <a:lnTo>
                    <a:pt x="238867" y="163858"/>
                  </a:lnTo>
                  <a:lnTo>
                    <a:pt x="240248" y="160781"/>
                  </a:lnTo>
                  <a:lnTo>
                    <a:pt x="240943" y="157552"/>
                  </a:lnTo>
                  <a:lnTo>
                    <a:pt x="240943" y="148427"/>
                  </a:lnTo>
                  <a:lnTo>
                    <a:pt x="238562" y="144017"/>
                  </a:lnTo>
                  <a:lnTo>
                    <a:pt x="233800" y="140941"/>
                  </a:lnTo>
                  <a:lnTo>
                    <a:pt x="229142" y="137759"/>
                  </a:lnTo>
                  <a:lnTo>
                    <a:pt x="222789" y="136073"/>
                  </a:lnTo>
                  <a:lnTo>
                    <a:pt x="180079" y="134683"/>
                  </a:lnTo>
                  <a:lnTo>
                    <a:pt x="260638" y="134683"/>
                  </a:lnTo>
                  <a:lnTo>
                    <a:pt x="262079" y="137512"/>
                  </a:lnTo>
                  <a:lnTo>
                    <a:pt x="264365" y="141884"/>
                  </a:lnTo>
                  <a:lnTo>
                    <a:pt x="265499" y="146989"/>
                  </a:lnTo>
                  <a:lnTo>
                    <a:pt x="265411" y="159391"/>
                  </a:lnTo>
                  <a:lnTo>
                    <a:pt x="264213" y="164848"/>
                  </a:lnTo>
                  <a:lnTo>
                    <a:pt x="259050" y="175964"/>
                  </a:lnTo>
                  <a:lnTo>
                    <a:pt x="255818" y="179926"/>
                  </a:lnTo>
                  <a:close/>
                </a:path>
                <a:path w="413384" h="198754">
                  <a:moveTo>
                    <a:pt x="362939" y="147189"/>
                  </a:moveTo>
                  <a:lnTo>
                    <a:pt x="356586" y="147189"/>
                  </a:lnTo>
                  <a:lnTo>
                    <a:pt x="348578" y="146900"/>
                  </a:lnTo>
                  <a:lnTo>
                    <a:pt x="312381" y="134930"/>
                  </a:lnTo>
                  <a:lnTo>
                    <a:pt x="292043" y="98984"/>
                  </a:lnTo>
                  <a:lnTo>
                    <a:pt x="289700" y="71732"/>
                  </a:lnTo>
                  <a:lnTo>
                    <a:pt x="289895" y="65854"/>
                  </a:lnTo>
                  <a:lnTo>
                    <a:pt x="303011" y="24898"/>
                  </a:lnTo>
                  <a:lnTo>
                    <a:pt x="339878" y="1301"/>
                  </a:lnTo>
                  <a:lnTo>
                    <a:pt x="353910" y="0"/>
                  </a:lnTo>
                  <a:lnTo>
                    <a:pt x="361565" y="325"/>
                  </a:lnTo>
                  <a:lnTo>
                    <a:pt x="399378" y="19192"/>
                  </a:lnTo>
                  <a:lnTo>
                    <a:pt x="346814" y="19192"/>
                  </a:lnTo>
                  <a:lnTo>
                    <a:pt x="341508" y="20335"/>
                  </a:lnTo>
                  <a:lnTo>
                    <a:pt x="318334" y="44938"/>
                  </a:lnTo>
                  <a:lnTo>
                    <a:pt x="316648" y="49901"/>
                  </a:lnTo>
                  <a:lnTo>
                    <a:pt x="315705" y="55111"/>
                  </a:lnTo>
                  <a:lnTo>
                    <a:pt x="315505" y="60569"/>
                  </a:lnTo>
                  <a:lnTo>
                    <a:pt x="412841" y="60569"/>
                  </a:lnTo>
                  <a:lnTo>
                    <a:pt x="412841" y="71732"/>
                  </a:lnTo>
                  <a:lnTo>
                    <a:pt x="411850" y="74513"/>
                  </a:lnTo>
                  <a:lnTo>
                    <a:pt x="407983" y="77780"/>
                  </a:lnTo>
                  <a:lnTo>
                    <a:pt x="405802" y="78581"/>
                  </a:lnTo>
                  <a:lnTo>
                    <a:pt x="315505" y="78581"/>
                  </a:lnTo>
                  <a:lnTo>
                    <a:pt x="315505" y="86020"/>
                  </a:lnTo>
                  <a:lnTo>
                    <a:pt x="333174" y="121538"/>
                  </a:lnTo>
                  <a:lnTo>
                    <a:pt x="351081" y="127244"/>
                  </a:lnTo>
                  <a:lnTo>
                    <a:pt x="407192" y="127244"/>
                  </a:lnTo>
                  <a:lnTo>
                    <a:pt x="407135" y="129082"/>
                  </a:lnTo>
                  <a:lnTo>
                    <a:pt x="406935" y="130968"/>
                  </a:lnTo>
                  <a:lnTo>
                    <a:pt x="406792" y="131806"/>
                  </a:lnTo>
                  <a:lnTo>
                    <a:pt x="406592" y="132606"/>
                  </a:lnTo>
                  <a:lnTo>
                    <a:pt x="406497" y="133302"/>
                  </a:lnTo>
                  <a:lnTo>
                    <a:pt x="406249" y="133940"/>
                  </a:lnTo>
                  <a:lnTo>
                    <a:pt x="405849" y="134540"/>
                  </a:lnTo>
                  <a:lnTo>
                    <a:pt x="405554" y="135130"/>
                  </a:lnTo>
                  <a:lnTo>
                    <a:pt x="374446" y="145703"/>
                  </a:lnTo>
                  <a:lnTo>
                    <a:pt x="368892" y="146694"/>
                  </a:lnTo>
                  <a:lnTo>
                    <a:pt x="362939" y="147189"/>
                  </a:lnTo>
                  <a:close/>
                </a:path>
                <a:path w="413384" h="198754">
                  <a:moveTo>
                    <a:pt x="412841" y="60569"/>
                  </a:moveTo>
                  <a:lnTo>
                    <a:pt x="388142" y="60569"/>
                  </a:lnTo>
                  <a:lnTo>
                    <a:pt x="387769" y="51416"/>
                  </a:lnTo>
                  <a:lnTo>
                    <a:pt x="386205" y="43305"/>
                  </a:lnTo>
                  <a:lnTo>
                    <a:pt x="352862" y="19192"/>
                  </a:lnTo>
                  <a:lnTo>
                    <a:pt x="399378" y="19192"/>
                  </a:lnTo>
                  <a:lnTo>
                    <a:pt x="403763" y="24403"/>
                  </a:lnTo>
                  <a:lnTo>
                    <a:pt x="407240" y="31099"/>
                  </a:lnTo>
                  <a:lnTo>
                    <a:pt x="409421" y="38842"/>
                  </a:lnTo>
                  <a:lnTo>
                    <a:pt x="411698" y="46481"/>
                  </a:lnTo>
                  <a:lnTo>
                    <a:pt x="412841" y="54663"/>
                  </a:lnTo>
                  <a:lnTo>
                    <a:pt x="412841" y="60569"/>
                  </a:lnTo>
                  <a:close/>
                </a:path>
                <a:path w="413384" h="198754">
                  <a:moveTo>
                    <a:pt x="407192" y="127244"/>
                  </a:moveTo>
                  <a:lnTo>
                    <a:pt x="365464" y="127244"/>
                  </a:lnTo>
                  <a:lnTo>
                    <a:pt x="371121" y="126748"/>
                  </a:lnTo>
                  <a:lnTo>
                    <a:pt x="376084" y="125758"/>
                  </a:lnTo>
                  <a:lnTo>
                    <a:pt x="400192" y="117671"/>
                  </a:lnTo>
                  <a:lnTo>
                    <a:pt x="401982" y="117128"/>
                  </a:lnTo>
                  <a:lnTo>
                    <a:pt x="403868" y="117128"/>
                  </a:lnTo>
                  <a:lnTo>
                    <a:pt x="404459" y="117319"/>
                  </a:lnTo>
                  <a:lnTo>
                    <a:pt x="404954" y="117719"/>
                  </a:lnTo>
                  <a:lnTo>
                    <a:pt x="405554" y="118014"/>
                  </a:lnTo>
                  <a:lnTo>
                    <a:pt x="406002" y="118509"/>
                  </a:lnTo>
                  <a:lnTo>
                    <a:pt x="406592" y="119900"/>
                  </a:lnTo>
                  <a:lnTo>
                    <a:pt x="406792" y="120891"/>
                  </a:lnTo>
                  <a:lnTo>
                    <a:pt x="406888" y="122186"/>
                  </a:lnTo>
                  <a:lnTo>
                    <a:pt x="407088" y="123377"/>
                  </a:lnTo>
                  <a:lnTo>
                    <a:pt x="407192" y="12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8009" y="3495854"/>
              <a:ext cx="860172" cy="261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23019" y="3920164"/>
              <a:ext cx="495320" cy="1471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428" y="4215286"/>
              <a:ext cx="3785341" cy="265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2154" y="4577235"/>
              <a:ext cx="2510270" cy="2655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7524" y="1350540"/>
            <a:ext cx="666750" cy="38735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20"/>
              </a:spcBef>
            </a:pPr>
            <a:r>
              <a:rPr dirty="0" sz="240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850"/>
              </a:lnSpc>
            </a:pPr>
            <a:r>
              <a:rPr dirty="0" sz="2400">
                <a:latin typeface="Arial"/>
                <a:cs typeface="Arial"/>
              </a:rPr>
              <a:t>○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850"/>
              </a:lnSpc>
            </a:pPr>
            <a:r>
              <a:rPr dirty="0" sz="2400">
                <a:latin typeface="Arial"/>
                <a:cs typeface="Arial"/>
              </a:rPr>
              <a:t>○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850"/>
              </a:lnSpc>
            </a:pPr>
            <a:r>
              <a:rPr dirty="0" sz="2400">
                <a:latin typeface="Arial"/>
                <a:cs typeface="Arial"/>
              </a:rPr>
              <a:t>○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865"/>
              </a:lnSpc>
            </a:pPr>
            <a:r>
              <a:rPr dirty="0" sz="2400">
                <a:latin typeface="Arial"/>
                <a:cs typeface="Arial"/>
              </a:rPr>
              <a:t>○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○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4046" y="2705853"/>
            <a:ext cx="10636885" cy="2860675"/>
            <a:chOff x="1014046" y="2705853"/>
            <a:chExt cx="10636885" cy="2860675"/>
          </a:xfrm>
        </p:grpSpPr>
        <p:sp>
          <p:nvSpPr>
            <p:cNvPr id="18" name="object 18"/>
            <p:cNvSpPr/>
            <p:nvPr/>
          </p:nvSpPr>
          <p:spPr>
            <a:xfrm>
              <a:off x="1025726" y="4939184"/>
              <a:ext cx="4103028" cy="2655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48524" y="2705853"/>
              <a:ext cx="2375219" cy="4900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4046" y="5301133"/>
              <a:ext cx="1746264" cy="265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95987" y="3236845"/>
              <a:ext cx="2449195" cy="68580"/>
            </a:xfrm>
            <a:custGeom>
              <a:avLst/>
              <a:gdLst/>
              <a:ahLst/>
              <a:cxnLst/>
              <a:rect l="l" t="t" r="r" b="b"/>
              <a:pathLst>
                <a:path w="2449195" h="68579">
                  <a:moveTo>
                    <a:pt x="2448586" y="68579"/>
                  </a:moveTo>
                  <a:lnTo>
                    <a:pt x="0" y="68579"/>
                  </a:lnTo>
                  <a:lnTo>
                    <a:pt x="0" y="0"/>
                  </a:lnTo>
                  <a:lnTo>
                    <a:pt x="2448586" y="0"/>
                  </a:lnTo>
                  <a:lnTo>
                    <a:pt x="2448586" y="685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22181" y="3932702"/>
              <a:ext cx="5528508" cy="3280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23520" y="4405379"/>
              <a:ext cx="1622412" cy="2492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64534" y="3673167"/>
            <a:ext cx="0" cy="2188845"/>
          </a:xfrm>
          <a:custGeom>
            <a:avLst/>
            <a:gdLst/>
            <a:ahLst/>
            <a:cxnLst/>
            <a:rect l="l" t="t" r="r" b="b"/>
            <a:pathLst>
              <a:path w="0" h="2188845">
                <a:moveTo>
                  <a:pt x="0" y="2188795"/>
                </a:moveTo>
                <a:lnTo>
                  <a:pt x="0" y="0"/>
                </a:lnTo>
              </a:path>
            </a:pathLst>
          </a:custGeom>
          <a:ln w="76199">
            <a:solidFill>
              <a:srgbClr val="8EA1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8232" y="4060511"/>
            <a:ext cx="1165225" cy="408305"/>
          </a:xfrm>
          <a:custGeom>
            <a:avLst/>
            <a:gdLst/>
            <a:ahLst/>
            <a:cxnLst/>
            <a:rect l="l" t="t" r="r" b="b"/>
            <a:pathLst>
              <a:path w="1165225" h="408304">
                <a:moveTo>
                  <a:pt x="119957" y="401091"/>
                </a:moveTo>
                <a:lnTo>
                  <a:pt x="17268" y="401091"/>
                </a:lnTo>
                <a:lnTo>
                  <a:pt x="11515" y="399106"/>
                </a:lnTo>
                <a:lnTo>
                  <a:pt x="6848" y="395138"/>
                </a:lnTo>
                <a:lnTo>
                  <a:pt x="2285" y="391070"/>
                </a:lnTo>
                <a:lnTo>
                  <a:pt x="0" y="384472"/>
                </a:lnTo>
                <a:lnTo>
                  <a:pt x="0" y="16569"/>
                </a:lnTo>
                <a:lnTo>
                  <a:pt x="2285" y="10070"/>
                </a:lnTo>
                <a:lnTo>
                  <a:pt x="11515" y="2033"/>
                </a:lnTo>
                <a:lnTo>
                  <a:pt x="17268" y="0"/>
                </a:lnTo>
                <a:lnTo>
                  <a:pt x="127101" y="0"/>
                </a:lnTo>
                <a:lnTo>
                  <a:pt x="176622" y="3125"/>
                </a:lnTo>
                <a:lnTo>
                  <a:pt x="218036" y="12501"/>
                </a:lnTo>
                <a:lnTo>
                  <a:pt x="267456" y="38118"/>
                </a:lnTo>
                <a:lnTo>
                  <a:pt x="293780" y="63846"/>
                </a:lnTo>
                <a:lnTo>
                  <a:pt x="81114" y="63846"/>
                </a:lnTo>
                <a:lnTo>
                  <a:pt x="81114" y="336649"/>
                </a:lnTo>
                <a:lnTo>
                  <a:pt x="292352" y="336649"/>
                </a:lnTo>
                <a:lnTo>
                  <a:pt x="290105" y="339699"/>
                </a:lnTo>
                <a:lnTo>
                  <a:pt x="247541" y="374562"/>
                </a:lnTo>
                <a:lnTo>
                  <a:pt x="211787" y="389482"/>
                </a:lnTo>
                <a:lnTo>
                  <a:pt x="169555" y="398188"/>
                </a:lnTo>
                <a:lnTo>
                  <a:pt x="145676" y="400365"/>
                </a:lnTo>
                <a:lnTo>
                  <a:pt x="119957" y="401091"/>
                </a:lnTo>
                <a:close/>
              </a:path>
              <a:path w="1165225" h="408304">
                <a:moveTo>
                  <a:pt x="292352" y="336649"/>
                </a:moveTo>
                <a:lnTo>
                  <a:pt x="123681" y="336649"/>
                </a:lnTo>
                <a:lnTo>
                  <a:pt x="139766" y="336109"/>
                </a:lnTo>
                <a:lnTo>
                  <a:pt x="154528" y="334490"/>
                </a:lnTo>
                <a:lnTo>
                  <a:pt x="191072" y="323086"/>
                </a:lnTo>
                <a:lnTo>
                  <a:pt x="225513" y="292511"/>
                </a:lnTo>
                <a:lnTo>
                  <a:pt x="244576" y="244645"/>
                </a:lnTo>
                <a:lnTo>
                  <a:pt x="248840" y="197345"/>
                </a:lnTo>
                <a:lnTo>
                  <a:pt x="248422" y="183383"/>
                </a:lnTo>
                <a:lnTo>
                  <a:pt x="242144" y="144511"/>
                </a:lnTo>
                <a:lnTo>
                  <a:pt x="220865" y="101946"/>
                </a:lnTo>
                <a:lnTo>
                  <a:pt x="183060" y="73967"/>
                </a:lnTo>
                <a:lnTo>
                  <a:pt x="140257" y="64479"/>
                </a:lnTo>
                <a:lnTo>
                  <a:pt x="122338" y="63846"/>
                </a:lnTo>
                <a:lnTo>
                  <a:pt x="293780" y="63846"/>
                </a:lnTo>
                <a:lnTo>
                  <a:pt x="319839" y="110727"/>
                </a:lnTo>
                <a:lnTo>
                  <a:pt x="329882" y="149795"/>
                </a:lnTo>
                <a:lnTo>
                  <a:pt x="333231" y="194666"/>
                </a:lnTo>
                <a:lnTo>
                  <a:pt x="332329" y="221213"/>
                </a:lnTo>
                <a:lnTo>
                  <a:pt x="325110" y="268392"/>
                </a:lnTo>
                <a:lnTo>
                  <a:pt x="310794" y="307701"/>
                </a:lnTo>
                <a:lnTo>
                  <a:pt x="301232" y="324593"/>
                </a:lnTo>
                <a:lnTo>
                  <a:pt x="292352" y="336649"/>
                </a:lnTo>
                <a:close/>
              </a:path>
              <a:path w="1165225" h="408304">
                <a:moveTo>
                  <a:pt x="410945" y="183504"/>
                </a:moveTo>
                <a:lnTo>
                  <a:pt x="405383" y="183504"/>
                </a:lnTo>
                <a:lnTo>
                  <a:pt x="403354" y="182810"/>
                </a:lnTo>
                <a:lnTo>
                  <a:pt x="393676" y="145752"/>
                </a:lnTo>
                <a:lnTo>
                  <a:pt x="394172" y="140741"/>
                </a:lnTo>
                <a:lnTo>
                  <a:pt x="395162" y="137070"/>
                </a:lnTo>
                <a:lnTo>
                  <a:pt x="396258" y="133300"/>
                </a:lnTo>
                <a:lnTo>
                  <a:pt x="398239" y="129926"/>
                </a:lnTo>
                <a:lnTo>
                  <a:pt x="401116" y="126950"/>
                </a:lnTo>
                <a:lnTo>
                  <a:pt x="403992" y="123874"/>
                </a:lnTo>
                <a:lnTo>
                  <a:pt x="441749" y="106858"/>
                </a:lnTo>
                <a:lnTo>
                  <a:pt x="482144" y="97965"/>
                </a:lnTo>
                <a:lnTo>
                  <a:pt x="509014" y="96291"/>
                </a:lnTo>
                <a:lnTo>
                  <a:pt x="524720" y="96691"/>
                </a:lnTo>
                <a:lnTo>
                  <a:pt x="564678" y="102691"/>
                </a:lnTo>
                <a:lnTo>
                  <a:pt x="602636" y="122336"/>
                </a:lnTo>
                <a:lnTo>
                  <a:pt x="624068" y="155525"/>
                </a:lnTo>
                <a:lnTo>
                  <a:pt x="502176" y="155525"/>
                </a:lnTo>
                <a:lnTo>
                  <a:pt x="492685" y="155804"/>
                </a:lnTo>
                <a:lnTo>
                  <a:pt x="452873" y="164529"/>
                </a:lnTo>
                <a:lnTo>
                  <a:pt x="420470" y="179188"/>
                </a:lnTo>
                <a:lnTo>
                  <a:pt x="415212" y="182066"/>
                </a:lnTo>
                <a:lnTo>
                  <a:pt x="410945" y="183504"/>
                </a:lnTo>
                <a:close/>
              </a:path>
              <a:path w="1165225" h="408304">
                <a:moveTo>
                  <a:pt x="479249" y="408234"/>
                </a:moveTo>
                <a:lnTo>
                  <a:pt x="438768" y="402430"/>
                </a:lnTo>
                <a:lnTo>
                  <a:pt x="400450" y="379474"/>
                </a:lnTo>
                <a:lnTo>
                  <a:pt x="380357" y="339290"/>
                </a:lnTo>
                <a:lnTo>
                  <a:pt x="378620" y="315813"/>
                </a:lnTo>
                <a:lnTo>
                  <a:pt x="379080" y="306622"/>
                </a:lnTo>
                <a:lnTo>
                  <a:pt x="393212" y="267834"/>
                </a:lnTo>
                <a:lnTo>
                  <a:pt x="426092" y="241482"/>
                </a:lnTo>
                <a:lnTo>
                  <a:pt x="462733" y="229790"/>
                </a:lnTo>
                <a:lnTo>
                  <a:pt x="509726" y="224488"/>
                </a:lnTo>
                <a:lnTo>
                  <a:pt x="527626" y="224134"/>
                </a:lnTo>
                <a:lnTo>
                  <a:pt x="554563" y="224134"/>
                </a:lnTo>
                <a:lnTo>
                  <a:pt x="554563" y="198685"/>
                </a:lnTo>
                <a:lnTo>
                  <a:pt x="553668" y="191094"/>
                </a:lnTo>
                <a:lnTo>
                  <a:pt x="551877" y="184546"/>
                </a:lnTo>
                <a:lnTo>
                  <a:pt x="550191" y="177998"/>
                </a:lnTo>
                <a:lnTo>
                  <a:pt x="547314" y="172590"/>
                </a:lnTo>
                <a:lnTo>
                  <a:pt x="543247" y="168324"/>
                </a:lnTo>
                <a:lnTo>
                  <a:pt x="539180" y="163958"/>
                </a:lnTo>
                <a:lnTo>
                  <a:pt x="533770" y="160734"/>
                </a:lnTo>
                <a:lnTo>
                  <a:pt x="520378" y="156566"/>
                </a:lnTo>
                <a:lnTo>
                  <a:pt x="512091" y="155525"/>
                </a:lnTo>
                <a:lnTo>
                  <a:pt x="624068" y="155525"/>
                </a:lnTo>
                <a:lnTo>
                  <a:pt x="631210" y="205531"/>
                </a:lnTo>
                <a:lnTo>
                  <a:pt x="631210" y="273099"/>
                </a:lnTo>
                <a:lnTo>
                  <a:pt x="524797" y="273099"/>
                </a:lnTo>
                <a:lnTo>
                  <a:pt x="515691" y="273275"/>
                </a:lnTo>
                <a:lnTo>
                  <a:pt x="476430" y="280490"/>
                </a:lnTo>
                <a:lnTo>
                  <a:pt x="454694" y="308966"/>
                </a:lnTo>
                <a:lnTo>
                  <a:pt x="454694" y="315813"/>
                </a:lnTo>
                <a:lnTo>
                  <a:pt x="478843" y="350564"/>
                </a:lnTo>
                <a:lnTo>
                  <a:pt x="496222" y="353019"/>
                </a:lnTo>
                <a:lnTo>
                  <a:pt x="631210" y="353019"/>
                </a:lnTo>
                <a:lnTo>
                  <a:pt x="631210" y="369539"/>
                </a:lnTo>
                <a:lnTo>
                  <a:pt x="566612" y="369539"/>
                </a:lnTo>
                <a:lnTo>
                  <a:pt x="557824" y="378125"/>
                </a:lnTo>
                <a:lnTo>
                  <a:pt x="548419" y="385724"/>
                </a:lnTo>
                <a:lnTo>
                  <a:pt x="504702" y="405667"/>
                </a:lnTo>
                <a:lnTo>
                  <a:pt x="492274" y="407593"/>
                </a:lnTo>
                <a:lnTo>
                  <a:pt x="479249" y="408234"/>
                </a:lnTo>
                <a:close/>
              </a:path>
              <a:path w="1165225" h="408304">
                <a:moveTo>
                  <a:pt x="631210" y="353019"/>
                </a:moveTo>
                <a:lnTo>
                  <a:pt x="496222" y="353019"/>
                </a:lnTo>
                <a:lnTo>
                  <a:pt x="504304" y="352498"/>
                </a:lnTo>
                <a:lnTo>
                  <a:pt x="512033" y="350935"/>
                </a:lnTo>
                <a:lnTo>
                  <a:pt x="547446" y="327746"/>
                </a:lnTo>
                <a:lnTo>
                  <a:pt x="554563" y="320128"/>
                </a:lnTo>
                <a:lnTo>
                  <a:pt x="554563" y="273099"/>
                </a:lnTo>
                <a:lnTo>
                  <a:pt x="631210" y="273099"/>
                </a:lnTo>
                <a:lnTo>
                  <a:pt x="631210" y="353019"/>
                </a:lnTo>
                <a:close/>
              </a:path>
              <a:path w="1165225" h="408304">
                <a:moveTo>
                  <a:pt x="607246" y="402877"/>
                </a:moveTo>
                <a:lnTo>
                  <a:pt x="589291" y="402877"/>
                </a:lnTo>
                <a:lnTo>
                  <a:pt x="582490" y="402529"/>
                </a:lnTo>
                <a:lnTo>
                  <a:pt x="566612" y="394394"/>
                </a:lnTo>
                <a:lnTo>
                  <a:pt x="566612" y="369539"/>
                </a:lnTo>
                <a:lnTo>
                  <a:pt x="631210" y="369539"/>
                </a:lnTo>
                <a:lnTo>
                  <a:pt x="631210" y="394394"/>
                </a:lnTo>
                <a:lnTo>
                  <a:pt x="607246" y="402877"/>
                </a:lnTo>
                <a:close/>
              </a:path>
              <a:path w="1165225" h="408304">
                <a:moveTo>
                  <a:pt x="800117" y="103435"/>
                </a:moveTo>
                <a:lnTo>
                  <a:pt x="722279" y="103435"/>
                </a:lnTo>
                <a:lnTo>
                  <a:pt x="722279" y="39737"/>
                </a:lnTo>
                <a:lnTo>
                  <a:pt x="722822" y="37901"/>
                </a:lnTo>
                <a:lnTo>
                  <a:pt x="725108" y="34627"/>
                </a:lnTo>
                <a:lnTo>
                  <a:pt x="727194" y="33238"/>
                </a:lnTo>
                <a:lnTo>
                  <a:pt x="730166" y="32146"/>
                </a:lnTo>
                <a:lnTo>
                  <a:pt x="733147" y="30956"/>
                </a:lnTo>
                <a:lnTo>
                  <a:pt x="737157" y="30113"/>
                </a:lnTo>
                <a:lnTo>
                  <a:pt x="742224" y="29616"/>
                </a:lnTo>
                <a:lnTo>
                  <a:pt x="747282" y="29021"/>
                </a:lnTo>
                <a:lnTo>
                  <a:pt x="753530" y="28723"/>
                </a:lnTo>
                <a:lnTo>
                  <a:pt x="768608" y="28723"/>
                </a:lnTo>
                <a:lnTo>
                  <a:pt x="774961" y="29021"/>
                </a:lnTo>
                <a:lnTo>
                  <a:pt x="780019" y="29616"/>
                </a:lnTo>
                <a:lnTo>
                  <a:pt x="785182" y="30113"/>
                </a:lnTo>
                <a:lnTo>
                  <a:pt x="789201" y="30956"/>
                </a:lnTo>
                <a:lnTo>
                  <a:pt x="792078" y="32146"/>
                </a:lnTo>
                <a:lnTo>
                  <a:pt x="794954" y="33238"/>
                </a:lnTo>
                <a:lnTo>
                  <a:pt x="796993" y="34627"/>
                </a:lnTo>
                <a:lnTo>
                  <a:pt x="798183" y="36313"/>
                </a:lnTo>
                <a:lnTo>
                  <a:pt x="799469" y="37901"/>
                </a:lnTo>
                <a:lnTo>
                  <a:pt x="800117" y="39737"/>
                </a:lnTo>
                <a:lnTo>
                  <a:pt x="800117" y="103435"/>
                </a:lnTo>
                <a:close/>
              </a:path>
              <a:path w="1165225" h="408304">
                <a:moveTo>
                  <a:pt x="864506" y="166687"/>
                </a:moveTo>
                <a:lnTo>
                  <a:pt x="685217" y="166687"/>
                </a:lnTo>
                <a:lnTo>
                  <a:pt x="682245" y="164256"/>
                </a:lnTo>
                <a:lnTo>
                  <a:pt x="678073" y="154532"/>
                </a:lnTo>
                <a:lnTo>
                  <a:pt x="677035" y="146446"/>
                </a:lnTo>
                <a:lnTo>
                  <a:pt x="677035" y="129083"/>
                </a:lnTo>
                <a:lnTo>
                  <a:pt x="683884" y="105072"/>
                </a:lnTo>
                <a:lnTo>
                  <a:pt x="685465" y="103981"/>
                </a:lnTo>
                <a:lnTo>
                  <a:pt x="687303" y="103435"/>
                </a:lnTo>
                <a:lnTo>
                  <a:pt x="862325" y="103435"/>
                </a:lnTo>
                <a:lnTo>
                  <a:pt x="864115" y="103981"/>
                </a:lnTo>
                <a:lnTo>
                  <a:pt x="865601" y="105072"/>
                </a:lnTo>
                <a:lnTo>
                  <a:pt x="867182" y="106064"/>
                </a:lnTo>
                <a:lnTo>
                  <a:pt x="868478" y="107751"/>
                </a:lnTo>
                <a:lnTo>
                  <a:pt x="869468" y="110132"/>
                </a:lnTo>
                <a:lnTo>
                  <a:pt x="870564" y="112513"/>
                </a:lnTo>
                <a:lnTo>
                  <a:pt x="871354" y="115788"/>
                </a:lnTo>
                <a:lnTo>
                  <a:pt x="872345" y="124023"/>
                </a:lnTo>
                <a:lnTo>
                  <a:pt x="872593" y="129083"/>
                </a:lnTo>
                <a:lnTo>
                  <a:pt x="872593" y="146446"/>
                </a:lnTo>
                <a:lnTo>
                  <a:pt x="871554" y="154532"/>
                </a:lnTo>
                <a:lnTo>
                  <a:pt x="869468" y="159394"/>
                </a:lnTo>
                <a:lnTo>
                  <a:pt x="867487" y="164256"/>
                </a:lnTo>
                <a:lnTo>
                  <a:pt x="864506" y="166687"/>
                </a:lnTo>
                <a:close/>
              </a:path>
              <a:path w="1165225" h="408304">
                <a:moveTo>
                  <a:pt x="818319" y="407341"/>
                </a:moveTo>
                <a:lnTo>
                  <a:pt x="812471" y="407341"/>
                </a:lnTo>
                <a:lnTo>
                  <a:pt x="801243" y="406969"/>
                </a:lnTo>
                <a:lnTo>
                  <a:pt x="764014" y="398086"/>
                </a:lnTo>
                <a:lnTo>
                  <a:pt x="734297" y="369465"/>
                </a:lnTo>
                <a:lnTo>
                  <a:pt x="723580" y="332109"/>
                </a:lnTo>
                <a:lnTo>
                  <a:pt x="722279" y="308371"/>
                </a:lnTo>
                <a:lnTo>
                  <a:pt x="722279" y="166687"/>
                </a:lnTo>
                <a:lnTo>
                  <a:pt x="800117" y="166687"/>
                </a:lnTo>
                <a:lnTo>
                  <a:pt x="800117" y="296613"/>
                </a:lnTo>
                <a:lnTo>
                  <a:pt x="800563" y="307218"/>
                </a:lnTo>
                <a:lnTo>
                  <a:pt x="824253" y="341150"/>
                </a:lnTo>
                <a:lnTo>
                  <a:pt x="832711" y="341857"/>
                </a:lnTo>
                <a:lnTo>
                  <a:pt x="870583" y="341857"/>
                </a:lnTo>
                <a:lnTo>
                  <a:pt x="870754" y="342403"/>
                </a:lnTo>
                <a:lnTo>
                  <a:pt x="871354" y="345379"/>
                </a:lnTo>
                <a:lnTo>
                  <a:pt x="872345" y="352821"/>
                </a:lnTo>
                <a:lnTo>
                  <a:pt x="872593" y="357534"/>
                </a:lnTo>
                <a:lnTo>
                  <a:pt x="872593" y="372417"/>
                </a:lnTo>
                <a:lnTo>
                  <a:pt x="872002" y="379411"/>
                </a:lnTo>
                <a:lnTo>
                  <a:pt x="870811" y="384273"/>
                </a:lnTo>
                <a:lnTo>
                  <a:pt x="869696" y="389082"/>
                </a:lnTo>
                <a:lnTo>
                  <a:pt x="868230" y="392409"/>
                </a:lnTo>
                <a:lnTo>
                  <a:pt x="866344" y="394394"/>
                </a:lnTo>
                <a:lnTo>
                  <a:pt x="864553" y="396378"/>
                </a:lnTo>
                <a:lnTo>
                  <a:pt x="845504" y="403621"/>
                </a:lnTo>
                <a:lnTo>
                  <a:pt x="840646" y="404811"/>
                </a:lnTo>
                <a:lnTo>
                  <a:pt x="835388" y="405705"/>
                </a:lnTo>
                <a:lnTo>
                  <a:pt x="829730" y="406300"/>
                </a:lnTo>
                <a:lnTo>
                  <a:pt x="824072" y="406994"/>
                </a:lnTo>
                <a:lnTo>
                  <a:pt x="818319" y="407341"/>
                </a:lnTo>
                <a:close/>
              </a:path>
              <a:path w="1165225" h="408304">
                <a:moveTo>
                  <a:pt x="870583" y="341857"/>
                </a:moveTo>
                <a:lnTo>
                  <a:pt x="836779" y="341857"/>
                </a:lnTo>
                <a:lnTo>
                  <a:pt x="840446" y="341510"/>
                </a:lnTo>
                <a:lnTo>
                  <a:pt x="847094" y="340120"/>
                </a:lnTo>
                <a:lnTo>
                  <a:pt x="860839" y="335110"/>
                </a:lnTo>
                <a:lnTo>
                  <a:pt x="862477" y="334713"/>
                </a:lnTo>
                <a:lnTo>
                  <a:pt x="865154" y="334713"/>
                </a:lnTo>
                <a:lnTo>
                  <a:pt x="866297" y="335110"/>
                </a:lnTo>
                <a:lnTo>
                  <a:pt x="867382" y="335904"/>
                </a:lnTo>
                <a:lnTo>
                  <a:pt x="868573" y="336598"/>
                </a:lnTo>
                <a:lnTo>
                  <a:pt x="869468" y="338037"/>
                </a:lnTo>
                <a:lnTo>
                  <a:pt x="870068" y="340220"/>
                </a:lnTo>
                <a:lnTo>
                  <a:pt x="870583" y="341857"/>
                </a:lnTo>
                <a:close/>
              </a:path>
              <a:path w="1165225" h="408304">
                <a:moveTo>
                  <a:pt x="944468" y="183504"/>
                </a:moveTo>
                <a:lnTo>
                  <a:pt x="938915" y="183504"/>
                </a:lnTo>
                <a:lnTo>
                  <a:pt x="936877" y="182810"/>
                </a:lnTo>
                <a:lnTo>
                  <a:pt x="927209" y="145752"/>
                </a:lnTo>
                <a:lnTo>
                  <a:pt x="927704" y="140741"/>
                </a:lnTo>
                <a:lnTo>
                  <a:pt x="928695" y="137070"/>
                </a:lnTo>
                <a:lnTo>
                  <a:pt x="929781" y="133300"/>
                </a:lnTo>
                <a:lnTo>
                  <a:pt x="931771" y="129926"/>
                </a:lnTo>
                <a:lnTo>
                  <a:pt x="934648" y="126950"/>
                </a:lnTo>
                <a:lnTo>
                  <a:pt x="937524" y="123874"/>
                </a:lnTo>
                <a:lnTo>
                  <a:pt x="975272" y="106858"/>
                </a:lnTo>
                <a:lnTo>
                  <a:pt x="1015676" y="97965"/>
                </a:lnTo>
                <a:lnTo>
                  <a:pt x="1042547" y="96291"/>
                </a:lnTo>
                <a:lnTo>
                  <a:pt x="1058247" y="96691"/>
                </a:lnTo>
                <a:lnTo>
                  <a:pt x="1098211" y="102691"/>
                </a:lnTo>
                <a:lnTo>
                  <a:pt x="1136158" y="122336"/>
                </a:lnTo>
                <a:lnTo>
                  <a:pt x="1157591" y="155525"/>
                </a:lnTo>
                <a:lnTo>
                  <a:pt x="1035698" y="155525"/>
                </a:lnTo>
                <a:lnTo>
                  <a:pt x="1026213" y="155804"/>
                </a:lnTo>
                <a:lnTo>
                  <a:pt x="986402" y="164529"/>
                </a:lnTo>
                <a:lnTo>
                  <a:pt x="953993" y="179188"/>
                </a:lnTo>
                <a:lnTo>
                  <a:pt x="948735" y="182066"/>
                </a:lnTo>
                <a:lnTo>
                  <a:pt x="944468" y="183504"/>
                </a:lnTo>
                <a:close/>
              </a:path>
              <a:path w="1165225" h="408304">
                <a:moveTo>
                  <a:pt x="1012781" y="408234"/>
                </a:moveTo>
                <a:lnTo>
                  <a:pt x="972300" y="402430"/>
                </a:lnTo>
                <a:lnTo>
                  <a:pt x="933978" y="379474"/>
                </a:lnTo>
                <a:lnTo>
                  <a:pt x="913885" y="339290"/>
                </a:lnTo>
                <a:lnTo>
                  <a:pt x="912152" y="315813"/>
                </a:lnTo>
                <a:lnTo>
                  <a:pt x="912612" y="306622"/>
                </a:lnTo>
                <a:lnTo>
                  <a:pt x="926739" y="267834"/>
                </a:lnTo>
                <a:lnTo>
                  <a:pt x="959620" y="241482"/>
                </a:lnTo>
                <a:lnTo>
                  <a:pt x="996265" y="229790"/>
                </a:lnTo>
                <a:lnTo>
                  <a:pt x="1043254" y="224488"/>
                </a:lnTo>
                <a:lnTo>
                  <a:pt x="1061149" y="224134"/>
                </a:lnTo>
                <a:lnTo>
                  <a:pt x="1088086" y="224134"/>
                </a:lnTo>
                <a:lnTo>
                  <a:pt x="1088086" y="198685"/>
                </a:lnTo>
                <a:lnTo>
                  <a:pt x="1087190" y="191094"/>
                </a:lnTo>
                <a:lnTo>
                  <a:pt x="1085409" y="184546"/>
                </a:lnTo>
                <a:lnTo>
                  <a:pt x="1083723" y="177998"/>
                </a:lnTo>
                <a:lnTo>
                  <a:pt x="1080847" y="172590"/>
                </a:lnTo>
                <a:lnTo>
                  <a:pt x="1076780" y="168324"/>
                </a:lnTo>
                <a:lnTo>
                  <a:pt x="1072712" y="163958"/>
                </a:lnTo>
                <a:lnTo>
                  <a:pt x="1067302" y="160734"/>
                </a:lnTo>
                <a:lnTo>
                  <a:pt x="1053910" y="156566"/>
                </a:lnTo>
                <a:lnTo>
                  <a:pt x="1045623" y="155525"/>
                </a:lnTo>
                <a:lnTo>
                  <a:pt x="1157591" y="155525"/>
                </a:lnTo>
                <a:lnTo>
                  <a:pt x="1164733" y="205531"/>
                </a:lnTo>
                <a:lnTo>
                  <a:pt x="1164733" y="273099"/>
                </a:lnTo>
                <a:lnTo>
                  <a:pt x="1058320" y="273099"/>
                </a:lnTo>
                <a:lnTo>
                  <a:pt x="1049214" y="273275"/>
                </a:lnTo>
                <a:lnTo>
                  <a:pt x="1009952" y="280490"/>
                </a:lnTo>
                <a:lnTo>
                  <a:pt x="988226" y="308966"/>
                </a:lnTo>
                <a:lnTo>
                  <a:pt x="988226" y="315813"/>
                </a:lnTo>
                <a:lnTo>
                  <a:pt x="1012373" y="350564"/>
                </a:lnTo>
                <a:lnTo>
                  <a:pt x="1029745" y="353019"/>
                </a:lnTo>
                <a:lnTo>
                  <a:pt x="1164733" y="353019"/>
                </a:lnTo>
                <a:lnTo>
                  <a:pt x="1164733" y="369539"/>
                </a:lnTo>
                <a:lnTo>
                  <a:pt x="1100144" y="369539"/>
                </a:lnTo>
                <a:lnTo>
                  <a:pt x="1091352" y="378125"/>
                </a:lnTo>
                <a:lnTo>
                  <a:pt x="1081948" y="385724"/>
                </a:lnTo>
                <a:lnTo>
                  <a:pt x="1038227" y="405667"/>
                </a:lnTo>
                <a:lnTo>
                  <a:pt x="1025801" y="407593"/>
                </a:lnTo>
                <a:lnTo>
                  <a:pt x="1012781" y="408234"/>
                </a:lnTo>
                <a:close/>
              </a:path>
              <a:path w="1165225" h="408304">
                <a:moveTo>
                  <a:pt x="1164733" y="353019"/>
                </a:moveTo>
                <a:lnTo>
                  <a:pt x="1029745" y="353019"/>
                </a:lnTo>
                <a:lnTo>
                  <a:pt x="1037828" y="352498"/>
                </a:lnTo>
                <a:lnTo>
                  <a:pt x="1045559" y="350935"/>
                </a:lnTo>
                <a:lnTo>
                  <a:pt x="1080970" y="327746"/>
                </a:lnTo>
                <a:lnTo>
                  <a:pt x="1088086" y="320128"/>
                </a:lnTo>
                <a:lnTo>
                  <a:pt x="1088086" y="273099"/>
                </a:lnTo>
                <a:lnTo>
                  <a:pt x="1164733" y="273099"/>
                </a:lnTo>
                <a:lnTo>
                  <a:pt x="1164733" y="353019"/>
                </a:lnTo>
                <a:close/>
              </a:path>
              <a:path w="1165225" h="408304">
                <a:moveTo>
                  <a:pt x="1140768" y="402877"/>
                </a:moveTo>
                <a:lnTo>
                  <a:pt x="1122814" y="402877"/>
                </a:lnTo>
                <a:lnTo>
                  <a:pt x="1116013" y="402529"/>
                </a:lnTo>
                <a:lnTo>
                  <a:pt x="1100144" y="394394"/>
                </a:lnTo>
                <a:lnTo>
                  <a:pt x="1100144" y="369539"/>
                </a:lnTo>
                <a:lnTo>
                  <a:pt x="1164733" y="369539"/>
                </a:lnTo>
                <a:lnTo>
                  <a:pt x="1164733" y="394394"/>
                </a:lnTo>
                <a:lnTo>
                  <a:pt x="1140768" y="40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1603" y="4726368"/>
            <a:ext cx="3623934" cy="534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81667" y="192765"/>
            <a:ext cx="7245350" cy="6472555"/>
            <a:chOff x="181667" y="192765"/>
            <a:chExt cx="7245350" cy="6472555"/>
          </a:xfrm>
        </p:grpSpPr>
        <p:sp>
          <p:nvSpPr>
            <p:cNvPr id="7" name="object 7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7235280" y="6462933"/>
                  </a:moveTo>
                  <a:lnTo>
                    <a:pt x="0" y="6462933"/>
                  </a:lnTo>
                  <a:lnTo>
                    <a:pt x="0" y="0"/>
                  </a:lnTo>
                  <a:lnTo>
                    <a:pt x="7235280" y="0"/>
                  </a:lnTo>
                  <a:lnTo>
                    <a:pt x="7235280" y="6462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0" y="0"/>
                  </a:moveTo>
                  <a:lnTo>
                    <a:pt x="7235280" y="0"/>
                  </a:lnTo>
                  <a:lnTo>
                    <a:pt x="7235280" y="6462933"/>
                  </a:lnTo>
                  <a:lnTo>
                    <a:pt x="0" y="646293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337" y="525661"/>
              <a:ext cx="167728" cy="178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2511" y="513308"/>
              <a:ext cx="4980124" cy="239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2615" y="817662"/>
              <a:ext cx="5082643" cy="240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5135" y="1257743"/>
              <a:ext cx="175930" cy="1802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3842" y="1245837"/>
              <a:ext cx="5953859" cy="2408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8493" y="1547959"/>
              <a:ext cx="5722221" cy="2434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641" y="1991166"/>
              <a:ext cx="177424" cy="1815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3842" y="1979260"/>
              <a:ext cx="5671681" cy="2408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2532" y="2281383"/>
              <a:ext cx="4681030" cy="2434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6222" y="2726380"/>
              <a:ext cx="184843" cy="1784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3842" y="2713579"/>
              <a:ext cx="6223701" cy="23990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3487" y="3155748"/>
              <a:ext cx="177578" cy="1790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3842" y="3141308"/>
              <a:ext cx="5086971" cy="24080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4235" y="3581991"/>
              <a:ext cx="176830" cy="1814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23573" y="3569932"/>
              <a:ext cx="6119023" cy="24081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3168" y="4012996"/>
              <a:ext cx="177898" cy="17769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3842" y="3998556"/>
              <a:ext cx="3682398" cy="24080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0786" y="4439086"/>
              <a:ext cx="180279" cy="18157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33842" y="4428075"/>
              <a:ext cx="6237922" cy="2296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31188" y="4741057"/>
              <a:ext cx="2186840" cy="1867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0786" y="5172510"/>
              <a:ext cx="180279" cy="181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33842" y="5161499"/>
              <a:ext cx="3882670" cy="2399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1752" y="5601134"/>
              <a:ext cx="309880" cy="181610"/>
            </a:xfrm>
            <a:custGeom>
              <a:avLst/>
              <a:gdLst/>
              <a:ahLst/>
              <a:cxnLst/>
              <a:rect l="l" t="t" r="r" b="b"/>
              <a:pathLst>
                <a:path w="309880" h="181610">
                  <a:moveTo>
                    <a:pt x="3126" y="48120"/>
                  </a:moveTo>
                  <a:lnTo>
                    <a:pt x="0" y="36366"/>
                  </a:lnTo>
                  <a:lnTo>
                    <a:pt x="100" y="35271"/>
                  </a:lnTo>
                  <a:lnTo>
                    <a:pt x="298" y="34185"/>
                  </a:lnTo>
                  <a:lnTo>
                    <a:pt x="545" y="33289"/>
                  </a:lnTo>
                  <a:lnTo>
                    <a:pt x="843" y="32594"/>
                  </a:lnTo>
                  <a:lnTo>
                    <a:pt x="1141" y="31803"/>
                  </a:lnTo>
                  <a:lnTo>
                    <a:pt x="1538" y="31156"/>
                  </a:lnTo>
                  <a:lnTo>
                    <a:pt x="2034" y="30660"/>
                  </a:lnTo>
                  <a:lnTo>
                    <a:pt x="2530" y="30060"/>
                  </a:lnTo>
                  <a:lnTo>
                    <a:pt x="3175" y="29517"/>
                  </a:lnTo>
                  <a:lnTo>
                    <a:pt x="44598" y="2981"/>
                  </a:lnTo>
                  <a:lnTo>
                    <a:pt x="44996" y="2686"/>
                  </a:lnTo>
                  <a:lnTo>
                    <a:pt x="45442" y="2428"/>
                  </a:lnTo>
                  <a:lnTo>
                    <a:pt x="46534" y="2038"/>
                  </a:lnTo>
                  <a:lnTo>
                    <a:pt x="47228" y="1885"/>
                  </a:lnTo>
                  <a:lnTo>
                    <a:pt x="48022" y="1790"/>
                  </a:lnTo>
                  <a:lnTo>
                    <a:pt x="48815" y="1590"/>
                  </a:lnTo>
                  <a:lnTo>
                    <a:pt x="49758" y="1485"/>
                  </a:lnTo>
                  <a:lnTo>
                    <a:pt x="50850" y="1485"/>
                  </a:lnTo>
                  <a:lnTo>
                    <a:pt x="51941" y="1390"/>
                  </a:lnTo>
                  <a:lnTo>
                    <a:pt x="53330" y="1343"/>
                  </a:lnTo>
                  <a:lnTo>
                    <a:pt x="57200" y="1343"/>
                  </a:lnTo>
                  <a:lnTo>
                    <a:pt x="58986" y="1438"/>
                  </a:lnTo>
                  <a:lnTo>
                    <a:pt x="60375" y="1638"/>
                  </a:lnTo>
                  <a:lnTo>
                    <a:pt x="61862" y="1743"/>
                  </a:lnTo>
                  <a:lnTo>
                    <a:pt x="63003" y="1990"/>
                  </a:lnTo>
                  <a:lnTo>
                    <a:pt x="63798" y="2381"/>
                  </a:lnTo>
                  <a:lnTo>
                    <a:pt x="64690" y="2686"/>
                  </a:lnTo>
                  <a:lnTo>
                    <a:pt x="65236" y="3076"/>
                  </a:lnTo>
                  <a:lnTo>
                    <a:pt x="65434" y="3571"/>
                  </a:lnTo>
                  <a:lnTo>
                    <a:pt x="65732" y="4067"/>
                  </a:lnTo>
                  <a:lnTo>
                    <a:pt x="65881" y="4562"/>
                  </a:lnTo>
                  <a:lnTo>
                    <a:pt x="65881" y="26050"/>
                  </a:lnTo>
                  <a:lnTo>
                    <a:pt x="42515" y="26050"/>
                  </a:lnTo>
                  <a:lnTo>
                    <a:pt x="8284" y="46291"/>
                  </a:lnTo>
                  <a:lnTo>
                    <a:pt x="6598" y="47177"/>
                  </a:lnTo>
                  <a:lnTo>
                    <a:pt x="5209" y="47729"/>
                  </a:lnTo>
                  <a:lnTo>
                    <a:pt x="4117" y="47920"/>
                  </a:lnTo>
                  <a:lnTo>
                    <a:pt x="3126" y="48120"/>
                  </a:lnTo>
                  <a:close/>
                </a:path>
                <a:path w="309880" h="181610">
                  <a:moveTo>
                    <a:pt x="65881" y="160286"/>
                  </a:moveTo>
                  <a:lnTo>
                    <a:pt x="42515" y="160286"/>
                  </a:lnTo>
                  <a:lnTo>
                    <a:pt x="42515" y="26050"/>
                  </a:lnTo>
                  <a:lnTo>
                    <a:pt x="65881" y="26050"/>
                  </a:lnTo>
                  <a:lnTo>
                    <a:pt x="65881" y="160286"/>
                  </a:lnTo>
                  <a:close/>
                </a:path>
                <a:path w="309880" h="181610">
                  <a:moveTo>
                    <a:pt x="98474" y="179041"/>
                  </a:moveTo>
                  <a:lnTo>
                    <a:pt x="5011" y="179041"/>
                  </a:lnTo>
                  <a:lnTo>
                    <a:pt x="4415" y="178888"/>
                  </a:lnTo>
                  <a:lnTo>
                    <a:pt x="695" y="171497"/>
                  </a:lnTo>
                  <a:lnTo>
                    <a:pt x="695" y="168125"/>
                  </a:lnTo>
                  <a:lnTo>
                    <a:pt x="843" y="166687"/>
                  </a:lnTo>
                  <a:lnTo>
                    <a:pt x="1439" y="164305"/>
                  </a:lnTo>
                  <a:lnTo>
                    <a:pt x="1785" y="163362"/>
                  </a:lnTo>
                  <a:lnTo>
                    <a:pt x="2183" y="162667"/>
                  </a:lnTo>
                  <a:lnTo>
                    <a:pt x="2580" y="161877"/>
                  </a:lnTo>
                  <a:lnTo>
                    <a:pt x="3076" y="161286"/>
                  </a:lnTo>
                  <a:lnTo>
                    <a:pt x="4267" y="160486"/>
                  </a:lnTo>
                  <a:lnTo>
                    <a:pt x="4912" y="160286"/>
                  </a:lnTo>
                  <a:lnTo>
                    <a:pt x="98574" y="160286"/>
                  </a:lnTo>
                  <a:lnTo>
                    <a:pt x="99218" y="160486"/>
                  </a:lnTo>
                  <a:lnTo>
                    <a:pt x="99814" y="160886"/>
                  </a:lnTo>
                  <a:lnTo>
                    <a:pt x="100508" y="161286"/>
                  </a:lnTo>
                  <a:lnTo>
                    <a:pt x="101054" y="161877"/>
                  </a:lnTo>
                  <a:lnTo>
                    <a:pt x="101451" y="162667"/>
                  </a:lnTo>
                  <a:lnTo>
                    <a:pt x="101848" y="163362"/>
                  </a:lnTo>
                  <a:lnTo>
                    <a:pt x="102145" y="164305"/>
                  </a:lnTo>
                  <a:lnTo>
                    <a:pt x="102344" y="165496"/>
                  </a:lnTo>
                  <a:lnTo>
                    <a:pt x="102642" y="166687"/>
                  </a:lnTo>
                  <a:lnTo>
                    <a:pt x="102790" y="168125"/>
                  </a:lnTo>
                  <a:lnTo>
                    <a:pt x="102790" y="171497"/>
                  </a:lnTo>
                  <a:lnTo>
                    <a:pt x="102642" y="172935"/>
                  </a:lnTo>
                  <a:lnTo>
                    <a:pt x="102046" y="175326"/>
                  </a:lnTo>
                  <a:lnTo>
                    <a:pt x="101649" y="176316"/>
                  </a:lnTo>
                  <a:lnTo>
                    <a:pt x="101153" y="177107"/>
                  </a:lnTo>
                  <a:lnTo>
                    <a:pt x="100757" y="177802"/>
                  </a:lnTo>
                  <a:lnTo>
                    <a:pt x="100260" y="178298"/>
                  </a:lnTo>
                  <a:lnTo>
                    <a:pt x="99070" y="178888"/>
                  </a:lnTo>
                  <a:lnTo>
                    <a:pt x="98474" y="179041"/>
                  </a:lnTo>
                  <a:close/>
                </a:path>
                <a:path w="309880" h="181610">
                  <a:moveTo>
                    <a:pt x="186927" y="181574"/>
                  </a:moveTo>
                  <a:lnTo>
                    <a:pt x="145156" y="165991"/>
                  </a:lnTo>
                  <a:lnTo>
                    <a:pt x="130521" y="129930"/>
                  </a:lnTo>
                  <a:lnTo>
                    <a:pt x="127728" y="89591"/>
                  </a:lnTo>
                  <a:lnTo>
                    <a:pt x="127878" y="82348"/>
                  </a:lnTo>
                  <a:lnTo>
                    <a:pt x="135247" y="38548"/>
                  </a:lnTo>
                  <a:lnTo>
                    <a:pt x="160882" y="6696"/>
                  </a:lnTo>
                  <a:lnTo>
                    <a:pt x="190499" y="0"/>
                  </a:lnTo>
                  <a:lnTo>
                    <a:pt x="198499" y="372"/>
                  </a:lnTo>
                  <a:lnTo>
                    <a:pt x="234424" y="19202"/>
                  </a:lnTo>
                  <a:lnTo>
                    <a:pt x="181371" y="19202"/>
                  </a:lnTo>
                  <a:lnTo>
                    <a:pt x="175120" y="21040"/>
                  </a:lnTo>
                  <a:lnTo>
                    <a:pt x="170259" y="24707"/>
                  </a:lnTo>
                  <a:lnTo>
                    <a:pt x="165397" y="28279"/>
                  </a:lnTo>
                  <a:lnTo>
                    <a:pt x="161577" y="33242"/>
                  </a:lnTo>
                  <a:lnTo>
                    <a:pt x="152027" y="75346"/>
                  </a:lnTo>
                  <a:lnTo>
                    <a:pt x="151738" y="83143"/>
                  </a:lnTo>
                  <a:lnTo>
                    <a:pt x="151839" y="100315"/>
                  </a:lnTo>
                  <a:lnTo>
                    <a:pt x="157261" y="139998"/>
                  </a:lnTo>
                  <a:lnTo>
                    <a:pt x="181718" y="162372"/>
                  </a:lnTo>
                  <a:lnTo>
                    <a:pt x="231636" y="162372"/>
                  </a:lnTo>
                  <a:lnTo>
                    <a:pt x="227297" y="167099"/>
                  </a:lnTo>
                  <a:lnTo>
                    <a:pt x="195355" y="181165"/>
                  </a:lnTo>
                  <a:lnTo>
                    <a:pt x="186927" y="181574"/>
                  </a:lnTo>
                  <a:close/>
                </a:path>
                <a:path w="309880" h="181610">
                  <a:moveTo>
                    <a:pt x="231636" y="162372"/>
                  </a:moveTo>
                  <a:lnTo>
                    <a:pt x="193327" y="162372"/>
                  </a:lnTo>
                  <a:lnTo>
                    <a:pt x="197791" y="161581"/>
                  </a:lnTo>
                  <a:lnTo>
                    <a:pt x="201661" y="159991"/>
                  </a:lnTo>
                  <a:lnTo>
                    <a:pt x="218479" y="141988"/>
                  </a:lnTo>
                  <a:lnTo>
                    <a:pt x="220364" y="137721"/>
                  </a:lnTo>
                  <a:lnTo>
                    <a:pt x="225736" y="82348"/>
                  </a:lnTo>
                  <a:lnTo>
                    <a:pt x="225424" y="75256"/>
                  </a:lnTo>
                  <a:lnTo>
                    <a:pt x="224730" y="68313"/>
                  </a:lnTo>
                  <a:lnTo>
                    <a:pt x="224135" y="61274"/>
                  </a:lnTo>
                  <a:lnTo>
                    <a:pt x="223192" y="55063"/>
                  </a:lnTo>
                  <a:lnTo>
                    <a:pt x="221902" y="49710"/>
                  </a:lnTo>
                  <a:lnTo>
                    <a:pt x="220711" y="44348"/>
                  </a:lnTo>
                  <a:lnTo>
                    <a:pt x="219124" y="39738"/>
                  </a:lnTo>
                  <a:lnTo>
                    <a:pt x="217140" y="35871"/>
                  </a:lnTo>
                  <a:lnTo>
                    <a:pt x="215255" y="32003"/>
                  </a:lnTo>
                  <a:lnTo>
                    <a:pt x="212923" y="28822"/>
                  </a:lnTo>
                  <a:lnTo>
                    <a:pt x="210144" y="26346"/>
                  </a:lnTo>
                  <a:lnTo>
                    <a:pt x="207466" y="23860"/>
                  </a:lnTo>
                  <a:lnTo>
                    <a:pt x="204340" y="22078"/>
                  </a:lnTo>
                  <a:lnTo>
                    <a:pt x="200768" y="20983"/>
                  </a:lnTo>
                  <a:lnTo>
                    <a:pt x="197296" y="19792"/>
                  </a:lnTo>
                  <a:lnTo>
                    <a:pt x="193377" y="19202"/>
                  </a:lnTo>
                  <a:lnTo>
                    <a:pt x="234424" y="19202"/>
                  </a:lnTo>
                  <a:lnTo>
                    <a:pt x="248059" y="60512"/>
                  </a:lnTo>
                  <a:lnTo>
                    <a:pt x="249700" y="91973"/>
                  </a:lnTo>
                  <a:lnTo>
                    <a:pt x="249528" y="100315"/>
                  </a:lnTo>
                  <a:lnTo>
                    <a:pt x="242254" y="143102"/>
                  </a:lnTo>
                  <a:lnTo>
                    <a:pt x="231883" y="162103"/>
                  </a:lnTo>
                  <a:lnTo>
                    <a:pt x="231636" y="162372"/>
                  </a:lnTo>
                  <a:close/>
                </a:path>
                <a:path w="309880" h="181610">
                  <a:moveTo>
                    <a:pt x="300135" y="180231"/>
                  </a:moveTo>
                  <a:lnTo>
                    <a:pt x="289122" y="180231"/>
                  </a:lnTo>
                  <a:lnTo>
                    <a:pt x="285302" y="179193"/>
                  </a:lnTo>
                  <a:lnTo>
                    <a:pt x="283119" y="177107"/>
                  </a:lnTo>
                  <a:lnTo>
                    <a:pt x="281036" y="175021"/>
                  </a:lnTo>
                  <a:lnTo>
                    <a:pt x="279994" y="170859"/>
                  </a:lnTo>
                  <a:lnTo>
                    <a:pt x="280054" y="157905"/>
                  </a:lnTo>
                  <a:lnTo>
                    <a:pt x="281036" y="153885"/>
                  </a:lnTo>
                  <a:lnTo>
                    <a:pt x="285302" y="149627"/>
                  </a:lnTo>
                  <a:lnTo>
                    <a:pt x="289222" y="148532"/>
                  </a:lnTo>
                  <a:lnTo>
                    <a:pt x="300334" y="148532"/>
                  </a:lnTo>
                  <a:lnTo>
                    <a:pt x="304105" y="149570"/>
                  </a:lnTo>
                  <a:lnTo>
                    <a:pt x="308272" y="153742"/>
                  </a:lnTo>
                  <a:lnTo>
                    <a:pt x="309313" y="157905"/>
                  </a:lnTo>
                  <a:lnTo>
                    <a:pt x="309250" y="170859"/>
                  </a:lnTo>
                  <a:lnTo>
                    <a:pt x="308222" y="174926"/>
                  </a:lnTo>
                  <a:lnTo>
                    <a:pt x="303955" y="179193"/>
                  </a:lnTo>
                  <a:lnTo>
                    <a:pt x="300135" y="180231"/>
                  </a:lnTo>
                  <a:close/>
                </a:path>
              </a:pathLst>
            </a:custGeom>
            <a:solidFill>
              <a:srgbClr val="1A1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33842" y="5589228"/>
              <a:ext cx="3772609" cy="24080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3871" y="6029758"/>
              <a:ext cx="850057" cy="18157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766096" y="5967500"/>
            <a:ext cx="628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ows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×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60994" y="6018748"/>
            <a:ext cx="1274976" cy="1925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95900" cy="6858000"/>
          </a:xfrm>
          <a:custGeom>
            <a:avLst/>
            <a:gdLst/>
            <a:ahLst/>
            <a:cxnLst/>
            <a:rect l="l" t="t" r="r" b="b"/>
            <a:pathLst>
              <a:path w="5295900" h="6858000">
                <a:moveTo>
                  <a:pt x="0" y="6857986"/>
                </a:moveTo>
                <a:lnTo>
                  <a:pt x="5295889" y="6857986"/>
                </a:lnTo>
                <a:lnTo>
                  <a:pt x="529588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688" y="3859167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 h="0">
                <a:moveTo>
                  <a:pt x="218880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5889" y="4287"/>
            <a:ext cx="6896100" cy="6854190"/>
          </a:xfrm>
          <a:custGeom>
            <a:avLst/>
            <a:gdLst/>
            <a:ahLst/>
            <a:cxnLst/>
            <a:rect l="l" t="t" r="r" b="b"/>
            <a:pathLst>
              <a:path w="6896100" h="6854190">
                <a:moveTo>
                  <a:pt x="6896086" y="6853698"/>
                </a:moveTo>
                <a:lnTo>
                  <a:pt x="0" y="6853698"/>
                </a:lnTo>
                <a:lnTo>
                  <a:pt x="0" y="0"/>
                </a:lnTo>
                <a:lnTo>
                  <a:pt x="6896086" y="0"/>
                </a:lnTo>
                <a:lnTo>
                  <a:pt x="6896086" y="6853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6459" y="3090561"/>
            <a:ext cx="1784985" cy="487680"/>
          </a:xfrm>
          <a:custGeom>
            <a:avLst/>
            <a:gdLst/>
            <a:ahLst/>
            <a:cxnLst/>
            <a:rect l="l" t="t" r="r" b="b"/>
            <a:pathLst>
              <a:path w="1784985" h="487679">
                <a:moveTo>
                  <a:pt x="273049" y="484878"/>
                </a:moveTo>
                <a:lnTo>
                  <a:pt x="20786" y="484878"/>
                </a:lnTo>
                <a:lnTo>
                  <a:pt x="13891" y="482449"/>
                </a:lnTo>
                <a:lnTo>
                  <a:pt x="2778" y="472724"/>
                </a:lnTo>
                <a:lnTo>
                  <a:pt x="0" y="464838"/>
                </a:lnTo>
                <a:lnTo>
                  <a:pt x="0" y="23307"/>
                </a:lnTo>
                <a:lnTo>
                  <a:pt x="2778" y="15478"/>
                </a:lnTo>
                <a:lnTo>
                  <a:pt x="8334" y="10715"/>
                </a:lnTo>
                <a:lnTo>
                  <a:pt x="13891" y="5848"/>
                </a:lnTo>
                <a:lnTo>
                  <a:pt x="20786" y="3419"/>
                </a:lnTo>
                <a:lnTo>
                  <a:pt x="271561" y="3419"/>
                </a:lnTo>
                <a:lnTo>
                  <a:pt x="273496" y="4067"/>
                </a:lnTo>
                <a:lnTo>
                  <a:pt x="275182" y="5353"/>
                </a:lnTo>
                <a:lnTo>
                  <a:pt x="276969" y="6543"/>
                </a:lnTo>
                <a:lnTo>
                  <a:pt x="278457" y="8677"/>
                </a:lnTo>
                <a:lnTo>
                  <a:pt x="279647" y="11753"/>
                </a:lnTo>
                <a:lnTo>
                  <a:pt x="280937" y="14830"/>
                </a:lnTo>
                <a:lnTo>
                  <a:pt x="281880" y="18802"/>
                </a:lnTo>
                <a:lnTo>
                  <a:pt x="282475" y="23660"/>
                </a:lnTo>
                <a:lnTo>
                  <a:pt x="283170" y="28517"/>
                </a:lnTo>
                <a:lnTo>
                  <a:pt x="283516" y="34670"/>
                </a:lnTo>
                <a:lnTo>
                  <a:pt x="283516" y="49063"/>
                </a:lnTo>
                <a:lnTo>
                  <a:pt x="283170" y="54959"/>
                </a:lnTo>
                <a:lnTo>
                  <a:pt x="282475" y="59826"/>
                </a:lnTo>
                <a:lnTo>
                  <a:pt x="281880" y="64588"/>
                </a:lnTo>
                <a:lnTo>
                  <a:pt x="280937" y="68456"/>
                </a:lnTo>
                <a:lnTo>
                  <a:pt x="279647" y="71437"/>
                </a:lnTo>
                <a:lnTo>
                  <a:pt x="278457" y="74409"/>
                </a:lnTo>
                <a:lnTo>
                  <a:pt x="276969" y="76590"/>
                </a:lnTo>
                <a:lnTo>
                  <a:pt x="275182" y="77981"/>
                </a:lnTo>
                <a:lnTo>
                  <a:pt x="273496" y="79371"/>
                </a:lnTo>
                <a:lnTo>
                  <a:pt x="271561" y="80066"/>
                </a:lnTo>
                <a:lnTo>
                  <a:pt x="97482" y="80066"/>
                </a:lnTo>
                <a:lnTo>
                  <a:pt x="97482" y="197643"/>
                </a:lnTo>
                <a:lnTo>
                  <a:pt x="245169" y="197643"/>
                </a:lnTo>
                <a:lnTo>
                  <a:pt x="247203" y="198329"/>
                </a:lnTo>
                <a:lnTo>
                  <a:pt x="248988" y="199719"/>
                </a:lnTo>
                <a:lnTo>
                  <a:pt x="250874" y="201015"/>
                </a:lnTo>
                <a:lnTo>
                  <a:pt x="252412" y="203091"/>
                </a:lnTo>
                <a:lnTo>
                  <a:pt x="253602" y="205977"/>
                </a:lnTo>
                <a:lnTo>
                  <a:pt x="254892" y="208854"/>
                </a:lnTo>
                <a:lnTo>
                  <a:pt x="255835" y="212721"/>
                </a:lnTo>
                <a:lnTo>
                  <a:pt x="256430" y="217579"/>
                </a:lnTo>
                <a:lnTo>
                  <a:pt x="257124" y="222341"/>
                </a:lnTo>
                <a:lnTo>
                  <a:pt x="257472" y="228199"/>
                </a:lnTo>
                <a:lnTo>
                  <a:pt x="257472" y="242382"/>
                </a:lnTo>
                <a:lnTo>
                  <a:pt x="257124" y="248392"/>
                </a:lnTo>
                <a:lnTo>
                  <a:pt x="256430" y="253154"/>
                </a:lnTo>
                <a:lnTo>
                  <a:pt x="255835" y="257812"/>
                </a:lnTo>
                <a:lnTo>
                  <a:pt x="254892" y="261584"/>
                </a:lnTo>
                <a:lnTo>
                  <a:pt x="253602" y="264461"/>
                </a:lnTo>
                <a:lnTo>
                  <a:pt x="252412" y="267242"/>
                </a:lnTo>
                <a:lnTo>
                  <a:pt x="250874" y="269271"/>
                </a:lnTo>
                <a:lnTo>
                  <a:pt x="248988" y="270566"/>
                </a:lnTo>
                <a:lnTo>
                  <a:pt x="247203" y="271757"/>
                </a:lnTo>
                <a:lnTo>
                  <a:pt x="245169" y="272347"/>
                </a:lnTo>
                <a:lnTo>
                  <a:pt x="97482" y="272347"/>
                </a:lnTo>
                <a:lnTo>
                  <a:pt x="97482" y="408231"/>
                </a:lnTo>
                <a:lnTo>
                  <a:pt x="273049" y="408231"/>
                </a:lnTo>
                <a:lnTo>
                  <a:pt x="275083" y="408926"/>
                </a:lnTo>
                <a:lnTo>
                  <a:pt x="276969" y="410317"/>
                </a:lnTo>
                <a:lnTo>
                  <a:pt x="278854" y="411603"/>
                </a:lnTo>
                <a:lnTo>
                  <a:pt x="280391" y="413736"/>
                </a:lnTo>
                <a:lnTo>
                  <a:pt x="281582" y="416717"/>
                </a:lnTo>
                <a:lnTo>
                  <a:pt x="282871" y="419689"/>
                </a:lnTo>
                <a:lnTo>
                  <a:pt x="283814" y="423604"/>
                </a:lnTo>
                <a:lnTo>
                  <a:pt x="285005" y="433329"/>
                </a:lnTo>
                <a:lnTo>
                  <a:pt x="285303" y="439339"/>
                </a:lnTo>
                <a:lnTo>
                  <a:pt x="285303" y="453722"/>
                </a:lnTo>
                <a:lnTo>
                  <a:pt x="285005" y="459770"/>
                </a:lnTo>
                <a:lnTo>
                  <a:pt x="283814" y="469400"/>
                </a:lnTo>
                <a:lnTo>
                  <a:pt x="282871" y="473267"/>
                </a:lnTo>
                <a:lnTo>
                  <a:pt x="281582" y="476249"/>
                </a:lnTo>
                <a:lnTo>
                  <a:pt x="280391" y="479220"/>
                </a:lnTo>
                <a:lnTo>
                  <a:pt x="278854" y="481402"/>
                </a:lnTo>
                <a:lnTo>
                  <a:pt x="275083" y="484183"/>
                </a:lnTo>
                <a:lnTo>
                  <a:pt x="273049" y="484878"/>
                </a:lnTo>
                <a:close/>
              </a:path>
              <a:path w="1784985" h="487679">
                <a:moveTo>
                  <a:pt x="515613" y="484878"/>
                </a:moveTo>
                <a:lnTo>
                  <a:pt x="392484" y="484878"/>
                </a:lnTo>
                <a:lnTo>
                  <a:pt x="385588" y="482449"/>
                </a:lnTo>
                <a:lnTo>
                  <a:pt x="374475" y="472724"/>
                </a:lnTo>
                <a:lnTo>
                  <a:pt x="371698" y="464838"/>
                </a:lnTo>
                <a:lnTo>
                  <a:pt x="371698" y="23307"/>
                </a:lnTo>
                <a:lnTo>
                  <a:pt x="374475" y="15478"/>
                </a:lnTo>
                <a:lnTo>
                  <a:pt x="380032" y="10715"/>
                </a:lnTo>
                <a:lnTo>
                  <a:pt x="385588" y="5848"/>
                </a:lnTo>
                <a:lnTo>
                  <a:pt x="392484" y="3419"/>
                </a:lnTo>
                <a:lnTo>
                  <a:pt x="524246" y="3419"/>
                </a:lnTo>
                <a:lnTo>
                  <a:pt x="583665" y="7177"/>
                </a:lnTo>
                <a:lnTo>
                  <a:pt x="633336" y="18449"/>
                </a:lnTo>
                <a:lnTo>
                  <a:pt x="674711" y="37129"/>
                </a:lnTo>
                <a:lnTo>
                  <a:pt x="708941" y="63103"/>
                </a:lnTo>
                <a:lnTo>
                  <a:pt x="724277" y="80066"/>
                </a:lnTo>
                <a:lnTo>
                  <a:pt x="469179" y="80066"/>
                </a:lnTo>
                <a:lnTo>
                  <a:pt x="469179" y="407488"/>
                </a:lnTo>
                <a:lnTo>
                  <a:pt x="722615" y="407488"/>
                </a:lnTo>
                <a:lnTo>
                  <a:pt x="719899" y="411168"/>
                </a:lnTo>
                <a:lnTo>
                  <a:pt x="687594" y="441028"/>
                </a:lnTo>
                <a:lnTo>
                  <a:pt x="648229" y="462906"/>
                </a:lnTo>
                <a:lnTo>
                  <a:pt x="601646" y="477006"/>
                </a:lnTo>
                <a:lnTo>
                  <a:pt x="546505" y="484003"/>
                </a:lnTo>
                <a:lnTo>
                  <a:pt x="515613" y="484878"/>
                </a:lnTo>
                <a:close/>
              </a:path>
              <a:path w="1784985" h="487679">
                <a:moveTo>
                  <a:pt x="722615" y="407488"/>
                </a:moveTo>
                <a:lnTo>
                  <a:pt x="520079" y="407488"/>
                </a:lnTo>
                <a:lnTo>
                  <a:pt x="539380" y="406836"/>
                </a:lnTo>
                <a:lnTo>
                  <a:pt x="557100" y="404881"/>
                </a:lnTo>
                <a:lnTo>
                  <a:pt x="600994" y="391199"/>
                </a:lnTo>
                <a:lnTo>
                  <a:pt x="633783" y="365664"/>
                </a:lnTo>
                <a:lnTo>
                  <a:pt x="656191" y="328273"/>
                </a:lnTo>
                <a:lnTo>
                  <a:pt x="668125" y="279422"/>
                </a:lnTo>
                <a:lnTo>
                  <a:pt x="670394" y="240353"/>
                </a:lnTo>
                <a:lnTo>
                  <a:pt x="669892" y="223544"/>
                </a:lnTo>
                <a:lnTo>
                  <a:pt x="662358" y="176802"/>
                </a:lnTo>
                <a:lnTo>
                  <a:pt x="645001" y="137039"/>
                </a:lnTo>
                <a:lnTo>
                  <a:pt x="616556" y="106554"/>
                </a:lnTo>
                <a:lnTo>
                  <a:pt x="576438" y="86845"/>
                </a:lnTo>
                <a:lnTo>
                  <a:pt x="518590" y="80066"/>
                </a:lnTo>
                <a:lnTo>
                  <a:pt x="724277" y="80066"/>
                </a:lnTo>
                <a:lnTo>
                  <a:pt x="746641" y="115392"/>
                </a:lnTo>
                <a:lnTo>
                  <a:pt x="762556" y="158917"/>
                </a:lnTo>
                <a:lnTo>
                  <a:pt x="770593" y="209294"/>
                </a:lnTo>
                <a:lnTo>
                  <a:pt x="771597" y="237076"/>
                </a:lnTo>
                <a:lnTo>
                  <a:pt x="770518" y="268993"/>
                </a:lnTo>
                <a:lnTo>
                  <a:pt x="761887" y="325622"/>
                </a:lnTo>
                <a:lnTo>
                  <a:pt x="744753" y="372771"/>
                </a:lnTo>
                <a:lnTo>
                  <a:pt x="733274" y="393048"/>
                </a:lnTo>
                <a:lnTo>
                  <a:pt x="722615" y="407488"/>
                </a:lnTo>
                <a:close/>
              </a:path>
              <a:path w="1784985" h="487679">
                <a:moveTo>
                  <a:pt x="852041" y="487107"/>
                </a:moveTo>
                <a:lnTo>
                  <a:pt x="809375" y="477687"/>
                </a:lnTo>
                <a:lnTo>
                  <a:pt x="808482" y="473667"/>
                </a:lnTo>
                <a:lnTo>
                  <a:pt x="809177" y="468505"/>
                </a:lnTo>
                <a:lnTo>
                  <a:pt x="964703" y="16268"/>
                </a:lnTo>
                <a:lnTo>
                  <a:pt x="1002216" y="1520"/>
                </a:lnTo>
                <a:lnTo>
                  <a:pt x="1026463" y="1190"/>
                </a:lnTo>
                <a:lnTo>
                  <a:pt x="1046222" y="1335"/>
                </a:lnTo>
                <a:lnTo>
                  <a:pt x="1086546" y="5705"/>
                </a:lnTo>
                <a:lnTo>
                  <a:pt x="1092100" y="10563"/>
                </a:lnTo>
                <a:lnTo>
                  <a:pt x="1094281" y="13239"/>
                </a:lnTo>
                <a:lnTo>
                  <a:pt x="1096119" y="16916"/>
                </a:lnTo>
                <a:lnTo>
                  <a:pt x="1097605" y="21574"/>
                </a:lnTo>
                <a:lnTo>
                  <a:pt x="1123294" y="95249"/>
                </a:lnTo>
                <a:lnTo>
                  <a:pt x="1024977" y="95249"/>
                </a:lnTo>
                <a:lnTo>
                  <a:pt x="956959" y="299884"/>
                </a:lnTo>
                <a:lnTo>
                  <a:pt x="1194644" y="299884"/>
                </a:lnTo>
                <a:lnTo>
                  <a:pt x="1220850" y="375046"/>
                </a:lnTo>
                <a:lnTo>
                  <a:pt x="935385" y="375046"/>
                </a:lnTo>
                <a:lnTo>
                  <a:pt x="904877" y="469248"/>
                </a:lnTo>
                <a:lnTo>
                  <a:pt x="903876" y="472724"/>
                </a:lnTo>
                <a:lnTo>
                  <a:pt x="902543" y="475648"/>
                </a:lnTo>
                <a:lnTo>
                  <a:pt x="859619" y="487061"/>
                </a:lnTo>
                <a:lnTo>
                  <a:pt x="852041" y="487107"/>
                </a:lnTo>
                <a:close/>
              </a:path>
              <a:path w="1784985" h="487679">
                <a:moveTo>
                  <a:pt x="1194644" y="299884"/>
                </a:moveTo>
                <a:lnTo>
                  <a:pt x="1093443" y="299884"/>
                </a:lnTo>
                <a:lnTo>
                  <a:pt x="1025425" y="95249"/>
                </a:lnTo>
                <a:lnTo>
                  <a:pt x="1123294" y="95249"/>
                </a:lnTo>
                <a:lnTo>
                  <a:pt x="1194644" y="299884"/>
                </a:lnTo>
                <a:close/>
              </a:path>
              <a:path w="1784985" h="487679">
                <a:moveTo>
                  <a:pt x="1205799" y="487107"/>
                </a:moveTo>
                <a:lnTo>
                  <a:pt x="1163737" y="485516"/>
                </a:lnTo>
                <a:lnTo>
                  <a:pt x="1148506" y="471781"/>
                </a:lnTo>
                <a:lnTo>
                  <a:pt x="1116207" y="375046"/>
                </a:lnTo>
                <a:lnTo>
                  <a:pt x="1220850" y="375046"/>
                </a:lnTo>
                <a:lnTo>
                  <a:pt x="1246433" y="448417"/>
                </a:lnTo>
                <a:lnTo>
                  <a:pt x="1249405" y="457341"/>
                </a:lnTo>
                <a:lnTo>
                  <a:pt x="1251243" y="464438"/>
                </a:lnTo>
                <a:lnTo>
                  <a:pt x="1251938" y="469695"/>
                </a:lnTo>
                <a:lnTo>
                  <a:pt x="1252729" y="474858"/>
                </a:lnTo>
                <a:lnTo>
                  <a:pt x="1214463" y="487052"/>
                </a:lnTo>
                <a:lnTo>
                  <a:pt x="1205799" y="487107"/>
                </a:lnTo>
                <a:close/>
              </a:path>
              <a:path w="1784985" h="487679">
                <a:moveTo>
                  <a:pt x="1498997" y="144503"/>
                </a:moveTo>
                <a:lnTo>
                  <a:pt x="1488577" y="118062"/>
                </a:lnTo>
                <a:lnTo>
                  <a:pt x="1488672" y="97821"/>
                </a:lnTo>
                <a:lnTo>
                  <a:pt x="1488872" y="94059"/>
                </a:lnTo>
                <a:lnTo>
                  <a:pt x="1489167" y="90182"/>
                </a:lnTo>
                <a:lnTo>
                  <a:pt x="1489815" y="86915"/>
                </a:lnTo>
                <a:lnTo>
                  <a:pt x="1490806" y="84229"/>
                </a:lnTo>
                <a:lnTo>
                  <a:pt x="1491796" y="81457"/>
                </a:lnTo>
                <a:lnTo>
                  <a:pt x="1605410" y="4905"/>
                </a:lnTo>
                <a:lnTo>
                  <a:pt x="1606696" y="3914"/>
                </a:lnTo>
                <a:lnTo>
                  <a:pt x="1608230" y="3124"/>
                </a:lnTo>
                <a:lnTo>
                  <a:pt x="1610020" y="2524"/>
                </a:lnTo>
                <a:lnTo>
                  <a:pt x="1611906" y="1828"/>
                </a:lnTo>
                <a:lnTo>
                  <a:pt x="1614335" y="1333"/>
                </a:lnTo>
                <a:lnTo>
                  <a:pt x="1617317" y="1038"/>
                </a:lnTo>
                <a:lnTo>
                  <a:pt x="1620288" y="638"/>
                </a:lnTo>
                <a:lnTo>
                  <a:pt x="1624203" y="390"/>
                </a:lnTo>
                <a:lnTo>
                  <a:pt x="1629070" y="295"/>
                </a:lnTo>
                <a:lnTo>
                  <a:pt x="1633928" y="95"/>
                </a:lnTo>
                <a:lnTo>
                  <a:pt x="1640186" y="0"/>
                </a:lnTo>
                <a:lnTo>
                  <a:pt x="1657245" y="0"/>
                </a:lnTo>
                <a:lnTo>
                  <a:pt x="1664884" y="190"/>
                </a:lnTo>
                <a:lnTo>
                  <a:pt x="1676590" y="990"/>
                </a:lnTo>
                <a:lnTo>
                  <a:pt x="1681010" y="1628"/>
                </a:lnTo>
                <a:lnTo>
                  <a:pt x="1683982" y="2524"/>
                </a:lnTo>
                <a:lnTo>
                  <a:pt x="1686963" y="3314"/>
                </a:lnTo>
                <a:lnTo>
                  <a:pt x="1688944" y="4457"/>
                </a:lnTo>
                <a:lnTo>
                  <a:pt x="1690935" y="7439"/>
                </a:lnTo>
                <a:lnTo>
                  <a:pt x="1691430" y="9324"/>
                </a:lnTo>
                <a:lnTo>
                  <a:pt x="1691430" y="95992"/>
                </a:lnTo>
                <a:lnTo>
                  <a:pt x="1593942" y="95992"/>
                </a:lnTo>
                <a:lnTo>
                  <a:pt x="1516552" y="138855"/>
                </a:lnTo>
                <a:lnTo>
                  <a:pt x="1510799" y="141531"/>
                </a:lnTo>
                <a:lnTo>
                  <a:pt x="1506141" y="143217"/>
                </a:lnTo>
                <a:lnTo>
                  <a:pt x="1502569" y="143912"/>
                </a:lnTo>
                <a:lnTo>
                  <a:pt x="1498997" y="144503"/>
                </a:lnTo>
                <a:close/>
              </a:path>
              <a:path w="1784985" h="487679">
                <a:moveTo>
                  <a:pt x="1691430" y="409269"/>
                </a:moveTo>
                <a:lnTo>
                  <a:pt x="1593942" y="409269"/>
                </a:lnTo>
                <a:lnTo>
                  <a:pt x="1593942" y="95992"/>
                </a:lnTo>
                <a:lnTo>
                  <a:pt x="1691430" y="95992"/>
                </a:lnTo>
                <a:lnTo>
                  <a:pt x="1691430" y="409269"/>
                </a:lnTo>
                <a:close/>
              </a:path>
              <a:path w="1784985" h="487679">
                <a:moveTo>
                  <a:pt x="1772145" y="484878"/>
                </a:moveTo>
                <a:lnTo>
                  <a:pt x="1502217" y="484878"/>
                </a:lnTo>
                <a:lnTo>
                  <a:pt x="1500331" y="484278"/>
                </a:lnTo>
                <a:lnTo>
                  <a:pt x="1489768" y="454617"/>
                </a:lnTo>
                <a:lnTo>
                  <a:pt x="1489768" y="440425"/>
                </a:lnTo>
                <a:lnTo>
                  <a:pt x="1502017" y="409269"/>
                </a:lnTo>
                <a:lnTo>
                  <a:pt x="1772145" y="409269"/>
                </a:lnTo>
                <a:lnTo>
                  <a:pt x="1774174" y="409964"/>
                </a:lnTo>
                <a:lnTo>
                  <a:pt x="1775965" y="411355"/>
                </a:lnTo>
                <a:lnTo>
                  <a:pt x="1777851" y="412746"/>
                </a:lnTo>
                <a:lnTo>
                  <a:pt x="1784747" y="440425"/>
                </a:lnTo>
                <a:lnTo>
                  <a:pt x="1784747" y="454617"/>
                </a:lnTo>
                <a:lnTo>
                  <a:pt x="1784347" y="460523"/>
                </a:lnTo>
                <a:lnTo>
                  <a:pt x="1783556" y="465381"/>
                </a:lnTo>
                <a:lnTo>
                  <a:pt x="1782861" y="470143"/>
                </a:lnTo>
                <a:lnTo>
                  <a:pt x="1781813" y="473963"/>
                </a:lnTo>
                <a:lnTo>
                  <a:pt x="1780422" y="476839"/>
                </a:lnTo>
                <a:lnTo>
                  <a:pt x="1779136" y="479716"/>
                </a:lnTo>
                <a:lnTo>
                  <a:pt x="1777603" y="481802"/>
                </a:lnTo>
                <a:lnTo>
                  <a:pt x="1774126" y="484278"/>
                </a:lnTo>
                <a:lnTo>
                  <a:pt x="1772145" y="484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9194" y="4288444"/>
            <a:ext cx="3749123" cy="262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287" y="4619686"/>
            <a:ext cx="2227354" cy="261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5362401" y="0"/>
            <a:ext cx="6760209" cy="6868795"/>
            <a:chOff x="5362401" y="0"/>
            <a:chExt cx="6760209" cy="6868795"/>
          </a:xfrm>
        </p:grpSpPr>
        <p:sp>
          <p:nvSpPr>
            <p:cNvPr id="9" name="object 9"/>
            <p:cNvSpPr/>
            <p:nvPr/>
          </p:nvSpPr>
          <p:spPr>
            <a:xfrm>
              <a:off x="5371914" y="4299"/>
              <a:ext cx="5176589" cy="34246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67164" y="0"/>
              <a:ext cx="5186680" cy="3434715"/>
            </a:xfrm>
            <a:custGeom>
              <a:avLst/>
              <a:gdLst/>
              <a:ahLst/>
              <a:cxnLst/>
              <a:rect l="l" t="t" r="r" b="b"/>
              <a:pathLst>
                <a:path w="5186680" h="3434715">
                  <a:moveTo>
                    <a:pt x="0" y="0"/>
                  </a:moveTo>
                  <a:lnTo>
                    <a:pt x="5186089" y="0"/>
                  </a:lnTo>
                  <a:lnTo>
                    <a:pt x="5186089" y="3434205"/>
                  </a:lnTo>
                  <a:lnTo>
                    <a:pt x="0" y="343420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09086" y="3428993"/>
              <a:ext cx="5203589" cy="34246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04311" y="3424243"/>
              <a:ext cx="5213350" cy="3434715"/>
            </a:xfrm>
            <a:custGeom>
              <a:avLst/>
              <a:gdLst/>
              <a:ahLst/>
              <a:cxnLst/>
              <a:rect l="l" t="t" r="r" b="b"/>
              <a:pathLst>
                <a:path w="5213350" h="3434715">
                  <a:moveTo>
                    <a:pt x="0" y="0"/>
                  </a:moveTo>
                  <a:lnTo>
                    <a:pt x="5213139" y="0"/>
                  </a:lnTo>
                  <a:lnTo>
                    <a:pt x="5213139" y="3434218"/>
                  </a:lnTo>
                  <a:lnTo>
                    <a:pt x="0" y="343421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95900" cy="6858000"/>
          </a:xfrm>
          <a:custGeom>
            <a:avLst/>
            <a:gdLst/>
            <a:ahLst/>
            <a:cxnLst/>
            <a:rect l="l" t="t" r="r" b="b"/>
            <a:pathLst>
              <a:path w="5295900" h="6858000">
                <a:moveTo>
                  <a:pt x="0" y="6857986"/>
                </a:moveTo>
                <a:lnTo>
                  <a:pt x="5295889" y="6857986"/>
                </a:lnTo>
                <a:lnTo>
                  <a:pt x="529588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688" y="3859167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 h="0">
                <a:moveTo>
                  <a:pt x="218880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295889" y="4287"/>
            <a:ext cx="6896100" cy="6854190"/>
            <a:chOff x="5295889" y="4287"/>
            <a:chExt cx="6896100" cy="6854190"/>
          </a:xfrm>
        </p:grpSpPr>
        <p:sp>
          <p:nvSpPr>
            <p:cNvPr id="5" name="object 5"/>
            <p:cNvSpPr/>
            <p:nvPr/>
          </p:nvSpPr>
          <p:spPr>
            <a:xfrm>
              <a:off x="5295889" y="4287"/>
              <a:ext cx="6896100" cy="6854190"/>
            </a:xfrm>
            <a:custGeom>
              <a:avLst/>
              <a:gdLst/>
              <a:ahLst/>
              <a:cxnLst/>
              <a:rect l="l" t="t" r="r" b="b"/>
              <a:pathLst>
                <a:path w="6896100" h="6854190">
                  <a:moveTo>
                    <a:pt x="6896086" y="6853798"/>
                  </a:moveTo>
                  <a:lnTo>
                    <a:pt x="0" y="6853798"/>
                  </a:lnTo>
                  <a:lnTo>
                    <a:pt x="0" y="0"/>
                  </a:lnTo>
                  <a:lnTo>
                    <a:pt x="6896086" y="0"/>
                  </a:lnTo>
                  <a:lnTo>
                    <a:pt x="6896086" y="685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50525" y="431940"/>
              <a:ext cx="5588388" cy="2614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76459" y="3090123"/>
            <a:ext cx="1789430" cy="492759"/>
          </a:xfrm>
          <a:custGeom>
            <a:avLst/>
            <a:gdLst/>
            <a:ahLst/>
            <a:cxnLst/>
            <a:rect l="l" t="t" r="r" b="b"/>
            <a:pathLst>
              <a:path w="1789430" h="492760">
                <a:moveTo>
                  <a:pt x="273049" y="490088"/>
                </a:moveTo>
                <a:lnTo>
                  <a:pt x="20786" y="490088"/>
                </a:lnTo>
                <a:lnTo>
                  <a:pt x="13891" y="487659"/>
                </a:lnTo>
                <a:lnTo>
                  <a:pt x="2778" y="477934"/>
                </a:lnTo>
                <a:lnTo>
                  <a:pt x="0" y="470048"/>
                </a:lnTo>
                <a:lnTo>
                  <a:pt x="0" y="28525"/>
                </a:lnTo>
                <a:lnTo>
                  <a:pt x="2778" y="20687"/>
                </a:lnTo>
                <a:lnTo>
                  <a:pt x="8334" y="15924"/>
                </a:lnTo>
                <a:lnTo>
                  <a:pt x="13891" y="11063"/>
                </a:lnTo>
                <a:lnTo>
                  <a:pt x="20786" y="8632"/>
                </a:lnTo>
                <a:lnTo>
                  <a:pt x="271561" y="8632"/>
                </a:lnTo>
                <a:lnTo>
                  <a:pt x="273496" y="9277"/>
                </a:lnTo>
                <a:lnTo>
                  <a:pt x="275182" y="10567"/>
                </a:lnTo>
                <a:lnTo>
                  <a:pt x="276969" y="11757"/>
                </a:lnTo>
                <a:lnTo>
                  <a:pt x="278457" y="13891"/>
                </a:lnTo>
                <a:lnTo>
                  <a:pt x="279647" y="16966"/>
                </a:lnTo>
                <a:lnTo>
                  <a:pt x="280937" y="20042"/>
                </a:lnTo>
                <a:lnTo>
                  <a:pt x="281880" y="24010"/>
                </a:lnTo>
                <a:lnTo>
                  <a:pt x="282475" y="28873"/>
                </a:lnTo>
                <a:lnTo>
                  <a:pt x="283170" y="33734"/>
                </a:lnTo>
                <a:lnTo>
                  <a:pt x="283516" y="39885"/>
                </a:lnTo>
                <a:lnTo>
                  <a:pt x="283516" y="54273"/>
                </a:lnTo>
                <a:lnTo>
                  <a:pt x="283170" y="60178"/>
                </a:lnTo>
                <a:lnTo>
                  <a:pt x="282475" y="65036"/>
                </a:lnTo>
                <a:lnTo>
                  <a:pt x="281880" y="69799"/>
                </a:lnTo>
                <a:lnTo>
                  <a:pt x="280937" y="73666"/>
                </a:lnTo>
                <a:lnTo>
                  <a:pt x="279647" y="76647"/>
                </a:lnTo>
                <a:lnTo>
                  <a:pt x="278457" y="79619"/>
                </a:lnTo>
                <a:lnTo>
                  <a:pt x="276969" y="81810"/>
                </a:lnTo>
                <a:lnTo>
                  <a:pt x="275182" y="83191"/>
                </a:lnTo>
                <a:lnTo>
                  <a:pt x="273496" y="84581"/>
                </a:lnTo>
                <a:lnTo>
                  <a:pt x="271561" y="85277"/>
                </a:lnTo>
                <a:lnTo>
                  <a:pt x="97482" y="85277"/>
                </a:lnTo>
                <a:lnTo>
                  <a:pt x="97482" y="202853"/>
                </a:lnTo>
                <a:lnTo>
                  <a:pt x="245169" y="202853"/>
                </a:lnTo>
                <a:lnTo>
                  <a:pt x="247203" y="203548"/>
                </a:lnTo>
                <a:lnTo>
                  <a:pt x="248988" y="204939"/>
                </a:lnTo>
                <a:lnTo>
                  <a:pt x="250874" y="206225"/>
                </a:lnTo>
                <a:lnTo>
                  <a:pt x="252412" y="208311"/>
                </a:lnTo>
                <a:lnTo>
                  <a:pt x="253602" y="211187"/>
                </a:lnTo>
                <a:lnTo>
                  <a:pt x="254892" y="214064"/>
                </a:lnTo>
                <a:lnTo>
                  <a:pt x="255835" y="217931"/>
                </a:lnTo>
                <a:lnTo>
                  <a:pt x="256430" y="222798"/>
                </a:lnTo>
                <a:lnTo>
                  <a:pt x="257124" y="227561"/>
                </a:lnTo>
                <a:lnTo>
                  <a:pt x="257472" y="233409"/>
                </a:lnTo>
                <a:lnTo>
                  <a:pt x="257472" y="247601"/>
                </a:lnTo>
                <a:lnTo>
                  <a:pt x="257124" y="253602"/>
                </a:lnTo>
                <a:lnTo>
                  <a:pt x="256430" y="258365"/>
                </a:lnTo>
                <a:lnTo>
                  <a:pt x="255835" y="263032"/>
                </a:lnTo>
                <a:lnTo>
                  <a:pt x="254892" y="266794"/>
                </a:lnTo>
                <a:lnTo>
                  <a:pt x="253602" y="269680"/>
                </a:lnTo>
                <a:lnTo>
                  <a:pt x="252412" y="272452"/>
                </a:lnTo>
                <a:lnTo>
                  <a:pt x="250874" y="274490"/>
                </a:lnTo>
                <a:lnTo>
                  <a:pt x="247203" y="276967"/>
                </a:lnTo>
                <a:lnTo>
                  <a:pt x="245169" y="277567"/>
                </a:lnTo>
                <a:lnTo>
                  <a:pt x="97482" y="277567"/>
                </a:lnTo>
                <a:lnTo>
                  <a:pt x="97482" y="413441"/>
                </a:lnTo>
                <a:lnTo>
                  <a:pt x="273049" y="413441"/>
                </a:lnTo>
                <a:lnTo>
                  <a:pt x="275083" y="414136"/>
                </a:lnTo>
                <a:lnTo>
                  <a:pt x="276969" y="415527"/>
                </a:lnTo>
                <a:lnTo>
                  <a:pt x="278854" y="416813"/>
                </a:lnTo>
                <a:lnTo>
                  <a:pt x="280391" y="418946"/>
                </a:lnTo>
                <a:lnTo>
                  <a:pt x="281582" y="421928"/>
                </a:lnTo>
                <a:lnTo>
                  <a:pt x="282871" y="424899"/>
                </a:lnTo>
                <a:lnTo>
                  <a:pt x="283814" y="428824"/>
                </a:lnTo>
                <a:lnTo>
                  <a:pt x="285005" y="438549"/>
                </a:lnTo>
                <a:lnTo>
                  <a:pt x="285303" y="444549"/>
                </a:lnTo>
                <a:lnTo>
                  <a:pt x="285303" y="458932"/>
                </a:lnTo>
                <a:lnTo>
                  <a:pt x="285005" y="464990"/>
                </a:lnTo>
                <a:lnTo>
                  <a:pt x="283814" y="474610"/>
                </a:lnTo>
                <a:lnTo>
                  <a:pt x="282871" y="478477"/>
                </a:lnTo>
                <a:lnTo>
                  <a:pt x="281582" y="481459"/>
                </a:lnTo>
                <a:lnTo>
                  <a:pt x="280391" y="484431"/>
                </a:lnTo>
                <a:lnTo>
                  <a:pt x="278854" y="486621"/>
                </a:lnTo>
                <a:lnTo>
                  <a:pt x="275083" y="489393"/>
                </a:lnTo>
                <a:lnTo>
                  <a:pt x="273049" y="490088"/>
                </a:lnTo>
                <a:close/>
              </a:path>
              <a:path w="1789430" h="492760">
                <a:moveTo>
                  <a:pt x="515613" y="490088"/>
                </a:moveTo>
                <a:lnTo>
                  <a:pt x="392484" y="490088"/>
                </a:lnTo>
                <a:lnTo>
                  <a:pt x="385588" y="487659"/>
                </a:lnTo>
                <a:lnTo>
                  <a:pt x="374475" y="477934"/>
                </a:lnTo>
                <a:lnTo>
                  <a:pt x="371698" y="470048"/>
                </a:lnTo>
                <a:lnTo>
                  <a:pt x="371698" y="28525"/>
                </a:lnTo>
                <a:lnTo>
                  <a:pt x="374475" y="20687"/>
                </a:lnTo>
                <a:lnTo>
                  <a:pt x="380032" y="15924"/>
                </a:lnTo>
                <a:lnTo>
                  <a:pt x="385588" y="11063"/>
                </a:lnTo>
                <a:lnTo>
                  <a:pt x="392484" y="8632"/>
                </a:lnTo>
                <a:lnTo>
                  <a:pt x="524246" y="8632"/>
                </a:lnTo>
                <a:lnTo>
                  <a:pt x="583665" y="12390"/>
                </a:lnTo>
                <a:lnTo>
                  <a:pt x="633336" y="23663"/>
                </a:lnTo>
                <a:lnTo>
                  <a:pt x="674711" y="42341"/>
                </a:lnTo>
                <a:lnTo>
                  <a:pt x="708941" y="68313"/>
                </a:lnTo>
                <a:lnTo>
                  <a:pt x="724274" y="85277"/>
                </a:lnTo>
                <a:lnTo>
                  <a:pt x="469179" y="85277"/>
                </a:lnTo>
                <a:lnTo>
                  <a:pt x="469179" y="412698"/>
                </a:lnTo>
                <a:lnTo>
                  <a:pt x="722619" y="412698"/>
                </a:lnTo>
                <a:lnTo>
                  <a:pt x="719899" y="416383"/>
                </a:lnTo>
                <a:lnTo>
                  <a:pt x="687594" y="446242"/>
                </a:lnTo>
                <a:lnTo>
                  <a:pt x="648229" y="468117"/>
                </a:lnTo>
                <a:lnTo>
                  <a:pt x="601646" y="482220"/>
                </a:lnTo>
                <a:lnTo>
                  <a:pt x="546505" y="489215"/>
                </a:lnTo>
                <a:lnTo>
                  <a:pt x="515613" y="490088"/>
                </a:lnTo>
                <a:close/>
              </a:path>
              <a:path w="1789430" h="492760">
                <a:moveTo>
                  <a:pt x="722619" y="412698"/>
                </a:moveTo>
                <a:lnTo>
                  <a:pt x="520079" y="412698"/>
                </a:lnTo>
                <a:lnTo>
                  <a:pt x="539380" y="412048"/>
                </a:lnTo>
                <a:lnTo>
                  <a:pt x="557100" y="410095"/>
                </a:lnTo>
                <a:lnTo>
                  <a:pt x="600994" y="396409"/>
                </a:lnTo>
                <a:lnTo>
                  <a:pt x="633783" y="370883"/>
                </a:lnTo>
                <a:lnTo>
                  <a:pt x="656191" y="333487"/>
                </a:lnTo>
                <a:lnTo>
                  <a:pt x="668125" y="284633"/>
                </a:lnTo>
                <a:lnTo>
                  <a:pt x="670394" y="245563"/>
                </a:lnTo>
                <a:lnTo>
                  <a:pt x="669892" y="228754"/>
                </a:lnTo>
                <a:lnTo>
                  <a:pt x="662358" y="182012"/>
                </a:lnTo>
                <a:lnTo>
                  <a:pt x="645001" y="142249"/>
                </a:lnTo>
                <a:lnTo>
                  <a:pt x="616556" y="111773"/>
                </a:lnTo>
                <a:lnTo>
                  <a:pt x="576438" y="92060"/>
                </a:lnTo>
                <a:lnTo>
                  <a:pt x="518590" y="85277"/>
                </a:lnTo>
                <a:lnTo>
                  <a:pt x="724274" y="85277"/>
                </a:lnTo>
                <a:lnTo>
                  <a:pt x="746641" y="120603"/>
                </a:lnTo>
                <a:lnTo>
                  <a:pt x="762556" y="164127"/>
                </a:lnTo>
                <a:lnTo>
                  <a:pt x="770593" y="214508"/>
                </a:lnTo>
                <a:lnTo>
                  <a:pt x="771597" y="242296"/>
                </a:lnTo>
                <a:lnTo>
                  <a:pt x="770518" y="274207"/>
                </a:lnTo>
                <a:lnTo>
                  <a:pt x="761887" y="330832"/>
                </a:lnTo>
                <a:lnTo>
                  <a:pt x="744753" y="377985"/>
                </a:lnTo>
                <a:lnTo>
                  <a:pt x="733274" y="398263"/>
                </a:lnTo>
                <a:lnTo>
                  <a:pt x="722619" y="412698"/>
                </a:lnTo>
                <a:close/>
              </a:path>
              <a:path w="1789430" h="492760">
                <a:moveTo>
                  <a:pt x="852041" y="492327"/>
                </a:moveTo>
                <a:lnTo>
                  <a:pt x="809375" y="482897"/>
                </a:lnTo>
                <a:lnTo>
                  <a:pt x="808482" y="478877"/>
                </a:lnTo>
                <a:lnTo>
                  <a:pt x="809177" y="473715"/>
                </a:lnTo>
                <a:lnTo>
                  <a:pt x="964703" y="21480"/>
                </a:lnTo>
                <a:lnTo>
                  <a:pt x="1002216" y="6734"/>
                </a:lnTo>
                <a:lnTo>
                  <a:pt x="1026463" y="6399"/>
                </a:lnTo>
                <a:lnTo>
                  <a:pt x="1046222" y="6548"/>
                </a:lnTo>
                <a:lnTo>
                  <a:pt x="1086546" y="10914"/>
                </a:lnTo>
                <a:lnTo>
                  <a:pt x="1092100" y="15776"/>
                </a:lnTo>
                <a:lnTo>
                  <a:pt x="1094281" y="18454"/>
                </a:lnTo>
                <a:lnTo>
                  <a:pt x="1096119" y="22125"/>
                </a:lnTo>
                <a:lnTo>
                  <a:pt x="1097605" y="26789"/>
                </a:lnTo>
                <a:lnTo>
                  <a:pt x="1123292" y="100459"/>
                </a:lnTo>
                <a:lnTo>
                  <a:pt x="1024977" y="100459"/>
                </a:lnTo>
                <a:lnTo>
                  <a:pt x="956959" y="305094"/>
                </a:lnTo>
                <a:lnTo>
                  <a:pt x="1194643" y="305094"/>
                </a:lnTo>
                <a:lnTo>
                  <a:pt x="1220850" y="380256"/>
                </a:lnTo>
                <a:lnTo>
                  <a:pt x="935385" y="380256"/>
                </a:lnTo>
                <a:lnTo>
                  <a:pt x="904877" y="474467"/>
                </a:lnTo>
                <a:lnTo>
                  <a:pt x="903876" y="477934"/>
                </a:lnTo>
                <a:lnTo>
                  <a:pt x="902543" y="480859"/>
                </a:lnTo>
                <a:lnTo>
                  <a:pt x="859619" y="492279"/>
                </a:lnTo>
                <a:lnTo>
                  <a:pt x="852041" y="492327"/>
                </a:lnTo>
                <a:close/>
              </a:path>
              <a:path w="1789430" h="492760">
                <a:moveTo>
                  <a:pt x="1194643" y="305094"/>
                </a:moveTo>
                <a:lnTo>
                  <a:pt x="1093443" y="305094"/>
                </a:lnTo>
                <a:lnTo>
                  <a:pt x="1025425" y="100459"/>
                </a:lnTo>
                <a:lnTo>
                  <a:pt x="1123292" y="100459"/>
                </a:lnTo>
                <a:lnTo>
                  <a:pt x="1194643" y="305094"/>
                </a:lnTo>
                <a:close/>
              </a:path>
              <a:path w="1789430" h="492760">
                <a:moveTo>
                  <a:pt x="1205799" y="492327"/>
                </a:moveTo>
                <a:lnTo>
                  <a:pt x="1163737" y="490736"/>
                </a:lnTo>
                <a:lnTo>
                  <a:pt x="1148506" y="476992"/>
                </a:lnTo>
                <a:lnTo>
                  <a:pt x="1116207" y="380256"/>
                </a:lnTo>
                <a:lnTo>
                  <a:pt x="1220850" y="380256"/>
                </a:lnTo>
                <a:lnTo>
                  <a:pt x="1246433" y="453627"/>
                </a:lnTo>
                <a:lnTo>
                  <a:pt x="1249405" y="462561"/>
                </a:lnTo>
                <a:lnTo>
                  <a:pt x="1251243" y="469648"/>
                </a:lnTo>
                <a:lnTo>
                  <a:pt x="1251938" y="474906"/>
                </a:lnTo>
                <a:lnTo>
                  <a:pt x="1252729" y="480068"/>
                </a:lnTo>
                <a:lnTo>
                  <a:pt x="1214463" y="492270"/>
                </a:lnTo>
                <a:lnTo>
                  <a:pt x="1205799" y="492327"/>
                </a:lnTo>
                <a:close/>
              </a:path>
              <a:path w="1789430" h="492760">
                <a:moveTo>
                  <a:pt x="1491453" y="124720"/>
                </a:moveTo>
                <a:lnTo>
                  <a:pt x="1485996" y="124720"/>
                </a:lnTo>
                <a:lnTo>
                  <a:pt x="1484062" y="123977"/>
                </a:lnTo>
                <a:lnTo>
                  <a:pt x="1475185" y="73971"/>
                </a:lnTo>
                <a:lnTo>
                  <a:pt x="1475375" y="69208"/>
                </a:lnTo>
                <a:lnTo>
                  <a:pt x="1495721" y="33436"/>
                </a:lnTo>
                <a:lnTo>
                  <a:pt x="1534716" y="15478"/>
                </a:lnTo>
                <a:lnTo>
                  <a:pt x="1574892" y="4465"/>
                </a:lnTo>
                <a:lnTo>
                  <a:pt x="1620736" y="0"/>
                </a:lnTo>
                <a:lnTo>
                  <a:pt x="1638902" y="595"/>
                </a:lnTo>
                <a:lnTo>
                  <a:pt x="1686363" y="9524"/>
                </a:lnTo>
                <a:lnTo>
                  <a:pt x="1723205" y="27998"/>
                </a:lnTo>
                <a:lnTo>
                  <a:pt x="1755649" y="64927"/>
                </a:lnTo>
                <a:lnTo>
                  <a:pt x="1764804" y="88258"/>
                </a:lnTo>
                <a:lnTo>
                  <a:pt x="1591713" y="88258"/>
                </a:lnTo>
                <a:lnTo>
                  <a:pt x="1581015" y="88611"/>
                </a:lnTo>
                <a:lnTo>
                  <a:pt x="1536871" y="99751"/>
                </a:lnTo>
                <a:lnTo>
                  <a:pt x="1501521" y="118909"/>
                </a:lnTo>
                <a:lnTo>
                  <a:pt x="1495864" y="122786"/>
                </a:lnTo>
                <a:lnTo>
                  <a:pt x="1491453" y="124720"/>
                </a:lnTo>
                <a:close/>
              </a:path>
              <a:path w="1789430" h="492760">
                <a:moveTo>
                  <a:pt x="1776508" y="490088"/>
                </a:moveTo>
                <a:lnTo>
                  <a:pt x="1491749" y="490088"/>
                </a:lnTo>
                <a:lnTo>
                  <a:pt x="1487034" y="489593"/>
                </a:lnTo>
                <a:lnTo>
                  <a:pt x="1466250" y="457799"/>
                </a:lnTo>
                <a:lnTo>
                  <a:pt x="1466250" y="440930"/>
                </a:lnTo>
                <a:lnTo>
                  <a:pt x="1471461" y="412555"/>
                </a:lnTo>
                <a:lnTo>
                  <a:pt x="1473442" y="407888"/>
                </a:lnTo>
                <a:lnTo>
                  <a:pt x="1475975" y="403421"/>
                </a:lnTo>
                <a:lnTo>
                  <a:pt x="1482224" y="394791"/>
                </a:lnTo>
                <a:lnTo>
                  <a:pt x="1486291" y="389981"/>
                </a:lnTo>
                <a:lnTo>
                  <a:pt x="1491253" y="384723"/>
                </a:lnTo>
                <a:lnTo>
                  <a:pt x="1586422" y="282700"/>
                </a:lnTo>
                <a:lnTo>
                  <a:pt x="1614630" y="248097"/>
                </a:lnTo>
                <a:lnTo>
                  <a:pt x="1638443" y="208959"/>
                </a:lnTo>
                <a:lnTo>
                  <a:pt x="1651637" y="169013"/>
                </a:lnTo>
                <a:lnTo>
                  <a:pt x="1653473" y="139950"/>
                </a:lnTo>
                <a:lnTo>
                  <a:pt x="1652140" y="132206"/>
                </a:lnTo>
                <a:lnTo>
                  <a:pt x="1649413" y="124720"/>
                </a:lnTo>
                <a:lnTo>
                  <a:pt x="1646882" y="117528"/>
                </a:lnTo>
                <a:lnTo>
                  <a:pt x="1612812" y="90850"/>
                </a:lnTo>
                <a:lnTo>
                  <a:pt x="1591713" y="88258"/>
                </a:lnTo>
                <a:lnTo>
                  <a:pt x="1764804" y="88258"/>
                </a:lnTo>
                <a:lnTo>
                  <a:pt x="1767566" y="100212"/>
                </a:lnTo>
                <a:lnTo>
                  <a:pt x="1769291" y="113034"/>
                </a:lnTo>
                <a:lnTo>
                  <a:pt x="1769859" y="126206"/>
                </a:lnTo>
                <a:lnTo>
                  <a:pt x="1769580" y="137850"/>
                </a:lnTo>
                <a:lnTo>
                  <a:pt x="1762526" y="183979"/>
                </a:lnTo>
                <a:lnTo>
                  <a:pt x="1746790" y="221303"/>
                </a:lnTo>
                <a:lnTo>
                  <a:pt x="1719056" y="263778"/>
                </a:lnTo>
                <a:lnTo>
                  <a:pt x="1693057" y="295850"/>
                </a:lnTo>
                <a:lnTo>
                  <a:pt x="1659049" y="332759"/>
                </a:lnTo>
                <a:lnTo>
                  <a:pt x="1638891" y="353167"/>
                </a:lnTo>
                <a:lnTo>
                  <a:pt x="1582779" y="410764"/>
                </a:lnTo>
                <a:lnTo>
                  <a:pt x="1775022" y="410764"/>
                </a:lnTo>
                <a:lnTo>
                  <a:pt x="1777298" y="411507"/>
                </a:lnTo>
                <a:lnTo>
                  <a:pt x="1781470" y="414489"/>
                </a:lnTo>
                <a:lnTo>
                  <a:pt x="1783251" y="416813"/>
                </a:lnTo>
                <a:lnTo>
                  <a:pt x="1784747" y="419994"/>
                </a:lnTo>
                <a:lnTo>
                  <a:pt x="1786233" y="423071"/>
                </a:lnTo>
                <a:lnTo>
                  <a:pt x="1787318" y="427138"/>
                </a:lnTo>
                <a:lnTo>
                  <a:pt x="1788014" y="432196"/>
                </a:lnTo>
                <a:lnTo>
                  <a:pt x="1788814" y="437253"/>
                </a:lnTo>
                <a:lnTo>
                  <a:pt x="1789204" y="443254"/>
                </a:lnTo>
                <a:lnTo>
                  <a:pt x="1789187" y="457799"/>
                </a:lnTo>
                <a:lnTo>
                  <a:pt x="1788909" y="463599"/>
                </a:lnTo>
                <a:lnTo>
                  <a:pt x="1787718" y="473715"/>
                </a:lnTo>
                <a:lnTo>
                  <a:pt x="1786775" y="477887"/>
                </a:lnTo>
                <a:lnTo>
                  <a:pt x="1785490" y="481163"/>
                </a:lnTo>
                <a:lnTo>
                  <a:pt x="1784299" y="484335"/>
                </a:lnTo>
                <a:lnTo>
                  <a:pt x="1782708" y="486621"/>
                </a:lnTo>
                <a:lnTo>
                  <a:pt x="1778736" y="489393"/>
                </a:lnTo>
                <a:lnTo>
                  <a:pt x="1776508" y="490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2676" y="4289495"/>
            <a:ext cx="1543493" cy="21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716" y="4760090"/>
            <a:ext cx="183008" cy="195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8770" y="4746695"/>
            <a:ext cx="827548" cy="26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7771" y="5088797"/>
            <a:ext cx="191953" cy="196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134" y="5422171"/>
            <a:ext cx="193590" cy="198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3568" y="5076890"/>
            <a:ext cx="2179729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3598" y="5410865"/>
            <a:ext cx="1417852" cy="2610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6368" y="5870645"/>
            <a:ext cx="3424082" cy="26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6368" y="6210668"/>
            <a:ext cx="957112" cy="251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513826" y="1036947"/>
            <a:ext cx="6460490" cy="5389880"/>
            <a:chOff x="5513826" y="1036947"/>
            <a:chExt cx="6460490" cy="5389880"/>
          </a:xfrm>
        </p:grpSpPr>
        <p:sp>
          <p:nvSpPr>
            <p:cNvPr id="18" name="object 18"/>
            <p:cNvSpPr/>
            <p:nvPr/>
          </p:nvSpPr>
          <p:spPr>
            <a:xfrm>
              <a:off x="5523363" y="1046472"/>
              <a:ext cx="6441111" cy="53701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18588" y="1041710"/>
              <a:ext cx="6450965" cy="5380355"/>
            </a:xfrm>
            <a:custGeom>
              <a:avLst/>
              <a:gdLst/>
              <a:ahLst/>
              <a:cxnLst/>
              <a:rect l="l" t="t" r="r" b="b"/>
              <a:pathLst>
                <a:path w="6450965" h="5380355">
                  <a:moveTo>
                    <a:pt x="0" y="0"/>
                  </a:moveTo>
                  <a:lnTo>
                    <a:pt x="6450662" y="0"/>
                  </a:lnTo>
                  <a:lnTo>
                    <a:pt x="6450662" y="5379726"/>
                  </a:lnTo>
                  <a:lnTo>
                    <a:pt x="0" y="53797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95900" cy="6858000"/>
          </a:xfrm>
          <a:custGeom>
            <a:avLst/>
            <a:gdLst/>
            <a:ahLst/>
            <a:cxnLst/>
            <a:rect l="l" t="t" r="r" b="b"/>
            <a:pathLst>
              <a:path w="5295900" h="6858000">
                <a:moveTo>
                  <a:pt x="0" y="6857986"/>
                </a:moveTo>
                <a:lnTo>
                  <a:pt x="5295889" y="6857986"/>
                </a:lnTo>
                <a:lnTo>
                  <a:pt x="529588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688" y="3859167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 h="0">
                <a:moveTo>
                  <a:pt x="218880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295889" y="4287"/>
            <a:ext cx="6896100" cy="6854190"/>
            <a:chOff x="5295889" y="4287"/>
            <a:chExt cx="6896100" cy="6854190"/>
          </a:xfrm>
        </p:grpSpPr>
        <p:sp>
          <p:nvSpPr>
            <p:cNvPr id="5" name="object 5"/>
            <p:cNvSpPr/>
            <p:nvPr/>
          </p:nvSpPr>
          <p:spPr>
            <a:xfrm>
              <a:off x="5295889" y="4287"/>
              <a:ext cx="6896100" cy="6854190"/>
            </a:xfrm>
            <a:custGeom>
              <a:avLst/>
              <a:gdLst/>
              <a:ahLst/>
              <a:cxnLst/>
              <a:rect l="l" t="t" r="r" b="b"/>
              <a:pathLst>
                <a:path w="6896100" h="6854190">
                  <a:moveTo>
                    <a:pt x="6896086" y="6853698"/>
                  </a:moveTo>
                  <a:lnTo>
                    <a:pt x="0" y="6853698"/>
                  </a:lnTo>
                  <a:lnTo>
                    <a:pt x="0" y="0"/>
                  </a:lnTo>
                  <a:lnTo>
                    <a:pt x="6896086" y="0"/>
                  </a:lnTo>
                  <a:lnTo>
                    <a:pt x="6896086" y="685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27189" y="1025661"/>
              <a:ext cx="6036981" cy="261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76456" y="3120450"/>
            <a:ext cx="1787525" cy="499109"/>
          </a:xfrm>
          <a:custGeom>
            <a:avLst/>
            <a:gdLst/>
            <a:ahLst/>
            <a:cxnLst/>
            <a:rect l="l" t="t" r="r" b="b"/>
            <a:pathLst>
              <a:path w="1787525" h="499110">
                <a:moveTo>
                  <a:pt x="273049" y="490088"/>
                </a:moveTo>
                <a:lnTo>
                  <a:pt x="20786" y="490088"/>
                </a:lnTo>
                <a:lnTo>
                  <a:pt x="13891" y="487659"/>
                </a:lnTo>
                <a:lnTo>
                  <a:pt x="2778" y="477934"/>
                </a:lnTo>
                <a:lnTo>
                  <a:pt x="0" y="470048"/>
                </a:lnTo>
                <a:lnTo>
                  <a:pt x="0" y="28527"/>
                </a:lnTo>
                <a:lnTo>
                  <a:pt x="2778" y="20688"/>
                </a:lnTo>
                <a:lnTo>
                  <a:pt x="8334" y="15925"/>
                </a:lnTo>
                <a:lnTo>
                  <a:pt x="13891" y="11058"/>
                </a:lnTo>
                <a:lnTo>
                  <a:pt x="20786" y="8629"/>
                </a:lnTo>
                <a:lnTo>
                  <a:pt x="271561" y="8629"/>
                </a:lnTo>
                <a:lnTo>
                  <a:pt x="273496" y="9277"/>
                </a:lnTo>
                <a:lnTo>
                  <a:pt x="275182" y="10563"/>
                </a:lnTo>
                <a:lnTo>
                  <a:pt x="276969" y="11753"/>
                </a:lnTo>
                <a:lnTo>
                  <a:pt x="278457" y="13887"/>
                </a:lnTo>
                <a:lnTo>
                  <a:pt x="279647" y="16963"/>
                </a:lnTo>
                <a:lnTo>
                  <a:pt x="280937" y="20040"/>
                </a:lnTo>
                <a:lnTo>
                  <a:pt x="281880" y="24012"/>
                </a:lnTo>
                <a:lnTo>
                  <a:pt x="282475" y="28870"/>
                </a:lnTo>
                <a:lnTo>
                  <a:pt x="283170" y="33737"/>
                </a:lnTo>
                <a:lnTo>
                  <a:pt x="283516" y="39890"/>
                </a:lnTo>
                <a:lnTo>
                  <a:pt x="283516" y="54273"/>
                </a:lnTo>
                <a:lnTo>
                  <a:pt x="283170" y="60178"/>
                </a:lnTo>
                <a:lnTo>
                  <a:pt x="282475" y="65036"/>
                </a:lnTo>
                <a:lnTo>
                  <a:pt x="281880" y="69799"/>
                </a:lnTo>
                <a:lnTo>
                  <a:pt x="280937" y="73666"/>
                </a:lnTo>
                <a:lnTo>
                  <a:pt x="279647" y="76647"/>
                </a:lnTo>
                <a:lnTo>
                  <a:pt x="278457" y="79619"/>
                </a:lnTo>
                <a:lnTo>
                  <a:pt x="276969" y="81810"/>
                </a:lnTo>
                <a:lnTo>
                  <a:pt x="275182" y="83191"/>
                </a:lnTo>
                <a:lnTo>
                  <a:pt x="273496" y="84581"/>
                </a:lnTo>
                <a:lnTo>
                  <a:pt x="271561" y="85277"/>
                </a:lnTo>
                <a:lnTo>
                  <a:pt x="97482" y="85277"/>
                </a:lnTo>
                <a:lnTo>
                  <a:pt x="97482" y="202853"/>
                </a:lnTo>
                <a:lnTo>
                  <a:pt x="245169" y="202853"/>
                </a:lnTo>
                <a:lnTo>
                  <a:pt x="247203" y="203548"/>
                </a:lnTo>
                <a:lnTo>
                  <a:pt x="248988" y="204939"/>
                </a:lnTo>
                <a:lnTo>
                  <a:pt x="250874" y="206225"/>
                </a:lnTo>
                <a:lnTo>
                  <a:pt x="252412" y="208311"/>
                </a:lnTo>
                <a:lnTo>
                  <a:pt x="253602" y="211187"/>
                </a:lnTo>
                <a:lnTo>
                  <a:pt x="254892" y="214064"/>
                </a:lnTo>
                <a:lnTo>
                  <a:pt x="255835" y="217931"/>
                </a:lnTo>
                <a:lnTo>
                  <a:pt x="256430" y="222798"/>
                </a:lnTo>
                <a:lnTo>
                  <a:pt x="257124" y="227561"/>
                </a:lnTo>
                <a:lnTo>
                  <a:pt x="257472" y="233409"/>
                </a:lnTo>
                <a:lnTo>
                  <a:pt x="257472" y="247601"/>
                </a:lnTo>
                <a:lnTo>
                  <a:pt x="257124" y="253602"/>
                </a:lnTo>
                <a:lnTo>
                  <a:pt x="256430" y="258365"/>
                </a:lnTo>
                <a:lnTo>
                  <a:pt x="255835" y="263032"/>
                </a:lnTo>
                <a:lnTo>
                  <a:pt x="254892" y="266794"/>
                </a:lnTo>
                <a:lnTo>
                  <a:pt x="253602" y="269680"/>
                </a:lnTo>
                <a:lnTo>
                  <a:pt x="252412" y="272452"/>
                </a:lnTo>
                <a:lnTo>
                  <a:pt x="250874" y="274490"/>
                </a:lnTo>
                <a:lnTo>
                  <a:pt x="247203" y="276967"/>
                </a:lnTo>
                <a:lnTo>
                  <a:pt x="245169" y="277567"/>
                </a:lnTo>
                <a:lnTo>
                  <a:pt x="97482" y="277567"/>
                </a:lnTo>
                <a:lnTo>
                  <a:pt x="97482" y="413441"/>
                </a:lnTo>
                <a:lnTo>
                  <a:pt x="273049" y="413441"/>
                </a:lnTo>
                <a:lnTo>
                  <a:pt x="275083" y="414136"/>
                </a:lnTo>
                <a:lnTo>
                  <a:pt x="276969" y="415527"/>
                </a:lnTo>
                <a:lnTo>
                  <a:pt x="278854" y="416813"/>
                </a:lnTo>
                <a:lnTo>
                  <a:pt x="280391" y="418946"/>
                </a:lnTo>
                <a:lnTo>
                  <a:pt x="281582" y="421928"/>
                </a:lnTo>
                <a:lnTo>
                  <a:pt x="282871" y="424899"/>
                </a:lnTo>
                <a:lnTo>
                  <a:pt x="283814" y="428824"/>
                </a:lnTo>
                <a:lnTo>
                  <a:pt x="285005" y="438549"/>
                </a:lnTo>
                <a:lnTo>
                  <a:pt x="285303" y="444549"/>
                </a:lnTo>
                <a:lnTo>
                  <a:pt x="285303" y="458932"/>
                </a:lnTo>
                <a:lnTo>
                  <a:pt x="285005" y="464990"/>
                </a:lnTo>
                <a:lnTo>
                  <a:pt x="283814" y="474610"/>
                </a:lnTo>
                <a:lnTo>
                  <a:pt x="282871" y="478477"/>
                </a:lnTo>
                <a:lnTo>
                  <a:pt x="281582" y="481459"/>
                </a:lnTo>
                <a:lnTo>
                  <a:pt x="280391" y="484431"/>
                </a:lnTo>
                <a:lnTo>
                  <a:pt x="278854" y="486621"/>
                </a:lnTo>
                <a:lnTo>
                  <a:pt x="275083" y="489393"/>
                </a:lnTo>
                <a:lnTo>
                  <a:pt x="273049" y="490088"/>
                </a:lnTo>
                <a:close/>
              </a:path>
              <a:path w="1787525" h="499110">
                <a:moveTo>
                  <a:pt x="515613" y="490088"/>
                </a:moveTo>
                <a:lnTo>
                  <a:pt x="392484" y="490088"/>
                </a:lnTo>
                <a:lnTo>
                  <a:pt x="385588" y="487659"/>
                </a:lnTo>
                <a:lnTo>
                  <a:pt x="374475" y="477934"/>
                </a:lnTo>
                <a:lnTo>
                  <a:pt x="371698" y="470048"/>
                </a:lnTo>
                <a:lnTo>
                  <a:pt x="371698" y="28527"/>
                </a:lnTo>
                <a:lnTo>
                  <a:pt x="374475" y="20688"/>
                </a:lnTo>
                <a:lnTo>
                  <a:pt x="380032" y="15925"/>
                </a:lnTo>
                <a:lnTo>
                  <a:pt x="385588" y="11058"/>
                </a:lnTo>
                <a:lnTo>
                  <a:pt x="392484" y="8629"/>
                </a:lnTo>
                <a:lnTo>
                  <a:pt x="524246" y="8629"/>
                </a:lnTo>
                <a:lnTo>
                  <a:pt x="583665" y="12387"/>
                </a:lnTo>
                <a:lnTo>
                  <a:pt x="633336" y="23660"/>
                </a:lnTo>
                <a:lnTo>
                  <a:pt x="674711" y="42339"/>
                </a:lnTo>
                <a:lnTo>
                  <a:pt x="708941" y="68313"/>
                </a:lnTo>
                <a:lnTo>
                  <a:pt x="724274" y="85277"/>
                </a:lnTo>
                <a:lnTo>
                  <a:pt x="469179" y="85277"/>
                </a:lnTo>
                <a:lnTo>
                  <a:pt x="469179" y="412698"/>
                </a:lnTo>
                <a:lnTo>
                  <a:pt x="722619" y="412698"/>
                </a:lnTo>
                <a:lnTo>
                  <a:pt x="719899" y="416383"/>
                </a:lnTo>
                <a:lnTo>
                  <a:pt x="687594" y="446242"/>
                </a:lnTo>
                <a:lnTo>
                  <a:pt x="648229" y="468117"/>
                </a:lnTo>
                <a:lnTo>
                  <a:pt x="601646" y="482220"/>
                </a:lnTo>
                <a:lnTo>
                  <a:pt x="546505" y="489215"/>
                </a:lnTo>
                <a:lnTo>
                  <a:pt x="515613" y="490088"/>
                </a:lnTo>
                <a:close/>
              </a:path>
              <a:path w="1787525" h="499110">
                <a:moveTo>
                  <a:pt x="722619" y="412698"/>
                </a:moveTo>
                <a:lnTo>
                  <a:pt x="520079" y="412698"/>
                </a:lnTo>
                <a:lnTo>
                  <a:pt x="539380" y="412048"/>
                </a:lnTo>
                <a:lnTo>
                  <a:pt x="557100" y="410095"/>
                </a:lnTo>
                <a:lnTo>
                  <a:pt x="600994" y="396409"/>
                </a:lnTo>
                <a:lnTo>
                  <a:pt x="633783" y="370883"/>
                </a:lnTo>
                <a:lnTo>
                  <a:pt x="656191" y="333487"/>
                </a:lnTo>
                <a:lnTo>
                  <a:pt x="668125" y="284633"/>
                </a:lnTo>
                <a:lnTo>
                  <a:pt x="670394" y="245563"/>
                </a:lnTo>
                <a:lnTo>
                  <a:pt x="669892" y="228754"/>
                </a:lnTo>
                <a:lnTo>
                  <a:pt x="662358" y="182012"/>
                </a:lnTo>
                <a:lnTo>
                  <a:pt x="645001" y="142249"/>
                </a:lnTo>
                <a:lnTo>
                  <a:pt x="616556" y="111773"/>
                </a:lnTo>
                <a:lnTo>
                  <a:pt x="576438" y="92060"/>
                </a:lnTo>
                <a:lnTo>
                  <a:pt x="518590" y="85277"/>
                </a:lnTo>
                <a:lnTo>
                  <a:pt x="724274" y="85277"/>
                </a:lnTo>
                <a:lnTo>
                  <a:pt x="746641" y="120603"/>
                </a:lnTo>
                <a:lnTo>
                  <a:pt x="762556" y="164127"/>
                </a:lnTo>
                <a:lnTo>
                  <a:pt x="770593" y="214508"/>
                </a:lnTo>
                <a:lnTo>
                  <a:pt x="771597" y="242296"/>
                </a:lnTo>
                <a:lnTo>
                  <a:pt x="770518" y="274207"/>
                </a:lnTo>
                <a:lnTo>
                  <a:pt x="761887" y="330832"/>
                </a:lnTo>
                <a:lnTo>
                  <a:pt x="744753" y="377985"/>
                </a:lnTo>
                <a:lnTo>
                  <a:pt x="733274" y="398263"/>
                </a:lnTo>
                <a:lnTo>
                  <a:pt x="722619" y="412698"/>
                </a:lnTo>
                <a:close/>
              </a:path>
              <a:path w="1787525" h="499110">
                <a:moveTo>
                  <a:pt x="852041" y="492327"/>
                </a:moveTo>
                <a:lnTo>
                  <a:pt x="809375" y="482897"/>
                </a:lnTo>
                <a:lnTo>
                  <a:pt x="808482" y="478877"/>
                </a:lnTo>
                <a:lnTo>
                  <a:pt x="809177" y="473715"/>
                </a:lnTo>
                <a:lnTo>
                  <a:pt x="964703" y="21478"/>
                </a:lnTo>
                <a:lnTo>
                  <a:pt x="1002216" y="6734"/>
                </a:lnTo>
                <a:lnTo>
                  <a:pt x="1026463" y="6400"/>
                </a:lnTo>
                <a:lnTo>
                  <a:pt x="1046222" y="6549"/>
                </a:lnTo>
                <a:lnTo>
                  <a:pt x="1086546" y="10915"/>
                </a:lnTo>
                <a:lnTo>
                  <a:pt x="1092100" y="15773"/>
                </a:lnTo>
                <a:lnTo>
                  <a:pt x="1094281" y="18459"/>
                </a:lnTo>
                <a:lnTo>
                  <a:pt x="1096119" y="22126"/>
                </a:lnTo>
                <a:lnTo>
                  <a:pt x="1097605" y="26793"/>
                </a:lnTo>
                <a:lnTo>
                  <a:pt x="1123291" y="100459"/>
                </a:lnTo>
                <a:lnTo>
                  <a:pt x="1024977" y="100459"/>
                </a:lnTo>
                <a:lnTo>
                  <a:pt x="956959" y="305094"/>
                </a:lnTo>
                <a:lnTo>
                  <a:pt x="1194643" y="305094"/>
                </a:lnTo>
                <a:lnTo>
                  <a:pt x="1220850" y="380256"/>
                </a:lnTo>
                <a:lnTo>
                  <a:pt x="935385" y="380256"/>
                </a:lnTo>
                <a:lnTo>
                  <a:pt x="904877" y="474467"/>
                </a:lnTo>
                <a:lnTo>
                  <a:pt x="903876" y="477934"/>
                </a:lnTo>
                <a:lnTo>
                  <a:pt x="902543" y="480859"/>
                </a:lnTo>
                <a:lnTo>
                  <a:pt x="859619" y="492279"/>
                </a:lnTo>
                <a:lnTo>
                  <a:pt x="852041" y="492327"/>
                </a:lnTo>
                <a:close/>
              </a:path>
              <a:path w="1787525" h="499110">
                <a:moveTo>
                  <a:pt x="1194643" y="305094"/>
                </a:moveTo>
                <a:lnTo>
                  <a:pt x="1093443" y="305094"/>
                </a:lnTo>
                <a:lnTo>
                  <a:pt x="1025425" y="100459"/>
                </a:lnTo>
                <a:lnTo>
                  <a:pt x="1123291" y="100459"/>
                </a:lnTo>
                <a:lnTo>
                  <a:pt x="1194643" y="305094"/>
                </a:lnTo>
                <a:close/>
              </a:path>
              <a:path w="1787525" h="499110">
                <a:moveTo>
                  <a:pt x="1205799" y="492327"/>
                </a:moveTo>
                <a:lnTo>
                  <a:pt x="1163737" y="490736"/>
                </a:lnTo>
                <a:lnTo>
                  <a:pt x="1148506" y="476992"/>
                </a:lnTo>
                <a:lnTo>
                  <a:pt x="1116207" y="380256"/>
                </a:lnTo>
                <a:lnTo>
                  <a:pt x="1220850" y="380256"/>
                </a:lnTo>
                <a:lnTo>
                  <a:pt x="1246433" y="453627"/>
                </a:lnTo>
                <a:lnTo>
                  <a:pt x="1249405" y="462561"/>
                </a:lnTo>
                <a:lnTo>
                  <a:pt x="1251243" y="469648"/>
                </a:lnTo>
                <a:lnTo>
                  <a:pt x="1251938" y="474906"/>
                </a:lnTo>
                <a:lnTo>
                  <a:pt x="1252729" y="480068"/>
                </a:lnTo>
                <a:lnTo>
                  <a:pt x="1214463" y="492270"/>
                </a:lnTo>
                <a:lnTo>
                  <a:pt x="1205799" y="492327"/>
                </a:lnTo>
                <a:close/>
              </a:path>
              <a:path w="1787525" h="499110">
                <a:moveTo>
                  <a:pt x="1490806" y="115042"/>
                </a:moveTo>
                <a:lnTo>
                  <a:pt x="1485843" y="115042"/>
                </a:lnTo>
                <a:lnTo>
                  <a:pt x="1484110" y="114595"/>
                </a:lnTo>
                <a:lnTo>
                  <a:pt x="1476023" y="68360"/>
                </a:lnTo>
                <a:lnTo>
                  <a:pt x="1476223" y="64293"/>
                </a:lnTo>
                <a:lnTo>
                  <a:pt x="1486043" y="40481"/>
                </a:lnTo>
                <a:lnTo>
                  <a:pt x="1488529" y="38099"/>
                </a:lnTo>
                <a:lnTo>
                  <a:pt x="1521905" y="19451"/>
                </a:lnTo>
                <a:lnTo>
                  <a:pt x="1559517" y="7200"/>
                </a:lnTo>
                <a:lnTo>
                  <a:pt x="1607135" y="298"/>
                </a:lnTo>
                <a:lnTo>
                  <a:pt x="1620288" y="0"/>
                </a:lnTo>
                <a:lnTo>
                  <a:pt x="1637274" y="510"/>
                </a:lnTo>
                <a:lnTo>
                  <a:pt x="1682201" y="8181"/>
                </a:lnTo>
                <a:lnTo>
                  <a:pt x="1717892" y="24564"/>
                </a:lnTo>
                <a:lnTo>
                  <a:pt x="1750250" y="58999"/>
                </a:lnTo>
                <a:lnTo>
                  <a:pt x="1758461" y="77838"/>
                </a:lnTo>
                <a:lnTo>
                  <a:pt x="1592009" y="77838"/>
                </a:lnTo>
                <a:lnTo>
                  <a:pt x="1582475" y="78200"/>
                </a:lnTo>
                <a:lnTo>
                  <a:pt x="1539324" y="89631"/>
                </a:lnTo>
                <a:lnTo>
                  <a:pt x="1501826" y="109089"/>
                </a:lnTo>
                <a:lnTo>
                  <a:pt x="1495473" y="113061"/>
                </a:lnTo>
                <a:lnTo>
                  <a:pt x="1490806" y="115042"/>
                </a:lnTo>
                <a:close/>
              </a:path>
              <a:path w="1787525" h="499110">
                <a:moveTo>
                  <a:pt x="1769029" y="420442"/>
                </a:moveTo>
                <a:lnTo>
                  <a:pt x="1589485" y="420442"/>
                </a:lnTo>
                <a:lnTo>
                  <a:pt x="1599475" y="420135"/>
                </a:lnTo>
                <a:lnTo>
                  <a:pt x="1608681" y="419250"/>
                </a:lnTo>
                <a:lnTo>
                  <a:pt x="1646344" y="406217"/>
                </a:lnTo>
                <a:lnTo>
                  <a:pt x="1670853" y="374429"/>
                </a:lnTo>
                <a:lnTo>
                  <a:pt x="1673866" y="353167"/>
                </a:lnTo>
                <a:lnTo>
                  <a:pt x="1673457" y="344973"/>
                </a:lnTo>
                <a:lnTo>
                  <a:pt x="1654033" y="305127"/>
                </a:lnTo>
                <a:lnTo>
                  <a:pt x="1615678" y="285454"/>
                </a:lnTo>
                <a:lnTo>
                  <a:pt x="1569692" y="280243"/>
                </a:lnTo>
                <a:lnTo>
                  <a:pt x="1524838" y="280243"/>
                </a:lnTo>
                <a:lnTo>
                  <a:pt x="1522114" y="279796"/>
                </a:lnTo>
                <a:lnTo>
                  <a:pt x="1510160" y="251068"/>
                </a:lnTo>
                <a:lnTo>
                  <a:pt x="1510160" y="236190"/>
                </a:lnTo>
                <a:lnTo>
                  <a:pt x="1524000" y="208358"/>
                </a:lnTo>
                <a:lnTo>
                  <a:pt x="1568939" y="208358"/>
                </a:lnTo>
                <a:lnTo>
                  <a:pt x="1579425" y="208051"/>
                </a:lnTo>
                <a:lnTo>
                  <a:pt x="1622630" y="197343"/>
                </a:lnTo>
                <a:lnTo>
                  <a:pt x="1652730" y="166534"/>
                </a:lnTo>
                <a:lnTo>
                  <a:pt x="1658684" y="137369"/>
                </a:lnTo>
                <a:lnTo>
                  <a:pt x="1658684" y="129130"/>
                </a:lnTo>
                <a:lnTo>
                  <a:pt x="1657293" y="121395"/>
                </a:lnTo>
                <a:lnTo>
                  <a:pt x="1654521" y="114147"/>
                </a:lnTo>
                <a:lnTo>
                  <a:pt x="1651819" y="106773"/>
                </a:lnTo>
                <a:lnTo>
                  <a:pt x="1621774" y="82448"/>
                </a:lnTo>
                <a:lnTo>
                  <a:pt x="1592009" y="77838"/>
                </a:lnTo>
                <a:lnTo>
                  <a:pt x="1758461" y="77838"/>
                </a:lnTo>
                <a:lnTo>
                  <a:pt x="1759740" y="81398"/>
                </a:lnTo>
                <a:lnTo>
                  <a:pt x="1762717" y="93723"/>
                </a:lnTo>
                <a:lnTo>
                  <a:pt x="1764503" y="106813"/>
                </a:lnTo>
                <a:lnTo>
                  <a:pt x="1765097" y="120548"/>
                </a:lnTo>
                <a:lnTo>
                  <a:pt x="1764743" y="131376"/>
                </a:lnTo>
                <a:lnTo>
                  <a:pt x="1756353" y="170828"/>
                </a:lnTo>
                <a:lnTo>
                  <a:pt x="1730981" y="209178"/>
                </a:lnTo>
                <a:lnTo>
                  <a:pt x="1698684" y="229828"/>
                </a:lnTo>
                <a:lnTo>
                  <a:pt x="1678781" y="236343"/>
                </a:lnTo>
                <a:lnTo>
                  <a:pt x="1678781" y="237381"/>
                </a:lnTo>
                <a:lnTo>
                  <a:pt x="1724168" y="250326"/>
                </a:lnTo>
                <a:lnTo>
                  <a:pt x="1758105" y="275033"/>
                </a:lnTo>
                <a:lnTo>
                  <a:pt x="1779536" y="308666"/>
                </a:lnTo>
                <a:lnTo>
                  <a:pt x="1786976" y="349004"/>
                </a:lnTo>
                <a:lnTo>
                  <a:pt x="1786111" y="366574"/>
                </a:lnTo>
                <a:lnTo>
                  <a:pt x="1783517" y="383122"/>
                </a:lnTo>
                <a:lnTo>
                  <a:pt x="1779192" y="398646"/>
                </a:lnTo>
                <a:lnTo>
                  <a:pt x="1773136" y="413146"/>
                </a:lnTo>
                <a:lnTo>
                  <a:pt x="1769029" y="420442"/>
                </a:lnTo>
                <a:close/>
              </a:path>
              <a:path w="1787525" h="499110">
                <a:moveTo>
                  <a:pt x="1601391" y="498718"/>
                </a:moveTo>
                <a:lnTo>
                  <a:pt x="1555252" y="495146"/>
                </a:lnTo>
                <a:lnTo>
                  <a:pt x="1516999" y="486374"/>
                </a:lnTo>
                <a:lnTo>
                  <a:pt x="1477757" y="469010"/>
                </a:lnTo>
                <a:lnTo>
                  <a:pt x="1465334" y="407518"/>
                </a:lnTo>
                <a:lnTo>
                  <a:pt x="1466203" y="400296"/>
                </a:lnTo>
                <a:lnTo>
                  <a:pt x="1470175" y="391171"/>
                </a:lnTo>
                <a:lnTo>
                  <a:pt x="1473146" y="388885"/>
                </a:lnTo>
                <a:lnTo>
                  <a:pt x="1479595" y="388885"/>
                </a:lnTo>
                <a:lnTo>
                  <a:pt x="1483862" y="390571"/>
                </a:lnTo>
                <a:lnTo>
                  <a:pt x="1489920" y="393943"/>
                </a:lnTo>
                <a:lnTo>
                  <a:pt x="1494772" y="396456"/>
                </a:lnTo>
                <a:lnTo>
                  <a:pt x="1537021" y="412951"/>
                </a:lnTo>
                <a:lnTo>
                  <a:pt x="1577680" y="420135"/>
                </a:lnTo>
                <a:lnTo>
                  <a:pt x="1589485" y="420442"/>
                </a:lnTo>
                <a:lnTo>
                  <a:pt x="1769029" y="420442"/>
                </a:lnTo>
                <a:lnTo>
                  <a:pt x="1765612" y="426513"/>
                </a:lnTo>
                <a:lnTo>
                  <a:pt x="1734883" y="460028"/>
                </a:lnTo>
                <a:lnTo>
                  <a:pt x="1692608" y="483354"/>
                </a:lnTo>
                <a:lnTo>
                  <a:pt x="1640307" y="496265"/>
                </a:lnTo>
                <a:lnTo>
                  <a:pt x="1621239" y="498105"/>
                </a:lnTo>
                <a:lnTo>
                  <a:pt x="1601391" y="498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031" y="4289486"/>
            <a:ext cx="3781421" cy="261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9102" y="4618644"/>
            <a:ext cx="3184619" cy="211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366" y="4952018"/>
            <a:ext cx="2151154" cy="211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733300" y="1578096"/>
            <a:ext cx="6021705" cy="4127500"/>
            <a:chOff x="5733300" y="1578096"/>
            <a:chExt cx="6021705" cy="4127500"/>
          </a:xfrm>
        </p:grpSpPr>
        <p:sp>
          <p:nvSpPr>
            <p:cNvPr id="12" name="object 12"/>
            <p:cNvSpPr/>
            <p:nvPr/>
          </p:nvSpPr>
          <p:spPr>
            <a:xfrm>
              <a:off x="5742813" y="1587621"/>
              <a:ext cx="6002212" cy="41082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38063" y="1582859"/>
              <a:ext cx="6012180" cy="4117975"/>
            </a:xfrm>
            <a:custGeom>
              <a:avLst/>
              <a:gdLst/>
              <a:ahLst/>
              <a:cxnLst/>
              <a:rect l="l" t="t" r="r" b="b"/>
              <a:pathLst>
                <a:path w="6012180" h="4117975">
                  <a:moveTo>
                    <a:pt x="0" y="0"/>
                  </a:moveTo>
                  <a:lnTo>
                    <a:pt x="6011737" y="0"/>
                  </a:lnTo>
                  <a:lnTo>
                    <a:pt x="6011737" y="4117804"/>
                  </a:lnTo>
                  <a:lnTo>
                    <a:pt x="0" y="41178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95900" cy="6858000"/>
          </a:xfrm>
          <a:custGeom>
            <a:avLst/>
            <a:gdLst/>
            <a:ahLst/>
            <a:cxnLst/>
            <a:rect l="l" t="t" r="r" b="b"/>
            <a:pathLst>
              <a:path w="5295900" h="6858000">
                <a:moveTo>
                  <a:pt x="0" y="6857986"/>
                </a:moveTo>
                <a:lnTo>
                  <a:pt x="5295889" y="6857986"/>
                </a:lnTo>
                <a:lnTo>
                  <a:pt x="529588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688" y="3859167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 h="0">
                <a:moveTo>
                  <a:pt x="218880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295889" y="4287"/>
            <a:ext cx="6896100" cy="6854190"/>
            <a:chOff x="5295889" y="4287"/>
            <a:chExt cx="6896100" cy="6854190"/>
          </a:xfrm>
        </p:grpSpPr>
        <p:sp>
          <p:nvSpPr>
            <p:cNvPr id="5" name="object 5"/>
            <p:cNvSpPr/>
            <p:nvPr/>
          </p:nvSpPr>
          <p:spPr>
            <a:xfrm>
              <a:off x="5295889" y="4287"/>
              <a:ext cx="6896100" cy="6854190"/>
            </a:xfrm>
            <a:custGeom>
              <a:avLst/>
              <a:gdLst/>
              <a:ahLst/>
              <a:cxnLst/>
              <a:rect l="l" t="t" r="r" b="b"/>
              <a:pathLst>
                <a:path w="6896100" h="6854190">
                  <a:moveTo>
                    <a:pt x="6896086" y="6853698"/>
                  </a:moveTo>
                  <a:lnTo>
                    <a:pt x="0" y="6853698"/>
                  </a:lnTo>
                  <a:lnTo>
                    <a:pt x="0" y="0"/>
                  </a:lnTo>
                  <a:lnTo>
                    <a:pt x="6896086" y="0"/>
                  </a:lnTo>
                  <a:lnTo>
                    <a:pt x="6896086" y="685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83268" y="1140408"/>
              <a:ext cx="1920229" cy="2101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76456" y="3142081"/>
            <a:ext cx="1804670" cy="486409"/>
          </a:xfrm>
          <a:custGeom>
            <a:avLst/>
            <a:gdLst/>
            <a:ahLst/>
            <a:cxnLst/>
            <a:rect l="l" t="t" r="r" b="b"/>
            <a:pathLst>
              <a:path w="1804670" h="486410">
                <a:moveTo>
                  <a:pt x="273049" y="483688"/>
                </a:moveTo>
                <a:lnTo>
                  <a:pt x="20786" y="483688"/>
                </a:lnTo>
                <a:lnTo>
                  <a:pt x="13891" y="481259"/>
                </a:lnTo>
                <a:lnTo>
                  <a:pt x="2778" y="471534"/>
                </a:lnTo>
                <a:lnTo>
                  <a:pt x="0" y="463647"/>
                </a:lnTo>
                <a:lnTo>
                  <a:pt x="0" y="22126"/>
                </a:lnTo>
                <a:lnTo>
                  <a:pt x="2778" y="14287"/>
                </a:lnTo>
                <a:lnTo>
                  <a:pt x="8334" y="9524"/>
                </a:lnTo>
                <a:lnTo>
                  <a:pt x="13891" y="4657"/>
                </a:lnTo>
                <a:lnTo>
                  <a:pt x="20786" y="2228"/>
                </a:lnTo>
                <a:lnTo>
                  <a:pt x="271561" y="2228"/>
                </a:lnTo>
                <a:lnTo>
                  <a:pt x="273496" y="2876"/>
                </a:lnTo>
                <a:lnTo>
                  <a:pt x="275182" y="4162"/>
                </a:lnTo>
                <a:lnTo>
                  <a:pt x="276969" y="5353"/>
                </a:lnTo>
                <a:lnTo>
                  <a:pt x="278457" y="7486"/>
                </a:lnTo>
                <a:lnTo>
                  <a:pt x="279647" y="10563"/>
                </a:lnTo>
                <a:lnTo>
                  <a:pt x="280937" y="13639"/>
                </a:lnTo>
                <a:lnTo>
                  <a:pt x="281880" y="17611"/>
                </a:lnTo>
                <a:lnTo>
                  <a:pt x="282475" y="22469"/>
                </a:lnTo>
                <a:lnTo>
                  <a:pt x="283170" y="27336"/>
                </a:lnTo>
                <a:lnTo>
                  <a:pt x="283516" y="33489"/>
                </a:lnTo>
                <a:lnTo>
                  <a:pt x="283516" y="47872"/>
                </a:lnTo>
                <a:lnTo>
                  <a:pt x="283170" y="53778"/>
                </a:lnTo>
                <a:lnTo>
                  <a:pt x="282475" y="58635"/>
                </a:lnTo>
                <a:lnTo>
                  <a:pt x="281880" y="63398"/>
                </a:lnTo>
                <a:lnTo>
                  <a:pt x="280937" y="67265"/>
                </a:lnTo>
                <a:lnTo>
                  <a:pt x="279647" y="70246"/>
                </a:lnTo>
                <a:lnTo>
                  <a:pt x="278457" y="73218"/>
                </a:lnTo>
                <a:lnTo>
                  <a:pt x="276969" y="75409"/>
                </a:lnTo>
                <a:lnTo>
                  <a:pt x="275182" y="76790"/>
                </a:lnTo>
                <a:lnTo>
                  <a:pt x="273496" y="78181"/>
                </a:lnTo>
                <a:lnTo>
                  <a:pt x="271561" y="78876"/>
                </a:lnTo>
                <a:lnTo>
                  <a:pt x="97482" y="78876"/>
                </a:lnTo>
                <a:lnTo>
                  <a:pt x="97482" y="196452"/>
                </a:lnTo>
                <a:lnTo>
                  <a:pt x="245169" y="196452"/>
                </a:lnTo>
                <a:lnTo>
                  <a:pt x="247203" y="197148"/>
                </a:lnTo>
                <a:lnTo>
                  <a:pt x="248988" y="198538"/>
                </a:lnTo>
                <a:lnTo>
                  <a:pt x="250874" y="199824"/>
                </a:lnTo>
                <a:lnTo>
                  <a:pt x="252412" y="201910"/>
                </a:lnTo>
                <a:lnTo>
                  <a:pt x="253602" y="204787"/>
                </a:lnTo>
                <a:lnTo>
                  <a:pt x="254892" y="207663"/>
                </a:lnTo>
                <a:lnTo>
                  <a:pt x="255835" y="211530"/>
                </a:lnTo>
                <a:lnTo>
                  <a:pt x="256430" y="216398"/>
                </a:lnTo>
                <a:lnTo>
                  <a:pt x="257124" y="221160"/>
                </a:lnTo>
                <a:lnTo>
                  <a:pt x="257472" y="227008"/>
                </a:lnTo>
                <a:lnTo>
                  <a:pt x="257472" y="241201"/>
                </a:lnTo>
                <a:lnTo>
                  <a:pt x="257124" y="247201"/>
                </a:lnTo>
                <a:lnTo>
                  <a:pt x="256430" y="251964"/>
                </a:lnTo>
                <a:lnTo>
                  <a:pt x="255835" y="256631"/>
                </a:lnTo>
                <a:lnTo>
                  <a:pt x="254892" y="260393"/>
                </a:lnTo>
                <a:lnTo>
                  <a:pt x="253602" y="263280"/>
                </a:lnTo>
                <a:lnTo>
                  <a:pt x="252412" y="266051"/>
                </a:lnTo>
                <a:lnTo>
                  <a:pt x="250874" y="268090"/>
                </a:lnTo>
                <a:lnTo>
                  <a:pt x="247203" y="270566"/>
                </a:lnTo>
                <a:lnTo>
                  <a:pt x="245169" y="271166"/>
                </a:lnTo>
                <a:lnTo>
                  <a:pt x="97482" y="271166"/>
                </a:lnTo>
                <a:lnTo>
                  <a:pt x="97482" y="407040"/>
                </a:lnTo>
                <a:lnTo>
                  <a:pt x="273049" y="407040"/>
                </a:lnTo>
                <a:lnTo>
                  <a:pt x="275083" y="407735"/>
                </a:lnTo>
                <a:lnTo>
                  <a:pt x="276969" y="409126"/>
                </a:lnTo>
                <a:lnTo>
                  <a:pt x="278854" y="410412"/>
                </a:lnTo>
                <a:lnTo>
                  <a:pt x="280391" y="412545"/>
                </a:lnTo>
                <a:lnTo>
                  <a:pt x="281582" y="415527"/>
                </a:lnTo>
                <a:lnTo>
                  <a:pt x="282871" y="418499"/>
                </a:lnTo>
                <a:lnTo>
                  <a:pt x="283814" y="422423"/>
                </a:lnTo>
                <a:lnTo>
                  <a:pt x="285005" y="432148"/>
                </a:lnTo>
                <a:lnTo>
                  <a:pt x="285303" y="438149"/>
                </a:lnTo>
                <a:lnTo>
                  <a:pt x="285303" y="452531"/>
                </a:lnTo>
                <a:lnTo>
                  <a:pt x="285005" y="458589"/>
                </a:lnTo>
                <a:lnTo>
                  <a:pt x="283814" y="468209"/>
                </a:lnTo>
                <a:lnTo>
                  <a:pt x="282871" y="472077"/>
                </a:lnTo>
                <a:lnTo>
                  <a:pt x="281582" y="475058"/>
                </a:lnTo>
                <a:lnTo>
                  <a:pt x="280391" y="478030"/>
                </a:lnTo>
                <a:lnTo>
                  <a:pt x="278854" y="480220"/>
                </a:lnTo>
                <a:lnTo>
                  <a:pt x="275083" y="482992"/>
                </a:lnTo>
                <a:lnTo>
                  <a:pt x="273049" y="483688"/>
                </a:lnTo>
                <a:close/>
              </a:path>
              <a:path w="1804670" h="486410">
                <a:moveTo>
                  <a:pt x="515613" y="483688"/>
                </a:moveTo>
                <a:lnTo>
                  <a:pt x="392484" y="483688"/>
                </a:lnTo>
                <a:lnTo>
                  <a:pt x="385588" y="481259"/>
                </a:lnTo>
                <a:lnTo>
                  <a:pt x="374475" y="471534"/>
                </a:lnTo>
                <a:lnTo>
                  <a:pt x="371698" y="463647"/>
                </a:lnTo>
                <a:lnTo>
                  <a:pt x="371698" y="22126"/>
                </a:lnTo>
                <a:lnTo>
                  <a:pt x="374475" y="14287"/>
                </a:lnTo>
                <a:lnTo>
                  <a:pt x="380032" y="9524"/>
                </a:lnTo>
                <a:lnTo>
                  <a:pt x="385588" y="4657"/>
                </a:lnTo>
                <a:lnTo>
                  <a:pt x="392484" y="2228"/>
                </a:lnTo>
                <a:lnTo>
                  <a:pt x="524246" y="2228"/>
                </a:lnTo>
                <a:lnTo>
                  <a:pt x="583665" y="5986"/>
                </a:lnTo>
                <a:lnTo>
                  <a:pt x="633336" y="17259"/>
                </a:lnTo>
                <a:lnTo>
                  <a:pt x="674711" y="35938"/>
                </a:lnTo>
                <a:lnTo>
                  <a:pt x="708941" y="61912"/>
                </a:lnTo>
                <a:lnTo>
                  <a:pt x="724274" y="78876"/>
                </a:lnTo>
                <a:lnTo>
                  <a:pt x="469179" y="78876"/>
                </a:lnTo>
                <a:lnTo>
                  <a:pt x="469179" y="406297"/>
                </a:lnTo>
                <a:lnTo>
                  <a:pt x="722619" y="406297"/>
                </a:lnTo>
                <a:lnTo>
                  <a:pt x="719899" y="409982"/>
                </a:lnTo>
                <a:lnTo>
                  <a:pt x="687594" y="439842"/>
                </a:lnTo>
                <a:lnTo>
                  <a:pt x="648229" y="461716"/>
                </a:lnTo>
                <a:lnTo>
                  <a:pt x="601646" y="475820"/>
                </a:lnTo>
                <a:lnTo>
                  <a:pt x="546505" y="482814"/>
                </a:lnTo>
                <a:lnTo>
                  <a:pt x="515613" y="483688"/>
                </a:lnTo>
                <a:close/>
              </a:path>
              <a:path w="1804670" h="486410">
                <a:moveTo>
                  <a:pt x="722619" y="406297"/>
                </a:moveTo>
                <a:lnTo>
                  <a:pt x="520079" y="406297"/>
                </a:lnTo>
                <a:lnTo>
                  <a:pt x="539380" y="405647"/>
                </a:lnTo>
                <a:lnTo>
                  <a:pt x="557100" y="403694"/>
                </a:lnTo>
                <a:lnTo>
                  <a:pt x="600994" y="390008"/>
                </a:lnTo>
                <a:lnTo>
                  <a:pt x="633783" y="364482"/>
                </a:lnTo>
                <a:lnTo>
                  <a:pt x="656191" y="327086"/>
                </a:lnTo>
                <a:lnTo>
                  <a:pt x="668125" y="278233"/>
                </a:lnTo>
                <a:lnTo>
                  <a:pt x="670394" y="239162"/>
                </a:lnTo>
                <a:lnTo>
                  <a:pt x="669892" y="222353"/>
                </a:lnTo>
                <a:lnTo>
                  <a:pt x="662358" y="175612"/>
                </a:lnTo>
                <a:lnTo>
                  <a:pt x="645001" y="135849"/>
                </a:lnTo>
                <a:lnTo>
                  <a:pt x="616556" y="105372"/>
                </a:lnTo>
                <a:lnTo>
                  <a:pt x="576438" y="85659"/>
                </a:lnTo>
                <a:lnTo>
                  <a:pt x="518590" y="78876"/>
                </a:lnTo>
                <a:lnTo>
                  <a:pt x="724274" y="78876"/>
                </a:lnTo>
                <a:lnTo>
                  <a:pt x="746641" y="114203"/>
                </a:lnTo>
                <a:lnTo>
                  <a:pt x="762556" y="157726"/>
                </a:lnTo>
                <a:lnTo>
                  <a:pt x="770593" y="208108"/>
                </a:lnTo>
                <a:lnTo>
                  <a:pt x="771597" y="235895"/>
                </a:lnTo>
                <a:lnTo>
                  <a:pt x="770518" y="267806"/>
                </a:lnTo>
                <a:lnTo>
                  <a:pt x="761887" y="324432"/>
                </a:lnTo>
                <a:lnTo>
                  <a:pt x="744753" y="371584"/>
                </a:lnTo>
                <a:lnTo>
                  <a:pt x="733274" y="391862"/>
                </a:lnTo>
                <a:lnTo>
                  <a:pt x="722619" y="406297"/>
                </a:lnTo>
                <a:close/>
              </a:path>
              <a:path w="1804670" h="486410">
                <a:moveTo>
                  <a:pt x="852041" y="485926"/>
                </a:moveTo>
                <a:lnTo>
                  <a:pt x="809375" y="476496"/>
                </a:lnTo>
                <a:lnTo>
                  <a:pt x="808482" y="472477"/>
                </a:lnTo>
                <a:lnTo>
                  <a:pt x="809177" y="467314"/>
                </a:lnTo>
                <a:lnTo>
                  <a:pt x="964703" y="15078"/>
                </a:lnTo>
                <a:lnTo>
                  <a:pt x="1002216" y="333"/>
                </a:lnTo>
                <a:lnTo>
                  <a:pt x="1026463" y="0"/>
                </a:lnTo>
                <a:lnTo>
                  <a:pt x="1046222" y="148"/>
                </a:lnTo>
                <a:lnTo>
                  <a:pt x="1086546" y="4514"/>
                </a:lnTo>
                <a:lnTo>
                  <a:pt x="1092100" y="9372"/>
                </a:lnTo>
                <a:lnTo>
                  <a:pt x="1094281" y="12058"/>
                </a:lnTo>
                <a:lnTo>
                  <a:pt x="1096119" y="15725"/>
                </a:lnTo>
                <a:lnTo>
                  <a:pt x="1097605" y="20392"/>
                </a:lnTo>
                <a:lnTo>
                  <a:pt x="1123291" y="94059"/>
                </a:lnTo>
                <a:lnTo>
                  <a:pt x="1024977" y="94059"/>
                </a:lnTo>
                <a:lnTo>
                  <a:pt x="956959" y="298693"/>
                </a:lnTo>
                <a:lnTo>
                  <a:pt x="1194643" y="298693"/>
                </a:lnTo>
                <a:lnTo>
                  <a:pt x="1220850" y="373855"/>
                </a:lnTo>
                <a:lnTo>
                  <a:pt x="935385" y="373855"/>
                </a:lnTo>
                <a:lnTo>
                  <a:pt x="904877" y="468067"/>
                </a:lnTo>
                <a:lnTo>
                  <a:pt x="903876" y="471534"/>
                </a:lnTo>
                <a:lnTo>
                  <a:pt x="902543" y="474458"/>
                </a:lnTo>
                <a:lnTo>
                  <a:pt x="859619" y="485878"/>
                </a:lnTo>
                <a:lnTo>
                  <a:pt x="852041" y="485926"/>
                </a:lnTo>
                <a:close/>
              </a:path>
              <a:path w="1804670" h="486410">
                <a:moveTo>
                  <a:pt x="1194643" y="298693"/>
                </a:moveTo>
                <a:lnTo>
                  <a:pt x="1093443" y="298693"/>
                </a:lnTo>
                <a:lnTo>
                  <a:pt x="1025425" y="94059"/>
                </a:lnTo>
                <a:lnTo>
                  <a:pt x="1123291" y="94059"/>
                </a:lnTo>
                <a:lnTo>
                  <a:pt x="1194643" y="298693"/>
                </a:lnTo>
                <a:close/>
              </a:path>
              <a:path w="1804670" h="486410">
                <a:moveTo>
                  <a:pt x="1205799" y="485926"/>
                </a:moveTo>
                <a:lnTo>
                  <a:pt x="1163737" y="484335"/>
                </a:lnTo>
                <a:lnTo>
                  <a:pt x="1148506" y="470591"/>
                </a:lnTo>
                <a:lnTo>
                  <a:pt x="1116207" y="373855"/>
                </a:lnTo>
                <a:lnTo>
                  <a:pt x="1220850" y="373855"/>
                </a:lnTo>
                <a:lnTo>
                  <a:pt x="1246433" y="447226"/>
                </a:lnTo>
                <a:lnTo>
                  <a:pt x="1249405" y="456160"/>
                </a:lnTo>
                <a:lnTo>
                  <a:pt x="1251243" y="463247"/>
                </a:lnTo>
                <a:lnTo>
                  <a:pt x="1251938" y="468505"/>
                </a:lnTo>
                <a:lnTo>
                  <a:pt x="1252729" y="473667"/>
                </a:lnTo>
                <a:lnTo>
                  <a:pt x="1214463" y="485869"/>
                </a:lnTo>
                <a:lnTo>
                  <a:pt x="1205799" y="485926"/>
                </a:lnTo>
                <a:close/>
              </a:path>
              <a:path w="1804670" h="486410">
                <a:moveTo>
                  <a:pt x="1794119" y="383971"/>
                </a:moveTo>
                <a:lnTo>
                  <a:pt x="1465012" y="383971"/>
                </a:lnTo>
                <a:lnTo>
                  <a:pt x="1461888" y="383532"/>
                </a:lnTo>
                <a:lnTo>
                  <a:pt x="1446905" y="349690"/>
                </a:lnTo>
                <a:lnTo>
                  <a:pt x="1446905" y="332136"/>
                </a:lnTo>
                <a:lnTo>
                  <a:pt x="1453011" y="290216"/>
                </a:lnTo>
                <a:lnTo>
                  <a:pt x="1608830" y="12944"/>
                </a:lnTo>
                <a:lnTo>
                  <a:pt x="1610020" y="10763"/>
                </a:lnTo>
                <a:lnTo>
                  <a:pt x="1612106" y="8877"/>
                </a:lnTo>
                <a:lnTo>
                  <a:pt x="1615078" y="7296"/>
                </a:lnTo>
                <a:lnTo>
                  <a:pt x="1618059" y="5600"/>
                </a:lnTo>
                <a:lnTo>
                  <a:pt x="1661440" y="185"/>
                </a:lnTo>
                <a:lnTo>
                  <a:pt x="1677591" y="0"/>
                </a:lnTo>
                <a:lnTo>
                  <a:pt x="1686760" y="55"/>
                </a:lnTo>
                <a:lnTo>
                  <a:pt x="1726054" y="2476"/>
                </a:lnTo>
                <a:lnTo>
                  <a:pt x="1746790" y="13249"/>
                </a:lnTo>
                <a:lnTo>
                  <a:pt x="1746790" y="84381"/>
                </a:lnTo>
                <a:lnTo>
                  <a:pt x="1651987" y="84381"/>
                </a:lnTo>
                <a:lnTo>
                  <a:pt x="1525039" y="305837"/>
                </a:lnTo>
                <a:lnTo>
                  <a:pt x="1793624" y="305837"/>
                </a:lnTo>
                <a:lnTo>
                  <a:pt x="1796996" y="308866"/>
                </a:lnTo>
                <a:lnTo>
                  <a:pt x="1804092" y="345280"/>
                </a:lnTo>
                <a:lnTo>
                  <a:pt x="1803849" y="354172"/>
                </a:lnTo>
                <a:lnTo>
                  <a:pt x="1803123" y="361948"/>
                </a:lnTo>
                <a:lnTo>
                  <a:pt x="1801914" y="368607"/>
                </a:lnTo>
                <a:lnTo>
                  <a:pt x="1800225" y="374150"/>
                </a:lnTo>
                <a:lnTo>
                  <a:pt x="1797643" y="380703"/>
                </a:lnTo>
                <a:lnTo>
                  <a:pt x="1794119" y="383971"/>
                </a:lnTo>
                <a:close/>
              </a:path>
              <a:path w="1804670" h="486410">
                <a:moveTo>
                  <a:pt x="1746790" y="305837"/>
                </a:moveTo>
                <a:lnTo>
                  <a:pt x="1652730" y="305837"/>
                </a:lnTo>
                <a:lnTo>
                  <a:pt x="1652730" y="84381"/>
                </a:lnTo>
                <a:lnTo>
                  <a:pt x="1746790" y="84381"/>
                </a:lnTo>
                <a:lnTo>
                  <a:pt x="1746790" y="305837"/>
                </a:lnTo>
                <a:close/>
              </a:path>
              <a:path w="1804670" h="486410">
                <a:moveTo>
                  <a:pt x="1708594" y="485926"/>
                </a:moveTo>
                <a:lnTo>
                  <a:pt x="1690240" y="485926"/>
                </a:lnTo>
                <a:lnTo>
                  <a:pt x="1682744" y="485621"/>
                </a:lnTo>
                <a:lnTo>
                  <a:pt x="1652730" y="473515"/>
                </a:lnTo>
                <a:lnTo>
                  <a:pt x="1652730" y="383971"/>
                </a:lnTo>
                <a:lnTo>
                  <a:pt x="1746790" y="383971"/>
                </a:lnTo>
                <a:lnTo>
                  <a:pt x="1746790" y="473515"/>
                </a:lnTo>
                <a:lnTo>
                  <a:pt x="1708594" y="485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9194" y="4288444"/>
            <a:ext cx="3307992" cy="26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287" y="4619686"/>
            <a:ext cx="3541211" cy="261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401" y="5016013"/>
            <a:ext cx="683680" cy="147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610276" y="1577646"/>
            <a:ext cx="6267450" cy="4596130"/>
            <a:chOff x="5610276" y="1577646"/>
            <a:chExt cx="6267450" cy="4596130"/>
          </a:xfrm>
        </p:grpSpPr>
        <p:sp>
          <p:nvSpPr>
            <p:cNvPr id="12" name="object 12"/>
            <p:cNvSpPr/>
            <p:nvPr/>
          </p:nvSpPr>
          <p:spPr>
            <a:xfrm>
              <a:off x="5619813" y="1587171"/>
              <a:ext cx="6248262" cy="45770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15038" y="1582409"/>
              <a:ext cx="6257925" cy="4586605"/>
            </a:xfrm>
            <a:custGeom>
              <a:avLst/>
              <a:gdLst/>
              <a:ahLst/>
              <a:cxnLst/>
              <a:rect l="l" t="t" r="r" b="b"/>
              <a:pathLst>
                <a:path w="6257925" h="4586605">
                  <a:moveTo>
                    <a:pt x="0" y="0"/>
                  </a:moveTo>
                  <a:lnTo>
                    <a:pt x="6257812" y="0"/>
                  </a:lnTo>
                  <a:lnTo>
                    <a:pt x="6257812" y="4586578"/>
                  </a:lnTo>
                  <a:lnTo>
                    <a:pt x="0" y="4586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6974840" marR="5080">
              <a:lnSpc>
                <a:spcPts val="5850"/>
              </a:lnSpc>
              <a:spcBef>
                <a:spcPts val="820"/>
              </a:spcBef>
            </a:pPr>
            <a:r>
              <a:rPr dirty="0" spc="-254"/>
              <a:t>Modeling  </a:t>
            </a:r>
            <a:r>
              <a:rPr dirty="0" spc="-375"/>
              <a:t>and  </a:t>
            </a:r>
            <a:r>
              <a:rPr dirty="0" spc="-295"/>
              <a:t>Prediction</a:t>
            </a:r>
            <a:r>
              <a:rPr dirty="0" spc="-210"/>
              <a:t> </a:t>
            </a:r>
            <a:r>
              <a:rPr dirty="0" spc="-280"/>
              <a:t>–</a:t>
            </a:r>
          </a:p>
          <a:p>
            <a:pPr marL="6974840">
              <a:lnSpc>
                <a:spcPts val="3845"/>
              </a:lnSpc>
            </a:pPr>
            <a:r>
              <a:rPr dirty="0" sz="3600" spc="-204"/>
              <a:t>Re-admission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1667" y="192765"/>
            <a:ext cx="7245350" cy="6472555"/>
            <a:chOff x="181667" y="192765"/>
            <a:chExt cx="7245350" cy="6472555"/>
          </a:xfrm>
        </p:grpSpPr>
        <p:sp>
          <p:nvSpPr>
            <p:cNvPr id="4" name="object 4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7235280" y="6462933"/>
                  </a:moveTo>
                  <a:lnTo>
                    <a:pt x="0" y="6462933"/>
                  </a:lnTo>
                  <a:lnTo>
                    <a:pt x="0" y="0"/>
                  </a:lnTo>
                  <a:lnTo>
                    <a:pt x="7235280" y="0"/>
                  </a:lnTo>
                  <a:lnTo>
                    <a:pt x="7235280" y="6462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429" y="197527"/>
              <a:ext cx="7235825" cy="6463030"/>
            </a:xfrm>
            <a:custGeom>
              <a:avLst/>
              <a:gdLst/>
              <a:ahLst/>
              <a:cxnLst/>
              <a:rect l="l" t="t" r="r" b="b"/>
              <a:pathLst>
                <a:path w="7235825" h="6463030">
                  <a:moveTo>
                    <a:pt x="0" y="0"/>
                  </a:moveTo>
                  <a:lnTo>
                    <a:pt x="7235280" y="0"/>
                  </a:lnTo>
                  <a:lnTo>
                    <a:pt x="7235280" y="6462933"/>
                  </a:lnTo>
                  <a:lnTo>
                    <a:pt x="0" y="646293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4567" y="994929"/>
              <a:ext cx="1885403" cy="1958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8904" y="1366404"/>
              <a:ext cx="896241" cy="195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9480" y="1828956"/>
              <a:ext cx="55244" cy="15875"/>
            </a:xfrm>
            <a:custGeom>
              <a:avLst/>
              <a:gdLst/>
              <a:ahLst/>
              <a:cxnLst/>
              <a:rect l="l" t="t" r="r" b="b"/>
              <a:pathLst>
                <a:path w="55245" h="15875">
                  <a:moveTo>
                    <a:pt x="51892" y="15335"/>
                  </a:moveTo>
                  <a:lnTo>
                    <a:pt x="2629" y="15335"/>
                  </a:lnTo>
                  <a:lnTo>
                    <a:pt x="1587" y="14782"/>
                  </a:lnTo>
                  <a:lnTo>
                    <a:pt x="298" y="12506"/>
                  </a:lnTo>
                  <a:lnTo>
                    <a:pt x="0" y="10467"/>
                  </a:lnTo>
                  <a:lnTo>
                    <a:pt x="0" y="4819"/>
                  </a:lnTo>
                  <a:lnTo>
                    <a:pt x="298" y="2876"/>
                  </a:lnTo>
                  <a:lnTo>
                    <a:pt x="1587" y="600"/>
                  </a:lnTo>
                  <a:lnTo>
                    <a:pt x="2629" y="0"/>
                  </a:lnTo>
                  <a:lnTo>
                    <a:pt x="51196" y="0"/>
                  </a:lnTo>
                  <a:lnTo>
                    <a:pt x="52735" y="647"/>
                  </a:lnTo>
                  <a:lnTo>
                    <a:pt x="53132" y="1047"/>
                  </a:lnTo>
                  <a:lnTo>
                    <a:pt x="54123" y="3028"/>
                  </a:lnTo>
                  <a:lnTo>
                    <a:pt x="54620" y="6200"/>
                  </a:lnTo>
                  <a:lnTo>
                    <a:pt x="54620" y="10467"/>
                  </a:lnTo>
                  <a:lnTo>
                    <a:pt x="54273" y="12506"/>
                  </a:lnTo>
                  <a:lnTo>
                    <a:pt x="52883" y="14782"/>
                  </a:lnTo>
                  <a:close/>
                </a:path>
              </a:pathLst>
            </a:custGeom>
            <a:solidFill>
              <a:srgbClr val="1A1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1192" y="1736687"/>
              <a:ext cx="5869916" cy="1887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6362" y="1984337"/>
              <a:ext cx="6159714" cy="1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6281" y="2231986"/>
              <a:ext cx="6232461" cy="1970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0597" y="2477550"/>
              <a:ext cx="3895192" cy="199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9480" y="2819554"/>
              <a:ext cx="55244" cy="15875"/>
            </a:xfrm>
            <a:custGeom>
              <a:avLst/>
              <a:gdLst/>
              <a:ahLst/>
              <a:cxnLst/>
              <a:rect l="l" t="t" r="r" b="b"/>
              <a:pathLst>
                <a:path w="55245" h="15875">
                  <a:moveTo>
                    <a:pt x="51892" y="15335"/>
                  </a:moveTo>
                  <a:lnTo>
                    <a:pt x="2629" y="15335"/>
                  </a:lnTo>
                  <a:lnTo>
                    <a:pt x="1587" y="14782"/>
                  </a:lnTo>
                  <a:lnTo>
                    <a:pt x="298" y="12506"/>
                  </a:lnTo>
                  <a:lnTo>
                    <a:pt x="0" y="10467"/>
                  </a:lnTo>
                  <a:lnTo>
                    <a:pt x="0" y="4819"/>
                  </a:lnTo>
                  <a:lnTo>
                    <a:pt x="298" y="2876"/>
                  </a:lnTo>
                  <a:lnTo>
                    <a:pt x="1587" y="600"/>
                  </a:lnTo>
                  <a:lnTo>
                    <a:pt x="2629" y="0"/>
                  </a:lnTo>
                  <a:lnTo>
                    <a:pt x="51196" y="0"/>
                  </a:lnTo>
                  <a:lnTo>
                    <a:pt x="52735" y="647"/>
                  </a:lnTo>
                  <a:lnTo>
                    <a:pt x="53132" y="1047"/>
                  </a:lnTo>
                  <a:lnTo>
                    <a:pt x="54123" y="3028"/>
                  </a:lnTo>
                  <a:lnTo>
                    <a:pt x="54620" y="6200"/>
                  </a:lnTo>
                  <a:lnTo>
                    <a:pt x="54620" y="10467"/>
                  </a:lnTo>
                  <a:lnTo>
                    <a:pt x="54273" y="12506"/>
                  </a:lnTo>
                  <a:lnTo>
                    <a:pt x="52883" y="14782"/>
                  </a:lnTo>
                  <a:close/>
                </a:path>
              </a:pathLst>
            </a:custGeom>
            <a:solidFill>
              <a:srgbClr val="1A1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9378" y="2727285"/>
              <a:ext cx="5976554" cy="1970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7542" y="2974935"/>
              <a:ext cx="3379593" cy="1970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8904" y="3346409"/>
              <a:ext cx="2263933" cy="158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12828" y="3347152"/>
              <a:ext cx="794516" cy="1576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9526" y="3726066"/>
              <a:ext cx="1718624" cy="1888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9561" y="4097540"/>
              <a:ext cx="1226157" cy="1501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9526" y="4462023"/>
              <a:ext cx="1387260" cy="1571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9526" y="4833049"/>
              <a:ext cx="3289284" cy="196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5795" y="5213601"/>
              <a:ext cx="781610" cy="1485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30953" y="3535696"/>
            <a:ext cx="163830" cy="22542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1A1D3D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9561" y="5573169"/>
            <a:ext cx="5604524" cy="1989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2020-04-28T21:06:04Z</dcterms:created>
  <dcterms:modified xsi:type="dcterms:W3CDTF">2020-04-28T21:06:04Z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2020-04-28T00:00:00Z</vt:filetime>
  </property>
</Properties>
</file>