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0" r:id="rId5"/>
    <p:sldId id="315" r:id="rId6"/>
    <p:sldId id="264" r:id="rId7"/>
    <p:sldId id="339" r:id="rId8"/>
    <p:sldId id="305" r:id="rId9"/>
    <p:sldId id="319" r:id="rId10"/>
    <p:sldId id="322" r:id="rId11"/>
    <p:sldId id="323" r:id="rId12"/>
    <p:sldId id="324" r:id="rId13"/>
    <p:sldId id="325" r:id="rId14"/>
    <p:sldId id="326" r:id="rId15"/>
    <p:sldId id="328" r:id="rId16"/>
    <p:sldId id="312" r:id="rId17"/>
    <p:sldId id="331" r:id="rId18"/>
    <p:sldId id="334" r:id="rId19"/>
    <p:sldId id="338" r:id="rId20"/>
    <p:sldId id="336" r:id="rId21"/>
    <p:sldId id="350" r:id="rId22"/>
    <p:sldId id="341" r:id="rId23"/>
    <p:sldId id="342" r:id="rId24"/>
    <p:sldId id="349" r:id="rId25"/>
    <p:sldId id="343" r:id="rId26"/>
    <p:sldId id="346" r:id="rId27"/>
    <p:sldId id="348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2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700" dirty="0"/>
            <a:t>Question 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7E4039E1-CE58-488E-81EC-498433013137}">
      <dgm:prSet phldrT="[Text]" custT="1"/>
      <dgm:spPr/>
      <dgm:t>
        <a:bodyPr/>
        <a:lstStyle/>
        <a:p>
          <a:r>
            <a:rPr lang="en-US" sz="1700" dirty="0"/>
            <a:t>Question 2</a:t>
          </a:r>
        </a:p>
      </dgm:t>
    </dgm:pt>
    <dgm:pt modelId="{57219043-91E0-46A2-807D-D948C1C94829}" type="parTrans" cxnId="{54DA658A-8A41-4649-A344-FBFBC31181A6}">
      <dgm:prSet/>
      <dgm:spPr/>
      <dgm:t>
        <a:bodyPr/>
        <a:lstStyle/>
        <a:p>
          <a:endParaRPr lang="en-US"/>
        </a:p>
      </dgm:t>
    </dgm:pt>
    <dgm:pt modelId="{5FF81B2C-28A5-435E-888C-5BF75D8BC377}" type="sibTrans" cxnId="{54DA658A-8A41-4649-A344-FBFBC31181A6}">
      <dgm:prSet/>
      <dgm:spPr/>
      <dgm:t>
        <a:bodyPr/>
        <a:lstStyle/>
        <a:p>
          <a:endParaRPr lang="en-US"/>
        </a:p>
      </dgm:t>
    </dgm:pt>
    <dgm:pt modelId="{0523288B-A18A-472F-B047-5F68F6689ED0}">
      <dgm:prSet phldrT="[Text]" custT="1"/>
      <dgm:spPr/>
      <dgm:t>
        <a:bodyPr/>
        <a:lstStyle/>
        <a:p>
          <a:r>
            <a:rPr lang="en-US" sz="1700" dirty="0"/>
            <a:t>Question 3</a:t>
          </a:r>
        </a:p>
      </dgm:t>
    </dgm:pt>
    <dgm:pt modelId="{8D505387-4825-485F-B765-D555E70C2499}" type="parTrans" cxnId="{36613350-6389-4D19-BD75-5FA45BC326B5}">
      <dgm:prSet/>
      <dgm:spPr/>
      <dgm:t>
        <a:bodyPr/>
        <a:lstStyle/>
        <a:p>
          <a:endParaRPr lang="en-US"/>
        </a:p>
      </dgm:t>
    </dgm:pt>
    <dgm:pt modelId="{7739B934-7126-474E-9645-353C24E3F9C6}" type="sibTrans" cxnId="{36613350-6389-4D19-BD75-5FA45BC326B5}">
      <dgm:prSet/>
      <dgm:spPr/>
      <dgm:t>
        <a:bodyPr/>
        <a:lstStyle/>
        <a:p>
          <a:endParaRPr lang="en-US"/>
        </a:p>
      </dgm:t>
    </dgm:pt>
    <dgm:pt modelId="{E457C9C2-D8C5-461D-8E62-C1B406FF3F57}">
      <dgm:prSet phldrT="[Text]" custT="1"/>
      <dgm:spPr/>
      <dgm:t>
        <a:bodyPr/>
        <a:lstStyle/>
        <a:p>
          <a:r>
            <a:rPr lang="en-US" sz="1700" dirty="0"/>
            <a:t>Question 4</a:t>
          </a:r>
        </a:p>
      </dgm:t>
    </dgm:pt>
    <dgm:pt modelId="{4EE3FA35-7A6D-4C32-A891-214285132526}" type="parTrans" cxnId="{EEF97AE6-E9CD-4C52-8C27-3D3405D80F54}">
      <dgm:prSet/>
      <dgm:spPr/>
      <dgm:t>
        <a:bodyPr/>
        <a:lstStyle/>
        <a:p>
          <a:endParaRPr lang="en-US"/>
        </a:p>
      </dgm:t>
    </dgm:pt>
    <dgm:pt modelId="{7A427DB8-463A-4694-A304-70F9159B113B}" type="sibTrans" cxnId="{EEF97AE6-E9CD-4C52-8C27-3D3405D80F54}">
      <dgm:prSet/>
      <dgm:spPr/>
      <dgm:t>
        <a:bodyPr/>
        <a:lstStyle/>
        <a:p>
          <a:endParaRPr lang="en-US"/>
        </a:p>
      </dgm:t>
    </dgm:pt>
    <dgm:pt modelId="{3000F9F3-4B5A-4003-A904-4BF9694DF72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700" dirty="0"/>
            <a:t>Generate movie recommendations based on a particular </a:t>
          </a:r>
          <a:r>
            <a:rPr lang="en-US" sz="1700" b="1" dirty="0"/>
            <a:t>Genre</a:t>
          </a:r>
        </a:p>
      </dgm:t>
    </dgm:pt>
    <dgm:pt modelId="{9055995A-F068-4F0E-B964-5A754AF4FE06}" type="parTrans" cxnId="{6938C70B-53DB-4A0A-BD47-8A40D80BC3A9}">
      <dgm:prSet/>
      <dgm:spPr/>
      <dgm:t>
        <a:bodyPr/>
        <a:lstStyle/>
        <a:p>
          <a:endParaRPr lang="en-US"/>
        </a:p>
      </dgm:t>
    </dgm:pt>
    <dgm:pt modelId="{351CA98A-0802-4EC1-AB0C-7771A215F15D}" type="sibTrans" cxnId="{6938C70B-53DB-4A0A-BD47-8A40D80BC3A9}">
      <dgm:prSet/>
      <dgm:spPr/>
      <dgm:t>
        <a:bodyPr/>
        <a:lstStyle/>
        <a:p>
          <a:endParaRPr lang="en-US"/>
        </a:p>
      </dgm:t>
    </dgm:pt>
    <dgm:pt modelId="{7C3DE859-3BD6-47C5-85E1-9920EC9D835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700" dirty="0"/>
            <a:t>Generate movie recommendations based on </a:t>
          </a:r>
          <a:r>
            <a:rPr lang="en-US" sz="1700" b="1" dirty="0"/>
            <a:t>Movie Similarity</a:t>
          </a:r>
        </a:p>
      </dgm:t>
    </dgm:pt>
    <dgm:pt modelId="{A702E738-711A-47CA-B8A9-368DA3014AD4}" type="parTrans" cxnId="{B73B4E65-6CC5-437C-9D74-4740EB216D7E}">
      <dgm:prSet/>
      <dgm:spPr/>
      <dgm:t>
        <a:bodyPr/>
        <a:lstStyle/>
        <a:p>
          <a:endParaRPr lang="en-US"/>
        </a:p>
      </dgm:t>
    </dgm:pt>
    <dgm:pt modelId="{04821FF6-0EC8-46FD-8D5A-EAE244478E0A}" type="sibTrans" cxnId="{B73B4E65-6CC5-437C-9D74-4740EB216D7E}">
      <dgm:prSet/>
      <dgm:spPr/>
      <dgm:t>
        <a:bodyPr/>
        <a:lstStyle/>
        <a:p>
          <a:endParaRPr lang="en-US"/>
        </a:p>
      </dgm:t>
    </dgm:pt>
    <dgm:pt modelId="{DE727149-451F-498A-91FB-A32ACECA39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700" dirty="0"/>
            <a:t>Generate movie recommendations based on </a:t>
          </a:r>
          <a:r>
            <a:rPr lang="en-US" sz="1700" b="1" dirty="0"/>
            <a:t>User Similarity </a:t>
          </a:r>
        </a:p>
      </dgm:t>
    </dgm:pt>
    <dgm:pt modelId="{C68E3D14-9F38-455B-8417-BC988C4F1920}" type="parTrans" cxnId="{AC995DD9-34A9-474D-9657-DC564DBD179A}">
      <dgm:prSet/>
      <dgm:spPr/>
      <dgm:t>
        <a:bodyPr/>
        <a:lstStyle/>
        <a:p>
          <a:endParaRPr lang="en-US"/>
        </a:p>
      </dgm:t>
    </dgm:pt>
    <dgm:pt modelId="{C04D1DA4-D739-465E-9EC7-D658FC04657E}" type="sibTrans" cxnId="{AC995DD9-34A9-474D-9657-DC564DBD179A}">
      <dgm:prSet/>
      <dgm:spPr/>
      <dgm:t>
        <a:bodyPr/>
        <a:lstStyle/>
        <a:p>
          <a:endParaRPr lang="en-US"/>
        </a:p>
      </dgm:t>
    </dgm:pt>
    <dgm:pt modelId="{D3A56F9C-F50E-4B74-B6EE-0FA3982E41E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700" dirty="0"/>
            <a:t>Generate movie recommendations based on a user’s </a:t>
          </a:r>
          <a:r>
            <a:rPr lang="en-US" sz="1700" b="1" dirty="0"/>
            <a:t>Past Preferences </a:t>
          </a:r>
        </a:p>
      </dgm:t>
    </dgm:pt>
    <dgm:pt modelId="{C9979457-48E4-43CB-89AB-4EE7F33BC2D6}" type="parTrans" cxnId="{A091F98C-ACA6-42A4-93B4-1C23F9C0EDC0}">
      <dgm:prSet/>
      <dgm:spPr/>
      <dgm:t>
        <a:bodyPr/>
        <a:lstStyle/>
        <a:p>
          <a:endParaRPr lang="en-US"/>
        </a:p>
      </dgm:t>
    </dgm:pt>
    <dgm:pt modelId="{79F773AE-4C39-42FD-A951-958633CC82BC}" type="sibTrans" cxnId="{A091F98C-ACA6-42A4-93B4-1C23F9C0EDC0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1361CA2C-C3D0-4D93-AE5A-A0253B004E9D}" type="pres">
      <dgm:prSet presAssocID="{7A8D4B4D-06E9-4958-810D-A6226B6AC588}" presName="space" presStyleCnt="0"/>
      <dgm:spPr/>
    </dgm:pt>
    <dgm:pt modelId="{A39B5976-276C-4E8B-B5ED-C4CBB7C69194}" type="pres">
      <dgm:prSet presAssocID="{7E4039E1-CE58-488E-81EC-498433013137}" presName="composite" presStyleCnt="0"/>
      <dgm:spPr/>
    </dgm:pt>
    <dgm:pt modelId="{6271BDD3-0F92-4BF2-A144-5B847338E34C}" type="pres">
      <dgm:prSet presAssocID="{7E4039E1-CE58-488E-81EC-498433013137}" presName="L" presStyleLbl="solidFgAcc1" presStyleIdx="1" presStyleCnt="4">
        <dgm:presLayoutVars>
          <dgm:chMax val="0"/>
          <dgm:chPref val="0"/>
        </dgm:presLayoutVars>
      </dgm:prSet>
      <dgm:spPr/>
    </dgm:pt>
    <dgm:pt modelId="{13F8B1F7-2872-485E-AAB4-D354EB74AB0A}" type="pres">
      <dgm:prSet presAssocID="{7E4039E1-CE58-488E-81EC-49843301313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27C2345-17FC-4893-ADB5-627C1090FC35}" type="pres">
      <dgm:prSet presAssocID="{7E4039E1-CE58-488E-81EC-498433013137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B8BE128-F185-4286-A547-3ED13CF92C09}" type="pres">
      <dgm:prSet presAssocID="{7E4039E1-CE58-488E-81EC-498433013137}" presName="EmptyPlaceHolder" presStyleCnt="0"/>
      <dgm:spPr/>
    </dgm:pt>
    <dgm:pt modelId="{37F3153C-2533-4BEE-9373-26FD7B70BBC2}" type="pres">
      <dgm:prSet presAssocID="{5FF81B2C-28A5-435E-888C-5BF75D8BC377}" presName="space" presStyleCnt="0"/>
      <dgm:spPr/>
    </dgm:pt>
    <dgm:pt modelId="{6746E83A-86B1-4EA2-AEEE-DCCCB63367CB}" type="pres">
      <dgm:prSet presAssocID="{0523288B-A18A-472F-B047-5F68F6689ED0}" presName="composite" presStyleCnt="0"/>
      <dgm:spPr/>
    </dgm:pt>
    <dgm:pt modelId="{412599C6-0C51-4F4D-B844-A3EF6A78CDE6}" type="pres">
      <dgm:prSet presAssocID="{0523288B-A18A-472F-B047-5F68F6689ED0}" presName="L" presStyleLbl="solidFgAcc1" presStyleIdx="2" presStyleCnt="4">
        <dgm:presLayoutVars>
          <dgm:chMax val="0"/>
          <dgm:chPref val="0"/>
        </dgm:presLayoutVars>
      </dgm:prSet>
      <dgm:spPr/>
    </dgm:pt>
    <dgm:pt modelId="{60807DC4-D2DB-4BFF-9D20-0316F81980CE}" type="pres">
      <dgm:prSet presAssocID="{0523288B-A18A-472F-B047-5F68F6689ED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104A52C-B2DB-4211-929A-5AFAE0934DAB}" type="pres">
      <dgm:prSet presAssocID="{0523288B-A18A-472F-B047-5F68F6689ED0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9708245-BC78-4486-ACD2-AFA85CF5A0B0}" type="pres">
      <dgm:prSet presAssocID="{0523288B-A18A-472F-B047-5F68F6689ED0}" presName="EmptyPlaceHolder" presStyleCnt="0"/>
      <dgm:spPr/>
    </dgm:pt>
    <dgm:pt modelId="{7BE3227B-4ED2-455F-B255-77DC610A2902}" type="pres">
      <dgm:prSet presAssocID="{7739B934-7126-474E-9645-353C24E3F9C6}" presName="space" presStyleCnt="0"/>
      <dgm:spPr/>
    </dgm:pt>
    <dgm:pt modelId="{B2744319-4302-4368-B8AB-14CDCBA695B5}" type="pres">
      <dgm:prSet presAssocID="{E457C9C2-D8C5-461D-8E62-C1B406FF3F57}" presName="composite" presStyleCnt="0"/>
      <dgm:spPr/>
    </dgm:pt>
    <dgm:pt modelId="{C04D3030-FEB8-47E4-B350-1A94DF93F9DD}" type="pres">
      <dgm:prSet presAssocID="{E457C9C2-D8C5-461D-8E62-C1B406FF3F57}" presName="L" presStyleLbl="solidFgAcc1" presStyleIdx="3" presStyleCnt="4">
        <dgm:presLayoutVars>
          <dgm:chMax val="0"/>
          <dgm:chPref val="0"/>
        </dgm:presLayoutVars>
      </dgm:prSet>
      <dgm:spPr/>
    </dgm:pt>
    <dgm:pt modelId="{389D0D97-4929-48F9-80F8-AB46F5C08BAD}" type="pres">
      <dgm:prSet presAssocID="{E457C9C2-D8C5-461D-8E62-C1B406FF3F5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D0C2DE7-49EE-4427-8D6F-31A13BAFD486}" type="pres">
      <dgm:prSet presAssocID="{E457C9C2-D8C5-461D-8E62-C1B406FF3F57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D0BC804-C600-4B88-8DA6-00F9B90741CA}" type="pres">
      <dgm:prSet presAssocID="{E457C9C2-D8C5-461D-8E62-C1B406FF3F57}" presName="EmptyPlaceHolder" presStyleCnt="0"/>
      <dgm:spPr/>
    </dgm:pt>
  </dgm:ptLst>
  <dgm:cxnLst>
    <dgm:cxn modelId="{6938C70B-53DB-4A0A-BD47-8A40D80BC3A9}" srcId="{AACEAFD5-63CF-4AFC-B46F-BE086C5D447C}" destId="{3000F9F3-4B5A-4003-A904-4BF9694DF72E}" srcOrd="0" destOrd="0" parTransId="{9055995A-F068-4F0E-B964-5A754AF4FE06}" sibTransId="{351CA98A-0802-4EC1-AB0C-7771A215F15D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B73B4E65-6CC5-437C-9D74-4740EB216D7E}" srcId="{7E4039E1-CE58-488E-81EC-498433013137}" destId="{7C3DE859-3BD6-47C5-85E1-9920EC9D8358}" srcOrd="0" destOrd="0" parTransId="{A702E738-711A-47CA-B8A9-368DA3014AD4}" sibTransId="{04821FF6-0EC8-46FD-8D5A-EAE244478E0A}"/>
    <dgm:cxn modelId="{36613350-6389-4D19-BD75-5FA45BC326B5}" srcId="{55C0B14E-AEA6-48D3-A387-ED4A3A3BF840}" destId="{0523288B-A18A-472F-B047-5F68F6689ED0}" srcOrd="2" destOrd="0" parTransId="{8D505387-4825-485F-B765-D555E70C2499}" sibTransId="{7739B934-7126-474E-9645-353C24E3F9C6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BBA9BC84-68CE-4888-B446-997066F7C542}" type="presOf" srcId="{3000F9F3-4B5A-4003-A904-4BF9694DF72E}" destId="{810D7AA7-A541-4507-BE7F-36CCF210089F}" srcOrd="0" destOrd="0" presId="urn:microsoft.com/office/officeart/2016/7/layout/AccentHomeChevronProcess"/>
    <dgm:cxn modelId="{54DA658A-8A41-4649-A344-FBFBC31181A6}" srcId="{55C0B14E-AEA6-48D3-A387-ED4A3A3BF840}" destId="{7E4039E1-CE58-488E-81EC-498433013137}" srcOrd="1" destOrd="0" parTransId="{57219043-91E0-46A2-807D-D948C1C94829}" sibTransId="{5FF81B2C-28A5-435E-888C-5BF75D8BC377}"/>
    <dgm:cxn modelId="{A091F98C-ACA6-42A4-93B4-1C23F9C0EDC0}" srcId="{E457C9C2-D8C5-461D-8E62-C1B406FF3F57}" destId="{D3A56F9C-F50E-4B74-B6EE-0FA3982E41E7}" srcOrd="0" destOrd="0" parTransId="{C9979457-48E4-43CB-89AB-4EE7F33BC2D6}" sibTransId="{79F773AE-4C39-42FD-A951-958633CC82BC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564A49BF-76AE-4A89-91F0-9F7458340210}" type="presOf" srcId="{D3A56F9C-F50E-4B74-B6EE-0FA3982E41E7}" destId="{6D0C2DE7-49EE-4427-8D6F-31A13BAFD486}" srcOrd="0" destOrd="0" presId="urn:microsoft.com/office/officeart/2016/7/layout/AccentHomeChevronProcess"/>
    <dgm:cxn modelId="{E36B62C0-75E2-43CC-9589-FEE497F2685D}" type="presOf" srcId="{0523288B-A18A-472F-B047-5F68F6689ED0}" destId="{60807DC4-D2DB-4BFF-9D20-0316F81980CE}" srcOrd="0" destOrd="0" presId="urn:microsoft.com/office/officeart/2016/7/layout/AccentHomeChevronProcess"/>
    <dgm:cxn modelId="{5D05FFC6-B344-4FEE-A29F-49B38E90A1B8}" type="presOf" srcId="{DE727149-451F-498A-91FB-A32ACECA39FF}" destId="{5104A52C-B2DB-4211-929A-5AFAE0934DAB}" srcOrd="0" destOrd="0" presId="urn:microsoft.com/office/officeart/2016/7/layout/AccentHomeChevronProcess"/>
    <dgm:cxn modelId="{CA13E3CE-9D4C-45BA-B767-2C8EBD64407C}" type="presOf" srcId="{E457C9C2-D8C5-461D-8E62-C1B406FF3F57}" destId="{389D0D97-4929-48F9-80F8-AB46F5C08BAD}" srcOrd="0" destOrd="0" presId="urn:microsoft.com/office/officeart/2016/7/layout/AccentHomeChevronProcess"/>
    <dgm:cxn modelId="{AC995DD9-34A9-474D-9657-DC564DBD179A}" srcId="{0523288B-A18A-472F-B047-5F68F6689ED0}" destId="{DE727149-451F-498A-91FB-A32ACECA39FF}" srcOrd="0" destOrd="0" parTransId="{C68E3D14-9F38-455B-8417-BC988C4F1920}" sibTransId="{C04D1DA4-D739-465E-9EC7-D658FC04657E}"/>
    <dgm:cxn modelId="{EEF97AE6-E9CD-4C52-8C27-3D3405D80F54}" srcId="{55C0B14E-AEA6-48D3-A387-ED4A3A3BF840}" destId="{E457C9C2-D8C5-461D-8E62-C1B406FF3F57}" srcOrd="3" destOrd="0" parTransId="{4EE3FA35-7A6D-4C32-A891-214285132526}" sibTransId="{7A427DB8-463A-4694-A304-70F9159B113B}"/>
    <dgm:cxn modelId="{D35A53EE-5DEC-490D-B551-53927E399CFC}" type="presOf" srcId="{7C3DE859-3BD6-47C5-85E1-9920EC9D8358}" destId="{927C2345-17FC-4893-ADB5-627C1090FC35}" srcOrd="0" destOrd="0" presId="urn:microsoft.com/office/officeart/2016/7/layout/AccentHomeChevronProcess"/>
    <dgm:cxn modelId="{4AF7A5FC-B1A5-4023-84EA-6A7AB421B3EA}" type="presOf" srcId="{7E4039E1-CE58-488E-81EC-498433013137}" destId="{13F8B1F7-2872-485E-AAB4-D354EB74AB0A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4A5E3D24-F15B-4DE3-8638-EE502387730F}" type="presParOf" srcId="{594BF422-752C-42F3-A230-3D0E6AE9A886}" destId="{1361CA2C-C3D0-4D93-AE5A-A0253B004E9D}" srcOrd="1" destOrd="0" presId="urn:microsoft.com/office/officeart/2016/7/layout/AccentHomeChevronProcess"/>
    <dgm:cxn modelId="{EC761DAE-55C7-452E-B9CC-B2F8D01F6C3F}" type="presParOf" srcId="{594BF422-752C-42F3-A230-3D0E6AE9A886}" destId="{A39B5976-276C-4E8B-B5ED-C4CBB7C69194}" srcOrd="2" destOrd="0" presId="urn:microsoft.com/office/officeart/2016/7/layout/AccentHomeChevronProcess"/>
    <dgm:cxn modelId="{E65D6D4A-5299-413B-983B-F405928248B0}" type="presParOf" srcId="{A39B5976-276C-4E8B-B5ED-C4CBB7C69194}" destId="{6271BDD3-0F92-4BF2-A144-5B847338E34C}" srcOrd="0" destOrd="0" presId="urn:microsoft.com/office/officeart/2016/7/layout/AccentHomeChevronProcess"/>
    <dgm:cxn modelId="{6AAD1D5F-69B8-4232-B3DE-93B7FBD6ED46}" type="presParOf" srcId="{A39B5976-276C-4E8B-B5ED-C4CBB7C69194}" destId="{13F8B1F7-2872-485E-AAB4-D354EB74AB0A}" srcOrd="1" destOrd="0" presId="urn:microsoft.com/office/officeart/2016/7/layout/AccentHomeChevronProcess"/>
    <dgm:cxn modelId="{C4A9D81B-A1A9-4B9B-AF2F-178EB801C2BE}" type="presParOf" srcId="{A39B5976-276C-4E8B-B5ED-C4CBB7C69194}" destId="{927C2345-17FC-4893-ADB5-627C1090FC35}" srcOrd="2" destOrd="0" presId="urn:microsoft.com/office/officeart/2016/7/layout/AccentHomeChevronProcess"/>
    <dgm:cxn modelId="{C263430C-55DB-477A-8248-D3C3B57A1F0E}" type="presParOf" srcId="{A39B5976-276C-4E8B-B5ED-C4CBB7C69194}" destId="{8B8BE128-F185-4286-A547-3ED13CF92C09}" srcOrd="3" destOrd="0" presId="urn:microsoft.com/office/officeart/2016/7/layout/AccentHomeChevronProcess"/>
    <dgm:cxn modelId="{539B0653-C1D3-4249-8AAE-F7539A90A4B9}" type="presParOf" srcId="{594BF422-752C-42F3-A230-3D0E6AE9A886}" destId="{37F3153C-2533-4BEE-9373-26FD7B70BBC2}" srcOrd="3" destOrd="0" presId="urn:microsoft.com/office/officeart/2016/7/layout/AccentHomeChevronProcess"/>
    <dgm:cxn modelId="{1ADA40DA-0AA9-4132-AA36-B9BDBC2DFBCD}" type="presParOf" srcId="{594BF422-752C-42F3-A230-3D0E6AE9A886}" destId="{6746E83A-86B1-4EA2-AEEE-DCCCB63367CB}" srcOrd="4" destOrd="0" presId="urn:microsoft.com/office/officeart/2016/7/layout/AccentHomeChevronProcess"/>
    <dgm:cxn modelId="{98E4DCE2-803B-488E-96C9-391C6221F272}" type="presParOf" srcId="{6746E83A-86B1-4EA2-AEEE-DCCCB63367CB}" destId="{412599C6-0C51-4F4D-B844-A3EF6A78CDE6}" srcOrd="0" destOrd="0" presId="urn:microsoft.com/office/officeart/2016/7/layout/AccentHomeChevronProcess"/>
    <dgm:cxn modelId="{D74AEBB2-9941-4217-A933-1C68CB1C9777}" type="presParOf" srcId="{6746E83A-86B1-4EA2-AEEE-DCCCB63367CB}" destId="{60807DC4-D2DB-4BFF-9D20-0316F81980CE}" srcOrd="1" destOrd="0" presId="urn:microsoft.com/office/officeart/2016/7/layout/AccentHomeChevronProcess"/>
    <dgm:cxn modelId="{117D832C-A564-47E2-8CCD-8DD8B11E3BC9}" type="presParOf" srcId="{6746E83A-86B1-4EA2-AEEE-DCCCB63367CB}" destId="{5104A52C-B2DB-4211-929A-5AFAE0934DAB}" srcOrd="2" destOrd="0" presId="urn:microsoft.com/office/officeart/2016/7/layout/AccentHomeChevronProcess"/>
    <dgm:cxn modelId="{A5BBC099-A764-4534-9ADD-3401E8C59CC4}" type="presParOf" srcId="{6746E83A-86B1-4EA2-AEEE-DCCCB63367CB}" destId="{C9708245-BC78-4486-ACD2-AFA85CF5A0B0}" srcOrd="3" destOrd="0" presId="urn:microsoft.com/office/officeart/2016/7/layout/AccentHomeChevronProcess"/>
    <dgm:cxn modelId="{CB357939-095D-4132-96F8-CDF03A85DE44}" type="presParOf" srcId="{594BF422-752C-42F3-A230-3D0E6AE9A886}" destId="{7BE3227B-4ED2-455F-B255-77DC610A2902}" srcOrd="5" destOrd="0" presId="urn:microsoft.com/office/officeart/2016/7/layout/AccentHomeChevronProcess"/>
    <dgm:cxn modelId="{36BE5DB8-0710-4E29-BAE0-61F4A9F8EFEE}" type="presParOf" srcId="{594BF422-752C-42F3-A230-3D0E6AE9A886}" destId="{B2744319-4302-4368-B8AB-14CDCBA695B5}" srcOrd="6" destOrd="0" presId="urn:microsoft.com/office/officeart/2016/7/layout/AccentHomeChevronProcess"/>
    <dgm:cxn modelId="{6F63B799-24ED-400B-A05D-506F03A66940}" type="presParOf" srcId="{B2744319-4302-4368-B8AB-14CDCBA695B5}" destId="{C04D3030-FEB8-47E4-B350-1A94DF93F9DD}" srcOrd="0" destOrd="0" presId="urn:microsoft.com/office/officeart/2016/7/layout/AccentHomeChevronProcess"/>
    <dgm:cxn modelId="{DE3E915A-BC3A-4814-8030-3EDEBE59DAD4}" type="presParOf" srcId="{B2744319-4302-4368-B8AB-14CDCBA695B5}" destId="{389D0D97-4929-48F9-80F8-AB46F5C08BAD}" srcOrd="1" destOrd="0" presId="urn:microsoft.com/office/officeart/2016/7/layout/AccentHomeChevronProcess"/>
    <dgm:cxn modelId="{8BF718F9-3D92-44F5-A52F-DF7ED454EA9B}" type="presParOf" srcId="{B2744319-4302-4368-B8AB-14CDCBA695B5}" destId="{6D0C2DE7-49EE-4427-8D6F-31A13BAFD486}" srcOrd="2" destOrd="0" presId="urn:microsoft.com/office/officeart/2016/7/layout/AccentHomeChevronProcess"/>
    <dgm:cxn modelId="{D5CD8F32-3658-4C05-8A18-B94A8ECEA5B6}" type="presParOf" srcId="{B2744319-4302-4368-B8AB-14CDCBA695B5}" destId="{5D0BC804-C600-4B88-8DA6-00F9B90741CA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3DFF9-5748-43EA-938B-0E8491699434}" type="doc">
      <dgm:prSet loTypeId="urn:microsoft.com/office/officeart/2005/8/layout/vList6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D6B7BA-5838-45B8-8598-904C767C0954}">
      <dgm:prSet phldrT="[Text]"/>
      <dgm:spPr/>
      <dgm:t>
        <a:bodyPr anchor="ctr"/>
        <a:lstStyle/>
        <a:p>
          <a:r>
            <a:rPr lang="en-US">
              <a:latin typeface="+mn-lt"/>
            </a:rPr>
            <a:t>Content-based Filtering</a:t>
          </a:r>
        </a:p>
      </dgm:t>
    </dgm:pt>
    <dgm:pt modelId="{2E44F931-AEDE-4EB9-AA17-28A3BF666CDA}" type="parTrans" cxnId="{8ECD5B3A-B840-4556-BFC2-9E703B288F8D}">
      <dgm:prSet/>
      <dgm:spPr/>
      <dgm:t>
        <a:bodyPr/>
        <a:lstStyle/>
        <a:p>
          <a:endParaRPr lang="en-US"/>
        </a:p>
      </dgm:t>
    </dgm:pt>
    <dgm:pt modelId="{F210E3F2-6B4E-4C8C-8969-5D046202582C}" type="sibTrans" cxnId="{8ECD5B3A-B840-4556-BFC2-9E703B288F8D}">
      <dgm:prSet/>
      <dgm:spPr/>
      <dgm:t>
        <a:bodyPr/>
        <a:lstStyle/>
        <a:p>
          <a:endParaRPr lang="en-US"/>
        </a:p>
      </dgm:t>
    </dgm:pt>
    <dgm:pt modelId="{77604757-6854-4B5A-99B7-7906FFC31711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 TF-IDF &amp; Cosine Similarity</a:t>
          </a:r>
        </a:p>
      </dgm:t>
    </dgm:pt>
    <dgm:pt modelId="{7C257FB0-62AB-4EAD-A1CE-4F16F831C4AF}" type="parTrans" cxnId="{357AF327-C132-44C3-A5D0-BB8C431E05A1}">
      <dgm:prSet/>
      <dgm:spPr/>
      <dgm:t>
        <a:bodyPr/>
        <a:lstStyle/>
        <a:p>
          <a:endParaRPr lang="en-US"/>
        </a:p>
      </dgm:t>
    </dgm:pt>
    <dgm:pt modelId="{E9B13FD3-7BB4-48C2-90A2-049E053F6258}" type="sibTrans" cxnId="{357AF327-C132-44C3-A5D0-BB8C431E05A1}">
      <dgm:prSet/>
      <dgm:spPr/>
      <dgm:t>
        <a:bodyPr/>
        <a:lstStyle/>
        <a:p>
          <a:endParaRPr lang="en-US"/>
        </a:p>
      </dgm:t>
    </dgm:pt>
    <dgm:pt modelId="{51158DC9-FA8B-4236-9C72-7AB133E24176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Memory-based Collaborative Filtering</a:t>
          </a:r>
        </a:p>
      </dgm:t>
    </dgm:pt>
    <dgm:pt modelId="{9B9BE9CA-B0A0-4118-8CDA-F1D67438C4D3}" type="parTrans" cxnId="{B15E69F9-4DCD-4A14-88EC-000DE2998BA5}">
      <dgm:prSet/>
      <dgm:spPr/>
      <dgm:t>
        <a:bodyPr/>
        <a:lstStyle/>
        <a:p>
          <a:endParaRPr lang="en-US"/>
        </a:p>
      </dgm:t>
    </dgm:pt>
    <dgm:pt modelId="{481FF87A-7C79-404E-A5DC-07B123096F1E}" type="sibTrans" cxnId="{B15E69F9-4DCD-4A14-88EC-000DE2998BA5}">
      <dgm:prSet/>
      <dgm:spPr/>
      <dgm:t>
        <a:bodyPr/>
        <a:lstStyle/>
        <a:p>
          <a:endParaRPr lang="en-US"/>
        </a:p>
      </dgm:t>
    </dgm:pt>
    <dgm:pt modelId="{DD332810-32AE-441E-B854-CBA71CE41BE5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 Item-based</a:t>
          </a:r>
        </a:p>
      </dgm:t>
    </dgm:pt>
    <dgm:pt modelId="{EBB3B052-B1E1-4AE0-BF7C-0522E92DBD15}" type="parTrans" cxnId="{21BE92BE-8A5B-4EE7-9ACE-3F99179E5BF3}">
      <dgm:prSet/>
      <dgm:spPr/>
      <dgm:t>
        <a:bodyPr/>
        <a:lstStyle/>
        <a:p>
          <a:endParaRPr lang="en-US"/>
        </a:p>
      </dgm:t>
    </dgm:pt>
    <dgm:pt modelId="{52126E33-3095-4F36-A9F6-33B055D42AE4}" type="sibTrans" cxnId="{21BE92BE-8A5B-4EE7-9ACE-3F99179E5BF3}">
      <dgm:prSet/>
      <dgm:spPr/>
      <dgm:t>
        <a:bodyPr/>
        <a:lstStyle/>
        <a:p>
          <a:endParaRPr lang="en-US"/>
        </a:p>
      </dgm:t>
    </dgm:pt>
    <dgm:pt modelId="{33515D66-7C57-4FEA-AE1D-D41418BFE866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 User-based</a:t>
          </a:r>
        </a:p>
      </dgm:t>
    </dgm:pt>
    <dgm:pt modelId="{3B177F01-1608-4738-B5D5-F4832CA62735}" type="parTrans" cxnId="{6CB6A4C6-F1CA-4146-8517-DA03052A7463}">
      <dgm:prSet/>
      <dgm:spPr/>
      <dgm:t>
        <a:bodyPr/>
        <a:lstStyle/>
        <a:p>
          <a:endParaRPr lang="en-US"/>
        </a:p>
      </dgm:t>
    </dgm:pt>
    <dgm:pt modelId="{524315A7-10E9-4EF5-A6A6-92C1AD172334}" type="sibTrans" cxnId="{6CB6A4C6-F1CA-4146-8517-DA03052A7463}">
      <dgm:prSet/>
      <dgm:spPr/>
      <dgm:t>
        <a:bodyPr/>
        <a:lstStyle/>
        <a:p>
          <a:endParaRPr lang="en-US"/>
        </a:p>
      </dgm:t>
    </dgm:pt>
    <dgm:pt modelId="{2D6F95D5-03F3-4FD8-B509-F2974693A88D}">
      <dgm:prSet phldrT="[Text]"/>
      <dgm:spPr/>
      <dgm:t>
        <a:bodyPr anchor="ctr"/>
        <a:lstStyle/>
        <a:p>
          <a:r>
            <a:rPr lang="en-US">
              <a:latin typeface="+mn-lt"/>
            </a:rPr>
            <a:t>Model-based Collaborative Filtering</a:t>
          </a:r>
        </a:p>
      </dgm:t>
    </dgm:pt>
    <dgm:pt modelId="{B82E2F6B-8FF9-4981-B66A-B2431AC7271D}" type="parTrans" cxnId="{798C1138-2D07-4AFC-93F8-96B70831F93C}">
      <dgm:prSet/>
      <dgm:spPr/>
      <dgm:t>
        <a:bodyPr/>
        <a:lstStyle/>
        <a:p>
          <a:endParaRPr lang="en-US"/>
        </a:p>
      </dgm:t>
    </dgm:pt>
    <dgm:pt modelId="{F26C7D9B-4C30-4EE4-9F6E-2931EE0A40DE}" type="sibTrans" cxnId="{798C1138-2D07-4AFC-93F8-96B70831F93C}">
      <dgm:prSet/>
      <dgm:spPr/>
      <dgm:t>
        <a:bodyPr/>
        <a:lstStyle/>
        <a:p>
          <a:endParaRPr lang="en-US"/>
        </a:p>
      </dgm:t>
    </dgm:pt>
    <dgm:pt modelId="{6957C0C1-91A2-4420-8587-13AFDC0F0D1F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 Matrix Factorization</a:t>
          </a:r>
        </a:p>
      </dgm:t>
    </dgm:pt>
    <dgm:pt modelId="{AD07CFBE-C7D8-4987-B9A9-4D6BF7BCBCF4}" type="sibTrans" cxnId="{21DB7441-37CF-4831-B8A2-594035FAAE3F}">
      <dgm:prSet/>
      <dgm:spPr/>
      <dgm:t>
        <a:bodyPr/>
        <a:lstStyle/>
        <a:p>
          <a:endParaRPr lang="en-US"/>
        </a:p>
      </dgm:t>
    </dgm:pt>
    <dgm:pt modelId="{7A3EE801-D93A-4260-9229-8FE676BA40FE}" type="parTrans" cxnId="{21DB7441-37CF-4831-B8A2-594035FAAE3F}">
      <dgm:prSet/>
      <dgm:spPr/>
      <dgm:t>
        <a:bodyPr/>
        <a:lstStyle/>
        <a:p>
          <a:endParaRPr lang="en-US"/>
        </a:p>
      </dgm:t>
    </dgm:pt>
    <dgm:pt modelId="{671A8973-B7F0-4927-AFA3-7055ABBE343A}">
      <dgm:prSet phldrT="[Text]"/>
      <dgm:spPr/>
      <dgm:t>
        <a:bodyPr anchor="ctr"/>
        <a:lstStyle/>
        <a:p>
          <a:r>
            <a:rPr lang="en-US" dirty="0">
              <a:latin typeface="+mn-lt"/>
            </a:rPr>
            <a:t> Clustering</a:t>
          </a:r>
        </a:p>
      </dgm:t>
    </dgm:pt>
    <dgm:pt modelId="{3A56F366-178F-4506-8ED2-B41E7976306B}" type="parTrans" cxnId="{915977AA-D4B6-458B-A0C4-706004297D86}">
      <dgm:prSet/>
      <dgm:spPr/>
      <dgm:t>
        <a:bodyPr/>
        <a:lstStyle/>
        <a:p>
          <a:endParaRPr lang="en-US"/>
        </a:p>
      </dgm:t>
    </dgm:pt>
    <dgm:pt modelId="{B2B9B5E4-D01C-4A14-9EB5-66BA45DBF9F1}" type="sibTrans" cxnId="{915977AA-D4B6-458B-A0C4-706004297D86}">
      <dgm:prSet/>
      <dgm:spPr/>
      <dgm:t>
        <a:bodyPr/>
        <a:lstStyle/>
        <a:p>
          <a:endParaRPr lang="en-US"/>
        </a:p>
      </dgm:t>
    </dgm:pt>
    <dgm:pt modelId="{88FDCCE7-D045-4A9C-9ED2-B2F7F18CC5F3}" type="pres">
      <dgm:prSet presAssocID="{DAD3DFF9-5748-43EA-938B-0E8491699434}" presName="Name0" presStyleCnt="0">
        <dgm:presLayoutVars>
          <dgm:dir/>
          <dgm:animLvl val="lvl"/>
          <dgm:resizeHandles/>
        </dgm:presLayoutVars>
      </dgm:prSet>
      <dgm:spPr/>
    </dgm:pt>
    <dgm:pt modelId="{F9B720B3-2849-4DF3-95A2-C38108FA0A84}" type="pres">
      <dgm:prSet presAssocID="{38D6B7BA-5838-45B8-8598-904C767C0954}" presName="linNode" presStyleCnt="0"/>
      <dgm:spPr/>
    </dgm:pt>
    <dgm:pt modelId="{15620EBF-CDB7-4BF1-88BF-349CAE4BBB5D}" type="pres">
      <dgm:prSet presAssocID="{38D6B7BA-5838-45B8-8598-904C767C0954}" presName="parentShp" presStyleLbl="node1" presStyleIdx="0" presStyleCnt="3">
        <dgm:presLayoutVars>
          <dgm:bulletEnabled val="1"/>
        </dgm:presLayoutVars>
      </dgm:prSet>
      <dgm:spPr/>
    </dgm:pt>
    <dgm:pt modelId="{5BEDD6A6-25EA-48D0-BF04-6C734D3A0799}" type="pres">
      <dgm:prSet presAssocID="{38D6B7BA-5838-45B8-8598-904C767C0954}" presName="childShp" presStyleLbl="bgAccFollowNode1" presStyleIdx="0" presStyleCnt="3">
        <dgm:presLayoutVars>
          <dgm:bulletEnabled val="1"/>
        </dgm:presLayoutVars>
      </dgm:prSet>
      <dgm:spPr/>
    </dgm:pt>
    <dgm:pt modelId="{792E26CA-7B81-4571-9394-BDBE98387530}" type="pres">
      <dgm:prSet presAssocID="{F210E3F2-6B4E-4C8C-8969-5D046202582C}" presName="spacing" presStyleCnt="0"/>
      <dgm:spPr/>
    </dgm:pt>
    <dgm:pt modelId="{CE199EFE-C108-4908-A43E-0516C17E2D5E}" type="pres">
      <dgm:prSet presAssocID="{51158DC9-FA8B-4236-9C72-7AB133E24176}" presName="linNode" presStyleCnt="0"/>
      <dgm:spPr/>
    </dgm:pt>
    <dgm:pt modelId="{691BC8BE-C94C-4BB5-A224-70CA7FC907F7}" type="pres">
      <dgm:prSet presAssocID="{51158DC9-FA8B-4236-9C72-7AB133E24176}" presName="parentShp" presStyleLbl="node1" presStyleIdx="1" presStyleCnt="3">
        <dgm:presLayoutVars>
          <dgm:bulletEnabled val="1"/>
        </dgm:presLayoutVars>
      </dgm:prSet>
      <dgm:spPr/>
    </dgm:pt>
    <dgm:pt modelId="{05088DBB-BE41-46E1-874B-0172C0B6B7A2}" type="pres">
      <dgm:prSet presAssocID="{51158DC9-FA8B-4236-9C72-7AB133E24176}" presName="childShp" presStyleLbl="bgAccFollowNode1" presStyleIdx="1" presStyleCnt="3">
        <dgm:presLayoutVars>
          <dgm:bulletEnabled val="1"/>
        </dgm:presLayoutVars>
      </dgm:prSet>
      <dgm:spPr/>
    </dgm:pt>
    <dgm:pt modelId="{97DB44FD-CA2A-47F9-B499-5DF79961A77C}" type="pres">
      <dgm:prSet presAssocID="{481FF87A-7C79-404E-A5DC-07B123096F1E}" presName="spacing" presStyleCnt="0"/>
      <dgm:spPr/>
    </dgm:pt>
    <dgm:pt modelId="{F1ECBEF9-1F94-45E3-8DA1-5B02A4E1772B}" type="pres">
      <dgm:prSet presAssocID="{2D6F95D5-03F3-4FD8-B509-F2974693A88D}" presName="linNode" presStyleCnt="0"/>
      <dgm:spPr/>
    </dgm:pt>
    <dgm:pt modelId="{0F46899E-1CF8-4B05-9013-852110563E1D}" type="pres">
      <dgm:prSet presAssocID="{2D6F95D5-03F3-4FD8-B509-F2974693A88D}" presName="parentShp" presStyleLbl="node1" presStyleIdx="2" presStyleCnt="3">
        <dgm:presLayoutVars>
          <dgm:bulletEnabled val="1"/>
        </dgm:presLayoutVars>
      </dgm:prSet>
      <dgm:spPr/>
    </dgm:pt>
    <dgm:pt modelId="{8D63855B-7F05-4429-B07E-A79A5C35997E}" type="pres">
      <dgm:prSet presAssocID="{2D6F95D5-03F3-4FD8-B509-F2974693A88D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6FF5CF08-E640-4B4C-AB49-E9F6BCEDD070}" type="presOf" srcId="{38D6B7BA-5838-45B8-8598-904C767C0954}" destId="{15620EBF-CDB7-4BF1-88BF-349CAE4BBB5D}" srcOrd="0" destOrd="0" presId="urn:microsoft.com/office/officeart/2005/8/layout/vList6"/>
    <dgm:cxn modelId="{357AF327-C132-44C3-A5D0-BB8C431E05A1}" srcId="{38D6B7BA-5838-45B8-8598-904C767C0954}" destId="{77604757-6854-4B5A-99B7-7906FFC31711}" srcOrd="0" destOrd="0" parTransId="{7C257FB0-62AB-4EAD-A1CE-4F16F831C4AF}" sibTransId="{E9B13FD3-7BB4-48C2-90A2-049E053F6258}"/>
    <dgm:cxn modelId="{999B6328-E821-4DEE-9D52-E1B9FDEE14F5}" type="presOf" srcId="{671A8973-B7F0-4927-AFA3-7055ABBE343A}" destId="{8D63855B-7F05-4429-B07E-A79A5C35997E}" srcOrd="0" destOrd="1" presId="urn:microsoft.com/office/officeart/2005/8/layout/vList6"/>
    <dgm:cxn modelId="{FF898A2E-978D-42F4-ADF5-52AAFC01E83C}" type="presOf" srcId="{33515D66-7C57-4FEA-AE1D-D41418BFE866}" destId="{05088DBB-BE41-46E1-874B-0172C0B6B7A2}" srcOrd="0" destOrd="1" presId="urn:microsoft.com/office/officeart/2005/8/layout/vList6"/>
    <dgm:cxn modelId="{798C1138-2D07-4AFC-93F8-96B70831F93C}" srcId="{DAD3DFF9-5748-43EA-938B-0E8491699434}" destId="{2D6F95D5-03F3-4FD8-B509-F2974693A88D}" srcOrd="2" destOrd="0" parTransId="{B82E2F6B-8FF9-4981-B66A-B2431AC7271D}" sibTransId="{F26C7D9B-4C30-4EE4-9F6E-2931EE0A40DE}"/>
    <dgm:cxn modelId="{8ECD5B3A-B840-4556-BFC2-9E703B288F8D}" srcId="{DAD3DFF9-5748-43EA-938B-0E8491699434}" destId="{38D6B7BA-5838-45B8-8598-904C767C0954}" srcOrd="0" destOrd="0" parTransId="{2E44F931-AEDE-4EB9-AA17-28A3BF666CDA}" sibTransId="{F210E3F2-6B4E-4C8C-8969-5D046202582C}"/>
    <dgm:cxn modelId="{21DB7441-37CF-4831-B8A2-594035FAAE3F}" srcId="{2D6F95D5-03F3-4FD8-B509-F2974693A88D}" destId="{6957C0C1-91A2-4420-8587-13AFDC0F0D1F}" srcOrd="0" destOrd="0" parTransId="{7A3EE801-D93A-4260-9229-8FE676BA40FE}" sibTransId="{AD07CFBE-C7D8-4987-B9A9-4D6BF7BCBCF4}"/>
    <dgm:cxn modelId="{5F27B46D-38C2-4C3A-A64E-EB70E55DA57B}" type="presOf" srcId="{DAD3DFF9-5748-43EA-938B-0E8491699434}" destId="{88FDCCE7-D045-4A9C-9ED2-B2F7F18CC5F3}" srcOrd="0" destOrd="0" presId="urn:microsoft.com/office/officeart/2005/8/layout/vList6"/>
    <dgm:cxn modelId="{46B71E72-0133-474E-A721-88D2EFF9D1CC}" type="presOf" srcId="{DD332810-32AE-441E-B854-CBA71CE41BE5}" destId="{05088DBB-BE41-46E1-874B-0172C0B6B7A2}" srcOrd="0" destOrd="0" presId="urn:microsoft.com/office/officeart/2005/8/layout/vList6"/>
    <dgm:cxn modelId="{915977AA-D4B6-458B-A0C4-706004297D86}" srcId="{2D6F95D5-03F3-4FD8-B509-F2974693A88D}" destId="{671A8973-B7F0-4927-AFA3-7055ABBE343A}" srcOrd="1" destOrd="0" parTransId="{3A56F366-178F-4506-8ED2-B41E7976306B}" sibTransId="{B2B9B5E4-D01C-4A14-9EB5-66BA45DBF9F1}"/>
    <dgm:cxn modelId="{7CE4CFB2-63ED-44C5-B809-865F08AB5665}" type="presOf" srcId="{6957C0C1-91A2-4420-8587-13AFDC0F0D1F}" destId="{8D63855B-7F05-4429-B07E-A79A5C35997E}" srcOrd="0" destOrd="0" presId="urn:microsoft.com/office/officeart/2005/8/layout/vList6"/>
    <dgm:cxn modelId="{21BE92BE-8A5B-4EE7-9ACE-3F99179E5BF3}" srcId="{51158DC9-FA8B-4236-9C72-7AB133E24176}" destId="{DD332810-32AE-441E-B854-CBA71CE41BE5}" srcOrd="0" destOrd="0" parTransId="{EBB3B052-B1E1-4AE0-BF7C-0522E92DBD15}" sibTransId="{52126E33-3095-4F36-A9F6-33B055D42AE4}"/>
    <dgm:cxn modelId="{BF99F7C3-6A1B-433A-B642-505BB1126129}" type="presOf" srcId="{2D6F95D5-03F3-4FD8-B509-F2974693A88D}" destId="{0F46899E-1CF8-4B05-9013-852110563E1D}" srcOrd="0" destOrd="0" presId="urn:microsoft.com/office/officeart/2005/8/layout/vList6"/>
    <dgm:cxn modelId="{6CB6A4C6-F1CA-4146-8517-DA03052A7463}" srcId="{51158DC9-FA8B-4236-9C72-7AB133E24176}" destId="{33515D66-7C57-4FEA-AE1D-D41418BFE866}" srcOrd="1" destOrd="0" parTransId="{3B177F01-1608-4738-B5D5-F4832CA62735}" sibTransId="{524315A7-10E9-4EF5-A6A6-92C1AD172334}"/>
    <dgm:cxn modelId="{192E4ECC-8C3C-4D1F-B6F6-75088CD6C10D}" type="presOf" srcId="{77604757-6854-4B5A-99B7-7906FFC31711}" destId="{5BEDD6A6-25EA-48D0-BF04-6C734D3A0799}" srcOrd="0" destOrd="0" presId="urn:microsoft.com/office/officeart/2005/8/layout/vList6"/>
    <dgm:cxn modelId="{D8D3DCF6-1636-4639-8D33-53FBE9CC327F}" type="presOf" srcId="{51158DC9-FA8B-4236-9C72-7AB133E24176}" destId="{691BC8BE-C94C-4BB5-A224-70CA7FC907F7}" srcOrd="0" destOrd="0" presId="urn:microsoft.com/office/officeart/2005/8/layout/vList6"/>
    <dgm:cxn modelId="{B15E69F9-4DCD-4A14-88EC-000DE2998BA5}" srcId="{DAD3DFF9-5748-43EA-938B-0E8491699434}" destId="{51158DC9-FA8B-4236-9C72-7AB133E24176}" srcOrd="1" destOrd="0" parTransId="{9B9BE9CA-B0A0-4118-8CDA-F1D67438C4D3}" sibTransId="{481FF87A-7C79-404E-A5DC-07B123096F1E}"/>
    <dgm:cxn modelId="{E5FFC457-429F-4810-B67C-2E55F6959B3D}" type="presParOf" srcId="{88FDCCE7-D045-4A9C-9ED2-B2F7F18CC5F3}" destId="{F9B720B3-2849-4DF3-95A2-C38108FA0A84}" srcOrd="0" destOrd="0" presId="urn:microsoft.com/office/officeart/2005/8/layout/vList6"/>
    <dgm:cxn modelId="{F4419D27-1AB3-4E01-A3C7-CBEEA878B13D}" type="presParOf" srcId="{F9B720B3-2849-4DF3-95A2-C38108FA0A84}" destId="{15620EBF-CDB7-4BF1-88BF-349CAE4BBB5D}" srcOrd="0" destOrd="0" presId="urn:microsoft.com/office/officeart/2005/8/layout/vList6"/>
    <dgm:cxn modelId="{15CD044F-E45B-41D9-AA29-7BDC81C7E2D1}" type="presParOf" srcId="{F9B720B3-2849-4DF3-95A2-C38108FA0A84}" destId="{5BEDD6A6-25EA-48D0-BF04-6C734D3A0799}" srcOrd="1" destOrd="0" presId="urn:microsoft.com/office/officeart/2005/8/layout/vList6"/>
    <dgm:cxn modelId="{41DF2D7D-FC8B-4908-AE0E-2ED9B12F810A}" type="presParOf" srcId="{88FDCCE7-D045-4A9C-9ED2-B2F7F18CC5F3}" destId="{792E26CA-7B81-4571-9394-BDBE98387530}" srcOrd="1" destOrd="0" presId="urn:microsoft.com/office/officeart/2005/8/layout/vList6"/>
    <dgm:cxn modelId="{F73D29EC-61F3-4D3C-A4E9-0CB14AC869AF}" type="presParOf" srcId="{88FDCCE7-D045-4A9C-9ED2-B2F7F18CC5F3}" destId="{CE199EFE-C108-4908-A43E-0516C17E2D5E}" srcOrd="2" destOrd="0" presId="urn:microsoft.com/office/officeart/2005/8/layout/vList6"/>
    <dgm:cxn modelId="{6D66F429-B3FD-4C5E-A70F-F5C9CB721CD9}" type="presParOf" srcId="{CE199EFE-C108-4908-A43E-0516C17E2D5E}" destId="{691BC8BE-C94C-4BB5-A224-70CA7FC907F7}" srcOrd="0" destOrd="0" presId="urn:microsoft.com/office/officeart/2005/8/layout/vList6"/>
    <dgm:cxn modelId="{912849C0-13B2-4B6A-B359-29676C8572E3}" type="presParOf" srcId="{CE199EFE-C108-4908-A43E-0516C17E2D5E}" destId="{05088DBB-BE41-46E1-874B-0172C0B6B7A2}" srcOrd="1" destOrd="0" presId="urn:microsoft.com/office/officeart/2005/8/layout/vList6"/>
    <dgm:cxn modelId="{F0FC7C33-9BDC-44C7-AB67-4DA09B99DB62}" type="presParOf" srcId="{88FDCCE7-D045-4A9C-9ED2-B2F7F18CC5F3}" destId="{97DB44FD-CA2A-47F9-B499-5DF79961A77C}" srcOrd="3" destOrd="0" presId="urn:microsoft.com/office/officeart/2005/8/layout/vList6"/>
    <dgm:cxn modelId="{7D2318A9-1608-40F3-A8CB-21DE82D2419F}" type="presParOf" srcId="{88FDCCE7-D045-4A9C-9ED2-B2F7F18CC5F3}" destId="{F1ECBEF9-1F94-45E3-8DA1-5B02A4E1772B}" srcOrd="4" destOrd="0" presId="urn:microsoft.com/office/officeart/2005/8/layout/vList6"/>
    <dgm:cxn modelId="{5E384B1C-6EFE-4E65-8E70-4A9A43AE7358}" type="presParOf" srcId="{F1ECBEF9-1F94-45E3-8DA1-5B02A4E1772B}" destId="{0F46899E-1CF8-4B05-9013-852110563E1D}" srcOrd="0" destOrd="0" presId="urn:microsoft.com/office/officeart/2005/8/layout/vList6"/>
    <dgm:cxn modelId="{8C78AE9D-55A5-4CDE-B09D-7C04038FB696}" type="presParOf" srcId="{F1ECBEF9-1F94-45E3-8DA1-5B02A4E1772B}" destId="{8D63855B-7F05-4429-B07E-A79A5C35997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0BD5C5-55EF-4C15-AAFD-49636EF32412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67447-F6E6-48A1-8A23-4F6204D203F3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TF-IDF Scores (TfidfVectorizer)</a:t>
          </a:r>
        </a:p>
      </dgm:t>
    </dgm:pt>
    <dgm:pt modelId="{3B6B41F2-04F6-4E08-A5C4-778D5A40FBCC}" type="parTrans" cxnId="{B3892C5B-3FB9-40F8-92D0-2E7EDDB3BBDE}">
      <dgm:prSet/>
      <dgm:spPr/>
      <dgm:t>
        <a:bodyPr/>
        <a:lstStyle/>
        <a:p>
          <a:endParaRPr lang="en-US"/>
        </a:p>
      </dgm:t>
    </dgm:pt>
    <dgm:pt modelId="{19F8C79C-5968-4BA6-97B5-02D59FDEA15F}" type="sibTrans" cxnId="{B3892C5B-3FB9-40F8-92D0-2E7EDDB3BBDE}">
      <dgm:prSet/>
      <dgm:spPr/>
      <dgm:t>
        <a:bodyPr/>
        <a:lstStyle/>
        <a:p>
          <a:endParaRPr lang="en-US"/>
        </a:p>
      </dgm:t>
    </dgm:pt>
    <dgm:pt modelId="{7CDC67B5-F2D8-4FF5-8BE3-16398EC4FB27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Similarity Matrix using Cosine Similarity</a:t>
          </a:r>
        </a:p>
      </dgm:t>
    </dgm:pt>
    <dgm:pt modelId="{217F2648-8DCD-446E-94FE-FFA09C0BC0B9}" type="parTrans" cxnId="{961201AA-A57D-41F1-A14B-FBAD82179EDA}">
      <dgm:prSet/>
      <dgm:spPr/>
      <dgm:t>
        <a:bodyPr/>
        <a:lstStyle/>
        <a:p>
          <a:endParaRPr lang="en-US"/>
        </a:p>
      </dgm:t>
    </dgm:pt>
    <dgm:pt modelId="{E9785412-3D12-47C4-8756-4C34126A7672}" type="sibTrans" cxnId="{961201AA-A57D-41F1-A14B-FBAD82179EDA}">
      <dgm:prSet/>
      <dgm:spPr/>
      <dgm:t>
        <a:bodyPr/>
        <a:lstStyle/>
        <a:p>
          <a:endParaRPr lang="en-US"/>
        </a:p>
      </dgm:t>
    </dgm:pt>
    <dgm:pt modelId="{47987E58-C9CE-40AF-84A6-9943CD09DAEF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Input: Target Movie Title</a:t>
          </a:r>
        </a:p>
      </dgm:t>
    </dgm:pt>
    <dgm:pt modelId="{7138DD3F-F0FD-4D7E-8A83-767F00BA057B}" type="parTrans" cxnId="{33E27A52-DCF8-4151-8BE7-058792D08E49}">
      <dgm:prSet/>
      <dgm:spPr/>
      <dgm:t>
        <a:bodyPr/>
        <a:lstStyle/>
        <a:p>
          <a:endParaRPr lang="en-US"/>
        </a:p>
      </dgm:t>
    </dgm:pt>
    <dgm:pt modelId="{16BF7BBE-1890-477D-A3CD-D895FDAA588C}" type="sibTrans" cxnId="{33E27A52-DCF8-4151-8BE7-058792D08E49}">
      <dgm:prSet/>
      <dgm:spPr/>
      <dgm:t>
        <a:bodyPr/>
        <a:lstStyle/>
        <a:p>
          <a:endParaRPr lang="en-US"/>
        </a:p>
      </dgm:t>
    </dgm:pt>
    <dgm:pt modelId="{46ACC155-6C67-4B89-A298-D13BB23D70DA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Find index of target movie in the Similarity Matrix</a:t>
          </a:r>
        </a:p>
      </dgm:t>
    </dgm:pt>
    <dgm:pt modelId="{77F4DF2E-CA17-4045-ADBE-2E88132AC63E}" type="parTrans" cxnId="{A03B238A-A97C-4C08-9D1B-915A15B4B752}">
      <dgm:prSet/>
      <dgm:spPr/>
      <dgm:t>
        <a:bodyPr/>
        <a:lstStyle/>
        <a:p>
          <a:endParaRPr lang="en-US"/>
        </a:p>
      </dgm:t>
    </dgm:pt>
    <dgm:pt modelId="{3A155F80-2CFB-4071-B9BD-AA971524B4F3}" type="sibTrans" cxnId="{A03B238A-A97C-4C08-9D1B-915A15B4B752}">
      <dgm:prSet/>
      <dgm:spPr/>
      <dgm:t>
        <a:bodyPr/>
        <a:lstStyle/>
        <a:p>
          <a:endParaRPr lang="en-US"/>
        </a:p>
      </dgm:t>
    </dgm:pt>
    <dgm:pt modelId="{282F555D-A262-4768-8506-2047835E254D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Sort based on Similarity Scores</a:t>
          </a:r>
        </a:p>
      </dgm:t>
    </dgm:pt>
    <dgm:pt modelId="{8974385D-B14B-4AD1-B819-7C7C5CC36011}" type="parTrans" cxnId="{A3D305D1-0394-4237-9093-2B146F08B12A}">
      <dgm:prSet/>
      <dgm:spPr/>
      <dgm:t>
        <a:bodyPr/>
        <a:lstStyle/>
        <a:p>
          <a:endParaRPr lang="en-US"/>
        </a:p>
      </dgm:t>
    </dgm:pt>
    <dgm:pt modelId="{F57FE20C-2EEE-48CE-9C21-B673F9F79DBF}" type="sibTrans" cxnId="{A3D305D1-0394-4237-9093-2B146F08B12A}">
      <dgm:prSet/>
      <dgm:spPr/>
      <dgm:t>
        <a:bodyPr/>
        <a:lstStyle/>
        <a:p>
          <a:endParaRPr lang="en-US"/>
        </a:p>
      </dgm:t>
    </dgm:pt>
    <dgm:pt modelId="{92B041C4-B0FA-4F6B-A92E-1236C1DD5369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Manipulate required Dataframes</a:t>
          </a:r>
        </a:p>
      </dgm:t>
    </dgm:pt>
    <dgm:pt modelId="{5A59EEB9-4F84-457A-82E6-F1EFB424E6FC}" type="parTrans" cxnId="{7EB4C27E-B547-45BA-84B1-0943282F1A75}">
      <dgm:prSet/>
      <dgm:spPr/>
      <dgm:t>
        <a:bodyPr/>
        <a:lstStyle/>
        <a:p>
          <a:endParaRPr lang="en-US"/>
        </a:p>
      </dgm:t>
    </dgm:pt>
    <dgm:pt modelId="{0153C909-2490-4EE4-ACD0-D5EA164239CD}" type="sibTrans" cxnId="{7EB4C27E-B547-45BA-84B1-0943282F1A75}">
      <dgm:prSet/>
      <dgm:spPr/>
      <dgm:t>
        <a:bodyPr/>
        <a:lstStyle/>
        <a:p>
          <a:endParaRPr lang="en-US"/>
        </a:p>
      </dgm:t>
    </dgm:pt>
    <dgm:pt modelId="{F24BAF4E-2B65-44FA-AFD8-88BE46D58A9B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Create a dataframe of movies similar to target movie </a:t>
          </a:r>
        </a:p>
      </dgm:t>
    </dgm:pt>
    <dgm:pt modelId="{AF726A5B-4412-4996-B35B-194E6FBB5070}" type="parTrans" cxnId="{F5DA58D0-9787-4FB5-BD16-BD6DD5170E13}">
      <dgm:prSet/>
      <dgm:spPr/>
      <dgm:t>
        <a:bodyPr/>
        <a:lstStyle/>
        <a:p>
          <a:endParaRPr lang="en-US"/>
        </a:p>
      </dgm:t>
    </dgm:pt>
    <dgm:pt modelId="{244643F2-A8B2-4DD1-8BA3-399DF42111C2}" type="sibTrans" cxnId="{F5DA58D0-9787-4FB5-BD16-BD6DD5170E13}">
      <dgm:prSet/>
      <dgm:spPr/>
      <dgm:t>
        <a:bodyPr/>
        <a:lstStyle/>
        <a:p>
          <a:endParaRPr lang="en-US"/>
        </a:p>
      </dgm:t>
    </dgm:pt>
    <dgm:pt modelId="{80C84D67-0EB6-44EB-83AB-A8E017D90769}">
      <dgm:prSet phldrT="[Text]" custT="1"/>
      <dgm:spPr/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/>
            <a:t>Recommend Top 20 movies similar to target movie</a:t>
          </a:r>
        </a:p>
      </dgm:t>
    </dgm:pt>
    <dgm:pt modelId="{495B4D8A-10D9-44D5-98B9-5C39BF7480F8}" type="parTrans" cxnId="{00C1F47F-9715-464F-A4F9-B9A9304A23F1}">
      <dgm:prSet/>
      <dgm:spPr/>
      <dgm:t>
        <a:bodyPr/>
        <a:lstStyle/>
        <a:p>
          <a:endParaRPr lang="en-US"/>
        </a:p>
      </dgm:t>
    </dgm:pt>
    <dgm:pt modelId="{8CCCA71C-7350-41F7-955B-69161C4B34C0}" type="sibTrans" cxnId="{00C1F47F-9715-464F-A4F9-B9A9304A23F1}">
      <dgm:prSet/>
      <dgm:spPr/>
      <dgm:t>
        <a:bodyPr/>
        <a:lstStyle/>
        <a:p>
          <a:endParaRPr lang="en-US"/>
        </a:p>
      </dgm:t>
    </dgm:pt>
    <dgm:pt modelId="{FDD1D0DD-8044-4A5A-B870-C52E8892C75A}" type="pres">
      <dgm:prSet presAssocID="{110BD5C5-55EF-4C15-AAFD-49636EF32412}" presName="Name0" presStyleCnt="0">
        <dgm:presLayoutVars>
          <dgm:dir/>
          <dgm:resizeHandles val="exact"/>
        </dgm:presLayoutVars>
      </dgm:prSet>
      <dgm:spPr/>
    </dgm:pt>
    <dgm:pt modelId="{013754B9-114C-43A0-B75A-BF2AC6E591D7}" type="pres">
      <dgm:prSet presAssocID="{A5167447-F6E6-48A1-8A23-4F6204D203F3}" presName="node" presStyleLbl="node1" presStyleIdx="0" presStyleCnt="8">
        <dgm:presLayoutVars>
          <dgm:bulletEnabled val="1"/>
        </dgm:presLayoutVars>
      </dgm:prSet>
      <dgm:spPr/>
    </dgm:pt>
    <dgm:pt modelId="{48BFAF50-FB4B-48E6-A742-B8BC135FA0B2}" type="pres">
      <dgm:prSet presAssocID="{19F8C79C-5968-4BA6-97B5-02D59FDEA15F}" presName="sibTrans" presStyleLbl="sibTrans1D1" presStyleIdx="0" presStyleCnt="7"/>
      <dgm:spPr/>
    </dgm:pt>
    <dgm:pt modelId="{EDF2F7D5-6319-42D7-965F-6A20FC7731FF}" type="pres">
      <dgm:prSet presAssocID="{19F8C79C-5968-4BA6-97B5-02D59FDEA15F}" presName="connectorText" presStyleLbl="sibTrans1D1" presStyleIdx="0" presStyleCnt="7"/>
      <dgm:spPr/>
    </dgm:pt>
    <dgm:pt modelId="{D7A3EAA5-8ACC-461B-B4A9-A4241A017769}" type="pres">
      <dgm:prSet presAssocID="{7CDC67B5-F2D8-4FF5-8BE3-16398EC4FB27}" presName="node" presStyleLbl="node1" presStyleIdx="1" presStyleCnt="8">
        <dgm:presLayoutVars>
          <dgm:bulletEnabled val="1"/>
        </dgm:presLayoutVars>
      </dgm:prSet>
      <dgm:spPr/>
    </dgm:pt>
    <dgm:pt modelId="{A740D73D-96BB-469A-A4D8-8DF6DE05D0AF}" type="pres">
      <dgm:prSet presAssocID="{E9785412-3D12-47C4-8756-4C34126A7672}" presName="sibTrans" presStyleLbl="sibTrans1D1" presStyleIdx="1" presStyleCnt="7"/>
      <dgm:spPr/>
    </dgm:pt>
    <dgm:pt modelId="{EC18883F-3AD4-4884-9947-0A74F912B330}" type="pres">
      <dgm:prSet presAssocID="{E9785412-3D12-47C4-8756-4C34126A7672}" presName="connectorText" presStyleLbl="sibTrans1D1" presStyleIdx="1" presStyleCnt="7"/>
      <dgm:spPr/>
    </dgm:pt>
    <dgm:pt modelId="{95807A9B-79E7-4843-A77A-39FEABFB9771}" type="pres">
      <dgm:prSet presAssocID="{47987E58-C9CE-40AF-84A6-9943CD09DAEF}" presName="node" presStyleLbl="node1" presStyleIdx="2" presStyleCnt="8">
        <dgm:presLayoutVars>
          <dgm:bulletEnabled val="1"/>
        </dgm:presLayoutVars>
      </dgm:prSet>
      <dgm:spPr/>
    </dgm:pt>
    <dgm:pt modelId="{46FDB121-8F7C-4A1A-B8B2-4CB983EE69A4}" type="pres">
      <dgm:prSet presAssocID="{16BF7BBE-1890-477D-A3CD-D895FDAA588C}" presName="sibTrans" presStyleLbl="sibTrans1D1" presStyleIdx="2" presStyleCnt="7"/>
      <dgm:spPr/>
    </dgm:pt>
    <dgm:pt modelId="{FC6BF738-90A3-4E46-A793-73A9A16524D8}" type="pres">
      <dgm:prSet presAssocID="{16BF7BBE-1890-477D-A3CD-D895FDAA588C}" presName="connectorText" presStyleLbl="sibTrans1D1" presStyleIdx="2" presStyleCnt="7"/>
      <dgm:spPr/>
    </dgm:pt>
    <dgm:pt modelId="{E103D692-0B63-4DDE-ACCF-ED9DC103B78F}" type="pres">
      <dgm:prSet presAssocID="{46ACC155-6C67-4B89-A298-D13BB23D70DA}" presName="node" presStyleLbl="node1" presStyleIdx="3" presStyleCnt="8">
        <dgm:presLayoutVars>
          <dgm:bulletEnabled val="1"/>
        </dgm:presLayoutVars>
      </dgm:prSet>
      <dgm:spPr/>
    </dgm:pt>
    <dgm:pt modelId="{4F074B72-DF96-4299-85E6-1A703856D7AF}" type="pres">
      <dgm:prSet presAssocID="{3A155F80-2CFB-4071-B9BD-AA971524B4F3}" presName="sibTrans" presStyleLbl="sibTrans1D1" presStyleIdx="3" presStyleCnt="7"/>
      <dgm:spPr/>
    </dgm:pt>
    <dgm:pt modelId="{0198FD60-0C29-4426-94E0-B11D4C29680D}" type="pres">
      <dgm:prSet presAssocID="{3A155F80-2CFB-4071-B9BD-AA971524B4F3}" presName="connectorText" presStyleLbl="sibTrans1D1" presStyleIdx="3" presStyleCnt="7"/>
      <dgm:spPr/>
    </dgm:pt>
    <dgm:pt modelId="{7B9A39F1-9085-4B4E-ACFE-399F244011CE}" type="pres">
      <dgm:prSet presAssocID="{F24BAF4E-2B65-44FA-AFD8-88BE46D58A9B}" presName="node" presStyleLbl="node1" presStyleIdx="4" presStyleCnt="8">
        <dgm:presLayoutVars>
          <dgm:bulletEnabled val="1"/>
        </dgm:presLayoutVars>
      </dgm:prSet>
      <dgm:spPr/>
    </dgm:pt>
    <dgm:pt modelId="{58A9D3A5-FD52-4325-88BE-4FD390FC361F}" type="pres">
      <dgm:prSet presAssocID="{244643F2-A8B2-4DD1-8BA3-399DF42111C2}" presName="sibTrans" presStyleLbl="sibTrans1D1" presStyleIdx="4" presStyleCnt="7"/>
      <dgm:spPr/>
    </dgm:pt>
    <dgm:pt modelId="{22FE8C25-5373-4956-999D-3090B091A317}" type="pres">
      <dgm:prSet presAssocID="{244643F2-A8B2-4DD1-8BA3-399DF42111C2}" presName="connectorText" presStyleLbl="sibTrans1D1" presStyleIdx="4" presStyleCnt="7"/>
      <dgm:spPr/>
    </dgm:pt>
    <dgm:pt modelId="{E88A1802-DAA1-4021-BE1F-2F5B08098EB0}" type="pres">
      <dgm:prSet presAssocID="{282F555D-A262-4768-8506-2047835E254D}" presName="node" presStyleLbl="node1" presStyleIdx="5" presStyleCnt="8">
        <dgm:presLayoutVars>
          <dgm:bulletEnabled val="1"/>
        </dgm:presLayoutVars>
      </dgm:prSet>
      <dgm:spPr/>
    </dgm:pt>
    <dgm:pt modelId="{076D8A50-EE7F-4473-83D6-1F8AFA421F4D}" type="pres">
      <dgm:prSet presAssocID="{F57FE20C-2EEE-48CE-9C21-B673F9F79DBF}" presName="sibTrans" presStyleLbl="sibTrans1D1" presStyleIdx="5" presStyleCnt="7"/>
      <dgm:spPr/>
    </dgm:pt>
    <dgm:pt modelId="{2AE72F20-F9F2-4312-AF5E-9448B66BD86F}" type="pres">
      <dgm:prSet presAssocID="{F57FE20C-2EEE-48CE-9C21-B673F9F79DBF}" presName="connectorText" presStyleLbl="sibTrans1D1" presStyleIdx="5" presStyleCnt="7"/>
      <dgm:spPr/>
    </dgm:pt>
    <dgm:pt modelId="{5ACEEAD6-67F2-4C26-A93A-5DBC4B7E80CC}" type="pres">
      <dgm:prSet presAssocID="{92B041C4-B0FA-4F6B-A92E-1236C1DD5369}" presName="node" presStyleLbl="node1" presStyleIdx="6" presStyleCnt="8">
        <dgm:presLayoutVars>
          <dgm:bulletEnabled val="1"/>
        </dgm:presLayoutVars>
      </dgm:prSet>
      <dgm:spPr/>
    </dgm:pt>
    <dgm:pt modelId="{5C1C1704-0752-41BC-8A6B-89C736300CDD}" type="pres">
      <dgm:prSet presAssocID="{0153C909-2490-4EE4-ACD0-D5EA164239CD}" presName="sibTrans" presStyleLbl="sibTrans1D1" presStyleIdx="6" presStyleCnt="7"/>
      <dgm:spPr/>
    </dgm:pt>
    <dgm:pt modelId="{FDF323AD-F557-4CBB-B7C6-E67A969C84DB}" type="pres">
      <dgm:prSet presAssocID="{0153C909-2490-4EE4-ACD0-D5EA164239CD}" presName="connectorText" presStyleLbl="sibTrans1D1" presStyleIdx="6" presStyleCnt="7"/>
      <dgm:spPr/>
    </dgm:pt>
    <dgm:pt modelId="{E5B64F5D-1A2E-4D96-BBE5-3BFEFC80683C}" type="pres">
      <dgm:prSet presAssocID="{80C84D67-0EB6-44EB-83AB-A8E017D90769}" presName="node" presStyleLbl="node1" presStyleIdx="7" presStyleCnt="8">
        <dgm:presLayoutVars>
          <dgm:bulletEnabled val="1"/>
        </dgm:presLayoutVars>
      </dgm:prSet>
      <dgm:spPr/>
    </dgm:pt>
  </dgm:ptLst>
  <dgm:cxnLst>
    <dgm:cxn modelId="{3AE18A06-43B8-4569-BB0F-85F9B2E6E44F}" type="presOf" srcId="{E9785412-3D12-47C4-8756-4C34126A7672}" destId="{A740D73D-96BB-469A-A4D8-8DF6DE05D0AF}" srcOrd="0" destOrd="0" presId="urn:microsoft.com/office/officeart/2005/8/layout/bProcess3"/>
    <dgm:cxn modelId="{61ECF409-4D57-479F-99D3-18E81D06B285}" type="presOf" srcId="{0153C909-2490-4EE4-ACD0-D5EA164239CD}" destId="{FDF323AD-F557-4CBB-B7C6-E67A969C84DB}" srcOrd="1" destOrd="0" presId="urn:microsoft.com/office/officeart/2005/8/layout/bProcess3"/>
    <dgm:cxn modelId="{52005F11-1E25-416A-9991-26A3BDD9A2E0}" type="presOf" srcId="{F24BAF4E-2B65-44FA-AFD8-88BE46D58A9B}" destId="{7B9A39F1-9085-4B4E-ACFE-399F244011CE}" srcOrd="0" destOrd="0" presId="urn:microsoft.com/office/officeart/2005/8/layout/bProcess3"/>
    <dgm:cxn modelId="{BFD78D12-B451-4F6C-97B2-0FE8551BA0AD}" type="presOf" srcId="{F57FE20C-2EEE-48CE-9C21-B673F9F79DBF}" destId="{2AE72F20-F9F2-4312-AF5E-9448B66BD86F}" srcOrd="1" destOrd="0" presId="urn:microsoft.com/office/officeart/2005/8/layout/bProcess3"/>
    <dgm:cxn modelId="{9EFBB219-D91B-448E-A81B-C75E063DD609}" type="presOf" srcId="{3A155F80-2CFB-4071-B9BD-AA971524B4F3}" destId="{4F074B72-DF96-4299-85E6-1A703856D7AF}" srcOrd="0" destOrd="0" presId="urn:microsoft.com/office/officeart/2005/8/layout/bProcess3"/>
    <dgm:cxn modelId="{D6D85323-189C-416B-BB98-FB912DEAD529}" type="presOf" srcId="{92B041C4-B0FA-4F6B-A92E-1236C1DD5369}" destId="{5ACEEAD6-67F2-4C26-A93A-5DBC4B7E80CC}" srcOrd="0" destOrd="0" presId="urn:microsoft.com/office/officeart/2005/8/layout/bProcess3"/>
    <dgm:cxn modelId="{2EDCF12E-38F9-448D-ACDC-C2E3D1603DBA}" type="presOf" srcId="{19F8C79C-5968-4BA6-97B5-02D59FDEA15F}" destId="{48BFAF50-FB4B-48E6-A742-B8BC135FA0B2}" srcOrd="0" destOrd="0" presId="urn:microsoft.com/office/officeart/2005/8/layout/bProcess3"/>
    <dgm:cxn modelId="{B9D09431-DE2C-49A2-9019-9A1C6787B8A9}" type="presOf" srcId="{16BF7BBE-1890-477D-A3CD-D895FDAA588C}" destId="{46FDB121-8F7C-4A1A-B8B2-4CB983EE69A4}" srcOrd="0" destOrd="0" presId="urn:microsoft.com/office/officeart/2005/8/layout/bProcess3"/>
    <dgm:cxn modelId="{2DFA8334-F895-42DB-A3CA-E255C313B778}" type="presOf" srcId="{F57FE20C-2EEE-48CE-9C21-B673F9F79DBF}" destId="{076D8A50-EE7F-4473-83D6-1F8AFA421F4D}" srcOrd="0" destOrd="0" presId="urn:microsoft.com/office/officeart/2005/8/layout/bProcess3"/>
    <dgm:cxn modelId="{B2CED73B-5969-4130-AD84-4C2A1E8AFAE3}" type="presOf" srcId="{16BF7BBE-1890-477D-A3CD-D895FDAA588C}" destId="{FC6BF738-90A3-4E46-A793-73A9A16524D8}" srcOrd="1" destOrd="0" presId="urn:microsoft.com/office/officeart/2005/8/layout/bProcess3"/>
    <dgm:cxn modelId="{C6AFC43D-8A50-41A3-AC16-FB5B47A8FAE0}" type="presOf" srcId="{80C84D67-0EB6-44EB-83AB-A8E017D90769}" destId="{E5B64F5D-1A2E-4D96-BBE5-3BFEFC80683C}" srcOrd="0" destOrd="0" presId="urn:microsoft.com/office/officeart/2005/8/layout/bProcess3"/>
    <dgm:cxn modelId="{966BF03D-C5BD-4F5A-AA40-6CC736F3A0AA}" type="presOf" srcId="{7CDC67B5-F2D8-4FF5-8BE3-16398EC4FB27}" destId="{D7A3EAA5-8ACC-461B-B4A9-A4241A017769}" srcOrd="0" destOrd="0" presId="urn:microsoft.com/office/officeart/2005/8/layout/bProcess3"/>
    <dgm:cxn modelId="{B3892C5B-3FB9-40F8-92D0-2E7EDDB3BBDE}" srcId="{110BD5C5-55EF-4C15-AAFD-49636EF32412}" destId="{A5167447-F6E6-48A1-8A23-4F6204D203F3}" srcOrd="0" destOrd="0" parTransId="{3B6B41F2-04F6-4E08-A5C4-778D5A40FBCC}" sibTransId="{19F8C79C-5968-4BA6-97B5-02D59FDEA15F}"/>
    <dgm:cxn modelId="{33E27A52-DCF8-4151-8BE7-058792D08E49}" srcId="{110BD5C5-55EF-4C15-AAFD-49636EF32412}" destId="{47987E58-C9CE-40AF-84A6-9943CD09DAEF}" srcOrd="2" destOrd="0" parTransId="{7138DD3F-F0FD-4D7E-8A83-767F00BA057B}" sibTransId="{16BF7BBE-1890-477D-A3CD-D895FDAA588C}"/>
    <dgm:cxn modelId="{FA1A7356-EBE9-44E2-B604-4A9043679350}" type="presOf" srcId="{110BD5C5-55EF-4C15-AAFD-49636EF32412}" destId="{FDD1D0DD-8044-4A5A-B870-C52E8892C75A}" srcOrd="0" destOrd="0" presId="urn:microsoft.com/office/officeart/2005/8/layout/bProcess3"/>
    <dgm:cxn modelId="{0EEAA65A-668B-4436-947C-D091B2C26FFE}" type="presOf" srcId="{244643F2-A8B2-4DD1-8BA3-399DF42111C2}" destId="{22FE8C25-5373-4956-999D-3090B091A317}" srcOrd="1" destOrd="0" presId="urn:microsoft.com/office/officeart/2005/8/layout/bProcess3"/>
    <dgm:cxn modelId="{7EB4C27E-B547-45BA-84B1-0943282F1A75}" srcId="{110BD5C5-55EF-4C15-AAFD-49636EF32412}" destId="{92B041C4-B0FA-4F6B-A92E-1236C1DD5369}" srcOrd="6" destOrd="0" parTransId="{5A59EEB9-4F84-457A-82E6-F1EFB424E6FC}" sibTransId="{0153C909-2490-4EE4-ACD0-D5EA164239CD}"/>
    <dgm:cxn modelId="{00C1F47F-9715-464F-A4F9-B9A9304A23F1}" srcId="{110BD5C5-55EF-4C15-AAFD-49636EF32412}" destId="{80C84D67-0EB6-44EB-83AB-A8E017D90769}" srcOrd="7" destOrd="0" parTransId="{495B4D8A-10D9-44D5-98B9-5C39BF7480F8}" sibTransId="{8CCCA71C-7350-41F7-955B-69161C4B34C0}"/>
    <dgm:cxn modelId="{DC0E7383-37E5-4623-8DF9-A12FD48B88C3}" type="presOf" srcId="{3A155F80-2CFB-4071-B9BD-AA971524B4F3}" destId="{0198FD60-0C29-4426-94E0-B11D4C29680D}" srcOrd="1" destOrd="0" presId="urn:microsoft.com/office/officeart/2005/8/layout/bProcess3"/>
    <dgm:cxn modelId="{A03B238A-A97C-4C08-9D1B-915A15B4B752}" srcId="{110BD5C5-55EF-4C15-AAFD-49636EF32412}" destId="{46ACC155-6C67-4B89-A298-D13BB23D70DA}" srcOrd="3" destOrd="0" parTransId="{77F4DF2E-CA17-4045-ADBE-2E88132AC63E}" sibTransId="{3A155F80-2CFB-4071-B9BD-AA971524B4F3}"/>
    <dgm:cxn modelId="{513ECD8A-EECA-45A5-B36D-6923BE29666E}" type="presOf" srcId="{46ACC155-6C67-4B89-A298-D13BB23D70DA}" destId="{E103D692-0B63-4DDE-ACCF-ED9DC103B78F}" srcOrd="0" destOrd="0" presId="urn:microsoft.com/office/officeart/2005/8/layout/bProcess3"/>
    <dgm:cxn modelId="{AB42E29B-5CD0-4A28-B619-9DACB4662F7D}" type="presOf" srcId="{E9785412-3D12-47C4-8756-4C34126A7672}" destId="{EC18883F-3AD4-4884-9947-0A74F912B330}" srcOrd="1" destOrd="0" presId="urn:microsoft.com/office/officeart/2005/8/layout/bProcess3"/>
    <dgm:cxn modelId="{961201AA-A57D-41F1-A14B-FBAD82179EDA}" srcId="{110BD5C5-55EF-4C15-AAFD-49636EF32412}" destId="{7CDC67B5-F2D8-4FF5-8BE3-16398EC4FB27}" srcOrd="1" destOrd="0" parTransId="{217F2648-8DCD-446E-94FE-FFA09C0BC0B9}" sibTransId="{E9785412-3D12-47C4-8756-4C34126A7672}"/>
    <dgm:cxn modelId="{95699DB3-ED86-4F14-99B2-2BFF5ED28161}" type="presOf" srcId="{0153C909-2490-4EE4-ACD0-D5EA164239CD}" destId="{5C1C1704-0752-41BC-8A6B-89C736300CDD}" srcOrd="0" destOrd="0" presId="urn:microsoft.com/office/officeart/2005/8/layout/bProcess3"/>
    <dgm:cxn modelId="{99985DB8-AB78-4A70-9D15-4AA5235C6C56}" type="presOf" srcId="{A5167447-F6E6-48A1-8A23-4F6204D203F3}" destId="{013754B9-114C-43A0-B75A-BF2AC6E591D7}" srcOrd="0" destOrd="0" presId="urn:microsoft.com/office/officeart/2005/8/layout/bProcess3"/>
    <dgm:cxn modelId="{F5DA58D0-9787-4FB5-BD16-BD6DD5170E13}" srcId="{110BD5C5-55EF-4C15-AAFD-49636EF32412}" destId="{F24BAF4E-2B65-44FA-AFD8-88BE46D58A9B}" srcOrd="4" destOrd="0" parTransId="{AF726A5B-4412-4996-B35B-194E6FBB5070}" sibTransId="{244643F2-A8B2-4DD1-8BA3-399DF42111C2}"/>
    <dgm:cxn modelId="{A3D305D1-0394-4237-9093-2B146F08B12A}" srcId="{110BD5C5-55EF-4C15-AAFD-49636EF32412}" destId="{282F555D-A262-4768-8506-2047835E254D}" srcOrd="5" destOrd="0" parTransId="{8974385D-B14B-4AD1-B819-7C7C5CC36011}" sibTransId="{F57FE20C-2EEE-48CE-9C21-B673F9F79DBF}"/>
    <dgm:cxn modelId="{19C6EED7-323F-42DD-860D-6FC1EF42B1C8}" type="presOf" srcId="{47987E58-C9CE-40AF-84A6-9943CD09DAEF}" destId="{95807A9B-79E7-4843-A77A-39FEABFB9771}" srcOrd="0" destOrd="0" presId="urn:microsoft.com/office/officeart/2005/8/layout/bProcess3"/>
    <dgm:cxn modelId="{339F7EF0-2C6E-415A-9864-0F6A119CE09D}" type="presOf" srcId="{19F8C79C-5968-4BA6-97B5-02D59FDEA15F}" destId="{EDF2F7D5-6319-42D7-965F-6A20FC7731FF}" srcOrd="1" destOrd="0" presId="urn:microsoft.com/office/officeart/2005/8/layout/bProcess3"/>
    <dgm:cxn modelId="{94D636F2-F946-459E-A3C8-7AE2812E9CD0}" type="presOf" srcId="{244643F2-A8B2-4DD1-8BA3-399DF42111C2}" destId="{58A9D3A5-FD52-4325-88BE-4FD390FC361F}" srcOrd="0" destOrd="0" presId="urn:microsoft.com/office/officeart/2005/8/layout/bProcess3"/>
    <dgm:cxn modelId="{FD6322FE-EED1-46D6-B4E4-7500B8E07C4E}" type="presOf" srcId="{282F555D-A262-4768-8506-2047835E254D}" destId="{E88A1802-DAA1-4021-BE1F-2F5B08098EB0}" srcOrd="0" destOrd="0" presId="urn:microsoft.com/office/officeart/2005/8/layout/bProcess3"/>
    <dgm:cxn modelId="{0191FD61-3053-4B65-AF91-68B0DE1CBBDF}" type="presParOf" srcId="{FDD1D0DD-8044-4A5A-B870-C52E8892C75A}" destId="{013754B9-114C-43A0-B75A-BF2AC6E591D7}" srcOrd="0" destOrd="0" presId="urn:microsoft.com/office/officeart/2005/8/layout/bProcess3"/>
    <dgm:cxn modelId="{4125C11C-4817-4F8C-93CA-4FD13B38BD2E}" type="presParOf" srcId="{FDD1D0DD-8044-4A5A-B870-C52E8892C75A}" destId="{48BFAF50-FB4B-48E6-A742-B8BC135FA0B2}" srcOrd="1" destOrd="0" presId="urn:microsoft.com/office/officeart/2005/8/layout/bProcess3"/>
    <dgm:cxn modelId="{8F492048-7951-4A05-B58B-7A6A6ED0849F}" type="presParOf" srcId="{48BFAF50-FB4B-48E6-A742-B8BC135FA0B2}" destId="{EDF2F7D5-6319-42D7-965F-6A20FC7731FF}" srcOrd="0" destOrd="0" presId="urn:microsoft.com/office/officeart/2005/8/layout/bProcess3"/>
    <dgm:cxn modelId="{35E33FB0-C8B0-4512-B6A2-E1CE082D3B01}" type="presParOf" srcId="{FDD1D0DD-8044-4A5A-B870-C52E8892C75A}" destId="{D7A3EAA5-8ACC-461B-B4A9-A4241A017769}" srcOrd="2" destOrd="0" presId="urn:microsoft.com/office/officeart/2005/8/layout/bProcess3"/>
    <dgm:cxn modelId="{59504888-1786-4B7A-990E-E3920A1AA70D}" type="presParOf" srcId="{FDD1D0DD-8044-4A5A-B870-C52E8892C75A}" destId="{A740D73D-96BB-469A-A4D8-8DF6DE05D0AF}" srcOrd="3" destOrd="0" presId="urn:microsoft.com/office/officeart/2005/8/layout/bProcess3"/>
    <dgm:cxn modelId="{92A93C3F-01E0-4C41-A3CB-D153EC99442D}" type="presParOf" srcId="{A740D73D-96BB-469A-A4D8-8DF6DE05D0AF}" destId="{EC18883F-3AD4-4884-9947-0A74F912B330}" srcOrd="0" destOrd="0" presId="urn:microsoft.com/office/officeart/2005/8/layout/bProcess3"/>
    <dgm:cxn modelId="{EB065D77-A0EF-454E-92D1-BF961809927B}" type="presParOf" srcId="{FDD1D0DD-8044-4A5A-B870-C52E8892C75A}" destId="{95807A9B-79E7-4843-A77A-39FEABFB9771}" srcOrd="4" destOrd="0" presId="urn:microsoft.com/office/officeart/2005/8/layout/bProcess3"/>
    <dgm:cxn modelId="{FE84346E-52E8-4688-9DC4-EE73207BAB4D}" type="presParOf" srcId="{FDD1D0DD-8044-4A5A-B870-C52E8892C75A}" destId="{46FDB121-8F7C-4A1A-B8B2-4CB983EE69A4}" srcOrd="5" destOrd="0" presId="urn:microsoft.com/office/officeart/2005/8/layout/bProcess3"/>
    <dgm:cxn modelId="{618F42AF-C362-4D19-A211-8A1D20064196}" type="presParOf" srcId="{46FDB121-8F7C-4A1A-B8B2-4CB983EE69A4}" destId="{FC6BF738-90A3-4E46-A793-73A9A16524D8}" srcOrd="0" destOrd="0" presId="urn:microsoft.com/office/officeart/2005/8/layout/bProcess3"/>
    <dgm:cxn modelId="{AF1C7C55-39B1-48B4-A2F3-421BF1AECD28}" type="presParOf" srcId="{FDD1D0DD-8044-4A5A-B870-C52E8892C75A}" destId="{E103D692-0B63-4DDE-ACCF-ED9DC103B78F}" srcOrd="6" destOrd="0" presId="urn:microsoft.com/office/officeart/2005/8/layout/bProcess3"/>
    <dgm:cxn modelId="{E946F2CD-59E2-44D9-ADC8-31F70CBA94EC}" type="presParOf" srcId="{FDD1D0DD-8044-4A5A-B870-C52E8892C75A}" destId="{4F074B72-DF96-4299-85E6-1A703856D7AF}" srcOrd="7" destOrd="0" presId="urn:microsoft.com/office/officeart/2005/8/layout/bProcess3"/>
    <dgm:cxn modelId="{1D069424-5A21-4E6D-971B-EF569F92F92E}" type="presParOf" srcId="{4F074B72-DF96-4299-85E6-1A703856D7AF}" destId="{0198FD60-0C29-4426-94E0-B11D4C29680D}" srcOrd="0" destOrd="0" presId="urn:microsoft.com/office/officeart/2005/8/layout/bProcess3"/>
    <dgm:cxn modelId="{3797868B-77A5-429E-B640-40C537A7C061}" type="presParOf" srcId="{FDD1D0DD-8044-4A5A-B870-C52E8892C75A}" destId="{7B9A39F1-9085-4B4E-ACFE-399F244011CE}" srcOrd="8" destOrd="0" presId="urn:microsoft.com/office/officeart/2005/8/layout/bProcess3"/>
    <dgm:cxn modelId="{094F3C60-50C2-46C1-AC5D-F6D57AADEECA}" type="presParOf" srcId="{FDD1D0DD-8044-4A5A-B870-C52E8892C75A}" destId="{58A9D3A5-FD52-4325-88BE-4FD390FC361F}" srcOrd="9" destOrd="0" presId="urn:microsoft.com/office/officeart/2005/8/layout/bProcess3"/>
    <dgm:cxn modelId="{56FE4DDD-B128-4B9E-A058-6828D7B8B96E}" type="presParOf" srcId="{58A9D3A5-FD52-4325-88BE-4FD390FC361F}" destId="{22FE8C25-5373-4956-999D-3090B091A317}" srcOrd="0" destOrd="0" presId="urn:microsoft.com/office/officeart/2005/8/layout/bProcess3"/>
    <dgm:cxn modelId="{BFA50AB9-8FC7-4C73-8B0D-93C9E5A85874}" type="presParOf" srcId="{FDD1D0DD-8044-4A5A-B870-C52E8892C75A}" destId="{E88A1802-DAA1-4021-BE1F-2F5B08098EB0}" srcOrd="10" destOrd="0" presId="urn:microsoft.com/office/officeart/2005/8/layout/bProcess3"/>
    <dgm:cxn modelId="{B88516F0-50F0-40DC-A05A-72263AE8BC4D}" type="presParOf" srcId="{FDD1D0DD-8044-4A5A-B870-C52E8892C75A}" destId="{076D8A50-EE7F-4473-83D6-1F8AFA421F4D}" srcOrd="11" destOrd="0" presId="urn:microsoft.com/office/officeart/2005/8/layout/bProcess3"/>
    <dgm:cxn modelId="{BEBB8AA9-60B3-4B20-97CC-742EF2D150C4}" type="presParOf" srcId="{076D8A50-EE7F-4473-83D6-1F8AFA421F4D}" destId="{2AE72F20-F9F2-4312-AF5E-9448B66BD86F}" srcOrd="0" destOrd="0" presId="urn:microsoft.com/office/officeart/2005/8/layout/bProcess3"/>
    <dgm:cxn modelId="{9DA46847-4151-42D8-9900-4105F925CAD3}" type="presParOf" srcId="{FDD1D0DD-8044-4A5A-B870-C52E8892C75A}" destId="{5ACEEAD6-67F2-4C26-A93A-5DBC4B7E80CC}" srcOrd="12" destOrd="0" presId="urn:microsoft.com/office/officeart/2005/8/layout/bProcess3"/>
    <dgm:cxn modelId="{4918A4EA-FEF8-4084-8735-F36AD1E288DF}" type="presParOf" srcId="{FDD1D0DD-8044-4A5A-B870-C52E8892C75A}" destId="{5C1C1704-0752-41BC-8A6B-89C736300CDD}" srcOrd="13" destOrd="0" presId="urn:microsoft.com/office/officeart/2005/8/layout/bProcess3"/>
    <dgm:cxn modelId="{2F5BAD9E-3538-4126-ABDC-7B2E4DDB251F}" type="presParOf" srcId="{5C1C1704-0752-41BC-8A6B-89C736300CDD}" destId="{FDF323AD-F557-4CBB-B7C6-E67A969C84DB}" srcOrd="0" destOrd="0" presId="urn:microsoft.com/office/officeart/2005/8/layout/bProcess3"/>
    <dgm:cxn modelId="{8FFC4AAA-B8C5-4574-B46E-CD60E1C31C63}" type="presParOf" srcId="{FDD1D0DD-8044-4A5A-B870-C52E8892C75A}" destId="{E5B64F5D-1A2E-4D96-BBE5-3BFEFC80683C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BD5C5-55EF-4C15-AAFD-49636EF32412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67447-F6E6-48A1-8A23-4F6204D203F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Item-Based</a:t>
          </a:r>
        </a:p>
      </dgm:t>
    </dgm:pt>
    <dgm:pt modelId="{3B6B41F2-04F6-4E08-A5C4-778D5A40FBCC}" type="parTrans" cxnId="{B3892C5B-3FB9-40F8-92D0-2E7EDDB3BBDE}">
      <dgm:prSet/>
      <dgm:spPr/>
      <dgm:t>
        <a:bodyPr/>
        <a:lstStyle/>
        <a:p>
          <a:endParaRPr lang="en-US"/>
        </a:p>
      </dgm:t>
    </dgm:pt>
    <dgm:pt modelId="{19F8C79C-5968-4BA6-97B5-02D59FDEA15F}" type="sibTrans" cxnId="{B3892C5B-3FB9-40F8-92D0-2E7EDDB3BBDE}">
      <dgm:prSet/>
      <dgm:spPr/>
      <dgm:t>
        <a:bodyPr/>
        <a:lstStyle/>
        <a:p>
          <a:endParaRPr lang="en-US"/>
        </a:p>
      </dgm:t>
    </dgm:pt>
    <dgm:pt modelId="{5F8EB263-D5AF-44BD-8487-856A70F57CF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Item-based Rating Matrix using </a:t>
          </a:r>
          <a:r>
            <a:rPr lang="en-US" sz="1500" dirty="0" err="1"/>
            <a:t>pivot_table</a:t>
          </a:r>
          <a:r>
            <a:rPr lang="en-US" sz="1500" dirty="0"/>
            <a:t>()</a:t>
          </a:r>
        </a:p>
      </dgm:t>
    </dgm:pt>
    <dgm:pt modelId="{9262A44B-280F-4BBB-A5B2-3DE45815BC41}" type="parTrans" cxnId="{8FF16D4F-26D3-463D-B53A-96A8BDF41406}">
      <dgm:prSet/>
      <dgm:spPr/>
      <dgm:t>
        <a:bodyPr/>
        <a:lstStyle/>
        <a:p>
          <a:endParaRPr lang="en-US"/>
        </a:p>
      </dgm:t>
    </dgm:pt>
    <dgm:pt modelId="{2DD2D9AE-77F9-4BAC-833A-B5A4358321D9}" type="sibTrans" cxnId="{8FF16D4F-26D3-463D-B53A-96A8BDF41406}">
      <dgm:prSet/>
      <dgm:spPr/>
      <dgm:t>
        <a:bodyPr/>
        <a:lstStyle/>
        <a:p>
          <a:endParaRPr lang="en-US"/>
        </a:p>
      </dgm:t>
    </dgm:pt>
    <dgm:pt modelId="{5BF3C3A9-C87B-4923-8D3D-2A0A04955D2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Item Similarity Matrix using Cosine Similarity</a:t>
          </a:r>
        </a:p>
      </dgm:t>
    </dgm:pt>
    <dgm:pt modelId="{950CBA63-91F0-4FF4-8B90-4264DF478236}" type="parTrans" cxnId="{8BB48CD8-875C-44F0-9353-DD4A0E1B80AC}">
      <dgm:prSet/>
      <dgm:spPr/>
      <dgm:t>
        <a:bodyPr/>
        <a:lstStyle/>
        <a:p>
          <a:endParaRPr lang="en-US"/>
        </a:p>
      </dgm:t>
    </dgm:pt>
    <dgm:pt modelId="{834C0328-1C17-41D9-9BC0-D62E817207CC}" type="sibTrans" cxnId="{8BB48CD8-875C-44F0-9353-DD4A0E1B80AC}">
      <dgm:prSet/>
      <dgm:spPr/>
      <dgm:t>
        <a:bodyPr/>
        <a:lstStyle/>
        <a:p>
          <a:endParaRPr lang="en-US"/>
        </a:p>
      </dgm:t>
    </dgm:pt>
    <dgm:pt modelId="{500BFF3F-711B-44D5-93D8-A04BBB29282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Input: Movie ID</a:t>
          </a:r>
        </a:p>
      </dgm:t>
    </dgm:pt>
    <dgm:pt modelId="{DDF78D12-7BAE-47A5-9875-67E3892F473C}" type="parTrans" cxnId="{41B63864-55C8-4643-A32D-46D95196417F}">
      <dgm:prSet/>
      <dgm:spPr/>
      <dgm:t>
        <a:bodyPr/>
        <a:lstStyle/>
        <a:p>
          <a:endParaRPr lang="en-US"/>
        </a:p>
      </dgm:t>
    </dgm:pt>
    <dgm:pt modelId="{16C8F034-55E6-41D5-994E-25D6B730E7CF}" type="sibTrans" cxnId="{41B63864-55C8-4643-A32D-46D95196417F}">
      <dgm:prSet/>
      <dgm:spPr/>
      <dgm:t>
        <a:bodyPr/>
        <a:lstStyle/>
        <a:p>
          <a:endParaRPr lang="en-US"/>
        </a:p>
      </dgm:t>
    </dgm:pt>
    <dgm:pt modelId="{E3788FB8-7FB9-4DB5-9194-A1C40B4D6F0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Use Similarity Matrix to find Similar movies and Similarity Scores</a:t>
          </a:r>
        </a:p>
      </dgm:t>
    </dgm:pt>
    <dgm:pt modelId="{01CE32AE-D061-40A6-BCBA-5A6D604CF148}" type="parTrans" cxnId="{623434CC-B906-45A1-94E1-A6CF65707D23}">
      <dgm:prSet/>
      <dgm:spPr/>
      <dgm:t>
        <a:bodyPr/>
        <a:lstStyle/>
        <a:p>
          <a:endParaRPr lang="en-US"/>
        </a:p>
      </dgm:t>
    </dgm:pt>
    <dgm:pt modelId="{380BA879-A641-4E81-B1BB-02A36EFCC887}" type="sibTrans" cxnId="{623434CC-B906-45A1-94E1-A6CF65707D23}">
      <dgm:prSet/>
      <dgm:spPr/>
      <dgm:t>
        <a:bodyPr/>
        <a:lstStyle/>
        <a:p>
          <a:endParaRPr lang="en-US"/>
        </a:p>
      </dgm:t>
    </dgm:pt>
    <dgm:pt modelId="{6341BBD1-A3F1-4384-93FF-AFCE053281E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Sort by Highest Similarity Score &amp; Manipulate required Dataframes</a:t>
          </a:r>
        </a:p>
      </dgm:t>
    </dgm:pt>
    <dgm:pt modelId="{1DD2681E-3873-4044-9285-7C8F5EA1C334}" type="parTrans" cxnId="{43EDD30A-B762-438D-88FE-4DE2DB50213F}">
      <dgm:prSet/>
      <dgm:spPr/>
      <dgm:t>
        <a:bodyPr/>
        <a:lstStyle/>
        <a:p>
          <a:endParaRPr lang="en-US"/>
        </a:p>
      </dgm:t>
    </dgm:pt>
    <dgm:pt modelId="{CCE3DBC7-4B8A-4999-BCED-F83C98A5FD5A}" type="sibTrans" cxnId="{43EDD30A-B762-438D-88FE-4DE2DB50213F}">
      <dgm:prSet/>
      <dgm:spPr/>
      <dgm:t>
        <a:bodyPr/>
        <a:lstStyle/>
        <a:p>
          <a:endParaRPr lang="en-US"/>
        </a:p>
      </dgm:t>
    </dgm:pt>
    <dgm:pt modelId="{749E59E8-ED65-4674-A0D6-6740881CF2D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Set average ratings threshold of 4.0 &amp; find movies having highest similarity score</a:t>
          </a:r>
        </a:p>
      </dgm:t>
    </dgm:pt>
    <dgm:pt modelId="{CD0446A6-AEC3-4B1F-871D-6D43E32AFEF5}" type="parTrans" cxnId="{3F3689CC-6779-4752-9F91-78237532AC92}">
      <dgm:prSet/>
      <dgm:spPr/>
      <dgm:t>
        <a:bodyPr/>
        <a:lstStyle/>
        <a:p>
          <a:endParaRPr lang="en-US"/>
        </a:p>
      </dgm:t>
    </dgm:pt>
    <dgm:pt modelId="{17D7A87F-8D33-416E-9D12-D3EF7A64178C}" type="sibTrans" cxnId="{3F3689CC-6779-4752-9F91-78237532AC92}">
      <dgm:prSet/>
      <dgm:spPr/>
      <dgm:t>
        <a:bodyPr/>
        <a:lstStyle/>
        <a:p>
          <a:endParaRPr lang="en-US"/>
        </a:p>
      </dgm:t>
    </dgm:pt>
    <dgm:pt modelId="{A4749309-0C3A-4B49-9CCF-EF0D12D765F8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Recommend Top 20 movies similar to target movie</a:t>
          </a:r>
        </a:p>
      </dgm:t>
    </dgm:pt>
    <dgm:pt modelId="{904A70DF-E0CD-4C81-B47E-FB19CFC9956E}" type="parTrans" cxnId="{798A9DD9-F52A-4AD5-9DAE-04A10E6FDBF0}">
      <dgm:prSet/>
      <dgm:spPr/>
      <dgm:t>
        <a:bodyPr/>
        <a:lstStyle/>
        <a:p>
          <a:endParaRPr lang="en-US"/>
        </a:p>
      </dgm:t>
    </dgm:pt>
    <dgm:pt modelId="{761B4CC0-3C2A-4BB1-B55B-818DF6AAC809}" type="sibTrans" cxnId="{798A9DD9-F52A-4AD5-9DAE-04A10E6FDBF0}">
      <dgm:prSet/>
      <dgm:spPr/>
      <dgm:t>
        <a:bodyPr/>
        <a:lstStyle/>
        <a:p>
          <a:endParaRPr lang="en-US"/>
        </a:p>
      </dgm:t>
    </dgm:pt>
    <dgm:pt modelId="{FDD1D0DD-8044-4A5A-B870-C52E8892C75A}" type="pres">
      <dgm:prSet presAssocID="{110BD5C5-55EF-4C15-AAFD-49636EF32412}" presName="Name0" presStyleCnt="0">
        <dgm:presLayoutVars>
          <dgm:dir/>
          <dgm:resizeHandles val="exact"/>
        </dgm:presLayoutVars>
      </dgm:prSet>
      <dgm:spPr/>
    </dgm:pt>
    <dgm:pt modelId="{013754B9-114C-43A0-B75A-BF2AC6E591D7}" type="pres">
      <dgm:prSet presAssocID="{A5167447-F6E6-48A1-8A23-4F6204D203F3}" presName="node" presStyleLbl="node1" presStyleIdx="0" presStyleCnt="8" custScaleX="161051" custScaleY="161051">
        <dgm:presLayoutVars>
          <dgm:bulletEnabled val="1"/>
        </dgm:presLayoutVars>
      </dgm:prSet>
      <dgm:spPr/>
    </dgm:pt>
    <dgm:pt modelId="{48BFAF50-FB4B-48E6-A742-B8BC135FA0B2}" type="pres">
      <dgm:prSet presAssocID="{19F8C79C-5968-4BA6-97B5-02D59FDEA15F}" presName="sibTrans" presStyleLbl="sibTrans1D1" presStyleIdx="0" presStyleCnt="7"/>
      <dgm:spPr/>
    </dgm:pt>
    <dgm:pt modelId="{EDF2F7D5-6319-42D7-965F-6A20FC7731FF}" type="pres">
      <dgm:prSet presAssocID="{19F8C79C-5968-4BA6-97B5-02D59FDEA15F}" presName="connectorText" presStyleLbl="sibTrans1D1" presStyleIdx="0" presStyleCnt="7"/>
      <dgm:spPr/>
    </dgm:pt>
    <dgm:pt modelId="{C6C3D9CF-17D4-40C7-AF89-045869D5AA7C}" type="pres">
      <dgm:prSet presAssocID="{5F8EB263-D5AF-44BD-8487-856A70F57CF4}" presName="node" presStyleLbl="node1" presStyleIdx="1" presStyleCnt="8" custScaleX="161051" custScaleY="161051">
        <dgm:presLayoutVars>
          <dgm:bulletEnabled val="1"/>
        </dgm:presLayoutVars>
      </dgm:prSet>
      <dgm:spPr/>
    </dgm:pt>
    <dgm:pt modelId="{E3E64C9B-313A-4D29-A6BC-70AB8BAF9053}" type="pres">
      <dgm:prSet presAssocID="{2DD2D9AE-77F9-4BAC-833A-B5A4358321D9}" presName="sibTrans" presStyleLbl="sibTrans1D1" presStyleIdx="1" presStyleCnt="7"/>
      <dgm:spPr/>
    </dgm:pt>
    <dgm:pt modelId="{046B665E-A315-4044-82CB-F91EC8BEA9F7}" type="pres">
      <dgm:prSet presAssocID="{2DD2D9AE-77F9-4BAC-833A-B5A4358321D9}" presName="connectorText" presStyleLbl="sibTrans1D1" presStyleIdx="1" presStyleCnt="7"/>
      <dgm:spPr/>
    </dgm:pt>
    <dgm:pt modelId="{19591789-F226-49B0-BFC1-A1D6B3637241}" type="pres">
      <dgm:prSet presAssocID="{5BF3C3A9-C87B-4923-8D3D-2A0A04955D27}" presName="node" presStyleLbl="node1" presStyleIdx="2" presStyleCnt="8" custScaleX="161051" custScaleY="161051">
        <dgm:presLayoutVars>
          <dgm:bulletEnabled val="1"/>
        </dgm:presLayoutVars>
      </dgm:prSet>
      <dgm:spPr/>
    </dgm:pt>
    <dgm:pt modelId="{350C004D-402B-45AC-90FA-ECD331DD4632}" type="pres">
      <dgm:prSet presAssocID="{834C0328-1C17-41D9-9BC0-D62E817207CC}" presName="sibTrans" presStyleLbl="sibTrans1D1" presStyleIdx="2" presStyleCnt="7"/>
      <dgm:spPr/>
    </dgm:pt>
    <dgm:pt modelId="{1E5D649C-A9AA-4880-B31C-F1828060425D}" type="pres">
      <dgm:prSet presAssocID="{834C0328-1C17-41D9-9BC0-D62E817207CC}" presName="connectorText" presStyleLbl="sibTrans1D1" presStyleIdx="2" presStyleCnt="7"/>
      <dgm:spPr/>
    </dgm:pt>
    <dgm:pt modelId="{8468E967-4AFF-4186-A096-2849B6A611F0}" type="pres">
      <dgm:prSet presAssocID="{500BFF3F-711B-44D5-93D8-A04BBB292822}" presName="node" presStyleLbl="node1" presStyleIdx="3" presStyleCnt="8" custScaleX="161051" custScaleY="161051">
        <dgm:presLayoutVars>
          <dgm:bulletEnabled val="1"/>
        </dgm:presLayoutVars>
      </dgm:prSet>
      <dgm:spPr/>
    </dgm:pt>
    <dgm:pt modelId="{085F179D-D560-4F58-BCF3-2D70CBAE3519}" type="pres">
      <dgm:prSet presAssocID="{16C8F034-55E6-41D5-994E-25D6B730E7CF}" presName="sibTrans" presStyleLbl="sibTrans1D1" presStyleIdx="3" presStyleCnt="7"/>
      <dgm:spPr/>
    </dgm:pt>
    <dgm:pt modelId="{BE0A939F-0443-4337-A30E-A3846B31BC26}" type="pres">
      <dgm:prSet presAssocID="{16C8F034-55E6-41D5-994E-25D6B730E7CF}" presName="connectorText" presStyleLbl="sibTrans1D1" presStyleIdx="3" presStyleCnt="7"/>
      <dgm:spPr/>
    </dgm:pt>
    <dgm:pt modelId="{D2634570-CF88-493C-A1FF-F24306D36668}" type="pres">
      <dgm:prSet presAssocID="{E3788FB8-7FB9-4DB5-9194-A1C40B4D6F01}" presName="node" presStyleLbl="node1" presStyleIdx="4" presStyleCnt="8" custScaleX="161051" custScaleY="161051">
        <dgm:presLayoutVars>
          <dgm:bulletEnabled val="1"/>
        </dgm:presLayoutVars>
      </dgm:prSet>
      <dgm:spPr/>
    </dgm:pt>
    <dgm:pt modelId="{C0455A36-157B-4443-A0A4-A3E1AA5A3234}" type="pres">
      <dgm:prSet presAssocID="{380BA879-A641-4E81-B1BB-02A36EFCC887}" presName="sibTrans" presStyleLbl="sibTrans1D1" presStyleIdx="4" presStyleCnt="7"/>
      <dgm:spPr/>
    </dgm:pt>
    <dgm:pt modelId="{71A9AE76-D7A0-4995-9D30-D458685F7C16}" type="pres">
      <dgm:prSet presAssocID="{380BA879-A641-4E81-B1BB-02A36EFCC887}" presName="connectorText" presStyleLbl="sibTrans1D1" presStyleIdx="4" presStyleCnt="7"/>
      <dgm:spPr/>
    </dgm:pt>
    <dgm:pt modelId="{222A8A6A-84E6-4588-95D7-A8706A283A60}" type="pres">
      <dgm:prSet presAssocID="{6341BBD1-A3F1-4384-93FF-AFCE053281E4}" presName="node" presStyleLbl="node1" presStyleIdx="5" presStyleCnt="8" custScaleX="161051" custScaleY="161051">
        <dgm:presLayoutVars>
          <dgm:bulletEnabled val="1"/>
        </dgm:presLayoutVars>
      </dgm:prSet>
      <dgm:spPr/>
    </dgm:pt>
    <dgm:pt modelId="{A459B306-FEEC-421D-A808-A0D3358FDD7F}" type="pres">
      <dgm:prSet presAssocID="{CCE3DBC7-4B8A-4999-BCED-F83C98A5FD5A}" presName="sibTrans" presStyleLbl="sibTrans1D1" presStyleIdx="5" presStyleCnt="7"/>
      <dgm:spPr/>
    </dgm:pt>
    <dgm:pt modelId="{E1C6E7B1-98B8-4488-8327-FE99F46D58B6}" type="pres">
      <dgm:prSet presAssocID="{CCE3DBC7-4B8A-4999-BCED-F83C98A5FD5A}" presName="connectorText" presStyleLbl="sibTrans1D1" presStyleIdx="5" presStyleCnt="7"/>
      <dgm:spPr/>
    </dgm:pt>
    <dgm:pt modelId="{24BC98D1-DA2C-4DAD-A8A0-E3487D63FB06}" type="pres">
      <dgm:prSet presAssocID="{749E59E8-ED65-4674-A0D6-6740881CF2DF}" presName="node" presStyleLbl="node1" presStyleIdx="6" presStyleCnt="8" custScaleX="161051" custScaleY="161051">
        <dgm:presLayoutVars>
          <dgm:bulletEnabled val="1"/>
        </dgm:presLayoutVars>
      </dgm:prSet>
      <dgm:spPr/>
    </dgm:pt>
    <dgm:pt modelId="{DAE10B8D-8C8D-42BB-A60E-3DE65152C2D3}" type="pres">
      <dgm:prSet presAssocID="{17D7A87F-8D33-416E-9D12-D3EF7A64178C}" presName="sibTrans" presStyleLbl="sibTrans1D1" presStyleIdx="6" presStyleCnt="7"/>
      <dgm:spPr/>
    </dgm:pt>
    <dgm:pt modelId="{201449DC-8CD1-4D87-BF52-FC575B6C467A}" type="pres">
      <dgm:prSet presAssocID="{17D7A87F-8D33-416E-9D12-D3EF7A64178C}" presName="connectorText" presStyleLbl="sibTrans1D1" presStyleIdx="6" presStyleCnt="7"/>
      <dgm:spPr/>
    </dgm:pt>
    <dgm:pt modelId="{DCE9B1C2-278E-4795-9B63-FAEC5DF2D56D}" type="pres">
      <dgm:prSet presAssocID="{A4749309-0C3A-4B49-9CCF-EF0D12D765F8}" presName="node" presStyleLbl="node1" presStyleIdx="7" presStyleCnt="8" custScaleX="161051" custScaleY="161051">
        <dgm:presLayoutVars>
          <dgm:bulletEnabled val="1"/>
        </dgm:presLayoutVars>
      </dgm:prSet>
      <dgm:spPr/>
    </dgm:pt>
  </dgm:ptLst>
  <dgm:cxnLst>
    <dgm:cxn modelId="{43EDD30A-B762-438D-88FE-4DE2DB50213F}" srcId="{110BD5C5-55EF-4C15-AAFD-49636EF32412}" destId="{6341BBD1-A3F1-4384-93FF-AFCE053281E4}" srcOrd="5" destOrd="0" parTransId="{1DD2681E-3873-4044-9285-7C8F5EA1C334}" sibTransId="{CCE3DBC7-4B8A-4999-BCED-F83C98A5FD5A}"/>
    <dgm:cxn modelId="{0FC77812-BFDF-4F13-81C6-CF1CE232AA11}" type="presOf" srcId="{5BF3C3A9-C87B-4923-8D3D-2A0A04955D27}" destId="{19591789-F226-49B0-BFC1-A1D6B3637241}" srcOrd="0" destOrd="0" presId="urn:microsoft.com/office/officeart/2005/8/layout/bProcess3"/>
    <dgm:cxn modelId="{F21B1813-53F9-4B6B-A62D-14BFA53045F5}" type="presOf" srcId="{E3788FB8-7FB9-4DB5-9194-A1C40B4D6F01}" destId="{D2634570-CF88-493C-A1FF-F24306D36668}" srcOrd="0" destOrd="0" presId="urn:microsoft.com/office/officeart/2005/8/layout/bProcess3"/>
    <dgm:cxn modelId="{6F38CD2E-4114-4E74-B5C9-16BDFFAC5A11}" type="presOf" srcId="{749E59E8-ED65-4674-A0D6-6740881CF2DF}" destId="{24BC98D1-DA2C-4DAD-A8A0-E3487D63FB06}" srcOrd="0" destOrd="0" presId="urn:microsoft.com/office/officeart/2005/8/layout/bProcess3"/>
    <dgm:cxn modelId="{2EDCF12E-38F9-448D-ACDC-C2E3D1603DBA}" type="presOf" srcId="{19F8C79C-5968-4BA6-97B5-02D59FDEA15F}" destId="{48BFAF50-FB4B-48E6-A742-B8BC135FA0B2}" srcOrd="0" destOrd="0" presId="urn:microsoft.com/office/officeart/2005/8/layout/bProcess3"/>
    <dgm:cxn modelId="{528E9A38-41AE-4E17-A9E6-EF892A0CD832}" type="presOf" srcId="{16C8F034-55E6-41D5-994E-25D6B730E7CF}" destId="{085F179D-D560-4F58-BCF3-2D70CBAE3519}" srcOrd="0" destOrd="0" presId="urn:microsoft.com/office/officeart/2005/8/layout/bProcess3"/>
    <dgm:cxn modelId="{B3892C5B-3FB9-40F8-92D0-2E7EDDB3BBDE}" srcId="{110BD5C5-55EF-4C15-AAFD-49636EF32412}" destId="{A5167447-F6E6-48A1-8A23-4F6204D203F3}" srcOrd="0" destOrd="0" parTransId="{3B6B41F2-04F6-4E08-A5C4-778D5A40FBCC}" sibTransId="{19F8C79C-5968-4BA6-97B5-02D59FDEA15F}"/>
    <dgm:cxn modelId="{41B63864-55C8-4643-A32D-46D95196417F}" srcId="{110BD5C5-55EF-4C15-AAFD-49636EF32412}" destId="{500BFF3F-711B-44D5-93D8-A04BBB292822}" srcOrd="3" destOrd="0" parTransId="{DDF78D12-7BAE-47A5-9875-67E3892F473C}" sibTransId="{16C8F034-55E6-41D5-994E-25D6B730E7CF}"/>
    <dgm:cxn modelId="{4541E764-79B3-459F-B8C0-679CB07E8DF3}" type="presOf" srcId="{834C0328-1C17-41D9-9BC0-D62E817207CC}" destId="{350C004D-402B-45AC-90FA-ECD331DD4632}" srcOrd="0" destOrd="0" presId="urn:microsoft.com/office/officeart/2005/8/layout/bProcess3"/>
    <dgm:cxn modelId="{CD3F0646-BF5E-4E48-8843-433ECDFB1B9C}" type="presOf" srcId="{2DD2D9AE-77F9-4BAC-833A-B5A4358321D9}" destId="{E3E64C9B-313A-4D29-A6BC-70AB8BAF9053}" srcOrd="0" destOrd="0" presId="urn:microsoft.com/office/officeart/2005/8/layout/bProcess3"/>
    <dgm:cxn modelId="{8A5E9F4C-F200-49F6-881A-D896A20CF4EF}" type="presOf" srcId="{16C8F034-55E6-41D5-994E-25D6B730E7CF}" destId="{BE0A939F-0443-4337-A30E-A3846B31BC26}" srcOrd="1" destOrd="0" presId="urn:microsoft.com/office/officeart/2005/8/layout/bProcess3"/>
    <dgm:cxn modelId="{7679876D-A0E1-48FF-A37D-39353D87DD23}" type="presOf" srcId="{17D7A87F-8D33-416E-9D12-D3EF7A64178C}" destId="{201449DC-8CD1-4D87-BF52-FC575B6C467A}" srcOrd="1" destOrd="0" presId="urn:microsoft.com/office/officeart/2005/8/layout/bProcess3"/>
    <dgm:cxn modelId="{BE88366F-FAA4-43C8-A69E-DA574E1C5E40}" type="presOf" srcId="{380BA879-A641-4E81-B1BB-02A36EFCC887}" destId="{71A9AE76-D7A0-4995-9D30-D458685F7C16}" srcOrd="1" destOrd="0" presId="urn:microsoft.com/office/officeart/2005/8/layout/bProcess3"/>
    <dgm:cxn modelId="{8FF16D4F-26D3-463D-B53A-96A8BDF41406}" srcId="{110BD5C5-55EF-4C15-AAFD-49636EF32412}" destId="{5F8EB263-D5AF-44BD-8487-856A70F57CF4}" srcOrd="1" destOrd="0" parTransId="{9262A44B-280F-4BBB-A5B2-3DE45815BC41}" sibTransId="{2DD2D9AE-77F9-4BAC-833A-B5A4358321D9}"/>
    <dgm:cxn modelId="{E033FC6F-EFD1-4DB9-9E31-87CDBEF950F8}" type="presOf" srcId="{380BA879-A641-4E81-B1BB-02A36EFCC887}" destId="{C0455A36-157B-4443-A0A4-A3E1AA5A3234}" srcOrd="0" destOrd="0" presId="urn:microsoft.com/office/officeart/2005/8/layout/bProcess3"/>
    <dgm:cxn modelId="{7FD43E73-5F87-4812-B3F8-20083CD6DBD2}" type="presOf" srcId="{5F8EB263-D5AF-44BD-8487-856A70F57CF4}" destId="{C6C3D9CF-17D4-40C7-AF89-045869D5AA7C}" srcOrd="0" destOrd="0" presId="urn:microsoft.com/office/officeart/2005/8/layout/bProcess3"/>
    <dgm:cxn modelId="{FA1A7356-EBE9-44E2-B604-4A9043679350}" type="presOf" srcId="{110BD5C5-55EF-4C15-AAFD-49636EF32412}" destId="{FDD1D0DD-8044-4A5A-B870-C52E8892C75A}" srcOrd="0" destOrd="0" presId="urn:microsoft.com/office/officeart/2005/8/layout/bProcess3"/>
    <dgm:cxn modelId="{6962ED5A-664F-4963-B099-4F88AFC9A85D}" type="presOf" srcId="{CCE3DBC7-4B8A-4999-BCED-F83C98A5FD5A}" destId="{E1C6E7B1-98B8-4488-8327-FE99F46D58B6}" srcOrd="1" destOrd="0" presId="urn:microsoft.com/office/officeart/2005/8/layout/bProcess3"/>
    <dgm:cxn modelId="{4E295A9C-BCF5-44BC-89AE-AB58E8B0325E}" type="presOf" srcId="{17D7A87F-8D33-416E-9D12-D3EF7A64178C}" destId="{DAE10B8D-8C8D-42BB-A60E-3DE65152C2D3}" srcOrd="0" destOrd="0" presId="urn:microsoft.com/office/officeart/2005/8/layout/bProcess3"/>
    <dgm:cxn modelId="{82A1669F-E532-4ABA-B8BD-9DD99FA91CD6}" type="presOf" srcId="{A4749309-0C3A-4B49-9CCF-EF0D12D765F8}" destId="{DCE9B1C2-278E-4795-9B63-FAEC5DF2D56D}" srcOrd="0" destOrd="0" presId="urn:microsoft.com/office/officeart/2005/8/layout/bProcess3"/>
    <dgm:cxn modelId="{8231A0A3-906E-4218-91E2-586915F1C37E}" type="presOf" srcId="{CCE3DBC7-4B8A-4999-BCED-F83C98A5FD5A}" destId="{A459B306-FEEC-421D-A808-A0D3358FDD7F}" srcOrd="0" destOrd="0" presId="urn:microsoft.com/office/officeart/2005/8/layout/bProcess3"/>
    <dgm:cxn modelId="{E9386BB3-3EAC-40D3-9516-153289C0E428}" type="presOf" srcId="{2DD2D9AE-77F9-4BAC-833A-B5A4358321D9}" destId="{046B665E-A315-4044-82CB-F91EC8BEA9F7}" srcOrd="1" destOrd="0" presId="urn:microsoft.com/office/officeart/2005/8/layout/bProcess3"/>
    <dgm:cxn modelId="{99985DB8-AB78-4A70-9D15-4AA5235C6C56}" type="presOf" srcId="{A5167447-F6E6-48A1-8A23-4F6204D203F3}" destId="{013754B9-114C-43A0-B75A-BF2AC6E591D7}" srcOrd="0" destOrd="0" presId="urn:microsoft.com/office/officeart/2005/8/layout/bProcess3"/>
    <dgm:cxn modelId="{217FBFB8-4712-478B-B28E-AE6B76A7EAC4}" type="presOf" srcId="{6341BBD1-A3F1-4384-93FF-AFCE053281E4}" destId="{222A8A6A-84E6-4588-95D7-A8706A283A60}" srcOrd="0" destOrd="0" presId="urn:microsoft.com/office/officeart/2005/8/layout/bProcess3"/>
    <dgm:cxn modelId="{623434CC-B906-45A1-94E1-A6CF65707D23}" srcId="{110BD5C5-55EF-4C15-AAFD-49636EF32412}" destId="{E3788FB8-7FB9-4DB5-9194-A1C40B4D6F01}" srcOrd="4" destOrd="0" parTransId="{01CE32AE-D061-40A6-BCBA-5A6D604CF148}" sibTransId="{380BA879-A641-4E81-B1BB-02A36EFCC887}"/>
    <dgm:cxn modelId="{3F3689CC-6779-4752-9F91-78237532AC92}" srcId="{110BD5C5-55EF-4C15-AAFD-49636EF32412}" destId="{749E59E8-ED65-4674-A0D6-6740881CF2DF}" srcOrd="6" destOrd="0" parTransId="{CD0446A6-AEC3-4B1F-871D-6D43E32AFEF5}" sibTransId="{17D7A87F-8D33-416E-9D12-D3EF7A64178C}"/>
    <dgm:cxn modelId="{CE5E4CD3-B0EE-46E8-BBD8-F3A76D440B96}" type="presOf" srcId="{500BFF3F-711B-44D5-93D8-A04BBB292822}" destId="{8468E967-4AFF-4186-A096-2849B6A611F0}" srcOrd="0" destOrd="0" presId="urn:microsoft.com/office/officeart/2005/8/layout/bProcess3"/>
    <dgm:cxn modelId="{D9448CD3-B652-4D9B-A325-36B1F9911AF8}" type="presOf" srcId="{834C0328-1C17-41D9-9BC0-D62E817207CC}" destId="{1E5D649C-A9AA-4880-B31C-F1828060425D}" srcOrd="1" destOrd="0" presId="urn:microsoft.com/office/officeart/2005/8/layout/bProcess3"/>
    <dgm:cxn modelId="{8BB48CD8-875C-44F0-9353-DD4A0E1B80AC}" srcId="{110BD5C5-55EF-4C15-AAFD-49636EF32412}" destId="{5BF3C3A9-C87B-4923-8D3D-2A0A04955D27}" srcOrd="2" destOrd="0" parTransId="{950CBA63-91F0-4FF4-8B90-4264DF478236}" sibTransId="{834C0328-1C17-41D9-9BC0-D62E817207CC}"/>
    <dgm:cxn modelId="{798A9DD9-F52A-4AD5-9DAE-04A10E6FDBF0}" srcId="{110BD5C5-55EF-4C15-AAFD-49636EF32412}" destId="{A4749309-0C3A-4B49-9CCF-EF0D12D765F8}" srcOrd="7" destOrd="0" parTransId="{904A70DF-E0CD-4C81-B47E-FB19CFC9956E}" sibTransId="{761B4CC0-3C2A-4BB1-B55B-818DF6AAC809}"/>
    <dgm:cxn modelId="{339F7EF0-2C6E-415A-9864-0F6A119CE09D}" type="presOf" srcId="{19F8C79C-5968-4BA6-97B5-02D59FDEA15F}" destId="{EDF2F7D5-6319-42D7-965F-6A20FC7731FF}" srcOrd="1" destOrd="0" presId="urn:microsoft.com/office/officeart/2005/8/layout/bProcess3"/>
    <dgm:cxn modelId="{0191FD61-3053-4B65-AF91-68B0DE1CBBDF}" type="presParOf" srcId="{FDD1D0DD-8044-4A5A-B870-C52E8892C75A}" destId="{013754B9-114C-43A0-B75A-BF2AC6E591D7}" srcOrd="0" destOrd="0" presId="urn:microsoft.com/office/officeart/2005/8/layout/bProcess3"/>
    <dgm:cxn modelId="{4125C11C-4817-4F8C-93CA-4FD13B38BD2E}" type="presParOf" srcId="{FDD1D0DD-8044-4A5A-B870-C52E8892C75A}" destId="{48BFAF50-FB4B-48E6-A742-B8BC135FA0B2}" srcOrd="1" destOrd="0" presId="urn:microsoft.com/office/officeart/2005/8/layout/bProcess3"/>
    <dgm:cxn modelId="{8F492048-7951-4A05-B58B-7A6A6ED0849F}" type="presParOf" srcId="{48BFAF50-FB4B-48E6-A742-B8BC135FA0B2}" destId="{EDF2F7D5-6319-42D7-965F-6A20FC7731FF}" srcOrd="0" destOrd="0" presId="urn:microsoft.com/office/officeart/2005/8/layout/bProcess3"/>
    <dgm:cxn modelId="{20F2DA5D-D5D1-4AC3-B65C-5DDD12DA57EB}" type="presParOf" srcId="{FDD1D0DD-8044-4A5A-B870-C52E8892C75A}" destId="{C6C3D9CF-17D4-40C7-AF89-045869D5AA7C}" srcOrd="2" destOrd="0" presId="urn:microsoft.com/office/officeart/2005/8/layout/bProcess3"/>
    <dgm:cxn modelId="{9492D69E-8F40-4DA7-81CC-00D17B0CC735}" type="presParOf" srcId="{FDD1D0DD-8044-4A5A-B870-C52E8892C75A}" destId="{E3E64C9B-313A-4D29-A6BC-70AB8BAF9053}" srcOrd="3" destOrd="0" presId="urn:microsoft.com/office/officeart/2005/8/layout/bProcess3"/>
    <dgm:cxn modelId="{4141915C-098F-4295-B6F5-BE00FA7E88F7}" type="presParOf" srcId="{E3E64C9B-313A-4D29-A6BC-70AB8BAF9053}" destId="{046B665E-A315-4044-82CB-F91EC8BEA9F7}" srcOrd="0" destOrd="0" presId="urn:microsoft.com/office/officeart/2005/8/layout/bProcess3"/>
    <dgm:cxn modelId="{F77D524F-5C24-451F-B16C-B867CC3EB5E3}" type="presParOf" srcId="{FDD1D0DD-8044-4A5A-B870-C52E8892C75A}" destId="{19591789-F226-49B0-BFC1-A1D6B3637241}" srcOrd="4" destOrd="0" presId="urn:microsoft.com/office/officeart/2005/8/layout/bProcess3"/>
    <dgm:cxn modelId="{0B2A5758-B0F5-43EE-929B-5EFA1D6F98C9}" type="presParOf" srcId="{FDD1D0DD-8044-4A5A-B870-C52E8892C75A}" destId="{350C004D-402B-45AC-90FA-ECD331DD4632}" srcOrd="5" destOrd="0" presId="urn:microsoft.com/office/officeart/2005/8/layout/bProcess3"/>
    <dgm:cxn modelId="{6F0CDF6B-D666-4B73-9C9F-72E11107ABF7}" type="presParOf" srcId="{350C004D-402B-45AC-90FA-ECD331DD4632}" destId="{1E5D649C-A9AA-4880-B31C-F1828060425D}" srcOrd="0" destOrd="0" presId="urn:microsoft.com/office/officeart/2005/8/layout/bProcess3"/>
    <dgm:cxn modelId="{900E0A20-BB17-4362-B0F2-BC854FE6D6DA}" type="presParOf" srcId="{FDD1D0DD-8044-4A5A-B870-C52E8892C75A}" destId="{8468E967-4AFF-4186-A096-2849B6A611F0}" srcOrd="6" destOrd="0" presId="urn:microsoft.com/office/officeart/2005/8/layout/bProcess3"/>
    <dgm:cxn modelId="{0E3D0CB6-96D5-4083-A2DE-0677F71F7D90}" type="presParOf" srcId="{FDD1D0DD-8044-4A5A-B870-C52E8892C75A}" destId="{085F179D-D560-4F58-BCF3-2D70CBAE3519}" srcOrd="7" destOrd="0" presId="urn:microsoft.com/office/officeart/2005/8/layout/bProcess3"/>
    <dgm:cxn modelId="{6DC2259B-172B-4675-B321-7570B2166EE4}" type="presParOf" srcId="{085F179D-D560-4F58-BCF3-2D70CBAE3519}" destId="{BE0A939F-0443-4337-A30E-A3846B31BC26}" srcOrd="0" destOrd="0" presId="urn:microsoft.com/office/officeart/2005/8/layout/bProcess3"/>
    <dgm:cxn modelId="{257D2284-0E02-4E34-981A-DD2EE923884B}" type="presParOf" srcId="{FDD1D0DD-8044-4A5A-B870-C52E8892C75A}" destId="{D2634570-CF88-493C-A1FF-F24306D36668}" srcOrd="8" destOrd="0" presId="urn:microsoft.com/office/officeart/2005/8/layout/bProcess3"/>
    <dgm:cxn modelId="{F70D6342-52BE-4871-A913-D7C404F958ED}" type="presParOf" srcId="{FDD1D0DD-8044-4A5A-B870-C52E8892C75A}" destId="{C0455A36-157B-4443-A0A4-A3E1AA5A3234}" srcOrd="9" destOrd="0" presId="urn:microsoft.com/office/officeart/2005/8/layout/bProcess3"/>
    <dgm:cxn modelId="{5CDB5B82-C4EF-4F60-A05B-289A564DF192}" type="presParOf" srcId="{C0455A36-157B-4443-A0A4-A3E1AA5A3234}" destId="{71A9AE76-D7A0-4995-9D30-D458685F7C16}" srcOrd="0" destOrd="0" presId="urn:microsoft.com/office/officeart/2005/8/layout/bProcess3"/>
    <dgm:cxn modelId="{FE00B934-B5DD-48B2-9706-18097BD6A4F7}" type="presParOf" srcId="{FDD1D0DD-8044-4A5A-B870-C52E8892C75A}" destId="{222A8A6A-84E6-4588-95D7-A8706A283A60}" srcOrd="10" destOrd="0" presId="urn:microsoft.com/office/officeart/2005/8/layout/bProcess3"/>
    <dgm:cxn modelId="{C2A92408-331D-4A81-B1AE-4CC4D3BBD5AB}" type="presParOf" srcId="{FDD1D0DD-8044-4A5A-B870-C52E8892C75A}" destId="{A459B306-FEEC-421D-A808-A0D3358FDD7F}" srcOrd="11" destOrd="0" presId="urn:microsoft.com/office/officeart/2005/8/layout/bProcess3"/>
    <dgm:cxn modelId="{E83ED4FA-502F-4735-8009-918E863D3CA2}" type="presParOf" srcId="{A459B306-FEEC-421D-A808-A0D3358FDD7F}" destId="{E1C6E7B1-98B8-4488-8327-FE99F46D58B6}" srcOrd="0" destOrd="0" presId="urn:microsoft.com/office/officeart/2005/8/layout/bProcess3"/>
    <dgm:cxn modelId="{572EB9EE-36DA-4C39-8129-255C396AFE27}" type="presParOf" srcId="{FDD1D0DD-8044-4A5A-B870-C52E8892C75A}" destId="{24BC98D1-DA2C-4DAD-A8A0-E3487D63FB06}" srcOrd="12" destOrd="0" presId="urn:microsoft.com/office/officeart/2005/8/layout/bProcess3"/>
    <dgm:cxn modelId="{339492D9-9E9B-4FBA-AE09-45A4E4994CC7}" type="presParOf" srcId="{FDD1D0DD-8044-4A5A-B870-C52E8892C75A}" destId="{DAE10B8D-8C8D-42BB-A60E-3DE65152C2D3}" srcOrd="13" destOrd="0" presId="urn:microsoft.com/office/officeart/2005/8/layout/bProcess3"/>
    <dgm:cxn modelId="{9E018AD4-3448-4BB8-85C3-E1A9C8535244}" type="presParOf" srcId="{DAE10B8D-8C8D-42BB-A60E-3DE65152C2D3}" destId="{201449DC-8CD1-4D87-BF52-FC575B6C467A}" srcOrd="0" destOrd="0" presId="urn:microsoft.com/office/officeart/2005/8/layout/bProcess3"/>
    <dgm:cxn modelId="{A48679B2-7FAC-4C0F-9909-C5B53AA4CFAA}" type="presParOf" srcId="{FDD1D0DD-8044-4A5A-B870-C52E8892C75A}" destId="{DCE9B1C2-278E-4795-9B63-FAEC5DF2D56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0BD5C5-55EF-4C15-AAFD-49636EF32412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67447-F6E6-48A1-8A23-4F6204D203F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/>
            <a:t>User-Based</a:t>
          </a:r>
          <a:endParaRPr lang="en-US" sz="1500" dirty="0"/>
        </a:p>
      </dgm:t>
    </dgm:pt>
    <dgm:pt modelId="{3B6B41F2-04F6-4E08-A5C4-778D5A40FBCC}" type="parTrans" cxnId="{B3892C5B-3FB9-40F8-92D0-2E7EDDB3BBDE}">
      <dgm:prSet/>
      <dgm:spPr/>
      <dgm:t>
        <a:bodyPr/>
        <a:lstStyle/>
        <a:p>
          <a:endParaRPr lang="en-US"/>
        </a:p>
      </dgm:t>
    </dgm:pt>
    <dgm:pt modelId="{19F8C79C-5968-4BA6-97B5-02D59FDEA15F}" type="sibTrans" cxnId="{B3892C5B-3FB9-40F8-92D0-2E7EDDB3BBDE}">
      <dgm:prSet/>
      <dgm:spPr/>
      <dgm:t>
        <a:bodyPr/>
        <a:lstStyle/>
        <a:p>
          <a:endParaRPr lang="en-US"/>
        </a:p>
      </dgm:t>
    </dgm:pt>
    <dgm:pt modelId="{5F8EB263-D5AF-44BD-8487-856A70F57CF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User-based Rating Matrix using </a:t>
          </a:r>
          <a:r>
            <a:rPr lang="en-US" sz="1500" dirty="0" err="1"/>
            <a:t>pivot_table</a:t>
          </a:r>
          <a:r>
            <a:rPr lang="en-US" sz="1500" dirty="0"/>
            <a:t>()</a:t>
          </a:r>
        </a:p>
      </dgm:t>
    </dgm:pt>
    <dgm:pt modelId="{9262A44B-280F-4BBB-A5B2-3DE45815BC41}" type="parTrans" cxnId="{8FF16D4F-26D3-463D-B53A-96A8BDF41406}">
      <dgm:prSet/>
      <dgm:spPr/>
      <dgm:t>
        <a:bodyPr/>
        <a:lstStyle/>
        <a:p>
          <a:endParaRPr lang="en-US"/>
        </a:p>
      </dgm:t>
    </dgm:pt>
    <dgm:pt modelId="{2DD2D9AE-77F9-4BAC-833A-B5A4358321D9}" type="sibTrans" cxnId="{8FF16D4F-26D3-463D-B53A-96A8BDF41406}">
      <dgm:prSet/>
      <dgm:spPr/>
      <dgm:t>
        <a:bodyPr/>
        <a:lstStyle/>
        <a:p>
          <a:endParaRPr lang="en-US"/>
        </a:p>
      </dgm:t>
    </dgm:pt>
    <dgm:pt modelId="{5BF3C3A9-C87B-4923-8D3D-2A0A04955D2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User Similarity Matrix using Cosine Similarity</a:t>
          </a:r>
        </a:p>
      </dgm:t>
    </dgm:pt>
    <dgm:pt modelId="{950CBA63-91F0-4FF4-8B90-4264DF478236}" type="parTrans" cxnId="{8BB48CD8-875C-44F0-9353-DD4A0E1B80AC}">
      <dgm:prSet/>
      <dgm:spPr/>
      <dgm:t>
        <a:bodyPr/>
        <a:lstStyle/>
        <a:p>
          <a:endParaRPr lang="en-US"/>
        </a:p>
      </dgm:t>
    </dgm:pt>
    <dgm:pt modelId="{834C0328-1C17-41D9-9BC0-D62E817207CC}" type="sibTrans" cxnId="{8BB48CD8-875C-44F0-9353-DD4A0E1B80AC}">
      <dgm:prSet/>
      <dgm:spPr/>
      <dgm:t>
        <a:bodyPr/>
        <a:lstStyle/>
        <a:p>
          <a:endParaRPr lang="en-US"/>
        </a:p>
      </dgm:t>
    </dgm:pt>
    <dgm:pt modelId="{500BFF3F-711B-44D5-93D8-A04BBB29282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Input: User ID</a:t>
          </a:r>
        </a:p>
      </dgm:t>
    </dgm:pt>
    <dgm:pt modelId="{DDF78D12-7BAE-47A5-9875-67E3892F473C}" type="parTrans" cxnId="{41B63864-55C8-4643-A32D-46D95196417F}">
      <dgm:prSet/>
      <dgm:spPr/>
      <dgm:t>
        <a:bodyPr/>
        <a:lstStyle/>
        <a:p>
          <a:endParaRPr lang="en-US"/>
        </a:p>
      </dgm:t>
    </dgm:pt>
    <dgm:pt modelId="{16C8F034-55E6-41D5-994E-25D6B730E7CF}" type="sibTrans" cxnId="{41B63864-55C8-4643-A32D-46D95196417F}">
      <dgm:prSet/>
      <dgm:spPr/>
      <dgm:t>
        <a:bodyPr/>
        <a:lstStyle/>
        <a:p>
          <a:endParaRPr lang="en-US"/>
        </a:p>
      </dgm:t>
    </dgm:pt>
    <dgm:pt modelId="{E3788FB8-7FB9-4DB5-9194-A1C40B4D6F0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Use Similarity Matrix to find Similar users and Similarity Scores</a:t>
          </a:r>
        </a:p>
      </dgm:t>
    </dgm:pt>
    <dgm:pt modelId="{01CE32AE-D061-40A6-BCBA-5A6D604CF148}" type="parTrans" cxnId="{623434CC-B906-45A1-94E1-A6CF65707D23}">
      <dgm:prSet/>
      <dgm:spPr/>
      <dgm:t>
        <a:bodyPr/>
        <a:lstStyle/>
        <a:p>
          <a:endParaRPr lang="en-US"/>
        </a:p>
      </dgm:t>
    </dgm:pt>
    <dgm:pt modelId="{380BA879-A641-4E81-B1BB-02A36EFCC887}" type="sibTrans" cxnId="{623434CC-B906-45A1-94E1-A6CF65707D23}">
      <dgm:prSet/>
      <dgm:spPr/>
      <dgm:t>
        <a:bodyPr/>
        <a:lstStyle/>
        <a:p>
          <a:endParaRPr lang="en-US"/>
        </a:p>
      </dgm:t>
    </dgm:pt>
    <dgm:pt modelId="{6341BBD1-A3F1-4384-93FF-AFCE053281E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Sort by Highest Similarity Score &amp; Manipulate required Dataframes</a:t>
          </a:r>
        </a:p>
      </dgm:t>
    </dgm:pt>
    <dgm:pt modelId="{1DD2681E-3873-4044-9285-7C8F5EA1C334}" type="parTrans" cxnId="{43EDD30A-B762-438D-88FE-4DE2DB50213F}">
      <dgm:prSet/>
      <dgm:spPr/>
      <dgm:t>
        <a:bodyPr/>
        <a:lstStyle/>
        <a:p>
          <a:endParaRPr lang="en-US"/>
        </a:p>
      </dgm:t>
    </dgm:pt>
    <dgm:pt modelId="{CCE3DBC7-4B8A-4999-BCED-F83C98A5FD5A}" type="sibTrans" cxnId="{43EDD30A-B762-438D-88FE-4DE2DB50213F}">
      <dgm:prSet/>
      <dgm:spPr/>
      <dgm:t>
        <a:bodyPr/>
        <a:lstStyle/>
        <a:p>
          <a:endParaRPr lang="en-US"/>
        </a:p>
      </dgm:t>
    </dgm:pt>
    <dgm:pt modelId="{749E59E8-ED65-4674-A0D6-6740881CF2D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Find highest rated movies by Top Similar User</a:t>
          </a:r>
        </a:p>
      </dgm:t>
    </dgm:pt>
    <dgm:pt modelId="{CD0446A6-AEC3-4B1F-871D-6D43E32AFEF5}" type="parTrans" cxnId="{3F3689CC-6779-4752-9F91-78237532AC92}">
      <dgm:prSet/>
      <dgm:spPr/>
      <dgm:t>
        <a:bodyPr/>
        <a:lstStyle/>
        <a:p>
          <a:endParaRPr lang="en-US"/>
        </a:p>
      </dgm:t>
    </dgm:pt>
    <dgm:pt modelId="{17D7A87F-8D33-416E-9D12-D3EF7A64178C}" type="sibTrans" cxnId="{3F3689CC-6779-4752-9F91-78237532AC92}">
      <dgm:prSet/>
      <dgm:spPr/>
      <dgm:t>
        <a:bodyPr/>
        <a:lstStyle/>
        <a:p>
          <a:endParaRPr lang="en-US"/>
        </a:p>
      </dgm:t>
    </dgm:pt>
    <dgm:pt modelId="{A4749309-0C3A-4B49-9CCF-EF0D12D765F8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Recommend Top 20 movies similar to target user</a:t>
          </a:r>
        </a:p>
      </dgm:t>
    </dgm:pt>
    <dgm:pt modelId="{904A70DF-E0CD-4C81-B47E-FB19CFC9956E}" type="parTrans" cxnId="{798A9DD9-F52A-4AD5-9DAE-04A10E6FDBF0}">
      <dgm:prSet/>
      <dgm:spPr/>
      <dgm:t>
        <a:bodyPr/>
        <a:lstStyle/>
        <a:p>
          <a:endParaRPr lang="en-US"/>
        </a:p>
      </dgm:t>
    </dgm:pt>
    <dgm:pt modelId="{761B4CC0-3C2A-4BB1-B55B-818DF6AAC809}" type="sibTrans" cxnId="{798A9DD9-F52A-4AD5-9DAE-04A10E6FDBF0}">
      <dgm:prSet/>
      <dgm:spPr/>
      <dgm:t>
        <a:bodyPr/>
        <a:lstStyle/>
        <a:p>
          <a:endParaRPr lang="en-US"/>
        </a:p>
      </dgm:t>
    </dgm:pt>
    <dgm:pt modelId="{FDD1D0DD-8044-4A5A-B870-C52E8892C75A}" type="pres">
      <dgm:prSet presAssocID="{110BD5C5-55EF-4C15-AAFD-49636EF32412}" presName="Name0" presStyleCnt="0">
        <dgm:presLayoutVars>
          <dgm:dir/>
          <dgm:resizeHandles val="exact"/>
        </dgm:presLayoutVars>
      </dgm:prSet>
      <dgm:spPr/>
    </dgm:pt>
    <dgm:pt modelId="{013754B9-114C-43A0-B75A-BF2AC6E591D7}" type="pres">
      <dgm:prSet presAssocID="{A5167447-F6E6-48A1-8A23-4F6204D203F3}" presName="node" presStyleLbl="node1" presStyleIdx="0" presStyleCnt="8" custScaleX="161051" custScaleY="161051">
        <dgm:presLayoutVars>
          <dgm:bulletEnabled val="1"/>
        </dgm:presLayoutVars>
      </dgm:prSet>
      <dgm:spPr/>
    </dgm:pt>
    <dgm:pt modelId="{48BFAF50-FB4B-48E6-A742-B8BC135FA0B2}" type="pres">
      <dgm:prSet presAssocID="{19F8C79C-5968-4BA6-97B5-02D59FDEA15F}" presName="sibTrans" presStyleLbl="sibTrans1D1" presStyleIdx="0" presStyleCnt="7"/>
      <dgm:spPr/>
    </dgm:pt>
    <dgm:pt modelId="{EDF2F7D5-6319-42D7-965F-6A20FC7731FF}" type="pres">
      <dgm:prSet presAssocID="{19F8C79C-5968-4BA6-97B5-02D59FDEA15F}" presName="connectorText" presStyleLbl="sibTrans1D1" presStyleIdx="0" presStyleCnt="7"/>
      <dgm:spPr/>
    </dgm:pt>
    <dgm:pt modelId="{C6C3D9CF-17D4-40C7-AF89-045869D5AA7C}" type="pres">
      <dgm:prSet presAssocID="{5F8EB263-D5AF-44BD-8487-856A70F57CF4}" presName="node" presStyleLbl="node1" presStyleIdx="1" presStyleCnt="8" custScaleX="161051" custScaleY="161051">
        <dgm:presLayoutVars>
          <dgm:bulletEnabled val="1"/>
        </dgm:presLayoutVars>
      </dgm:prSet>
      <dgm:spPr/>
    </dgm:pt>
    <dgm:pt modelId="{E3E64C9B-313A-4D29-A6BC-70AB8BAF9053}" type="pres">
      <dgm:prSet presAssocID="{2DD2D9AE-77F9-4BAC-833A-B5A4358321D9}" presName="sibTrans" presStyleLbl="sibTrans1D1" presStyleIdx="1" presStyleCnt="7"/>
      <dgm:spPr/>
    </dgm:pt>
    <dgm:pt modelId="{046B665E-A315-4044-82CB-F91EC8BEA9F7}" type="pres">
      <dgm:prSet presAssocID="{2DD2D9AE-77F9-4BAC-833A-B5A4358321D9}" presName="connectorText" presStyleLbl="sibTrans1D1" presStyleIdx="1" presStyleCnt="7"/>
      <dgm:spPr/>
    </dgm:pt>
    <dgm:pt modelId="{19591789-F226-49B0-BFC1-A1D6B3637241}" type="pres">
      <dgm:prSet presAssocID="{5BF3C3A9-C87B-4923-8D3D-2A0A04955D27}" presName="node" presStyleLbl="node1" presStyleIdx="2" presStyleCnt="8" custScaleX="161051" custScaleY="161051">
        <dgm:presLayoutVars>
          <dgm:bulletEnabled val="1"/>
        </dgm:presLayoutVars>
      </dgm:prSet>
      <dgm:spPr/>
    </dgm:pt>
    <dgm:pt modelId="{350C004D-402B-45AC-90FA-ECD331DD4632}" type="pres">
      <dgm:prSet presAssocID="{834C0328-1C17-41D9-9BC0-D62E817207CC}" presName="sibTrans" presStyleLbl="sibTrans1D1" presStyleIdx="2" presStyleCnt="7"/>
      <dgm:spPr/>
    </dgm:pt>
    <dgm:pt modelId="{1E5D649C-A9AA-4880-B31C-F1828060425D}" type="pres">
      <dgm:prSet presAssocID="{834C0328-1C17-41D9-9BC0-D62E817207CC}" presName="connectorText" presStyleLbl="sibTrans1D1" presStyleIdx="2" presStyleCnt="7"/>
      <dgm:spPr/>
    </dgm:pt>
    <dgm:pt modelId="{8468E967-4AFF-4186-A096-2849B6A611F0}" type="pres">
      <dgm:prSet presAssocID="{500BFF3F-711B-44D5-93D8-A04BBB292822}" presName="node" presStyleLbl="node1" presStyleIdx="3" presStyleCnt="8" custScaleX="161051" custScaleY="161051">
        <dgm:presLayoutVars>
          <dgm:bulletEnabled val="1"/>
        </dgm:presLayoutVars>
      </dgm:prSet>
      <dgm:spPr/>
    </dgm:pt>
    <dgm:pt modelId="{085F179D-D560-4F58-BCF3-2D70CBAE3519}" type="pres">
      <dgm:prSet presAssocID="{16C8F034-55E6-41D5-994E-25D6B730E7CF}" presName="sibTrans" presStyleLbl="sibTrans1D1" presStyleIdx="3" presStyleCnt="7"/>
      <dgm:spPr/>
    </dgm:pt>
    <dgm:pt modelId="{BE0A939F-0443-4337-A30E-A3846B31BC26}" type="pres">
      <dgm:prSet presAssocID="{16C8F034-55E6-41D5-994E-25D6B730E7CF}" presName="connectorText" presStyleLbl="sibTrans1D1" presStyleIdx="3" presStyleCnt="7"/>
      <dgm:spPr/>
    </dgm:pt>
    <dgm:pt modelId="{D2634570-CF88-493C-A1FF-F24306D36668}" type="pres">
      <dgm:prSet presAssocID="{E3788FB8-7FB9-4DB5-9194-A1C40B4D6F01}" presName="node" presStyleLbl="node1" presStyleIdx="4" presStyleCnt="8" custScaleX="161051" custScaleY="161051">
        <dgm:presLayoutVars>
          <dgm:bulletEnabled val="1"/>
        </dgm:presLayoutVars>
      </dgm:prSet>
      <dgm:spPr/>
    </dgm:pt>
    <dgm:pt modelId="{C0455A36-157B-4443-A0A4-A3E1AA5A3234}" type="pres">
      <dgm:prSet presAssocID="{380BA879-A641-4E81-B1BB-02A36EFCC887}" presName="sibTrans" presStyleLbl="sibTrans1D1" presStyleIdx="4" presStyleCnt="7"/>
      <dgm:spPr/>
    </dgm:pt>
    <dgm:pt modelId="{71A9AE76-D7A0-4995-9D30-D458685F7C16}" type="pres">
      <dgm:prSet presAssocID="{380BA879-A641-4E81-B1BB-02A36EFCC887}" presName="connectorText" presStyleLbl="sibTrans1D1" presStyleIdx="4" presStyleCnt="7"/>
      <dgm:spPr/>
    </dgm:pt>
    <dgm:pt modelId="{222A8A6A-84E6-4588-95D7-A8706A283A60}" type="pres">
      <dgm:prSet presAssocID="{6341BBD1-A3F1-4384-93FF-AFCE053281E4}" presName="node" presStyleLbl="node1" presStyleIdx="5" presStyleCnt="8" custScaleX="161051" custScaleY="161051">
        <dgm:presLayoutVars>
          <dgm:bulletEnabled val="1"/>
        </dgm:presLayoutVars>
      </dgm:prSet>
      <dgm:spPr/>
    </dgm:pt>
    <dgm:pt modelId="{A459B306-FEEC-421D-A808-A0D3358FDD7F}" type="pres">
      <dgm:prSet presAssocID="{CCE3DBC7-4B8A-4999-BCED-F83C98A5FD5A}" presName="sibTrans" presStyleLbl="sibTrans1D1" presStyleIdx="5" presStyleCnt="7"/>
      <dgm:spPr/>
    </dgm:pt>
    <dgm:pt modelId="{E1C6E7B1-98B8-4488-8327-FE99F46D58B6}" type="pres">
      <dgm:prSet presAssocID="{CCE3DBC7-4B8A-4999-BCED-F83C98A5FD5A}" presName="connectorText" presStyleLbl="sibTrans1D1" presStyleIdx="5" presStyleCnt="7"/>
      <dgm:spPr/>
    </dgm:pt>
    <dgm:pt modelId="{24BC98D1-DA2C-4DAD-A8A0-E3487D63FB06}" type="pres">
      <dgm:prSet presAssocID="{749E59E8-ED65-4674-A0D6-6740881CF2DF}" presName="node" presStyleLbl="node1" presStyleIdx="6" presStyleCnt="8" custScaleX="161051" custScaleY="161051">
        <dgm:presLayoutVars>
          <dgm:bulletEnabled val="1"/>
        </dgm:presLayoutVars>
      </dgm:prSet>
      <dgm:spPr/>
    </dgm:pt>
    <dgm:pt modelId="{DAE10B8D-8C8D-42BB-A60E-3DE65152C2D3}" type="pres">
      <dgm:prSet presAssocID="{17D7A87F-8D33-416E-9D12-D3EF7A64178C}" presName="sibTrans" presStyleLbl="sibTrans1D1" presStyleIdx="6" presStyleCnt="7"/>
      <dgm:spPr/>
    </dgm:pt>
    <dgm:pt modelId="{201449DC-8CD1-4D87-BF52-FC575B6C467A}" type="pres">
      <dgm:prSet presAssocID="{17D7A87F-8D33-416E-9D12-D3EF7A64178C}" presName="connectorText" presStyleLbl="sibTrans1D1" presStyleIdx="6" presStyleCnt="7"/>
      <dgm:spPr/>
    </dgm:pt>
    <dgm:pt modelId="{DCE9B1C2-278E-4795-9B63-FAEC5DF2D56D}" type="pres">
      <dgm:prSet presAssocID="{A4749309-0C3A-4B49-9CCF-EF0D12D765F8}" presName="node" presStyleLbl="node1" presStyleIdx="7" presStyleCnt="8" custScaleX="161051" custScaleY="161051">
        <dgm:presLayoutVars>
          <dgm:bulletEnabled val="1"/>
        </dgm:presLayoutVars>
      </dgm:prSet>
      <dgm:spPr/>
    </dgm:pt>
  </dgm:ptLst>
  <dgm:cxnLst>
    <dgm:cxn modelId="{43EDD30A-B762-438D-88FE-4DE2DB50213F}" srcId="{110BD5C5-55EF-4C15-AAFD-49636EF32412}" destId="{6341BBD1-A3F1-4384-93FF-AFCE053281E4}" srcOrd="5" destOrd="0" parTransId="{1DD2681E-3873-4044-9285-7C8F5EA1C334}" sibTransId="{CCE3DBC7-4B8A-4999-BCED-F83C98A5FD5A}"/>
    <dgm:cxn modelId="{0FC77812-BFDF-4F13-81C6-CF1CE232AA11}" type="presOf" srcId="{5BF3C3A9-C87B-4923-8D3D-2A0A04955D27}" destId="{19591789-F226-49B0-BFC1-A1D6B3637241}" srcOrd="0" destOrd="0" presId="urn:microsoft.com/office/officeart/2005/8/layout/bProcess3"/>
    <dgm:cxn modelId="{F21B1813-53F9-4B6B-A62D-14BFA53045F5}" type="presOf" srcId="{E3788FB8-7FB9-4DB5-9194-A1C40B4D6F01}" destId="{D2634570-CF88-493C-A1FF-F24306D36668}" srcOrd="0" destOrd="0" presId="urn:microsoft.com/office/officeart/2005/8/layout/bProcess3"/>
    <dgm:cxn modelId="{6F38CD2E-4114-4E74-B5C9-16BDFFAC5A11}" type="presOf" srcId="{749E59E8-ED65-4674-A0D6-6740881CF2DF}" destId="{24BC98D1-DA2C-4DAD-A8A0-E3487D63FB06}" srcOrd="0" destOrd="0" presId="urn:microsoft.com/office/officeart/2005/8/layout/bProcess3"/>
    <dgm:cxn modelId="{2EDCF12E-38F9-448D-ACDC-C2E3D1603DBA}" type="presOf" srcId="{19F8C79C-5968-4BA6-97B5-02D59FDEA15F}" destId="{48BFAF50-FB4B-48E6-A742-B8BC135FA0B2}" srcOrd="0" destOrd="0" presId="urn:microsoft.com/office/officeart/2005/8/layout/bProcess3"/>
    <dgm:cxn modelId="{528E9A38-41AE-4E17-A9E6-EF892A0CD832}" type="presOf" srcId="{16C8F034-55E6-41D5-994E-25D6B730E7CF}" destId="{085F179D-D560-4F58-BCF3-2D70CBAE3519}" srcOrd="0" destOrd="0" presId="urn:microsoft.com/office/officeart/2005/8/layout/bProcess3"/>
    <dgm:cxn modelId="{B3892C5B-3FB9-40F8-92D0-2E7EDDB3BBDE}" srcId="{110BD5C5-55EF-4C15-AAFD-49636EF32412}" destId="{A5167447-F6E6-48A1-8A23-4F6204D203F3}" srcOrd="0" destOrd="0" parTransId="{3B6B41F2-04F6-4E08-A5C4-778D5A40FBCC}" sibTransId="{19F8C79C-5968-4BA6-97B5-02D59FDEA15F}"/>
    <dgm:cxn modelId="{41B63864-55C8-4643-A32D-46D95196417F}" srcId="{110BD5C5-55EF-4C15-AAFD-49636EF32412}" destId="{500BFF3F-711B-44D5-93D8-A04BBB292822}" srcOrd="3" destOrd="0" parTransId="{DDF78D12-7BAE-47A5-9875-67E3892F473C}" sibTransId="{16C8F034-55E6-41D5-994E-25D6B730E7CF}"/>
    <dgm:cxn modelId="{4541E764-79B3-459F-B8C0-679CB07E8DF3}" type="presOf" srcId="{834C0328-1C17-41D9-9BC0-D62E817207CC}" destId="{350C004D-402B-45AC-90FA-ECD331DD4632}" srcOrd="0" destOrd="0" presId="urn:microsoft.com/office/officeart/2005/8/layout/bProcess3"/>
    <dgm:cxn modelId="{CD3F0646-BF5E-4E48-8843-433ECDFB1B9C}" type="presOf" srcId="{2DD2D9AE-77F9-4BAC-833A-B5A4358321D9}" destId="{E3E64C9B-313A-4D29-A6BC-70AB8BAF9053}" srcOrd="0" destOrd="0" presId="urn:microsoft.com/office/officeart/2005/8/layout/bProcess3"/>
    <dgm:cxn modelId="{8A5E9F4C-F200-49F6-881A-D896A20CF4EF}" type="presOf" srcId="{16C8F034-55E6-41D5-994E-25D6B730E7CF}" destId="{BE0A939F-0443-4337-A30E-A3846B31BC26}" srcOrd="1" destOrd="0" presId="urn:microsoft.com/office/officeart/2005/8/layout/bProcess3"/>
    <dgm:cxn modelId="{7679876D-A0E1-48FF-A37D-39353D87DD23}" type="presOf" srcId="{17D7A87F-8D33-416E-9D12-D3EF7A64178C}" destId="{201449DC-8CD1-4D87-BF52-FC575B6C467A}" srcOrd="1" destOrd="0" presId="urn:microsoft.com/office/officeart/2005/8/layout/bProcess3"/>
    <dgm:cxn modelId="{BE88366F-FAA4-43C8-A69E-DA574E1C5E40}" type="presOf" srcId="{380BA879-A641-4E81-B1BB-02A36EFCC887}" destId="{71A9AE76-D7A0-4995-9D30-D458685F7C16}" srcOrd="1" destOrd="0" presId="urn:microsoft.com/office/officeart/2005/8/layout/bProcess3"/>
    <dgm:cxn modelId="{8FF16D4F-26D3-463D-B53A-96A8BDF41406}" srcId="{110BD5C5-55EF-4C15-AAFD-49636EF32412}" destId="{5F8EB263-D5AF-44BD-8487-856A70F57CF4}" srcOrd="1" destOrd="0" parTransId="{9262A44B-280F-4BBB-A5B2-3DE45815BC41}" sibTransId="{2DD2D9AE-77F9-4BAC-833A-B5A4358321D9}"/>
    <dgm:cxn modelId="{E033FC6F-EFD1-4DB9-9E31-87CDBEF950F8}" type="presOf" srcId="{380BA879-A641-4E81-B1BB-02A36EFCC887}" destId="{C0455A36-157B-4443-A0A4-A3E1AA5A3234}" srcOrd="0" destOrd="0" presId="urn:microsoft.com/office/officeart/2005/8/layout/bProcess3"/>
    <dgm:cxn modelId="{7FD43E73-5F87-4812-B3F8-20083CD6DBD2}" type="presOf" srcId="{5F8EB263-D5AF-44BD-8487-856A70F57CF4}" destId="{C6C3D9CF-17D4-40C7-AF89-045869D5AA7C}" srcOrd="0" destOrd="0" presId="urn:microsoft.com/office/officeart/2005/8/layout/bProcess3"/>
    <dgm:cxn modelId="{FA1A7356-EBE9-44E2-B604-4A9043679350}" type="presOf" srcId="{110BD5C5-55EF-4C15-AAFD-49636EF32412}" destId="{FDD1D0DD-8044-4A5A-B870-C52E8892C75A}" srcOrd="0" destOrd="0" presId="urn:microsoft.com/office/officeart/2005/8/layout/bProcess3"/>
    <dgm:cxn modelId="{6962ED5A-664F-4963-B099-4F88AFC9A85D}" type="presOf" srcId="{CCE3DBC7-4B8A-4999-BCED-F83C98A5FD5A}" destId="{E1C6E7B1-98B8-4488-8327-FE99F46D58B6}" srcOrd="1" destOrd="0" presId="urn:microsoft.com/office/officeart/2005/8/layout/bProcess3"/>
    <dgm:cxn modelId="{4E295A9C-BCF5-44BC-89AE-AB58E8B0325E}" type="presOf" srcId="{17D7A87F-8D33-416E-9D12-D3EF7A64178C}" destId="{DAE10B8D-8C8D-42BB-A60E-3DE65152C2D3}" srcOrd="0" destOrd="0" presId="urn:microsoft.com/office/officeart/2005/8/layout/bProcess3"/>
    <dgm:cxn modelId="{82A1669F-E532-4ABA-B8BD-9DD99FA91CD6}" type="presOf" srcId="{A4749309-0C3A-4B49-9CCF-EF0D12D765F8}" destId="{DCE9B1C2-278E-4795-9B63-FAEC5DF2D56D}" srcOrd="0" destOrd="0" presId="urn:microsoft.com/office/officeart/2005/8/layout/bProcess3"/>
    <dgm:cxn modelId="{8231A0A3-906E-4218-91E2-586915F1C37E}" type="presOf" srcId="{CCE3DBC7-4B8A-4999-BCED-F83C98A5FD5A}" destId="{A459B306-FEEC-421D-A808-A0D3358FDD7F}" srcOrd="0" destOrd="0" presId="urn:microsoft.com/office/officeart/2005/8/layout/bProcess3"/>
    <dgm:cxn modelId="{E9386BB3-3EAC-40D3-9516-153289C0E428}" type="presOf" srcId="{2DD2D9AE-77F9-4BAC-833A-B5A4358321D9}" destId="{046B665E-A315-4044-82CB-F91EC8BEA9F7}" srcOrd="1" destOrd="0" presId="urn:microsoft.com/office/officeart/2005/8/layout/bProcess3"/>
    <dgm:cxn modelId="{99985DB8-AB78-4A70-9D15-4AA5235C6C56}" type="presOf" srcId="{A5167447-F6E6-48A1-8A23-4F6204D203F3}" destId="{013754B9-114C-43A0-B75A-BF2AC6E591D7}" srcOrd="0" destOrd="0" presId="urn:microsoft.com/office/officeart/2005/8/layout/bProcess3"/>
    <dgm:cxn modelId="{217FBFB8-4712-478B-B28E-AE6B76A7EAC4}" type="presOf" srcId="{6341BBD1-A3F1-4384-93FF-AFCE053281E4}" destId="{222A8A6A-84E6-4588-95D7-A8706A283A60}" srcOrd="0" destOrd="0" presId="urn:microsoft.com/office/officeart/2005/8/layout/bProcess3"/>
    <dgm:cxn modelId="{623434CC-B906-45A1-94E1-A6CF65707D23}" srcId="{110BD5C5-55EF-4C15-AAFD-49636EF32412}" destId="{E3788FB8-7FB9-4DB5-9194-A1C40B4D6F01}" srcOrd="4" destOrd="0" parTransId="{01CE32AE-D061-40A6-BCBA-5A6D604CF148}" sibTransId="{380BA879-A641-4E81-B1BB-02A36EFCC887}"/>
    <dgm:cxn modelId="{3F3689CC-6779-4752-9F91-78237532AC92}" srcId="{110BD5C5-55EF-4C15-AAFD-49636EF32412}" destId="{749E59E8-ED65-4674-A0D6-6740881CF2DF}" srcOrd="6" destOrd="0" parTransId="{CD0446A6-AEC3-4B1F-871D-6D43E32AFEF5}" sibTransId="{17D7A87F-8D33-416E-9D12-D3EF7A64178C}"/>
    <dgm:cxn modelId="{CE5E4CD3-B0EE-46E8-BBD8-F3A76D440B96}" type="presOf" srcId="{500BFF3F-711B-44D5-93D8-A04BBB292822}" destId="{8468E967-4AFF-4186-A096-2849B6A611F0}" srcOrd="0" destOrd="0" presId="urn:microsoft.com/office/officeart/2005/8/layout/bProcess3"/>
    <dgm:cxn modelId="{D9448CD3-B652-4D9B-A325-36B1F9911AF8}" type="presOf" srcId="{834C0328-1C17-41D9-9BC0-D62E817207CC}" destId="{1E5D649C-A9AA-4880-B31C-F1828060425D}" srcOrd="1" destOrd="0" presId="urn:microsoft.com/office/officeart/2005/8/layout/bProcess3"/>
    <dgm:cxn modelId="{8BB48CD8-875C-44F0-9353-DD4A0E1B80AC}" srcId="{110BD5C5-55EF-4C15-AAFD-49636EF32412}" destId="{5BF3C3A9-C87B-4923-8D3D-2A0A04955D27}" srcOrd="2" destOrd="0" parTransId="{950CBA63-91F0-4FF4-8B90-4264DF478236}" sibTransId="{834C0328-1C17-41D9-9BC0-D62E817207CC}"/>
    <dgm:cxn modelId="{798A9DD9-F52A-4AD5-9DAE-04A10E6FDBF0}" srcId="{110BD5C5-55EF-4C15-AAFD-49636EF32412}" destId="{A4749309-0C3A-4B49-9CCF-EF0D12D765F8}" srcOrd="7" destOrd="0" parTransId="{904A70DF-E0CD-4C81-B47E-FB19CFC9956E}" sibTransId="{761B4CC0-3C2A-4BB1-B55B-818DF6AAC809}"/>
    <dgm:cxn modelId="{339F7EF0-2C6E-415A-9864-0F6A119CE09D}" type="presOf" srcId="{19F8C79C-5968-4BA6-97B5-02D59FDEA15F}" destId="{EDF2F7D5-6319-42D7-965F-6A20FC7731FF}" srcOrd="1" destOrd="0" presId="urn:microsoft.com/office/officeart/2005/8/layout/bProcess3"/>
    <dgm:cxn modelId="{0191FD61-3053-4B65-AF91-68B0DE1CBBDF}" type="presParOf" srcId="{FDD1D0DD-8044-4A5A-B870-C52E8892C75A}" destId="{013754B9-114C-43A0-B75A-BF2AC6E591D7}" srcOrd="0" destOrd="0" presId="urn:microsoft.com/office/officeart/2005/8/layout/bProcess3"/>
    <dgm:cxn modelId="{4125C11C-4817-4F8C-93CA-4FD13B38BD2E}" type="presParOf" srcId="{FDD1D0DD-8044-4A5A-B870-C52E8892C75A}" destId="{48BFAF50-FB4B-48E6-A742-B8BC135FA0B2}" srcOrd="1" destOrd="0" presId="urn:microsoft.com/office/officeart/2005/8/layout/bProcess3"/>
    <dgm:cxn modelId="{8F492048-7951-4A05-B58B-7A6A6ED0849F}" type="presParOf" srcId="{48BFAF50-FB4B-48E6-A742-B8BC135FA0B2}" destId="{EDF2F7D5-6319-42D7-965F-6A20FC7731FF}" srcOrd="0" destOrd="0" presId="urn:microsoft.com/office/officeart/2005/8/layout/bProcess3"/>
    <dgm:cxn modelId="{20F2DA5D-D5D1-4AC3-B65C-5DDD12DA57EB}" type="presParOf" srcId="{FDD1D0DD-8044-4A5A-B870-C52E8892C75A}" destId="{C6C3D9CF-17D4-40C7-AF89-045869D5AA7C}" srcOrd="2" destOrd="0" presId="urn:microsoft.com/office/officeart/2005/8/layout/bProcess3"/>
    <dgm:cxn modelId="{9492D69E-8F40-4DA7-81CC-00D17B0CC735}" type="presParOf" srcId="{FDD1D0DD-8044-4A5A-B870-C52E8892C75A}" destId="{E3E64C9B-313A-4D29-A6BC-70AB8BAF9053}" srcOrd="3" destOrd="0" presId="urn:microsoft.com/office/officeart/2005/8/layout/bProcess3"/>
    <dgm:cxn modelId="{4141915C-098F-4295-B6F5-BE00FA7E88F7}" type="presParOf" srcId="{E3E64C9B-313A-4D29-A6BC-70AB8BAF9053}" destId="{046B665E-A315-4044-82CB-F91EC8BEA9F7}" srcOrd="0" destOrd="0" presId="urn:microsoft.com/office/officeart/2005/8/layout/bProcess3"/>
    <dgm:cxn modelId="{F77D524F-5C24-451F-B16C-B867CC3EB5E3}" type="presParOf" srcId="{FDD1D0DD-8044-4A5A-B870-C52E8892C75A}" destId="{19591789-F226-49B0-BFC1-A1D6B3637241}" srcOrd="4" destOrd="0" presId="urn:microsoft.com/office/officeart/2005/8/layout/bProcess3"/>
    <dgm:cxn modelId="{0B2A5758-B0F5-43EE-929B-5EFA1D6F98C9}" type="presParOf" srcId="{FDD1D0DD-8044-4A5A-B870-C52E8892C75A}" destId="{350C004D-402B-45AC-90FA-ECD331DD4632}" srcOrd="5" destOrd="0" presId="urn:microsoft.com/office/officeart/2005/8/layout/bProcess3"/>
    <dgm:cxn modelId="{6F0CDF6B-D666-4B73-9C9F-72E11107ABF7}" type="presParOf" srcId="{350C004D-402B-45AC-90FA-ECD331DD4632}" destId="{1E5D649C-A9AA-4880-B31C-F1828060425D}" srcOrd="0" destOrd="0" presId="urn:microsoft.com/office/officeart/2005/8/layout/bProcess3"/>
    <dgm:cxn modelId="{900E0A20-BB17-4362-B0F2-BC854FE6D6DA}" type="presParOf" srcId="{FDD1D0DD-8044-4A5A-B870-C52E8892C75A}" destId="{8468E967-4AFF-4186-A096-2849B6A611F0}" srcOrd="6" destOrd="0" presId="urn:microsoft.com/office/officeart/2005/8/layout/bProcess3"/>
    <dgm:cxn modelId="{0E3D0CB6-96D5-4083-A2DE-0677F71F7D90}" type="presParOf" srcId="{FDD1D0DD-8044-4A5A-B870-C52E8892C75A}" destId="{085F179D-D560-4F58-BCF3-2D70CBAE3519}" srcOrd="7" destOrd="0" presId="urn:microsoft.com/office/officeart/2005/8/layout/bProcess3"/>
    <dgm:cxn modelId="{6DC2259B-172B-4675-B321-7570B2166EE4}" type="presParOf" srcId="{085F179D-D560-4F58-BCF3-2D70CBAE3519}" destId="{BE0A939F-0443-4337-A30E-A3846B31BC26}" srcOrd="0" destOrd="0" presId="urn:microsoft.com/office/officeart/2005/8/layout/bProcess3"/>
    <dgm:cxn modelId="{257D2284-0E02-4E34-981A-DD2EE923884B}" type="presParOf" srcId="{FDD1D0DD-8044-4A5A-B870-C52E8892C75A}" destId="{D2634570-CF88-493C-A1FF-F24306D36668}" srcOrd="8" destOrd="0" presId="urn:microsoft.com/office/officeart/2005/8/layout/bProcess3"/>
    <dgm:cxn modelId="{F70D6342-52BE-4871-A913-D7C404F958ED}" type="presParOf" srcId="{FDD1D0DD-8044-4A5A-B870-C52E8892C75A}" destId="{C0455A36-157B-4443-A0A4-A3E1AA5A3234}" srcOrd="9" destOrd="0" presId="urn:microsoft.com/office/officeart/2005/8/layout/bProcess3"/>
    <dgm:cxn modelId="{5CDB5B82-C4EF-4F60-A05B-289A564DF192}" type="presParOf" srcId="{C0455A36-157B-4443-A0A4-A3E1AA5A3234}" destId="{71A9AE76-D7A0-4995-9D30-D458685F7C16}" srcOrd="0" destOrd="0" presId="urn:microsoft.com/office/officeart/2005/8/layout/bProcess3"/>
    <dgm:cxn modelId="{FE00B934-B5DD-48B2-9706-18097BD6A4F7}" type="presParOf" srcId="{FDD1D0DD-8044-4A5A-B870-C52E8892C75A}" destId="{222A8A6A-84E6-4588-95D7-A8706A283A60}" srcOrd="10" destOrd="0" presId="urn:microsoft.com/office/officeart/2005/8/layout/bProcess3"/>
    <dgm:cxn modelId="{C2A92408-331D-4A81-B1AE-4CC4D3BBD5AB}" type="presParOf" srcId="{FDD1D0DD-8044-4A5A-B870-C52E8892C75A}" destId="{A459B306-FEEC-421D-A808-A0D3358FDD7F}" srcOrd="11" destOrd="0" presId="urn:microsoft.com/office/officeart/2005/8/layout/bProcess3"/>
    <dgm:cxn modelId="{E83ED4FA-502F-4735-8009-918E863D3CA2}" type="presParOf" srcId="{A459B306-FEEC-421D-A808-A0D3358FDD7F}" destId="{E1C6E7B1-98B8-4488-8327-FE99F46D58B6}" srcOrd="0" destOrd="0" presId="urn:microsoft.com/office/officeart/2005/8/layout/bProcess3"/>
    <dgm:cxn modelId="{572EB9EE-36DA-4C39-8129-255C396AFE27}" type="presParOf" srcId="{FDD1D0DD-8044-4A5A-B870-C52E8892C75A}" destId="{24BC98D1-DA2C-4DAD-A8A0-E3487D63FB06}" srcOrd="12" destOrd="0" presId="urn:microsoft.com/office/officeart/2005/8/layout/bProcess3"/>
    <dgm:cxn modelId="{339492D9-9E9B-4FBA-AE09-45A4E4994CC7}" type="presParOf" srcId="{FDD1D0DD-8044-4A5A-B870-C52E8892C75A}" destId="{DAE10B8D-8C8D-42BB-A60E-3DE65152C2D3}" srcOrd="13" destOrd="0" presId="urn:microsoft.com/office/officeart/2005/8/layout/bProcess3"/>
    <dgm:cxn modelId="{9E018AD4-3448-4BB8-85C3-E1A9C8535244}" type="presParOf" srcId="{DAE10B8D-8C8D-42BB-A60E-3DE65152C2D3}" destId="{201449DC-8CD1-4D87-BF52-FC575B6C467A}" srcOrd="0" destOrd="0" presId="urn:microsoft.com/office/officeart/2005/8/layout/bProcess3"/>
    <dgm:cxn modelId="{A48679B2-7FAC-4C0F-9909-C5B53AA4CFAA}" type="presParOf" srcId="{FDD1D0DD-8044-4A5A-B870-C52E8892C75A}" destId="{DCE9B1C2-278E-4795-9B63-FAEC5DF2D56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0BD5C5-55EF-4C15-AAFD-49636EF32412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67447-F6E6-48A1-8A23-4F6204D203F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Surprise Library – Read and Load ratings data</a:t>
          </a:r>
        </a:p>
      </dgm:t>
    </dgm:pt>
    <dgm:pt modelId="{3B6B41F2-04F6-4E08-A5C4-778D5A40FBCC}" type="parTrans" cxnId="{B3892C5B-3FB9-40F8-92D0-2E7EDDB3BBDE}">
      <dgm:prSet/>
      <dgm:spPr/>
      <dgm:t>
        <a:bodyPr/>
        <a:lstStyle/>
        <a:p>
          <a:endParaRPr lang="en-US"/>
        </a:p>
      </dgm:t>
    </dgm:pt>
    <dgm:pt modelId="{19F8C79C-5968-4BA6-97B5-02D59FDEA15F}" type="sibTrans" cxnId="{B3892C5B-3FB9-40F8-92D0-2E7EDDB3BBDE}">
      <dgm:prSet/>
      <dgm:spPr/>
      <dgm:t>
        <a:bodyPr/>
        <a:lstStyle/>
        <a:p>
          <a:endParaRPr lang="en-US"/>
        </a:p>
      </dgm:t>
    </dgm:pt>
    <dgm:pt modelId="{5F8EB263-D5AF-44BD-8487-856A70F57CF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Perform 3-fold cross validation for SVD(), </a:t>
          </a:r>
          <a:r>
            <a:rPr lang="en-US" sz="1500" dirty="0" err="1"/>
            <a:t>KNNBasic</a:t>
          </a:r>
          <a:r>
            <a:rPr lang="en-US" sz="1500" dirty="0"/>
            <a:t>(), </a:t>
          </a:r>
          <a:r>
            <a:rPr lang="en-US" sz="1500" dirty="0" err="1"/>
            <a:t>KNNWithMeans</a:t>
          </a:r>
          <a:r>
            <a:rPr lang="en-US" sz="1500" dirty="0"/>
            <a:t>()</a:t>
          </a:r>
        </a:p>
      </dgm:t>
    </dgm:pt>
    <dgm:pt modelId="{9262A44B-280F-4BBB-A5B2-3DE45815BC41}" type="parTrans" cxnId="{8FF16D4F-26D3-463D-B53A-96A8BDF41406}">
      <dgm:prSet/>
      <dgm:spPr/>
      <dgm:t>
        <a:bodyPr/>
        <a:lstStyle/>
        <a:p>
          <a:endParaRPr lang="en-US"/>
        </a:p>
      </dgm:t>
    </dgm:pt>
    <dgm:pt modelId="{2DD2D9AE-77F9-4BAC-833A-B5A4358321D9}" type="sibTrans" cxnId="{8FF16D4F-26D3-463D-B53A-96A8BDF41406}">
      <dgm:prSet/>
      <dgm:spPr/>
      <dgm:t>
        <a:bodyPr/>
        <a:lstStyle/>
        <a:p>
          <a:endParaRPr lang="en-US"/>
        </a:p>
      </dgm:t>
    </dgm:pt>
    <dgm:pt modelId="{5BF3C3A9-C87B-4923-8D3D-2A0A04955D2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Pick best model, based on test RMSE, fit time and test time</a:t>
          </a:r>
        </a:p>
      </dgm:t>
    </dgm:pt>
    <dgm:pt modelId="{950CBA63-91F0-4FF4-8B90-4264DF478236}" type="parTrans" cxnId="{8BB48CD8-875C-44F0-9353-DD4A0E1B80AC}">
      <dgm:prSet/>
      <dgm:spPr/>
      <dgm:t>
        <a:bodyPr/>
        <a:lstStyle/>
        <a:p>
          <a:endParaRPr lang="en-US"/>
        </a:p>
      </dgm:t>
    </dgm:pt>
    <dgm:pt modelId="{834C0328-1C17-41D9-9BC0-D62E817207CC}" type="sibTrans" cxnId="{8BB48CD8-875C-44F0-9353-DD4A0E1B80AC}">
      <dgm:prSet/>
      <dgm:spPr/>
      <dgm:t>
        <a:bodyPr/>
        <a:lstStyle/>
        <a:p>
          <a:endParaRPr lang="en-US"/>
        </a:p>
      </dgm:t>
    </dgm:pt>
    <dgm:pt modelId="{500BFF3F-711B-44D5-93D8-A04BBB29282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Input: User ID</a:t>
          </a:r>
        </a:p>
      </dgm:t>
    </dgm:pt>
    <dgm:pt modelId="{DDF78D12-7BAE-47A5-9875-67E3892F473C}" type="parTrans" cxnId="{41B63864-55C8-4643-A32D-46D95196417F}">
      <dgm:prSet/>
      <dgm:spPr/>
      <dgm:t>
        <a:bodyPr/>
        <a:lstStyle/>
        <a:p>
          <a:endParaRPr lang="en-US"/>
        </a:p>
      </dgm:t>
    </dgm:pt>
    <dgm:pt modelId="{16C8F034-55E6-41D5-994E-25D6B730E7CF}" type="sibTrans" cxnId="{41B63864-55C8-4643-A32D-46D95196417F}">
      <dgm:prSet/>
      <dgm:spPr/>
      <dgm:t>
        <a:bodyPr/>
        <a:lstStyle/>
        <a:p>
          <a:endParaRPr lang="en-US"/>
        </a:p>
      </dgm:t>
    </dgm:pt>
    <dgm:pt modelId="{E3788FB8-7FB9-4DB5-9194-A1C40B4D6F0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Exclude movies previously rated by target user</a:t>
          </a:r>
        </a:p>
      </dgm:t>
    </dgm:pt>
    <dgm:pt modelId="{01CE32AE-D061-40A6-BCBA-5A6D604CF148}" type="parTrans" cxnId="{623434CC-B906-45A1-94E1-A6CF65707D23}">
      <dgm:prSet/>
      <dgm:spPr/>
      <dgm:t>
        <a:bodyPr/>
        <a:lstStyle/>
        <a:p>
          <a:endParaRPr lang="en-US"/>
        </a:p>
      </dgm:t>
    </dgm:pt>
    <dgm:pt modelId="{380BA879-A641-4E81-B1BB-02A36EFCC887}" type="sibTrans" cxnId="{623434CC-B906-45A1-94E1-A6CF65707D23}">
      <dgm:prSet/>
      <dgm:spPr/>
      <dgm:t>
        <a:bodyPr/>
        <a:lstStyle/>
        <a:p>
          <a:endParaRPr lang="en-US"/>
        </a:p>
      </dgm:t>
    </dgm:pt>
    <dgm:pt modelId="{6341BBD1-A3F1-4384-93FF-AFCE053281E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Using best model, predict the ratings for the remaining movies</a:t>
          </a:r>
        </a:p>
      </dgm:t>
    </dgm:pt>
    <dgm:pt modelId="{1DD2681E-3873-4044-9285-7C8F5EA1C334}" type="parTrans" cxnId="{43EDD30A-B762-438D-88FE-4DE2DB50213F}">
      <dgm:prSet/>
      <dgm:spPr/>
      <dgm:t>
        <a:bodyPr/>
        <a:lstStyle/>
        <a:p>
          <a:endParaRPr lang="en-US"/>
        </a:p>
      </dgm:t>
    </dgm:pt>
    <dgm:pt modelId="{CCE3DBC7-4B8A-4999-BCED-F83C98A5FD5A}" type="sibTrans" cxnId="{43EDD30A-B762-438D-88FE-4DE2DB50213F}">
      <dgm:prSet/>
      <dgm:spPr/>
      <dgm:t>
        <a:bodyPr/>
        <a:lstStyle/>
        <a:p>
          <a:endParaRPr lang="en-US"/>
        </a:p>
      </dgm:t>
    </dgm:pt>
    <dgm:pt modelId="{749E59E8-ED65-4674-A0D6-6740881CF2D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Set actual and estimated rating threshold of 4.0 or above</a:t>
          </a:r>
        </a:p>
      </dgm:t>
    </dgm:pt>
    <dgm:pt modelId="{CD0446A6-AEC3-4B1F-871D-6D43E32AFEF5}" type="parTrans" cxnId="{3F3689CC-6779-4752-9F91-78237532AC92}">
      <dgm:prSet/>
      <dgm:spPr/>
      <dgm:t>
        <a:bodyPr/>
        <a:lstStyle/>
        <a:p>
          <a:endParaRPr lang="en-US"/>
        </a:p>
      </dgm:t>
    </dgm:pt>
    <dgm:pt modelId="{17D7A87F-8D33-416E-9D12-D3EF7A64178C}" type="sibTrans" cxnId="{3F3689CC-6779-4752-9F91-78237532AC92}">
      <dgm:prSet/>
      <dgm:spPr/>
      <dgm:t>
        <a:bodyPr/>
        <a:lstStyle/>
        <a:p>
          <a:endParaRPr lang="en-US"/>
        </a:p>
      </dgm:t>
    </dgm:pt>
    <dgm:pt modelId="{A4749309-0C3A-4B49-9CCF-EF0D12D765F8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dirty="0"/>
            <a:t>Sort and Recommend Top 20 movies similar for a particular user</a:t>
          </a:r>
        </a:p>
      </dgm:t>
    </dgm:pt>
    <dgm:pt modelId="{904A70DF-E0CD-4C81-B47E-FB19CFC9956E}" type="parTrans" cxnId="{798A9DD9-F52A-4AD5-9DAE-04A10E6FDBF0}">
      <dgm:prSet/>
      <dgm:spPr/>
      <dgm:t>
        <a:bodyPr/>
        <a:lstStyle/>
        <a:p>
          <a:endParaRPr lang="en-US"/>
        </a:p>
      </dgm:t>
    </dgm:pt>
    <dgm:pt modelId="{761B4CC0-3C2A-4BB1-B55B-818DF6AAC809}" type="sibTrans" cxnId="{798A9DD9-F52A-4AD5-9DAE-04A10E6FDBF0}">
      <dgm:prSet/>
      <dgm:spPr/>
      <dgm:t>
        <a:bodyPr/>
        <a:lstStyle/>
        <a:p>
          <a:endParaRPr lang="en-US"/>
        </a:p>
      </dgm:t>
    </dgm:pt>
    <dgm:pt modelId="{FDD1D0DD-8044-4A5A-B870-C52E8892C75A}" type="pres">
      <dgm:prSet presAssocID="{110BD5C5-55EF-4C15-AAFD-49636EF32412}" presName="Name0" presStyleCnt="0">
        <dgm:presLayoutVars>
          <dgm:dir/>
          <dgm:resizeHandles val="exact"/>
        </dgm:presLayoutVars>
      </dgm:prSet>
      <dgm:spPr/>
    </dgm:pt>
    <dgm:pt modelId="{013754B9-114C-43A0-B75A-BF2AC6E591D7}" type="pres">
      <dgm:prSet presAssocID="{A5167447-F6E6-48A1-8A23-4F6204D203F3}" presName="node" presStyleLbl="node1" presStyleIdx="0" presStyleCnt="8" custScaleX="161051" custScaleY="161051">
        <dgm:presLayoutVars>
          <dgm:bulletEnabled val="1"/>
        </dgm:presLayoutVars>
      </dgm:prSet>
      <dgm:spPr/>
    </dgm:pt>
    <dgm:pt modelId="{48BFAF50-FB4B-48E6-A742-B8BC135FA0B2}" type="pres">
      <dgm:prSet presAssocID="{19F8C79C-5968-4BA6-97B5-02D59FDEA15F}" presName="sibTrans" presStyleLbl="sibTrans1D1" presStyleIdx="0" presStyleCnt="7"/>
      <dgm:spPr/>
    </dgm:pt>
    <dgm:pt modelId="{EDF2F7D5-6319-42D7-965F-6A20FC7731FF}" type="pres">
      <dgm:prSet presAssocID="{19F8C79C-5968-4BA6-97B5-02D59FDEA15F}" presName="connectorText" presStyleLbl="sibTrans1D1" presStyleIdx="0" presStyleCnt="7"/>
      <dgm:spPr/>
    </dgm:pt>
    <dgm:pt modelId="{C6C3D9CF-17D4-40C7-AF89-045869D5AA7C}" type="pres">
      <dgm:prSet presAssocID="{5F8EB263-D5AF-44BD-8487-856A70F57CF4}" presName="node" presStyleLbl="node1" presStyleIdx="1" presStyleCnt="8" custScaleX="161051" custScaleY="161051">
        <dgm:presLayoutVars>
          <dgm:bulletEnabled val="1"/>
        </dgm:presLayoutVars>
      </dgm:prSet>
      <dgm:spPr/>
    </dgm:pt>
    <dgm:pt modelId="{E3E64C9B-313A-4D29-A6BC-70AB8BAF9053}" type="pres">
      <dgm:prSet presAssocID="{2DD2D9AE-77F9-4BAC-833A-B5A4358321D9}" presName="sibTrans" presStyleLbl="sibTrans1D1" presStyleIdx="1" presStyleCnt="7"/>
      <dgm:spPr/>
    </dgm:pt>
    <dgm:pt modelId="{046B665E-A315-4044-82CB-F91EC8BEA9F7}" type="pres">
      <dgm:prSet presAssocID="{2DD2D9AE-77F9-4BAC-833A-B5A4358321D9}" presName="connectorText" presStyleLbl="sibTrans1D1" presStyleIdx="1" presStyleCnt="7"/>
      <dgm:spPr/>
    </dgm:pt>
    <dgm:pt modelId="{19591789-F226-49B0-BFC1-A1D6B3637241}" type="pres">
      <dgm:prSet presAssocID="{5BF3C3A9-C87B-4923-8D3D-2A0A04955D27}" presName="node" presStyleLbl="node1" presStyleIdx="2" presStyleCnt="8" custScaleX="161051" custScaleY="161051">
        <dgm:presLayoutVars>
          <dgm:bulletEnabled val="1"/>
        </dgm:presLayoutVars>
      </dgm:prSet>
      <dgm:spPr/>
    </dgm:pt>
    <dgm:pt modelId="{350C004D-402B-45AC-90FA-ECD331DD4632}" type="pres">
      <dgm:prSet presAssocID="{834C0328-1C17-41D9-9BC0-D62E817207CC}" presName="sibTrans" presStyleLbl="sibTrans1D1" presStyleIdx="2" presStyleCnt="7"/>
      <dgm:spPr/>
    </dgm:pt>
    <dgm:pt modelId="{1E5D649C-A9AA-4880-B31C-F1828060425D}" type="pres">
      <dgm:prSet presAssocID="{834C0328-1C17-41D9-9BC0-D62E817207CC}" presName="connectorText" presStyleLbl="sibTrans1D1" presStyleIdx="2" presStyleCnt="7"/>
      <dgm:spPr/>
    </dgm:pt>
    <dgm:pt modelId="{8468E967-4AFF-4186-A096-2849B6A611F0}" type="pres">
      <dgm:prSet presAssocID="{500BFF3F-711B-44D5-93D8-A04BBB292822}" presName="node" presStyleLbl="node1" presStyleIdx="3" presStyleCnt="8" custScaleX="161051" custScaleY="161051">
        <dgm:presLayoutVars>
          <dgm:bulletEnabled val="1"/>
        </dgm:presLayoutVars>
      </dgm:prSet>
      <dgm:spPr/>
    </dgm:pt>
    <dgm:pt modelId="{085F179D-D560-4F58-BCF3-2D70CBAE3519}" type="pres">
      <dgm:prSet presAssocID="{16C8F034-55E6-41D5-994E-25D6B730E7CF}" presName="sibTrans" presStyleLbl="sibTrans1D1" presStyleIdx="3" presStyleCnt="7"/>
      <dgm:spPr/>
    </dgm:pt>
    <dgm:pt modelId="{BE0A939F-0443-4337-A30E-A3846B31BC26}" type="pres">
      <dgm:prSet presAssocID="{16C8F034-55E6-41D5-994E-25D6B730E7CF}" presName="connectorText" presStyleLbl="sibTrans1D1" presStyleIdx="3" presStyleCnt="7"/>
      <dgm:spPr/>
    </dgm:pt>
    <dgm:pt modelId="{D2634570-CF88-493C-A1FF-F24306D36668}" type="pres">
      <dgm:prSet presAssocID="{E3788FB8-7FB9-4DB5-9194-A1C40B4D6F01}" presName="node" presStyleLbl="node1" presStyleIdx="4" presStyleCnt="8" custScaleX="161051" custScaleY="161051">
        <dgm:presLayoutVars>
          <dgm:bulletEnabled val="1"/>
        </dgm:presLayoutVars>
      </dgm:prSet>
      <dgm:spPr/>
    </dgm:pt>
    <dgm:pt modelId="{C0455A36-157B-4443-A0A4-A3E1AA5A3234}" type="pres">
      <dgm:prSet presAssocID="{380BA879-A641-4E81-B1BB-02A36EFCC887}" presName="sibTrans" presStyleLbl="sibTrans1D1" presStyleIdx="4" presStyleCnt="7"/>
      <dgm:spPr/>
    </dgm:pt>
    <dgm:pt modelId="{71A9AE76-D7A0-4995-9D30-D458685F7C16}" type="pres">
      <dgm:prSet presAssocID="{380BA879-A641-4E81-B1BB-02A36EFCC887}" presName="connectorText" presStyleLbl="sibTrans1D1" presStyleIdx="4" presStyleCnt="7"/>
      <dgm:spPr/>
    </dgm:pt>
    <dgm:pt modelId="{222A8A6A-84E6-4588-95D7-A8706A283A60}" type="pres">
      <dgm:prSet presAssocID="{6341BBD1-A3F1-4384-93FF-AFCE053281E4}" presName="node" presStyleLbl="node1" presStyleIdx="5" presStyleCnt="8" custScaleX="161051" custScaleY="161051">
        <dgm:presLayoutVars>
          <dgm:bulletEnabled val="1"/>
        </dgm:presLayoutVars>
      </dgm:prSet>
      <dgm:spPr/>
    </dgm:pt>
    <dgm:pt modelId="{A459B306-FEEC-421D-A808-A0D3358FDD7F}" type="pres">
      <dgm:prSet presAssocID="{CCE3DBC7-4B8A-4999-BCED-F83C98A5FD5A}" presName="sibTrans" presStyleLbl="sibTrans1D1" presStyleIdx="5" presStyleCnt="7"/>
      <dgm:spPr/>
    </dgm:pt>
    <dgm:pt modelId="{E1C6E7B1-98B8-4488-8327-FE99F46D58B6}" type="pres">
      <dgm:prSet presAssocID="{CCE3DBC7-4B8A-4999-BCED-F83C98A5FD5A}" presName="connectorText" presStyleLbl="sibTrans1D1" presStyleIdx="5" presStyleCnt="7"/>
      <dgm:spPr/>
    </dgm:pt>
    <dgm:pt modelId="{24BC98D1-DA2C-4DAD-A8A0-E3487D63FB06}" type="pres">
      <dgm:prSet presAssocID="{749E59E8-ED65-4674-A0D6-6740881CF2DF}" presName="node" presStyleLbl="node1" presStyleIdx="6" presStyleCnt="8" custScaleX="161051" custScaleY="161051">
        <dgm:presLayoutVars>
          <dgm:bulletEnabled val="1"/>
        </dgm:presLayoutVars>
      </dgm:prSet>
      <dgm:spPr/>
    </dgm:pt>
    <dgm:pt modelId="{DAE10B8D-8C8D-42BB-A60E-3DE65152C2D3}" type="pres">
      <dgm:prSet presAssocID="{17D7A87F-8D33-416E-9D12-D3EF7A64178C}" presName="sibTrans" presStyleLbl="sibTrans1D1" presStyleIdx="6" presStyleCnt="7"/>
      <dgm:spPr/>
    </dgm:pt>
    <dgm:pt modelId="{201449DC-8CD1-4D87-BF52-FC575B6C467A}" type="pres">
      <dgm:prSet presAssocID="{17D7A87F-8D33-416E-9D12-D3EF7A64178C}" presName="connectorText" presStyleLbl="sibTrans1D1" presStyleIdx="6" presStyleCnt="7"/>
      <dgm:spPr/>
    </dgm:pt>
    <dgm:pt modelId="{DCE9B1C2-278E-4795-9B63-FAEC5DF2D56D}" type="pres">
      <dgm:prSet presAssocID="{A4749309-0C3A-4B49-9CCF-EF0D12D765F8}" presName="node" presStyleLbl="node1" presStyleIdx="7" presStyleCnt="8" custScaleX="161051" custScaleY="161051">
        <dgm:presLayoutVars>
          <dgm:bulletEnabled val="1"/>
        </dgm:presLayoutVars>
      </dgm:prSet>
      <dgm:spPr/>
    </dgm:pt>
  </dgm:ptLst>
  <dgm:cxnLst>
    <dgm:cxn modelId="{43EDD30A-B762-438D-88FE-4DE2DB50213F}" srcId="{110BD5C5-55EF-4C15-AAFD-49636EF32412}" destId="{6341BBD1-A3F1-4384-93FF-AFCE053281E4}" srcOrd="5" destOrd="0" parTransId="{1DD2681E-3873-4044-9285-7C8F5EA1C334}" sibTransId="{CCE3DBC7-4B8A-4999-BCED-F83C98A5FD5A}"/>
    <dgm:cxn modelId="{0FC77812-BFDF-4F13-81C6-CF1CE232AA11}" type="presOf" srcId="{5BF3C3A9-C87B-4923-8D3D-2A0A04955D27}" destId="{19591789-F226-49B0-BFC1-A1D6B3637241}" srcOrd="0" destOrd="0" presId="urn:microsoft.com/office/officeart/2005/8/layout/bProcess3"/>
    <dgm:cxn modelId="{F21B1813-53F9-4B6B-A62D-14BFA53045F5}" type="presOf" srcId="{E3788FB8-7FB9-4DB5-9194-A1C40B4D6F01}" destId="{D2634570-CF88-493C-A1FF-F24306D36668}" srcOrd="0" destOrd="0" presId="urn:microsoft.com/office/officeart/2005/8/layout/bProcess3"/>
    <dgm:cxn modelId="{6F38CD2E-4114-4E74-B5C9-16BDFFAC5A11}" type="presOf" srcId="{749E59E8-ED65-4674-A0D6-6740881CF2DF}" destId="{24BC98D1-DA2C-4DAD-A8A0-E3487D63FB06}" srcOrd="0" destOrd="0" presId="urn:microsoft.com/office/officeart/2005/8/layout/bProcess3"/>
    <dgm:cxn modelId="{2EDCF12E-38F9-448D-ACDC-C2E3D1603DBA}" type="presOf" srcId="{19F8C79C-5968-4BA6-97B5-02D59FDEA15F}" destId="{48BFAF50-FB4B-48E6-A742-B8BC135FA0B2}" srcOrd="0" destOrd="0" presId="urn:microsoft.com/office/officeart/2005/8/layout/bProcess3"/>
    <dgm:cxn modelId="{528E9A38-41AE-4E17-A9E6-EF892A0CD832}" type="presOf" srcId="{16C8F034-55E6-41D5-994E-25D6B730E7CF}" destId="{085F179D-D560-4F58-BCF3-2D70CBAE3519}" srcOrd="0" destOrd="0" presId="urn:microsoft.com/office/officeart/2005/8/layout/bProcess3"/>
    <dgm:cxn modelId="{B3892C5B-3FB9-40F8-92D0-2E7EDDB3BBDE}" srcId="{110BD5C5-55EF-4C15-AAFD-49636EF32412}" destId="{A5167447-F6E6-48A1-8A23-4F6204D203F3}" srcOrd="0" destOrd="0" parTransId="{3B6B41F2-04F6-4E08-A5C4-778D5A40FBCC}" sibTransId="{19F8C79C-5968-4BA6-97B5-02D59FDEA15F}"/>
    <dgm:cxn modelId="{41B63864-55C8-4643-A32D-46D95196417F}" srcId="{110BD5C5-55EF-4C15-AAFD-49636EF32412}" destId="{500BFF3F-711B-44D5-93D8-A04BBB292822}" srcOrd="3" destOrd="0" parTransId="{DDF78D12-7BAE-47A5-9875-67E3892F473C}" sibTransId="{16C8F034-55E6-41D5-994E-25D6B730E7CF}"/>
    <dgm:cxn modelId="{4541E764-79B3-459F-B8C0-679CB07E8DF3}" type="presOf" srcId="{834C0328-1C17-41D9-9BC0-D62E817207CC}" destId="{350C004D-402B-45AC-90FA-ECD331DD4632}" srcOrd="0" destOrd="0" presId="urn:microsoft.com/office/officeart/2005/8/layout/bProcess3"/>
    <dgm:cxn modelId="{CD3F0646-BF5E-4E48-8843-433ECDFB1B9C}" type="presOf" srcId="{2DD2D9AE-77F9-4BAC-833A-B5A4358321D9}" destId="{E3E64C9B-313A-4D29-A6BC-70AB8BAF9053}" srcOrd="0" destOrd="0" presId="urn:microsoft.com/office/officeart/2005/8/layout/bProcess3"/>
    <dgm:cxn modelId="{8A5E9F4C-F200-49F6-881A-D896A20CF4EF}" type="presOf" srcId="{16C8F034-55E6-41D5-994E-25D6B730E7CF}" destId="{BE0A939F-0443-4337-A30E-A3846B31BC26}" srcOrd="1" destOrd="0" presId="urn:microsoft.com/office/officeart/2005/8/layout/bProcess3"/>
    <dgm:cxn modelId="{7679876D-A0E1-48FF-A37D-39353D87DD23}" type="presOf" srcId="{17D7A87F-8D33-416E-9D12-D3EF7A64178C}" destId="{201449DC-8CD1-4D87-BF52-FC575B6C467A}" srcOrd="1" destOrd="0" presId="urn:microsoft.com/office/officeart/2005/8/layout/bProcess3"/>
    <dgm:cxn modelId="{BE88366F-FAA4-43C8-A69E-DA574E1C5E40}" type="presOf" srcId="{380BA879-A641-4E81-B1BB-02A36EFCC887}" destId="{71A9AE76-D7A0-4995-9D30-D458685F7C16}" srcOrd="1" destOrd="0" presId="urn:microsoft.com/office/officeart/2005/8/layout/bProcess3"/>
    <dgm:cxn modelId="{8FF16D4F-26D3-463D-B53A-96A8BDF41406}" srcId="{110BD5C5-55EF-4C15-AAFD-49636EF32412}" destId="{5F8EB263-D5AF-44BD-8487-856A70F57CF4}" srcOrd="1" destOrd="0" parTransId="{9262A44B-280F-4BBB-A5B2-3DE45815BC41}" sibTransId="{2DD2D9AE-77F9-4BAC-833A-B5A4358321D9}"/>
    <dgm:cxn modelId="{E033FC6F-EFD1-4DB9-9E31-87CDBEF950F8}" type="presOf" srcId="{380BA879-A641-4E81-B1BB-02A36EFCC887}" destId="{C0455A36-157B-4443-A0A4-A3E1AA5A3234}" srcOrd="0" destOrd="0" presId="urn:microsoft.com/office/officeart/2005/8/layout/bProcess3"/>
    <dgm:cxn modelId="{7FD43E73-5F87-4812-B3F8-20083CD6DBD2}" type="presOf" srcId="{5F8EB263-D5AF-44BD-8487-856A70F57CF4}" destId="{C6C3D9CF-17D4-40C7-AF89-045869D5AA7C}" srcOrd="0" destOrd="0" presId="urn:microsoft.com/office/officeart/2005/8/layout/bProcess3"/>
    <dgm:cxn modelId="{FA1A7356-EBE9-44E2-B604-4A9043679350}" type="presOf" srcId="{110BD5C5-55EF-4C15-AAFD-49636EF32412}" destId="{FDD1D0DD-8044-4A5A-B870-C52E8892C75A}" srcOrd="0" destOrd="0" presId="urn:microsoft.com/office/officeart/2005/8/layout/bProcess3"/>
    <dgm:cxn modelId="{6962ED5A-664F-4963-B099-4F88AFC9A85D}" type="presOf" srcId="{CCE3DBC7-4B8A-4999-BCED-F83C98A5FD5A}" destId="{E1C6E7B1-98B8-4488-8327-FE99F46D58B6}" srcOrd="1" destOrd="0" presId="urn:microsoft.com/office/officeart/2005/8/layout/bProcess3"/>
    <dgm:cxn modelId="{4E295A9C-BCF5-44BC-89AE-AB58E8B0325E}" type="presOf" srcId="{17D7A87F-8D33-416E-9D12-D3EF7A64178C}" destId="{DAE10B8D-8C8D-42BB-A60E-3DE65152C2D3}" srcOrd="0" destOrd="0" presId="urn:microsoft.com/office/officeart/2005/8/layout/bProcess3"/>
    <dgm:cxn modelId="{82A1669F-E532-4ABA-B8BD-9DD99FA91CD6}" type="presOf" srcId="{A4749309-0C3A-4B49-9CCF-EF0D12D765F8}" destId="{DCE9B1C2-278E-4795-9B63-FAEC5DF2D56D}" srcOrd="0" destOrd="0" presId="urn:microsoft.com/office/officeart/2005/8/layout/bProcess3"/>
    <dgm:cxn modelId="{8231A0A3-906E-4218-91E2-586915F1C37E}" type="presOf" srcId="{CCE3DBC7-4B8A-4999-BCED-F83C98A5FD5A}" destId="{A459B306-FEEC-421D-A808-A0D3358FDD7F}" srcOrd="0" destOrd="0" presId="urn:microsoft.com/office/officeart/2005/8/layout/bProcess3"/>
    <dgm:cxn modelId="{E9386BB3-3EAC-40D3-9516-153289C0E428}" type="presOf" srcId="{2DD2D9AE-77F9-4BAC-833A-B5A4358321D9}" destId="{046B665E-A315-4044-82CB-F91EC8BEA9F7}" srcOrd="1" destOrd="0" presId="urn:microsoft.com/office/officeart/2005/8/layout/bProcess3"/>
    <dgm:cxn modelId="{99985DB8-AB78-4A70-9D15-4AA5235C6C56}" type="presOf" srcId="{A5167447-F6E6-48A1-8A23-4F6204D203F3}" destId="{013754B9-114C-43A0-B75A-BF2AC6E591D7}" srcOrd="0" destOrd="0" presId="urn:microsoft.com/office/officeart/2005/8/layout/bProcess3"/>
    <dgm:cxn modelId="{217FBFB8-4712-478B-B28E-AE6B76A7EAC4}" type="presOf" srcId="{6341BBD1-A3F1-4384-93FF-AFCE053281E4}" destId="{222A8A6A-84E6-4588-95D7-A8706A283A60}" srcOrd="0" destOrd="0" presId="urn:microsoft.com/office/officeart/2005/8/layout/bProcess3"/>
    <dgm:cxn modelId="{623434CC-B906-45A1-94E1-A6CF65707D23}" srcId="{110BD5C5-55EF-4C15-AAFD-49636EF32412}" destId="{E3788FB8-7FB9-4DB5-9194-A1C40B4D6F01}" srcOrd="4" destOrd="0" parTransId="{01CE32AE-D061-40A6-BCBA-5A6D604CF148}" sibTransId="{380BA879-A641-4E81-B1BB-02A36EFCC887}"/>
    <dgm:cxn modelId="{3F3689CC-6779-4752-9F91-78237532AC92}" srcId="{110BD5C5-55EF-4C15-AAFD-49636EF32412}" destId="{749E59E8-ED65-4674-A0D6-6740881CF2DF}" srcOrd="6" destOrd="0" parTransId="{CD0446A6-AEC3-4B1F-871D-6D43E32AFEF5}" sibTransId="{17D7A87F-8D33-416E-9D12-D3EF7A64178C}"/>
    <dgm:cxn modelId="{CE5E4CD3-B0EE-46E8-BBD8-F3A76D440B96}" type="presOf" srcId="{500BFF3F-711B-44D5-93D8-A04BBB292822}" destId="{8468E967-4AFF-4186-A096-2849B6A611F0}" srcOrd="0" destOrd="0" presId="urn:microsoft.com/office/officeart/2005/8/layout/bProcess3"/>
    <dgm:cxn modelId="{D9448CD3-B652-4D9B-A325-36B1F9911AF8}" type="presOf" srcId="{834C0328-1C17-41D9-9BC0-D62E817207CC}" destId="{1E5D649C-A9AA-4880-B31C-F1828060425D}" srcOrd="1" destOrd="0" presId="urn:microsoft.com/office/officeart/2005/8/layout/bProcess3"/>
    <dgm:cxn modelId="{8BB48CD8-875C-44F0-9353-DD4A0E1B80AC}" srcId="{110BD5C5-55EF-4C15-AAFD-49636EF32412}" destId="{5BF3C3A9-C87B-4923-8D3D-2A0A04955D27}" srcOrd="2" destOrd="0" parTransId="{950CBA63-91F0-4FF4-8B90-4264DF478236}" sibTransId="{834C0328-1C17-41D9-9BC0-D62E817207CC}"/>
    <dgm:cxn modelId="{798A9DD9-F52A-4AD5-9DAE-04A10E6FDBF0}" srcId="{110BD5C5-55EF-4C15-AAFD-49636EF32412}" destId="{A4749309-0C3A-4B49-9CCF-EF0D12D765F8}" srcOrd="7" destOrd="0" parTransId="{904A70DF-E0CD-4C81-B47E-FB19CFC9956E}" sibTransId="{761B4CC0-3C2A-4BB1-B55B-818DF6AAC809}"/>
    <dgm:cxn modelId="{339F7EF0-2C6E-415A-9864-0F6A119CE09D}" type="presOf" srcId="{19F8C79C-5968-4BA6-97B5-02D59FDEA15F}" destId="{EDF2F7D5-6319-42D7-965F-6A20FC7731FF}" srcOrd="1" destOrd="0" presId="urn:microsoft.com/office/officeart/2005/8/layout/bProcess3"/>
    <dgm:cxn modelId="{0191FD61-3053-4B65-AF91-68B0DE1CBBDF}" type="presParOf" srcId="{FDD1D0DD-8044-4A5A-B870-C52E8892C75A}" destId="{013754B9-114C-43A0-B75A-BF2AC6E591D7}" srcOrd="0" destOrd="0" presId="urn:microsoft.com/office/officeart/2005/8/layout/bProcess3"/>
    <dgm:cxn modelId="{4125C11C-4817-4F8C-93CA-4FD13B38BD2E}" type="presParOf" srcId="{FDD1D0DD-8044-4A5A-B870-C52E8892C75A}" destId="{48BFAF50-FB4B-48E6-A742-B8BC135FA0B2}" srcOrd="1" destOrd="0" presId="urn:microsoft.com/office/officeart/2005/8/layout/bProcess3"/>
    <dgm:cxn modelId="{8F492048-7951-4A05-B58B-7A6A6ED0849F}" type="presParOf" srcId="{48BFAF50-FB4B-48E6-A742-B8BC135FA0B2}" destId="{EDF2F7D5-6319-42D7-965F-6A20FC7731FF}" srcOrd="0" destOrd="0" presId="urn:microsoft.com/office/officeart/2005/8/layout/bProcess3"/>
    <dgm:cxn modelId="{20F2DA5D-D5D1-4AC3-B65C-5DDD12DA57EB}" type="presParOf" srcId="{FDD1D0DD-8044-4A5A-B870-C52E8892C75A}" destId="{C6C3D9CF-17D4-40C7-AF89-045869D5AA7C}" srcOrd="2" destOrd="0" presId="urn:microsoft.com/office/officeart/2005/8/layout/bProcess3"/>
    <dgm:cxn modelId="{9492D69E-8F40-4DA7-81CC-00D17B0CC735}" type="presParOf" srcId="{FDD1D0DD-8044-4A5A-B870-C52E8892C75A}" destId="{E3E64C9B-313A-4D29-A6BC-70AB8BAF9053}" srcOrd="3" destOrd="0" presId="urn:microsoft.com/office/officeart/2005/8/layout/bProcess3"/>
    <dgm:cxn modelId="{4141915C-098F-4295-B6F5-BE00FA7E88F7}" type="presParOf" srcId="{E3E64C9B-313A-4D29-A6BC-70AB8BAF9053}" destId="{046B665E-A315-4044-82CB-F91EC8BEA9F7}" srcOrd="0" destOrd="0" presId="urn:microsoft.com/office/officeart/2005/8/layout/bProcess3"/>
    <dgm:cxn modelId="{F77D524F-5C24-451F-B16C-B867CC3EB5E3}" type="presParOf" srcId="{FDD1D0DD-8044-4A5A-B870-C52E8892C75A}" destId="{19591789-F226-49B0-BFC1-A1D6B3637241}" srcOrd="4" destOrd="0" presId="urn:microsoft.com/office/officeart/2005/8/layout/bProcess3"/>
    <dgm:cxn modelId="{0B2A5758-B0F5-43EE-929B-5EFA1D6F98C9}" type="presParOf" srcId="{FDD1D0DD-8044-4A5A-B870-C52E8892C75A}" destId="{350C004D-402B-45AC-90FA-ECD331DD4632}" srcOrd="5" destOrd="0" presId="urn:microsoft.com/office/officeart/2005/8/layout/bProcess3"/>
    <dgm:cxn modelId="{6F0CDF6B-D666-4B73-9C9F-72E11107ABF7}" type="presParOf" srcId="{350C004D-402B-45AC-90FA-ECD331DD4632}" destId="{1E5D649C-A9AA-4880-B31C-F1828060425D}" srcOrd="0" destOrd="0" presId="urn:microsoft.com/office/officeart/2005/8/layout/bProcess3"/>
    <dgm:cxn modelId="{900E0A20-BB17-4362-B0F2-BC854FE6D6DA}" type="presParOf" srcId="{FDD1D0DD-8044-4A5A-B870-C52E8892C75A}" destId="{8468E967-4AFF-4186-A096-2849B6A611F0}" srcOrd="6" destOrd="0" presId="urn:microsoft.com/office/officeart/2005/8/layout/bProcess3"/>
    <dgm:cxn modelId="{0E3D0CB6-96D5-4083-A2DE-0677F71F7D90}" type="presParOf" srcId="{FDD1D0DD-8044-4A5A-B870-C52E8892C75A}" destId="{085F179D-D560-4F58-BCF3-2D70CBAE3519}" srcOrd="7" destOrd="0" presId="urn:microsoft.com/office/officeart/2005/8/layout/bProcess3"/>
    <dgm:cxn modelId="{6DC2259B-172B-4675-B321-7570B2166EE4}" type="presParOf" srcId="{085F179D-D560-4F58-BCF3-2D70CBAE3519}" destId="{BE0A939F-0443-4337-A30E-A3846B31BC26}" srcOrd="0" destOrd="0" presId="urn:microsoft.com/office/officeart/2005/8/layout/bProcess3"/>
    <dgm:cxn modelId="{257D2284-0E02-4E34-981A-DD2EE923884B}" type="presParOf" srcId="{FDD1D0DD-8044-4A5A-B870-C52E8892C75A}" destId="{D2634570-CF88-493C-A1FF-F24306D36668}" srcOrd="8" destOrd="0" presId="urn:microsoft.com/office/officeart/2005/8/layout/bProcess3"/>
    <dgm:cxn modelId="{F70D6342-52BE-4871-A913-D7C404F958ED}" type="presParOf" srcId="{FDD1D0DD-8044-4A5A-B870-C52E8892C75A}" destId="{C0455A36-157B-4443-A0A4-A3E1AA5A3234}" srcOrd="9" destOrd="0" presId="urn:microsoft.com/office/officeart/2005/8/layout/bProcess3"/>
    <dgm:cxn modelId="{5CDB5B82-C4EF-4F60-A05B-289A564DF192}" type="presParOf" srcId="{C0455A36-157B-4443-A0A4-A3E1AA5A3234}" destId="{71A9AE76-D7A0-4995-9D30-D458685F7C16}" srcOrd="0" destOrd="0" presId="urn:microsoft.com/office/officeart/2005/8/layout/bProcess3"/>
    <dgm:cxn modelId="{FE00B934-B5DD-48B2-9706-18097BD6A4F7}" type="presParOf" srcId="{FDD1D0DD-8044-4A5A-B870-C52E8892C75A}" destId="{222A8A6A-84E6-4588-95D7-A8706A283A60}" srcOrd="10" destOrd="0" presId="urn:microsoft.com/office/officeart/2005/8/layout/bProcess3"/>
    <dgm:cxn modelId="{C2A92408-331D-4A81-B1AE-4CC4D3BBD5AB}" type="presParOf" srcId="{FDD1D0DD-8044-4A5A-B870-C52E8892C75A}" destId="{A459B306-FEEC-421D-A808-A0D3358FDD7F}" srcOrd="11" destOrd="0" presId="urn:microsoft.com/office/officeart/2005/8/layout/bProcess3"/>
    <dgm:cxn modelId="{E83ED4FA-502F-4735-8009-918E863D3CA2}" type="presParOf" srcId="{A459B306-FEEC-421D-A808-A0D3358FDD7F}" destId="{E1C6E7B1-98B8-4488-8327-FE99F46D58B6}" srcOrd="0" destOrd="0" presId="urn:microsoft.com/office/officeart/2005/8/layout/bProcess3"/>
    <dgm:cxn modelId="{572EB9EE-36DA-4C39-8129-255C396AFE27}" type="presParOf" srcId="{FDD1D0DD-8044-4A5A-B870-C52E8892C75A}" destId="{24BC98D1-DA2C-4DAD-A8A0-E3487D63FB06}" srcOrd="12" destOrd="0" presId="urn:microsoft.com/office/officeart/2005/8/layout/bProcess3"/>
    <dgm:cxn modelId="{339492D9-9E9B-4FBA-AE09-45A4E4994CC7}" type="presParOf" srcId="{FDD1D0DD-8044-4A5A-B870-C52E8892C75A}" destId="{DAE10B8D-8C8D-42BB-A60E-3DE65152C2D3}" srcOrd="13" destOrd="0" presId="urn:microsoft.com/office/officeart/2005/8/layout/bProcess3"/>
    <dgm:cxn modelId="{9E018AD4-3448-4BB8-85C3-E1A9C8535244}" type="presParOf" srcId="{DAE10B8D-8C8D-42BB-A60E-3DE65152C2D3}" destId="{201449DC-8CD1-4D87-BF52-FC575B6C467A}" srcOrd="0" destOrd="0" presId="urn:microsoft.com/office/officeart/2005/8/layout/bProcess3"/>
    <dgm:cxn modelId="{A48679B2-7FAC-4C0F-9909-C5B53AA4CFAA}" type="presParOf" srcId="{FDD1D0DD-8044-4A5A-B870-C52E8892C75A}" destId="{DCE9B1C2-278E-4795-9B63-FAEC5DF2D56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724134" y="1473811"/>
          <a:ext cx="1669047" cy="20502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7877" y="2410846"/>
          <a:ext cx="2562773" cy="556349"/>
        </a:xfrm>
        <a:prstGeom prst="homePlate">
          <a:avLst>
            <a:gd name="adj" fmla="val 2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 1</a:t>
          </a:r>
        </a:p>
      </dsp:txBody>
      <dsp:txXfrm>
        <a:off x="7877" y="2410846"/>
        <a:ext cx="2493229" cy="556349"/>
      </dsp:txXfrm>
    </dsp:sp>
    <dsp:sp modelId="{810D7AA7-A541-4507-BE7F-36CCF210089F}">
      <dsp:nvSpPr>
        <dsp:cNvPr id="0" name=""/>
        <dsp:cNvSpPr/>
      </dsp:nvSpPr>
      <dsp:spPr>
        <a:xfrm>
          <a:off x="212899" y="864812"/>
          <a:ext cx="2080972" cy="10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Generate movie recommendations based on a particular </a:t>
          </a:r>
          <a:r>
            <a:rPr lang="en-US" sz="1700" b="1" kern="1200" dirty="0"/>
            <a:t>Genre</a:t>
          </a:r>
        </a:p>
      </dsp:txBody>
      <dsp:txXfrm>
        <a:off x="212899" y="864812"/>
        <a:ext cx="2080972" cy="1067987"/>
      </dsp:txXfrm>
    </dsp:sp>
    <dsp:sp modelId="{6271BDD3-0F92-4BF2-A144-5B847338E34C}">
      <dsp:nvSpPr>
        <dsp:cNvPr id="0" name=""/>
        <dsp:cNvSpPr/>
      </dsp:nvSpPr>
      <dsp:spPr>
        <a:xfrm rot="5400000">
          <a:off x="1736127" y="1473811"/>
          <a:ext cx="1669047" cy="20502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87457"/>
              <a:satOff val="547"/>
              <a:lumOff val="19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B1F7-2872-485E-AAB4-D354EB74AB0A}">
      <dsp:nvSpPr>
        <dsp:cNvPr id="0" name=""/>
        <dsp:cNvSpPr/>
      </dsp:nvSpPr>
      <dsp:spPr>
        <a:xfrm>
          <a:off x="2468140" y="2410846"/>
          <a:ext cx="2562773" cy="556349"/>
        </a:xfrm>
        <a:prstGeom prst="chevron">
          <a:avLst>
            <a:gd name="adj" fmla="val 25000"/>
          </a:avLst>
        </a:prstGeom>
        <a:solidFill>
          <a:schemeClr val="accent1">
            <a:shade val="50000"/>
            <a:hueOff val="87457"/>
            <a:satOff val="547"/>
            <a:lumOff val="19582"/>
            <a:alphaOff val="0"/>
          </a:schemeClr>
        </a:solidFill>
        <a:ln w="12700" cap="flat" cmpd="sng" algn="ctr">
          <a:solidFill>
            <a:schemeClr val="accent1">
              <a:shade val="50000"/>
              <a:hueOff val="87457"/>
              <a:satOff val="547"/>
              <a:lumOff val="19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 2</a:t>
          </a:r>
        </a:p>
      </dsp:txBody>
      <dsp:txXfrm>
        <a:off x="2607227" y="2410846"/>
        <a:ext cx="2284599" cy="556349"/>
      </dsp:txXfrm>
    </dsp:sp>
    <dsp:sp modelId="{927C2345-17FC-4893-ADB5-627C1090FC35}">
      <dsp:nvSpPr>
        <dsp:cNvPr id="0" name=""/>
        <dsp:cNvSpPr/>
      </dsp:nvSpPr>
      <dsp:spPr>
        <a:xfrm>
          <a:off x="2673162" y="864812"/>
          <a:ext cx="2080972" cy="10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Generate movie recommendations based on </a:t>
          </a:r>
          <a:r>
            <a:rPr lang="en-US" sz="1700" b="1" kern="1200" dirty="0"/>
            <a:t>Movie Similarity</a:t>
          </a:r>
        </a:p>
      </dsp:txBody>
      <dsp:txXfrm>
        <a:off x="2673162" y="864812"/>
        <a:ext cx="2080972" cy="1067987"/>
      </dsp:txXfrm>
    </dsp:sp>
    <dsp:sp modelId="{412599C6-0C51-4F4D-B844-A3EF6A78CDE6}">
      <dsp:nvSpPr>
        <dsp:cNvPr id="0" name=""/>
        <dsp:cNvSpPr/>
      </dsp:nvSpPr>
      <dsp:spPr>
        <a:xfrm rot="5400000">
          <a:off x="4196390" y="1473811"/>
          <a:ext cx="1669047" cy="20502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74913"/>
              <a:satOff val="1094"/>
              <a:lumOff val="39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07DC4-D2DB-4BFF-9D20-0316F81980CE}">
      <dsp:nvSpPr>
        <dsp:cNvPr id="0" name=""/>
        <dsp:cNvSpPr/>
      </dsp:nvSpPr>
      <dsp:spPr>
        <a:xfrm>
          <a:off x="4928403" y="2410846"/>
          <a:ext cx="2562773" cy="556349"/>
        </a:xfrm>
        <a:prstGeom prst="chevron">
          <a:avLst>
            <a:gd name="adj" fmla="val 25000"/>
          </a:avLst>
        </a:prstGeom>
        <a:solidFill>
          <a:schemeClr val="accent1">
            <a:shade val="50000"/>
            <a:hueOff val="174913"/>
            <a:satOff val="1094"/>
            <a:lumOff val="39164"/>
            <a:alphaOff val="0"/>
          </a:schemeClr>
        </a:solidFill>
        <a:ln w="12700" cap="flat" cmpd="sng" algn="ctr">
          <a:solidFill>
            <a:schemeClr val="accent1">
              <a:shade val="50000"/>
              <a:hueOff val="174913"/>
              <a:satOff val="1094"/>
              <a:lumOff val="39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 3</a:t>
          </a:r>
        </a:p>
      </dsp:txBody>
      <dsp:txXfrm>
        <a:off x="5067490" y="2410846"/>
        <a:ext cx="2284599" cy="556349"/>
      </dsp:txXfrm>
    </dsp:sp>
    <dsp:sp modelId="{5104A52C-B2DB-4211-929A-5AFAE0934DAB}">
      <dsp:nvSpPr>
        <dsp:cNvPr id="0" name=""/>
        <dsp:cNvSpPr/>
      </dsp:nvSpPr>
      <dsp:spPr>
        <a:xfrm>
          <a:off x="5133425" y="864812"/>
          <a:ext cx="2080972" cy="10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Generate movie recommendations based on </a:t>
          </a:r>
          <a:r>
            <a:rPr lang="en-US" sz="1700" b="1" kern="1200" dirty="0"/>
            <a:t>User Similarity </a:t>
          </a:r>
        </a:p>
      </dsp:txBody>
      <dsp:txXfrm>
        <a:off x="5133425" y="864812"/>
        <a:ext cx="2080972" cy="1067987"/>
      </dsp:txXfrm>
    </dsp:sp>
    <dsp:sp modelId="{C04D3030-FEB8-47E4-B350-1A94DF93F9DD}">
      <dsp:nvSpPr>
        <dsp:cNvPr id="0" name=""/>
        <dsp:cNvSpPr/>
      </dsp:nvSpPr>
      <dsp:spPr>
        <a:xfrm rot="5400000">
          <a:off x="6656653" y="1473811"/>
          <a:ext cx="1669047" cy="20502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87457"/>
              <a:satOff val="547"/>
              <a:lumOff val="19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D0D97-4929-48F9-80F8-AB46F5C08BAD}">
      <dsp:nvSpPr>
        <dsp:cNvPr id="0" name=""/>
        <dsp:cNvSpPr/>
      </dsp:nvSpPr>
      <dsp:spPr>
        <a:xfrm>
          <a:off x="7388666" y="2410846"/>
          <a:ext cx="2562773" cy="556349"/>
        </a:xfrm>
        <a:prstGeom prst="chevron">
          <a:avLst>
            <a:gd name="adj" fmla="val 25000"/>
          </a:avLst>
        </a:prstGeom>
        <a:solidFill>
          <a:schemeClr val="accent1">
            <a:shade val="50000"/>
            <a:hueOff val="87457"/>
            <a:satOff val="547"/>
            <a:lumOff val="19582"/>
            <a:alphaOff val="0"/>
          </a:schemeClr>
        </a:solidFill>
        <a:ln w="12700" cap="flat" cmpd="sng" algn="ctr">
          <a:solidFill>
            <a:schemeClr val="accent1">
              <a:shade val="50000"/>
              <a:hueOff val="87457"/>
              <a:satOff val="547"/>
              <a:lumOff val="19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 4</a:t>
          </a:r>
        </a:p>
      </dsp:txBody>
      <dsp:txXfrm>
        <a:off x="7527753" y="2410846"/>
        <a:ext cx="2284599" cy="556349"/>
      </dsp:txXfrm>
    </dsp:sp>
    <dsp:sp modelId="{6D0C2DE7-49EE-4427-8D6F-31A13BAFD486}">
      <dsp:nvSpPr>
        <dsp:cNvPr id="0" name=""/>
        <dsp:cNvSpPr/>
      </dsp:nvSpPr>
      <dsp:spPr>
        <a:xfrm>
          <a:off x="7593688" y="864812"/>
          <a:ext cx="2080972" cy="10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Generate movie recommendations based on a user’s </a:t>
          </a:r>
          <a:r>
            <a:rPr lang="en-US" sz="1700" b="1" kern="1200" dirty="0"/>
            <a:t>Past Preferences </a:t>
          </a:r>
        </a:p>
      </dsp:txBody>
      <dsp:txXfrm>
        <a:off x="7593688" y="864812"/>
        <a:ext cx="2080972" cy="106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D6A6-25EA-48D0-BF04-6C734D3A0799}">
      <dsp:nvSpPr>
        <dsp:cNvPr id="0" name=""/>
        <dsp:cNvSpPr/>
      </dsp:nvSpPr>
      <dsp:spPr>
        <a:xfrm>
          <a:off x="1965156" y="0"/>
          <a:ext cx="2947735" cy="985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 TF-IDF &amp; Cosine Similarity</a:t>
          </a:r>
        </a:p>
      </dsp:txBody>
      <dsp:txXfrm>
        <a:off x="1965156" y="123141"/>
        <a:ext cx="2578313" cy="738844"/>
      </dsp:txXfrm>
    </dsp:sp>
    <dsp:sp modelId="{15620EBF-CDB7-4BF1-88BF-349CAE4BBB5D}">
      <dsp:nvSpPr>
        <dsp:cNvPr id="0" name=""/>
        <dsp:cNvSpPr/>
      </dsp:nvSpPr>
      <dsp:spPr>
        <a:xfrm>
          <a:off x="0" y="0"/>
          <a:ext cx="1965156" cy="98512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+mn-lt"/>
            </a:rPr>
            <a:t>Content-based Filtering</a:t>
          </a:r>
        </a:p>
      </dsp:txBody>
      <dsp:txXfrm>
        <a:off x="48090" y="48090"/>
        <a:ext cx="1868976" cy="888946"/>
      </dsp:txXfrm>
    </dsp:sp>
    <dsp:sp modelId="{05088DBB-BE41-46E1-874B-0172C0B6B7A2}">
      <dsp:nvSpPr>
        <dsp:cNvPr id="0" name=""/>
        <dsp:cNvSpPr/>
      </dsp:nvSpPr>
      <dsp:spPr>
        <a:xfrm>
          <a:off x="1965156" y="1083638"/>
          <a:ext cx="2947735" cy="985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 Item-based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 User-based</a:t>
          </a:r>
        </a:p>
      </dsp:txBody>
      <dsp:txXfrm>
        <a:off x="1965156" y="1206779"/>
        <a:ext cx="2578313" cy="738844"/>
      </dsp:txXfrm>
    </dsp:sp>
    <dsp:sp modelId="{691BC8BE-C94C-4BB5-A224-70CA7FC907F7}">
      <dsp:nvSpPr>
        <dsp:cNvPr id="0" name=""/>
        <dsp:cNvSpPr/>
      </dsp:nvSpPr>
      <dsp:spPr>
        <a:xfrm>
          <a:off x="0" y="1083638"/>
          <a:ext cx="1965156" cy="98512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2239"/>
                <a:satOff val="553"/>
                <a:lumOff val="112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72239"/>
                <a:satOff val="553"/>
                <a:lumOff val="112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72239"/>
                <a:satOff val="553"/>
                <a:lumOff val="112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</a:rPr>
            <a:t>Memory-based Collaborative Filtering</a:t>
          </a:r>
        </a:p>
      </dsp:txBody>
      <dsp:txXfrm>
        <a:off x="48090" y="1131728"/>
        <a:ext cx="1868976" cy="888946"/>
      </dsp:txXfrm>
    </dsp:sp>
    <dsp:sp modelId="{8D63855B-7F05-4429-B07E-A79A5C35997E}">
      <dsp:nvSpPr>
        <dsp:cNvPr id="0" name=""/>
        <dsp:cNvSpPr/>
      </dsp:nvSpPr>
      <dsp:spPr>
        <a:xfrm>
          <a:off x="1965156" y="2167277"/>
          <a:ext cx="2947735" cy="985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 Matrix Factorization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</a:rPr>
            <a:t> Clustering</a:t>
          </a:r>
        </a:p>
      </dsp:txBody>
      <dsp:txXfrm>
        <a:off x="1965156" y="2290418"/>
        <a:ext cx="2578313" cy="738844"/>
      </dsp:txXfrm>
    </dsp:sp>
    <dsp:sp modelId="{0F46899E-1CF8-4B05-9013-852110563E1D}">
      <dsp:nvSpPr>
        <dsp:cNvPr id="0" name=""/>
        <dsp:cNvSpPr/>
      </dsp:nvSpPr>
      <dsp:spPr>
        <a:xfrm>
          <a:off x="0" y="2167277"/>
          <a:ext cx="1965156" cy="98512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4478"/>
                <a:satOff val="1106"/>
                <a:lumOff val="224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44478"/>
                <a:satOff val="1106"/>
                <a:lumOff val="224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44478"/>
                <a:satOff val="1106"/>
                <a:lumOff val="224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+mn-lt"/>
            </a:rPr>
            <a:t>Model-based Collaborative Filtering</a:t>
          </a:r>
        </a:p>
      </dsp:txBody>
      <dsp:txXfrm>
        <a:off x="48090" y="2215367"/>
        <a:ext cx="1868976" cy="888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AF50-FB4B-48E6-A742-B8BC135FA0B2}">
      <dsp:nvSpPr>
        <dsp:cNvPr id="0" name=""/>
        <dsp:cNvSpPr/>
      </dsp:nvSpPr>
      <dsp:spPr>
        <a:xfrm>
          <a:off x="2367994" y="576719"/>
          <a:ext cx="443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05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7681" y="620069"/>
        <a:ext cx="23682" cy="4741"/>
      </dsp:txXfrm>
    </dsp:sp>
    <dsp:sp modelId="{013754B9-114C-43A0-B75A-BF2AC6E591D7}">
      <dsp:nvSpPr>
        <dsp:cNvPr id="0" name=""/>
        <dsp:cNvSpPr/>
      </dsp:nvSpPr>
      <dsp:spPr>
        <a:xfrm>
          <a:off x="310421" y="4627"/>
          <a:ext cx="2059373" cy="12356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TF-IDF Scores (TfidfVectorizer)</a:t>
          </a:r>
        </a:p>
      </dsp:txBody>
      <dsp:txXfrm>
        <a:off x="310421" y="4627"/>
        <a:ext cx="2059373" cy="1235624"/>
      </dsp:txXfrm>
    </dsp:sp>
    <dsp:sp modelId="{A740D73D-96BB-469A-A4D8-8DF6DE05D0AF}">
      <dsp:nvSpPr>
        <dsp:cNvPr id="0" name=""/>
        <dsp:cNvSpPr/>
      </dsp:nvSpPr>
      <dsp:spPr>
        <a:xfrm>
          <a:off x="4901024" y="576719"/>
          <a:ext cx="443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05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4105"/>
              <a:satOff val="-342"/>
              <a:lumOff val="32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0710" y="620069"/>
        <a:ext cx="23682" cy="4741"/>
      </dsp:txXfrm>
    </dsp:sp>
    <dsp:sp modelId="{D7A3EAA5-8ACC-461B-B4A9-A4241A017769}">
      <dsp:nvSpPr>
        <dsp:cNvPr id="0" name=""/>
        <dsp:cNvSpPr/>
      </dsp:nvSpPr>
      <dsp:spPr>
        <a:xfrm>
          <a:off x="2843450" y="4627"/>
          <a:ext cx="2059373" cy="1235624"/>
        </a:xfrm>
        <a:prstGeom prst="rect">
          <a:avLst/>
        </a:prstGeom>
        <a:solidFill>
          <a:schemeClr val="accent1">
            <a:shade val="80000"/>
            <a:hueOff val="20640"/>
            <a:satOff val="158"/>
            <a:lumOff val="3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Similarity Matrix using Cosine Similarity</a:t>
          </a:r>
        </a:p>
      </dsp:txBody>
      <dsp:txXfrm>
        <a:off x="2843450" y="4627"/>
        <a:ext cx="2059373" cy="1235624"/>
      </dsp:txXfrm>
    </dsp:sp>
    <dsp:sp modelId="{46FDB121-8F7C-4A1A-B8B2-4CB983EE69A4}">
      <dsp:nvSpPr>
        <dsp:cNvPr id="0" name=""/>
        <dsp:cNvSpPr/>
      </dsp:nvSpPr>
      <dsp:spPr>
        <a:xfrm>
          <a:off x="1340107" y="1238452"/>
          <a:ext cx="5066059" cy="443055"/>
        </a:xfrm>
        <a:custGeom>
          <a:avLst/>
          <a:gdLst/>
          <a:ahLst/>
          <a:cxnLst/>
          <a:rect l="0" t="0" r="0" b="0"/>
          <a:pathLst>
            <a:path>
              <a:moveTo>
                <a:pt x="5066059" y="0"/>
              </a:moveTo>
              <a:lnTo>
                <a:pt x="5066059" y="238627"/>
              </a:lnTo>
              <a:lnTo>
                <a:pt x="0" y="238627"/>
              </a:lnTo>
              <a:lnTo>
                <a:pt x="0" y="44305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48210"/>
              <a:satOff val="-685"/>
              <a:lumOff val="65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5933" y="1457609"/>
        <a:ext cx="254407" cy="4741"/>
      </dsp:txXfrm>
    </dsp:sp>
    <dsp:sp modelId="{95807A9B-79E7-4843-A77A-39FEABFB9771}">
      <dsp:nvSpPr>
        <dsp:cNvPr id="0" name=""/>
        <dsp:cNvSpPr/>
      </dsp:nvSpPr>
      <dsp:spPr>
        <a:xfrm>
          <a:off x="5376480" y="4627"/>
          <a:ext cx="2059373" cy="1235624"/>
        </a:xfrm>
        <a:prstGeom prst="rect">
          <a:avLst/>
        </a:prstGeom>
        <a:solidFill>
          <a:schemeClr val="accent1">
            <a:shade val="80000"/>
            <a:hueOff val="41280"/>
            <a:satOff val="316"/>
            <a:lumOff val="6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Input: Target Movie Title</a:t>
          </a:r>
        </a:p>
      </dsp:txBody>
      <dsp:txXfrm>
        <a:off x="5376480" y="4627"/>
        <a:ext cx="2059373" cy="1235624"/>
      </dsp:txXfrm>
    </dsp:sp>
    <dsp:sp modelId="{4F074B72-DF96-4299-85E6-1A703856D7AF}">
      <dsp:nvSpPr>
        <dsp:cNvPr id="0" name=""/>
        <dsp:cNvSpPr/>
      </dsp:nvSpPr>
      <dsp:spPr>
        <a:xfrm>
          <a:off x="2367994" y="2285999"/>
          <a:ext cx="443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05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72315"/>
              <a:satOff val="-1027"/>
              <a:lumOff val="97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7681" y="2329349"/>
        <a:ext cx="23682" cy="4741"/>
      </dsp:txXfrm>
    </dsp:sp>
    <dsp:sp modelId="{E103D692-0B63-4DDE-ACCF-ED9DC103B78F}">
      <dsp:nvSpPr>
        <dsp:cNvPr id="0" name=""/>
        <dsp:cNvSpPr/>
      </dsp:nvSpPr>
      <dsp:spPr>
        <a:xfrm>
          <a:off x="310421" y="1713907"/>
          <a:ext cx="2059373" cy="1235624"/>
        </a:xfrm>
        <a:prstGeom prst="rect">
          <a:avLst/>
        </a:prstGeom>
        <a:solidFill>
          <a:schemeClr val="accent1">
            <a:shade val="80000"/>
            <a:hueOff val="61919"/>
            <a:satOff val="474"/>
            <a:lumOff val="9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Find index of target movie in the Similarity Matrix</a:t>
          </a:r>
        </a:p>
      </dsp:txBody>
      <dsp:txXfrm>
        <a:off x="310421" y="1713907"/>
        <a:ext cx="2059373" cy="1235624"/>
      </dsp:txXfrm>
    </dsp:sp>
    <dsp:sp modelId="{58A9D3A5-FD52-4325-88BE-4FD390FC361F}">
      <dsp:nvSpPr>
        <dsp:cNvPr id="0" name=""/>
        <dsp:cNvSpPr/>
      </dsp:nvSpPr>
      <dsp:spPr>
        <a:xfrm>
          <a:off x="4901024" y="2285999"/>
          <a:ext cx="443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05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96420"/>
              <a:satOff val="-1369"/>
              <a:lumOff val="130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0710" y="2329349"/>
        <a:ext cx="23682" cy="4741"/>
      </dsp:txXfrm>
    </dsp:sp>
    <dsp:sp modelId="{7B9A39F1-9085-4B4E-ACFE-399F244011CE}">
      <dsp:nvSpPr>
        <dsp:cNvPr id="0" name=""/>
        <dsp:cNvSpPr/>
      </dsp:nvSpPr>
      <dsp:spPr>
        <a:xfrm>
          <a:off x="2843450" y="1713907"/>
          <a:ext cx="2059373" cy="1235624"/>
        </a:xfrm>
        <a:prstGeom prst="rect">
          <a:avLst/>
        </a:prstGeom>
        <a:solidFill>
          <a:schemeClr val="accent1">
            <a:shade val="80000"/>
            <a:hueOff val="82559"/>
            <a:satOff val="632"/>
            <a:lumOff val="12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Create a dataframe of movies similar to target movie </a:t>
          </a:r>
        </a:p>
      </dsp:txBody>
      <dsp:txXfrm>
        <a:off x="2843450" y="1713907"/>
        <a:ext cx="2059373" cy="1235624"/>
      </dsp:txXfrm>
    </dsp:sp>
    <dsp:sp modelId="{076D8A50-EE7F-4473-83D6-1F8AFA421F4D}">
      <dsp:nvSpPr>
        <dsp:cNvPr id="0" name=""/>
        <dsp:cNvSpPr/>
      </dsp:nvSpPr>
      <dsp:spPr>
        <a:xfrm>
          <a:off x="1340107" y="2947732"/>
          <a:ext cx="5066059" cy="443055"/>
        </a:xfrm>
        <a:custGeom>
          <a:avLst/>
          <a:gdLst/>
          <a:ahLst/>
          <a:cxnLst/>
          <a:rect l="0" t="0" r="0" b="0"/>
          <a:pathLst>
            <a:path>
              <a:moveTo>
                <a:pt x="5066059" y="0"/>
              </a:moveTo>
              <a:lnTo>
                <a:pt x="5066059" y="238627"/>
              </a:lnTo>
              <a:lnTo>
                <a:pt x="0" y="238627"/>
              </a:lnTo>
              <a:lnTo>
                <a:pt x="0" y="44305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20525"/>
              <a:satOff val="-1712"/>
              <a:lumOff val="162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5933" y="3166889"/>
        <a:ext cx="254407" cy="4741"/>
      </dsp:txXfrm>
    </dsp:sp>
    <dsp:sp modelId="{E88A1802-DAA1-4021-BE1F-2F5B08098EB0}">
      <dsp:nvSpPr>
        <dsp:cNvPr id="0" name=""/>
        <dsp:cNvSpPr/>
      </dsp:nvSpPr>
      <dsp:spPr>
        <a:xfrm>
          <a:off x="5376480" y="1713907"/>
          <a:ext cx="2059373" cy="1235624"/>
        </a:xfrm>
        <a:prstGeom prst="rect">
          <a:avLst/>
        </a:prstGeom>
        <a:solidFill>
          <a:schemeClr val="accent1">
            <a:shade val="80000"/>
            <a:hueOff val="103199"/>
            <a:satOff val="790"/>
            <a:lumOff val="16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Sort based on Similarity Scores</a:t>
          </a:r>
        </a:p>
      </dsp:txBody>
      <dsp:txXfrm>
        <a:off x="5376480" y="1713907"/>
        <a:ext cx="2059373" cy="1235624"/>
      </dsp:txXfrm>
    </dsp:sp>
    <dsp:sp modelId="{5C1C1704-0752-41BC-8A6B-89C736300CDD}">
      <dsp:nvSpPr>
        <dsp:cNvPr id="0" name=""/>
        <dsp:cNvSpPr/>
      </dsp:nvSpPr>
      <dsp:spPr>
        <a:xfrm>
          <a:off x="2367994" y="3995280"/>
          <a:ext cx="443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05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44630"/>
              <a:satOff val="-2054"/>
              <a:lumOff val="19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7681" y="4038629"/>
        <a:ext cx="23682" cy="4741"/>
      </dsp:txXfrm>
    </dsp:sp>
    <dsp:sp modelId="{5ACEEAD6-67F2-4C26-A93A-5DBC4B7E80CC}">
      <dsp:nvSpPr>
        <dsp:cNvPr id="0" name=""/>
        <dsp:cNvSpPr/>
      </dsp:nvSpPr>
      <dsp:spPr>
        <a:xfrm>
          <a:off x="310421" y="3423187"/>
          <a:ext cx="2059373" cy="1235624"/>
        </a:xfrm>
        <a:prstGeom prst="rect">
          <a:avLst/>
        </a:prstGeom>
        <a:solidFill>
          <a:schemeClr val="accent1">
            <a:shade val="80000"/>
            <a:hueOff val="123839"/>
            <a:satOff val="948"/>
            <a:lumOff val="19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Manipulate required Dataframes</a:t>
          </a:r>
        </a:p>
      </dsp:txBody>
      <dsp:txXfrm>
        <a:off x="310421" y="3423187"/>
        <a:ext cx="2059373" cy="1235624"/>
      </dsp:txXfrm>
    </dsp:sp>
    <dsp:sp modelId="{E5B64F5D-1A2E-4D96-BBE5-3BFEFC80683C}">
      <dsp:nvSpPr>
        <dsp:cNvPr id="0" name=""/>
        <dsp:cNvSpPr/>
      </dsp:nvSpPr>
      <dsp:spPr>
        <a:xfrm>
          <a:off x="2843450" y="3423187"/>
          <a:ext cx="2059373" cy="1235624"/>
        </a:xfrm>
        <a:prstGeom prst="rect">
          <a:avLst/>
        </a:prstGeom>
        <a:solidFill>
          <a:schemeClr val="accent1">
            <a:shade val="80000"/>
            <a:hueOff val="144478"/>
            <a:satOff val="1106"/>
            <a:lumOff val="22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Recommend Top 20 movies similar to target movie</a:t>
          </a:r>
        </a:p>
      </dsp:txBody>
      <dsp:txXfrm>
        <a:off x="2843450" y="3423187"/>
        <a:ext cx="2059373" cy="1235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AF50-FB4B-48E6-A742-B8BC135FA0B2}">
      <dsp:nvSpPr>
        <dsp:cNvPr id="0" name=""/>
        <dsp:cNvSpPr/>
      </dsp:nvSpPr>
      <dsp:spPr>
        <a:xfrm>
          <a:off x="3061714" y="665178"/>
          <a:ext cx="305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0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6207" y="709214"/>
        <a:ext cx="16820" cy="3367"/>
      </dsp:txXfrm>
    </dsp:sp>
    <dsp:sp modelId="{013754B9-114C-43A0-B75A-BF2AC6E591D7}">
      <dsp:nvSpPr>
        <dsp:cNvPr id="0" name=""/>
        <dsp:cNvSpPr/>
      </dsp:nvSpPr>
      <dsp:spPr>
        <a:xfrm>
          <a:off x="707928" y="4222"/>
          <a:ext cx="2355586" cy="14133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Item-Based</a:t>
          </a:r>
        </a:p>
      </dsp:txBody>
      <dsp:txXfrm>
        <a:off x="707928" y="4222"/>
        <a:ext cx="2355586" cy="1413352"/>
      </dsp:txXfrm>
    </dsp:sp>
    <dsp:sp modelId="{E3E64C9B-313A-4D29-A6BC-70AB8BAF9053}">
      <dsp:nvSpPr>
        <dsp:cNvPr id="0" name=""/>
        <dsp:cNvSpPr/>
      </dsp:nvSpPr>
      <dsp:spPr>
        <a:xfrm>
          <a:off x="5753707" y="665178"/>
          <a:ext cx="305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0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4105"/>
              <a:satOff val="-342"/>
              <a:lumOff val="32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8200" y="709214"/>
        <a:ext cx="16820" cy="3367"/>
      </dsp:txXfrm>
    </dsp:sp>
    <dsp:sp modelId="{C6C3D9CF-17D4-40C7-AF89-045869D5AA7C}">
      <dsp:nvSpPr>
        <dsp:cNvPr id="0" name=""/>
        <dsp:cNvSpPr/>
      </dsp:nvSpPr>
      <dsp:spPr>
        <a:xfrm>
          <a:off x="3399920" y="4222"/>
          <a:ext cx="2355586" cy="1413352"/>
        </a:xfrm>
        <a:prstGeom prst="rect">
          <a:avLst/>
        </a:prstGeom>
        <a:solidFill>
          <a:schemeClr val="accent1">
            <a:shade val="80000"/>
            <a:hueOff val="20640"/>
            <a:satOff val="158"/>
            <a:lumOff val="3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Item-based Rating Matrix using </a:t>
          </a:r>
          <a:r>
            <a:rPr lang="en-US" sz="1500" kern="1200" dirty="0" err="1"/>
            <a:t>pivot_table</a:t>
          </a:r>
          <a:r>
            <a:rPr lang="en-US" sz="1500" kern="1200" dirty="0"/>
            <a:t>()</a:t>
          </a:r>
        </a:p>
      </dsp:txBody>
      <dsp:txXfrm>
        <a:off x="3399920" y="4222"/>
        <a:ext cx="2355586" cy="1413352"/>
      </dsp:txXfrm>
    </dsp:sp>
    <dsp:sp modelId="{350C004D-402B-45AC-90FA-ECD331DD4632}">
      <dsp:nvSpPr>
        <dsp:cNvPr id="0" name=""/>
        <dsp:cNvSpPr/>
      </dsp:nvSpPr>
      <dsp:spPr>
        <a:xfrm>
          <a:off x="1885721" y="1415774"/>
          <a:ext cx="5383985" cy="305805"/>
        </a:xfrm>
        <a:custGeom>
          <a:avLst/>
          <a:gdLst/>
          <a:ahLst/>
          <a:cxnLst/>
          <a:rect l="0" t="0" r="0" b="0"/>
          <a:pathLst>
            <a:path>
              <a:moveTo>
                <a:pt x="5383985" y="0"/>
              </a:moveTo>
              <a:lnTo>
                <a:pt x="5383985" y="170002"/>
              </a:lnTo>
              <a:lnTo>
                <a:pt x="0" y="170002"/>
              </a:lnTo>
              <a:lnTo>
                <a:pt x="0" y="30580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48210"/>
              <a:satOff val="-685"/>
              <a:lumOff val="65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2851" y="1566993"/>
        <a:ext cx="269724" cy="3367"/>
      </dsp:txXfrm>
    </dsp:sp>
    <dsp:sp modelId="{19591789-F226-49B0-BFC1-A1D6B3637241}">
      <dsp:nvSpPr>
        <dsp:cNvPr id="0" name=""/>
        <dsp:cNvSpPr/>
      </dsp:nvSpPr>
      <dsp:spPr>
        <a:xfrm>
          <a:off x="6091913" y="4222"/>
          <a:ext cx="2355586" cy="1413352"/>
        </a:xfrm>
        <a:prstGeom prst="rect">
          <a:avLst/>
        </a:prstGeom>
        <a:solidFill>
          <a:schemeClr val="accent1">
            <a:shade val="80000"/>
            <a:hueOff val="41280"/>
            <a:satOff val="316"/>
            <a:lumOff val="6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Item Similarity Matrix using Cosine Similarity</a:t>
          </a:r>
        </a:p>
      </dsp:txBody>
      <dsp:txXfrm>
        <a:off x="6091913" y="4222"/>
        <a:ext cx="2355586" cy="1413352"/>
      </dsp:txXfrm>
    </dsp:sp>
    <dsp:sp modelId="{085F179D-D560-4F58-BCF3-2D70CBAE3519}">
      <dsp:nvSpPr>
        <dsp:cNvPr id="0" name=""/>
        <dsp:cNvSpPr/>
      </dsp:nvSpPr>
      <dsp:spPr>
        <a:xfrm>
          <a:off x="3061714" y="2414936"/>
          <a:ext cx="305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0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72315"/>
              <a:satOff val="-1027"/>
              <a:lumOff val="97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6207" y="2458972"/>
        <a:ext cx="16820" cy="3367"/>
      </dsp:txXfrm>
    </dsp:sp>
    <dsp:sp modelId="{8468E967-4AFF-4186-A096-2849B6A611F0}">
      <dsp:nvSpPr>
        <dsp:cNvPr id="0" name=""/>
        <dsp:cNvSpPr/>
      </dsp:nvSpPr>
      <dsp:spPr>
        <a:xfrm>
          <a:off x="707928" y="1753979"/>
          <a:ext cx="2355586" cy="1413352"/>
        </a:xfrm>
        <a:prstGeom prst="rect">
          <a:avLst/>
        </a:prstGeom>
        <a:solidFill>
          <a:schemeClr val="accent1">
            <a:shade val="80000"/>
            <a:hueOff val="61919"/>
            <a:satOff val="474"/>
            <a:lumOff val="9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Input: Movie ID</a:t>
          </a:r>
        </a:p>
      </dsp:txBody>
      <dsp:txXfrm>
        <a:off x="707928" y="1753979"/>
        <a:ext cx="2355586" cy="1413352"/>
      </dsp:txXfrm>
    </dsp:sp>
    <dsp:sp modelId="{C0455A36-157B-4443-A0A4-A3E1AA5A3234}">
      <dsp:nvSpPr>
        <dsp:cNvPr id="0" name=""/>
        <dsp:cNvSpPr/>
      </dsp:nvSpPr>
      <dsp:spPr>
        <a:xfrm>
          <a:off x="5753707" y="2414936"/>
          <a:ext cx="305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0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96420"/>
              <a:satOff val="-1369"/>
              <a:lumOff val="130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8200" y="2458972"/>
        <a:ext cx="16820" cy="3367"/>
      </dsp:txXfrm>
    </dsp:sp>
    <dsp:sp modelId="{D2634570-CF88-493C-A1FF-F24306D36668}">
      <dsp:nvSpPr>
        <dsp:cNvPr id="0" name=""/>
        <dsp:cNvSpPr/>
      </dsp:nvSpPr>
      <dsp:spPr>
        <a:xfrm>
          <a:off x="3399920" y="1753979"/>
          <a:ext cx="2355586" cy="1413352"/>
        </a:xfrm>
        <a:prstGeom prst="rect">
          <a:avLst/>
        </a:prstGeom>
        <a:solidFill>
          <a:schemeClr val="accent1">
            <a:shade val="80000"/>
            <a:hueOff val="82559"/>
            <a:satOff val="632"/>
            <a:lumOff val="12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Use Similarity Matrix to find Similar movies and Similarity Scores</a:t>
          </a:r>
        </a:p>
      </dsp:txBody>
      <dsp:txXfrm>
        <a:off x="3399920" y="1753979"/>
        <a:ext cx="2355586" cy="1413352"/>
      </dsp:txXfrm>
    </dsp:sp>
    <dsp:sp modelId="{A459B306-FEEC-421D-A808-A0D3358FDD7F}">
      <dsp:nvSpPr>
        <dsp:cNvPr id="0" name=""/>
        <dsp:cNvSpPr/>
      </dsp:nvSpPr>
      <dsp:spPr>
        <a:xfrm>
          <a:off x="1885721" y="3165532"/>
          <a:ext cx="5383985" cy="305805"/>
        </a:xfrm>
        <a:custGeom>
          <a:avLst/>
          <a:gdLst/>
          <a:ahLst/>
          <a:cxnLst/>
          <a:rect l="0" t="0" r="0" b="0"/>
          <a:pathLst>
            <a:path>
              <a:moveTo>
                <a:pt x="5383985" y="0"/>
              </a:moveTo>
              <a:lnTo>
                <a:pt x="5383985" y="170002"/>
              </a:lnTo>
              <a:lnTo>
                <a:pt x="0" y="170002"/>
              </a:lnTo>
              <a:lnTo>
                <a:pt x="0" y="30580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20525"/>
              <a:satOff val="-1712"/>
              <a:lumOff val="162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2851" y="3316751"/>
        <a:ext cx="269724" cy="3367"/>
      </dsp:txXfrm>
    </dsp:sp>
    <dsp:sp modelId="{222A8A6A-84E6-4588-95D7-A8706A283A60}">
      <dsp:nvSpPr>
        <dsp:cNvPr id="0" name=""/>
        <dsp:cNvSpPr/>
      </dsp:nvSpPr>
      <dsp:spPr>
        <a:xfrm>
          <a:off x="6091913" y="1753979"/>
          <a:ext cx="2355586" cy="1413352"/>
        </a:xfrm>
        <a:prstGeom prst="rect">
          <a:avLst/>
        </a:prstGeom>
        <a:solidFill>
          <a:schemeClr val="accent1">
            <a:shade val="80000"/>
            <a:hueOff val="103199"/>
            <a:satOff val="790"/>
            <a:lumOff val="16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Sort by Highest Similarity Score &amp; Manipulate required Dataframes</a:t>
          </a:r>
        </a:p>
      </dsp:txBody>
      <dsp:txXfrm>
        <a:off x="6091913" y="1753979"/>
        <a:ext cx="2355586" cy="1413352"/>
      </dsp:txXfrm>
    </dsp:sp>
    <dsp:sp modelId="{DAE10B8D-8C8D-42BB-A60E-3DE65152C2D3}">
      <dsp:nvSpPr>
        <dsp:cNvPr id="0" name=""/>
        <dsp:cNvSpPr/>
      </dsp:nvSpPr>
      <dsp:spPr>
        <a:xfrm>
          <a:off x="3061714" y="4164693"/>
          <a:ext cx="305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0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44630"/>
              <a:satOff val="-2054"/>
              <a:lumOff val="19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6207" y="4208730"/>
        <a:ext cx="16820" cy="3367"/>
      </dsp:txXfrm>
    </dsp:sp>
    <dsp:sp modelId="{24BC98D1-DA2C-4DAD-A8A0-E3487D63FB06}">
      <dsp:nvSpPr>
        <dsp:cNvPr id="0" name=""/>
        <dsp:cNvSpPr/>
      </dsp:nvSpPr>
      <dsp:spPr>
        <a:xfrm>
          <a:off x="707928" y="3503737"/>
          <a:ext cx="2355586" cy="1413352"/>
        </a:xfrm>
        <a:prstGeom prst="rect">
          <a:avLst/>
        </a:prstGeom>
        <a:solidFill>
          <a:schemeClr val="accent1">
            <a:shade val="80000"/>
            <a:hueOff val="123839"/>
            <a:satOff val="948"/>
            <a:lumOff val="19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Set average ratings threshold of 4.0 &amp; find movies having highest similarity score</a:t>
          </a:r>
        </a:p>
      </dsp:txBody>
      <dsp:txXfrm>
        <a:off x="707928" y="3503737"/>
        <a:ext cx="2355586" cy="1413352"/>
      </dsp:txXfrm>
    </dsp:sp>
    <dsp:sp modelId="{DCE9B1C2-278E-4795-9B63-FAEC5DF2D56D}">
      <dsp:nvSpPr>
        <dsp:cNvPr id="0" name=""/>
        <dsp:cNvSpPr/>
      </dsp:nvSpPr>
      <dsp:spPr>
        <a:xfrm>
          <a:off x="3399920" y="3503737"/>
          <a:ext cx="2355586" cy="1413352"/>
        </a:xfrm>
        <a:prstGeom prst="rect">
          <a:avLst/>
        </a:prstGeom>
        <a:solidFill>
          <a:schemeClr val="accent1">
            <a:shade val="80000"/>
            <a:hueOff val="144478"/>
            <a:satOff val="1106"/>
            <a:lumOff val="22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Recommend Top 20 movies similar to target movie</a:t>
          </a:r>
        </a:p>
      </dsp:txBody>
      <dsp:txXfrm>
        <a:off x="3399920" y="3503737"/>
        <a:ext cx="2355586" cy="1413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AF50-FB4B-48E6-A742-B8BC135FA0B2}">
      <dsp:nvSpPr>
        <dsp:cNvPr id="0" name=""/>
        <dsp:cNvSpPr/>
      </dsp:nvSpPr>
      <dsp:spPr>
        <a:xfrm>
          <a:off x="3035806" y="652333"/>
          <a:ext cx="299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2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7506" y="696399"/>
        <a:ext cx="16526" cy="3308"/>
      </dsp:txXfrm>
    </dsp:sp>
    <dsp:sp modelId="{013754B9-114C-43A0-B75A-BF2AC6E591D7}">
      <dsp:nvSpPr>
        <dsp:cNvPr id="0" name=""/>
        <dsp:cNvSpPr/>
      </dsp:nvSpPr>
      <dsp:spPr>
        <a:xfrm>
          <a:off x="723190" y="3728"/>
          <a:ext cx="2314415" cy="138864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/>
            <a:t>User-Based</a:t>
          </a:r>
          <a:endParaRPr lang="en-US" sz="1500" kern="1200" dirty="0"/>
        </a:p>
      </dsp:txBody>
      <dsp:txXfrm>
        <a:off x="723190" y="3728"/>
        <a:ext cx="2314415" cy="1388649"/>
      </dsp:txXfrm>
    </dsp:sp>
    <dsp:sp modelId="{E3E64C9B-313A-4D29-A6BC-70AB8BAF9053}">
      <dsp:nvSpPr>
        <dsp:cNvPr id="0" name=""/>
        <dsp:cNvSpPr/>
      </dsp:nvSpPr>
      <dsp:spPr>
        <a:xfrm>
          <a:off x="5680748" y="652333"/>
          <a:ext cx="299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2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4105"/>
              <a:satOff val="-342"/>
              <a:lumOff val="32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448" y="696399"/>
        <a:ext cx="16526" cy="3308"/>
      </dsp:txXfrm>
    </dsp:sp>
    <dsp:sp modelId="{C6C3D9CF-17D4-40C7-AF89-045869D5AA7C}">
      <dsp:nvSpPr>
        <dsp:cNvPr id="0" name=""/>
        <dsp:cNvSpPr/>
      </dsp:nvSpPr>
      <dsp:spPr>
        <a:xfrm>
          <a:off x="3368132" y="3728"/>
          <a:ext cx="2314415" cy="1388649"/>
        </a:xfrm>
        <a:prstGeom prst="rect">
          <a:avLst/>
        </a:prstGeom>
        <a:solidFill>
          <a:schemeClr val="accent1">
            <a:shade val="80000"/>
            <a:hueOff val="20640"/>
            <a:satOff val="158"/>
            <a:lumOff val="3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User-based Rating Matrix using </a:t>
          </a:r>
          <a:r>
            <a:rPr lang="en-US" sz="1500" kern="1200" dirty="0" err="1"/>
            <a:t>pivot_table</a:t>
          </a:r>
          <a:r>
            <a:rPr lang="en-US" sz="1500" kern="1200" dirty="0"/>
            <a:t>()</a:t>
          </a:r>
        </a:p>
      </dsp:txBody>
      <dsp:txXfrm>
        <a:off x="3368132" y="3728"/>
        <a:ext cx="2314415" cy="1388649"/>
      </dsp:txXfrm>
    </dsp:sp>
    <dsp:sp modelId="{350C004D-402B-45AC-90FA-ECD331DD4632}">
      <dsp:nvSpPr>
        <dsp:cNvPr id="0" name=""/>
        <dsp:cNvSpPr/>
      </dsp:nvSpPr>
      <dsp:spPr>
        <a:xfrm>
          <a:off x="1880398" y="1390578"/>
          <a:ext cx="5289884" cy="299926"/>
        </a:xfrm>
        <a:custGeom>
          <a:avLst/>
          <a:gdLst/>
          <a:ahLst/>
          <a:cxnLst/>
          <a:rect l="0" t="0" r="0" b="0"/>
          <a:pathLst>
            <a:path>
              <a:moveTo>
                <a:pt x="5289884" y="0"/>
              </a:moveTo>
              <a:lnTo>
                <a:pt x="5289884" y="167063"/>
              </a:lnTo>
              <a:lnTo>
                <a:pt x="0" y="167063"/>
              </a:lnTo>
              <a:lnTo>
                <a:pt x="0" y="299926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48210"/>
              <a:satOff val="-685"/>
              <a:lumOff val="65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2835" y="1538886"/>
        <a:ext cx="265010" cy="3308"/>
      </dsp:txXfrm>
    </dsp:sp>
    <dsp:sp modelId="{19591789-F226-49B0-BFC1-A1D6B3637241}">
      <dsp:nvSpPr>
        <dsp:cNvPr id="0" name=""/>
        <dsp:cNvSpPr/>
      </dsp:nvSpPr>
      <dsp:spPr>
        <a:xfrm>
          <a:off x="6013074" y="3728"/>
          <a:ext cx="2314415" cy="1388649"/>
        </a:xfrm>
        <a:prstGeom prst="rect">
          <a:avLst/>
        </a:prstGeom>
        <a:solidFill>
          <a:schemeClr val="accent1">
            <a:shade val="80000"/>
            <a:hueOff val="41280"/>
            <a:satOff val="316"/>
            <a:lumOff val="6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User Similarity Matrix using Cosine Similarity</a:t>
          </a:r>
        </a:p>
      </dsp:txBody>
      <dsp:txXfrm>
        <a:off x="6013074" y="3728"/>
        <a:ext cx="2314415" cy="1388649"/>
      </dsp:txXfrm>
    </dsp:sp>
    <dsp:sp modelId="{085F179D-D560-4F58-BCF3-2D70CBAE3519}">
      <dsp:nvSpPr>
        <dsp:cNvPr id="0" name=""/>
        <dsp:cNvSpPr/>
      </dsp:nvSpPr>
      <dsp:spPr>
        <a:xfrm>
          <a:off x="3035806" y="2371509"/>
          <a:ext cx="299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2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72315"/>
              <a:satOff val="-1027"/>
              <a:lumOff val="97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7506" y="2415574"/>
        <a:ext cx="16526" cy="3308"/>
      </dsp:txXfrm>
    </dsp:sp>
    <dsp:sp modelId="{8468E967-4AFF-4186-A096-2849B6A611F0}">
      <dsp:nvSpPr>
        <dsp:cNvPr id="0" name=""/>
        <dsp:cNvSpPr/>
      </dsp:nvSpPr>
      <dsp:spPr>
        <a:xfrm>
          <a:off x="723190" y="1722904"/>
          <a:ext cx="2314415" cy="1388649"/>
        </a:xfrm>
        <a:prstGeom prst="rect">
          <a:avLst/>
        </a:prstGeom>
        <a:solidFill>
          <a:schemeClr val="accent1">
            <a:shade val="80000"/>
            <a:hueOff val="61919"/>
            <a:satOff val="474"/>
            <a:lumOff val="9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Input: User ID</a:t>
          </a:r>
        </a:p>
      </dsp:txBody>
      <dsp:txXfrm>
        <a:off x="723190" y="1722904"/>
        <a:ext cx="2314415" cy="1388649"/>
      </dsp:txXfrm>
    </dsp:sp>
    <dsp:sp modelId="{C0455A36-157B-4443-A0A4-A3E1AA5A3234}">
      <dsp:nvSpPr>
        <dsp:cNvPr id="0" name=""/>
        <dsp:cNvSpPr/>
      </dsp:nvSpPr>
      <dsp:spPr>
        <a:xfrm>
          <a:off x="5680748" y="2371509"/>
          <a:ext cx="299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2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96420"/>
              <a:satOff val="-1369"/>
              <a:lumOff val="130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448" y="2415574"/>
        <a:ext cx="16526" cy="3308"/>
      </dsp:txXfrm>
    </dsp:sp>
    <dsp:sp modelId="{D2634570-CF88-493C-A1FF-F24306D36668}">
      <dsp:nvSpPr>
        <dsp:cNvPr id="0" name=""/>
        <dsp:cNvSpPr/>
      </dsp:nvSpPr>
      <dsp:spPr>
        <a:xfrm>
          <a:off x="3368132" y="1722904"/>
          <a:ext cx="2314415" cy="1388649"/>
        </a:xfrm>
        <a:prstGeom prst="rect">
          <a:avLst/>
        </a:prstGeom>
        <a:solidFill>
          <a:schemeClr val="accent1">
            <a:shade val="80000"/>
            <a:hueOff val="82559"/>
            <a:satOff val="632"/>
            <a:lumOff val="12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Use Similarity Matrix to find Similar users and Similarity Scores</a:t>
          </a:r>
        </a:p>
      </dsp:txBody>
      <dsp:txXfrm>
        <a:off x="3368132" y="1722904"/>
        <a:ext cx="2314415" cy="1388649"/>
      </dsp:txXfrm>
    </dsp:sp>
    <dsp:sp modelId="{A459B306-FEEC-421D-A808-A0D3358FDD7F}">
      <dsp:nvSpPr>
        <dsp:cNvPr id="0" name=""/>
        <dsp:cNvSpPr/>
      </dsp:nvSpPr>
      <dsp:spPr>
        <a:xfrm>
          <a:off x="1880398" y="3109753"/>
          <a:ext cx="5289884" cy="299926"/>
        </a:xfrm>
        <a:custGeom>
          <a:avLst/>
          <a:gdLst/>
          <a:ahLst/>
          <a:cxnLst/>
          <a:rect l="0" t="0" r="0" b="0"/>
          <a:pathLst>
            <a:path>
              <a:moveTo>
                <a:pt x="5289884" y="0"/>
              </a:moveTo>
              <a:lnTo>
                <a:pt x="5289884" y="167063"/>
              </a:lnTo>
              <a:lnTo>
                <a:pt x="0" y="167063"/>
              </a:lnTo>
              <a:lnTo>
                <a:pt x="0" y="299926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20525"/>
              <a:satOff val="-1712"/>
              <a:lumOff val="162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2835" y="3258062"/>
        <a:ext cx="265010" cy="3308"/>
      </dsp:txXfrm>
    </dsp:sp>
    <dsp:sp modelId="{222A8A6A-84E6-4588-95D7-A8706A283A60}">
      <dsp:nvSpPr>
        <dsp:cNvPr id="0" name=""/>
        <dsp:cNvSpPr/>
      </dsp:nvSpPr>
      <dsp:spPr>
        <a:xfrm>
          <a:off x="6013074" y="1722904"/>
          <a:ext cx="2314415" cy="1388649"/>
        </a:xfrm>
        <a:prstGeom prst="rect">
          <a:avLst/>
        </a:prstGeom>
        <a:solidFill>
          <a:schemeClr val="accent1">
            <a:shade val="80000"/>
            <a:hueOff val="103199"/>
            <a:satOff val="790"/>
            <a:lumOff val="16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Sort by Highest Similarity Score &amp; Manipulate required Dataframes</a:t>
          </a:r>
        </a:p>
      </dsp:txBody>
      <dsp:txXfrm>
        <a:off x="6013074" y="1722904"/>
        <a:ext cx="2314415" cy="1388649"/>
      </dsp:txXfrm>
    </dsp:sp>
    <dsp:sp modelId="{DAE10B8D-8C8D-42BB-A60E-3DE65152C2D3}">
      <dsp:nvSpPr>
        <dsp:cNvPr id="0" name=""/>
        <dsp:cNvSpPr/>
      </dsp:nvSpPr>
      <dsp:spPr>
        <a:xfrm>
          <a:off x="3035806" y="4090684"/>
          <a:ext cx="299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2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44630"/>
              <a:satOff val="-2054"/>
              <a:lumOff val="19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7506" y="4134750"/>
        <a:ext cx="16526" cy="3308"/>
      </dsp:txXfrm>
    </dsp:sp>
    <dsp:sp modelId="{24BC98D1-DA2C-4DAD-A8A0-E3487D63FB06}">
      <dsp:nvSpPr>
        <dsp:cNvPr id="0" name=""/>
        <dsp:cNvSpPr/>
      </dsp:nvSpPr>
      <dsp:spPr>
        <a:xfrm>
          <a:off x="723190" y="3442079"/>
          <a:ext cx="2314415" cy="1388649"/>
        </a:xfrm>
        <a:prstGeom prst="rect">
          <a:avLst/>
        </a:prstGeom>
        <a:solidFill>
          <a:schemeClr val="accent1">
            <a:shade val="80000"/>
            <a:hueOff val="123839"/>
            <a:satOff val="948"/>
            <a:lumOff val="19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Find highest rated movies by Top Similar User</a:t>
          </a:r>
        </a:p>
      </dsp:txBody>
      <dsp:txXfrm>
        <a:off x="723190" y="3442079"/>
        <a:ext cx="2314415" cy="1388649"/>
      </dsp:txXfrm>
    </dsp:sp>
    <dsp:sp modelId="{DCE9B1C2-278E-4795-9B63-FAEC5DF2D56D}">
      <dsp:nvSpPr>
        <dsp:cNvPr id="0" name=""/>
        <dsp:cNvSpPr/>
      </dsp:nvSpPr>
      <dsp:spPr>
        <a:xfrm>
          <a:off x="3368132" y="3442079"/>
          <a:ext cx="2314415" cy="1388649"/>
        </a:xfrm>
        <a:prstGeom prst="rect">
          <a:avLst/>
        </a:prstGeom>
        <a:solidFill>
          <a:schemeClr val="accent1">
            <a:shade val="80000"/>
            <a:hueOff val="144478"/>
            <a:satOff val="1106"/>
            <a:lumOff val="22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Recommend Top 20 movies similar to target user</a:t>
          </a:r>
        </a:p>
      </dsp:txBody>
      <dsp:txXfrm>
        <a:off x="3368132" y="3442079"/>
        <a:ext cx="2314415" cy="1388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AF50-FB4B-48E6-A742-B8BC135FA0B2}">
      <dsp:nvSpPr>
        <dsp:cNvPr id="0" name=""/>
        <dsp:cNvSpPr/>
      </dsp:nvSpPr>
      <dsp:spPr>
        <a:xfrm>
          <a:off x="3001428" y="652268"/>
          <a:ext cx="299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3134" y="696333"/>
        <a:ext cx="16526" cy="3308"/>
      </dsp:txXfrm>
    </dsp:sp>
    <dsp:sp modelId="{013754B9-114C-43A0-B75A-BF2AC6E591D7}">
      <dsp:nvSpPr>
        <dsp:cNvPr id="0" name=""/>
        <dsp:cNvSpPr/>
      </dsp:nvSpPr>
      <dsp:spPr>
        <a:xfrm>
          <a:off x="688724" y="3636"/>
          <a:ext cx="2314503" cy="13887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Surprise Library – Read and Load ratings data</a:t>
          </a:r>
        </a:p>
      </dsp:txBody>
      <dsp:txXfrm>
        <a:off x="688724" y="3636"/>
        <a:ext cx="2314503" cy="1388702"/>
      </dsp:txXfrm>
    </dsp:sp>
    <dsp:sp modelId="{E3E64C9B-313A-4D29-A6BC-70AB8BAF9053}">
      <dsp:nvSpPr>
        <dsp:cNvPr id="0" name=""/>
        <dsp:cNvSpPr/>
      </dsp:nvSpPr>
      <dsp:spPr>
        <a:xfrm>
          <a:off x="5646470" y="652268"/>
          <a:ext cx="299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4105"/>
              <a:satOff val="-342"/>
              <a:lumOff val="32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8176" y="696333"/>
        <a:ext cx="16526" cy="3308"/>
      </dsp:txXfrm>
    </dsp:sp>
    <dsp:sp modelId="{C6C3D9CF-17D4-40C7-AF89-045869D5AA7C}">
      <dsp:nvSpPr>
        <dsp:cNvPr id="0" name=""/>
        <dsp:cNvSpPr/>
      </dsp:nvSpPr>
      <dsp:spPr>
        <a:xfrm>
          <a:off x="3333767" y="3636"/>
          <a:ext cx="2314503" cy="1388702"/>
        </a:xfrm>
        <a:prstGeom prst="rect">
          <a:avLst/>
        </a:prstGeom>
        <a:solidFill>
          <a:schemeClr val="accent1">
            <a:shade val="80000"/>
            <a:hueOff val="20640"/>
            <a:satOff val="158"/>
            <a:lumOff val="3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Perform 3-fold cross validation for SVD(), </a:t>
          </a:r>
          <a:r>
            <a:rPr lang="en-US" sz="1500" kern="1200" dirty="0" err="1"/>
            <a:t>KNNBasic</a:t>
          </a:r>
          <a:r>
            <a:rPr lang="en-US" sz="1500" kern="1200" dirty="0"/>
            <a:t>(), </a:t>
          </a:r>
          <a:r>
            <a:rPr lang="en-US" sz="1500" kern="1200" dirty="0" err="1"/>
            <a:t>KNNWithMeans</a:t>
          </a:r>
          <a:r>
            <a:rPr lang="en-US" sz="1500" kern="1200" dirty="0"/>
            <a:t>()</a:t>
          </a:r>
        </a:p>
      </dsp:txBody>
      <dsp:txXfrm>
        <a:off x="3333767" y="3636"/>
        <a:ext cx="2314503" cy="1388702"/>
      </dsp:txXfrm>
    </dsp:sp>
    <dsp:sp modelId="{350C004D-402B-45AC-90FA-ECD331DD4632}">
      <dsp:nvSpPr>
        <dsp:cNvPr id="0" name=""/>
        <dsp:cNvSpPr/>
      </dsp:nvSpPr>
      <dsp:spPr>
        <a:xfrm>
          <a:off x="1845976" y="1390539"/>
          <a:ext cx="5290084" cy="299938"/>
        </a:xfrm>
        <a:custGeom>
          <a:avLst/>
          <a:gdLst/>
          <a:ahLst/>
          <a:cxnLst/>
          <a:rect l="0" t="0" r="0" b="0"/>
          <a:pathLst>
            <a:path>
              <a:moveTo>
                <a:pt x="5290084" y="0"/>
              </a:moveTo>
              <a:lnTo>
                <a:pt x="5290084" y="167069"/>
              </a:lnTo>
              <a:lnTo>
                <a:pt x="0" y="167069"/>
              </a:lnTo>
              <a:lnTo>
                <a:pt x="0" y="299938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48210"/>
              <a:satOff val="-685"/>
              <a:lumOff val="65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8508" y="1538854"/>
        <a:ext cx="265020" cy="3308"/>
      </dsp:txXfrm>
    </dsp:sp>
    <dsp:sp modelId="{19591789-F226-49B0-BFC1-A1D6B3637241}">
      <dsp:nvSpPr>
        <dsp:cNvPr id="0" name=""/>
        <dsp:cNvSpPr/>
      </dsp:nvSpPr>
      <dsp:spPr>
        <a:xfrm>
          <a:off x="5978809" y="3636"/>
          <a:ext cx="2314503" cy="1388702"/>
        </a:xfrm>
        <a:prstGeom prst="rect">
          <a:avLst/>
        </a:prstGeom>
        <a:solidFill>
          <a:schemeClr val="accent1">
            <a:shade val="80000"/>
            <a:hueOff val="41280"/>
            <a:satOff val="316"/>
            <a:lumOff val="6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Pick best model, based on test RMSE, fit time and test time</a:t>
          </a:r>
        </a:p>
      </dsp:txBody>
      <dsp:txXfrm>
        <a:off x="5978809" y="3636"/>
        <a:ext cx="2314503" cy="1388702"/>
      </dsp:txXfrm>
    </dsp:sp>
    <dsp:sp modelId="{085F179D-D560-4F58-BCF3-2D70CBAE3519}">
      <dsp:nvSpPr>
        <dsp:cNvPr id="0" name=""/>
        <dsp:cNvSpPr/>
      </dsp:nvSpPr>
      <dsp:spPr>
        <a:xfrm>
          <a:off x="3001428" y="2371509"/>
          <a:ext cx="299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72315"/>
              <a:satOff val="-1027"/>
              <a:lumOff val="97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3134" y="2415574"/>
        <a:ext cx="16526" cy="3308"/>
      </dsp:txXfrm>
    </dsp:sp>
    <dsp:sp modelId="{8468E967-4AFF-4186-A096-2849B6A611F0}">
      <dsp:nvSpPr>
        <dsp:cNvPr id="0" name=""/>
        <dsp:cNvSpPr/>
      </dsp:nvSpPr>
      <dsp:spPr>
        <a:xfrm>
          <a:off x="688724" y="1722877"/>
          <a:ext cx="2314503" cy="1388702"/>
        </a:xfrm>
        <a:prstGeom prst="rect">
          <a:avLst/>
        </a:prstGeom>
        <a:solidFill>
          <a:schemeClr val="accent1">
            <a:shade val="80000"/>
            <a:hueOff val="61919"/>
            <a:satOff val="474"/>
            <a:lumOff val="9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Input: User ID</a:t>
          </a:r>
        </a:p>
      </dsp:txBody>
      <dsp:txXfrm>
        <a:off x="688724" y="1722877"/>
        <a:ext cx="2314503" cy="1388702"/>
      </dsp:txXfrm>
    </dsp:sp>
    <dsp:sp modelId="{C0455A36-157B-4443-A0A4-A3E1AA5A3234}">
      <dsp:nvSpPr>
        <dsp:cNvPr id="0" name=""/>
        <dsp:cNvSpPr/>
      </dsp:nvSpPr>
      <dsp:spPr>
        <a:xfrm>
          <a:off x="5646470" y="2371509"/>
          <a:ext cx="299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96420"/>
              <a:satOff val="-1369"/>
              <a:lumOff val="130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8176" y="2415574"/>
        <a:ext cx="16526" cy="3308"/>
      </dsp:txXfrm>
    </dsp:sp>
    <dsp:sp modelId="{D2634570-CF88-493C-A1FF-F24306D36668}">
      <dsp:nvSpPr>
        <dsp:cNvPr id="0" name=""/>
        <dsp:cNvSpPr/>
      </dsp:nvSpPr>
      <dsp:spPr>
        <a:xfrm>
          <a:off x="3333767" y="1722877"/>
          <a:ext cx="2314503" cy="1388702"/>
        </a:xfrm>
        <a:prstGeom prst="rect">
          <a:avLst/>
        </a:prstGeom>
        <a:solidFill>
          <a:schemeClr val="accent1">
            <a:shade val="80000"/>
            <a:hueOff val="82559"/>
            <a:satOff val="632"/>
            <a:lumOff val="12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Exclude movies previously rated by target user</a:t>
          </a:r>
        </a:p>
      </dsp:txBody>
      <dsp:txXfrm>
        <a:off x="3333767" y="1722877"/>
        <a:ext cx="2314503" cy="1388702"/>
      </dsp:txXfrm>
    </dsp:sp>
    <dsp:sp modelId="{A459B306-FEEC-421D-A808-A0D3358FDD7F}">
      <dsp:nvSpPr>
        <dsp:cNvPr id="0" name=""/>
        <dsp:cNvSpPr/>
      </dsp:nvSpPr>
      <dsp:spPr>
        <a:xfrm>
          <a:off x="1845976" y="3109780"/>
          <a:ext cx="5290084" cy="299938"/>
        </a:xfrm>
        <a:custGeom>
          <a:avLst/>
          <a:gdLst/>
          <a:ahLst/>
          <a:cxnLst/>
          <a:rect l="0" t="0" r="0" b="0"/>
          <a:pathLst>
            <a:path>
              <a:moveTo>
                <a:pt x="5290084" y="0"/>
              </a:moveTo>
              <a:lnTo>
                <a:pt x="5290084" y="167069"/>
              </a:lnTo>
              <a:lnTo>
                <a:pt x="0" y="167069"/>
              </a:lnTo>
              <a:lnTo>
                <a:pt x="0" y="299938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20525"/>
              <a:satOff val="-1712"/>
              <a:lumOff val="162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8508" y="3258095"/>
        <a:ext cx="265020" cy="3308"/>
      </dsp:txXfrm>
    </dsp:sp>
    <dsp:sp modelId="{222A8A6A-84E6-4588-95D7-A8706A283A60}">
      <dsp:nvSpPr>
        <dsp:cNvPr id="0" name=""/>
        <dsp:cNvSpPr/>
      </dsp:nvSpPr>
      <dsp:spPr>
        <a:xfrm>
          <a:off x="5978809" y="1722877"/>
          <a:ext cx="2314503" cy="1388702"/>
        </a:xfrm>
        <a:prstGeom prst="rect">
          <a:avLst/>
        </a:prstGeom>
        <a:solidFill>
          <a:schemeClr val="accent1">
            <a:shade val="80000"/>
            <a:hueOff val="103199"/>
            <a:satOff val="790"/>
            <a:lumOff val="16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Using best model, predict the ratings for the remaining movies</a:t>
          </a:r>
        </a:p>
      </dsp:txBody>
      <dsp:txXfrm>
        <a:off x="5978809" y="1722877"/>
        <a:ext cx="2314503" cy="1388702"/>
      </dsp:txXfrm>
    </dsp:sp>
    <dsp:sp modelId="{DAE10B8D-8C8D-42BB-A60E-3DE65152C2D3}">
      <dsp:nvSpPr>
        <dsp:cNvPr id="0" name=""/>
        <dsp:cNvSpPr/>
      </dsp:nvSpPr>
      <dsp:spPr>
        <a:xfrm>
          <a:off x="3001428" y="4090749"/>
          <a:ext cx="299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9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44630"/>
              <a:satOff val="-2054"/>
              <a:lumOff val="19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3134" y="4134815"/>
        <a:ext cx="16526" cy="3308"/>
      </dsp:txXfrm>
    </dsp:sp>
    <dsp:sp modelId="{24BC98D1-DA2C-4DAD-A8A0-E3487D63FB06}">
      <dsp:nvSpPr>
        <dsp:cNvPr id="0" name=""/>
        <dsp:cNvSpPr/>
      </dsp:nvSpPr>
      <dsp:spPr>
        <a:xfrm>
          <a:off x="688724" y="3442118"/>
          <a:ext cx="2314503" cy="1388702"/>
        </a:xfrm>
        <a:prstGeom prst="rect">
          <a:avLst/>
        </a:prstGeom>
        <a:solidFill>
          <a:schemeClr val="accent1">
            <a:shade val="80000"/>
            <a:hueOff val="123839"/>
            <a:satOff val="948"/>
            <a:lumOff val="19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Set actual and estimated rating threshold of 4.0 or above</a:t>
          </a:r>
        </a:p>
      </dsp:txBody>
      <dsp:txXfrm>
        <a:off x="688724" y="3442118"/>
        <a:ext cx="2314503" cy="1388702"/>
      </dsp:txXfrm>
    </dsp:sp>
    <dsp:sp modelId="{DCE9B1C2-278E-4795-9B63-FAEC5DF2D56D}">
      <dsp:nvSpPr>
        <dsp:cNvPr id="0" name=""/>
        <dsp:cNvSpPr/>
      </dsp:nvSpPr>
      <dsp:spPr>
        <a:xfrm>
          <a:off x="3333767" y="3442118"/>
          <a:ext cx="2314503" cy="1388702"/>
        </a:xfrm>
        <a:prstGeom prst="rect">
          <a:avLst/>
        </a:prstGeom>
        <a:solidFill>
          <a:schemeClr val="accent1">
            <a:shade val="80000"/>
            <a:hueOff val="144478"/>
            <a:satOff val="1106"/>
            <a:lumOff val="22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Sort and Recommend Top 20 movies similar for a particular user</a:t>
          </a:r>
        </a:p>
      </dsp:txBody>
      <dsp:txXfrm>
        <a:off x="3333767" y="3442118"/>
        <a:ext cx="2314503" cy="138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81D0A-CD4B-4F1E-B640-D2429066E6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DDD1-FB49-4A7F-8D8C-4A92643E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BB17-EEE0-4340-9E5E-33E65E99AD9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989-34A2-4477-8CFD-C14743BD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6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DA8F3-0AA7-4218-9990-ABB2F2356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9550" y="1678169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89551" y="2502081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9317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39318" y="2505075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8" name="Date Placeholder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3" name="Picture Placeholder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6" name="Picture Placeholder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200"/>
              <a:t>Click to edit Master subtitle style</a:t>
            </a:r>
            <a:endParaRPr lang="en-US" sz="1200" dirty="0"/>
          </a:p>
        </p:txBody>
      </p:sp>
      <p:sp>
        <p:nvSpPr>
          <p:cNvPr id="111" name="Picture Placeholder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9" name="Picture Placeholder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2" name="Text Placeholder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4" name="Text Placeholder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6" name="Text Placeholder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8" name="Text Placeholder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7" name="Date Placeholder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 descr="Content Placeholder Timeline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min2697.github.io/MovieRecommender-System" TargetMode="External"/><Relationship Id="rId2" Type="http://schemas.openxmlformats.org/officeDocument/2006/relationships/hyperlink" Target="https://github.com/sharmin2697/MovieRecommender-Syste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nodo.org/record/4737877#.YJHWjLX0nb0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11257-019-09231-w" TargetMode="External"/><Relationship Id="rId3" Type="http://schemas.openxmlformats.org/officeDocument/2006/relationships/hyperlink" Target="https://arxiv.org/abs/1205.3193" TargetMode="External"/><Relationship Id="rId7" Type="http://schemas.openxmlformats.org/officeDocument/2006/relationships/hyperlink" Target="https://arxiv.org/abs/1608.07400v2" TargetMode="External"/><Relationship Id="rId2" Type="http://schemas.openxmlformats.org/officeDocument/2006/relationships/hyperlink" Target="https://doi.org/10.1145/282787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45/371920.372071" TargetMode="External"/><Relationship Id="rId11" Type="http://schemas.openxmlformats.org/officeDocument/2006/relationships/hyperlink" Target="https://arxiv.org/abs/1905.01395v1" TargetMode="External"/><Relationship Id="rId5" Type="http://schemas.openxmlformats.org/officeDocument/2006/relationships/hyperlink" Target="https://doi.org/10.1155/2009/421425" TargetMode="External"/><Relationship Id="rId10" Type="http://schemas.openxmlformats.org/officeDocument/2006/relationships/hyperlink" Target="https://doi.org/10.1109/WKDD.2010.117" TargetMode="External"/><Relationship Id="rId4" Type="http://schemas.openxmlformats.org/officeDocument/2006/relationships/hyperlink" Target="https://doi.org/10.1145/3298689.3346967" TargetMode="External"/><Relationship Id="rId9" Type="http://schemas.openxmlformats.org/officeDocument/2006/relationships/hyperlink" Target="https://arxiv.org/abs/1604.01070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roup 10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55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11" name="Rectangle 163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165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630" y="4805905"/>
            <a:ext cx="8957021" cy="110716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Movie Recommender System</a:t>
            </a:r>
            <a:br>
              <a:rPr lang="en-US" sz="3200" dirty="0"/>
            </a:br>
            <a:r>
              <a:rPr lang="en-US" sz="2000" dirty="0">
                <a:latin typeface="+mn-lt"/>
              </a:rPr>
              <a:t>Using MovieLens Data</a:t>
            </a:r>
            <a:endParaRPr lang="en-US" sz="18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766" y="5899049"/>
            <a:ext cx="6396471" cy="5096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cap="all" spc="600" dirty="0"/>
              <a:t>Sharmin kantharia</a:t>
            </a:r>
          </a:p>
        </p:txBody>
      </p:sp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426" b="20426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613" name="Group 167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6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5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6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7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8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9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0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1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2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3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4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5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6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7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8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9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0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1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2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3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4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5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6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7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8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9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0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1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2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3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4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5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98" y="5790302"/>
            <a:ext cx="9905999" cy="7138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b="1" dirty="0"/>
              <a:t>Visualization 5 – </a:t>
            </a:r>
            <a:r>
              <a:rPr lang="en-US" sz="2000" b="1" i="0" dirty="0">
                <a:effectLst/>
              </a:rPr>
              <a:t>Top 20 Movies with Highest Number of Ratings and Highest Average Rating of All Time</a:t>
            </a:r>
            <a:br>
              <a:rPr lang="en-US" sz="2000" b="1" i="0" dirty="0">
                <a:effectLst/>
              </a:rPr>
            </a:b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69448" y="358809"/>
            <a:ext cx="9317510" cy="5101338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295" y="2280162"/>
            <a:ext cx="3810560" cy="289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Visualization 6 – </a:t>
            </a:r>
            <a:r>
              <a:rPr lang="en-US" sz="2000" b="1" i="0" dirty="0">
                <a:effectLst/>
              </a:rPr>
              <a:t>Top 20 Movies </a:t>
            </a:r>
            <a:r>
              <a:rPr lang="en-US" sz="2000" b="1" dirty="0"/>
              <a:t>in </a:t>
            </a:r>
            <a:r>
              <a:rPr lang="en-US" sz="2000" b="1" i="0" dirty="0">
                <a:effectLst/>
              </a:rPr>
              <a:t>the ‘Musical’ Genre 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970" y="443558"/>
            <a:ext cx="7777680" cy="5973132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3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7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EF061512-DEB6-4638-9292-91DD254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Recommender Systems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86B666D3-7550-4348-AD73-27B831A5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582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5">
              <a:extLst>
                <a:ext uri="{FF2B5EF4-FFF2-40B4-BE49-F238E27FC236}">
                  <a16:creationId xmlns:a16="http://schemas.microsoft.com/office/drawing/2014/main" id="{0234A262-1A84-446A-935F-3BDA4E38B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32">
              <a:extLst>
                <a:ext uri="{FF2B5EF4-FFF2-40B4-BE49-F238E27FC236}">
                  <a16:creationId xmlns:a16="http://schemas.microsoft.com/office/drawing/2014/main" id="{F1EE976D-D914-4545-9E10-F4A3C266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8">
              <a:extLst>
                <a:ext uri="{FF2B5EF4-FFF2-40B4-BE49-F238E27FC236}">
                  <a16:creationId xmlns:a16="http://schemas.microsoft.com/office/drawing/2014/main" id="{96A9BAB0-CBD6-492F-BAE1-D79E07902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54">
              <a:extLst>
                <a:ext uri="{FF2B5EF4-FFF2-40B4-BE49-F238E27FC236}">
                  <a16:creationId xmlns:a16="http://schemas.microsoft.com/office/drawing/2014/main" id="{05CFF839-C981-434A-9445-4E5A71BA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59">
              <a:extLst>
                <a:ext uri="{FF2B5EF4-FFF2-40B4-BE49-F238E27FC236}">
                  <a16:creationId xmlns:a16="http://schemas.microsoft.com/office/drawing/2014/main" id="{954EA9BB-25B0-4D52-B1FA-D7ADAD3FB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61">
              <a:extLst>
                <a:ext uri="{FF2B5EF4-FFF2-40B4-BE49-F238E27FC236}">
                  <a16:creationId xmlns:a16="http://schemas.microsoft.com/office/drawing/2014/main" id="{1CF36179-928E-45AE-BFCB-8A51031D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34">
              <a:extLst>
                <a:ext uri="{FF2B5EF4-FFF2-40B4-BE49-F238E27FC236}">
                  <a16:creationId xmlns:a16="http://schemas.microsoft.com/office/drawing/2014/main" id="{F9B166DD-EFD8-42F3-A6E1-C6A4A026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36">
              <a:extLst>
                <a:ext uri="{FF2B5EF4-FFF2-40B4-BE49-F238E27FC236}">
                  <a16:creationId xmlns:a16="http://schemas.microsoft.com/office/drawing/2014/main" id="{D432A7B3-E9F3-476E-9D42-6174AF694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38">
              <a:extLst>
                <a:ext uri="{FF2B5EF4-FFF2-40B4-BE49-F238E27FC236}">
                  <a16:creationId xmlns:a16="http://schemas.microsoft.com/office/drawing/2014/main" id="{F17E4864-342C-497A-A8C4-307CF70C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39">
              <a:extLst>
                <a:ext uri="{FF2B5EF4-FFF2-40B4-BE49-F238E27FC236}">
                  <a16:creationId xmlns:a16="http://schemas.microsoft.com/office/drawing/2014/main" id="{F2484BDA-CEC5-42AD-8874-C782F6A4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41">
              <a:extLst>
                <a:ext uri="{FF2B5EF4-FFF2-40B4-BE49-F238E27FC236}">
                  <a16:creationId xmlns:a16="http://schemas.microsoft.com/office/drawing/2014/main" id="{4F6B7DAB-E92D-43BB-ACF1-F06D8925D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42">
              <a:extLst>
                <a:ext uri="{FF2B5EF4-FFF2-40B4-BE49-F238E27FC236}">
                  <a16:creationId xmlns:a16="http://schemas.microsoft.com/office/drawing/2014/main" id="{DDFDB6E2-654D-48A3-83FB-86F3AD241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45">
              <a:extLst>
                <a:ext uri="{FF2B5EF4-FFF2-40B4-BE49-F238E27FC236}">
                  <a16:creationId xmlns:a16="http://schemas.microsoft.com/office/drawing/2014/main" id="{ECD09C44-52C9-455A-865A-65084B50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49">
              <a:extLst>
                <a:ext uri="{FF2B5EF4-FFF2-40B4-BE49-F238E27FC236}">
                  <a16:creationId xmlns:a16="http://schemas.microsoft.com/office/drawing/2014/main" id="{F6C27999-BDBB-4644-8A53-B87F3F1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5">
              <a:extLst>
                <a:ext uri="{FF2B5EF4-FFF2-40B4-BE49-F238E27FC236}">
                  <a16:creationId xmlns:a16="http://schemas.microsoft.com/office/drawing/2014/main" id="{654163CC-9199-4986-9A5E-84365169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66">
              <a:extLst>
                <a:ext uri="{FF2B5EF4-FFF2-40B4-BE49-F238E27FC236}">
                  <a16:creationId xmlns:a16="http://schemas.microsoft.com/office/drawing/2014/main" id="{C744DB98-E4B6-40B4-92A4-5DC3D959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9">
              <a:extLst>
                <a:ext uri="{FF2B5EF4-FFF2-40B4-BE49-F238E27FC236}">
                  <a16:creationId xmlns:a16="http://schemas.microsoft.com/office/drawing/2014/main" id="{3618E05D-0BAF-4A26-858E-F0EF2BA8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70">
              <a:extLst>
                <a:ext uri="{FF2B5EF4-FFF2-40B4-BE49-F238E27FC236}">
                  <a16:creationId xmlns:a16="http://schemas.microsoft.com/office/drawing/2014/main" id="{8506E091-91B5-45A6-B0D7-8778EF36C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71">
              <a:extLst>
                <a:ext uri="{FF2B5EF4-FFF2-40B4-BE49-F238E27FC236}">
                  <a16:creationId xmlns:a16="http://schemas.microsoft.com/office/drawing/2014/main" id="{A5F1AA22-6DD8-43AB-AC2B-AA9371DD9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72">
              <a:extLst>
                <a:ext uri="{FF2B5EF4-FFF2-40B4-BE49-F238E27FC236}">
                  <a16:creationId xmlns:a16="http://schemas.microsoft.com/office/drawing/2014/main" id="{580946E1-6BC9-4EEE-AE4C-F8F08C8F1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74">
              <a:extLst>
                <a:ext uri="{FF2B5EF4-FFF2-40B4-BE49-F238E27FC236}">
                  <a16:creationId xmlns:a16="http://schemas.microsoft.com/office/drawing/2014/main" id="{06858C12-FAE6-4F6D-AAD0-BC164D3C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85">
              <a:extLst>
                <a:ext uri="{FF2B5EF4-FFF2-40B4-BE49-F238E27FC236}">
                  <a16:creationId xmlns:a16="http://schemas.microsoft.com/office/drawing/2014/main" id="{FE64B3B9-8F70-4C7C-980A-CBFFDFB9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88">
              <a:extLst>
                <a:ext uri="{FF2B5EF4-FFF2-40B4-BE49-F238E27FC236}">
                  <a16:creationId xmlns:a16="http://schemas.microsoft.com/office/drawing/2014/main" id="{22997A7B-4811-4158-8F88-48392565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13">
              <a:extLst>
                <a:ext uri="{FF2B5EF4-FFF2-40B4-BE49-F238E27FC236}">
                  <a16:creationId xmlns:a16="http://schemas.microsoft.com/office/drawing/2014/main" id="{B1A3BF1A-EF96-468A-B04F-AFDF6621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138">
              <a:extLst>
                <a:ext uri="{FF2B5EF4-FFF2-40B4-BE49-F238E27FC236}">
                  <a16:creationId xmlns:a16="http://schemas.microsoft.com/office/drawing/2014/main" id="{11F9FD14-D3BA-43C4-96E8-5D5EE6A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9C6FB5-F0B3-4DE5-8265-F6475BFC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58" y="2331653"/>
            <a:ext cx="5324510" cy="3263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B7ED25-6936-425C-9460-EEE34A66A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02406"/>
              </p:ext>
            </p:extLst>
          </p:nvPr>
        </p:nvGraphicFramePr>
        <p:xfrm>
          <a:off x="944584" y="2420653"/>
          <a:ext cx="4912892" cy="315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96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10CE6-A0EF-40E5-A654-297DB4F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3766E-23E2-434C-BF95-872C133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2EE9-15AF-41C9-984F-253AD1D0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ADE48C2-BEAD-4A44-AE28-D61AB98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Content-Based Filtering </a:t>
            </a:r>
            <a:r>
              <a:rPr lang="en-US" sz="3200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93D96-89F3-4EF2-8CCB-2EA47C43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297962"/>
              </p:ext>
            </p:extLst>
          </p:nvPr>
        </p:nvGraphicFramePr>
        <p:xfrm>
          <a:off x="2534193" y="1744073"/>
          <a:ext cx="7746275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6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26" y="700634"/>
            <a:ext cx="7773741" cy="5441618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DE6314F5-2C54-44A1-8BED-E3610147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98" y="595087"/>
            <a:ext cx="2249206" cy="3589576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9F2F63B-AA2F-4FF8-95B8-2E4634AE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588" y="4184663"/>
            <a:ext cx="4400776" cy="2133710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0A75B-4F92-4834-8EFE-493644D1A89B}"/>
              </a:ext>
            </a:extLst>
          </p:cNvPr>
          <p:cNvSpPr txBox="1"/>
          <p:nvPr/>
        </p:nvSpPr>
        <p:spPr>
          <a:xfrm>
            <a:off x="10564427" y="810431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23A9E6-28C5-49A7-A6DF-D493D2506F75}"/>
              </a:ext>
            </a:extLst>
          </p:cNvPr>
          <p:cNvSpPr txBox="1"/>
          <p:nvPr/>
        </p:nvSpPr>
        <p:spPr>
          <a:xfrm>
            <a:off x="11258547" y="4318945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F2AF37-67E6-4CBC-93AC-2C46AC6DB973}"/>
              </a:ext>
            </a:extLst>
          </p:cNvPr>
          <p:cNvSpPr txBox="1"/>
          <p:nvPr/>
        </p:nvSpPr>
        <p:spPr>
          <a:xfrm>
            <a:off x="299314" y="6210172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125905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10CE6-A0EF-40E5-A654-297DB4F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3766E-23E2-434C-BF95-872C133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2EE9-15AF-41C9-984F-253AD1D0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ADE48C2-BEAD-4A44-AE28-D61AB98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Memory-Based 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Filtering: </a:t>
            </a:r>
            <a:r>
              <a:rPr lang="en-US" sz="3200" dirty="0"/>
              <a:t>Item-based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93D96-89F3-4EF2-8CCB-2EA47C43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40734"/>
              </p:ext>
            </p:extLst>
          </p:nvPr>
        </p:nvGraphicFramePr>
        <p:xfrm>
          <a:off x="1505998" y="1775977"/>
          <a:ext cx="9155428" cy="492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15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351" y="282359"/>
            <a:ext cx="6119485" cy="5834160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314F5-2C54-44A1-8BED-E3610147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47123" y="286212"/>
            <a:ext cx="5120971" cy="3044736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2F63B-AA2F-4FF8-95B8-2E4634AE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84935" y="3632166"/>
            <a:ext cx="5045348" cy="3115166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F220091-B789-4570-9DE2-AD4DF9DAB467}"/>
              </a:ext>
            </a:extLst>
          </p:cNvPr>
          <p:cNvSpPr txBox="1"/>
          <p:nvPr/>
        </p:nvSpPr>
        <p:spPr>
          <a:xfrm>
            <a:off x="10982303" y="400799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11B781-2A99-4252-9654-8006F3845EFF}"/>
              </a:ext>
            </a:extLst>
          </p:cNvPr>
          <p:cNvSpPr txBox="1"/>
          <p:nvPr/>
        </p:nvSpPr>
        <p:spPr>
          <a:xfrm>
            <a:off x="11062606" y="3756883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C2AA3-8B9B-4E11-80A5-7C46891077BD}"/>
              </a:ext>
            </a:extLst>
          </p:cNvPr>
          <p:cNvSpPr txBox="1"/>
          <p:nvPr/>
        </p:nvSpPr>
        <p:spPr>
          <a:xfrm>
            <a:off x="126351" y="6219440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373638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10CE6-A0EF-40E5-A654-297DB4F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3766E-23E2-434C-BF95-872C133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2EE9-15AF-41C9-984F-253AD1D0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ADE48C2-BEAD-4A44-AE28-D61AB98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Memory-Based 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Filtering: </a:t>
            </a:r>
            <a:r>
              <a:rPr lang="en-US" sz="3200" dirty="0"/>
              <a:t>User-based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93D96-89F3-4EF2-8CCB-2EA47C43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658884"/>
              </p:ext>
            </p:extLst>
          </p:nvPr>
        </p:nvGraphicFramePr>
        <p:xfrm>
          <a:off x="1566376" y="1857497"/>
          <a:ext cx="9050681" cy="483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54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925" y="2186052"/>
            <a:ext cx="6119485" cy="4262630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314F5-2C54-44A1-8BED-E3610147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83818" y="227320"/>
            <a:ext cx="4544021" cy="3194123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2F63B-AA2F-4FF8-95B8-2E4634AE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53032" y="3509535"/>
            <a:ext cx="4647576" cy="3247551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7E56620-C593-4D8A-B530-9433C219C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756" y="59775"/>
            <a:ext cx="3773821" cy="2001087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11C3DFC-F8A3-4C61-919C-A7E5458A7AA4}"/>
              </a:ext>
            </a:extLst>
          </p:cNvPr>
          <p:cNvSpPr txBox="1"/>
          <p:nvPr/>
        </p:nvSpPr>
        <p:spPr>
          <a:xfrm>
            <a:off x="11141197" y="394781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C7ACD1-FFE7-48E1-8886-ED13BE4BA1FA}"/>
              </a:ext>
            </a:extLst>
          </p:cNvPr>
          <p:cNvSpPr txBox="1"/>
          <p:nvPr/>
        </p:nvSpPr>
        <p:spPr>
          <a:xfrm>
            <a:off x="11151249" y="3669125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CB1BEC-B6E6-4662-863C-E4E9044AAFE1}"/>
              </a:ext>
            </a:extLst>
          </p:cNvPr>
          <p:cNvSpPr txBox="1"/>
          <p:nvPr/>
        </p:nvSpPr>
        <p:spPr>
          <a:xfrm>
            <a:off x="5145622" y="1759785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77FAE5-08DF-43B0-9A16-2FFD92ED69BC}"/>
              </a:ext>
            </a:extLst>
          </p:cNvPr>
          <p:cNvSpPr txBox="1"/>
          <p:nvPr/>
        </p:nvSpPr>
        <p:spPr>
          <a:xfrm>
            <a:off x="318852" y="6492094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426683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10CE6-A0EF-40E5-A654-297DB4F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3766E-23E2-434C-BF95-872C133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2EE9-15AF-41C9-984F-253AD1D0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0ADE48C2-BEAD-4A44-AE28-D61AB98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Model-Based 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Filtering: </a:t>
            </a:r>
            <a:r>
              <a:rPr lang="en-US" sz="3200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93D96-89F3-4EF2-8CCB-2EA47C43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678633"/>
              </p:ext>
            </p:extLst>
          </p:nvPr>
        </p:nvGraphicFramePr>
        <p:xfrm>
          <a:off x="1390828" y="1825361"/>
          <a:ext cx="8982038" cy="483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0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59" name="Group 69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260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17" name="Rectangle 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5" y="729198"/>
            <a:ext cx="9483513" cy="94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18" name="Rectangle 130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62-4346-4119-833E-90F31F77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960" y="2015801"/>
            <a:ext cx="9085833" cy="3408572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Personalization and recommendations help increase business value and sales of products.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Recommender systems are a subclass of information retrieval systems. 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Goal is to predict a ‘rating’ a user gives to a product or a ‘recommendation’ to a user based on past preferences. 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Example Companies: </a:t>
            </a:r>
            <a:r>
              <a:rPr lang="en-US" dirty="0"/>
              <a:t>Netflix, Amazon, Spotify, Zillow, Uber Eats, LinkedIn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Main Approaches: </a:t>
            </a:r>
            <a:r>
              <a:rPr lang="en-US" dirty="0"/>
              <a:t>Content-based Filtering, Collaborative Filtering, Knowledge-based and Hybrid methods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Current Systems: </a:t>
            </a:r>
            <a:r>
              <a:rPr lang="en-US" dirty="0"/>
              <a:t>Hybrid systems including a combination of the various approaches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Future Systems:</a:t>
            </a:r>
            <a:r>
              <a:rPr lang="en-US" dirty="0"/>
              <a:t> A combination of current systems and Deep Learning models 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1319" name="Group 132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2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946" y="771624"/>
            <a:ext cx="6724872" cy="5212811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314F5-2C54-44A1-8BED-E3610147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39217" y="797677"/>
            <a:ext cx="4998351" cy="1467896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2F63B-AA2F-4FF8-95B8-2E4634AE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83700" y="3352429"/>
            <a:ext cx="4324471" cy="2133710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C45D2C1-E9C6-432F-A5CA-C5357CCE956C}"/>
              </a:ext>
            </a:extLst>
          </p:cNvPr>
          <p:cNvSpPr txBox="1"/>
          <p:nvPr/>
        </p:nvSpPr>
        <p:spPr>
          <a:xfrm>
            <a:off x="6939217" y="2372733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ADD2B-9187-4AFC-A584-484AC413F85C}"/>
              </a:ext>
            </a:extLst>
          </p:cNvPr>
          <p:cNvSpPr txBox="1"/>
          <p:nvPr/>
        </p:nvSpPr>
        <p:spPr>
          <a:xfrm>
            <a:off x="7083700" y="5545676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70CA44-906A-4AB1-A4BA-ADC509656CE8}"/>
              </a:ext>
            </a:extLst>
          </p:cNvPr>
          <p:cNvSpPr txBox="1"/>
          <p:nvPr/>
        </p:nvSpPr>
        <p:spPr>
          <a:xfrm>
            <a:off x="92973" y="6098566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221311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0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59" name="Group 69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260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17" name="Rectangle 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5" y="729198"/>
            <a:ext cx="9483513" cy="94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318" name="Rectangle 130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38BC8-68EC-4FBC-AE0B-419D19D9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54" y="1746407"/>
            <a:ext cx="7722165" cy="1048008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grpSp>
        <p:nvGrpSpPr>
          <p:cNvPr id="1319" name="Group 132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2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F7AC4-272A-4F74-9435-C166B7D3CDBB}"/>
              </a:ext>
            </a:extLst>
          </p:cNvPr>
          <p:cNvSpPr txBox="1"/>
          <p:nvPr/>
        </p:nvSpPr>
        <p:spPr>
          <a:xfrm>
            <a:off x="8737858" y="1902171"/>
            <a:ext cx="2492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Content-based Recommender System Evaluation</a:t>
            </a: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6A8760E-2A15-4F42-B3CA-84484F19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02" y="3010532"/>
            <a:ext cx="7539324" cy="1178332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E6D7CB5-309C-4F12-B612-9D7019E4030A}"/>
              </a:ext>
            </a:extLst>
          </p:cNvPr>
          <p:cNvSpPr txBox="1"/>
          <p:nvPr/>
        </p:nvSpPr>
        <p:spPr>
          <a:xfrm>
            <a:off x="8631240" y="3260554"/>
            <a:ext cx="2492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Item-based Recommender System Evaluation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6E915DD-9E18-41C9-874C-A4988533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54" y="4413175"/>
            <a:ext cx="7560837" cy="1226355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FB340C3B-482D-466D-B836-28DC58262304}"/>
              </a:ext>
            </a:extLst>
          </p:cNvPr>
          <p:cNvSpPr txBox="1"/>
          <p:nvPr/>
        </p:nvSpPr>
        <p:spPr>
          <a:xfrm>
            <a:off x="8657955" y="4637344"/>
            <a:ext cx="24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User-based Recommender System Evaluation</a:t>
            </a:r>
          </a:p>
        </p:txBody>
      </p:sp>
    </p:spTree>
    <p:extLst>
      <p:ext uri="{BB962C8B-B14F-4D97-AF65-F5344CB8AC3E}">
        <p14:creationId xmlns:p14="http://schemas.microsoft.com/office/powerpoint/2010/main" val="398998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36C-00F2-4DA9-AD04-C9D27F2C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990295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&amp;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09F9-B014-4D7E-A8DE-2F50474D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749" y="2080658"/>
            <a:ext cx="4966207" cy="387334"/>
          </a:xfrm>
        </p:spPr>
        <p:txBody>
          <a:bodyPr/>
          <a:lstStyle/>
          <a:p>
            <a:pPr algn="ctr"/>
            <a:r>
              <a:rPr lang="en-US" sz="1400" dirty="0"/>
              <a:t>Content-based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678E-3F5A-41D4-8F41-8EE98730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720167"/>
            <a:ext cx="4872133" cy="3475053"/>
          </a:xfrm>
        </p:spPr>
        <p:txBody>
          <a:bodyPr>
            <a:no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Can scale large number of users (since it does not need external user information to generate recommendations)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Captures specific interests of users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Models cannot expand the existing interests of a user (since it makes recommendations based on existing user)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7E8F3-5172-41E5-B03D-F6845430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10" y="2080658"/>
            <a:ext cx="4966207" cy="387334"/>
          </a:xfrm>
        </p:spPr>
        <p:txBody>
          <a:bodyPr/>
          <a:lstStyle/>
          <a:p>
            <a:pPr algn="ctr"/>
            <a:r>
              <a:rPr lang="en-US" sz="1400" dirty="0"/>
              <a:t>Collaborative filtering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E34FA-0C58-408D-AA1F-21168D5C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714609"/>
            <a:ext cx="4872133" cy="3475054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No domain knowledge is required (embeddings are automatically learned)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Helps users expand their interests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Faces the cold-start problem (new items will not be included in the training, hence embeddings for them will not be created)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50734-6C26-41F2-B8EC-F05061FC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36C-00F2-4DA9-AD04-C9D27F2C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990295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09F9-B014-4D7E-A8DE-2F50474D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56663"/>
            <a:ext cx="4966207" cy="387334"/>
          </a:xfrm>
        </p:spPr>
        <p:txBody>
          <a:bodyPr/>
          <a:lstStyle/>
          <a:p>
            <a:pPr algn="ctr"/>
            <a:r>
              <a:rPr lang="en-US" sz="1400" dirty="0"/>
              <a:t>Conclusion/recommendations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678E-3F5A-41D4-8F41-8EE98730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672178"/>
            <a:ext cx="4872133" cy="3523041"/>
          </a:xfrm>
        </p:spPr>
        <p:txBody>
          <a:bodyPr>
            <a:no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Goal: </a:t>
            </a:r>
            <a:r>
              <a:rPr lang="en-US" sz="1400" dirty="0"/>
              <a:t>High-level understanding of the various methods.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Model-based approach was faster and provided efficient results.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Challenges</a:t>
            </a:r>
            <a:r>
              <a:rPr lang="en-US" sz="1400" dirty="0"/>
              <a:t>: Lack of proper evaluation methods for Top-N Recommendations.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Hybrid approaches can be more efficient and accurate.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7E8F3-5172-41E5-B03D-F6845430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10" y="2053885"/>
            <a:ext cx="4966207" cy="387334"/>
          </a:xfrm>
        </p:spPr>
        <p:txBody>
          <a:bodyPr/>
          <a:lstStyle/>
          <a:p>
            <a:pPr algn="ctr"/>
            <a:r>
              <a:rPr lang="en-US" sz="1400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E34FA-0C58-408D-AA1F-21168D5C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666621"/>
            <a:ext cx="4872133" cy="3523041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Implementation of </a:t>
            </a:r>
            <a:r>
              <a:rPr lang="en-US" sz="1400" b="1" dirty="0"/>
              <a:t>Deep Learning </a:t>
            </a:r>
            <a:r>
              <a:rPr lang="en-US" sz="1400" dirty="0"/>
              <a:t>models – RNNs, LSTMs.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Extensive Hyperparameter Tuning </a:t>
            </a:r>
            <a:r>
              <a:rPr lang="en-US" sz="1400" dirty="0"/>
              <a:t>increases performance, scalability and efficiency.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Incorporating use of </a:t>
            </a:r>
            <a:r>
              <a:rPr lang="en-US" sz="1400" b="1" dirty="0"/>
              <a:t>implicit ratings and metadata </a:t>
            </a:r>
            <a:r>
              <a:rPr lang="en-US" sz="1400" dirty="0"/>
              <a:t>of movies, ratings and users.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50734-6C26-41F2-B8EC-F05061FC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0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59" name="Group 69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260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17" name="Rectangle 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5" y="729198"/>
            <a:ext cx="9483513" cy="94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Demo/Links</a:t>
            </a:r>
          </a:p>
        </p:txBody>
      </p:sp>
      <p:sp>
        <p:nvSpPr>
          <p:cNvPr id="1318" name="Rectangle 130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62-4346-4119-833E-90F31F77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960" y="2015801"/>
            <a:ext cx="9085833" cy="34085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GitHub Repository: </a:t>
            </a:r>
            <a:r>
              <a:rPr lang="en-US" sz="1600" dirty="0">
                <a:hlinkClick r:id="rId2"/>
              </a:rPr>
              <a:t>https://github.com/sharmin2697/MovieRecommender-System</a:t>
            </a:r>
            <a:endParaRPr lang="en-US" sz="16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it-IT" sz="1600" b="1" dirty="0"/>
              <a:t>GitHub (io): </a:t>
            </a:r>
            <a:r>
              <a:rPr lang="it-IT" sz="1600" dirty="0">
                <a:hlinkClick r:id="rId3"/>
              </a:rPr>
              <a:t>https://sharmin2697.github.io/MovieRecommender-System</a:t>
            </a:r>
            <a:endParaRPr lang="en-US" sz="16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NL" sz="1600" b="1" dirty="0"/>
              <a:t>Zenodo: </a:t>
            </a:r>
            <a:r>
              <a:rPr lang="nl-NL" sz="1600" dirty="0">
                <a:hlinkClick r:id="rId4"/>
              </a:rPr>
              <a:t>https://zenodo.org/record/4737877#.YJHWjLX0nb0</a:t>
            </a:r>
            <a:endParaRPr lang="nl-NL" sz="16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  <p:grpSp>
        <p:nvGrpSpPr>
          <p:cNvPr id="1319" name="Group 132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2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0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59" name="Group 69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260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17" name="Rectangle 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41" y="50119"/>
            <a:ext cx="9483513" cy="94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318" name="Rectangle 130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62-4346-4119-833E-90F31F77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0" y="992433"/>
            <a:ext cx="10925525" cy="5782465"/>
          </a:xfr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F. Maxwell Harper and Joseph A.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Konstan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2015. The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Datasets: History and Context. Transactions on Interactive Intelligent Systems (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TiiS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5, 4: 19:1–19:19.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https://doi.org/10.1145/2827872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Lee,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Joonseok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Sun,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Mingxuan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Lebanon, Guy. (2012). A Comparative Study of Collaborative Filtering Algorithms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https://arxiv.org/abs/1205.3193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Scott Graham, Jun-Ki Min, and Tao Wu. 2019. Microsoft recommenders: tools to accelerate developing recommender systems. In Proceedings of the 13th ACM Conference on Recommender Systems (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RecSys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'19). Association for Computing Machinery, New York, NY, USA, 542–543. DOI: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https://doi.org/10.1145/3298689.3346967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Xiaoyuan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Taghi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M.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Khoshgoftaar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2009. A survey of collaborative filtering techniques. Adv. in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Artif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2009, Article 4 (January 2009), 1 pages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DOI: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https://doi.org/10.1155/2009/421425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Badrul Sarwar, George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Karypis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Joseph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Konstan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John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Riedl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2001. Item-based collaborative filtering recommendation algorithms. In Proceedings of the 10th international conference on World Wide Web (WWW '01). Association for Computing Machinery, New York, NY, USA, 285–295. DO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I: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https://doi.org/10.1145/371920.372071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[6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Devooght, Robin &amp;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Bersini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Hugues. (2016). Collaborative Filtering with Recurrent Neural Networks.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https://arxiv.org/abs/1608.07400v2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[7] Lops, P.,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Jannach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D., Musto, C. </a:t>
            </a:r>
            <a:r>
              <a:rPr lang="en-US" sz="12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Trends in content-based recommendation. </a:t>
            </a:r>
            <a:r>
              <a:rPr lang="en-US" sz="12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Model User-</a:t>
            </a:r>
            <a:r>
              <a:rPr lang="en-US" sz="12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Adap</a:t>
            </a:r>
            <a:r>
              <a:rPr lang="en-US" sz="12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Inter 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29, 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239–249 (2019).</a:t>
            </a:r>
            <a:r>
              <a:rPr lang="en-US" sz="12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https://doi.org/10.1007/s11257-019-09231-w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[8]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Achakulvisut, Titipat &amp; Acuna, Daniel &amp; Ruangrong, Tulakan &amp;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Kording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Konrad. (2016). Science Concierge: A Fast Content-Based Recommendation System for Scientific Publications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https://arxiv.org/abs/1604.01070v2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[9] Mustansar Ali Ghazanfar and Adam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Prugel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-Bennett. 2010. A Scalable, Accurate Hybrid Recommender System. In Proceedings of the 2010 Third International Conference on Knowledge Discovery and Data Mining (WKDD '10). IEEE Computer Society, USA, 94–98. DOI: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https://doi.org/10.1109/WKDD.2010.117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Rendle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Steffen &amp; Zhang, Li &amp;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Yehuda. (2019). On the Difficulty of Evaluating Baselines: A Study on Recommender Systems. </a:t>
            </a:r>
            <a:r>
              <a:rPr lang="en-US" sz="1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https://arxiv.org/abs/1905.01395v1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US" sz="1200" dirty="0"/>
          </a:p>
        </p:txBody>
      </p:sp>
      <p:grpSp>
        <p:nvGrpSpPr>
          <p:cNvPr id="1319" name="Group 132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2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roup 30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6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20" name="Rectangle 363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Rectangle 365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D6B15-8FD9-4DBA-937D-A035F2A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768D-85F6-4B7C-BD45-CE6CDE8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93" y="1808123"/>
            <a:ext cx="4617647" cy="385779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SMART Questions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Data &amp; Analysis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Recommender Systems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Advantages &amp; Disadvantages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Results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Conclusion &amp; Future Work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pPr algn="ctr">
              <a:buClr>
                <a:schemeClr val="accent6"/>
              </a:buClr>
            </a:pPr>
            <a:endParaRPr lang="en-US" dirty="0"/>
          </a:p>
        </p:txBody>
      </p:sp>
      <p:pic>
        <p:nvPicPr>
          <p:cNvPr id="6" name="Picture 4" descr="Streaming Platforms Australia: Binge, Stan, Netflix Etc All Compared">
            <a:extLst>
              <a:ext uri="{FF2B5EF4-FFF2-40B4-BE49-F238E27FC236}">
                <a16:creationId xmlns:a16="http://schemas.microsoft.com/office/drawing/2014/main" id="{CBB3EEB0-AB80-4AA0-8E92-6E022583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05" y="1884322"/>
            <a:ext cx="5740374" cy="3228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1C227-806A-4DE3-9B09-36809B5873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1322" name="Group 367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323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52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0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59" name="Group 69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260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17" name="Rectangle 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5" y="729198"/>
            <a:ext cx="9483513" cy="94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SMART Questions</a:t>
            </a:r>
          </a:p>
        </p:txBody>
      </p:sp>
      <p:sp>
        <p:nvSpPr>
          <p:cNvPr id="1318" name="Rectangle 130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9" name="Group 132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20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8B8A27-DF03-4546-BA93-21C967D57E5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13" name="Content Placeholder 6" descr="Timeline">
            <a:extLst>
              <a:ext uri="{FF2B5EF4-FFF2-40B4-BE49-F238E27FC236}">
                <a16:creationId xmlns:a16="http://schemas.microsoft.com/office/drawing/2014/main" id="{5D68CF17-D3C9-4DB7-9269-952FCEB05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55273"/>
              </p:ext>
            </p:extLst>
          </p:nvPr>
        </p:nvGraphicFramePr>
        <p:xfrm>
          <a:off x="922271" y="2093174"/>
          <a:ext cx="9959318" cy="370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6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36C-00F2-4DA9-AD04-C9D27F2C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990295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09F9-B014-4D7E-A8DE-2F50474D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387334"/>
          </a:xfrm>
        </p:spPr>
        <p:txBody>
          <a:bodyPr/>
          <a:lstStyle/>
          <a:p>
            <a:pPr algn="ctr"/>
            <a:r>
              <a:rPr lang="en-US" dirty="0"/>
              <a:t>Movielens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678E-3F5A-41D4-8F41-8EE98730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139518"/>
            <a:ext cx="4872133" cy="4055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MovieLens Website: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Uses collaborative filtering to provide recommendations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Utilizes ratings and reviews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GroupLens Research Lab: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Social Computing Research at University of Minnesota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Gather and publish ratings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Data: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4 CSV files: movies, ratings, tags, links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9742 unique movies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610 unique users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100,000 ratings (ranging from 0.0 to 5.0)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7E8F3-5172-41E5-B03D-F6845430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387334"/>
          </a:xfrm>
        </p:spPr>
        <p:txBody>
          <a:bodyPr/>
          <a:lstStyle/>
          <a:p>
            <a:pPr algn="ctr"/>
            <a:r>
              <a:rPr lang="en-US" dirty="0"/>
              <a:t>Analysis &amp; 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E34FA-0C58-408D-AA1F-21168D5C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133961"/>
            <a:ext cx="4872134" cy="4055702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Datasets ‘movies.csv’ and ‘ratings.csv’ are merged to create a main dataframe.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‘timestamp’ feature is dropped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Minimum rating given:</a:t>
            </a:r>
            <a:r>
              <a:rPr lang="en-US" sz="1400" dirty="0"/>
              <a:t> 0.5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Maximum rating given: </a:t>
            </a:r>
            <a:r>
              <a:rPr lang="en-US" sz="1400" dirty="0"/>
              <a:t>5.0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Average rating: </a:t>
            </a:r>
            <a:r>
              <a:rPr lang="en-US" sz="1400" dirty="0"/>
              <a:t>3.5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b="1" dirty="0"/>
              <a:t>Number of Genres: </a:t>
            </a:r>
            <a:r>
              <a:rPr lang="en-US" sz="1400" dirty="0"/>
              <a:t>18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50734-6C26-41F2-B8EC-F05061FC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319" y="3477853"/>
            <a:ext cx="3573881" cy="2856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Visualization 1 – Rating Count Distribution for Each User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0" y="707094"/>
            <a:ext cx="7988467" cy="6018709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6B21ABE3-C337-4A7B-8513-528D4B23E949}"/>
              </a:ext>
            </a:extLst>
          </p:cNvPr>
          <p:cNvSpPr txBox="1">
            <a:spLocks/>
          </p:cNvSpPr>
          <p:nvPr/>
        </p:nvSpPr>
        <p:spPr>
          <a:xfrm>
            <a:off x="8173627" y="129486"/>
            <a:ext cx="3658510" cy="205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366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888" y="1980772"/>
            <a:ext cx="3467947" cy="289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Visualization 2 – Top 15 Users with Highest Number of Ratings given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8914" y="458813"/>
            <a:ext cx="7927974" cy="5973132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724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746" y="2086269"/>
            <a:ext cx="3938114" cy="28090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Visualization 3 – WordCloud of Movie Genres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96E849D-2EE7-42CC-9158-F9D7C65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7" y="666860"/>
            <a:ext cx="1924335" cy="5637173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07260" y="1980371"/>
            <a:ext cx="5640414" cy="2882144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FA73314-8D18-48EC-957D-CA57C547B3EF}"/>
              </a:ext>
            </a:extLst>
          </p:cNvPr>
          <p:cNvSpPr txBox="1"/>
          <p:nvPr/>
        </p:nvSpPr>
        <p:spPr>
          <a:xfrm>
            <a:off x="2414644" y="651632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D6669-A940-48BC-8263-8565BDC6B295}"/>
              </a:ext>
            </a:extLst>
          </p:cNvPr>
          <p:cNvSpPr txBox="1"/>
          <p:nvPr/>
        </p:nvSpPr>
        <p:spPr>
          <a:xfrm>
            <a:off x="4692684" y="4868250"/>
            <a:ext cx="86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2048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143E-AEB3-46A5-B3B5-BB14605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627" y="1927280"/>
            <a:ext cx="3542264" cy="289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Visualization 4 – WordCloud of Movie Titles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B975-0414-44D7-A578-5DD06E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BCC2D1-67C3-481C-89D1-D29C6BE43BC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53304-A252-4CB9-9258-8A737D2D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7488" y="1576657"/>
            <a:ext cx="7927975" cy="4024541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590856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6F84B7"/>
      </a:accent1>
      <a:accent2>
        <a:srgbClr val="D09182"/>
      </a:accent2>
      <a:accent3>
        <a:srgbClr val="C7A085"/>
      </a:accent3>
      <a:accent4>
        <a:srgbClr val="ADA085"/>
      </a:accent4>
      <a:accent5>
        <a:srgbClr val="667A7E"/>
      </a:accent5>
      <a:accent6>
        <a:srgbClr val="5A6768"/>
      </a:accent6>
      <a:hlink>
        <a:srgbClr val="A25872"/>
      </a:hlink>
      <a:folHlink>
        <a:srgbClr val="667A7E"/>
      </a:folHlink>
    </a:clrScheme>
    <a:fontScheme name="Custom 3">
      <a:majorFont>
        <a:latin typeface="Verdana Pro Black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Bohemian design</Template>
  <TotalTime>1818</TotalTime>
  <Words>1417</Words>
  <Application>Microsoft Office PowerPoint</Application>
  <PresentationFormat>Widescreen</PresentationFormat>
  <Paragraphs>196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Meiryo</vt:lpstr>
      <vt:lpstr>Arial</vt:lpstr>
      <vt:lpstr>Calibri</vt:lpstr>
      <vt:lpstr>Verdana Pro Black</vt:lpstr>
      <vt:lpstr>Wingdings</vt:lpstr>
      <vt:lpstr>BohemianVTI</vt:lpstr>
      <vt:lpstr>Movie Recommender System Using MovieLens Data</vt:lpstr>
      <vt:lpstr>Introduction</vt:lpstr>
      <vt:lpstr>Project Overview</vt:lpstr>
      <vt:lpstr>SMART Questions</vt:lpstr>
      <vt:lpstr>Data and Analysis</vt:lpstr>
      <vt:lpstr>Visualization 1 – Rating Count Distribution for Each User </vt:lpstr>
      <vt:lpstr>Visualization 2 – Top 15 Users with Highest Number of Ratings given</vt:lpstr>
      <vt:lpstr>Visualization 3 – WordCloud of Movie Genres</vt:lpstr>
      <vt:lpstr>Visualization 4 – WordCloud of Movie Titles</vt:lpstr>
      <vt:lpstr>Visualization 5 – Top 20 Movies with Highest Number of Ratings and Highest Average Rating of All Time </vt:lpstr>
      <vt:lpstr>Visualization 6 – Top 20 Movies in the ‘Musical’ Genre </vt:lpstr>
      <vt:lpstr>Recommender Systems</vt:lpstr>
      <vt:lpstr>Content-Based Filtering Approach</vt:lpstr>
      <vt:lpstr>PowerPoint Presentation</vt:lpstr>
      <vt:lpstr>Memory-Based Collaborative Filtering: Item-based Approach</vt:lpstr>
      <vt:lpstr>PowerPoint Presentation</vt:lpstr>
      <vt:lpstr>Memory-Based Collaborative Filtering: User-based Approach</vt:lpstr>
      <vt:lpstr>PowerPoint Presentation</vt:lpstr>
      <vt:lpstr>Model-Based Collaborative Filtering: Approach</vt:lpstr>
      <vt:lpstr>PowerPoint Presentation</vt:lpstr>
      <vt:lpstr>Results</vt:lpstr>
      <vt:lpstr>Advantages &amp; Disadvantages</vt:lpstr>
      <vt:lpstr>Summary</vt:lpstr>
      <vt:lpstr>Demo/Links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Sharmin Kantharia</dc:creator>
  <cp:lastModifiedBy>Sharmin Kantharia</cp:lastModifiedBy>
  <cp:revision>101</cp:revision>
  <dcterms:created xsi:type="dcterms:W3CDTF">2021-05-01T15:40:10Z</dcterms:created>
  <dcterms:modified xsi:type="dcterms:W3CDTF">2021-05-05T15:21:17Z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