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B074C7-E2D1-4618-8A89-0AFEA96DAFA1}" v="188" dt="2025-09-17T15:38:47.75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65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8200" b="0" i="0">
                <a:solidFill>
                  <a:schemeClr val="tx1"/>
                </a:solidFill>
                <a:latin typeface="Arial Black"/>
                <a:cs typeface="Arial Black"/>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17" name="bg object 17"/>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8" name="bg object 18"/>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93497" y="1834174"/>
            <a:ext cx="8101004" cy="1274445"/>
          </a:xfrm>
          <a:prstGeom prst="rect">
            <a:avLst/>
          </a:prstGeom>
        </p:spPr>
        <p:txBody>
          <a:bodyPr wrap="square" lIns="0" tIns="0" rIns="0" bIns="0">
            <a:spAutoFit/>
          </a:bodyPr>
          <a:lstStyle>
            <a:lvl1pPr>
              <a:defRPr sz="82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3903805" y="4053620"/>
            <a:ext cx="11071860" cy="4019550"/>
          </a:xfrm>
          <a:prstGeom prst="rect">
            <a:avLst/>
          </a:prstGeom>
        </p:spPr>
        <p:txBody>
          <a:bodyPr wrap="square" lIns="0" tIns="0" rIns="0" bIns="0">
            <a:spAutoFit/>
          </a:bodyPr>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9/17/2025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2781300"/>
            <a:ext cx="8384540" cy="1219436"/>
          </a:xfrm>
          <a:prstGeom prst="rect">
            <a:avLst/>
          </a:prstGeom>
        </p:spPr>
        <p:txBody>
          <a:bodyPr vert="horz" wrap="square" lIns="0" tIns="12065" rIns="0" bIns="0" rtlCol="0">
            <a:spAutoFit/>
          </a:bodyPr>
          <a:lstStyle/>
          <a:p>
            <a:pPr marL="12700" marR="5080" indent="1250315">
              <a:lnSpc>
                <a:spcPct val="116399"/>
              </a:lnSpc>
              <a:spcBef>
                <a:spcPts val="95"/>
              </a:spcBef>
            </a:pPr>
            <a:r>
              <a:rPr sz="7200" spc="-1614" dirty="0"/>
              <a:t>DIGITAL </a:t>
            </a:r>
            <a:r>
              <a:rPr sz="7200" spc="-1710" dirty="0"/>
              <a:t>PORTFOLIO</a:t>
            </a:r>
            <a:endParaRPr sz="7200"/>
          </a:p>
        </p:txBody>
      </p:sp>
      <p:sp>
        <p:nvSpPr>
          <p:cNvPr id="3" name="object 3"/>
          <p:cNvSpPr txBox="1"/>
          <p:nvPr/>
        </p:nvSpPr>
        <p:spPr>
          <a:xfrm>
            <a:off x="3657600" y="4305300"/>
            <a:ext cx="10668000" cy="3481338"/>
          </a:xfrm>
          <a:prstGeom prst="rect">
            <a:avLst/>
          </a:prstGeom>
        </p:spPr>
        <p:txBody>
          <a:bodyPr vert="horz" wrap="square" lIns="0" tIns="12065" rIns="0" bIns="0" rtlCol="0" anchor="t">
            <a:spAutoFit/>
          </a:bodyPr>
          <a:lstStyle/>
          <a:p>
            <a:pPr marL="12700" marR="3213735">
              <a:lnSpc>
                <a:spcPct val="117200"/>
              </a:lnSpc>
              <a:spcBef>
                <a:spcPts val="95"/>
              </a:spcBef>
            </a:pPr>
            <a:r>
              <a:rPr sz="3200" b="1" dirty="0">
                <a:latin typeface="Arial MT"/>
                <a:cs typeface="Arial MT"/>
              </a:rPr>
              <a:t>STUDENT</a:t>
            </a:r>
            <a:r>
              <a:rPr sz="3200" b="1" spc="-25" dirty="0">
                <a:latin typeface="Arial MT"/>
                <a:cs typeface="Arial MT"/>
              </a:rPr>
              <a:t> </a:t>
            </a:r>
            <a:r>
              <a:rPr sz="3200" b="1" dirty="0">
                <a:latin typeface="Arial MT"/>
                <a:cs typeface="Arial MT"/>
              </a:rPr>
              <a:t>NAME:</a:t>
            </a:r>
            <a:r>
              <a:rPr sz="3200" b="1" spc="-15" dirty="0">
                <a:latin typeface="Arial MT"/>
                <a:cs typeface="Arial MT"/>
              </a:rPr>
              <a:t> </a:t>
            </a:r>
            <a:r>
              <a:rPr lang="en-US" sz="3200" b="1" spc="-15" dirty="0">
                <a:latin typeface="Arial MT"/>
                <a:cs typeface="Arial MT"/>
              </a:rPr>
              <a:t>A. Sarmini </a:t>
            </a:r>
            <a:endParaRPr lang="en-US" sz="3200" dirty="0">
              <a:latin typeface="Arial MT"/>
              <a:cs typeface="Arial MT"/>
            </a:endParaRPr>
          </a:p>
          <a:p>
            <a:pPr marL="12700" marR="3213735">
              <a:lnSpc>
                <a:spcPct val="117200"/>
              </a:lnSpc>
              <a:spcBef>
                <a:spcPts val="95"/>
              </a:spcBef>
            </a:pPr>
            <a:r>
              <a:rPr lang="en-US" sz="3200" b="1" dirty="0">
                <a:latin typeface="Arial MT"/>
                <a:cs typeface="Arial MT"/>
              </a:rPr>
              <a:t>REGISTER</a:t>
            </a:r>
            <a:r>
              <a:rPr sz="3200" b="1" spc="-30" dirty="0">
                <a:latin typeface="Arial MT"/>
                <a:cs typeface="Arial MT"/>
              </a:rPr>
              <a:t> </a:t>
            </a:r>
            <a:r>
              <a:rPr sz="3200" b="1" dirty="0">
                <a:latin typeface="Arial MT"/>
                <a:cs typeface="Arial MT"/>
              </a:rPr>
              <a:t>NO:</a:t>
            </a:r>
            <a:r>
              <a:rPr sz="3200" b="1" spc="-15" dirty="0">
                <a:latin typeface="Arial MT"/>
                <a:cs typeface="Arial MT"/>
              </a:rPr>
              <a:t> </a:t>
            </a:r>
            <a:r>
              <a:rPr lang="en-US" sz="3200" spc="-10" dirty="0">
                <a:latin typeface="Arial MT"/>
                <a:cs typeface="Arial MT"/>
              </a:rPr>
              <a:t>2426k0128</a:t>
            </a:r>
            <a:endParaRPr sz="3200" dirty="0">
              <a:latin typeface="Arial MT"/>
              <a:cs typeface="Arial MT"/>
            </a:endParaRPr>
          </a:p>
          <a:p>
            <a:pPr marL="12700">
              <a:lnSpc>
                <a:spcPct val="100000"/>
              </a:lnSpc>
              <a:spcBef>
                <a:spcPts val="660"/>
              </a:spcBef>
            </a:pPr>
            <a:r>
              <a:rPr sz="3200" b="1" dirty="0">
                <a:latin typeface="Arial MT"/>
                <a:cs typeface="Arial MT"/>
              </a:rPr>
              <a:t>NMID:</a:t>
            </a:r>
            <a:r>
              <a:rPr sz="3200" b="1" spc="-25" dirty="0">
                <a:latin typeface="Arial MT"/>
                <a:cs typeface="Arial MT"/>
              </a:rPr>
              <a:t> </a:t>
            </a:r>
            <a:r>
              <a:rPr lang="en-US" sz="3200" spc="-25" dirty="0"/>
              <a:t>B7365A67F0BB138854F42F0A364389ED</a:t>
            </a:r>
            <a:endParaRPr sz="3200" spc="-10" dirty="0">
              <a:latin typeface="Arial MT"/>
              <a:cs typeface="Arial MT"/>
            </a:endParaRPr>
          </a:p>
          <a:p>
            <a:pPr marL="12700">
              <a:spcBef>
                <a:spcPts val="660"/>
              </a:spcBef>
            </a:pPr>
            <a:r>
              <a:rPr sz="3200" b="1" dirty="0">
                <a:latin typeface="Arial MT"/>
                <a:cs typeface="Arial MT"/>
              </a:rPr>
              <a:t>DEPARTMENT:</a:t>
            </a:r>
            <a:r>
              <a:rPr lang="en-US" sz="3200" b="1" dirty="0">
                <a:latin typeface="Arial MT"/>
                <a:cs typeface="Arial MT"/>
              </a:rPr>
              <a:t> Computer Technology</a:t>
            </a:r>
          </a:p>
          <a:p>
            <a:pPr marL="12700" marR="5080">
              <a:lnSpc>
                <a:spcPct val="117200"/>
              </a:lnSpc>
            </a:pPr>
            <a:r>
              <a:rPr sz="3200" b="1" dirty="0">
                <a:latin typeface="Arial MT"/>
                <a:cs typeface="Arial MT"/>
              </a:rPr>
              <a:t>COLLEGE:</a:t>
            </a:r>
            <a:r>
              <a:rPr sz="3200" spc="-35" dirty="0">
                <a:latin typeface="Arial MT"/>
                <a:cs typeface="Arial MT"/>
              </a:rPr>
              <a:t> </a:t>
            </a:r>
            <a:r>
              <a:rPr sz="3200" dirty="0">
                <a:latin typeface="Arial MT"/>
                <a:cs typeface="Arial MT"/>
              </a:rPr>
              <a:t>Bharathidasan</a:t>
            </a:r>
            <a:r>
              <a:rPr sz="3200" spc="-20" dirty="0">
                <a:latin typeface="Arial MT"/>
                <a:cs typeface="Arial MT"/>
              </a:rPr>
              <a:t> </a:t>
            </a:r>
            <a:r>
              <a:rPr sz="3200" dirty="0">
                <a:latin typeface="Arial MT"/>
                <a:cs typeface="Arial MT"/>
              </a:rPr>
              <a:t>College</a:t>
            </a:r>
            <a:r>
              <a:rPr sz="3200" spc="-20" dirty="0">
                <a:latin typeface="Arial MT"/>
                <a:cs typeface="Arial MT"/>
              </a:rPr>
              <a:t> </a:t>
            </a:r>
            <a:r>
              <a:rPr sz="3200" dirty="0">
                <a:latin typeface="Arial MT"/>
                <a:cs typeface="Arial MT"/>
              </a:rPr>
              <a:t>of</a:t>
            </a:r>
            <a:r>
              <a:rPr sz="3200" spc="-20" dirty="0">
                <a:latin typeface="Arial MT"/>
                <a:cs typeface="Arial MT"/>
              </a:rPr>
              <a:t> </a:t>
            </a:r>
            <a:r>
              <a:rPr sz="3200" dirty="0">
                <a:latin typeface="Arial MT"/>
                <a:cs typeface="Arial MT"/>
              </a:rPr>
              <a:t>Arts</a:t>
            </a:r>
            <a:r>
              <a:rPr sz="3200" spc="-20" dirty="0">
                <a:latin typeface="Arial MT"/>
                <a:cs typeface="Arial MT"/>
              </a:rPr>
              <a:t> </a:t>
            </a:r>
            <a:r>
              <a:rPr sz="3200" dirty="0">
                <a:latin typeface="Arial MT"/>
                <a:cs typeface="Arial MT"/>
              </a:rPr>
              <a:t>and</a:t>
            </a:r>
            <a:r>
              <a:rPr sz="3200" spc="-20" dirty="0">
                <a:latin typeface="Arial MT"/>
                <a:cs typeface="Arial MT"/>
              </a:rPr>
              <a:t> </a:t>
            </a:r>
            <a:r>
              <a:rPr sz="3200" spc="-10" dirty="0">
                <a:latin typeface="Arial MT"/>
                <a:cs typeface="Arial MT"/>
              </a:rPr>
              <a:t>science </a:t>
            </a:r>
            <a:r>
              <a:rPr sz="3200" b="1" dirty="0">
                <a:latin typeface="Arial MT"/>
                <a:cs typeface="Arial MT"/>
              </a:rPr>
              <a:t>UNIVERSITY:</a:t>
            </a:r>
            <a:r>
              <a:rPr sz="3200" spc="-55" dirty="0">
                <a:latin typeface="Arial MT"/>
                <a:cs typeface="Arial MT"/>
              </a:rPr>
              <a:t> </a:t>
            </a:r>
            <a:r>
              <a:rPr sz="3200" dirty="0">
                <a:latin typeface="Arial MT"/>
                <a:cs typeface="Arial MT"/>
              </a:rPr>
              <a:t>Bharathiar</a:t>
            </a:r>
            <a:r>
              <a:rPr sz="3200" spc="-40" dirty="0">
                <a:latin typeface="Arial MT"/>
                <a:cs typeface="Arial MT"/>
              </a:rPr>
              <a:t> </a:t>
            </a:r>
            <a:r>
              <a:rPr sz="3200" spc="-10" dirty="0">
                <a:latin typeface="Arial MT"/>
                <a:cs typeface="Arial MT"/>
              </a:rPr>
              <a:t>University</a:t>
            </a:r>
            <a:endParaRPr sz="3200">
              <a:latin typeface="Arial MT"/>
              <a:cs typeface="Arial MT"/>
            </a:endParaRPr>
          </a:p>
        </p:txBody>
      </p:sp>
      <p:sp>
        <p:nvSpPr>
          <p:cNvPr id="4" name="object 4"/>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5" name="object 5"/>
          <p:cNvGrpSpPr/>
          <p:nvPr/>
        </p:nvGrpSpPr>
        <p:grpSpPr>
          <a:xfrm>
            <a:off x="0" y="9718118"/>
            <a:ext cx="18288000" cy="568960"/>
            <a:chOff x="0" y="9718118"/>
            <a:chExt cx="18288000" cy="568960"/>
          </a:xfrm>
        </p:grpSpPr>
        <p:sp>
          <p:nvSpPr>
            <p:cNvPr id="6" name="object 6"/>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7" name="object 7"/>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8" name="object 8"/>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000000"/>
          </a:solidFill>
        </p:spPr>
        <p:txBody>
          <a:bodyPr wrap="square" lIns="0" tIns="0" rIns="0" bIns="0" rtlCol="0"/>
          <a:lstStyle/>
          <a:p>
            <a:endParaRPr/>
          </a:p>
        </p:txBody>
      </p:sp>
      <p:sp>
        <p:nvSpPr>
          <p:cNvPr id="9" name="object 9"/>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0" name="object 10"/>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a:t>Results And Screenshots</a:t>
            </a:r>
          </a:p>
        </p:txBody>
      </p:sp>
      <p:sp>
        <p:nvSpPr>
          <p:cNvPr id="3" name="Text Placeholder 2"/>
          <p:cNvSpPr>
            <a:spLocks noGrp="1"/>
          </p:cNvSpPr>
          <p:nvPr>
            <p:ph type="body" idx="1"/>
          </p:nvPr>
        </p:nvSpPr>
        <p:spPr>
          <a:xfrm>
            <a:off x="1524000" y="2095501"/>
            <a:ext cx="15011400" cy="1661993"/>
          </a:xfrm>
        </p:spPr>
        <p:txBody>
          <a:bodyPr/>
          <a:lstStyle/>
          <a:p>
            <a:pPr algn="just">
              <a:buFont typeface="Arial" pitchFamily="34" charset="0"/>
              <a:buChar char="•"/>
            </a:pPr>
            <a:r>
              <a:rPr lang="en-US" dirty="0">
                <a:solidFill>
                  <a:srgbClr val="202122"/>
                </a:solidFill>
                <a:latin typeface="Arial" panose="020B0604020202020204" pitchFamily="34" charset="0"/>
              </a:rPr>
              <a:t> A </a:t>
            </a:r>
            <a:r>
              <a:rPr lang="en-US" b="1" dirty="0">
                <a:solidFill>
                  <a:srgbClr val="202122"/>
                </a:solidFill>
                <a:latin typeface="Arial" panose="020B0604020202020204" pitchFamily="34" charset="0"/>
              </a:rPr>
              <a:t>result</a:t>
            </a:r>
            <a:r>
              <a:rPr lang="en-US" dirty="0">
                <a:solidFill>
                  <a:srgbClr val="202122"/>
                </a:solidFill>
                <a:latin typeface="Arial" panose="020B0604020202020204" pitchFamily="34" charset="0"/>
              </a:rPr>
              <a:t> (also called </a:t>
            </a:r>
            <a:r>
              <a:rPr lang="en-US" b="1" dirty="0">
                <a:solidFill>
                  <a:srgbClr val="202122"/>
                </a:solidFill>
                <a:latin typeface="Arial" panose="020B0604020202020204" pitchFamily="34" charset="0"/>
              </a:rPr>
              <a:t>upshot</a:t>
            </a:r>
            <a:r>
              <a:rPr lang="en-US" dirty="0">
                <a:solidFill>
                  <a:srgbClr val="202122"/>
                </a:solidFill>
                <a:latin typeface="Arial" panose="020B0604020202020204" pitchFamily="34" charset="0"/>
              </a:rPr>
              <a:t>) is the outcome or consequence of a sequence of actions or event .</a:t>
            </a:r>
            <a:r>
              <a:rPr lang="en-US" dirty="0">
                <a:solidFill>
                  <a:srgbClr val="273239"/>
                </a:solidFill>
                <a:latin typeface="Nunito"/>
              </a:rPr>
              <a:t>A </a:t>
            </a:r>
            <a:r>
              <a:rPr lang="en-US" b="1" dirty="0">
                <a:solidFill>
                  <a:srgbClr val="273239"/>
                </a:solidFill>
                <a:latin typeface="Nunito"/>
              </a:rPr>
              <a:t>screenshot</a:t>
            </a:r>
            <a:r>
              <a:rPr lang="en-US" dirty="0">
                <a:solidFill>
                  <a:srgbClr val="273239"/>
                </a:solidFill>
                <a:latin typeface="Nunito"/>
              </a:rPr>
              <a:t> is an image of the exact thing displayed on the screen of your device.</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4" name="Picture 3" descr="A screenshot of a computer&#10;&#10;AI-generated content may be incorrect.">
            <a:extLst>
              <a:ext uri="{FF2B5EF4-FFF2-40B4-BE49-F238E27FC236}">
                <a16:creationId xmlns:a16="http://schemas.microsoft.com/office/drawing/2014/main" id="{B9D78F0A-DD42-9482-EA68-620B8AB66C20}"/>
              </a:ext>
            </a:extLst>
          </p:cNvPr>
          <p:cNvPicPr>
            <a:picLocks noChangeAspect="1"/>
          </p:cNvPicPr>
          <p:nvPr/>
        </p:nvPicPr>
        <p:blipFill>
          <a:blip r:embed="rId2"/>
          <a:stretch>
            <a:fillRect/>
          </a:stretch>
        </p:blipFill>
        <p:spPr>
          <a:xfrm>
            <a:off x="1486748" y="4169472"/>
            <a:ext cx="15236216" cy="56432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05100"/>
            <a:ext cx="14020800" cy="1015663"/>
          </a:xfrm>
        </p:spPr>
        <p:txBody>
          <a:bodyPr/>
          <a:lstStyle/>
          <a:p>
            <a:pPr algn="ctr"/>
            <a:r>
              <a:rPr lang="en-US" sz="6600" dirty="0"/>
              <a:t>Conclusion</a:t>
            </a:r>
          </a:p>
        </p:txBody>
      </p:sp>
      <p:sp>
        <p:nvSpPr>
          <p:cNvPr id="3" name="Text Placeholder 2"/>
          <p:cNvSpPr>
            <a:spLocks noGrp="1"/>
          </p:cNvSpPr>
          <p:nvPr>
            <p:ph type="body" idx="1"/>
          </p:nvPr>
        </p:nvSpPr>
        <p:spPr>
          <a:xfrm>
            <a:off x="1828800" y="4076700"/>
            <a:ext cx="15011400" cy="4054828"/>
          </a:xfrm>
        </p:spPr>
        <p:txBody>
          <a:bodyPr/>
          <a:lstStyle/>
          <a:p>
            <a:pPr algn="just">
              <a:lnSpc>
                <a:spcPct val="150000"/>
              </a:lnSpc>
            </a:pPr>
            <a:r>
              <a:rPr lang="en-US" dirty="0">
                <a:latin typeface="Arial" panose="020B0604020202020204" pitchFamily="34" charset="0"/>
                <a:cs typeface="Arial" panose="020B0604020202020204" pitchFamily="34" charset="0"/>
              </a:rPr>
              <a:t>Here, I have shared my experience while doing the project entitled “Interactive Digital Portfolio Using Front And Wed Development”. I learnt many new things &amp; it wonderful learning experience for</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me while working on this project. This project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increased my research thinking skill and interest in this subject. </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3619500"/>
            <a:ext cx="14521134" cy="1599862"/>
          </a:xfrm>
          <a:prstGeom prst="rect">
            <a:avLst/>
          </a:prstGeom>
        </p:spPr>
        <p:txBody>
          <a:bodyPr vert="horz" wrap="square" lIns="0" tIns="12065" rIns="0" bIns="0" rtlCol="0">
            <a:spAutoFit/>
          </a:bodyPr>
          <a:lstStyle/>
          <a:p>
            <a:pPr marL="3148330" marR="5080" indent="-3136265" algn="ctr">
              <a:lnSpc>
                <a:spcPct val="116799"/>
              </a:lnSpc>
              <a:spcBef>
                <a:spcPts val="95"/>
              </a:spcBef>
            </a:pPr>
            <a:r>
              <a:rPr sz="4600" b="1" spc="-690">
                <a:latin typeface="Times New Roman" pitchFamily="18" charset="0"/>
                <a:cs typeface="Times New Roman" pitchFamily="18" charset="0"/>
              </a:rPr>
              <a:t>INTERACTIVE</a:t>
            </a:r>
            <a:r>
              <a:rPr sz="4600" b="1" spc="-229">
                <a:latin typeface="Times New Roman" pitchFamily="18" charset="0"/>
                <a:cs typeface="Times New Roman" pitchFamily="18" charset="0"/>
              </a:rPr>
              <a:t> </a:t>
            </a:r>
            <a:r>
              <a:rPr sz="4600" b="1" spc="-570">
                <a:latin typeface="Times New Roman" pitchFamily="18" charset="0"/>
                <a:cs typeface="Times New Roman" pitchFamily="18" charset="0"/>
              </a:rPr>
              <a:t>DIGITAL</a:t>
            </a:r>
            <a:r>
              <a:rPr sz="4600" b="1" spc="-225">
                <a:latin typeface="Times New Roman" pitchFamily="18" charset="0"/>
                <a:cs typeface="Times New Roman" pitchFamily="18" charset="0"/>
              </a:rPr>
              <a:t> </a:t>
            </a:r>
            <a:r>
              <a:rPr sz="4600" b="1" spc="-600">
                <a:latin typeface="Times New Roman" pitchFamily="18" charset="0"/>
                <a:cs typeface="Times New Roman" pitchFamily="18" charset="0"/>
              </a:rPr>
              <a:t>PORTFOLIO</a:t>
            </a:r>
            <a:r>
              <a:rPr sz="4600" b="1" spc="-225">
                <a:latin typeface="Times New Roman" pitchFamily="18" charset="0"/>
                <a:cs typeface="Times New Roman" pitchFamily="18" charset="0"/>
              </a:rPr>
              <a:t> </a:t>
            </a:r>
            <a:r>
              <a:rPr sz="4600" b="1" spc="-525">
                <a:latin typeface="Times New Roman" pitchFamily="18" charset="0"/>
                <a:cs typeface="Times New Roman" pitchFamily="18" charset="0"/>
              </a:rPr>
              <a:t>USING</a:t>
            </a:r>
            <a:r>
              <a:rPr sz="4600" b="1" spc="-225">
                <a:latin typeface="Times New Roman" pitchFamily="18" charset="0"/>
                <a:cs typeface="Times New Roman" pitchFamily="18" charset="0"/>
              </a:rPr>
              <a:t> </a:t>
            </a:r>
            <a:r>
              <a:rPr sz="4600" b="1" spc="-735">
                <a:latin typeface="Times New Roman" pitchFamily="18" charset="0"/>
                <a:cs typeface="Times New Roman" pitchFamily="18" charset="0"/>
              </a:rPr>
              <a:t>FRONT </a:t>
            </a:r>
            <a:r>
              <a:rPr sz="4600" b="1" spc="-575">
                <a:latin typeface="Times New Roman" pitchFamily="18" charset="0"/>
                <a:cs typeface="Times New Roman" pitchFamily="18" charset="0"/>
              </a:rPr>
              <a:t>END</a:t>
            </a:r>
            <a:r>
              <a:rPr sz="4600" b="1" spc="-229">
                <a:latin typeface="Times New Roman" pitchFamily="18" charset="0"/>
                <a:cs typeface="Times New Roman" pitchFamily="18" charset="0"/>
              </a:rPr>
              <a:t> </a:t>
            </a:r>
            <a:r>
              <a:rPr sz="4600" b="1" spc="-585">
                <a:latin typeface="Times New Roman" pitchFamily="18" charset="0"/>
                <a:cs typeface="Times New Roman" pitchFamily="18" charset="0"/>
              </a:rPr>
              <a:t>WED</a:t>
            </a:r>
            <a:r>
              <a:rPr sz="4600" b="1" spc="-229">
                <a:latin typeface="Times New Roman" pitchFamily="18" charset="0"/>
                <a:cs typeface="Times New Roman" pitchFamily="18" charset="0"/>
              </a:rPr>
              <a:t> </a:t>
            </a:r>
            <a:r>
              <a:rPr sz="4600" b="1" spc="-680">
                <a:latin typeface="Times New Roman" pitchFamily="18" charset="0"/>
                <a:cs typeface="Times New Roman" pitchFamily="18" charset="0"/>
              </a:rPr>
              <a:t>DEVELOPMENT</a:t>
            </a:r>
            <a:endParaRPr sz="4600" b="1">
              <a:latin typeface="Times New Roman" pitchFamily="18" charset="0"/>
              <a:cs typeface="Times New Roman" pitchFamily="18" charset="0"/>
            </a:endParaRPr>
          </a:p>
        </p:txBody>
      </p:sp>
      <p:sp>
        <p:nvSpPr>
          <p:cNvPr id="3" name="object 3"/>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4" name="object 4"/>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5" name="object 5"/>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42900"/>
            <a:ext cx="8101004" cy="830997"/>
          </a:xfrm>
        </p:spPr>
        <p:txBody>
          <a:bodyPr/>
          <a:lstStyle/>
          <a:p>
            <a:r>
              <a:rPr lang="en-US" sz="5400" dirty="0"/>
              <a:t>AGENDA</a:t>
            </a:r>
          </a:p>
        </p:txBody>
      </p:sp>
      <p:sp>
        <p:nvSpPr>
          <p:cNvPr id="3" name="object 5"/>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4" name="object 2"/>
          <p:cNvSpPr txBox="1">
            <a:spLocks/>
          </p:cNvSpPr>
          <p:nvPr/>
        </p:nvSpPr>
        <p:spPr>
          <a:xfrm>
            <a:off x="2133600" y="1562100"/>
            <a:ext cx="13043535" cy="7280776"/>
          </a:xfrm>
          <a:prstGeom prst="rect">
            <a:avLst/>
          </a:prstGeom>
        </p:spPr>
        <p:txBody>
          <a:bodyPr vert="horz" wrap="square" lIns="0" tIns="12065" rIns="0" bIns="0" rtlCol="0">
            <a:spAutoFit/>
          </a:bodyPr>
          <a:lstStyle/>
          <a:p>
            <a:pPr marL="342900" indent="-342900">
              <a:lnSpc>
                <a:spcPct val="150000"/>
              </a:lnSpc>
              <a:buFont typeface="Wingdings" pitchFamily="2" charset="2"/>
              <a:buChar char="ü"/>
            </a:pPr>
            <a:r>
              <a:rPr lang="en-US" sz="3600" dirty="0"/>
              <a:t>Problem Statement</a:t>
            </a:r>
          </a:p>
          <a:p>
            <a:pPr marL="342900" indent="-342900">
              <a:lnSpc>
                <a:spcPct val="150000"/>
              </a:lnSpc>
              <a:buFont typeface="Wingdings" pitchFamily="2" charset="2"/>
              <a:buChar char="ü"/>
            </a:pPr>
            <a:r>
              <a:rPr lang="en-US" sz="3600" dirty="0"/>
              <a:t>Project Overview</a:t>
            </a:r>
          </a:p>
          <a:p>
            <a:pPr marL="342900" indent="-342900">
              <a:lnSpc>
                <a:spcPct val="150000"/>
              </a:lnSpc>
              <a:buFont typeface="Wingdings" pitchFamily="2" charset="2"/>
              <a:buChar char="ü"/>
            </a:pPr>
            <a:r>
              <a:rPr lang="en-US" sz="3600" dirty="0"/>
              <a:t>End Users</a:t>
            </a:r>
          </a:p>
          <a:p>
            <a:pPr marL="342900" indent="-342900">
              <a:lnSpc>
                <a:spcPct val="150000"/>
              </a:lnSpc>
              <a:buFont typeface="Wingdings" pitchFamily="2" charset="2"/>
              <a:buChar char="ü"/>
            </a:pPr>
            <a:r>
              <a:rPr lang="en-US" sz="3600" dirty="0"/>
              <a:t>Tools And Technologies</a:t>
            </a:r>
          </a:p>
          <a:p>
            <a:pPr marL="342900" indent="-342900">
              <a:lnSpc>
                <a:spcPct val="150000"/>
              </a:lnSpc>
              <a:buFont typeface="Wingdings" pitchFamily="2" charset="2"/>
              <a:buChar char="ü"/>
            </a:pPr>
            <a:r>
              <a:rPr lang="en-US" sz="3600" dirty="0"/>
              <a:t>Portfolio Design And Layout</a:t>
            </a:r>
          </a:p>
          <a:p>
            <a:pPr marL="342900" indent="-342900">
              <a:lnSpc>
                <a:spcPct val="150000"/>
              </a:lnSpc>
              <a:buFont typeface="Wingdings" pitchFamily="2" charset="2"/>
              <a:buChar char="ü"/>
            </a:pPr>
            <a:r>
              <a:rPr lang="en-US" sz="3600" dirty="0"/>
              <a:t>Features And Functionality</a:t>
            </a:r>
          </a:p>
          <a:p>
            <a:pPr marL="342900" indent="-342900">
              <a:lnSpc>
                <a:spcPct val="150000"/>
              </a:lnSpc>
              <a:buFont typeface="Wingdings" pitchFamily="2" charset="2"/>
              <a:buChar char="ü"/>
            </a:pPr>
            <a:r>
              <a:rPr lang="en-US" sz="3600" dirty="0"/>
              <a:t>Results And Screenshots</a:t>
            </a:r>
          </a:p>
          <a:p>
            <a:pPr marL="342900" indent="-342900">
              <a:lnSpc>
                <a:spcPct val="150000"/>
              </a:lnSpc>
              <a:buFont typeface="Wingdings" pitchFamily="2" charset="2"/>
              <a:buChar char="ü"/>
            </a:pPr>
            <a:r>
              <a:rPr lang="en-US" sz="3600" dirty="0"/>
              <a:t>Conclusion</a:t>
            </a:r>
          </a:p>
          <a:p>
            <a:pPr marL="3148330" marR="5080" lvl="0" indent="-3136265" defTabSz="914400" eaLnBrk="1" fontAlgn="auto" latinLnBrk="0" hangingPunct="1">
              <a:lnSpc>
                <a:spcPct val="116799"/>
              </a:lnSpc>
              <a:spcBef>
                <a:spcPts val="95"/>
              </a:spcBef>
              <a:spcAft>
                <a:spcPts val="0"/>
              </a:spcAft>
              <a:buClrTx/>
              <a:buSzTx/>
              <a:buFontTx/>
              <a:buNone/>
              <a:tabLst/>
              <a:defRPr/>
            </a:pPr>
            <a:endParaRPr kumimoji="0" lang="en-US" sz="3600" b="0" i="0" u="none" strike="noStrike" kern="0" cap="none" spc="0" normalizeH="0" baseline="0" noProof="0" dirty="0">
              <a:ln>
                <a:noFill/>
              </a:ln>
              <a:solidFill>
                <a:schemeClr val="tx1"/>
              </a:solidFill>
              <a:effectLst/>
              <a:uLnTx/>
              <a:uFillTx/>
              <a:latin typeface="Arial Black"/>
              <a:ea typeface="+mj-ea"/>
              <a:cs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3000" y="2019300"/>
            <a:ext cx="16306800" cy="2702791"/>
          </a:xfrm>
          <a:prstGeom prst="rect">
            <a:avLst/>
          </a:prstGeom>
        </p:spPr>
        <p:txBody>
          <a:bodyPr vert="horz" wrap="square" lIns="0" tIns="12700" rIns="0" bIns="0" rtlCol="0">
            <a:spAutoFit/>
          </a:bodyPr>
          <a:lstStyle/>
          <a:p>
            <a:pPr marL="12700" marR="5080" algn="just">
              <a:lnSpc>
                <a:spcPct val="115100"/>
              </a:lnSpc>
              <a:spcBef>
                <a:spcPts val="100"/>
              </a:spcBef>
            </a:pPr>
            <a:r>
              <a:rPr sz="3800" dirty="0">
                <a:latin typeface="Times New Roman" pitchFamily="18" charset="0"/>
                <a:cs typeface="Times New Roman" pitchFamily="18" charset="0"/>
              </a:rPr>
              <a:t>A</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problem</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statement</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explains</a:t>
            </a:r>
            <a:r>
              <a:rPr sz="3800" spc="685" dirty="0">
                <a:latin typeface="Times New Roman" pitchFamily="18" charset="0"/>
                <a:cs typeface="Times New Roman" pitchFamily="18" charset="0"/>
              </a:rPr>
              <a:t>   </a:t>
            </a:r>
            <a:r>
              <a:rPr sz="3800" spc="-25" dirty="0">
                <a:latin typeface="Times New Roman" pitchFamily="18" charset="0"/>
                <a:cs typeface="Times New Roman" pitchFamily="18" charset="0"/>
              </a:rPr>
              <a:t>the </a:t>
            </a:r>
            <a:r>
              <a:rPr sz="3800" dirty="0">
                <a:latin typeface="Times New Roman" pitchFamily="18" charset="0"/>
                <a:cs typeface="Times New Roman" pitchFamily="18" charset="0"/>
              </a:rPr>
              <a:t>challenges</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you</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face</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with</a:t>
            </a:r>
            <a:r>
              <a:rPr sz="3800" spc="385" dirty="0">
                <a:latin typeface="Times New Roman" pitchFamily="18" charset="0"/>
                <a:cs typeface="Times New Roman" pitchFamily="18" charset="0"/>
              </a:rPr>
              <a:t> </a:t>
            </a:r>
            <a:r>
              <a:rPr sz="3800" dirty="0">
                <a:latin typeface="Times New Roman" pitchFamily="18" charset="0"/>
                <a:cs typeface="Times New Roman" pitchFamily="18" charset="0"/>
              </a:rPr>
              <a:t>your</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work,</a:t>
            </a:r>
            <a:r>
              <a:rPr sz="3800" spc="380" dirty="0">
                <a:latin typeface="Times New Roman" pitchFamily="18" charset="0"/>
                <a:cs typeface="Times New Roman" pitchFamily="18" charset="0"/>
              </a:rPr>
              <a:t> </a:t>
            </a:r>
            <a:r>
              <a:rPr sz="3800" spc="-10" dirty="0">
                <a:latin typeface="Times New Roman" pitchFamily="18" charset="0"/>
                <a:cs typeface="Times New Roman" pitchFamily="18" charset="0"/>
              </a:rPr>
              <a:t>which </a:t>
            </a:r>
            <a:r>
              <a:rPr sz="3800" dirty="0">
                <a:latin typeface="Times New Roman" pitchFamily="18" charset="0"/>
                <a:cs typeface="Times New Roman" pitchFamily="18" charset="0"/>
              </a:rPr>
              <a:t>can</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affect</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your</a:t>
            </a:r>
            <a:r>
              <a:rPr sz="3800" spc="590" dirty="0">
                <a:latin typeface="Times New Roman" pitchFamily="18" charset="0"/>
                <a:cs typeface="Times New Roman" pitchFamily="18" charset="0"/>
              </a:rPr>
              <a:t> </a:t>
            </a:r>
            <a:r>
              <a:rPr sz="3800" dirty="0">
                <a:latin typeface="Times New Roman" pitchFamily="18" charset="0"/>
                <a:cs typeface="Times New Roman" pitchFamily="18" charset="0"/>
              </a:rPr>
              <a:t>operations,</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launching</a:t>
            </a:r>
            <a:r>
              <a:rPr sz="3800" spc="585" dirty="0">
                <a:latin typeface="Times New Roman" pitchFamily="18" charset="0"/>
                <a:cs typeface="Times New Roman" pitchFamily="18" charset="0"/>
              </a:rPr>
              <a:t> </a:t>
            </a:r>
            <a:r>
              <a:rPr sz="3800" spc="-25" dirty="0">
                <a:latin typeface="Times New Roman" pitchFamily="18" charset="0"/>
                <a:cs typeface="Times New Roman" pitchFamily="18" charset="0"/>
              </a:rPr>
              <a:t>new </a:t>
            </a:r>
            <a:r>
              <a:rPr sz="3800" dirty="0">
                <a:latin typeface="Times New Roman" pitchFamily="18" charset="0"/>
                <a:cs typeface="Times New Roman" pitchFamily="18" charset="0"/>
              </a:rPr>
              <a:t>products,</a:t>
            </a:r>
            <a:r>
              <a:rPr sz="3800" spc="270" dirty="0">
                <a:latin typeface="Times New Roman" pitchFamily="18" charset="0"/>
                <a:cs typeface="Times New Roman" pitchFamily="18" charset="0"/>
              </a:rPr>
              <a:t>  </a:t>
            </a:r>
            <a:r>
              <a:rPr sz="3800" dirty="0">
                <a:latin typeface="Times New Roman" pitchFamily="18" charset="0"/>
                <a:cs typeface="Times New Roman" pitchFamily="18" charset="0"/>
              </a:rPr>
              <a:t>or</a:t>
            </a:r>
            <a:r>
              <a:rPr sz="3800" spc="275" dirty="0">
                <a:latin typeface="Times New Roman" pitchFamily="18" charset="0"/>
                <a:cs typeface="Times New Roman" pitchFamily="18" charset="0"/>
              </a:rPr>
              <a:t>  </a:t>
            </a:r>
            <a:r>
              <a:rPr sz="3800" dirty="0">
                <a:latin typeface="Times New Roman" pitchFamily="18" charset="0"/>
                <a:cs typeface="Times New Roman" pitchFamily="18" charset="0"/>
              </a:rPr>
              <a:t>improving</a:t>
            </a:r>
            <a:r>
              <a:rPr sz="3800" spc="270" dirty="0">
                <a:latin typeface="Times New Roman" pitchFamily="18" charset="0"/>
                <a:cs typeface="Times New Roman" pitchFamily="18" charset="0"/>
              </a:rPr>
              <a:t>  </a:t>
            </a:r>
            <a:r>
              <a:rPr sz="3800" dirty="0">
                <a:latin typeface="Times New Roman" pitchFamily="18" charset="0"/>
                <a:cs typeface="Times New Roman" pitchFamily="18" charset="0"/>
              </a:rPr>
              <a:t>existing</a:t>
            </a:r>
            <a:r>
              <a:rPr sz="3800" spc="275" dirty="0">
                <a:latin typeface="Times New Roman" pitchFamily="18" charset="0"/>
                <a:cs typeface="Times New Roman" pitchFamily="18" charset="0"/>
              </a:rPr>
              <a:t>  </a:t>
            </a:r>
            <a:r>
              <a:rPr sz="3800" dirty="0">
                <a:latin typeface="Times New Roman" pitchFamily="18" charset="0"/>
                <a:cs typeface="Times New Roman" pitchFamily="18" charset="0"/>
              </a:rPr>
              <a:t>ones.</a:t>
            </a:r>
            <a:r>
              <a:rPr sz="3800" spc="270" dirty="0">
                <a:latin typeface="Times New Roman" pitchFamily="18" charset="0"/>
                <a:cs typeface="Times New Roman" pitchFamily="18" charset="0"/>
              </a:rPr>
              <a:t>  </a:t>
            </a:r>
            <a:r>
              <a:rPr sz="3800" spc="-25" dirty="0">
                <a:latin typeface="Times New Roman" pitchFamily="18" charset="0"/>
                <a:cs typeface="Times New Roman" pitchFamily="18" charset="0"/>
              </a:rPr>
              <a:t>It </a:t>
            </a:r>
            <a:r>
              <a:rPr sz="3800" dirty="0">
                <a:latin typeface="Times New Roman" pitchFamily="18" charset="0"/>
                <a:cs typeface="Times New Roman" pitchFamily="18" charset="0"/>
              </a:rPr>
              <a:t>shows</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770" dirty="0">
                <a:latin typeface="Times New Roman" pitchFamily="18" charset="0"/>
                <a:cs typeface="Times New Roman" pitchFamily="18" charset="0"/>
              </a:rPr>
              <a:t> </a:t>
            </a:r>
            <a:r>
              <a:rPr sz="3800" dirty="0">
                <a:latin typeface="Times New Roman" pitchFamily="18" charset="0"/>
                <a:cs typeface="Times New Roman" pitchFamily="18" charset="0"/>
              </a:rPr>
              <a:t>gap</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between</a:t>
            </a:r>
            <a:r>
              <a:rPr sz="3800" spc="770"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current</a:t>
            </a:r>
            <a:r>
              <a:rPr sz="3800" spc="770" dirty="0">
                <a:latin typeface="Times New Roman" pitchFamily="18" charset="0"/>
                <a:cs typeface="Times New Roman" pitchFamily="18" charset="0"/>
              </a:rPr>
              <a:t> </a:t>
            </a:r>
            <a:r>
              <a:rPr sz="3800" spc="-10" dirty="0">
                <a:latin typeface="Times New Roman" pitchFamily="18" charset="0"/>
                <a:cs typeface="Times New Roman" pitchFamily="18" charset="0"/>
              </a:rPr>
              <a:t>state </a:t>
            </a:r>
            <a:r>
              <a:rPr sz="3800" dirty="0">
                <a:latin typeface="Times New Roman" pitchFamily="18" charset="0"/>
                <a:cs typeface="Times New Roman" pitchFamily="18" charset="0"/>
              </a:rPr>
              <a:t>and</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desired</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state</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of</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a</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process,</a:t>
            </a:r>
            <a:r>
              <a:rPr sz="3800" spc="10" dirty="0">
                <a:latin typeface="Times New Roman" pitchFamily="18" charset="0"/>
                <a:cs typeface="Times New Roman" pitchFamily="18" charset="0"/>
              </a:rPr>
              <a:t> </a:t>
            </a:r>
            <a:r>
              <a:rPr sz="3800" spc="-10" dirty="0">
                <a:latin typeface="Times New Roman" pitchFamily="18" charset="0"/>
                <a:cs typeface="Times New Roman" pitchFamily="18" charset="0"/>
              </a:rPr>
              <a:t>product, </a:t>
            </a:r>
            <a:r>
              <a:rPr sz="3800" dirty="0">
                <a:latin typeface="Times New Roman" pitchFamily="18" charset="0"/>
                <a:cs typeface="Times New Roman" pitchFamily="18" charset="0"/>
              </a:rPr>
              <a:t>or</a:t>
            </a:r>
            <a:r>
              <a:rPr sz="3800" spc="-10" dirty="0">
                <a:latin typeface="Times New Roman" pitchFamily="18" charset="0"/>
                <a:cs typeface="Times New Roman" pitchFamily="18" charset="0"/>
              </a:rPr>
              <a:t> service.</a:t>
            </a:r>
            <a:endParaRPr sz="3800">
              <a:latin typeface="Times New Roman" pitchFamily="18" charset="0"/>
              <a:cs typeface="Times New Roman" pitchFamily="18" charset="0"/>
            </a:endParaRPr>
          </a:p>
        </p:txBody>
      </p:sp>
      <p:sp>
        <p:nvSpPr>
          <p:cNvPr id="3" name="object 3"/>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4" name="object 4"/>
          <p:cNvGrpSpPr/>
          <p:nvPr/>
        </p:nvGrpSpPr>
        <p:grpSpPr>
          <a:xfrm>
            <a:off x="0" y="9718118"/>
            <a:ext cx="18288000" cy="568960"/>
            <a:chOff x="0" y="9718118"/>
            <a:chExt cx="18288000" cy="568960"/>
          </a:xfrm>
        </p:grpSpPr>
        <p:sp>
          <p:nvSpPr>
            <p:cNvPr id="5" name="object 5"/>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6" name="object 6"/>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grpSp>
        <p:nvGrpSpPr>
          <p:cNvPr id="7" name="object 7"/>
          <p:cNvGrpSpPr/>
          <p:nvPr/>
        </p:nvGrpSpPr>
        <p:grpSpPr>
          <a:xfrm>
            <a:off x="8610600" y="3924300"/>
            <a:ext cx="9677463" cy="5334000"/>
            <a:chOff x="8611081" y="3089010"/>
            <a:chExt cx="9677463" cy="5334000"/>
          </a:xfrm>
        </p:grpSpPr>
        <p:sp>
          <p:nvSpPr>
            <p:cNvPr id="8" name="object 8"/>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pic>
          <p:nvPicPr>
            <p:cNvPr id="9" name="object 9"/>
            <p:cNvPicPr/>
            <p:nvPr/>
          </p:nvPicPr>
          <p:blipFill>
            <a:blip r:embed="rId2" cstate="print"/>
            <a:stretch>
              <a:fillRect/>
            </a:stretch>
          </p:blipFill>
          <p:spPr>
            <a:xfrm>
              <a:off x="8611081" y="3289036"/>
              <a:ext cx="7315200" cy="5133974"/>
            </a:xfrm>
            <a:prstGeom prst="rect">
              <a:avLst/>
            </a:prstGeom>
          </p:spPr>
        </p:pic>
      </p:grpSp>
      <p:sp>
        <p:nvSpPr>
          <p:cNvPr id="10" name="object 10"/>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1" name="object 11"/>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2" name="object 12"/>
          <p:cNvSpPr txBox="1">
            <a:spLocks noGrp="1"/>
          </p:cNvSpPr>
          <p:nvPr>
            <p:ph type="title"/>
          </p:nvPr>
        </p:nvSpPr>
        <p:spPr>
          <a:xfrm>
            <a:off x="1905000" y="571500"/>
            <a:ext cx="8736330" cy="1061085"/>
          </a:xfrm>
          <a:prstGeom prst="rect">
            <a:avLst/>
          </a:prstGeom>
        </p:spPr>
        <p:txBody>
          <a:bodyPr vert="horz" wrap="square" lIns="0" tIns="11430" rIns="0" bIns="0" rtlCol="0">
            <a:spAutoFit/>
          </a:bodyPr>
          <a:lstStyle/>
          <a:p>
            <a:pPr marL="12700">
              <a:lnSpc>
                <a:spcPct val="100000"/>
              </a:lnSpc>
              <a:spcBef>
                <a:spcPts val="90"/>
              </a:spcBef>
            </a:pPr>
            <a:r>
              <a:rPr sz="6800" spc="-1065">
                <a:latin typeface="Baskerville Old Face" pitchFamily="18" charset="0"/>
              </a:rPr>
              <a:t>PROBLEM</a:t>
            </a:r>
            <a:r>
              <a:rPr sz="6800" spc="-360">
                <a:latin typeface="Baskerville Old Face" pitchFamily="18" charset="0"/>
              </a:rPr>
              <a:t> </a:t>
            </a:r>
            <a:r>
              <a:rPr sz="6800" spc="-1265">
                <a:latin typeface="Baskerville Old Face" pitchFamily="18" charset="0"/>
              </a:rPr>
              <a:t>STATEMENT</a:t>
            </a:r>
            <a:endParaRPr sz="6800">
              <a:latin typeface="Baskerville Old Fac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6172" y="2401280"/>
            <a:ext cx="171450" cy="171449"/>
          </a:xfrm>
          <a:prstGeom prst="rect">
            <a:avLst/>
          </a:prstGeom>
        </p:spPr>
      </p:pic>
      <p:sp>
        <p:nvSpPr>
          <p:cNvPr id="3" name="object 3"/>
          <p:cNvSpPr txBox="1"/>
          <p:nvPr/>
        </p:nvSpPr>
        <p:spPr>
          <a:xfrm>
            <a:off x="1048284" y="2100030"/>
            <a:ext cx="8108950" cy="6385210"/>
          </a:xfrm>
          <a:prstGeom prst="rect">
            <a:avLst/>
          </a:prstGeom>
        </p:spPr>
        <p:txBody>
          <a:bodyPr vert="horz" wrap="square" lIns="0" tIns="11430" rIns="0" bIns="0" rtlCol="0">
            <a:spAutoFit/>
          </a:bodyPr>
          <a:lstStyle/>
          <a:p>
            <a:pPr marL="12700" marR="5080" algn="just">
              <a:lnSpc>
                <a:spcPct val="116300"/>
              </a:lnSpc>
              <a:spcBef>
                <a:spcPts val="90"/>
              </a:spcBef>
            </a:pPr>
            <a:r>
              <a:rPr sz="3600" dirty="0">
                <a:latin typeface="Times New Roman" pitchFamily="18" charset="0"/>
                <a:cs typeface="Times New Roman" pitchFamily="18" charset="0"/>
              </a:rPr>
              <a:t>A</a:t>
            </a:r>
            <a:r>
              <a:rPr sz="3600" spc="810"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815" dirty="0">
                <a:latin typeface="Times New Roman" pitchFamily="18" charset="0"/>
                <a:cs typeface="Times New Roman" pitchFamily="18" charset="0"/>
              </a:rPr>
              <a:t> </a:t>
            </a:r>
            <a:r>
              <a:rPr sz="3600" spc="100" dirty="0">
                <a:latin typeface="Times New Roman" pitchFamily="18" charset="0"/>
                <a:cs typeface="Times New Roman" pitchFamily="18" charset="0"/>
              </a:rPr>
              <a:t>overview</a:t>
            </a:r>
            <a:r>
              <a:rPr sz="3600" spc="815" dirty="0">
                <a:latin typeface="Times New Roman" pitchFamily="18" charset="0"/>
                <a:cs typeface="Times New Roman" pitchFamily="18" charset="0"/>
              </a:rPr>
              <a:t> </a:t>
            </a:r>
            <a:r>
              <a:rPr sz="3600" spc="-345" dirty="0">
                <a:latin typeface="Times New Roman" pitchFamily="18" charset="0"/>
                <a:cs typeface="Times New Roman" pitchFamily="18" charset="0"/>
              </a:rPr>
              <a:t>is</a:t>
            </a:r>
            <a:r>
              <a:rPr sz="3600" spc="815" dirty="0">
                <a:latin typeface="Times New Roman" pitchFamily="18" charset="0"/>
                <a:cs typeface="Times New Roman" pitchFamily="18" charset="0"/>
              </a:rPr>
              <a:t> </a:t>
            </a:r>
            <a:r>
              <a:rPr sz="3600" spc="495" dirty="0">
                <a:latin typeface="Times New Roman" pitchFamily="18" charset="0"/>
                <a:cs typeface="Times New Roman" pitchFamily="18" charset="0"/>
              </a:rPr>
              <a:t>a</a:t>
            </a:r>
            <a:r>
              <a:rPr sz="3600" spc="810" dirty="0">
                <a:latin typeface="Times New Roman" pitchFamily="18" charset="0"/>
                <a:cs typeface="Times New Roman" pitchFamily="18" charset="0"/>
              </a:rPr>
              <a:t> </a:t>
            </a:r>
            <a:r>
              <a:rPr sz="3600" dirty="0">
                <a:latin typeface="Times New Roman" pitchFamily="18" charset="0"/>
                <a:cs typeface="Times New Roman" pitchFamily="18" charset="0"/>
              </a:rPr>
              <a:t>outline</a:t>
            </a:r>
            <a:r>
              <a:rPr sz="3600" spc="815" dirty="0">
                <a:latin typeface="Times New Roman" pitchFamily="18" charset="0"/>
                <a:cs typeface="Times New Roman" pitchFamily="18" charset="0"/>
              </a:rPr>
              <a:t> </a:t>
            </a:r>
            <a:r>
              <a:rPr sz="3600" spc="-25" dirty="0">
                <a:latin typeface="Times New Roman" pitchFamily="18" charset="0"/>
                <a:cs typeface="Times New Roman" pitchFamily="18" charset="0"/>
              </a:rPr>
              <a:t>of </a:t>
            </a:r>
            <a:r>
              <a:rPr sz="3600" spc="65" dirty="0">
                <a:latin typeface="Times New Roman" pitchFamily="18" charset="0"/>
                <a:cs typeface="Times New Roman" pitchFamily="18" charset="0"/>
              </a:rPr>
              <a:t>the</a:t>
            </a:r>
            <a:r>
              <a:rPr sz="3600" spc="615"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615" dirty="0">
                <a:latin typeface="Times New Roman" pitchFamily="18" charset="0"/>
                <a:cs typeface="Times New Roman" pitchFamily="18" charset="0"/>
              </a:rPr>
              <a:t>    </a:t>
            </a:r>
            <a:r>
              <a:rPr sz="3600" spc="50" dirty="0">
                <a:latin typeface="Times New Roman" pitchFamily="18" charset="0"/>
                <a:cs typeface="Times New Roman" pitchFamily="18" charset="0"/>
              </a:rPr>
              <a:t>that</a:t>
            </a:r>
            <a:r>
              <a:rPr sz="3600" spc="615" dirty="0">
                <a:latin typeface="Times New Roman" pitchFamily="18" charset="0"/>
                <a:cs typeface="Times New Roman" pitchFamily="18" charset="0"/>
              </a:rPr>
              <a:t>    </a:t>
            </a:r>
            <a:r>
              <a:rPr sz="3600" spc="-10" dirty="0">
                <a:latin typeface="Times New Roman" pitchFamily="18" charset="0"/>
                <a:cs typeface="Times New Roman" pitchFamily="18" charset="0"/>
              </a:rPr>
              <a:t>describes </a:t>
            </a:r>
            <a:r>
              <a:rPr sz="3600" dirty="0">
                <a:latin typeface="Times New Roman" pitchFamily="18" charset="0"/>
                <a:cs typeface="Times New Roman" pitchFamily="18" charset="0"/>
              </a:rPr>
              <a:t>important</a:t>
            </a:r>
            <a:r>
              <a:rPr sz="3600" spc="-60" dirty="0">
                <a:latin typeface="Times New Roman" pitchFamily="18" charset="0"/>
                <a:cs typeface="Times New Roman" pitchFamily="18" charset="0"/>
              </a:rPr>
              <a:t> </a:t>
            </a:r>
            <a:r>
              <a:rPr sz="3600" dirty="0">
                <a:latin typeface="Times New Roman" pitchFamily="18" charset="0"/>
                <a:cs typeface="Times New Roman" pitchFamily="18" charset="0"/>
              </a:rPr>
              <a:t>details</a:t>
            </a:r>
            <a:r>
              <a:rPr sz="3600" spc="-55" dirty="0">
                <a:latin typeface="Times New Roman" pitchFamily="18" charset="0"/>
                <a:cs typeface="Times New Roman" pitchFamily="18" charset="0"/>
              </a:rPr>
              <a:t> </a:t>
            </a:r>
            <a:r>
              <a:rPr sz="3600" spc="135" dirty="0">
                <a:latin typeface="Times New Roman" pitchFamily="18" charset="0"/>
                <a:cs typeface="Times New Roman" pitchFamily="18" charset="0"/>
              </a:rPr>
              <a:t>about</a:t>
            </a:r>
            <a:r>
              <a:rPr sz="3600" spc="-5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60" dirty="0">
                <a:latin typeface="Times New Roman" pitchFamily="18" charset="0"/>
                <a:cs typeface="Times New Roman" pitchFamily="18" charset="0"/>
              </a:rPr>
              <a:t> </a:t>
            </a:r>
            <a:r>
              <a:rPr sz="3600" spc="-10" dirty="0">
                <a:latin typeface="Times New Roman" pitchFamily="18" charset="0"/>
                <a:cs typeface="Times New Roman" pitchFamily="18" charset="0"/>
              </a:rPr>
              <a:t>project. </a:t>
            </a:r>
            <a:r>
              <a:rPr sz="3600" dirty="0">
                <a:latin typeface="Times New Roman" pitchFamily="18" charset="0"/>
                <a:cs typeface="Times New Roman" pitchFamily="18" charset="0"/>
              </a:rPr>
              <a:t>The</a:t>
            </a:r>
            <a:r>
              <a:rPr sz="3600" spc="240" dirty="0">
                <a:latin typeface="Times New Roman" pitchFamily="18" charset="0"/>
                <a:cs typeface="Times New Roman" pitchFamily="18" charset="0"/>
              </a:rPr>
              <a:t>  </a:t>
            </a:r>
            <a:r>
              <a:rPr sz="3600" spc="100" dirty="0">
                <a:latin typeface="Times New Roman" pitchFamily="18" charset="0"/>
                <a:cs typeface="Times New Roman" pitchFamily="18" charset="0"/>
              </a:rPr>
              <a:t>overview</a:t>
            </a:r>
            <a:r>
              <a:rPr sz="3600" spc="245" dirty="0">
                <a:latin typeface="Times New Roman" pitchFamily="18" charset="0"/>
                <a:cs typeface="Times New Roman" pitchFamily="18" charset="0"/>
              </a:rPr>
              <a:t>  </a:t>
            </a:r>
            <a:r>
              <a:rPr sz="3600" dirty="0">
                <a:latin typeface="Times New Roman" pitchFamily="18" charset="0"/>
                <a:cs typeface="Times New Roman" pitchFamily="18" charset="0"/>
              </a:rPr>
              <a:t>includes</a:t>
            </a:r>
            <a:r>
              <a:rPr sz="3600" spc="24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240" dirty="0">
                <a:latin typeface="Times New Roman" pitchFamily="18" charset="0"/>
                <a:cs typeface="Times New Roman" pitchFamily="18" charset="0"/>
              </a:rPr>
              <a:t>  </a:t>
            </a:r>
            <a:r>
              <a:rPr sz="3600" spc="60" dirty="0">
                <a:latin typeface="Times New Roman" pitchFamily="18" charset="0"/>
                <a:cs typeface="Times New Roman" pitchFamily="18" charset="0"/>
              </a:rPr>
              <a:t>basic </a:t>
            </a:r>
            <a:r>
              <a:rPr sz="3600" dirty="0">
                <a:latin typeface="Times New Roman" pitchFamily="18" charset="0"/>
                <a:cs typeface="Times New Roman" pitchFamily="18" charset="0"/>
              </a:rPr>
              <a:t>information</a:t>
            </a:r>
            <a:r>
              <a:rPr sz="3600" spc="240" dirty="0">
                <a:latin typeface="Times New Roman" pitchFamily="18" charset="0"/>
                <a:cs typeface="Times New Roman" pitchFamily="18" charset="0"/>
              </a:rPr>
              <a:t>   </a:t>
            </a:r>
            <a:r>
              <a:rPr sz="3600" dirty="0">
                <a:latin typeface="Times New Roman" pitchFamily="18" charset="0"/>
                <a:cs typeface="Times New Roman" pitchFamily="18" charset="0"/>
              </a:rPr>
              <a:t>like</a:t>
            </a:r>
            <a:r>
              <a:rPr sz="3600" spc="245"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245" dirty="0">
                <a:latin typeface="Times New Roman" pitchFamily="18" charset="0"/>
                <a:cs typeface="Times New Roman" pitchFamily="18" charset="0"/>
              </a:rPr>
              <a:t>   </a:t>
            </a:r>
            <a:r>
              <a:rPr sz="3600" spc="135" dirty="0">
                <a:latin typeface="Times New Roman" pitchFamily="18" charset="0"/>
                <a:cs typeface="Times New Roman" pitchFamily="18" charset="0"/>
              </a:rPr>
              <a:t>name, </a:t>
            </a:r>
            <a:r>
              <a:rPr sz="3600" spc="65" dirty="0">
                <a:latin typeface="Times New Roman" pitchFamily="18" charset="0"/>
                <a:cs typeface="Times New Roman" pitchFamily="18" charset="0"/>
              </a:rPr>
              <a:t>project</a:t>
            </a:r>
            <a:r>
              <a:rPr sz="3600" spc="470" dirty="0">
                <a:latin typeface="Times New Roman" pitchFamily="18" charset="0"/>
                <a:cs typeface="Times New Roman" pitchFamily="18" charset="0"/>
              </a:rPr>
              <a:t> </a:t>
            </a:r>
            <a:r>
              <a:rPr sz="3600" spc="175" dirty="0">
                <a:latin typeface="Times New Roman" pitchFamily="18" charset="0"/>
                <a:cs typeface="Times New Roman" pitchFamily="18" charset="0"/>
              </a:rPr>
              <a:t>manager</a:t>
            </a:r>
            <a:r>
              <a:rPr sz="3600" spc="470" dirty="0">
                <a:latin typeface="Times New Roman" pitchFamily="18" charset="0"/>
                <a:cs typeface="Times New Roman" pitchFamily="18" charset="0"/>
              </a:rPr>
              <a:t> </a:t>
            </a:r>
            <a:r>
              <a:rPr sz="3600" spc="229" dirty="0">
                <a:latin typeface="Times New Roman" pitchFamily="18" charset="0"/>
                <a:cs typeface="Times New Roman" pitchFamily="18" charset="0"/>
              </a:rPr>
              <a:t>and</a:t>
            </a:r>
            <a:r>
              <a:rPr sz="3600" spc="465" dirty="0">
                <a:latin typeface="Times New Roman" pitchFamily="18" charset="0"/>
                <a:cs typeface="Times New Roman" pitchFamily="18" charset="0"/>
              </a:rPr>
              <a:t> </a:t>
            </a:r>
            <a:r>
              <a:rPr sz="3600" dirty="0">
                <a:latin typeface="Times New Roman" pitchFamily="18" charset="0"/>
                <a:cs typeface="Times New Roman" pitchFamily="18" charset="0"/>
              </a:rPr>
              <a:t>sponsers</a:t>
            </a:r>
            <a:r>
              <a:rPr sz="3600" spc="470" dirty="0">
                <a:latin typeface="Times New Roman" pitchFamily="18" charset="0"/>
                <a:cs typeface="Times New Roman" pitchFamily="18" charset="0"/>
              </a:rPr>
              <a:t> </a:t>
            </a:r>
            <a:r>
              <a:rPr sz="3600" spc="-25" dirty="0">
                <a:latin typeface="Times New Roman" pitchFamily="18" charset="0"/>
                <a:cs typeface="Times New Roman" pitchFamily="18" charset="0"/>
              </a:rPr>
              <a:t>for </a:t>
            </a:r>
            <a:r>
              <a:rPr sz="3600" spc="65" dirty="0">
                <a:latin typeface="Times New Roman" pitchFamily="18" charset="0"/>
                <a:cs typeface="Times New Roman" pitchFamily="18" charset="0"/>
              </a:rPr>
              <a:t>the</a:t>
            </a:r>
            <a:r>
              <a:rPr sz="3600" spc="-125" dirty="0">
                <a:latin typeface="Times New Roman" pitchFamily="18" charset="0"/>
                <a:cs typeface="Times New Roman" pitchFamily="18" charset="0"/>
              </a:rPr>
              <a:t> </a:t>
            </a:r>
            <a:r>
              <a:rPr sz="3600" spc="-10" dirty="0">
                <a:latin typeface="Times New Roman" pitchFamily="18" charset="0"/>
                <a:cs typeface="Times New Roman" pitchFamily="18" charset="0"/>
              </a:rPr>
              <a:t>project.</a:t>
            </a:r>
            <a:endParaRPr sz="3600">
              <a:latin typeface="Times New Roman" pitchFamily="18" charset="0"/>
              <a:cs typeface="Times New Roman" pitchFamily="18" charset="0"/>
            </a:endParaRPr>
          </a:p>
          <a:p>
            <a:pPr marL="12700" marR="5080" algn="just">
              <a:lnSpc>
                <a:spcPct val="116300"/>
              </a:lnSpc>
            </a:pPr>
            <a:r>
              <a:rPr sz="3600" dirty="0">
                <a:latin typeface="Times New Roman" pitchFamily="18" charset="0"/>
                <a:cs typeface="Times New Roman" pitchFamily="18" charset="0"/>
              </a:rPr>
              <a:t>It</a:t>
            </a:r>
            <a:r>
              <a:rPr sz="3600" spc="415" dirty="0">
                <a:latin typeface="Times New Roman" pitchFamily="18" charset="0"/>
                <a:cs typeface="Times New Roman" pitchFamily="18" charset="0"/>
              </a:rPr>
              <a:t>   </a:t>
            </a:r>
            <a:r>
              <a:rPr sz="3600" dirty="0">
                <a:latin typeface="Times New Roman" pitchFamily="18" charset="0"/>
                <a:cs typeface="Times New Roman" pitchFamily="18" charset="0"/>
              </a:rPr>
              <a:t>also</a:t>
            </a:r>
            <a:r>
              <a:rPr sz="3600" spc="420" dirty="0">
                <a:latin typeface="Times New Roman" pitchFamily="18" charset="0"/>
                <a:cs typeface="Times New Roman" pitchFamily="18" charset="0"/>
              </a:rPr>
              <a:t>   </a:t>
            </a:r>
            <a:r>
              <a:rPr sz="3600" dirty="0">
                <a:latin typeface="Times New Roman" pitchFamily="18" charset="0"/>
                <a:cs typeface="Times New Roman" pitchFamily="18" charset="0"/>
              </a:rPr>
              <a:t>includes</a:t>
            </a:r>
            <a:r>
              <a:rPr sz="3600" spc="41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420" dirty="0">
                <a:latin typeface="Times New Roman" pitchFamily="18" charset="0"/>
                <a:cs typeface="Times New Roman" pitchFamily="18" charset="0"/>
              </a:rPr>
              <a:t>   </a:t>
            </a:r>
            <a:r>
              <a:rPr sz="3600" spc="110" dirty="0">
                <a:latin typeface="Times New Roman" pitchFamily="18" charset="0"/>
                <a:cs typeface="Times New Roman" pitchFamily="18" charset="0"/>
              </a:rPr>
              <a:t>detailed </a:t>
            </a:r>
            <a:r>
              <a:rPr sz="3600" dirty="0">
                <a:latin typeface="Times New Roman" pitchFamily="18" charset="0"/>
                <a:cs typeface="Times New Roman" pitchFamily="18" charset="0"/>
              </a:rPr>
              <a:t>information</a:t>
            </a:r>
            <a:r>
              <a:rPr sz="3600" spc="300" dirty="0">
                <a:latin typeface="Times New Roman" pitchFamily="18" charset="0"/>
                <a:cs typeface="Times New Roman" pitchFamily="18" charset="0"/>
              </a:rPr>
              <a:t>  </a:t>
            </a:r>
            <a:r>
              <a:rPr sz="3600" spc="50" dirty="0">
                <a:latin typeface="Times New Roman" pitchFamily="18" charset="0"/>
                <a:cs typeface="Times New Roman" pitchFamily="18" charset="0"/>
              </a:rPr>
              <a:t>that</a:t>
            </a:r>
            <a:r>
              <a:rPr sz="3600" spc="305" dirty="0">
                <a:latin typeface="Times New Roman" pitchFamily="18" charset="0"/>
                <a:cs typeface="Times New Roman" pitchFamily="18" charset="0"/>
              </a:rPr>
              <a:t>  </a:t>
            </a:r>
            <a:r>
              <a:rPr sz="3600" dirty="0">
                <a:latin typeface="Times New Roman" pitchFamily="18" charset="0"/>
                <a:cs typeface="Times New Roman" pitchFamily="18" charset="0"/>
              </a:rPr>
              <a:t>summarizes</a:t>
            </a:r>
            <a:r>
              <a:rPr sz="3600" spc="305" dirty="0">
                <a:latin typeface="Times New Roman" pitchFamily="18" charset="0"/>
                <a:cs typeface="Times New Roman" pitchFamily="18" charset="0"/>
              </a:rPr>
              <a:t>  </a:t>
            </a:r>
            <a:r>
              <a:rPr sz="3600" spc="40" dirty="0">
                <a:latin typeface="Times New Roman" pitchFamily="18" charset="0"/>
                <a:cs typeface="Times New Roman" pitchFamily="18" charset="0"/>
              </a:rPr>
              <a:t>the </a:t>
            </a:r>
            <a:r>
              <a:rPr sz="3600" dirty="0">
                <a:latin typeface="Times New Roman" pitchFamily="18" charset="0"/>
                <a:cs typeface="Times New Roman" pitchFamily="18" charset="0"/>
              </a:rPr>
              <a:t>project’s</a:t>
            </a:r>
            <a:r>
              <a:rPr sz="3600" spc="70" dirty="0">
                <a:latin typeface="Times New Roman" pitchFamily="18" charset="0"/>
                <a:cs typeface="Times New Roman" pitchFamily="18" charset="0"/>
              </a:rPr>
              <a:t>  </a:t>
            </a:r>
            <a:r>
              <a:rPr sz="3600" spc="80" dirty="0">
                <a:latin typeface="Times New Roman" pitchFamily="18" charset="0"/>
                <a:cs typeface="Times New Roman" pitchFamily="18" charset="0"/>
              </a:rPr>
              <a:t>value,</a:t>
            </a:r>
            <a:r>
              <a:rPr sz="3600" spc="70" dirty="0">
                <a:latin typeface="Times New Roman" pitchFamily="18" charset="0"/>
                <a:cs typeface="Times New Roman" pitchFamily="18" charset="0"/>
              </a:rPr>
              <a:t>  </a:t>
            </a:r>
            <a:r>
              <a:rPr sz="3600" spc="55" dirty="0">
                <a:latin typeface="Times New Roman" pitchFamily="18" charset="0"/>
                <a:cs typeface="Times New Roman" pitchFamily="18" charset="0"/>
              </a:rPr>
              <a:t>problem</a:t>
            </a:r>
            <a:r>
              <a:rPr sz="3600" spc="70" dirty="0">
                <a:latin typeface="Times New Roman" pitchFamily="18" charset="0"/>
                <a:cs typeface="Times New Roman" pitchFamily="18" charset="0"/>
              </a:rPr>
              <a:t>  </a:t>
            </a:r>
            <a:r>
              <a:rPr sz="3600" dirty="0">
                <a:latin typeface="Times New Roman" pitchFamily="18" charset="0"/>
                <a:cs typeface="Times New Roman" pitchFamily="18" charset="0"/>
              </a:rPr>
              <a:t>it</a:t>
            </a:r>
            <a:r>
              <a:rPr sz="3600" spc="70" dirty="0">
                <a:latin typeface="Times New Roman" pitchFamily="18" charset="0"/>
                <a:cs typeface="Times New Roman" pitchFamily="18" charset="0"/>
              </a:rPr>
              <a:t>  </a:t>
            </a:r>
            <a:r>
              <a:rPr sz="3600" spc="-40" dirty="0">
                <a:latin typeface="Times New Roman" pitchFamily="18" charset="0"/>
                <a:cs typeface="Times New Roman" pitchFamily="18" charset="0"/>
              </a:rPr>
              <a:t>solves </a:t>
            </a:r>
            <a:r>
              <a:rPr sz="3600" spc="229" dirty="0">
                <a:latin typeface="Times New Roman" pitchFamily="18" charset="0"/>
                <a:cs typeface="Times New Roman" pitchFamily="18" charset="0"/>
              </a:rPr>
              <a:t>and</a:t>
            </a:r>
            <a:r>
              <a:rPr sz="3600" spc="65" dirty="0">
                <a:latin typeface="Times New Roman" pitchFamily="18" charset="0"/>
                <a:cs typeface="Times New Roman" pitchFamily="18" charset="0"/>
              </a:rPr>
              <a:t> the </a:t>
            </a:r>
            <a:r>
              <a:rPr sz="3600" dirty="0">
                <a:latin typeface="Times New Roman" pitchFamily="18" charset="0"/>
                <a:cs typeface="Times New Roman" pitchFamily="18" charset="0"/>
              </a:rPr>
              <a:t>goals</a:t>
            </a:r>
            <a:r>
              <a:rPr sz="3600" spc="70" dirty="0">
                <a:latin typeface="Times New Roman" pitchFamily="18" charset="0"/>
                <a:cs typeface="Times New Roman" pitchFamily="18" charset="0"/>
              </a:rPr>
              <a:t> </a:t>
            </a:r>
            <a:r>
              <a:rPr sz="3600" spc="65" dirty="0">
                <a:latin typeface="Times New Roman" pitchFamily="18" charset="0"/>
                <a:cs typeface="Times New Roman" pitchFamily="18" charset="0"/>
              </a:rPr>
              <a:t>the </a:t>
            </a:r>
            <a:r>
              <a:rPr sz="3600" spc="195" dirty="0">
                <a:latin typeface="Times New Roman" pitchFamily="18" charset="0"/>
                <a:cs typeface="Times New Roman" pitchFamily="18" charset="0"/>
              </a:rPr>
              <a:t>team</a:t>
            </a:r>
            <a:r>
              <a:rPr sz="3600" spc="70" dirty="0">
                <a:latin typeface="Times New Roman" pitchFamily="18" charset="0"/>
                <a:cs typeface="Times New Roman" pitchFamily="18" charset="0"/>
              </a:rPr>
              <a:t> </a:t>
            </a:r>
            <a:r>
              <a:rPr sz="3600" spc="130" dirty="0">
                <a:latin typeface="Times New Roman" pitchFamily="18" charset="0"/>
                <a:cs typeface="Times New Roman" pitchFamily="18" charset="0"/>
              </a:rPr>
              <a:t>planned</a:t>
            </a:r>
            <a:r>
              <a:rPr sz="3600" spc="65" dirty="0">
                <a:latin typeface="Times New Roman" pitchFamily="18" charset="0"/>
                <a:cs typeface="Times New Roman" pitchFamily="18" charset="0"/>
              </a:rPr>
              <a:t> </a:t>
            </a:r>
            <a:r>
              <a:rPr sz="3600" spc="-25" dirty="0">
                <a:latin typeface="Times New Roman" pitchFamily="18" charset="0"/>
                <a:cs typeface="Times New Roman" pitchFamily="18" charset="0"/>
              </a:rPr>
              <a:t>to </a:t>
            </a:r>
            <a:r>
              <a:rPr sz="3600" spc="140" dirty="0">
                <a:latin typeface="Times New Roman" pitchFamily="18" charset="0"/>
                <a:cs typeface="Times New Roman" pitchFamily="18" charset="0"/>
              </a:rPr>
              <a:t>achieve.</a:t>
            </a:r>
            <a:endParaRPr sz="3600">
              <a:latin typeface="Times New Roman" pitchFamily="18" charset="0"/>
              <a:cs typeface="Times New Roman" pitchFamily="18" charset="0"/>
            </a:endParaRPr>
          </a:p>
        </p:txBody>
      </p:sp>
      <p:grpSp>
        <p:nvGrpSpPr>
          <p:cNvPr id="4" name="object 4"/>
          <p:cNvGrpSpPr/>
          <p:nvPr/>
        </p:nvGrpSpPr>
        <p:grpSpPr>
          <a:xfrm>
            <a:off x="0" y="3089010"/>
            <a:ext cx="1028700" cy="3950970"/>
            <a:chOff x="0" y="3089010"/>
            <a:chExt cx="1028700" cy="3950970"/>
          </a:xfrm>
        </p:grpSpPr>
        <p:pic>
          <p:nvPicPr>
            <p:cNvPr id="5" name="object 5"/>
            <p:cNvPicPr/>
            <p:nvPr/>
          </p:nvPicPr>
          <p:blipFill>
            <a:blip r:embed="rId3" cstate="print"/>
            <a:stretch>
              <a:fillRect/>
            </a:stretch>
          </p:blipFill>
          <p:spPr>
            <a:xfrm>
              <a:off x="656172" y="6868505"/>
              <a:ext cx="171450" cy="171449"/>
            </a:xfrm>
            <a:prstGeom prst="rect">
              <a:avLst/>
            </a:prstGeom>
          </p:spPr>
        </p:pic>
        <p:sp>
          <p:nvSpPr>
            <p:cNvPr id="6" name="object 6"/>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grpSp>
      <p:sp>
        <p:nvSpPr>
          <p:cNvPr id="7" name="object 7"/>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8" name="object 8"/>
          <p:cNvGrpSpPr/>
          <p:nvPr/>
        </p:nvGrpSpPr>
        <p:grpSpPr>
          <a:xfrm>
            <a:off x="0" y="9718118"/>
            <a:ext cx="18288000" cy="568960"/>
            <a:chOff x="0" y="9718118"/>
            <a:chExt cx="18288000" cy="568960"/>
          </a:xfrm>
        </p:grpSpPr>
        <p:sp>
          <p:nvSpPr>
            <p:cNvPr id="9" name="object 9"/>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0" name="object 10"/>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grpSp>
        <p:nvGrpSpPr>
          <p:cNvPr id="11" name="object 11"/>
          <p:cNvGrpSpPr/>
          <p:nvPr/>
        </p:nvGrpSpPr>
        <p:grpSpPr>
          <a:xfrm>
            <a:off x="9444990" y="2476500"/>
            <a:ext cx="8843010" cy="5497830"/>
            <a:chOff x="9445015" y="3089010"/>
            <a:chExt cx="8843010" cy="5497830"/>
          </a:xfrm>
        </p:grpSpPr>
        <p:sp>
          <p:nvSpPr>
            <p:cNvPr id="12" name="object 12"/>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000000"/>
            </a:solidFill>
          </p:spPr>
          <p:txBody>
            <a:bodyPr wrap="square" lIns="0" tIns="0" rIns="0" bIns="0" rtlCol="0"/>
            <a:lstStyle/>
            <a:p>
              <a:endParaRPr/>
            </a:p>
          </p:txBody>
        </p:sp>
        <p:pic>
          <p:nvPicPr>
            <p:cNvPr id="13" name="object 13"/>
            <p:cNvPicPr/>
            <p:nvPr/>
          </p:nvPicPr>
          <p:blipFill>
            <a:blip r:embed="rId4" cstate="print"/>
            <a:stretch>
              <a:fillRect/>
            </a:stretch>
          </p:blipFill>
          <p:spPr>
            <a:xfrm>
              <a:off x="9445015" y="3414500"/>
              <a:ext cx="8842983" cy="5172074"/>
            </a:xfrm>
            <a:prstGeom prst="rect">
              <a:avLst/>
            </a:prstGeom>
          </p:spPr>
        </p:pic>
      </p:grpSp>
      <p:sp>
        <p:nvSpPr>
          <p:cNvPr id="14" name="object 14"/>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5" name="object 15"/>
          <p:cNvSpPr txBox="1">
            <a:spLocks noGrp="1"/>
          </p:cNvSpPr>
          <p:nvPr>
            <p:ph type="title"/>
          </p:nvPr>
        </p:nvSpPr>
        <p:spPr>
          <a:xfrm>
            <a:off x="2302024" y="479624"/>
            <a:ext cx="8201659" cy="1061085"/>
          </a:xfrm>
          <a:prstGeom prst="rect">
            <a:avLst/>
          </a:prstGeom>
        </p:spPr>
        <p:txBody>
          <a:bodyPr vert="horz" wrap="square" lIns="0" tIns="11430" rIns="0" bIns="0" rtlCol="0">
            <a:spAutoFit/>
          </a:bodyPr>
          <a:lstStyle/>
          <a:p>
            <a:pPr marL="12700">
              <a:lnSpc>
                <a:spcPct val="100000"/>
              </a:lnSpc>
              <a:spcBef>
                <a:spcPts val="90"/>
              </a:spcBef>
            </a:pPr>
            <a:r>
              <a:rPr sz="6800" spc="-1080" dirty="0"/>
              <a:t>PROJECT</a:t>
            </a:r>
            <a:r>
              <a:rPr sz="6800" spc="-350" dirty="0"/>
              <a:t> </a:t>
            </a:r>
            <a:r>
              <a:rPr sz="6800" spc="-865" dirty="0"/>
              <a:t>OVERVIEW</a:t>
            </a:r>
            <a:endParaRPr sz="6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571500"/>
            <a:ext cx="8101004" cy="1027204"/>
          </a:xfrm>
          <a:prstGeom prst="rect">
            <a:avLst/>
          </a:prstGeom>
        </p:spPr>
        <p:txBody>
          <a:bodyPr vert="horz" wrap="square" lIns="0" tIns="11430" rIns="0" bIns="0" rtlCol="0">
            <a:spAutoFit/>
          </a:bodyPr>
          <a:lstStyle/>
          <a:p>
            <a:pPr marL="12700">
              <a:lnSpc>
                <a:spcPct val="100000"/>
              </a:lnSpc>
              <a:spcBef>
                <a:spcPts val="90"/>
              </a:spcBef>
            </a:pPr>
            <a:r>
              <a:rPr lang="en-US" sz="6600" dirty="0"/>
              <a:t>END USERS</a:t>
            </a:r>
            <a:endParaRPr sz="6600" spc="-894" dirty="0"/>
          </a:p>
        </p:txBody>
      </p:sp>
      <p:sp>
        <p:nvSpPr>
          <p:cNvPr id="4" name="object 4"/>
          <p:cNvSpPr txBox="1">
            <a:spLocks noGrp="1"/>
          </p:cNvSpPr>
          <p:nvPr>
            <p:ph type="body" idx="1"/>
          </p:nvPr>
        </p:nvSpPr>
        <p:spPr>
          <a:xfrm>
            <a:off x="2133600" y="1638300"/>
            <a:ext cx="14020800" cy="3335528"/>
          </a:xfrm>
          <a:prstGeom prst="rect">
            <a:avLst/>
          </a:prstGeom>
        </p:spPr>
        <p:txBody>
          <a:bodyPr vert="horz" wrap="square" lIns="0" tIns="11430" rIns="0" bIns="0" rtlCol="0">
            <a:spAutoFit/>
          </a:bodyPr>
          <a:lstStyle/>
          <a:p>
            <a:pPr algn="just">
              <a:buFont typeface="Arial" pitchFamily="34" charset="0"/>
              <a:buChar char="•"/>
            </a:pPr>
            <a:r>
              <a:rPr lang="en-US" dirty="0">
                <a:solidFill>
                  <a:srgbClr val="111111"/>
                </a:solidFill>
                <a:latin typeface="Arial" panose="020B0604020202020204" pitchFamily="34" charset="0"/>
                <a:cs typeface="Arial" panose="020B0604020202020204" pitchFamily="34" charset="0"/>
              </a:rPr>
              <a:t>The term "</a:t>
            </a:r>
            <a:r>
              <a:rPr lang="en-US" b="1" dirty="0">
                <a:solidFill>
                  <a:srgbClr val="111111"/>
                </a:solidFill>
                <a:latin typeface="Arial" panose="020B0604020202020204" pitchFamily="34" charset="0"/>
                <a:cs typeface="Arial" panose="020B0604020202020204" pitchFamily="34" charset="0"/>
              </a:rPr>
              <a:t>end user</a:t>
            </a:r>
            <a:r>
              <a:rPr lang="en-US" dirty="0">
                <a:solidFill>
                  <a:srgbClr val="111111"/>
                </a:solidFill>
                <a:latin typeface="Arial" panose="020B0604020202020204" pitchFamily="34" charset="0"/>
                <a:cs typeface="Arial" panose="020B0604020202020204" pitchFamily="34" charset="0"/>
              </a:rPr>
              <a:t>" refers to the consumer of a good or service, often one who has some innate know-how that is unique to consumers.</a:t>
            </a:r>
          </a:p>
          <a:p>
            <a:pPr algn="just">
              <a:buFont typeface="Arial" pitchFamily="34" charset="0"/>
              <a:buChar char="•"/>
            </a:pPr>
            <a:r>
              <a:rPr lang="en-US" dirty="0">
                <a:solidFill>
                  <a:srgbClr val="111111"/>
                </a:solidFill>
                <a:latin typeface="Arial" panose="020B0604020202020204" pitchFamily="34" charset="0"/>
                <a:cs typeface="Arial" panose="020B0604020202020204" pitchFamily="34" charset="0"/>
              </a:rPr>
              <a:t> In a literal sense, the term is used to distinguish the person who purchases and uses the good or service from individuals who are involved in the stages of its design, development, and production</a:t>
            </a:r>
            <a:r>
              <a:rPr lang="en-US" dirty="0">
                <a:solidFill>
                  <a:srgbClr val="111111"/>
                </a:solidFill>
                <a:latin typeface="SourceSansPro"/>
              </a:rPr>
              <a:t>.</a:t>
            </a:r>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10"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5219700"/>
            <a:ext cx="7239000" cy="411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23900"/>
            <a:ext cx="14630400" cy="1015663"/>
          </a:xfrm>
        </p:spPr>
        <p:txBody>
          <a:bodyPr/>
          <a:lstStyle/>
          <a:p>
            <a:r>
              <a:rPr lang="en-US" sz="6600" dirty="0"/>
              <a:t>Tools And Technologies Used</a:t>
            </a:r>
          </a:p>
        </p:txBody>
      </p:sp>
      <p:sp>
        <p:nvSpPr>
          <p:cNvPr id="3" name="Text Placeholder 2"/>
          <p:cNvSpPr>
            <a:spLocks noGrp="1"/>
          </p:cNvSpPr>
          <p:nvPr>
            <p:ph type="body" idx="1"/>
          </p:nvPr>
        </p:nvSpPr>
        <p:spPr>
          <a:xfrm>
            <a:off x="1676400" y="1866900"/>
            <a:ext cx="15468600" cy="5909310"/>
          </a:xfrm>
        </p:spPr>
        <p:txBody>
          <a:bodyPr/>
          <a:lstStyle/>
          <a:p>
            <a:pPr algn="just">
              <a:lnSpc>
                <a:spcPct val="150000"/>
              </a:lnSpc>
              <a:buFont typeface="Arial" pitchFamily="34" charset="0"/>
              <a:buChar char="•"/>
            </a:pPr>
            <a:r>
              <a:rPr lang="en-US" sz="3200" dirty="0">
                <a:latin typeface="Times New Roman" pitchFamily="18" charset="0"/>
                <a:cs typeface="Times New Roman" pitchFamily="18" charset="0"/>
              </a:rPr>
              <a:t>HTML is a standard markup language to create web pages. In this project HTML is used to provide structure and content of a webpage, which is then styled and laid out using CSS (Cascading Style Sheets) and made interactive using JavaScript.</a:t>
            </a:r>
          </a:p>
          <a:p>
            <a:pPr algn="just">
              <a:lnSpc>
                <a:spcPct val="150000"/>
              </a:lnSpc>
              <a:buFont typeface="Arial" pitchFamily="34" charset="0"/>
              <a:buChar char="•"/>
            </a:pPr>
            <a:r>
              <a:rPr lang="en-US" sz="3200" dirty="0">
                <a:latin typeface="Times New Roman" pitchFamily="18" charset="0"/>
                <a:cs typeface="Times New Roman" pitchFamily="18" charset="0"/>
              </a:rPr>
              <a:t>CSS is a styling language used to control the layout and appearance of web pages written in HTML.</a:t>
            </a:r>
          </a:p>
          <a:p>
            <a:pPr algn="just">
              <a:lnSpc>
                <a:spcPct val="150000"/>
              </a:lnSpc>
              <a:buFont typeface="Arial" pitchFamily="34" charset="0"/>
              <a:buChar char="•"/>
            </a:pPr>
            <a:r>
              <a:rPr lang="en-US" sz="3200" dirty="0">
                <a:latin typeface="Times New Roman" pitchFamily="18" charset="0"/>
                <a:cs typeface="Times New Roman" pitchFamily="18" charset="0"/>
              </a:rPr>
              <a:t>JavaScript is a high-level, dynamic, and interpreted programming language used for client-side scripting on the web. It's primarily used to create interactive web pages, web applications, and mobile applications.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400" y="7200900"/>
            <a:ext cx="5257800" cy="2791752"/>
          </a:xfrm>
          <a:prstGeom prst="rect">
            <a:avLst/>
          </a:prstGeom>
        </p:spPr>
      </p:pic>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a:t>Portfolio Design And Layout</a:t>
            </a:r>
          </a:p>
        </p:txBody>
      </p:sp>
      <p:sp>
        <p:nvSpPr>
          <p:cNvPr id="3" name="Text Placeholder 2"/>
          <p:cNvSpPr>
            <a:spLocks noGrp="1"/>
          </p:cNvSpPr>
          <p:nvPr>
            <p:ph type="body" idx="1"/>
          </p:nvPr>
        </p:nvSpPr>
        <p:spPr>
          <a:xfrm>
            <a:off x="2133600" y="2095500"/>
            <a:ext cx="14401800" cy="7201972"/>
          </a:xfrm>
        </p:spPr>
        <p:txBody>
          <a:bodyPr/>
          <a:lstStyle/>
          <a:p>
            <a:pPr algn="just"/>
            <a:r>
              <a:rPr lang="en-US" dirty="0">
                <a:solidFill>
                  <a:srgbClr val="000000"/>
                </a:solidFill>
                <a:latin typeface="Times New Roman" pitchFamily="18" charset="0"/>
                <a:cs typeface="Times New Roman" pitchFamily="18" charset="0"/>
              </a:rPr>
              <a:t>A </a:t>
            </a:r>
            <a:r>
              <a:rPr lang="en-US" b="1" dirty="0">
                <a:solidFill>
                  <a:srgbClr val="000000"/>
                </a:solidFill>
                <a:latin typeface="Times New Roman" pitchFamily="18" charset="0"/>
                <a:cs typeface="Times New Roman" pitchFamily="18" charset="0"/>
              </a:rPr>
              <a:t>portfolio design </a:t>
            </a:r>
            <a:r>
              <a:rPr lang="en-US" dirty="0">
                <a:solidFill>
                  <a:srgbClr val="000000"/>
                </a:solidFill>
                <a:latin typeface="Times New Roman" pitchFamily="18" charset="0"/>
                <a:cs typeface="Times New Roman" pitchFamily="18" charset="0"/>
              </a:rPr>
              <a:t>is a webpage design in which an individual’s creative professional work is showcased. These webpage displays the  information like about me, skills, projects, resume, contact details, certificates earned in assessments in an organized manner.</a:t>
            </a:r>
          </a:p>
          <a:p>
            <a:pPr algn="just">
              <a:buFont typeface="Arial" pitchFamily="34" charset="0"/>
              <a:buChar char="•"/>
            </a:pPr>
            <a:r>
              <a:rPr lang="en-US" b="1" dirty="0">
                <a:solidFill>
                  <a:srgbClr val="000000"/>
                </a:solidFill>
                <a:latin typeface="Times New Roman" pitchFamily="18" charset="0"/>
                <a:cs typeface="Times New Roman" pitchFamily="18" charset="0"/>
              </a:rPr>
              <a:t>About Me </a:t>
            </a:r>
            <a:r>
              <a:rPr lang="en-US" b="1" dirty="0">
                <a:solidFill>
                  <a:srgbClr val="000000"/>
                </a:solidFill>
                <a:latin typeface="Times New Roman" pitchFamily="18" charset="0"/>
                <a:cs typeface="Times New Roman" pitchFamily="18" charset="0"/>
                <a:sym typeface="Wingdings" pitchFamily="2" charset="2"/>
              </a:rPr>
              <a:t> </a:t>
            </a:r>
            <a:r>
              <a:rPr lang="en-US" dirty="0">
                <a:solidFill>
                  <a:srgbClr val="000000"/>
                </a:solidFill>
                <a:latin typeface="Times New Roman" pitchFamily="18" charset="0"/>
                <a:cs typeface="Times New Roman" pitchFamily="18" charset="0"/>
                <a:sym typeface="Wingdings" pitchFamily="2" charset="2"/>
              </a:rPr>
              <a:t>It shows the detailed information about the person one who designs the webpage.</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Skills  </a:t>
            </a:r>
            <a:r>
              <a:rPr lang="en-US" dirty="0">
                <a:solidFill>
                  <a:srgbClr val="000000"/>
                </a:solidFill>
                <a:latin typeface="Times New Roman" pitchFamily="18" charset="0"/>
                <a:cs typeface="Times New Roman" pitchFamily="18" charset="0"/>
                <a:sym typeface="Wingdings" pitchFamily="2" charset="2"/>
              </a:rPr>
              <a:t>Skills part shows the skills that the person learned till now in technical manner.</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Projects  </a:t>
            </a:r>
            <a:r>
              <a:rPr lang="en-US" dirty="0">
                <a:solidFill>
                  <a:srgbClr val="000000"/>
                </a:solidFill>
                <a:latin typeface="Times New Roman" pitchFamily="18" charset="0"/>
                <a:cs typeface="Times New Roman" pitchFamily="18" charset="0"/>
                <a:sym typeface="Wingdings" pitchFamily="2" charset="2"/>
              </a:rPr>
              <a:t>Projects says about the about work completed by the individual during their college period and in working period.</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Resume  </a:t>
            </a:r>
            <a:r>
              <a:rPr lang="en-US" dirty="0">
                <a:solidFill>
                  <a:srgbClr val="000000"/>
                </a:solidFill>
                <a:latin typeface="Times New Roman" pitchFamily="18" charset="0"/>
                <a:cs typeface="Times New Roman" pitchFamily="18" charset="0"/>
                <a:sym typeface="Wingdings" pitchFamily="2" charset="2"/>
              </a:rPr>
              <a:t>It is used to download or to view the curriculum vitae or resume of the person.</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Contact Details  </a:t>
            </a:r>
            <a:r>
              <a:rPr lang="en-US" dirty="0">
                <a:solidFill>
                  <a:srgbClr val="000000"/>
                </a:solidFill>
                <a:latin typeface="Times New Roman" pitchFamily="18" charset="0"/>
                <a:cs typeface="Times New Roman" pitchFamily="18" charset="0"/>
                <a:sym typeface="Wingdings" pitchFamily="2" charset="2"/>
              </a:rPr>
              <a:t>It gives the information about the contacts of the creator.</a:t>
            </a:r>
            <a:endParaRPr lang="en-US" b="1"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a:t>Features and Functionality</a:t>
            </a:r>
          </a:p>
        </p:txBody>
      </p:sp>
      <p:sp>
        <p:nvSpPr>
          <p:cNvPr id="3" name="Text Placeholder 2"/>
          <p:cNvSpPr>
            <a:spLocks noGrp="1"/>
          </p:cNvSpPr>
          <p:nvPr>
            <p:ph type="body" idx="1"/>
          </p:nvPr>
        </p:nvSpPr>
        <p:spPr>
          <a:xfrm>
            <a:off x="1524000" y="2095501"/>
            <a:ext cx="15011400" cy="4038600"/>
          </a:xfrm>
        </p:spPr>
        <p:txBody>
          <a:bodyPr/>
          <a:lstStyle/>
          <a:p>
            <a:pPr algn="just">
              <a:buFont typeface="Arial" pitchFamily="34" charset="0"/>
              <a:buChar char="•"/>
            </a:pPr>
            <a:r>
              <a:rPr lang="en-US" b="1" dirty="0">
                <a:latin typeface="Arial" panose="020B0604020202020204" pitchFamily="34" charset="0"/>
                <a:cs typeface="Arial" panose="020B0604020202020204" pitchFamily="34" charset="0"/>
              </a:rPr>
              <a:t>Features and functionality </a:t>
            </a:r>
            <a:r>
              <a:rPr lang="en-US" dirty="0">
                <a:latin typeface="Arial" panose="020B0604020202020204" pitchFamily="34" charset="0"/>
                <a:cs typeface="Arial" panose="020B0604020202020204" pitchFamily="34" charset="0"/>
              </a:rPr>
              <a:t>are both important aspects of a product or service, but they serve different purposes. </a:t>
            </a:r>
          </a:p>
          <a:p>
            <a:pPr algn="just">
              <a:buFont typeface="Arial" pitchFamily="34" charset="0"/>
              <a:buChar char="•"/>
            </a:pPr>
            <a:r>
              <a:rPr lang="en-US" dirty="0">
                <a:latin typeface="Arial" panose="020B0604020202020204" pitchFamily="34" charset="0"/>
                <a:cs typeface="Arial" panose="020B0604020202020204" pitchFamily="34" charset="0"/>
              </a:rPr>
              <a:t>Features refer to specific characteristics or capabilities that a product offers. </a:t>
            </a:r>
          </a:p>
          <a:p>
            <a:pPr algn="just">
              <a:buFont typeface="Arial" pitchFamily="34" charset="0"/>
              <a:buChar char="•"/>
            </a:pPr>
            <a:r>
              <a:rPr lang="en-US" dirty="0">
                <a:latin typeface="Arial" panose="020B0604020202020204" pitchFamily="34" charset="0"/>
                <a:cs typeface="Arial" panose="020B0604020202020204" pitchFamily="34" charset="0"/>
              </a:rPr>
              <a:t>Functionality, on the other hand, refers to how well those features work together to provide a seamless user experience. In essence, features are what a product has, while functionality is how well it works.</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6134101"/>
            <a:ext cx="5922394" cy="374677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6121125"/>
            <a:ext cx="5791200" cy="3746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467</Words>
  <Application>Microsoft Office PowerPoint</Application>
  <PresentationFormat>Custom</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vt:lpstr>
      <vt:lpstr>INTERACTIVE DIGITAL PORTFOLIO USING FRONT END WED DEVELOPMENT</vt:lpstr>
      <vt:lpstr>AGENDA</vt:lpstr>
      <vt:lpstr>PROBLEM STATEMENT</vt:lpstr>
      <vt:lpstr>PROJECT OVERVIEW</vt:lpstr>
      <vt:lpstr>END USERS</vt:lpstr>
      <vt:lpstr>Tools And Technologies Used</vt:lpstr>
      <vt:lpstr>Portfolio Design And Layout</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S. Udhaya Kumar REGISTER NO: 2422K1428 NMID: A09E0DEEFC5E1B6B2B247704238CF062 DEPARTMENT: Computer Science COLLEGE: Bharathidasan College of Arts and science UNIVERSITY: Bharathiar University</dc:title>
  <dc:creator>Udhaya Kumar S</dc:creator>
  <cp:keywords>DAGylmKXReo,BAGylhqd27w,0</cp:keywords>
  <cp:lastModifiedBy>Happy</cp:lastModifiedBy>
  <cp:revision>50</cp:revision>
  <dcterms:created xsi:type="dcterms:W3CDTF">2025-09-10T15:47:55Z</dcterms:created>
  <dcterms:modified xsi:type="dcterms:W3CDTF">2025-09-18T04:46:29Z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2025-09-10T00:00:00Z</vt:filetime>
  </property>
  <property fmtid="{D5CDD505-2E9C-101B-9397-08002B2CF9AE}" pid="3" name="Creator">
    <vt:lpwstr>Canva</vt:lpwstr>
  </property>
  <property fmtid="{D5CDD505-2E9C-101B-9397-08002B2CF9AE}" pid="4" name="LastSaved">
    <vt:filetime>2025-09-10T00:00:00Z</vt:filetime>
  </property>
  <property fmtid="{D5CDD505-2E9C-101B-9397-08002B2CF9AE}" pid="5" name="Producer">
    <vt:lpwstr>Canva</vt:lpwstr>
  </property>
</Properties>
</file>