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Now Bold" charset="1" panose="00000800000000000000"/>
      <p:regular r:id="rId7"/>
    </p:embeddedFont>
    <p:embeddedFont>
      <p:font typeface="Lato" charset="1" panose="020F0502020204030203"/>
      <p:regular r:id="rId8"/>
    </p:embeddedFont>
    <p:embeddedFont>
      <p:font typeface="Now Heavy" charset="1" panose="00000A00000000000000"/>
      <p:regular r:id="rId9"/>
    </p:embeddedFont>
    <p:embeddedFont>
      <p:font typeface="Aileron Bold" charset="1" panose="00000800000000000000"/>
      <p:regular r:id="rId10"/>
    </p:embeddedFont>
    <p:embeddedFont>
      <p:font typeface="Aileron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31" y="1814429"/>
            <a:ext cx="2334679" cy="9441363"/>
            <a:chOff x="0" y="0"/>
            <a:chExt cx="836696" cy="33835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6696" cy="3383571"/>
            </a:xfrm>
            <a:custGeom>
              <a:avLst/>
              <a:gdLst/>
              <a:ahLst/>
              <a:cxnLst/>
              <a:rect r="r" b="b" t="t" l="l"/>
              <a:pathLst>
                <a:path h="3383571" w="836696">
                  <a:moveTo>
                    <a:pt x="0" y="0"/>
                  </a:moveTo>
                  <a:lnTo>
                    <a:pt x="836696" y="0"/>
                  </a:lnTo>
                  <a:lnTo>
                    <a:pt x="836696" y="3383571"/>
                  </a:lnTo>
                  <a:lnTo>
                    <a:pt x="0" y="3383571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36696" cy="3431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25852"/>
            <a:ext cx="7560000" cy="1788577"/>
            <a:chOff x="0" y="0"/>
            <a:chExt cx="2709333" cy="6409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3" cy="640986"/>
            </a:xfrm>
            <a:custGeom>
              <a:avLst/>
              <a:gdLst/>
              <a:ahLst/>
              <a:cxnLst/>
              <a:rect r="r" b="b" t="t" l="l"/>
              <a:pathLst>
                <a:path h="640986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640986"/>
                  </a:lnTo>
                  <a:lnTo>
                    <a:pt x="0" y="640986"/>
                  </a:lnTo>
                  <a:close/>
                </a:path>
              </a:pathLst>
            </a:custGeom>
            <a:solidFill>
              <a:srgbClr val="323B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3" cy="688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9235" y="2963972"/>
            <a:ext cx="1816209" cy="308718"/>
            <a:chOff x="0" y="0"/>
            <a:chExt cx="2421613" cy="41162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0573" y="294186"/>
              <a:ext cx="2411040" cy="117438"/>
              <a:chOff x="0" y="0"/>
              <a:chExt cx="11733051" cy="5715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255270"/>
                <a:ext cx="11733051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1733051">
                    <a:moveTo>
                      <a:pt x="11442221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1733051" y="69850"/>
                    </a:lnTo>
                    <a:lnTo>
                      <a:pt x="11733051" y="0"/>
                    </a:lnTo>
                    <a:close/>
                  </a:path>
                </a:pathLst>
              </a:custGeom>
              <a:solidFill>
                <a:srgbClr val="323B4C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930498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59"/>
                </a:lnSpc>
              </a:pPr>
              <a:r>
                <a:rPr lang="en-US" b="true" sz="1400" spc="166">
                  <a:solidFill>
                    <a:srgbClr val="323B4C"/>
                  </a:solidFill>
                  <a:latin typeface="Now Bold"/>
                  <a:ea typeface="Now Bold"/>
                  <a:cs typeface="Now Bold"/>
                  <a:sym typeface="Now Bold"/>
                </a:rPr>
                <a:t>CONTACT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38332" y="5489745"/>
            <a:ext cx="1813810" cy="319219"/>
            <a:chOff x="0" y="0"/>
            <a:chExt cx="2418413" cy="42562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373" y="308187"/>
              <a:ext cx="2411040" cy="117438"/>
              <a:chOff x="0" y="0"/>
              <a:chExt cx="11733051" cy="5715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55270"/>
                <a:ext cx="11733051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1733051">
                    <a:moveTo>
                      <a:pt x="11442221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1733051" y="69850"/>
                    </a:lnTo>
                    <a:lnTo>
                      <a:pt x="11733051" y="0"/>
                    </a:lnTo>
                    <a:close/>
                  </a:path>
                </a:pathLst>
              </a:custGeom>
              <a:solidFill>
                <a:srgbClr val="323B4C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2411040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59"/>
                </a:lnSpc>
              </a:pPr>
              <a:r>
                <a:rPr lang="en-US" b="true" sz="1400" spc="166">
                  <a:solidFill>
                    <a:srgbClr val="323B4C"/>
                  </a:solidFill>
                  <a:latin typeface="Now Bold"/>
                  <a:ea typeface="Now Bold"/>
                  <a:cs typeface="Now Bold"/>
                  <a:sym typeface="Now Bold"/>
                </a:rPr>
                <a:t>LANGUAGES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5820" y="3331940"/>
            <a:ext cx="1807225" cy="146050"/>
            <a:chOff x="0" y="0"/>
            <a:chExt cx="2409633" cy="1947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3408"/>
              <a:ext cx="166947" cy="181325"/>
            </a:xfrm>
            <a:custGeom>
              <a:avLst/>
              <a:gdLst/>
              <a:ahLst/>
              <a:cxnLst/>
              <a:rect r="r" b="b" t="t" l="l"/>
              <a:pathLst>
                <a:path h="181325" w="166947">
                  <a:moveTo>
                    <a:pt x="0" y="0"/>
                  </a:moveTo>
                  <a:lnTo>
                    <a:pt x="166947" y="0"/>
                  </a:lnTo>
                  <a:lnTo>
                    <a:pt x="166947" y="181325"/>
                  </a:lnTo>
                  <a:lnTo>
                    <a:pt x="0" y="181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51" t="0" r="0" b="-13202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306394" y="-28575"/>
              <a:ext cx="2103239" cy="223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323B4C"/>
                  </a:solidFill>
                  <a:latin typeface="Lato"/>
                  <a:ea typeface="Lato"/>
                  <a:cs typeface="Lato"/>
                  <a:sym typeface="Lato"/>
                </a:rPr>
                <a:t>9342843715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65820" y="3673451"/>
            <a:ext cx="1807225" cy="146050"/>
            <a:chOff x="0" y="0"/>
            <a:chExt cx="2409633" cy="1947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35503"/>
              <a:ext cx="172527" cy="123727"/>
            </a:xfrm>
            <a:custGeom>
              <a:avLst/>
              <a:gdLst/>
              <a:ahLst/>
              <a:cxnLst/>
              <a:rect r="r" b="b" t="t" l="l"/>
              <a:pathLst>
                <a:path h="123727" w="172527">
                  <a:moveTo>
                    <a:pt x="0" y="0"/>
                  </a:moveTo>
                  <a:lnTo>
                    <a:pt x="172527" y="0"/>
                  </a:lnTo>
                  <a:lnTo>
                    <a:pt x="172527" y="123727"/>
                  </a:lnTo>
                  <a:lnTo>
                    <a:pt x="0" y="123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306394" y="-28575"/>
              <a:ext cx="2103239" cy="223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323B4C"/>
                  </a:solidFill>
                  <a:latin typeface="Lato"/>
                  <a:ea typeface="Lato"/>
                  <a:cs typeface="Lato"/>
                  <a:sym typeface="Lato"/>
                </a:rPr>
                <a:t>sarmisarmi8430@gmail.com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75544" y="4019526"/>
            <a:ext cx="1797501" cy="294640"/>
            <a:chOff x="0" y="0"/>
            <a:chExt cx="2396668" cy="39285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1016" cy="216358"/>
            </a:xfrm>
            <a:custGeom>
              <a:avLst/>
              <a:gdLst/>
              <a:ahLst/>
              <a:cxnLst/>
              <a:rect r="r" b="b" t="t" l="l"/>
              <a:pathLst>
                <a:path h="216358" w="141016">
                  <a:moveTo>
                    <a:pt x="0" y="0"/>
                  </a:moveTo>
                  <a:lnTo>
                    <a:pt x="141016" y="0"/>
                  </a:lnTo>
                  <a:lnTo>
                    <a:pt x="141016" y="216358"/>
                  </a:lnTo>
                  <a:lnTo>
                    <a:pt x="0" y="216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00801" y="0"/>
              <a:ext cx="2095866" cy="392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9"/>
                </a:lnSpc>
              </a:pPr>
              <a:r>
                <a:rPr lang="en-US" sz="999">
                  <a:solidFill>
                    <a:srgbClr val="323B4C"/>
                  </a:solidFill>
                  <a:latin typeface="Lato"/>
                  <a:ea typeface="Lato"/>
                  <a:cs typeface="Lato"/>
                  <a:sym typeface="Lato"/>
                </a:rPr>
                <a:t>281/215A  Thoothukudi 628001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004468" y="3977616"/>
            <a:ext cx="4168586" cy="88079"/>
            <a:chOff x="0" y="0"/>
            <a:chExt cx="27047933" cy="571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255270"/>
              <a:ext cx="27047934" cy="69850"/>
            </a:xfrm>
            <a:custGeom>
              <a:avLst/>
              <a:gdLst/>
              <a:ahLst/>
              <a:cxnLst/>
              <a:rect r="r" b="b" t="t" l="l"/>
              <a:pathLst>
                <a:path h="69850" w="27047934">
                  <a:moveTo>
                    <a:pt x="2675710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47934" y="69850"/>
                  </a:lnTo>
                  <a:lnTo>
                    <a:pt x="27047934" y="0"/>
                  </a:lnTo>
                  <a:close/>
                </a:path>
              </a:pathLst>
            </a:custGeom>
            <a:solidFill>
              <a:srgbClr val="16385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2863989" y="9773711"/>
            <a:ext cx="4195489" cy="88079"/>
            <a:chOff x="0" y="0"/>
            <a:chExt cx="27222488" cy="571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255270"/>
              <a:ext cx="27222487" cy="69850"/>
            </a:xfrm>
            <a:custGeom>
              <a:avLst/>
              <a:gdLst/>
              <a:ahLst/>
              <a:cxnLst/>
              <a:rect r="r" b="b" t="t" l="l"/>
              <a:pathLst>
                <a:path h="69850" w="27222487">
                  <a:moveTo>
                    <a:pt x="2693165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222487" y="69850"/>
                  </a:lnTo>
                  <a:lnTo>
                    <a:pt x="27222487" y="0"/>
                  </a:lnTo>
                  <a:close/>
                </a:path>
              </a:pathLst>
            </a:custGeom>
            <a:solidFill>
              <a:srgbClr val="163853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004468" y="2474194"/>
            <a:ext cx="4177631" cy="88079"/>
            <a:chOff x="0" y="0"/>
            <a:chExt cx="27106620" cy="5715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255270"/>
              <a:ext cx="27106621" cy="69850"/>
            </a:xfrm>
            <a:custGeom>
              <a:avLst/>
              <a:gdLst/>
              <a:ahLst/>
              <a:cxnLst/>
              <a:rect r="r" b="b" t="t" l="l"/>
              <a:pathLst>
                <a:path h="69850" w="27106621">
                  <a:moveTo>
                    <a:pt x="268157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106621" y="69850"/>
                  </a:lnTo>
                  <a:lnTo>
                    <a:pt x="27106621" y="0"/>
                  </a:lnTo>
                  <a:close/>
                </a:path>
              </a:pathLst>
            </a:custGeom>
            <a:solidFill>
              <a:srgbClr val="163853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2522126" y="2262104"/>
            <a:ext cx="256129" cy="25612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B4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522125" y="6074744"/>
            <a:ext cx="256131" cy="25613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B4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2591377" y="2321489"/>
            <a:ext cx="117628" cy="137358"/>
          </a:xfrm>
          <a:custGeom>
            <a:avLst/>
            <a:gdLst/>
            <a:ahLst/>
            <a:cxnLst/>
            <a:rect r="r" b="b" t="t" l="l"/>
            <a:pathLst>
              <a:path h="137358" w="117628">
                <a:moveTo>
                  <a:pt x="0" y="0"/>
                </a:moveTo>
                <a:lnTo>
                  <a:pt x="117628" y="0"/>
                </a:lnTo>
                <a:lnTo>
                  <a:pt x="117628" y="137358"/>
                </a:lnTo>
                <a:lnTo>
                  <a:pt x="0" y="137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522126" y="3765526"/>
            <a:ext cx="256129" cy="256129"/>
          </a:xfrm>
          <a:custGeom>
            <a:avLst/>
            <a:gdLst/>
            <a:ahLst/>
            <a:cxnLst/>
            <a:rect r="r" b="b" t="t" l="l"/>
            <a:pathLst>
              <a:path h="256129" w="256129">
                <a:moveTo>
                  <a:pt x="0" y="0"/>
                </a:moveTo>
                <a:lnTo>
                  <a:pt x="256130" y="0"/>
                </a:lnTo>
                <a:lnTo>
                  <a:pt x="256130" y="256129"/>
                </a:lnTo>
                <a:lnTo>
                  <a:pt x="0" y="256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471235" y="6080550"/>
            <a:ext cx="178956" cy="123967"/>
          </a:xfrm>
          <a:custGeom>
            <a:avLst/>
            <a:gdLst/>
            <a:ahLst/>
            <a:cxnLst/>
            <a:rect r="r" b="b" t="t" l="l"/>
            <a:pathLst>
              <a:path h="123967" w="178956">
                <a:moveTo>
                  <a:pt x="0" y="0"/>
                </a:moveTo>
                <a:lnTo>
                  <a:pt x="178956" y="0"/>
                </a:lnTo>
                <a:lnTo>
                  <a:pt x="178956" y="123967"/>
                </a:lnTo>
                <a:lnTo>
                  <a:pt x="0" y="1239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>
            <a:off x="2650191" y="2518233"/>
            <a:ext cx="0" cy="930413"/>
          </a:xfrm>
          <a:prstGeom prst="line">
            <a:avLst/>
          </a:prstGeom>
          <a:ln cap="flat" w="9525">
            <a:solidFill>
              <a:srgbClr val="323B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1" id="41"/>
          <p:cNvGrpSpPr/>
          <p:nvPr/>
        </p:nvGrpSpPr>
        <p:grpSpPr>
          <a:xfrm rot="0">
            <a:off x="2612709" y="2926490"/>
            <a:ext cx="74965" cy="74965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AutoShape 44" id="44"/>
          <p:cNvSpPr/>
          <p:nvPr/>
        </p:nvSpPr>
        <p:spPr>
          <a:xfrm>
            <a:off x="2650191" y="4021655"/>
            <a:ext cx="0" cy="1922991"/>
          </a:xfrm>
          <a:prstGeom prst="line">
            <a:avLst/>
          </a:prstGeom>
          <a:ln cap="flat" w="9525">
            <a:solidFill>
              <a:srgbClr val="323B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2612709" y="4166642"/>
            <a:ext cx="74965" cy="74965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612709" y="5706711"/>
            <a:ext cx="74965" cy="74965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612709" y="7067076"/>
            <a:ext cx="74965" cy="74965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2650190" y="6330875"/>
            <a:ext cx="1" cy="736201"/>
          </a:xfrm>
          <a:prstGeom prst="line">
            <a:avLst/>
          </a:prstGeom>
          <a:ln cap="flat" w="9525">
            <a:solidFill>
              <a:srgbClr val="323B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5" id="55"/>
          <p:cNvGrpSpPr/>
          <p:nvPr/>
        </p:nvGrpSpPr>
        <p:grpSpPr>
          <a:xfrm rot="0">
            <a:off x="2612709" y="9028026"/>
            <a:ext cx="74965" cy="74965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2612709" y="9773711"/>
            <a:ext cx="74965" cy="74965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AutoShape 61" id="61"/>
          <p:cNvSpPr/>
          <p:nvPr/>
        </p:nvSpPr>
        <p:spPr>
          <a:xfrm flipH="true">
            <a:off x="2623409" y="7532992"/>
            <a:ext cx="0" cy="1196164"/>
          </a:xfrm>
          <a:prstGeom prst="line">
            <a:avLst/>
          </a:prstGeom>
          <a:ln cap="flat" w="9525">
            <a:solidFill>
              <a:srgbClr val="323B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2" id="62"/>
          <p:cNvSpPr txBox="true"/>
          <p:nvPr/>
        </p:nvSpPr>
        <p:spPr>
          <a:xfrm rot="0">
            <a:off x="175445" y="6026717"/>
            <a:ext cx="1889327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>
                <a:solidFill>
                  <a:srgbClr val="323B4C"/>
                </a:solidFill>
                <a:latin typeface="Lato"/>
                <a:ea typeface="Lato"/>
                <a:cs typeface="Lato"/>
                <a:sym typeface="Lato"/>
              </a:rPr>
              <a:t>English (Fluent)</a:t>
            </a:r>
          </a:p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>
                <a:solidFill>
                  <a:srgbClr val="323B4C"/>
                </a:solidFill>
                <a:latin typeface="Lato"/>
                <a:ea typeface="Lato"/>
                <a:cs typeface="Lato"/>
                <a:sym typeface="Lato"/>
              </a:rPr>
              <a:t>Tamil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347410" y="736124"/>
            <a:ext cx="4187345" cy="36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2"/>
              </a:lnSpc>
              <a:spcBef>
                <a:spcPct val="0"/>
              </a:spcBef>
            </a:pPr>
            <a:r>
              <a:rPr lang="en-US" b="true" sz="2702">
                <a:solidFill>
                  <a:srgbClr val="FDFDFD"/>
                </a:solidFill>
                <a:latin typeface="Now Heavy"/>
                <a:ea typeface="Now Heavy"/>
                <a:cs typeface="Now Heavy"/>
                <a:sym typeface="Now Heavy"/>
              </a:rPr>
              <a:t>SARMINI.A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004468" y="3717901"/>
            <a:ext cx="41776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b="true" sz="1400" spc="166">
                <a:solidFill>
                  <a:srgbClr val="323B4C"/>
                </a:solidFill>
                <a:latin typeface="Now Bold"/>
                <a:ea typeface="Now Bold"/>
                <a:cs typeface="Now Bold"/>
                <a:sym typeface="Now Bold"/>
              </a:rPr>
              <a:t>EDUCATION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940181" y="6142339"/>
            <a:ext cx="4199942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b="true" sz="1400" spc="166">
                <a:solidFill>
                  <a:srgbClr val="323B4C"/>
                </a:solidFill>
                <a:latin typeface="Now Bold"/>
                <a:ea typeface="Now Bold"/>
                <a:cs typeface="Now Bold"/>
                <a:sym typeface="Now Bold"/>
              </a:rPr>
              <a:t>TECHNICAL SKILLS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004468" y="2233529"/>
            <a:ext cx="41776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b="true" sz="1400" spc="166">
                <a:solidFill>
                  <a:srgbClr val="323B4C"/>
                </a:solidFill>
                <a:latin typeface="Now Bold"/>
                <a:ea typeface="Now Bold"/>
                <a:cs typeface="Now Bold"/>
                <a:sym typeface="Now Bold"/>
              </a:rPr>
              <a:t>CARRER OBJECTIVE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004468" y="2597746"/>
            <a:ext cx="4177631" cy="10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323B4C"/>
                </a:solidFill>
                <a:latin typeface="Lato"/>
                <a:ea typeface="Lato"/>
                <a:cs typeface="Lato"/>
                <a:sym typeface="Lato"/>
              </a:rPr>
              <a:t>Second-year BSc Computer Technology student at Bharathidasan College, proficient in C, Java, and web technologies (HTML, CSS, Bootstrap), seeking an internship to develop a responsive website for hidden tourist places. Eager to utilize certifications from LinkedIn, Microsoft, and Simplilearn to deliver impactful IT projects.</a:t>
            </a:r>
          </a:p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323B4C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3004468" y="4094269"/>
            <a:ext cx="1957265" cy="38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323B4C"/>
                </a:solidFill>
                <a:latin typeface="Aileron Bold"/>
                <a:ea typeface="Aileron Bold"/>
                <a:cs typeface="Aileron Bold"/>
                <a:sym typeface="Aileron Bold"/>
              </a:rPr>
              <a:t>BSc Computer Technology</a:t>
            </a:r>
          </a:p>
          <a:p>
            <a:pPr algn="l">
              <a:lnSpc>
                <a:spcPts val="1540"/>
              </a:lnSpc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3004468" y="4573889"/>
            <a:ext cx="416858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901" indent="-107951" lvl="1">
              <a:lnSpc>
                <a:spcPts val="1400"/>
              </a:lnSpc>
              <a:buFont typeface="Arial"/>
              <a:buChar char="•"/>
            </a:pPr>
            <a:r>
              <a:rPr lang="en-US" sz="100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Bharathidasan College of Arts and Science, Erode, Tamil Nadu</a:t>
            </a:r>
          </a:p>
          <a:p>
            <a:pPr algn="l" marL="215901" indent="-107951" lvl="1">
              <a:lnSpc>
                <a:spcPts val="1400"/>
              </a:lnSpc>
              <a:buFont typeface="Arial"/>
              <a:buChar char="•"/>
            </a:pPr>
            <a:r>
              <a:rPr lang="en-US" sz="100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12th Standard (State Board)</a:t>
            </a:r>
          </a:p>
          <a:p>
            <a:pPr algn="l" marL="215901" indent="-107951" lvl="1">
              <a:lnSpc>
                <a:spcPts val="1400"/>
              </a:lnSpc>
              <a:buFont typeface="Arial"/>
              <a:buChar char="•"/>
            </a:pPr>
            <a:r>
              <a:rPr lang="en-US" sz="100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[st.Joseph.Girls.hrs.school], Tihoothukudi, Tamil Nadu | 2023</a:t>
            </a:r>
          </a:p>
          <a:p>
            <a:pPr algn="l" marL="215901" indent="-107951" lvl="1">
              <a:lnSpc>
                <a:spcPts val="1400"/>
              </a:lnSpc>
              <a:buFont typeface="Arial"/>
              <a:buChar char="•"/>
            </a:pPr>
            <a:r>
              <a:rPr lang="en-US" sz="100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Percentage: 88%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833182" y="6536165"/>
            <a:ext cx="3458614" cy="64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3598" indent="-131799" lvl="1">
              <a:lnSpc>
                <a:spcPts val="1709"/>
              </a:lnSpc>
              <a:buFont typeface="Arial"/>
              <a:buChar char="•"/>
            </a:pPr>
            <a:r>
              <a:rPr lang="en-US" sz="122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Programming Languages: C, C++, Java</a:t>
            </a:r>
          </a:p>
          <a:p>
            <a:pPr algn="l" marL="263598" indent="-131799" lvl="1">
              <a:lnSpc>
                <a:spcPts val="1709"/>
              </a:lnSpc>
              <a:buFont typeface="Arial"/>
              <a:buChar char="•"/>
            </a:pPr>
            <a:r>
              <a:rPr lang="en-US" sz="122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Web Technologies: HTML, CSS, Bootstrap</a:t>
            </a:r>
          </a:p>
          <a:p>
            <a:pPr algn="l">
              <a:lnSpc>
                <a:spcPts val="1709"/>
              </a:lnSpc>
            </a:pPr>
          </a:p>
        </p:txBody>
      </p:sp>
      <p:sp>
        <p:nvSpPr>
          <p:cNvPr name="TextBox 71" id="71"/>
          <p:cNvSpPr txBox="true"/>
          <p:nvPr/>
        </p:nvSpPr>
        <p:spPr>
          <a:xfrm rot="0">
            <a:off x="2932972" y="7502522"/>
            <a:ext cx="4199942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b="true" sz="1400" spc="166">
                <a:solidFill>
                  <a:srgbClr val="323B4C"/>
                </a:solidFill>
                <a:latin typeface="Now Bold"/>
                <a:ea typeface="Now Bold"/>
                <a:cs typeface="Now Bold"/>
                <a:sym typeface="Now Bold"/>
              </a:rPr>
              <a:t>ACADEMIC PROJECTS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2932972" y="7847962"/>
            <a:ext cx="3458614" cy="169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Hidden Tourist Places Website</a:t>
            </a:r>
          </a:p>
          <a:p>
            <a:pPr algn="l" marL="263598" indent="-131799" lvl="1">
              <a:lnSpc>
                <a:spcPts val="1709"/>
              </a:lnSpc>
              <a:buFont typeface="Arial"/>
              <a:buChar char="•"/>
            </a:pPr>
            <a:r>
              <a:rPr lang="en-US" sz="122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Developing a responsive website to promote hidden tourist spots using HTML, CSS, and Bootstrap.</a:t>
            </a:r>
          </a:p>
          <a:p>
            <a:pPr algn="l" marL="263598" indent="-131799" lvl="1">
              <a:lnSpc>
                <a:spcPts val="1709"/>
              </a:lnSpc>
              <a:buFont typeface="Arial"/>
              <a:buChar char="•"/>
            </a:pPr>
            <a:r>
              <a:rPr lang="en-US" sz="122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Integrating features like destination galleries and location maps.</a:t>
            </a:r>
          </a:p>
          <a:p>
            <a:pPr algn="l" marL="263598" indent="-131799" lvl="1">
              <a:lnSpc>
                <a:spcPts val="1709"/>
              </a:lnSpc>
              <a:buFont typeface="Arial"/>
              <a:buChar char="•"/>
            </a:pPr>
            <a:r>
              <a:rPr lang="en-US" sz="1220">
                <a:solidFill>
                  <a:srgbClr val="323B4C"/>
                </a:solidFill>
                <a:latin typeface="Aileron"/>
                <a:ea typeface="Aileron"/>
                <a:cs typeface="Aileron"/>
                <a:sym typeface="Aileron"/>
              </a:rPr>
              <a:t>Tools Used: HTML, CSS, Bootstrap, VS Code</a:t>
            </a:r>
          </a:p>
          <a:p>
            <a:pPr algn="l">
              <a:lnSpc>
                <a:spcPts val="170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DAGxdgR44jI</dc:identifier>
  <dcterms:modified xsi:type="dcterms:W3CDTF">2011-08-01T06:04:30Z</dcterms:modified>
  <cp:revision>1</cp:revision>
  <dc:title>Blue and Gray Simple Professional CV Resume</dc:title>
</cp:coreProperties>
</file>