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30A1B-9A2F-4D5E-92EB-1B22D0DDE5D3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B80CB-E91E-4968-B540-8A4E862B1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3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EB80CB-E91E-4968-B540-8A4E862B13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2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61E5E-BE91-4C67-AD05-5792DF4F447B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2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3DE9-FB84-42C3-B9F7-DDFD899F0E17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7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42BF5-4221-49F6-B7BB-C8C2699D0CFF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20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F0E1-44EC-4B83-A31B-6E63BE55FFB9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584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A1466-012B-4F47-9CE0-1FB42917D213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664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213D6-4931-4AC8-820B-3CFBAAB8675E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2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EEA1E-2600-43D8-9F5B-7B7B4E477844}" type="datetime1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D8508-3295-4BC5-8193-324069F71ABD}" type="datetime1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91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2A51-7E4C-4D9A-A2FF-4267A8125A93}" type="datetime1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431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C5E2-20F9-4833-952A-BDA3E5C5469B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2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7698B-6FA6-48AA-A23F-D2EC59330563}" type="datetime1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E2A5E-73CF-46E2-8BC7-36CC71F57CEC}" type="datetime1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135B8-784E-4698-93FB-32B9C9AA8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7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l.facebook.com/l.php?u=http://M.Sc/?fbclid=IwZXh0bgNhZW0CMTAAAR2g5E9c8alv9ct0_O4_Owsmv37jj0O7ITUDUnzTbajvRhDp9MA267A8bAQ_aem_EcMpEtCyof3zVwNhBZ3ePA&amp;h=AT3JkUhPwec31O00-FHoUVbomd5BP5MThc_DIJRj1ZIRtg1JuFJl0YzUSP4PdLjetvhkbUoJ31QY2CxCu3d3Ds5l10-j3tmPo30IY5wNXq4KKyQ2XbVdpNIEWa45yHK3YzrZ&amp;__tn__=-UK*F" TargetMode="External"/><Relationship Id="rId4" Type="http://schemas.openxmlformats.org/officeDocument/2006/relationships/hyperlink" Target="http://b.sc/?fbclid=IwZXh0bgNhZW0CMTAAAR1OfCigdlGh7HYRlCP02w5j_DpaJ8J9GvR2eTzMwdC3sE4Lg_9t8wvO8U4_aem_BnyCUktoaUqkyJeaVDQCa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22945" y="895926"/>
            <a:ext cx="7042728" cy="13762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err="1" smtClean="0"/>
              <a:t>Deartment</a:t>
            </a:r>
            <a:r>
              <a:rPr lang="en-US" sz="4400" dirty="0" smtClean="0"/>
              <a:t> Of Software Engineering</a:t>
            </a:r>
            <a:endParaRPr lang="en-US" sz="4400" dirty="0"/>
          </a:p>
        </p:txBody>
      </p:sp>
      <p:sp>
        <p:nvSpPr>
          <p:cNvPr id="5" name="AutoShape 2" descr="Department of Software Engineering, DIU"/>
          <p:cNvSpPr>
            <a:spLocks noChangeAspect="1" noChangeArrowheads="1"/>
          </p:cNvSpPr>
          <p:nvPr/>
        </p:nvSpPr>
        <p:spPr bwMode="auto">
          <a:xfrm>
            <a:off x="2963430" y="315291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00" y="2406001"/>
            <a:ext cx="4830618" cy="4047836"/>
          </a:xfrm>
          <a:prstGeom prst="rect">
            <a:avLst/>
          </a:prstGeom>
        </p:spPr>
      </p:pic>
      <p:pic>
        <p:nvPicPr>
          <p:cNvPr id="1028" name="Picture 4" descr="✳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4791" y="1532256"/>
            <a:ext cx="4814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✳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924791" y="1700531"/>
            <a:ext cx="4814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173018" y="2967335"/>
            <a:ext cx="485832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 smtClean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The Department of Software Engineering offers both </a:t>
            </a:r>
            <a:r>
              <a:rPr lang="en-US" sz="2800" b="1" i="0" u="none" strike="noStrike" dirty="0" smtClean="0">
                <a:solidFill>
                  <a:srgbClr val="080809"/>
                </a:solidFill>
                <a:effectLst/>
                <a:latin typeface="inherit"/>
                <a:hlinkClick r:id="rId4"/>
              </a:rPr>
              <a:t>B.Sc.</a:t>
            </a:r>
            <a:r>
              <a:rPr lang="en-US" sz="2800" b="0" i="0" dirty="0" smtClean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 and </a:t>
            </a:r>
            <a:r>
              <a:rPr lang="en-US" sz="2800" b="1" i="0" u="none" strike="noStrike" dirty="0" smtClean="0">
                <a:solidFill>
                  <a:srgbClr val="080809"/>
                </a:solidFill>
                <a:effectLst/>
                <a:latin typeface="inherit"/>
                <a:hlinkClick r:id="rId5"/>
              </a:rPr>
              <a:t>M.Sc.</a:t>
            </a:r>
            <a:r>
              <a:rPr lang="en-US" sz="2800" b="0" i="0" dirty="0" smtClean="0">
                <a:solidFill>
                  <a:srgbClr val="080809"/>
                </a:solidFill>
                <a:effectLst/>
                <a:latin typeface="Segoe UI Historic" panose="020B0502040204020203" pitchFamily="34" charset="0"/>
              </a:rPr>
              <a:t> with some realistic majors which are the demand of current world.</a:t>
            </a:r>
            <a:endParaRPr 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033667" y="1575857"/>
            <a:ext cx="1027495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Software Engineering</a:t>
            </a:r>
            <a:endParaRPr lang="en-US" sz="54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668" y="2721825"/>
            <a:ext cx="6822219" cy="32178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17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898"/>
            <a:ext cx="10651435" cy="3363402"/>
          </a:xfrm>
        </p:spPr>
        <p:txBody>
          <a:bodyPr numCol="1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Software engineering is a computer science field that involves designing, developing, testing, and maintaining software applications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 Software engineers use programming languages and engineering principles to create software solutions for end users. 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goal of software engineering is to develop software that is efficient, reliable, and scalable to meet the needs of businesses and users.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3331595" y="397564"/>
            <a:ext cx="4253949" cy="1089329"/>
          </a:xfrm>
          <a:prstGeom prst="flowChart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Introduction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Assalamuaalaikum  sir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B135B8-784E-4698-93FB-32B9C9AA88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9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28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inherit</vt:lpstr>
      <vt:lpstr>Segoe UI Historic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SHARMIN SULTANA</dc:creator>
  <cp:lastModifiedBy>SHARMIN SULTANA</cp:lastModifiedBy>
  <cp:revision>4</cp:revision>
  <dcterms:created xsi:type="dcterms:W3CDTF">2024-12-15T04:35:27Z</dcterms:created>
  <dcterms:modified xsi:type="dcterms:W3CDTF">2024-12-15T05:58:51Z</dcterms:modified>
</cp:coreProperties>
</file>