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197"/>
  </p:normalViewPr>
  <p:slideViewPr>
    <p:cSldViewPr snapToGrid="0">
      <p:cViewPr>
        <p:scale>
          <a:sx n="100" d="100"/>
          <a:sy n="100" d="100"/>
        </p:scale>
        <p:origin x="1000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AA23D-A44F-EF4B-AF05-9D6901010CE9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A06AC-1348-A646-9ED5-5ADF855B5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Movement = stress to build up </a:t>
            </a:r>
          </a:p>
          <a:p>
            <a:r>
              <a:rPr lang="en-US" dirty="0"/>
              <a:t>Stress released = earthquake happens</a:t>
            </a:r>
          </a:p>
          <a:p>
            <a:r>
              <a:rPr lang="en-US" dirty="0"/>
              <a:t>Magnitude is a log scale – from seismic waves </a:t>
            </a:r>
          </a:p>
          <a:p>
            <a:r>
              <a:rPr lang="en-US" dirty="0"/>
              <a:t>All data we talk </a:t>
            </a:r>
            <a:r>
              <a:rPr lang="en-US" dirty="0" err="1"/>
              <a:t>abou</a:t>
            </a:r>
            <a:r>
              <a:rPr lang="en-US" dirty="0"/>
              <a:t> tis from the last 30 days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5/19/23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2F30B-C207-3EB9-E99F-106F4423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Earthquakes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FA75-E7F8-6408-9F57-AE3A7CFF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Created by Sharmin Siddique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7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81D93-1B59-C1F2-E97B-1185D26C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earthquakes?</a:t>
            </a:r>
          </a:p>
        </p:txBody>
      </p:sp>
      <p:pic>
        <p:nvPicPr>
          <p:cNvPr id="5" name="Picture 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4C8F36DC-303D-9646-A306-823BB0973B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r="8979" b="3"/>
          <a:stretch/>
        </p:blipFill>
        <p:spPr>
          <a:xfrm>
            <a:off x="984505" y="2265037"/>
            <a:ext cx="5109977" cy="3906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F336-8F2A-B88B-6A8B-EAA390C8B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Movement in the outer crust of the Earth at faults = experience shaking </a:t>
            </a:r>
          </a:p>
          <a:p>
            <a:pPr algn="just"/>
            <a:r>
              <a:rPr lang="en-US" dirty="0"/>
              <a:t>Where an earthquake begins = epicenter</a:t>
            </a:r>
          </a:p>
          <a:p>
            <a:pPr algn="just"/>
            <a:r>
              <a:rPr lang="en-US" dirty="0"/>
              <a:t>To better measure the shaking, size of the earthquake and damage caused = we use magnitude </a:t>
            </a:r>
          </a:p>
          <a:p>
            <a:pPr algn="just"/>
            <a:r>
              <a:rPr lang="en-US" dirty="0"/>
              <a:t>How deep in the Earth an earthquake occurs = depth (km)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1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map, diagram, text&#10;&#10;Description automatically generated">
            <a:extLst>
              <a:ext uri="{FF2B5EF4-FFF2-40B4-BE49-F238E27FC236}">
                <a16:creationId xmlns:a16="http://schemas.microsoft.com/office/drawing/2014/main" id="{1A1CF318-7187-F21A-B642-222CD4D8F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847"/>
            <a:ext cx="7836310" cy="4721375"/>
          </a:xfrm>
          <a:prstGeom prst="rect">
            <a:avLst/>
          </a:prstGeom>
        </p:spPr>
      </p:pic>
      <p:sp>
        <p:nvSpPr>
          <p:cNvPr id="22" name="Content Placeholder 19">
            <a:extLst>
              <a:ext uri="{FF2B5EF4-FFF2-40B4-BE49-F238E27FC236}">
                <a16:creationId xmlns:a16="http://schemas.microsoft.com/office/drawing/2014/main" id="{BB712E53-3271-9162-62DC-D6FFC5B8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647700"/>
            <a:ext cx="3544034" cy="5524500"/>
          </a:xfrm>
        </p:spPr>
        <p:txBody>
          <a:bodyPr>
            <a:normAutofit/>
          </a:bodyPr>
          <a:lstStyle/>
          <a:p>
            <a:r>
              <a:rPr lang="en-US" sz="1600" dirty="0"/>
              <a:t>Data provided by USGS (United States Geological Survey) for all earthquakes that have occurred in the last </a:t>
            </a:r>
            <a:r>
              <a:rPr lang="en-US" sz="1600"/>
              <a:t>30 days </a:t>
            </a:r>
          </a:p>
          <a:p>
            <a:endParaRPr lang="en-US" sz="16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5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0F35-B6B4-B3E0-33EC-906B0135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50" y="844902"/>
            <a:ext cx="5818858" cy="5168196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https://earthquake.usgs.gov/data/comcat/index.php#magType</a:t>
            </a:r>
          </a:p>
          <a:p>
            <a:pPr algn="just"/>
            <a:r>
              <a:rPr lang="en-US" dirty="0"/>
              <a:t>https://</a:t>
            </a:r>
            <a:r>
              <a:rPr lang="en-US" dirty="0" err="1"/>
              <a:t>earthquake.usgs.gov</a:t>
            </a:r>
            <a:r>
              <a:rPr lang="en-US" dirty="0"/>
              <a:t>/earthquakes/feed/v1.0/summary/</a:t>
            </a:r>
            <a:r>
              <a:rPr lang="en-US" dirty="0" err="1"/>
              <a:t>all_month.csv</a:t>
            </a:r>
            <a:endParaRPr lang="en-US" dirty="0"/>
          </a:p>
          <a:p>
            <a:pPr algn="just"/>
            <a:r>
              <a:rPr lang="en-US" dirty="0"/>
              <a:t>https://www.kaggle.com/datasets/farazrahman/earthquake?resource=download&amp;select=all_month.csv</a:t>
            </a:r>
          </a:p>
          <a:p>
            <a:pPr algn="just"/>
            <a:r>
              <a:rPr lang="en-US" dirty="0"/>
              <a:t>https://www.bgs.ac.uk/discovering-geology/earth-hazards/earthquakes/</a:t>
            </a:r>
          </a:p>
          <a:p>
            <a:pPr algn="just"/>
            <a:r>
              <a:rPr lang="en-US" dirty="0"/>
              <a:t>https://spaceplace.nasa.gov/earthquakes/en/</a:t>
            </a:r>
          </a:p>
          <a:p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0A01AD-8B9F-634C-33EF-B21A0A7A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97744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</TotalTime>
  <Words>203</Words>
  <Application>Microsoft Macintosh PowerPoint</Application>
  <PresentationFormat>Widescreen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Earthquakes </vt:lpstr>
      <vt:lpstr>earthquakes?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 </dc:title>
  <dc:creator>Sharmin Siddique</dc:creator>
  <cp:lastModifiedBy>Sharmin Siddique</cp:lastModifiedBy>
  <cp:revision>10</cp:revision>
  <dcterms:created xsi:type="dcterms:W3CDTF">2023-05-19T08:45:34Z</dcterms:created>
  <dcterms:modified xsi:type="dcterms:W3CDTF">2023-05-19T09:19:04Z</dcterms:modified>
</cp:coreProperties>
</file>