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A23D-A44F-EF4B-AF05-9D6901010CE9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6AC-1348-A646-9ED5-5ADF855B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= stress to build up </a:t>
            </a:r>
          </a:p>
          <a:p>
            <a:r>
              <a:rPr lang="en-US" dirty="0"/>
              <a:t>Stress released = earthquake happens</a:t>
            </a:r>
          </a:p>
          <a:p>
            <a:r>
              <a:rPr lang="en-US" dirty="0"/>
              <a:t>Magnitude is a </a:t>
            </a:r>
            <a:r>
              <a:rPr lang="en-US"/>
              <a:t>log scale 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2F30B-C207-3EB9-E99F-106F4423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Earthquakes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FA75-E7F8-6408-9F57-AE3A7CFF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Created by Sharmin Siddique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1D93-1B59-C1F2-E97B-1185D26C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earthquakes?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F336-8F2A-B88B-6A8B-EAA390C8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Movement in the outer crust of the Earth means we experience shaking. </a:t>
            </a:r>
          </a:p>
          <a:p>
            <a:r>
              <a:rPr lang="en-US" dirty="0"/>
              <a:t>Where an earthquake begins = epicenter</a:t>
            </a:r>
          </a:p>
          <a:p>
            <a:r>
              <a:rPr lang="en-US" dirty="0"/>
              <a:t>To better measure the shaking and damage caused = we use magnitude 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0F35-B6B4-B3E0-33EC-906B0135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r>
              <a:rPr lang="en-US" dirty="0"/>
              <a:t>https://earthquake.usgs.gov/data/comcat/index.php#magType</a:t>
            </a:r>
          </a:p>
          <a:p>
            <a:r>
              <a:rPr lang="en-US" dirty="0"/>
              <a:t>https://www.kaggle.com/datasets/farazrahman/earthquake?resource=download&amp;select=all_month.csv</a:t>
            </a:r>
          </a:p>
          <a:p>
            <a:r>
              <a:rPr lang="en-US" dirty="0"/>
              <a:t>https://www.bgs.ac.uk/discovering-geology/earth-hazards/earthquakes/</a:t>
            </a:r>
          </a:p>
          <a:p>
            <a:r>
              <a:rPr lang="en-US" dirty="0"/>
              <a:t>https://spaceplace.nasa.gov/earthquakes/en/</a:t>
            </a:r>
          </a:p>
          <a:p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A01AD-8B9F-634C-33EF-B21A0A7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9774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127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Earthquakes </vt:lpstr>
      <vt:lpstr>earthquakes?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</dc:title>
  <dc:creator>Sharmin Siddique</dc:creator>
  <cp:lastModifiedBy>Sharmin Siddique</cp:lastModifiedBy>
  <cp:revision>3</cp:revision>
  <dcterms:created xsi:type="dcterms:W3CDTF">2023-05-19T08:45:34Z</dcterms:created>
  <dcterms:modified xsi:type="dcterms:W3CDTF">2023-05-19T08:59:07Z</dcterms:modified>
</cp:coreProperties>
</file>