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11"/>
  </p:notesMasterIdLst>
  <p:sldIdLst>
    <p:sldId id="257" r:id="rId2"/>
    <p:sldId id="258" r:id="rId3"/>
    <p:sldId id="259" r:id="rId4"/>
    <p:sldId id="261" r:id="rId5"/>
    <p:sldId id="264" r:id="rId6"/>
    <p:sldId id="262" r:id="rId7"/>
    <p:sldId id="266" r:id="rId8"/>
    <p:sldId id="263" r:id="rId9"/>
    <p:sldId id="268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4660"/>
  </p:normalViewPr>
  <p:slideViewPr>
    <p:cSldViewPr>
      <p:cViewPr varScale="1">
        <p:scale>
          <a:sx n="103" d="100"/>
          <a:sy n="103" d="100"/>
        </p:scale>
        <p:origin x="917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A0519-1A80-48EA-BEEE-F536E3CBF54D}" type="datetimeFigureOut">
              <a:rPr lang="en-US" smtClean="0"/>
              <a:t>3/3/2022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AE6C3-E30F-4CED-9230-B1D8C4B9FB9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AE6C3-E30F-4CED-9230-B1D8C4B9FB91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1" y="1885951"/>
            <a:ext cx="6686549" cy="1697086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1" y="3583036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91E9-1E40-432E-8745-BAEB14AD3AC2}" type="datetimeFigureOut">
              <a:rPr lang="en-US" smtClean="0"/>
              <a:t>3/3/2022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1" y="3242859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1" y="3397156"/>
            <a:ext cx="584825" cy="273844"/>
          </a:xfrm>
        </p:spPr>
        <p:txBody>
          <a:bodyPr/>
          <a:lstStyle/>
          <a:p>
            <a:fld id="{CB00C4AE-5A63-4F3E-BDA9-16B43C045A9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1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1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91E9-1E40-432E-8745-BAEB14AD3AC2}" type="datetimeFigureOut">
              <a:rPr lang="en-US" smtClean="0"/>
              <a:t>3/3/2022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1" y="2433105"/>
            <a:ext cx="584825" cy="273844"/>
          </a:xfrm>
        </p:spPr>
        <p:txBody>
          <a:bodyPr/>
          <a:lstStyle/>
          <a:p>
            <a:fld id="{CB00C4AE-5A63-4F3E-BDA9-16B43C045A9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3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1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91E9-1E40-432E-8745-BAEB14AD3AC2}" type="datetimeFigureOut">
              <a:rPr lang="en-US" smtClean="0"/>
              <a:t>3/3/2022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1" y="2433105"/>
            <a:ext cx="584825" cy="273844"/>
          </a:xfrm>
        </p:spPr>
        <p:txBody>
          <a:bodyPr/>
          <a:lstStyle/>
          <a:p>
            <a:fld id="{CB00C4AE-5A63-4F3E-BDA9-16B43C045A9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1"/>
            <a:ext cx="6686550" cy="2043634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91E9-1E40-432E-8745-BAEB14AD3AC2}" type="datetimeFigureOut">
              <a:rPr lang="en-US" smtClean="0"/>
              <a:t>3/3/2022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5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1" y="3737316"/>
            <a:ext cx="584825" cy="273844"/>
          </a:xfrm>
        </p:spPr>
        <p:txBody>
          <a:bodyPr/>
          <a:lstStyle/>
          <a:p>
            <a:fld id="{CB00C4AE-5A63-4F3E-BDA9-16B43C045A9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3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91E9-1E40-432E-8745-BAEB14AD3AC2}" type="datetimeFigureOut">
              <a:rPr lang="en-US" smtClean="0"/>
              <a:t>3/3/2022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5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1" y="3737316"/>
            <a:ext cx="584825" cy="273844"/>
          </a:xfrm>
        </p:spPr>
        <p:txBody>
          <a:bodyPr/>
          <a:lstStyle/>
          <a:p>
            <a:fld id="{CB00C4AE-5A63-4F3E-BDA9-16B43C045A9F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1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91E9-1E40-432E-8745-BAEB14AD3AC2}" type="datetimeFigureOut">
              <a:rPr lang="en-US" smtClean="0"/>
              <a:t>3/3/2022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5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1" y="3737316"/>
            <a:ext cx="584825" cy="273844"/>
          </a:xfrm>
        </p:spPr>
        <p:txBody>
          <a:bodyPr/>
          <a:lstStyle/>
          <a:p>
            <a:fld id="{CB00C4AE-5A63-4F3E-BDA9-16B43C045A9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91E9-1E40-432E-8745-BAEB14AD3AC2}" type="datetimeFigureOut">
              <a:rPr lang="en-US" smtClean="0"/>
              <a:t>3/3/2022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C4AE-5A63-4F3E-BDA9-16B43C045A9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10" y="470555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5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91E9-1E40-432E-8745-BAEB14AD3AC2}" type="datetimeFigureOut">
              <a:rPr lang="en-US" smtClean="0"/>
              <a:t>3/3/2022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C4AE-5A63-4F3E-BDA9-16B43C045A9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5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91E9-1E40-432E-8745-BAEB14AD3AC2}" type="datetimeFigureOut">
              <a:rPr lang="en-US" smtClean="0"/>
              <a:t>3/3/2022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C4AE-5A63-4F3E-BDA9-16B43C045A9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1" y="1544063"/>
            <a:ext cx="6686549" cy="11016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1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91E9-1E40-432E-8745-BAEB14AD3AC2}" type="datetimeFigureOut">
              <a:rPr lang="en-US" smtClean="0"/>
              <a:t>3/3/2022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1" y="2433105"/>
            <a:ext cx="584825" cy="273844"/>
          </a:xfrm>
        </p:spPr>
        <p:txBody>
          <a:bodyPr/>
          <a:lstStyle/>
          <a:p>
            <a:fld id="{CB00C4AE-5A63-4F3E-BDA9-16B43C045A9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91E9-1E40-432E-8745-BAEB14AD3AC2}" type="datetimeFigureOut">
              <a:rPr lang="en-US" smtClean="0"/>
              <a:t>3/3/2022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1" y="590838"/>
            <a:ext cx="584825" cy="273844"/>
          </a:xfrm>
        </p:spPr>
        <p:txBody>
          <a:bodyPr/>
          <a:lstStyle/>
          <a:p>
            <a:fld id="{CB00C4AE-5A63-4F3E-BDA9-16B43C045A9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1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3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91E9-1E40-432E-8745-BAEB14AD3AC2}" type="datetimeFigureOut">
              <a:rPr lang="en-US" smtClean="0"/>
              <a:t>3/3/2022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1" y="590838"/>
            <a:ext cx="584825" cy="273844"/>
          </a:xfrm>
        </p:spPr>
        <p:txBody>
          <a:bodyPr/>
          <a:lstStyle/>
          <a:p>
            <a:fld id="{CB00C4AE-5A63-4F3E-BDA9-16B43C045A9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91E9-1E40-432E-8745-BAEB14AD3AC2}" type="datetimeFigureOut">
              <a:rPr lang="en-US" smtClean="0"/>
              <a:t>3/3/2022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C4AE-5A63-4F3E-BDA9-16B43C045A9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91E9-1E40-432E-8745-BAEB14AD3AC2}" type="datetimeFigureOut">
              <a:rPr lang="en-US" smtClean="0"/>
              <a:t>3/3/2022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C4AE-5A63-4F3E-BDA9-16B43C045A9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1" y="334566"/>
            <a:ext cx="2628899" cy="732234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1" y="1198960"/>
            <a:ext cx="2628899" cy="31968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91E9-1E40-432E-8745-BAEB14AD3AC2}" type="datetimeFigureOut">
              <a:rPr lang="en-US" smtClean="0"/>
              <a:t>3/3/2022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C4AE-5A63-4F3E-BDA9-16B43C045A9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91E9-1E40-432E-8745-BAEB14AD3AC2}" type="datetimeFigureOut">
              <a:rPr lang="en-US" smtClean="0"/>
              <a:t>3/3/2022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5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1" y="3737316"/>
            <a:ext cx="584825" cy="273844"/>
          </a:xfrm>
        </p:spPr>
        <p:txBody>
          <a:bodyPr/>
          <a:lstStyle/>
          <a:p>
            <a:fld id="{CB00C4AE-5A63-4F3E-BDA9-16B43C045A9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2"/>
          <p:cNvGrpSpPr/>
          <p:nvPr/>
        </p:nvGrpSpPr>
        <p:grpSpPr>
          <a:xfrm>
            <a:off x="2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9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5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491E9-1E40-432E-8745-BAEB14AD3AC2}" type="datetimeFigureOut">
              <a:rPr lang="en-US" smtClean="0"/>
              <a:t>3/3/2022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1" y="4601857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1" y="590838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B00C4AE-5A63-4F3E-BDA9-16B43C045A9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5853" y="1178710"/>
            <a:ext cx="64075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000" b="1" i="1" dirty="0">
                <a:latin typeface="Lucida Handwriting" pitchFamily="66" charset="0"/>
                <a:ea typeface="Verdana" pitchFamily="34" charset="0"/>
                <a:cs typeface="Verdana" pitchFamily="34" charset="0"/>
              </a:rPr>
              <a:t>GIVING VOICE TO THE</a:t>
            </a:r>
          </a:p>
          <a:p>
            <a:pPr algn="ctr"/>
            <a:r>
              <a:rPr lang="en-IN" sz="4000" b="1" i="1" dirty="0">
                <a:latin typeface="Lucida Handwriting" pitchFamily="66" charset="0"/>
                <a:ea typeface="Verdana" pitchFamily="34" charset="0"/>
                <a:cs typeface="Verdana" pitchFamily="34" charset="0"/>
              </a:rPr>
              <a:t> UNSPOKEN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4414" y="535767"/>
            <a:ext cx="78426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b="1" dirty="0">
                <a:latin typeface="Rockwell" pitchFamily="18" charset="0"/>
              </a:rPr>
              <a:t>MAJOR PROBLEMS FACED BY  THE  DEAF AND MUTE</a:t>
            </a:r>
            <a:r>
              <a:rPr lang="en-IN" sz="2200" b="1" dirty="0">
                <a:latin typeface="Century Gothic" pitchFamily="34" charset="0"/>
              </a:rPr>
              <a:t>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1538" y="1125131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71605" y="1178710"/>
            <a:ext cx="39716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/>
              <a:t> </a:t>
            </a:r>
            <a:r>
              <a:rPr lang="en-IN" sz="2200" dirty="0">
                <a:latin typeface="Rockwell" pitchFamily="18" charset="0"/>
              </a:rPr>
              <a:t>Difficulty in communication</a:t>
            </a:r>
            <a:endParaRPr lang="en-IN" dirty="0"/>
          </a:p>
        </p:txBody>
      </p:sp>
      <p:pic>
        <p:nvPicPr>
          <p:cNvPr id="7" name="Picture 6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36" y="1875230"/>
            <a:ext cx="4357718" cy="234214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728" y="1000114"/>
            <a:ext cx="35499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200" dirty="0">
                <a:latin typeface="Rockwell" pitchFamily="18" charset="0"/>
              </a:rPr>
              <a:t>Question of  road safety:</a:t>
            </a:r>
          </a:p>
        </p:txBody>
      </p:sp>
      <p:pic>
        <p:nvPicPr>
          <p:cNvPr id="1026" name="Picture 2" descr="Image result for accidents while crossing roa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067694"/>
            <a:ext cx="3552329" cy="237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1" descr="C:\Users\Owner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928676"/>
            <a:ext cx="5954713" cy="197167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57143" y="3714758"/>
            <a:ext cx="8186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rial" pitchFamily="34" charset="0"/>
                <a:cs typeface="Arial" pitchFamily="34" charset="0"/>
              </a:rPr>
              <a:t>Deaf people make use of sign language or gestures to make understand 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what he/she trying to say but it is impossible to understand by hearing people.</a:t>
            </a:r>
            <a:r>
              <a:rPr lang="en-IN" dirty="0"/>
              <a:t>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3651870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the proposed model, sensors are placed on the hand of the deaf  which convert the sensed signals from hand gestures to audio form.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ACB966-4991-49DF-B0FD-27B47DFB8F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23478"/>
            <a:ext cx="2347916" cy="34078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Image result for flex sens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1800" y="2787774"/>
            <a:ext cx="4113020" cy="163413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119171" y="4227934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FLEX SENSOR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45961" y="699542"/>
            <a:ext cx="249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WORKING: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95736" y="1323421"/>
            <a:ext cx="6048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detail, the flex sensors will detect the bending range scaled from 1 to 10 and an accelerometer will detect the x and y-axes motions. </a:t>
            </a:r>
            <a:endParaRPr lang="en-US"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ircuit_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771550"/>
            <a:ext cx="4470122" cy="37981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1600" y="915566"/>
            <a:ext cx="28803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corresponding data will be received through Arduino UNO.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This received text is sent to the mobile phone using a Bluetooth device.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 android app is used to convert text to voice.</a:t>
            </a:r>
            <a:endParaRPr lang="en-US" dirty="0"/>
          </a:p>
          <a:p>
            <a:r>
              <a:rPr lang="en-IN" dirty="0"/>
              <a:t>		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3" y="915566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APPLICATIONS:</a:t>
            </a:r>
          </a:p>
          <a:p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Voice to text is implemented.</a:t>
            </a:r>
          </a:p>
          <a:p>
            <a:pPr lvl="0"/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Phone call facility for deaf and mute.(future scope)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5856" y="1851670"/>
            <a:ext cx="3142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1" dirty="0">
                <a:latin typeface="Rockwell" panose="02060603020205020403" pitchFamily="18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68327392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812</TotalTime>
  <Words>170</Words>
  <Application>Microsoft Office PowerPoint</Application>
  <PresentationFormat>On-screen Show (16:9)</PresentationFormat>
  <Paragraphs>22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Century Gothic</vt:lpstr>
      <vt:lpstr>Lucida Handwriting</vt:lpstr>
      <vt:lpstr>Rockwell</vt:lpstr>
      <vt:lpstr>Wingdings</vt:lpstr>
      <vt:lpstr>Wingdings 3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Owner</dc:creator>
  <cp:lastModifiedBy>Sharmitha Ganesan</cp:lastModifiedBy>
  <cp:revision>11</cp:revision>
  <dcterms:created xsi:type="dcterms:W3CDTF">2018-08-29T17:11:27Z</dcterms:created>
  <dcterms:modified xsi:type="dcterms:W3CDTF">2022-03-03T19:07:52Z</dcterms:modified>
</cp:coreProperties>
</file>