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2" autoAdjust="0"/>
    <p:restoredTop sz="94660"/>
  </p:normalViewPr>
  <p:slideViewPr>
    <p:cSldViewPr snapToGrid="0">
      <p:cViewPr varScale="1">
        <p:scale>
          <a:sx n="69" d="100"/>
          <a:sy n="69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Name: </a:t>
            </a:r>
            <a:r>
              <a:rPr lang="en-US" dirty="0" err="1"/>
              <a:t>Fouzia</a:t>
            </a:r>
            <a:r>
              <a:rPr lang="en-US" dirty="0"/>
              <a:t> </a:t>
            </a:r>
            <a:r>
              <a:rPr lang="en-US" dirty="0" err="1"/>
              <a:t>sharna</a:t>
            </a:r>
            <a:endParaRPr lang="en-US" dirty="0"/>
          </a:p>
          <a:p>
            <a:r>
              <a:rPr lang="en-US" dirty="0"/>
              <a:t>Id: 01-26-21</a:t>
            </a:r>
          </a:p>
        </p:txBody>
      </p:sp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1751013" y="2045824"/>
            <a:ext cx="8338918" cy="158812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WELCOME TO MY SLIDE SHOW</a:t>
            </a:r>
          </a:p>
        </p:txBody>
      </p:sp>
    </p:spTree>
    <p:extLst>
      <p:ext uri="{BB962C8B-B14F-4D97-AF65-F5344CB8AC3E}">
        <p14:creationId xmlns:p14="http://schemas.microsoft.com/office/powerpoint/2010/main" val="3246275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670034"/>
            <a:ext cx="5106028" cy="520263"/>
          </a:xfrm>
        </p:spPr>
        <p:txBody>
          <a:bodyPr/>
          <a:lstStyle/>
          <a:p>
            <a:r>
              <a:rPr lang="en-US" dirty="0"/>
              <a:t>Question-7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2246586"/>
            <a:ext cx="5106027" cy="3544613"/>
          </a:xfrm>
        </p:spPr>
        <p:txBody>
          <a:bodyPr/>
          <a:lstStyle/>
          <a:p>
            <a:r>
              <a:rPr lang="en-US" cap="none" dirty="0"/>
              <a:t>3 Nanomaterials are often used in solar cell:</a:t>
            </a:r>
          </a:p>
          <a:p>
            <a:r>
              <a:rPr lang="en-US" cap="none" dirty="0"/>
              <a:t>Quantum Dots</a:t>
            </a:r>
          </a:p>
          <a:p>
            <a:r>
              <a:rPr lang="en-US" cap="none" dirty="0"/>
              <a:t>TiO2 Nanoparticles</a:t>
            </a:r>
          </a:p>
          <a:p>
            <a:r>
              <a:rPr lang="en-US" cap="none" dirty="0"/>
              <a:t>Zinc Selenide Quantum Dots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3774" y="1363717"/>
            <a:ext cx="10364453" cy="425669"/>
          </a:xfrm>
        </p:spPr>
        <p:txBody>
          <a:bodyPr/>
          <a:lstStyle/>
          <a:p>
            <a:r>
              <a:rPr lang="en-US" sz="2000" cap="none" dirty="0"/>
              <a:t>Which number of Nanomaterials are often used in solar cell?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1183" y="2467303"/>
            <a:ext cx="3627434" cy="2199290"/>
          </a:xfrm>
        </p:spPr>
      </p:pic>
    </p:spTree>
    <p:extLst>
      <p:ext uri="{BB962C8B-B14F-4D97-AF65-F5344CB8AC3E}">
        <p14:creationId xmlns:p14="http://schemas.microsoft.com/office/powerpoint/2010/main" val="17542190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>
        <p14:honeycomb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630622"/>
            <a:ext cx="5106028" cy="591206"/>
          </a:xfrm>
        </p:spPr>
        <p:txBody>
          <a:bodyPr/>
          <a:lstStyle/>
          <a:p>
            <a:r>
              <a:rPr lang="en-US" dirty="0"/>
              <a:t>QUESTIOn-8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822" y="2853560"/>
            <a:ext cx="3831020" cy="2030924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3774" y="1355835"/>
            <a:ext cx="10364453" cy="480848"/>
          </a:xfrm>
        </p:spPr>
        <p:txBody>
          <a:bodyPr/>
          <a:lstStyle/>
          <a:p>
            <a:r>
              <a:rPr lang="en-US" sz="2000" cap="none" dirty="0"/>
              <a:t>Which Nanoparticle is comparatively cheap to use commercially?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7001" y="2758967"/>
            <a:ext cx="4647846" cy="2727434"/>
          </a:xfrm>
        </p:spPr>
      </p:pic>
    </p:spTree>
    <p:extLst>
      <p:ext uri="{BB962C8B-B14F-4D97-AF65-F5344CB8AC3E}">
        <p14:creationId xmlns:p14="http://schemas.microsoft.com/office/powerpoint/2010/main" val="34969041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shred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709448"/>
            <a:ext cx="5106028" cy="504497"/>
          </a:xfrm>
        </p:spPr>
        <p:txBody>
          <a:bodyPr/>
          <a:lstStyle/>
          <a:p>
            <a:r>
              <a:rPr lang="en-US" dirty="0"/>
              <a:t>Question-9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913775" y="2175642"/>
            <a:ext cx="4651454" cy="3615558"/>
          </a:xfrm>
        </p:spPr>
        <p:txBody>
          <a:bodyPr/>
          <a:lstStyle/>
          <a:p>
            <a:pPr marL="0" indent="0">
              <a:buNone/>
            </a:pPr>
            <a:r>
              <a:rPr lang="en-US" cap="none" dirty="0"/>
              <a:t>5 Carbon-based Nanoparticles:</a:t>
            </a:r>
          </a:p>
          <a:p>
            <a:r>
              <a:rPr lang="en-US" cap="none" dirty="0"/>
              <a:t>Carbon Nanotubes</a:t>
            </a:r>
          </a:p>
          <a:p>
            <a:r>
              <a:rPr lang="en-US" cap="none" dirty="0"/>
              <a:t>Fullerene</a:t>
            </a:r>
          </a:p>
          <a:p>
            <a:r>
              <a:rPr lang="en-US" cap="none" dirty="0"/>
              <a:t>Graphene Foam</a:t>
            </a:r>
          </a:p>
          <a:p>
            <a:r>
              <a:rPr lang="en-US" cap="none" dirty="0"/>
              <a:t>Graphene </a:t>
            </a:r>
            <a:r>
              <a:rPr lang="en-US" cap="none" dirty="0" err="1"/>
              <a:t>NanopLates</a:t>
            </a:r>
            <a:endParaRPr lang="en-US" cap="none" dirty="0"/>
          </a:p>
          <a:p>
            <a:r>
              <a:rPr lang="en-US" cap="none" dirty="0"/>
              <a:t>Graphene Nanoribbons</a:t>
            </a:r>
          </a:p>
          <a:p>
            <a:r>
              <a:rPr lang="en-US" cap="none" dirty="0"/>
              <a:t>Graphene Oxide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3774" y="1403132"/>
            <a:ext cx="10364453" cy="496613"/>
          </a:xfrm>
        </p:spPr>
        <p:txBody>
          <a:bodyPr/>
          <a:lstStyle/>
          <a:p>
            <a:r>
              <a:rPr lang="en-US" sz="2000" cap="none" dirty="0"/>
              <a:t>Make a list of Carbon-based Nanoparticles and show their electric conductivity.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4688" y="3283614"/>
            <a:ext cx="5522912" cy="1398847"/>
          </a:xfrm>
        </p:spPr>
      </p:pic>
    </p:spTree>
    <p:extLst>
      <p:ext uri="{BB962C8B-B14F-4D97-AF65-F5344CB8AC3E}">
        <p14:creationId xmlns:p14="http://schemas.microsoft.com/office/powerpoint/2010/main" val="14248121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4450097"/>
          </a:xfrm>
        </p:spPr>
        <p:txBody>
          <a:bodyPr>
            <a:normAutofit/>
          </a:bodyPr>
          <a:lstStyle/>
          <a:p>
            <a:r>
              <a:rPr lang="en-US" sz="6600" dirty="0">
                <a:solidFill>
                  <a:srgbClr val="FF0000"/>
                </a:solidFill>
              </a:rPr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258930041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3775" y="2798380"/>
            <a:ext cx="4533212" cy="11351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dirty="0"/>
              <a:t>Nano materials</a:t>
            </a: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4186" y="1615965"/>
            <a:ext cx="4966565" cy="3577466"/>
          </a:xfrm>
        </p:spPr>
      </p:pic>
    </p:spTree>
    <p:extLst>
      <p:ext uri="{BB962C8B-B14F-4D97-AF65-F5344CB8AC3E}">
        <p14:creationId xmlns:p14="http://schemas.microsoft.com/office/powerpoint/2010/main" val="681494297"/>
      </p:ext>
    </p:extLst>
  </p:cSld>
  <p:clrMapOvr>
    <a:masterClrMapping/>
  </p:clrMapOvr>
  <p:transition spd="slow">
    <p:randomBar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005331"/>
          </a:xfrm>
        </p:spPr>
        <p:txBody>
          <a:bodyPr/>
          <a:lstStyle/>
          <a:p>
            <a:pPr algn="l"/>
            <a:r>
              <a:rPr lang="en-US" dirty="0"/>
              <a:t>TABLE Contents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1718441"/>
            <a:ext cx="8324819" cy="4698125"/>
          </a:xfrm>
        </p:spPr>
        <p:txBody>
          <a:bodyPr>
            <a:normAutofit/>
          </a:bodyPr>
          <a:lstStyle/>
          <a:p>
            <a:r>
              <a:rPr lang="en-US" cap="none" dirty="0"/>
              <a:t>Nanomaterial name</a:t>
            </a:r>
          </a:p>
          <a:p>
            <a:r>
              <a:rPr lang="en-US" cap="none" dirty="0"/>
              <a:t>Type</a:t>
            </a:r>
          </a:p>
          <a:p>
            <a:r>
              <a:rPr lang="en-US" cap="none" dirty="0"/>
              <a:t>Size (nm)</a:t>
            </a:r>
          </a:p>
          <a:p>
            <a:r>
              <a:rPr lang="en-US" cap="none" dirty="0"/>
              <a:t>Surface area (m2/g)</a:t>
            </a:r>
          </a:p>
          <a:p>
            <a:r>
              <a:rPr lang="en-US" cap="none" dirty="0"/>
              <a:t>Band gap(eV)</a:t>
            </a:r>
          </a:p>
          <a:p>
            <a:r>
              <a:rPr lang="en-US" cap="none" dirty="0"/>
              <a:t>Conductivity(S/m)</a:t>
            </a:r>
          </a:p>
          <a:p>
            <a:r>
              <a:rPr lang="en-US" cap="none" dirty="0"/>
              <a:t>Magnetic properties</a:t>
            </a:r>
          </a:p>
          <a:p>
            <a:r>
              <a:rPr lang="en-US" cap="none" dirty="0"/>
              <a:t>Applications</a:t>
            </a:r>
          </a:p>
          <a:p>
            <a:r>
              <a:rPr lang="en-US" cap="none" dirty="0"/>
              <a:t>Maximum cost per gram($)</a:t>
            </a:r>
          </a:p>
          <a:p>
            <a:endParaRPr lang="en-US" cap="none" dirty="0"/>
          </a:p>
          <a:p>
            <a:endParaRPr lang="en-US" cap="none" dirty="0"/>
          </a:p>
          <a:p>
            <a:endParaRPr lang="en-US" cap="none" dirty="0"/>
          </a:p>
        </p:txBody>
      </p:sp>
    </p:spTree>
    <p:extLst>
      <p:ext uri="{BB962C8B-B14F-4D97-AF65-F5344CB8AC3E}">
        <p14:creationId xmlns:p14="http://schemas.microsoft.com/office/powerpoint/2010/main" val="15361380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938048"/>
            <a:ext cx="5106028" cy="614854"/>
          </a:xfrm>
        </p:spPr>
        <p:txBody>
          <a:bodyPr/>
          <a:lstStyle/>
          <a:p>
            <a:r>
              <a:rPr lang="en-US" dirty="0"/>
              <a:t>Question-1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3"/>
            <a:ext cx="5376667" cy="701180"/>
          </a:xfrm>
        </p:spPr>
        <p:txBody>
          <a:bodyPr/>
          <a:lstStyle/>
          <a:p>
            <a:r>
              <a:rPr lang="en-US" cap="none" dirty="0"/>
              <a:t>The typical size of Carbon Nanotube is 1-10 nm.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82869" y="1647497"/>
            <a:ext cx="7890641" cy="591206"/>
          </a:xfrm>
        </p:spPr>
        <p:txBody>
          <a:bodyPr/>
          <a:lstStyle/>
          <a:p>
            <a:r>
              <a:rPr lang="en-US" sz="2000" cap="none" dirty="0"/>
              <a:t>What is the typical size range of Carbon Nanotubes? 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715" y="2333297"/>
            <a:ext cx="2804147" cy="2262351"/>
          </a:xfrm>
        </p:spPr>
      </p:pic>
    </p:spTree>
    <p:extLst>
      <p:ext uri="{BB962C8B-B14F-4D97-AF65-F5344CB8AC3E}">
        <p14:creationId xmlns:p14="http://schemas.microsoft.com/office/powerpoint/2010/main" val="32431097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148" y="654268"/>
            <a:ext cx="5106654" cy="622739"/>
          </a:xfrm>
        </p:spPr>
        <p:txBody>
          <a:bodyPr/>
          <a:lstStyle/>
          <a:p>
            <a:r>
              <a:rPr lang="en-US" dirty="0"/>
              <a:t>QUESTION-2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2136228"/>
            <a:ext cx="5106027" cy="3654971"/>
          </a:xfrm>
        </p:spPr>
        <p:txBody>
          <a:bodyPr/>
          <a:lstStyle/>
          <a:p>
            <a:pPr marL="0" indent="0">
              <a:buNone/>
            </a:pPr>
            <a:r>
              <a:rPr lang="en-US" cap="none" dirty="0"/>
              <a:t>5 Nanomaterials are used to drug delivery and for medical purpose.</a:t>
            </a:r>
          </a:p>
          <a:p>
            <a:r>
              <a:rPr lang="en-US" cap="none" dirty="0"/>
              <a:t>Amorphous Silica Nanoparticles</a:t>
            </a:r>
          </a:p>
          <a:p>
            <a:r>
              <a:rPr lang="en-US" cap="none" dirty="0"/>
              <a:t>Gold </a:t>
            </a:r>
            <a:r>
              <a:rPr lang="en-US" cap="none" dirty="0" err="1"/>
              <a:t>Nanostars</a:t>
            </a:r>
            <a:endParaRPr lang="en-US" cap="none" dirty="0"/>
          </a:p>
          <a:p>
            <a:r>
              <a:rPr lang="en-US" cap="none" dirty="0"/>
              <a:t>Iron Oxide Nanoparticles</a:t>
            </a:r>
          </a:p>
          <a:p>
            <a:r>
              <a:rPr lang="en-US" cap="none" dirty="0"/>
              <a:t>Magnetic Nanoparticles</a:t>
            </a:r>
          </a:p>
          <a:p>
            <a:r>
              <a:rPr lang="en-US" cap="none" dirty="0"/>
              <a:t>Silica Nanoparticles</a:t>
            </a:r>
          </a:p>
          <a:p>
            <a:endParaRPr lang="en-US" cap="non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3148" y="1277008"/>
            <a:ext cx="10364453" cy="402020"/>
          </a:xfrm>
        </p:spPr>
        <p:txBody>
          <a:bodyPr/>
          <a:lstStyle/>
          <a:p>
            <a:r>
              <a:rPr lang="en-US" sz="2000" cap="none" dirty="0"/>
              <a:t>How much Nanomaterials are used in drug delivery and medical purpose?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6839" y="2317532"/>
            <a:ext cx="4176122" cy="2506716"/>
          </a:xfrm>
        </p:spPr>
      </p:pic>
    </p:spTree>
    <p:extLst>
      <p:ext uri="{BB962C8B-B14F-4D97-AF65-F5344CB8AC3E}">
        <p14:creationId xmlns:p14="http://schemas.microsoft.com/office/powerpoint/2010/main" val="22304691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717332"/>
            <a:ext cx="5106028" cy="646385"/>
          </a:xfrm>
        </p:spPr>
        <p:txBody>
          <a:bodyPr/>
          <a:lstStyle/>
          <a:p>
            <a:r>
              <a:rPr lang="en-US" dirty="0"/>
              <a:t>Question-3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2443656"/>
            <a:ext cx="5106027" cy="3347544"/>
          </a:xfrm>
        </p:spPr>
        <p:txBody>
          <a:bodyPr/>
          <a:lstStyle/>
          <a:p>
            <a:r>
              <a:rPr lang="en-US" cap="none" dirty="0" err="1"/>
              <a:t>Aluminium</a:t>
            </a:r>
            <a:r>
              <a:rPr lang="en-US" cap="none" dirty="0"/>
              <a:t> Oxide have the largest band </a:t>
            </a:r>
            <a:r>
              <a:rPr lang="en-US" cap="none"/>
              <a:t>gap energy,</a:t>
            </a:r>
            <a:endParaRPr lang="en-US" cap="non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3774" y="1450428"/>
            <a:ext cx="10364453" cy="457200"/>
          </a:xfrm>
        </p:spPr>
        <p:txBody>
          <a:bodyPr/>
          <a:lstStyle/>
          <a:p>
            <a:r>
              <a:rPr lang="en-US" sz="2000" cap="none" dirty="0"/>
              <a:t>What is the Nanomaterials having largest average band gap energies?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848" y="2585545"/>
            <a:ext cx="4728282" cy="2648608"/>
          </a:xfrm>
        </p:spPr>
      </p:pic>
    </p:spTree>
    <p:extLst>
      <p:ext uri="{BB962C8B-B14F-4D97-AF65-F5344CB8AC3E}">
        <p14:creationId xmlns:p14="http://schemas.microsoft.com/office/powerpoint/2010/main" val="300628889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796158"/>
            <a:ext cx="5106028" cy="670035"/>
          </a:xfrm>
        </p:spPr>
        <p:txBody>
          <a:bodyPr/>
          <a:lstStyle/>
          <a:p>
            <a:r>
              <a:rPr lang="en-US" dirty="0"/>
              <a:t>Question-4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4375557" cy="1197795"/>
          </a:xfrm>
        </p:spPr>
        <p:txBody>
          <a:bodyPr/>
          <a:lstStyle/>
          <a:p>
            <a:r>
              <a:rPr lang="en-US" cap="none" dirty="0"/>
              <a:t>2 Nanomaterials of this table show the ferromagnetic property.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3774" y="1560786"/>
            <a:ext cx="10364453" cy="480848"/>
          </a:xfrm>
        </p:spPr>
        <p:txBody>
          <a:bodyPr/>
          <a:lstStyle/>
          <a:p>
            <a:r>
              <a:rPr lang="en-US" sz="2000" cap="none" dirty="0"/>
              <a:t>Which number of Nanomaterials are Ferromagnetic?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2840" y="2617076"/>
            <a:ext cx="5142949" cy="2413764"/>
          </a:xfrm>
        </p:spPr>
      </p:pic>
    </p:spTree>
    <p:extLst>
      <p:ext uri="{BB962C8B-B14F-4D97-AF65-F5344CB8AC3E}">
        <p14:creationId xmlns:p14="http://schemas.microsoft.com/office/powerpoint/2010/main" val="38017222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717331"/>
            <a:ext cx="5106028" cy="654269"/>
          </a:xfrm>
        </p:spPr>
        <p:txBody>
          <a:bodyPr/>
          <a:lstStyle/>
          <a:p>
            <a:r>
              <a:rPr lang="en-US" dirty="0"/>
              <a:t>Question-5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2412124"/>
            <a:ext cx="5106027" cy="3379075"/>
          </a:xfrm>
        </p:spPr>
        <p:txBody>
          <a:bodyPr>
            <a:normAutofit/>
          </a:bodyPr>
          <a:lstStyle/>
          <a:p>
            <a:r>
              <a:rPr lang="en-US" cap="none" dirty="0"/>
              <a:t>Most of the Nanomaterials of this table show the conductivity of 10^(-7).</a:t>
            </a:r>
          </a:p>
          <a:p>
            <a:r>
              <a:rPr lang="en-US" cap="none" dirty="0"/>
              <a:t>The highest conductive Nanomaterials are:</a:t>
            </a:r>
          </a:p>
          <a:p>
            <a:r>
              <a:rPr lang="en-US" cap="none" dirty="0"/>
              <a:t>Graphene</a:t>
            </a:r>
          </a:p>
          <a:p>
            <a:r>
              <a:rPr lang="en-US" cap="none" dirty="0"/>
              <a:t>Carbon Nanotubes</a:t>
            </a:r>
          </a:p>
          <a:p>
            <a:endParaRPr lang="en-US" cap="non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3774" y="1505608"/>
            <a:ext cx="10364453" cy="457200"/>
          </a:xfrm>
        </p:spPr>
        <p:txBody>
          <a:bodyPr/>
          <a:lstStyle/>
          <a:p>
            <a:r>
              <a:rPr lang="en-US" sz="2000" cap="none" dirty="0"/>
              <a:t>Which conductivity is mostly showed by the Nanoparticles? Find the highest conductive Nanomaterial.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0945" y="2522483"/>
            <a:ext cx="4667910" cy="2979683"/>
          </a:xfrm>
        </p:spPr>
      </p:pic>
    </p:spTree>
    <p:extLst>
      <p:ext uri="{BB962C8B-B14F-4D97-AF65-F5344CB8AC3E}">
        <p14:creationId xmlns:p14="http://schemas.microsoft.com/office/powerpoint/2010/main" val="34539595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638504"/>
            <a:ext cx="5106028" cy="575441"/>
          </a:xfrm>
        </p:spPr>
        <p:txBody>
          <a:bodyPr/>
          <a:lstStyle/>
          <a:p>
            <a:r>
              <a:rPr lang="en-US" dirty="0"/>
              <a:t>Question-6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913775" y="2467303"/>
            <a:ext cx="4801226" cy="756746"/>
          </a:xfrm>
        </p:spPr>
        <p:txBody>
          <a:bodyPr/>
          <a:lstStyle/>
          <a:p>
            <a:r>
              <a:rPr lang="en-US" cap="none" dirty="0" err="1"/>
              <a:t>ZnO</a:t>
            </a:r>
            <a:r>
              <a:rPr lang="en-US" cap="none" dirty="0"/>
              <a:t> </a:t>
            </a:r>
            <a:r>
              <a:rPr lang="en-US" cap="none" dirty="0" err="1"/>
              <a:t>Nanorods</a:t>
            </a:r>
            <a:r>
              <a:rPr lang="en-US" cap="none" dirty="0"/>
              <a:t> are used for UV-protection.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3774" y="1387366"/>
            <a:ext cx="10364453" cy="425668"/>
          </a:xfrm>
        </p:spPr>
        <p:txBody>
          <a:bodyPr/>
          <a:lstStyle/>
          <a:p>
            <a:r>
              <a:rPr lang="en-US" sz="2000" cap="none" dirty="0"/>
              <a:t>What Nanomaterials are used for UV- protection?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4352" y="2397853"/>
            <a:ext cx="3626069" cy="2016492"/>
          </a:xfrm>
        </p:spPr>
      </p:pic>
    </p:spTree>
    <p:extLst>
      <p:ext uri="{BB962C8B-B14F-4D97-AF65-F5344CB8AC3E}">
        <p14:creationId xmlns:p14="http://schemas.microsoft.com/office/powerpoint/2010/main" val="32412591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27537E"/>
      </a:dk2>
      <a:lt2>
        <a:srgbClr val="AABED7"/>
      </a:lt2>
      <a:accent1>
        <a:srgbClr val="E34B7A"/>
      </a:accent1>
      <a:accent2>
        <a:srgbClr val="AC339A"/>
      </a:accent2>
      <a:accent3>
        <a:srgbClr val="6953B7"/>
      </a:accent3>
      <a:accent4>
        <a:srgbClr val="1D7EAB"/>
      </a:accent4>
      <a:accent5>
        <a:srgbClr val="43AFD6"/>
      </a:accent5>
      <a:accent6>
        <a:srgbClr val="DE85E1"/>
      </a:accent6>
      <a:hlink>
        <a:srgbClr val="ED87A6"/>
      </a:hlink>
      <a:folHlink>
        <a:srgbClr val="C99EAC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8000"/>
                <a:shade val="100000"/>
                <a:hueMod val="136000"/>
                <a:satMod val="160000"/>
                <a:lumMod val="105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C71B277C-C29A-4BA0-A7BA-43502DF21AB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149</TotalTime>
  <Words>270</Words>
  <Application>Microsoft Office PowerPoint</Application>
  <PresentationFormat>Widescreen</PresentationFormat>
  <Paragraphs>59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Tw Cen MT</vt:lpstr>
      <vt:lpstr>Droplet</vt:lpstr>
      <vt:lpstr>WELCOME TO MY SLIDE SHOW</vt:lpstr>
      <vt:lpstr>PowerPoint Presentation</vt:lpstr>
      <vt:lpstr>TABLE Contents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MY SLIDE SHOW</dc:title>
  <dc:creator>hp</dc:creator>
  <cp:lastModifiedBy>CSEian</cp:lastModifiedBy>
  <cp:revision>17</cp:revision>
  <dcterms:created xsi:type="dcterms:W3CDTF">2024-10-05T02:21:31Z</dcterms:created>
  <dcterms:modified xsi:type="dcterms:W3CDTF">2024-10-05T06:39:39Z</dcterms:modified>
</cp:coreProperties>
</file>