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F21023E-3198-4184-B678-11353E538CBE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9C6AF83-17B4-45E1-92A0-4F58611417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on horizontal bar format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2.Represent the profit map in horizontal bar format</a:t>
            </a:r>
            <a:endParaRPr lang="en-US" dirty="0"/>
          </a:p>
        </p:txBody>
      </p:sp>
      <p:pic>
        <p:nvPicPr>
          <p:cNvPr id="1026" name="Picture 2" descr="C:\Users\sony vaio\Pictures\4a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53944" y="1481138"/>
            <a:ext cx="7636111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3.Show only the states having negative profit in bar graph</a:t>
            </a:r>
            <a:endParaRPr lang="en-US" dirty="0"/>
          </a:p>
        </p:txBody>
      </p:sp>
      <p:pic>
        <p:nvPicPr>
          <p:cNvPr id="2050" name="Picture 2" descr="C:\Users\sony vaio\Pictures\4b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60352" y="1481138"/>
            <a:ext cx="8023296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4.On the rows </a:t>
            </a:r>
            <a:r>
              <a:rPr lang="en-US" sz="2000" dirty="0" err="1" smtClean="0"/>
              <a:t>shelf,click</a:t>
            </a:r>
            <a:r>
              <a:rPr lang="en-US" sz="2000" dirty="0" smtClean="0"/>
              <a:t> the plus icon on the states field to drilldown to the city level of detail</a:t>
            </a:r>
            <a:endParaRPr lang="en-US" sz="2000" dirty="0"/>
          </a:p>
        </p:txBody>
      </p:sp>
      <p:pic>
        <p:nvPicPr>
          <p:cNvPr id="3074" name="Picture 2" descr="C:\Users\sony vaio\Pictures\4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81138"/>
            <a:ext cx="8077200" cy="46910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5.Show the profit subcategory wise for all the states and city having negative profit</a:t>
            </a:r>
            <a:endParaRPr lang="en-US" sz="1800" dirty="0"/>
          </a:p>
        </p:txBody>
      </p:sp>
      <p:pic>
        <p:nvPicPr>
          <p:cNvPr id="4098" name="Picture 2" descr="C:\Users\sony vaio\Pictures\4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15269"/>
            <a:ext cx="8229600" cy="4257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8.Show the profit in different </a:t>
            </a:r>
            <a:r>
              <a:rPr lang="en-US" dirty="0" err="1" smtClean="0"/>
              <a:t>colour</a:t>
            </a:r>
            <a:endParaRPr lang="en-US" dirty="0"/>
          </a:p>
        </p:txBody>
      </p:sp>
      <p:pic>
        <p:nvPicPr>
          <p:cNvPr id="5122" name="Picture 2" descr="C:\Users\sony vaio\Pictures\4f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45318"/>
            <a:ext cx="8229600" cy="4197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9.Check profit in 2020 and 2021</a:t>
            </a:r>
            <a:endParaRPr lang="en-US" dirty="0"/>
          </a:p>
        </p:txBody>
      </p:sp>
      <p:pic>
        <p:nvPicPr>
          <p:cNvPr id="6146" name="Picture 2" descr="C:\Users\sony vaio\Pictures\4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01522" y="1481138"/>
            <a:ext cx="7740955" cy="45259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unprofitable products and services</a:t>
            </a:r>
          </a:p>
          <a:p>
            <a:r>
              <a:rPr lang="en-US" dirty="0" smtClean="0"/>
              <a:t>Find new customers</a:t>
            </a:r>
          </a:p>
          <a:p>
            <a:r>
              <a:rPr lang="en-US" dirty="0" smtClean="0"/>
              <a:t>Reduce </a:t>
            </a:r>
            <a:r>
              <a:rPr lang="en-US" smtClean="0"/>
              <a:t>the expenses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 information how can we increase the profit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45</TotalTime>
  <Words>88</Words>
  <Application>Microsoft Office PowerPoint</Application>
  <PresentationFormat>On-screen Show (4:3)</PresentationFormat>
  <Paragraphs>12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welcome</vt:lpstr>
      <vt:lpstr>2.Represent the profit map in horizontal bar format</vt:lpstr>
      <vt:lpstr>3.Show only the states having negative profit in bar graph</vt:lpstr>
      <vt:lpstr>4.On the rows shelf,click the plus icon on the states field to drilldown to the city level of detail</vt:lpstr>
      <vt:lpstr>5.Show the profit subcategory wise for all the states and city having negative profit</vt:lpstr>
      <vt:lpstr>8.Show the profit in different colour</vt:lpstr>
      <vt:lpstr>9.Check profit in 2020 and 2021</vt:lpstr>
      <vt:lpstr>Find information how can we increase the profit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sony vaio</dc:creator>
  <cp:lastModifiedBy>sony vaio</cp:lastModifiedBy>
  <cp:revision>5</cp:revision>
  <dcterms:created xsi:type="dcterms:W3CDTF">2021-11-09T11:13:11Z</dcterms:created>
  <dcterms:modified xsi:type="dcterms:W3CDTF">2021-11-09T11:58:52Z</dcterms:modified>
</cp:coreProperties>
</file>