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7EC8C-F9E7-4203-BDFF-D11437EA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352F68-A397-4BF2-87D0-D7463D57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D71C2-B8C6-4591-B7E6-AE408CC6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43FF04-00BA-4445-93D9-88AF008B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120B3-C979-4DDF-946D-7D329D84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863C6-BC18-4B97-9344-17A4D21A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5AE3F8-3C53-4184-B431-DCAE2C97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64598-2E99-4AE4-B2F6-3CB16935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94747-62C4-4F58-9859-92FE5C9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B1D79-D828-44A2-849C-5BDBD8F0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505327-9A9C-4161-9D04-84385749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CB6735-4B66-4601-B150-B504E343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550A6-F1B9-4595-85F0-0675EEAE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B98D4-483C-4BDB-B8BB-5604D566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D63037-1747-4878-9872-82C3B7E1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3E332-EA76-4014-A449-C2422403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EBF70-C994-422F-ACB9-06805BF0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5AA95-28E0-48C7-BCA5-D293422C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2EADC-DEE8-4626-BD9A-CC928541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A7EC-2FBD-4B50-B699-F5150264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72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DB45E-E5D2-403D-85A8-EECBAD0D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672DCC-1C29-4418-A127-9EDD3894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1490E-960B-4832-BCBF-34AFD2A3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9C4E1-6B7D-4FF2-AF9C-1D1DEF97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7C04E-EF27-427D-8AD1-D794573A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4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92BEA-5FB7-4846-8D4E-86988AF0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A66AFC-4D77-4835-8C7F-7059788C3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201BA-F2B5-4EEF-A328-D2AE34C2F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CD910C-F8B5-422A-850F-D5B49859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24CD4A-11AD-4F56-AD61-9C24F854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86685B-2B91-48F7-BA2D-4012574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918B5-67CF-4EBF-8E34-F289A361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ACBC4-29E1-4B0A-908C-8CE5E03D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1B4B07-B42D-4A3E-AACD-3BD86518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080578-B68A-4764-9AD4-4025AC868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AA3D33-BF80-4EAE-9C2D-0617580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1ABD69-5D33-45EC-9131-BDBFA1D7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395CBF-6447-426D-9F48-F4A924D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5F653F-1F1D-47A6-B1B0-9B752F77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9F936-FA4E-4EBD-8C56-0688DA51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3DEEA8-2271-400E-9243-D6217A85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2E9AD0-C5C0-4DA5-857D-4B74ED3A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9AD675-5AA4-4F77-8D9B-56D67C22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5C7C45-C96C-40DD-953A-0512D07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65BC8D-D2AE-40A4-B77A-BA50C4BC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029555-62A7-467D-9786-F4DFF50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97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24DFE-9D15-40E1-872F-08E60A1C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4BBFD-4987-46AF-8653-8AAAB10F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F22EB7-D748-4740-AC87-82E2D4C1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213F39-007A-4AE1-B98E-D38988B4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980D1-0AF7-4DE9-AEED-7C0B7297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DA2DA-2069-4205-BD84-3D77A071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9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0885F-A2BF-44B7-9AB8-4EA5E14A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D6D7C-BE0F-4283-A917-43995E13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016E0-3951-4ABF-8131-2828F66BB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2ADFB5-9A8D-4D55-8DEA-D21F9ECA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84EDF8-E5F1-4BB3-B9AE-F922052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FDAAF1-134C-4BBC-A6B8-B3C5BCD4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D3348B-2B39-4C02-AB90-D966517C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CACB8A-F35E-4050-B2A4-0D4893E6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7EC6A-2A1F-403A-B9A3-AFE5FA861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CB94-FDA6-4174-84B1-3AD74EEADEE9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0FE13-9CD8-49FB-9CED-2BE91D530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C66AB-59FC-436B-9C04-5407D175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BF1E-CAC7-443A-A85A-76C064AF7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915FE-7A03-4C25-A6DF-03C2C296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AEB9C-A0A7-4C1F-B89F-F6F567801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F49871-B18D-42BC-8AA6-90AD2A86BB34}"/>
              </a:ext>
            </a:extLst>
          </p:cNvPr>
          <p:cNvSpPr/>
          <p:nvPr/>
        </p:nvSpPr>
        <p:spPr>
          <a:xfrm>
            <a:off x="3893388" y="862815"/>
            <a:ext cx="3257550" cy="552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F90F79-FA06-4B77-8757-532CC9AB5BEB}"/>
              </a:ext>
            </a:extLst>
          </p:cNvPr>
          <p:cNvSpPr/>
          <p:nvPr/>
        </p:nvSpPr>
        <p:spPr>
          <a:xfrm>
            <a:off x="4913283" y="5759930"/>
            <a:ext cx="897147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231545-3885-4C5E-A85E-C346418A2FCD}"/>
              </a:ext>
            </a:extLst>
          </p:cNvPr>
          <p:cNvSpPr/>
          <p:nvPr/>
        </p:nvSpPr>
        <p:spPr>
          <a:xfrm>
            <a:off x="6096000" y="5759930"/>
            <a:ext cx="787879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72FE23-DE7B-4459-BE11-DC02D15DBA7C}"/>
              </a:ext>
            </a:extLst>
          </p:cNvPr>
          <p:cNvSpPr/>
          <p:nvPr/>
        </p:nvSpPr>
        <p:spPr>
          <a:xfrm>
            <a:off x="4913283" y="5327891"/>
            <a:ext cx="897147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20346D-A2D5-4383-837A-4D9876066A7E}"/>
              </a:ext>
            </a:extLst>
          </p:cNvPr>
          <p:cNvSpPr/>
          <p:nvPr/>
        </p:nvSpPr>
        <p:spPr>
          <a:xfrm>
            <a:off x="6096000" y="5327891"/>
            <a:ext cx="787879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FEC4D4-BE94-4080-BDF8-84A74259EA07}"/>
              </a:ext>
            </a:extLst>
          </p:cNvPr>
          <p:cNvSpPr txBox="1"/>
          <p:nvPr/>
        </p:nvSpPr>
        <p:spPr>
          <a:xfrm>
            <a:off x="4016136" y="5327891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7619E7-84A3-4B2F-871C-4C4B802E9479}"/>
              </a:ext>
            </a:extLst>
          </p:cNvPr>
          <p:cNvSpPr txBox="1"/>
          <p:nvPr/>
        </p:nvSpPr>
        <p:spPr>
          <a:xfrm>
            <a:off x="4016136" y="5746631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F12FBE-7867-4D61-9DA1-35EB22E207B1}"/>
              </a:ext>
            </a:extLst>
          </p:cNvPr>
          <p:cNvSpPr txBox="1"/>
          <p:nvPr/>
        </p:nvSpPr>
        <p:spPr>
          <a:xfrm>
            <a:off x="4074184" y="1152150"/>
            <a:ext cx="14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現在の状態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D28949-D763-4CEA-9873-896A50F56E8C}"/>
              </a:ext>
            </a:extLst>
          </p:cNvPr>
          <p:cNvSpPr txBox="1"/>
          <p:nvPr/>
        </p:nvSpPr>
        <p:spPr>
          <a:xfrm>
            <a:off x="4074184" y="1587422"/>
            <a:ext cx="176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1/1</a:t>
            </a:r>
            <a:r>
              <a:rPr kumimoji="1" lang="ja-JP" altLang="en-US" dirty="0"/>
              <a:t>の出社状況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C1453-F5F4-4900-96D5-552CEE146176}"/>
              </a:ext>
            </a:extLst>
          </p:cNvPr>
          <p:cNvSpPr/>
          <p:nvPr/>
        </p:nvSpPr>
        <p:spPr>
          <a:xfrm>
            <a:off x="5954473" y="1148916"/>
            <a:ext cx="897147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C310709-1DD0-470E-835B-752F0E517AFE}"/>
              </a:ext>
            </a:extLst>
          </p:cNvPr>
          <p:cNvSpPr/>
          <p:nvPr/>
        </p:nvSpPr>
        <p:spPr>
          <a:xfrm>
            <a:off x="5969841" y="1630553"/>
            <a:ext cx="897147" cy="33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16808B7-A5BD-4016-B7E1-54D9194E12A1}"/>
              </a:ext>
            </a:extLst>
          </p:cNvPr>
          <p:cNvCxnSpPr/>
          <p:nvPr/>
        </p:nvCxnSpPr>
        <p:spPr>
          <a:xfrm>
            <a:off x="4074184" y="5193102"/>
            <a:ext cx="2895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61ED5B2-CD1E-4DE2-AC4C-5FF16C471697}"/>
              </a:ext>
            </a:extLst>
          </p:cNvPr>
          <p:cNvSpPr/>
          <p:nvPr/>
        </p:nvSpPr>
        <p:spPr>
          <a:xfrm>
            <a:off x="4098626" y="3062742"/>
            <a:ext cx="1253346" cy="569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エアコン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D482214-F789-4169-8694-19D4F89C2596}"/>
              </a:ext>
            </a:extLst>
          </p:cNvPr>
          <p:cNvSpPr/>
          <p:nvPr/>
        </p:nvSpPr>
        <p:spPr>
          <a:xfrm>
            <a:off x="5469327" y="3055729"/>
            <a:ext cx="626673" cy="569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上げ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09233-B9E2-4E31-AC23-9DE5B171C6C1}"/>
              </a:ext>
            </a:extLst>
          </p:cNvPr>
          <p:cNvSpPr txBox="1"/>
          <p:nvPr/>
        </p:nvSpPr>
        <p:spPr>
          <a:xfrm>
            <a:off x="5606181" y="2495620"/>
            <a:ext cx="176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設定温度</a:t>
            </a:r>
            <a:r>
              <a:rPr lang="en-US" altLang="ja-JP" dirty="0"/>
              <a:t>26C</a:t>
            </a:r>
            <a:endParaRPr kumimoji="1"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376781-4C44-4371-A4AC-3E6B3D7E513E}"/>
              </a:ext>
            </a:extLst>
          </p:cNvPr>
          <p:cNvSpPr/>
          <p:nvPr/>
        </p:nvSpPr>
        <p:spPr>
          <a:xfrm>
            <a:off x="6319388" y="3062447"/>
            <a:ext cx="626673" cy="569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下げ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87B7A1-063B-4B6F-A7FD-0F020A4D1FD8}"/>
              </a:ext>
            </a:extLst>
          </p:cNvPr>
          <p:cNvSpPr txBox="1"/>
          <p:nvPr/>
        </p:nvSpPr>
        <p:spPr>
          <a:xfrm>
            <a:off x="4074184" y="2402748"/>
            <a:ext cx="15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モード冷房除湿暖房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9DCDE0-B29E-48F3-A072-33300C5A31E3}"/>
              </a:ext>
            </a:extLst>
          </p:cNvPr>
          <p:cNvSpPr txBox="1"/>
          <p:nvPr/>
        </p:nvSpPr>
        <p:spPr>
          <a:xfrm>
            <a:off x="4005622" y="2036406"/>
            <a:ext cx="351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現在の室温：２５ｃ、湿度％</a:t>
            </a:r>
            <a:endParaRPr kumimoji="1" lang="en-US" altLang="ja-JP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815521-2464-481A-81F1-B8876680F625}"/>
              </a:ext>
            </a:extLst>
          </p:cNvPr>
          <p:cNvCxnSpPr/>
          <p:nvPr/>
        </p:nvCxnSpPr>
        <p:spPr>
          <a:xfrm>
            <a:off x="4021347" y="2391246"/>
            <a:ext cx="2895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6689CCB-BC06-4697-8BD1-0135411E7E40}"/>
              </a:ext>
            </a:extLst>
          </p:cNvPr>
          <p:cNvCxnSpPr/>
          <p:nvPr/>
        </p:nvCxnSpPr>
        <p:spPr>
          <a:xfrm>
            <a:off x="4088380" y="1981360"/>
            <a:ext cx="2895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FFE22D6-8C75-4125-BC45-3300F4A362D8}"/>
              </a:ext>
            </a:extLst>
          </p:cNvPr>
          <p:cNvCxnSpPr/>
          <p:nvPr/>
        </p:nvCxnSpPr>
        <p:spPr>
          <a:xfrm>
            <a:off x="4098626" y="3751344"/>
            <a:ext cx="2895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C6194D-E7B1-4B4A-A95C-1B7922B19512}"/>
              </a:ext>
            </a:extLst>
          </p:cNvPr>
          <p:cNvSpPr txBox="1"/>
          <p:nvPr/>
        </p:nvSpPr>
        <p:spPr>
          <a:xfrm>
            <a:off x="4123966" y="3866230"/>
            <a:ext cx="72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照明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452DF72-E464-444F-BA54-F7BF7489A85F}"/>
              </a:ext>
            </a:extLst>
          </p:cNvPr>
          <p:cNvSpPr/>
          <p:nvPr/>
        </p:nvSpPr>
        <p:spPr>
          <a:xfrm>
            <a:off x="4957941" y="3844077"/>
            <a:ext cx="1598133" cy="391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全灯</a:t>
            </a:r>
            <a:r>
              <a:rPr lang="ja-JP" altLang="en-US" dirty="0">
                <a:solidFill>
                  <a:schemeClr val="tx1"/>
                </a:solidFill>
              </a:rPr>
              <a:t>、消灯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5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Tei Hyo</dc:creator>
  <cp:lastModifiedBy>Tei Hyo</cp:lastModifiedBy>
  <cp:revision>1</cp:revision>
  <dcterms:created xsi:type="dcterms:W3CDTF">2021-08-28T02:35:29Z</dcterms:created>
  <dcterms:modified xsi:type="dcterms:W3CDTF">2021-08-28T02:47:07Z</dcterms:modified>
</cp:coreProperties>
</file>