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7" r:id="rId2"/>
    <p:sldId id="272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5" d="100"/>
          <a:sy n="85" d="100"/>
        </p:scale>
        <p:origin x="590" y="53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09/07/2024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5079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36754" y="3444079"/>
            <a:ext cx="4318491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Sales Overview </a:t>
            </a: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52FE99-B58F-4568-881D-44C6BC955308}"/>
              </a:ext>
            </a:extLst>
          </p:cNvPr>
          <p:cNvSpPr txBox="1"/>
          <p:nvPr/>
        </p:nvSpPr>
        <p:spPr>
          <a:xfrm>
            <a:off x="8714043" y="6417434"/>
            <a:ext cx="335027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1600" b="1" dirty="0">
                <a:solidFill>
                  <a:schemeClr val="bg1"/>
                </a:solidFill>
                <a:latin typeface="+mj-lt"/>
              </a:rPr>
              <a:t>Presented By : Sharodindu Biswas 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842" y="431885"/>
            <a:ext cx="10774316" cy="599423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FBF15D28-703D-45D6-8094-9B62C0126677}"/>
              </a:ext>
            </a:extLst>
          </p:cNvPr>
          <p:cNvSpPr/>
          <p:nvPr/>
        </p:nvSpPr>
        <p:spPr>
          <a:xfrm>
            <a:off x="8246899" y="268941"/>
            <a:ext cx="3236259" cy="1093694"/>
          </a:xfrm>
          <a:prstGeom prst="callout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The order status analysis shows that the unit sold in the first two quarter is higher than units returned.</a:t>
            </a:r>
            <a:endParaRPr lang="en-IN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D2A55FA-1E58-4AE3-936C-3F5017AB28C3}"/>
              </a:ext>
            </a:extLst>
          </p:cNvPr>
          <p:cNvSpPr/>
          <p:nvPr/>
        </p:nvSpPr>
        <p:spPr>
          <a:xfrm flipV="1">
            <a:off x="5109882" y="5728447"/>
            <a:ext cx="457200" cy="86061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A48846-1271-4A11-817E-65E61E422C56}"/>
              </a:ext>
            </a:extLst>
          </p:cNvPr>
          <p:cNvSpPr txBox="1"/>
          <p:nvPr/>
        </p:nvSpPr>
        <p:spPr>
          <a:xfrm>
            <a:off x="2662517" y="6158753"/>
            <a:ext cx="2375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 units returned in the month of Mar.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379F54-A527-4246-A8BB-EC92FFFE228C}"/>
              </a:ext>
            </a:extLst>
          </p:cNvPr>
          <p:cNvSpPr/>
          <p:nvPr/>
        </p:nvSpPr>
        <p:spPr>
          <a:xfrm>
            <a:off x="9736301" y="1524001"/>
            <a:ext cx="1595087" cy="420444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30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0502" y="431885"/>
            <a:ext cx="10730995" cy="599423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CDC75286-CF6C-4BD4-8261-0813D2412179}"/>
              </a:ext>
            </a:extLst>
          </p:cNvPr>
          <p:cNvSpPr/>
          <p:nvPr/>
        </p:nvSpPr>
        <p:spPr>
          <a:xfrm>
            <a:off x="4572001" y="431885"/>
            <a:ext cx="3290046" cy="805244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3043"/>
              <a:gd name="adj6" fmla="val -450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The blue line shows the variance between Actual units sold vs the expected digits.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026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AAE02-B626-4BD0-A815-2C546614B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71" y="413916"/>
            <a:ext cx="10983858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54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503" y="431885"/>
            <a:ext cx="10626993" cy="599423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997824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503" y="961066"/>
            <a:ext cx="10626993" cy="4935868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188171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31885"/>
            <a:ext cx="12192000" cy="599423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148340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832" y="637158"/>
            <a:ext cx="10733418" cy="599423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5E681765-3B3A-446E-AFE1-85FFC725CC20}"/>
              </a:ext>
            </a:extLst>
          </p:cNvPr>
          <p:cNvSpPr/>
          <p:nvPr/>
        </p:nvSpPr>
        <p:spPr>
          <a:xfrm>
            <a:off x="10366309" y="4152123"/>
            <a:ext cx="1632857" cy="1101012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Actual sales is 126% higher than expected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4323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381" y="431885"/>
            <a:ext cx="10841238" cy="599423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AC85EE5-D157-4A37-825D-9CA9C0C5646B}"/>
              </a:ext>
            </a:extLst>
          </p:cNvPr>
          <p:cNvSpPr/>
          <p:nvPr/>
        </p:nvSpPr>
        <p:spPr>
          <a:xfrm>
            <a:off x="10375641" y="95983"/>
            <a:ext cx="1716833" cy="1284948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June has comparatively higher profits than other months. 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42411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060" y="431885"/>
            <a:ext cx="10909880" cy="599423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B619878B-AFDB-4835-B755-802626BEA4B6}"/>
              </a:ext>
            </a:extLst>
          </p:cNvPr>
          <p:cNvSpPr/>
          <p:nvPr/>
        </p:nvSpPr>
        <p:spPr>
          <a:xfrm>
            <a:off x="7333860" y="167952"/>
            <a:ext cx="1632857" cy="1101012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Average order is 5591, June month has highest orders.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3626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832" y="431885"/>
            <a:ext cx="10900335" cy="599423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5A31CB1E-9ACE-4F63-95D3-B987785F2F93}"/>
              </a:ext>
            </a:extLst>
          </p:cNvPr>
          <p:cNvSpPr/>
          <p:nvPr/>
        </p:nvSpPr>
        <p:spPr>
          <a:xfrm>
            <a:off x="5795682" y="923364"/>
            <a:ext cx="1752600" cy="510989"/>
          </a:xfrm>
          <a:prstGeom prst="callout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One note is one of the top performing products by profits and sales.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354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280" y="431885"/>
            <a:ext cx="10997440" cy="599423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83D2753D-111F-4895-A50B-6345EE423D7E}"/>
              </a:ext>
            </a:extLst>
          </p:cNvPr>
          <p:cNvSpPr/>
          <p:nvPr/>
        </p:nvSpPr>
        <p:spPr>
          <a:xfrm>
            <a:off x="6412875" y="431885"/>
            <a:ext cx="1960160" cy="993503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Average spending  by month 121,750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12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414" y="431885"/>
            <a:ext cx="10619171" cy="599423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D466149-3088-4938-8573-61DD97CDC5F2}"/>
              </a:ext>
            </a:extLst>
          </p:cNvPr>
          <p:cNvSpPr/>
          <p:nvPr/>
        </p:nvSpPr>
        <p:spPr>
          <a:xfrm>
            <a:off x="7291415" y="530382"/>
            <a:ext cx="2193244" cy="1379100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Profit and sales have positive relation, increases with the  increase in price.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6368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480" y="431885"/>
            <a:ext cx="11249040" cy="599423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242020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PowerPoint, from 24Slides</Template>
  <TotalTime>31</TotalTime>
  <Words>144</Words>
  <Application>Microsoft Office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Segoe UI Light</vt:lpstr>
      <vt:lpstr>Office Theme</vt:lpstr>
      <vt:lpstr>Slide 1</vt:lpstr>
      <vt:lpstr>Slide 1</vt:lpstr>
      <vt:lpstr>Slide 1</vt:lpstr>
      <vt:lpstr>Slide 1</vt:lpstr>
      <vt:lpstr>Slide 1</vt:lpstr>
      <vt:lpstr>Slide 1</vt:lpstr>
      <vt:lpstr>Slide 1</vt:lpstr>
      <vt:lpstr>Slide 1</vt:lpstr>
      <vt:lpstr>Slide 1</vt:lpstr>
      <vt:lpstr>Slide 1</vt:lpstr>
      <vt:lpstr>Slide 1</vt:lpstr>
      <vt:lpstr>Slide 1</vt:lpstr>
      <vt:lpstr>Slide 1</vt:lpstr>
      <vt:lpstr>Slide 1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Sharodindu Biswas</dc:creator>
  <cp:lastModifiedBy>Sharodindu Biswas</cp:lastModifiedBy>
  <cp:revision>1</cp:revision>
  <dcterms:created xsi:type="dcterms:W3CDTF">2024-07-09T05:06:24Z</dcterms:created>
  <dcterms:modified xsi:type="dcterms:W3CDTF">2024-07-09T05:38:15Z</dcterms:modified>
</cp:coreProperties>
</file>