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0"/>
  </p:notesMasterIdLst>
  <p:handoutMasterIdLst>
    <p:handoutMasterId r:id="rId11"/>
  </p:handoutMasterIdLst>
  <p:sldIdLst>
    <p:sldId id="446" r:id="rId5"/>
    <p:sldId id="447" r:id="rId6"/>
    <p:sldId id="454" r:id="rId7"/>
    <p:sldId id="456" r:id="rId8"/>
    <p:sldId id="44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AB"/>
    <a:srgbClr val="8C5896"/>
    <a:srgbClr val="7C6560"/>
    <a:srgbClr val="29282D"/>
    <a:srgbClr val="E288B6"/>
    <a:srgbClr val="D75078"/>
    <a:srgbClr val="B38F6A"/>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EF6287-3C50-4C30-9E16-0306BD3F6B4F}" v="58" dt="2022-02-28T17:59:59.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vor fasunwon" userId="c4919a0d4cd538c6" providerId="LiveId" clId="{87EF6287-3C50-4C30-9E16-0306BD3F6B4F}"/>
    <pc:docChg chg="undo redo custSel addSld delSld modSld sldOrd">
      <pc:chgData name="favor fasunwon" userId="c4919a0d4cd538c6" providerId="LiveId" clId="{87EF6287-3C50-4C30-9E16-0306BD3F6B4F}" dt="2022-02-28T17:59:59.059" v="1707"/>
      <pc:docMkLst>
        <pc:docMk/>
      </pc:docMkLst>
      <pc:sldChg chg="del">
        <pc:chgData name="favor fasunwon" userId="c4919a0d4cd538c6" providerId="LiveId" clId="{87EF6287-3C50-4C30-9E16-0306BD3F6B4F}" dt="2022-02-26T17:51:03.207" v="790" actId="47"/>
        <pc:sldMkLst>
          <pc:docMk/>
          <pc:sldMk cId="1646138950" sldId="426"/>
        </pc:sldMkLst>
      </pc:sldChg>
      <pc:sldChg chg="del">
        <pc:chgData name="favor fasunwon" userId="c4919a0d4cd538c6" providerId="LiveId" clId="{87EF6287-3C50-4C30-9E16-0306BD3F6B4F}" dt="2022-02-26T17:45:21.830" v="743" actId="47"/>
        <pc:sldMkLst>
          <pc:docMk/>
          <pc:sldMk cId="2708177211" sldId="427"/>
        </pc:sldMkLst>
      </pc:sldChg>
      <pc:sldChg chg="addSp delSp modSp add del mod ord">
        <pc:chgData name="favor fasunwon" userId="c4919a0d4cd538c6" providerId="LiveId" clId="{87EF6287-3C50-4C30-9E16-0306BD3F6B4F}" dt="2022-02-26T17:48:11.157" v="772" actId="47"/>
        <pc:sldMkLst>
          <pc:docMk/>
          <pc:sldMk cId="2943388554" sldId="433"/>
        </pc:sldMkLst>
        <pc:spChg chg="mod">
          <ac:chgData name="favor fasunwon" userId="c4919a0d4cd538c6" providerId="LiveId" clId="{87EF6287-3C50-4C30-9E16-0306BD3F6B4F}" dt="2022-02-26T17:47:53.679" v="771" actId="1076"/>
          <ac:spMkLst>
            <pc:docMk/>
            <pc:sldMk cId="2943388554" sldId="433"/>
            <ac:spMk id="2" creationId="{9416A8C9-9EB6-43DA-BD3E-58FAC144BF5C}"/>
          </ac:spMkLst>
        </pc:spChg>
        <pc:spChg chg="del">
          <ac:chgData name="favor fasunwon" userId="c4919a0d4cd538c6" providerId="LiveId" clId="{87EF6287-3C50-4C30-9E16-0306BD3F6B4F}" dt="2022-02-26T17:46:59.604" v="764" actId="478"/>
          <ac:spMkLst>
            <pc:docMk/>
            <pc:sldMk cId="2943388554" sldId="433"/>
            <ac:spMk id="3" creationId="{50EACE68-C884-4900-BA05-58DEA1511030}"/>
          </ac:spMkLst>
        </pc:spChg>
        <pc:spChg chg="add del mod">
          <ac:chgData name="favor fasunwon" userId="c4919a0d4cd538c6" providerId="LiveId" clId="{87EF6287-3C50-4C30-9E16-0306BD3F6B4F}" dt="2022-02-26T17:46:05.601" v="754" actId="478"/>
          <ac:spMkLst>
            <pc:docMk/>
            <pc:sldMk cId="2943388554" sldId="433"/>
            <ac:spMk id="6" creationId="{69726E62-66E9-4E16-BCC5-81520AE22CD8}"/>
          </ac:spMkLst>
        </pc:spChg>
        <pc:spChg chg="add mod">
          <ac:chgData name="favor fasunwon" userId="c4919a0d4cd538c6" providerId="LiveId" clId="{87EF6287-3C50-4C30-9E16-0306BD3F6B4F}" dt="2022-02-26T17:46:52.229" v="763" actId="1076"/>
          <ac:spMkLst>
            <pc:docMk/>
            <pc:sldMk cId="2943388554" sldId="433"/>
            <ac:spMk id="8" creationId="{FC2DCAC8-1516-4661-85F5-1AC6C0A86639}"/>
          </ac:spMkLst>
        </pc:spChg>
        <pc:spChg chg="add del mod">
          <ac:chgData name="favor fasunwon" userId="c4919a0d4cd538c6" providerId="LiveId" clId="{87EF6287-3C50-4C30-9E16-0306BD3F6B4F}" dt="2022-02-26T17:47:02.701" v="766" actId="478"/>
          <ac:spMkLst>
            <pc:docMk/>
            <pc:sldMk cId="2943388554" sldId="433"/>
            <ac:spMk id="10" creationId="{95C9B155-8C78-497B-8F94-A6F171B4FCA3}"/>
          </ac:spMkLst>
        </pc:spChg>
        <pc:spChg chg="add mod">
          <ac:chgData name="favor fasunwon" userId="c4919a0d4cd538c6" providerId="LiveId" clId="{87EF6287-3C50-4C30-9E16-0306BD3F6B4F}" dt="2022-02-26T17:47:37.611" v="769" actId="1076"/>
          <ac:spMkLst>
            <pc:docMk/>
            <pc:sldMk cId="2943388554" sldId="433"/>
            <ac:spMk id="11" creationId="{5AF7589B-155F-4A6D-B793-541CBDCE2ADD}"/>
          </ac:spMkLst>
        </pc:spChg>
        <pc:picChg chg="add mod">
          <ac:chgData name="favor fasunwon" userId="c4919a0d4cd538c6" providerId="LiveId" clId="{87EF6287-3C50-4C30-9E16-0306BD3F6B4F}" dt="2022-02-26T17:46:28.989" v="760" actId="14100"/>
          <ac:picMkLst>
            <pc:docMk/>
            <pc:sldMk cId="2943388554" sldId="433"/>
            <ac:picMk id="5" creationId="{752F590B-3141-4776-93A5-D1CEF3FB24C3}"/>
          </ac:picMkLst>
        </pc:picChg>
        <pc:picChg chg="del">
          <ac:chgData name="favor fasunwon" userId="c4919a0d4cd538c6" providerId="LiveId" clId="{87EF6287-3C50-4C30-9E16-0306BD3F6B4F}" dt="2022-02-26T17:45:59.742" v="752" actId="478"/>
          <ac:picMkLst>
            <pc:docMk/>
            <pc:sldMk cId="2943388554" sldId="433"/>
            <ac:picMk id="7" creationId="{4176E307-8C2F-4787-9905-7583953AA818}"/>
          </ac:picMkLst>
        </pc:picChg>
      </pc:sldChg>
      <pc:sldChg chg="del">
        <pc:chgData name="favor fasunwon" userId="c4919a0d4cd538c6" providerId="LiveId" clId="{87EF6287-3C50-4C30-9E16-0306BD3F6B4F}" dt="2022-02-26T17:45:24.562" v="745" actId="47"/>
        <pc:sldMkLst>
          <pc:docMk/>
          <pc:sldMk cId="1881260077" sldId="434"/>
        </pc:sldMkLst>
      </pc:sldChg>
      <pc:sldChg chg="del">
        <pc:chgData name="favor fasunwon" userId="c4919a0d4cd538c6" providerId="LiveId" clId="{87EF6287-3C50-4C30-9E16-0306BD3F6B4F}" dt="2022-02-26T17:45:24.133" v="744" actId="47"/>
        <pc:sldMkLst>
          <pc:docMk/>
          <pc:sldMk cId="2378376199" sldId="441"/>
        </pc:sldMkLst>
      </pc:sldChg>
      <pc:sldChg chg="del">
        <pc:chgData name="favor fasunwon" userId="c4919a0d4cd538c6" providerId="LiveId" clId="{87EF6287-3C50-4C30-9E16-0306BD3F6B4F}" dt="2022-02-26T17:45:24.989" v="746" actId="47"/>
        <pc:sldMkLst>
          <pc:docMk/>
          <pc:sldMk cId="1294161663" sldId="443"/>
        </pc:sldMkLst>
      </pc:sldChg>
      <pc:sldChg chg="del">
        <pc:chgData name="favor fasunwon" userId="c4919a0d4cd538c6" providerId="LiveId" clId="{87EF6287-3C50-4C30-9E16-0306BD3F6B4F}" dt="2022-02-26T17:51:01.673" v="789" actId="47"/>
        <pc:sldMkLst>
          <pc:docMk/>
          <pc:sldMk cId="366443420" sldId="445"/>
        </pc:sldMkLst>
      </pc:sldChg>
      <pc:sldChg chg="modSp mod">
        <pc:chgData name="favor fasunwon" userId="c4919a0d4cd538c6" providerId="LiveId" clId="{87EF6287-3C50-4C30-9E16-0306BD3F6B4F}" dt="2022-02-27T22:57:25.553" v="1659" actId="20577"/>
        <pc:sldMkLst>
          <pc:docMk/>
          <pc:sldMk cId="3898511310" sldId="447"/>
        </pc:sldMkLst>
        <pc:spChg chg="mod">
          <ac:chgData name="favor fasunwon" userId="c4919a0d4cd538c6" providerId="LiveId" clId="{87EF6287-3C50-4C30-9E16-0306BD3F6B4F}" dt="2022-02-27T22:57:25.553" v="1659" actId="20577"/>
          <ac:spMkLst>
            <pc:docMk/>
            <pc:sldMk cId="3898511310" sldId="447"/>
            <ac:spMk id="6" creationId="{B43F7E3B-CE99-4770-8587-6554C15693F8}"/>
          </ac:spMkLst>
        </pc:spChg>
      </pc:sldChg>
      <pc:sldChg chg="addSp delSp modSp mod">
        <pc:chgData name="favor fasunwon" userId="c4919a0d4cd538c6" providerId="LiveId" clId="{87EF6287-3C50-4C30-9E16-0306BD3F6B4F}" dt="2022-02-27T23:00:48.760" v="1686" actId="1076"/>
        <pc:sldMkLst>
          <pc:docMk/>
          <pc:sldMk cId="2382148752" sldId="449"/>
        </pc:sldMkLst>
        <pc:spChg chg="mod">
          <ac:chgData name="favor fasunwon" userId="c4919a0d4cd538c6" providerId="LiveId" clId="{87EF6287-3C50-4C30-9E16-0306BD3F6B4F}" dt="2022-02-27T23:00:20.561" v="1681" actId="20577"/>
          <ac:spMkLst>
            <pc:docMk/>
            <pc:sldMk cId="2382148752" sldId="449"/>
            <ac:spMk id="4" creationId="{A2219A53-983C-4CAC-81BB-5FADEB962F35}"/>
          </ac:spMkLst>
        </pc:spChg>
        <pc:spChg chg="add del mod">
          <ac:chgData name="favor fasunwon" userId="c4919a0d4cd538c6" providerId="LiveId" clId="{87EF6287-3C50-4C30-9E16-0306BD3F6B4F}" dt="2022-02-26T17:35:08.532" v="55" actId="478"/>
          <ac:spMkLst>
            <pc:docMk/>
            <pc:sldMk cId="2382148752" sldId="449"/>
            <ac:spMk id="6" creationId="{D6CCED58-3E4B-4B0A-8174-B09B0B1932DE}"/>
          </ac:spMkLst>
        </pc:spChg>
        <pc:spChg chg="add del mod">
          <ac:chgData name="favor fasunwon" userId="c4919a0d4cd538c6" providerId="LiveId" clId="{87EF6287-3C50-4C30-9E16-0306BD3F6B4F}" dt="2022-02-26T17:36:55.633" v="172" actId="478"/>
          <ac:spMkLst>
            <pc:docMk/>
            <pc:sldMk cId="2382148752" sldId="449"/>
            <ac:spMk id="8" creationId="{B3C86C3D-816F-4E32-A225-8186A4CAA445}"/>
          </ac:spMkLst>
        </pc:spChg>
        <pc:spChg chg="add del mod">
          <ac:chgData name="favor fasunwon" userId="c4919a0d4cd538c6" providerId="LiveId" clId="{87EF6287-3C50-4C30-9E16-0306BD3F6B4F}" dt="2022-02-26T17:37:58.999" v="248" actId="478"/>
          <ac:spMkLst>
            <pc:docMk/>
            <pc:sldMk cId="2382148752" sldId="449"/>
            <ac:spMk id="10" creationId="{E40E85AF-B1EB-49A3-89F4-2DD8CA4DDBFA}"/>
          </ac:spMkLst>
        </pc:spChg>
        <pc:spChg chg="add del mod">
          <ac:chgData name="favor fasunwon" userId="c4919a0d4cd538c6" providerId="LiveId" clId="{87EF6287-3C50-4C30-9E16-0306BD3F6B4F}" dt="2022-02-26T17:39:34.742" v="361" actId="478"/>
          <ac:spMkLst>
            <pc:docMk/>
            <pc:sldMk cId="2382148752" sldId="449"/>
            <ac:spMk id="12" creationId="{A38691C5-32A3-44F5-8363-F9A775D09C63}"/>
          </ac:spMkLst>
        </pc:spChg>
        <pc:spChg chg="add del mod">
          <ac:chgData name="favor fasunwon" userId="c4919a0d4cd538c6" providerId="LiveId" clId="{87EF6287-3C50-4C30-9E16-0306BD3F6B4F}" dt="2022-02-27T22:53:58.808" v="1652" actId="478"/>
          <ac:spMkLst>
            <pc:docMk/>
            <pc:sldMk cId="2382148752" sldId="449"/>
            <ac:spMk id="14" creationId="{DE7F7472-1D90-4469-AD02-4A7AE0785DA8}"/>
          </ac:spMkLst>
        </pc:spChg>
        <pc:spChg chg="add del mod">
          <ac:chgData name="favor fasunwon" userId="c4919a0d4cd538c6" providerId="LiveId" clId="{87EF6287-3C50-4C30-9E16-0306BD3F6B4F}" dt="2022-02-27T22:57:50.364" v="1660" actId="478"/>
          <ac:spMkLst>
            <pc:docMk/>
            <pc:sldMk cId="2382148752" sldId="449"/>
            <ac:spMk id="17" creationId="{215F4E9D-1E15-4CCE-8FDC-C5DF92249CC9}"/>
          </ac:spMkLst>
        </pc:spChg>
        <pc:spChg chg="add del mod">
          <ac:chgData name="favor fasunwon" userId="c4919a0d4cd538c6" providerId="LiveId" clId="{87EF6287-3C50-4C30-9E16-0306BD3F6B4F}" dt="2022-02-27T22:57:51.514" v="1661" actId="478"/>
          <ac:spMkLst>
            <pc:docMk/>
            <pc:sldMk cId="2382148752" sldId="449"/>
            <ac:spMk id="20" creationId="{7E046436-C4A0-44EF-AFBC-1E12DD879B30}"/>
          </ac:spMkLst>
        </pc:spChg>
        <pc:spChg chg="add del mod">
          <ac:chgData name="favor fasunwon" userId="c4919a0d4cd538c6" providerId="LiveId" clId="{87EF6287-3C50-4C30-9E16-0306BD3F6B4F}" dt="2022-02-27T22:57:53.260" v="1662" actId="478"/>
          <ac:spMkLst>
            <pc:docMk/>
            <pc:sldMk cId="2382148752" sldId="449"/>
            <ac:spMk id="24" creationId="{D71FAECD-5C4F-4978-9888-10973BBE53D0}"/>
          </ac:spMkLst>
        </pc:spChg>
        <pc:spChg chg="add mod">
          <ac:chgData name="favor fasunwon" userId="c4919a0d4cd538c6" providerId="LiveId" clId="{87EF6287-3C50-4C30-9E16-0306BD3F6B4F}" dt="2022-02-27T23:00:44.383" v="1685" actId="1076"/>
          <ac:spMkLst>
            <pc:docMk/>
            <pc:sldMk cId="2382148752" sldId="449"/>
            <ac:spMk id="26" creationId="{61D82BA4-D5BD-460A-AAAE-82A168E31028}"/>
          </ac:spMkLst>
        </pc:spChg>
        <pc:spChg chg="add mod">
          <ac:chgData name="favor fasunwon" userId="c4919a0d4cd538c6" providerId="LiveId" clId="{87EF6287-3C50-4C30-9E16-0306BD3F6B4F}" dt="2022-02-27T23:00:16.608" v="1680" actId="14100"/>
          <ac:spMkLst>
            <pc:docMk/>
            <pc:sldMk cId="2382148752" sldId="449"/>
            <ac:spMk id="31" creationId="{597CE0FC-51D9-48D2-BEA7-9599A7BDEAC3}"/>
          </ac:spMkLst>
        </pc:spChg>
        <pc:spChg chg="add mod">
          <ac:chgData name="favor fasunwon" userId="c4919a0d4cd538c6" providerId="LiveId" clId="{87EF6287-3C50-4C30-9E16-0306BD3F6B4F}" dt="2022-02-27T23:00:48.760" v="1686" actId="1076"/>
          <ac:spMkLst>
            <pc:docMk/>
            <pc:sldMk cId="2382148752" sldId="449"/>
            <ac:spMk id="33" creationId="{EFAD20B1-F308-4A43-9579-43DFE51834A0}"/>
          </ac:spMkLst>
        </pc:spChg>
        <pc:spChg chg="add del mod">
          <ac:chgData name="favor fasunwon" userId="c4919a0d4cd538c6" providerId="LiveId" clId="{87EF6287-3C50-4C30-9E16-0306BD3F6B4F}" dt="2022-02-27T22:53:35.290" v="1651" actId="478"/>
          <ac:spMkLst>
            <pc:docMk/>
            <pc:sldMk cId="2382148752" sldId="449"/>
            <ac:spMk id="34" creationId="{D45DB6B3-E077-4474-AF79-74F5E2F3C620}"/>
          </ac:spMkLst>
        </pc:spChg>
        <pc:picChg chg="add del mod">
          <ac:chgData name="favor fasunwon" userId="c4919a0d4cd538c6" providerId="LiveId" clId="{87EF6287-3C50-4C30-9E16-0306BD3F6B4F}" dt="2022-02-26T17:30:21.622" v="26" actId="478"/>
          <ac:picMkLst>
            <pc:docMk/>
            <pc:sldMk cId="2382148752" sldId="449"/>
            <ac:picMk id="3" creationId="{71F0A01C-0398-4EF6-AC71-F77F864287EE}"/>
          </ac:picMkLst>
        </pc:picChg>
        <pc:picChg chg="del mod">
          <ac:chgData name="favor fasunwon" userId="c4919a0d4cd538c6" providerId="LiveId" clId="{87EF6287-3C50-4C30-9E16-0306BD3F6B4F}" dt="2022-02-26T17:29:52.649" v="24" actId="478"/>
          <ac:picMkLst>
            <pc:docMk/>
            <pc:sldMk cId="2382148752" sldId="449"/>
            <ac:picMk id="16" creationId="{06C418C8-E4DE-443D-B15E-21726F9C39D2}"/>
          </ac:picMkLst>
        </pc:picChg>
        <pc:picChg chg="del mod">
          <ac:chgData name="favor fasunwon" userId="c4919a0d4cd538c6" providerId="LiveId" clId="{87EF6287-3C50-4C30-9E16-0306BD3F6B4F}" dt="2022-02-26T17:29:52.649" v="24" actId="478"/>
          <ac:picMkLst>
            <pc:docMk/>
            <pc:sldMk cId="2382148752" sldId="449"/>
            <ac:picMk id="19" creationId="{FC598C8E-741E-4163-8963-6732DA270C8E}"/>
          </ac:picMkLst>
        </pc:picChg>
        <pc:picChg chg="del mod">
          <ac:chgData name="favor fasunwon" userId="c4919a0d4cd538c6" providerId="LiveId" clId="{87EF6287-3C50-4C30-9E16-0306BD3F6B4F}" dt="2022-02-26T17:29:52.649" v="24" actId="478"/>
          <ac:picMkLst>
            <pc:docMk/>
            <pc:sldMk cId="2382148752" sldId="449"/>
            <ac:picMk id="21" creationId="{0ADDB0E7-631D-426A-9C78-9809C437D027}"/>
          </ac:picMkLst>
        </pc:picChg>
        <pc:picChg chg="del mod">
          <ac:chgData name="favor fasunwon" userId="c4919a0d4cd538c6" providerId="LiveId" clId="{87EF6287-3C50-4C30-9E16-0306BD3F6B4F}" dt="2022-02-26T17:29:52.649" v="24" actId="478"/>
          <ac:picMkLst>
            <pc:docMk/>
            <pc:sldMk cId="2382148752" sldId="449"/>
            <ac:picMk id="23" creationId="{18BD0AE2-C2A1-48BC-A9AA-091D1B136ECD}"/>
          </ac:picMkLst>
        </pc:picChg>
        <pc:picChg chg="del mod">
          <ac:chgData name="favor fasunwon" userId="c4919a0d4cd538c6" providerId="LiveId" clId="{87EF6287-3C50-4C30-9E16-0306BD3F6B4F}" dt="2022-02-26T17:29:52.649" v="24" actId="478"/>
          <ac:picMkLst>
            <pc:docMk/>
            <pc:sldMk cId="2382148752" sldId="449"/>
            <ac:picMk id="25" creationId="{ECA4A7D6-54B1-4F53-A806-BFCE96203101}"/>
          </ac:picMkLst>
        </pc:picChg>
        <pc:picChg chg="del mod">
          <ac:chgData name="favor fasunwon" userId="c4919a0d4cd538c6" providerId="LiveId" clId="{87EF6287-3C50-4C30-9E16-0306BD3F6B4F}" dt="2022-02-26T17:29:52.649" v="24" actId="478"/>
          <ac:picMkLst>
            <pc:docMk/>
            <pc:sldMk cId="2382148752" sldId="449"/>
            <ac:picMk id="27" creationId="{B032D337-92A4-4062-B569-4A8E78D2DD76}"/>
          </ac:picMkLst>
        </pc:picChg>
        <pc:picChg chg="del mod">
          <ac:chgData name="favor fasunwon" userId="c4919a0d4cd538c6" providerId="LiveId" clId="{87EF6287-3C50-4C30-9E16-0306BD3F6B4F}" dt="2022-02-26T17:29:52.649" v="24" actId="478"/>
          <ac:picMkLst>
            <pc:docMk/>
            <pc:sldMk cId="2382148752" sldId="449"/>
            <ac:picMk id="30" creationId="{52B762D2-C8CC-477D-87FA-F34749DA105A}"/>
          </ac:picMkLst>
        </pc:picChg>
        <pc:picChg chg="del mod">
          <ac:chgData name="favor fasunwon" userId="c4919a0d4cd538c6" providerId="LiveId" clId="{87EF6287-3C50-4C30-9E16-0306BD3F6B4F}" dt="2022-02-26T17:29:52.649" v="24" actId="478"/>
          <ac:picMkLst>
            <pc:docMk/>
            <pc:sldMk cId="2382148752" sldId="449"/>
            <ac:picMk id="32" creationId="{4C52D5C4-B717-4DE1-ABCD-BC8CF65800E1}"/>
          </ac:picMkLst>
        </pc:picChg>
      </pc:sldChg>
      <pc:sldChg chg="del">
        <pc:chgData name="favor fasunwon" userId="c4919a0d4cd538c6" providerId="LiveId" clId="{87EF6287-3C50-4C30-9E16-0306BD3F6B4F}" dt="2022-02-26T17:51:05.049" v="791" actId="47"/>
        <pc:sldMkLst>
          <pc:docMk/>
          <pc:sldMk cId="3106832019" sldId="452"/>
        </pc:sldMkLst>
      </pc:sldChg>
      <pc:sldChg chg="modSp del mod">
        <pc:chgData name="favor fasunwon" userId="c4919a0d4cd538c6" providerId="LiveId" clId="{87EF6287-3C50-4C30-9E16-0306BD3F6B4F}" dt="2022-02-27T22:48:53.833" v="1523" actId="47"/>
        <pc:sldMkLst>
          <pc:docMk/>
          <pc:sldMk cId="1499753679" sldId="453"/>
        </pc:sldMkLst>
        <pc:spChg chg="mod">
          <ac:chgData name="favor fasunwon" userId="c4919a0d4cd538c6" providerId="LiveId" clId="{87EF6287-3C50-4C30-9E16-0306BD3F6B4F}" dt="2022-02-27T21:28:21.864" v="1028" actId="20577"/>
          <ac:spMkLst>
            <pc:docMk/>
            <pc:sldMk cId="1499753679" sldId="453"/>
            <ac:spMk id="2" creationId="{8EC705DD-D2C4-4BDC-9C35-3A8FE00DD912}"/>
          </ac:spMkLst>
        </pc:spChg>
        <pc:spChg chg="mod">
          <ac:chgData name="favor fasunwon" userId="c4919a0d4cd538c6" providerId="LiveId" clId="{87EF6287-3C50-4C30-9E16-0306BD3F6B4F}" dt="2022-02-27T21:31:07.459" v="1218" actId="20577"/>
          <ac:spMkLst>
            <pc:docMk/>
            <pc:sldMk cId="1499753679" sldId="453"/>
            <ac:spMk id="3" creationId="{84661066-3301-41BA-AA83-8DE38841F894}"/>
          </ac:spMkLst>
        </pc:spChg>
      </pc:sldChg>
      <pc:sldChg chg="addSp delSp modSp new add del mod modClrScheme chgLayout">
        <pc:chgData name="favor fasunwon" userId="c4919a0d4cd538c6" providerId="LiveId" clId="{87EF6287-3C50-4C30-9E16-0306BD3F6B4F}" dt="2022-02-27T22:34:43.354" v="1460" actId="20577"/>
        <pc:sldMkLst>
          <pc:docMk/>
          <pc:sldMk cId="1006069437" sldId="454"/>
        </pc:sldMkLst>
        <pc:spChg chg="add del mod">
          <ac:chgData name="favor fasunwon" userId="c4919a0d4cd538c6" providerId="LiveId" clId="{87EF6287-3C50-4C30-9E16-0306BD3F6B4F}" dt="2022-02-27T22:34:07.952" v="1383" actId="26606"/>
          <ac:spMkLst>
            <pc:docMk/>
            <pc:sldMk cId="1006069437" sldId="454"/>
            <ac:spMk id="2" creationId="{91770AA6-1C93-4D08-A732-57723B159E3C}"/>
          </ac:spMkLst>
        </pc:spChg>
        <pc:spChg chg="add del mod">
          <ac:chgData name="favor fasunwon" userId="c4919a0d4cd538c6" providerId="LiveId" clId="{87EF6287-3C50-4C30-9E16-0306BD3F6B4F}" dt="2022-02-26T17:31:03.598" v="44" actId="478"/>
          <ac:spMkLst>
            <pc:docMk/>
            <pc:sldMk cId="1006069437" sldId="454"/>
            <ac:spMk id="3" creationId="{7B318724-9B61-4A8E-9249-FF2122988A20}"/>
          </ac:spMkLst>
        </pc:spChg>
        <pc:spChg chg="add del">
          <ac:chgData name="favor fasunwon" userId="c4919a0d4cd538c6" providerId="LiveId" clId="{87EF6287-3C50-4C30-9E16-0306BD3F6B4F}" dt="2022-02-27T22:34:07.952" v="1383" actId="26606"/>
          <ac:spMkLst>
            <pc:docMk/>
            <pc:sldMk cId="1006069437" sldId="454"/>
            <ac:spMk id="4" creationId="{DECD88D6-92DD-4185-8A05-4228C27A6DA3}"/>
          </ac:spMkLst>
        </pc:spChg>
        <pc:spChg chg="add del mod">
          <ac:chgData name="favor fasunwon" userId="c4919a0d4cd538c6" providerId="LiveId" clId="{87EF6287-3C50-4C30-9E16-0306BD3F6B4F}" dt="2022-02-27T22:33:05.223" v="1368" actId="478"/>
          <ac:spMkLst>
            <pc:docMk/>
            <pc:sldMk cId="1006069437" sldId="454"/>
            <ac:spMk id="9" creationId="{3EEB2D03-E94B-4694-9FA3-71DBCACE8E35}"/>
          </ac:spMkLst>
        </pc:spChg>
        <pc:spChg chg="add del mod">
          <ac:chgData name="favor fasunwon" userId="c4919a0d4cd538c6" providerId="LiveId" clId="{87EF6287-3C50-4C30-9E16-0306BD3F6B4F}" dt="2022-02-27T21:54:51.935" v="1293" actId="21"/>
          <ac:spMkLst>
            <pc:docMk/>
            <pc:sldMk cId="1006069437" sldId="454"/>
            <ac:spMk id="14" creationId="{4CE3B65B-B2D3-4775-A3AE-213FE08B3AAB}"/>
          </ac:spMkLst>
        </pc:spChg>
        <pc:spChg chg="add del mod">
          <ac:chgData name="favor fasunwon" userId="c4919a0d4cd538c6" providerId="LiveId" clId="{87EF6287-3C50-4C30-9E16-0306BD3F6B4F}" dt="2022-02-27T22:34:07.948" v="1382" actId="26606"/>
          <ac:spMkLst>
            <pc:docMk/>
            <pc:sldMk cId="1006069437" sldId="454"/>
            <ac:spMk id="23" creationId="{D6CA66E3-FAE7-483A-973E-D290910BBD88}"/>
          </ac:spMkLst>
        </pc:spChg>
        <pc:spChg chg="add mod">
          <ac:chgData name="favor fasunwon" userId="c4919a0d4cd538c6" providerId="LiveId" clId="{87EF6287-3C50-4C30-9E16-0306BD3F6B4F}" dt="2022-02-27T22:34:43.354" v="1460" actId="20577"/>
          <ac:spMkLst>
            <pc:docMk/>
            <pc:sldMk cId="1006069437" sldId="454"/>
            <ac:spMk id="25" creationId="{2EF23A0F-8A61-4A3E-9C8B-D0276ED1B137}"/>
          </ac:spMkLst>
        </pc:spChg>
        <pc:picChg chg="add del mod ord modCrop">
          <ac:chgData name="favor fasunwon" userId="c4919a0d4cd538c6" providerId="LiveId" clId="{87EF6287-3C50-4C30-9E16-0306BD3F6B4F}" dt="2022-02-27T21:51:50.093" v="1278" actId="22"/>
          <ac:picMkLst>
            <pc:docMk/>
            <pc:sldMk cId="1006069437" sldId="454"/>
            <ac:picMk id="5" creationId="{30588C6C-949B-455A-BCAC-AD4AADCD9012}"/>
          </ac:picMkLst>
        </pc:picChg>
        <pc:picChg chg="add del mod ord modCrop">
          <ac:chgData name="favor fasunwon" userId="c4919a0d4cd538c6" providerId="LiveId" clId="{87EF6287-3C50-4C30-9E16-0306BD3F6B4F}" dt="2022-02-26T17:30:30.312" v="30" actId="22"/>
          <ac:picMkLst>
            <pc:docMk/>
            <pc:sldMk cId="1006069437" sldId="454"/>
            <ac:picMk id="6" creationId="{100B00B2-E38D-4872-B536-4BF1854457EF}"/>
          </ac:picMkLst>
        </pc:picChg>
        <pc:picChg chg="add del mod">
          <ac:chgData name="favor fasunwon" userId="c4919a0d4cd538c6" providerId="LiveId" clId="{87EF6287-3C50-4C30-9E16-0306BD3F6B4F}" dt="2022-02-27T21:54:19.124" v="1284" actId="478"/>
          <ac:picMkLst>
            <pc:docMk/>
            <pc:sldMk cId="1006069437" sldId="454"/>
            <ac:picMk id="7" creationId="{C43D65D2-2F87-4FD7-8440-95905282F161}"/>
          </ac:picMkLst>
        </pc:picChg>
        <pc:picChg chg="add del mod">
          <ac:chgData name="favor fasunwon" userId="c4919a0d4cd538c6" providerId="LiveId" clId="{87EF6287-3C50-4C30-9E16-0306BD3F6B4F}" dt="2022-02-27T21:51:44.745" v="1276" actId="478"/>
          <ac:picMkLst>
            <pc:docMk/>
            <pc:sldMk cId="1006069437" sldId="454"/>
            <ac:picMk id="8" creationId="{E32C5B51-7EB3-4C10-BC3F-E67F47AC9F2A}"/>
          </ac:picMkLst>
        </pc:picChg>
        <pc:picChg chg="add del mod">
          <ac:chgData name="favor fasunwon" userId="c4919a0d4cd538c6" providerId="LiveId" clId="{87EF6287-3C50-4C30-9E16-0306BD3F6B4F}" dt="2022-02-27T22:33:05.888" v="1369" actId="478"/>
          <ac:picMkLst>
            <pc:docMk/>
            <pc:sldMk cId="1006069437" sldId="454"/>
            <ac:picMk id="11" creationId="{5A90FD08-01DC-46AF-A1C2-67F2670C0AC9}"/>
          </ac:picMkLst>
        </pc:picChg>
        <pc:picChg chg="add del mod">
          <ac:chgData name="favor fasunwon" userId="c4919a0d4cd538c6" providerId="LiveId" clId="{87EF6287-3C50-4C30-9E16-0306BD3F6B4F}" dt="2022-02-27T21:55:36.659" v="1299" actId="21"/>
          <ac:picMkLst>
            <pc:docMk/>
            <pc:sldMk cId="1006069437" sldId="454"/>
            <ac:picMk id="12" creationId="{3D56956A-ACDC-4DF1-B5BE-924BF3336C1B}"/>
          </ac:picMkLst>
        </pc:picChg>
        <pc:picChg chg="add del mod ord modCrop">
          <ac:chgData name="favor fasunwon" userId="c4919a0d4cd538c6" providerId="LiveId" clId="{87EF6287-3C50-4C30-9E16-0306BD3F6B4F}" dt="2022-02-27T22:33:35.196" v="1376" actId="22"/>
          <ac:picMkLst>
            <pc:docMk/>
            <pc:sldMk cId="1006069437" sldId="454"/>
            <ac:picMk id="16" creationId="{581A6DF5-68AE-4760-B929-9B52C62E3128}"/>
          </ac:picMkLst>
        </pc:picChg>
        <pc:picChg chg="add mod">
          <ac:chgData name="favor fasunwon" userId="c4919a0d4cd538c6" providerId="LiveId" clId="{87EF6287-3C50-4C30-9E16-0306BD3F6B4F}" dt="2022-02-27T22:34:10.293" v="1384" actId="27614"/>
          <ac:picMkLst>
            <pc:docMk/>
            <pc:sldMk cId="1006069437" sldId="454"/>
            <ac:picMk id="18" creationId="{43CBBF84-8D15-4E66-8F2B-BEDB9936D1C7}"/>
          </ac:picMkLst>
        </pc:picChg>
      </pc:sldChg>
      <pc:sldChg chg="modSp new del mod ord">
        <pc:chgData name="favor fasunwon" userId="c4919a0d4cd538c6" providerId="LiveId" clId="{87EF6287-3C50-4C30-9E16-0306BD3F6B4F}" dt="2022-02-27T22:34:56.467" v="1463" actId="47"/>
        <pc:sldMkLst>
          <pc:docMk/>
          <pc:sldMk cId="2242495003" sldId="455"/>
        </pc:sldMkLst>
        <pc:spChg chg="mod">
          <ac:chgData name="favor fasunwon" userId="c4919a0d4cd538c6" providerId="LiveId" clId="{87EF6287-3C50-4C30-9E16-0306BD3F6B4F}" dt="2022-02-26T17:43:57.960" v="564" actId="20577"/>
          <ac:spMkLst>
            <pc:docMk/>
            <pc:sldMk cId="2242495003" sldId="455"/>
            <ac:spMk id="2" creationId="{63F26CCF-3B23-408E-B655-F2E0B687CE51}"/>
          </ac:spMkLst>
        </pc:spChg>
        <pc:spChg chg="mod">
          <ac:chgData name="favor fasunwon" userId="c4919a0d4cd538c6" providerId="LiveId" clId="{87EF6287-3C50-4C30-9E16-0306BD3F6B4F}" dt="2022-02-26T17:44:15.550" v="601" actId="20577"/>
          <ac:spMkLst>
            <pc:docMk/>
            <pc:sldMk cId="2242495003" sldId="455"/>
            <ac:spMk id="3" creationId="{D0A0DD68-4114-4310-B868-19C67892CD85}"/>
          </ac:spMkLst>
        </pc:spChg>
      </pc:sldChg>
      <pc:sldChg chg="addSp delSp modSp new mod">
        <pc:chgData name="favor fasunwon" userId="c4919a0d4cd538c6" providerId="LiveId" clId="{87EF6287-3C50-4C30-9E16-0306BD3F6B4F}" dt="2022-02-28T17:59:59.059" v="1707"/>
        <pc:sldMkLst>
          <pc:docMk/>
          <pc:sldMk cId="3002388070" sldId="456"/>
        </pc:sldMkLst>
        <pc:spChg chg="mod">
          <ac:chgData name="favor fasunwon" userId="c4919a0d4cd538c6" providerId="LiveId" clId="{87EF6287-3C50-4C30-9E16-0306BD3F6B4F}" dt="2022-02-27T22:48:37.961" v="1518" actId="1076"/>
          <ac:spMkLst>
            <pc:docMk/>
            <pc:sldMk cId="3002388070" sldId="456"/>
            <ac:spMk id="2" creationId="{E741EBDC-0C0E-4DF8-A23F-46F86D32355C}"/>
          </ac:spMkLst>
        </pc:spChg>
        <pc:spChg chg="del mod">
          <ac:chgData name="favor fasunwon" userId="c4919a0d4cd538c6" providerId="LiveId" clId="{87EF6287-3C50-4C30-9E16-0306BD3F6B4F}" dt="2022-02-27T22:35:11.703" v="1469" actId="478"/>
          <ac:spMkLst>
            <pc:docMk/>
            <pc:sldMk cId="3002388070" sldId="456"/>
            <ac:spMk id="3" creationId="{0002B4A1-C96C-4EA0-81B9-FA95617255A3}"/>
          </ac:spMkLst>
        </pc:spChg>
        <pc:spChg chg="add del">
          <ac:chgData name="favor fasunwon" userId="c4919a0d4cd538c6" providerId="LiveId" clId="{87EF6287-3C50-4C30-9E16-0306BD3F6B4F}" dt="2022-02-27T22:47:48.677" v="1498" actId="478"/>
          <ac:spMkLst>
            <pc:docMk/>
            <pc:sldMk cId="3002388070" sldId="456"/>
            <ac:spMk id="4" creationId="{7FA02B46-F39E-4C0E-A635-D064EF3C028D}"/>
          </ac:spMkLst>
        </pc:spChg>
        <pc:spChg chg="add del mod">
          <ac:chgData name="favor fasunwon" userId="c4919a0d4cd538c6" providerId="LiveId" clId="{87EF6287-3C50-4C30-9E16-0306BD3F6B4F}" dt="2022-02-27T22:35:13.027" v="1470" actId="478"/>
          <ac:spMkLst>
            <pc:docMk/>
            <pc:sldMk cId="3002388070" sldId="456"/>
            <ac:spMk id="6" creationId="{3244D8FC-5263-43CE-A27E-32586E4A0357}"/>
          </ac:spMkLst>
        </pc:spChg>
        <pc:graphicFrameChg chg="add del mod">
          <ac:chgData name="favor fasunwon" userId="c4919a0d4cd538c6" providerId="LiveId" clId="{87EF6287-3C50-4C30-9E16-0306BD3F6B4F}" dt="2022-02-27T23:08:44.174" v="1690" actId="478"/>
          <ac:graphicFrameMkLst>
            <pc:docMk/>
            <pc:sldMk cId="3002388070" sldId="456"/>
            <ac:graphicFrameMk id="9" creationId="{4867ADB4-DB7C-41CC-ACE5-323CEA99399B}"/>
          </ac:graphicFrameMkLst>
        </pc:graphicFrameChg>
        <pc:graphicFrameChg chg="add mod">
          <ac:chgData name="favor fasunwon" userId="c4919a0d4cd538c6" providerId="LiveId" clId="{87EF6287-3C50-4C30-9E16-0306BD3F6B4F}" dt="2022-02-28T17:59:59.059" v="1707"/>
          <ac:graphicFrameMkLst>
            <pc:docMk/>
            <pc:sldMk cId="3002388070" sldId="456"/>
            <ac:graphicFrameMk id="10" creationId="{7621E75E-0EBA-4FB4-A99D-8AE6D8365348}"/>
          </ac:graphicFrameMkLst>
        </pc:graphicFrameChg>
        <pc:picChg chg="add del mod">
          <ac:chgData name="favor fasunwon" userId="c4919a0d4cd538c6" providerId="LiveId" clId="{87EF6287-3C50-4C30-9E16-0306BD3F6B4F}" dt="2022-02-27T22:45:00.938" v="1489" actId="931"/>
          <ac:picMkLst>
            <pc:docMk/>
            <pc:sldMk cId="3002388070" sldId="456"/>
            <ac:picMk id="8" creationId="{9574BF96-F315-45F1-9FB6-C33A88556ADF}"/>
          </ac:picMkLst>
        </pc:picChg>
      </pc:sldChg>
      <pc:sldChg chg="modSp new del mod">
        <pc:chgData name="favor fasunwon" userId="c4919a0d4cd538c6" providerId="LiveId" clId="{87EF6287-3C50-4C30-9E16-0306BD3F6B4F}" dt="2022-02-27T22:48:42.391" v="1520" actId="47"/>
        <pc:sldMkLst>
          <pc:docMk/>
          <pc:sldMk cId="66476501" sldId="457"/>
        </pc:sldMkLst>
        <pc:spChg chg="mod">
          <ac:chgData name="favor fasunwon" userId="c4919a0d4cd538c6" providerId="LiveId" clId="{87EF6287-3C50-4C30-9E16-0306BD3F6B4F}" dt="2022-02-26T17:44:49.287" v="704" actId="20577"/>
          <ac:spMkLst>
            <pc:docMk/>
            <pc:sldMk cId="66476501" sldId="457"/>
            <ac:spMk id="2" creationId="{E6921F4E-1860-49A2-BF36-DB2B9236F986}"/>
          </ac:spMkLst>
        </pc:spChg>
        <pc:spChg chg="mod">
          <ac:chgData name="favor fasunwon" userId="c4919a0d4cd538c6" providerId="LiveId" clId="{87EF6287-3C50-4C30-9E16-0306BD3F6B4F}" dt="2022-02-26T17:44:51.441" v="705"/>
          <ac:spMkLst>
            <pc:docMk/>
            <pc:sldMk cId="66476501" sldId="457"/>
            <ac:spMk id="3" creationId="{B6394F68-E756-4FFD-9CC5-60E20D5E37F0}"/>
          </ac:spMkLst>
        </pc:spChg>
      </pc:sldChg>
      <pc:sldChg chg="modSp new del mod">
        <pc:chgData name="favor fasunwon" userId="c4919a0d4cd538c6" providerId="LiveId" clId="{87EF6287-3C50-4C30-9E16-0306BD3F6B4F}" dt="2022-02-27T22:48:42.928" v="1521" actId="47"/>
        <pc:sldMkLst>
          <pc:docMk/>
          <pc:sldMk cId="102875200" sldId="458"/>
        </pc:sldMkLst>
        <pc:spChg chg="mod">
          <ac:chgData name="favor fasunwon" userId="c4919a0d4cd538c6" providerId="LiveId" clId="{87EF6287-3C50-4C30-9E16-0306BD3F6B4F}" dt="2022-02-26T17:44:59.207" v="718" actId="20577"/>
          <ac:spMkLst>
            <pc:docMk/>
            <pc:sldMk cId="102875200" sldId="458"/>
            <ac:spMk id="2" creationId="{4CA29B0D-7A5F-4D01-8A50-D0537CCF0232}"/>
          </ac:spMkLst>
        </pc:spChg>
        <pc:spChg chg="mod">
          <ac:chgData name="favor fasunwon" userId="c4919a0d4cd538c6" providerId="LiveId" clId="{87EF6287-3C50-4C30-9E16-0306BD3F6B4F}" dt="2022-02-26T17:45:00.809" v="719"/>
          <ac:spMkLst>
            <pc:docMk/>
            <pc:sldMk cId="102875200" sldId="458"/>
            <ac:spMk id="3" creationId="{C87ACBB7-1F8A-4F95-A93C-DC0A9018AD5C}"/>
          </ac:spMkLst>
        </pc:spChg>
      </pc:sldChg>
      <pc:sldChg chg="modSp new del mod">
        <pc:chgData name="favor fasunwon" userId="c4919a0d4cd538c6" providerId="LiveId" clId="{87EF6287-3C50-4C30-9E16-0306BD3F6B4F}" dt="2022-02-27T22:48:43.492" v="1522" actId="47"/>
        <pc:sldMkLst>
          <pc:docMk/>
          <pc:sldMk cId="3778234355" sldId="459"/>
        </pc:sldMkLst>
        <pc:spChg chg="mod">
          <ac:chgData name="favor fasunwon" userId="c4919a0d4cd538c6" providerId="LiveId" clId="{87EF6287-3C50-4C30-9E16-0306BD3F6B4F}" dt="2022-02-26T17:45:11.087" v="741" actId="20577"/>
          <ac:spMkLst>
            <pc:docMk/>
            <pc:sldMk cId="3778234355" sldId="459"/>
            <ac:spMk id="2" creationId="{6D6C4831-10A2-480A-8211-D4972D0E869A}"/>
          </ac:spMkLst>
        </pc:spChg>
        <pc:spChg chg="mod">
          <ac:chgData name="favor fasunwon" userId="c4919a0d4cd538c6" providerId="LiveId" clId="{87EF6287-3C50-4C30-9E16-0306BD3F6B4F}" dt="2022-02-27T21:09:45.407" v="989" actId="33524"/>
          <ac:spMkLst>
            <pc:docMk/>
            <pc:sldMk cId="3778234355" sldId="459"/>
            <ac:spMk id="3" creationId="{D0E35476-3617-45B0-9C33-A56C998C567E}"/>
          </ac:spMkLst>
        </pc:spChg>
      </pc:sldChg>
      <pc:sldChg chg="delSp modSp new del mod">
        <pc:chgData name="favor fasunwon" userId="c4919a0d4cd538c6" providerId="LiveId" clId="{87EF6287-3C50-4C30-9E16-0306BD3F6B4F}" dt="2022-02-27T22:48:41.779" v="1519" actId="47"/>
        <pc:sldMkLst>
          <pc:docMk/>
          <pc:sldMk cId="1322777655" sldId="460"/>
        </pc:sldMkLst>
        <pc:spChg chg="mod">
          <ac:chgData name="favor fasunwon" userId="c4919a0d4cd538c6" providerId="LiveId" clId="{87EF6287-3C50-4C30-9E16-0306BD3F6B4F}" dt="2022-02-27T22:35:28.179" v="1484" actId="2711"/>
          <ac:spMkLst>
            <pc:docMk/>
            <pc:sldMk cId="1322777655" sldId="460"/>
            <ac:spMk id="2" creationId="{F75733BD-8CEA-43EC-A937-2DD7D76B3753}"/>
          </ac:spMkLst>
        </pc:spChg>
        <pc:spChg chg="del">
          <ac:chgData name="favor fasunwon" userId="c4919a0d4cd538c6" providerId="LiveId" clId="{87EF6287-3C50-4C30-9E16-0306BD3F6B4F}" dt="2022-02-27T22:35:31.440" v="1485" actId="478"/>
          <ac:spMkLst>
            <pc:docMk/>
            <pc:sldMk cId="1322777655" sldId="460"/>
            <ac:spMk id="3" creationId="{14B1D06B-0C9D-4B4F-ABC8-37CF35A8834C}"/>
          </ac:spMkLst>
        </pc:spChg>
      </pc:sldChg>
      <pc:sldChg chg="addSp delSp modSp new del mod ord">
        <pc:chgData name="favor fasunwon" userId="c4919a0d4cd538c6" providerId="LiveId" clId="{87EF6287-3C50-4C30-9E16-0306BD3F6B4F}" dt="2022-02-27T22:34:51.209" v="1461" actId="47"/>
        <pc:sldMkLst>
          <pc:docMk/>
          <pc:sldMk cId="3036126584" sldId="460"/>
        </pc:sldMkLst>
        <pc:spChg chg="mod">
          <ac:chgData name="favor fasunwon" userId="c4919a0d4cd538c6" providerId="LiveId" clId="{87EF6287-3C50-4C30-9E16-0306BD3F6B4F}" dt="2022-02-27T22:32:51.606" v="1352" actId="14100"/>
          <ac:spMkLst>
            <pc:docMk/>
            <pc:sldMk cId="3036126584" sldId="460"/>
            <ac:spMk id="2" creationId="{46E0FD4F-C1DE-41BD-B429-827C7B502679}"/>
          </ac:spMkLst>
        </pc:spChg>
        <pc:spChg chg="del">
          <ac:chgData name="favor fasunwon" userId="c4919a0d4cd538c6" providerId="LiveId" clId="{87EF6287-3C50-4C30-9E16-0306BD3F6B4F}" dt="2022-02-27T21:56:24.941" v="1304" actId="478"/>
          <ac:spMkLst>
            <pc:docMk/>
            <pc:sldMk cId="3036126584" sldId="460"/>
            <ac:spMk id="3" creationId="{88DB2BA8-AD1A-412A-81B0-A603BFFB5C59}"/>
          </ac:spMkLst>
        </pc:spChg>
        <pc:spChg chg="add del">
          <ac:chgData name="favor fasunwon" userId="c4919a0d4cd538c6" providerId="LiveId" clId="{87EF6287-3C50-4C30-9E16-0306BD3F6B4F}" dt="2022-02-27T22:32:54.040" v="1364" actId="478"/>
          <ac:spMkLst>
            <pc:docMk/>
            <pc:sldMk cId="3036126584" sldId="460"/>
            <ac:spMk id="4" creationId="{D69A402A-3759-46C0-935A-E554C51BCD77}"/>
          </ac:spMkLst>
        </pc:spChg>
        <pc:picChg chg="add del mod">
          <ac:chgData name="favor fasunwon" userId="c4919a0d4cd538c6" providerId="LiveId" clId="{87EF6287-3C50-4C30-9E16-0306BD3F6B4F}" dt="2022-02-27T22:32:54.224" v="1365" actId="478"/>
          <ac:picMkLst>
            <pc:docMk/>
            <pc:sldMk cId="3036126584" sldId="460"/>
            <ac:picMk id="5" creationId="{CF2574C0-A012-4E7A-BF2B-05366F2213A8}"/>
          </ac:picMkLst>
        </pc:picChg>
        <pc:picChg chg="add del mod">
          <ac:chgData name="favor fasunwon" userId="c4919a0d4cd538c6" providerId="LiveId" clId="{87EF6287-3C50-4C30-9E16-0306BD3F6B4F}" dt="2022-02-27T22:08:14.833" v="1322" actId="22"/>
          <ac:picMkLst>
            <pc:docMk/>
            <pc:sldMk cId="3036126584" sldId="460"/>
            <ac:picMk id="7" creationId="{87212162-9267-4B9A-8C28-2642ACC6C876}"/>
          </ac:picMkLst>
        </pc:picChg>
        <pc:picChg chg="add del mod">
          <ac:chgData name="favor fasunwon" userId="c4919a0d4cd538c6" providerId="LiveId" clId="{87EF6287-3C50-4C30-9E16-0306BD3F6B4F}" dt="2022-02-27T22:32:53.848" v="1363" actId="22"/>
          <ac:picMkLst>
            <pc:docMk/>
            <pc:sldMk cId="3036126584" sldId="460"/>
            <ac:picMk id="9" creationId="{4D082BDB-5157-4093-B3D1-E2036653F3B6}"/>
          </ac:picMkLst>
        </pc:picChg>
        <pc:picChg chg="add del mod">
          <ac:chgData name="favor fasunwon" userId="c4919a0d4cd538c6" providerId="LiveId" clId="{87EF6287-3C50-4C30-9E16-0306BD3F6B4F}" dt="2022-02-27T22:10:19.988" v="1342" actId="22"/>
          <ac:picMkLst>
            <pc:docMk/>
            <pc:sldMk cId="3036126584" sldId="460"/>
            <ac:picMk id="11" creationId="{F501D1D4-1075-4F7D-848C-E3D96E3632B7}"/>
          </ac:picMkLst>
        </pc:picChg>
        <pc:picChg chg="add del mod">
          <ac:chgData name="favor fasunwon" userId="c4919a0d4cd538c6" providerId="LiveId" clId="{87EF6287-3C50-4C30-9E16-0306BD3F6B4F}" dt="2022-02-27T22:32:51.345" v="1351" actId="22"/>
          <ac:picMkLst>
            <pc:docMk/>
            <pc:sldMk cId="3036126584" sldId="460"/>
            <ac:picMk id="13" creationId="{E062BF0C-E069-48B6-8493-4463D2BD4185}"/>
          </ac:picMkLst>
        </pc:picChg>
      </pc:sldChg>
      <pc:sldChg chg="addSp delSp modSp new del mod">
        <pc:chgData name="favor fasunwon" userId="c4919a0d4cd538c6" providerId="LiveId" clId="{87EF6287-3C50-4C30-9E16-0306BD3F6B4F}" dt="2022-02-27T22:34:53.357" v="1462" actId="47"/>
        <pc:sldMkLst>
          <pc:docMk/>
          <pc:sldMk cId="3813398386" sldId="461"/>
        </pc:sldMkLst>
        <pc:spChg chg="mod">
          <ac:chgData name="favor fasunwon" userId="c4919a0d4cd538c6" providerId="LiveId" clId="{87EF6287-3C50-4C30-9E16-0306BD3F6B4F}" dt="2022-02-27T21:56:40.422" v="1307" actId="27636"/>
          <ac:spMkLst>
            <pc:docMk/>
            <pc:sldMk cId="3813398386" sldId="461"/>
            <ac:spMk id="2" creationId="{34E55149-E280-4F6A-AA89-536D56F7A92B}"/>
          </ac:spMkLst>
        </pc:spChg>
        <pc:spChg chg="add del">
          <ac:chgData name="favor fasunwon" userId="c4919a0d4cd538c6" providerId="LiveId" clId="{87EF6287-3C50-4C30-9E16-0306BD3F6B4F}" dt="2022-02-27T22:32:54.641" v="1367" actId="478"/>
          <ac:spMkLst>
            <pc:docMk/>
            <pc:sldMk cId="3813398386" sldId="461"/>
            <ac:spMk id="3" creationId="{181BE1CB-E262-44B5-8E64-C25F1BA53669}"/>
          </ac:spMkLst>
        </pc:spChg>
        <pc:picChg chg="add mod">
          <ac:chgData name="favor fasunwon" userId="c4919a0d4cd538c6" providerId="LiveId" clId="{87EF6287-3C50-4C30-9E16-0306BD3F6B4F}" dt="2022-02-27T22:04:07.290" v="1311" actId="14100"/>
          <ac:picMkLst>
            <pc:docMk/>
            <pc:sldMk cId="3813398386" sldId="461"/>
            <ac:picMk id="6" creationId="{653309FC-E367-4949-ABC1-7722925FD1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2/28/2022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515034"/>
            <a:ext cx="6581554" cy="1371600"/>
          </a:xfrm>
        </p:spPr>
        <p:txBody>
          <a:bodyPr anchor="t" anchorCtr="0">
            <a:normAutofit/>
          </a:bodyPr>
          <a:lstStyle/>
          <a:p>
            <a:r>
              <a:rPr lang="en-US" dirty="0">
                <a:latin typeface="Times New Roman" panose="02020603050405020304" pitchFamily="18" charset="0"/>
                <a:cs typeface="Times New Roman" panose="02020603050405020304" pitchFamily="18" charset="0"/>
              </a:rPr>
              <a:t>Lo-Fi Prototype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Grapes</a:t>
            </a: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Feedback from previous meeting</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3429000" y="2240280"/>
            <a:ext cx="4645152" cy="4457700"/>
          </a:xfrm>
        </p:spPr>
        <p:txBody>
          <a:bodyPr/>
          <a:lstStyle/>
          <a:p>
            <a:r>
              <a:rPr lang="en-US" dirty="0">
                <a:latin typeface="Times New Roman" panose="02020603050405020304" pitchFamily="18" charset="0"/>
                <a:cs typeface="Times New Roman" panose="02020603050405020304" pitchFamily="18" charset="0"/>
              </a:rPr>
              <a:t>As John described, the goal for this application is to avoid duplicates. Moreover, the call center should not be eliminated from the process of hamper ordering. The only concern to be addressed is reducing the call volume hopefully with this upcoming application.</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addition, John would like the Link2Feed software to be incorporated with our upcoming application.</a:t>
            </a:r>
          </a:p>
        </p:txBody>
      </p:sp>
      <p:pic>
        <p:nvPicPr>
          <p:cNvPr id="1026" name="Picture 2" descr="How to Translate Customer Feedback Into Action">
            <a:extLst>
              <a:ext uri="{FF2B5EF4-FFF2-40B4-BE49-F238E27FC236}">
                <a16:creationId xmlns:a16="http://schemas.microsoft.com/office/drawing/2014/main" id="{B38F7F31-6E16-4FF2-8CAD-FB6E65527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2528887"/>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0AA6-1C93-4D08-A732-57723B159E3C}"/>
              </a:ext>
            </a:extLst>
          </p:cNvPr>
          <p:cNvSpPr>
            <a:spLocks noGrp="1"/>
          </p:cNvSpPr>
          <p:nvPr>
            <p:ph type="title"/>
          </p:nvPr>
        </p:nvSpPr>
        <p:spPr>
          <a:xfrm>
            <a:off x="457199" y="1399032"/>
            <a:ext cx="3619501" cy="877824"/>
          </a:xfrm>
        </p:spPr>
        <p:txBody>
          <a:bodyPr anchor="ctr">
            <a:normAutofit/>
          </a:bodyPr>
          <a:lstStyle/>
          <a:p>
            <a:r>
              <a:rPr lang="en-US"/>
              <a:t>Site map</a:t>
            </a:r>
            <a:endParaRPr lang="en-CA"/>
          </a:p>
        </p:txBody>
      </p:sp>
      <p:sp>
        <p:nvSpPr>
          <p:cNvPr id="25" name="Text Placeholder 2">
            <a:extLst>
              <a:ext uri="{FF2B5EF4-FFF2-40B4-BE49-F238E27FC236}">
                <a16:creationId xmlns:a16="http://schemas.microsoft.com/office/drawing/2014/main" id="{2EF23A0F-8A61-4A3E-9C8B-D0276ED1B137}"/>
              </a:ext>
            </a:extLst>
          </p:cNvPr>
          <p:cNvSpPr>
            <a:spLocks noGrp="1"/>
          </p:cNvSpPr>
          <p:nvPr>
            <p:ph type="body" sz="quarter" idx="14"/>
          </p:nvPr>
        </p:nvSpPr>
        <p:spPr>
          <a:xfrm>
            <a:off x="457200" y="2779776"/>
            <a:ext cx="3465576" cy="3255264"/>
          </a:xfrm>
        </p:spPr>
        <p:txBody>
          <a:bodyPr/>
          <a:lstStyle/>
          <a:p>
            <a:pPr marL="285750" indent="-285750">
              <a:buFont typeface="Arial" panose="020B0604020202020204" pitchFamily="34" charset="0"/>
              <a:buChar char="•"/>
            </a:pPr>
            <a:r>
              <a:rPr lang="en-US" dirty="0"/>
              <a:t>One can either sign-up or login to access the booking functionality</a:t>
            </a:r>
          </a:p>
        </p:txBody>
      </p:sp>
      <p:pic>
        <p:nvPicPr>
          <p:cNvPr id="18" name="Picture 17" descr="Diagram&#10;&#10;Description automatically generated">
            <a:extLst>
              <a:ext uri="{FF2B5EF4-FFF2-40B4-BE49-F238E27FC236}">
                <a16:creationId xmlns:a16="http://schemas.microsoft.com/office/drawing/2014/main" id="{43CBBF84-8D15-4E66-8F2B-BEDB9936D1C7}"/>
              </a:ext>
            </a:extLst>
          </p:cNvPr>
          <p:cNvPicPr>
            <a:picLocks noChangeAspect="1"/>
          </p:cNvPicPr>
          <p:nvPr/>
        </p:nvPicPr>
        <p:blipFill>
          <a:blip r:embed="rId2"/>
          <a:stretch>
            <a:fillRect/>
          </a:stretch>
        </p:blipFill>
        <p:spPr>
          <a:xfrm>
            <a:off x="4254500" y="1194260"/>
            <a:ext cx="7480300" cy="4469479"/>
          </a:xfrm>
          <a:prstGeom prst="rect">
            <a:avLst/>
          </a:prstGeom>
          <a:noFill/>
        </p:spPr>
      </p:pic>
    </p:spTree>
    <p:extLst>
      <p:ext uri="{BB962C8B-B14F-4D97-AF65-F5344CB8AC3E}">
        <p14:creationId xmlns:p14="http://schemas.microsoft.com/office/powerpoint/2010/main" val="100606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EBDC-0C0E-4DF8-A23F-46F86D32355C}"/>
              </a:ext>
            </a:extLst>
          </p:cNvPr>
          <p:cNvSpPr>
            <a:spLocks noGrp="1"/>
          </p:cNvSpPr>
          <p:nvPr>
            <p:ph type="title"/>
          </p:nvPr>
        </p:nvSpPr>
        <p:spPr>
          <a:xfrm>
            <a:off x="215611" y="775855"/>
            <a:ext cx="3144983" cy="1572126"/>
          </a:xfrm>
        </p:spPr>
        <p:txBody>
          <a:bodyPr/>
          <a:lstStyle/>
          <a:p>
            <a:r>
              <a:rPr lang="en-US" dirty="0"/>
              <a:t>Lo-fi sketches</a:t>
            </a:r>
            <a:endParaRPr lang="en-CA" dirty="0"/>
          </a:p>
        </p:txBody>
      </p:sp>
      <p:graphicFrame>
        <p:nvGraphicFramePr>
          <p:cNvPr id="10" name="Object 9">
            <a:extLst>
              <a:ext uri="{FF2B5EF4-FFF2-40B4-BE49-F238E27FC236}">
                <a16:creationId xmlns:a16="http://schemas.microsoft.com/office/drawing/2014/main" id="{7621E75E-0EBA-4FB4-A99D-8AE6D8365348}"/>
              </a:ext>
            </a:extLst>
          </p:cNvPr>
          <p:cNvGraphicFramePr>
            <a:graphicFrameLocks noChangeAspect="1"/>
          </p:cNvGraphicFramePr>
          <p:nvPr>
            <p:extLst>
              <p:ext uri="{D42A27DB-BD31-4B8C-83A1-F6EECF244321}">
                <p14:modId xmlns:p14="http://schemas.microsoft.com/office/powerpoint/2010/main" val="2754567867"/>
              </p:ext>
            </p:extLst>
          </p:nvPr>
        </p:nvGraphicFramePr>
        <p:xfrm>
          <a:off x="2988093" y="252413"/>
          <a:ext cx="8988296" cy="6351587"/>
        </p:xfrm>
        <a:graphic>
          <a:graphicData uri="http://schemas.openxmlformats.org/presentationml/2006/ole">
            <mc:AlternateContent xmlns:mc="http://schemas.openxmlformats.org/markup-compatibility/2006">
              <mc:Choice xmlns:v="urn:schemas-microsoft-com:vml" Requires="v">
                <p:oleObj name="Acrobat Document" r:id="rId2" imgW="8019753" imgH="5666954" progId="Acrobat.Document.DC">
                  <p:embed/>
                </p:oleObj>
              </mc:Choice>
              <mc:Fallback>
                <p:oleObj name="Acrobat Document" r:id="rId2" imgW="8019753" imgH="5666954" progId="Acrobat.Document.DC">
                  <p:embed/>
                  <p:pic>
                    <p:nvPicPr>
                      <p:cNvPr id="10" name="Object 9">
                        <a:extLst>
                          <a:ext uri="{FF2B5EF4-FFF2-40B4-BE49-F238E27FC236}">
                            <a16:creationId xmlns:a16="http://schemas.microsoft.com/office/drawing/2014/main" id="{7621E75E-0EBA-4FB4-A99D-8AE6D8365348}"/>
                          </a:ext>
                        </a:extLst>
                      </p:cNvPr>
                      <p:cNvPicPr/>
                      <p:nvPr/>
                    </p:nvPicPr>
                    <p:blipFill>
                      <a:blip r:embed="rId3"/>
                      <a:stretch>
                        <a:fillRect/>
                      </a:stretch>
                    </p:blipFill>
                    <p:spPr>
                      <a:xfrm>
                        <a:off x="2988093" y="252413"/>
                        <a:ext cx="8988296" cy="6351587"/>
                      </a:xfrm>
                      <a:prstGeom prst="rect">
                        <a:avLst/>
                      </a:prstGeom>
                    </p:spPr>
                  </p:pic>
                </p:oleObj>
              </mc:Fallback>
            </mc:AlternateContent>
          </a:graphicData>
        </a:graphic>
      </p:graphicFrame>
    </p:spTree>
    <p:extLst>
      <p:ext uri="{BB962C8B-B14F-4D97-AF65-F5344CB8AC3E}">
        <p14:creationId xmlns:p14="http://schemas.microsoft.com/office/powerpoint/2010/main" val="300238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57199" y="2569464"/>
            <a:ext cx="3619501" cy="1179576"/>
          </a:xfrm>
        </p:spPr>
        <p:txBody>
          <a:bodyPr>
            <a:normAutofit/>
          </a:bodyPr>
          <a:lstStyle/>
          <a:p>
            <a:r>
              <a:rPr lang="en-US" dirty="0"/>
              <a:t>Questions</a:t>
            </a:r>
          </a:p>
        </p:txBody>
      </p:sp>
      <p:sp>
        <p:nvSpPr>
          <p:cNvPr id="26" name="TextBox 25">
            <a:extLst>
              <a:ext uri="{FF2B5EF4-FFF2-40B4-BE49-F238E27FC236}">
                <a16:creationId xmlns:a16="http://schemas.microsoft.com/office/drawing/2014/main" id="{61D82BA4-D5BD-460A-AAAE-82A168E31028}"/>
              </a:ext>
            </a:extLst>
          </p:cNvPr>
          <p:cNvSpPr txBox="1"/>
          <p:nvPr/>
        </p:nvSpPr>
        <p:spPr>
          <a:xfrm>
            <a:off x="3752851" y="1821429"/>
            <a:ext cx="720902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How exactly do you want the L2F software to work with the application?</a:t>
            </a:r>
            <a:endParaRPr lang="en-CA"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597CE0FC-51D9-48D2-BEA7-9599A7BDEAC3}"/>
              </a:ext>
            </a:extLst>
          </p:cNvPr>
          <p:cNvSpPr txBox="1"/>
          <p:nvPr/>
        </p:nvSpPr>
        <p:spPr>
          <a:xfrm>
            <a:off x="3479801" y="3986544"/>
            <a:ext cx="775512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Is it possible to get an overview or image of how the L2F software works?</a:t>
            </a:r>
            <a:endParaRPr lang="en-CA"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FAD20B1-F308-4A43-9579-43DFE51834A0}"/>
              </a:ext>
            </a:extLst>
          </p:cNvPr>
          <p:cNvSpPr txBox="1"/>
          <p:nvPr/>
        </p:nvSpPr>
        <p:spPr>
          <a:xfrm>
            <a:off x="3327401" y="2871456"/>
            <a:ext cx="780592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After reviewing the illustrations of the site, do you have any inquiries?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14875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{0F9AE35A-18D1-4B54-B559-DEAFA45163EB}tf78479028_win32</Template>
  <TotalTime>234</TotalTime>
  <Words>135</Words>
  <Application>Microsoft Office PowerPoint</Application>
  <PresentationFormat>Widescreen</PresentationFormat>
  <Paragraphs>14</Paragraphs>
  <Slides>5</Slides>
  <Notes>2</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5</vt:i4>
      </vt:variant>
    </vt:vector>
  </HeadingPairs>
  <TitlesOfParts>
    <vt:vector size="15" baseType="lpstr">
      <vt:lpstr>Arial</vt:lpstr>
      <vt:lpstr>Calibri</vt:lpstr>
      <vt:lpstr>Segoe UI</vt:lpstr>
      <vt:lpstr>Segoe UI Light</vt:lpstr>
      <vt:lpstr>Times New Roman</vt:lpstr>
      <vt:lpstr>Balancing Act</vt:lpstr>
      <vt:lpstr>Wellspring</vt:lpstr>
      <vt:lpstr>Star of the show</vt:lpstr>
      <vt:lpstr>Amusements</vt:lpstr>
      <vt:lpstr>Adobe Acrobat Document</vt:lpstr>
      <vt:lpstr>Lo-Fi Prototype Grapes</vt:lpstr>
      <vt:lpstr>Feedback from previous meeting</vt:lpstr>
      <vt:lpstr>Site map</vt:lpstr>
      <vt:lpstr>Lo-fi sketches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Lo-Fi Prototype Grapes</dc:title>
  <dc:creator>favor fasunwon</dc:creator>
  <cp:lastModifiedBy>favor fasunwon</cp:lastModifiedBy>
  <cp:revision>1</cp:revision>
  <dcterms:created xsi:type="dcterms:W3CDTF">2022-02-26T17:01:49Z</dcterms:created>
  <dcterms:modified xsi:type="dcterms:W3CDTF">2022-02-28T18:00:08Z</dcterms:modified>
</cp:coreProperties>
</file>