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0c2fe7f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0c2fe7f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don’t know if students understand booths at the airport are actually banks, and whether or not those booths offer services in multiple languages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Probably coming on too strong - how are the booths being welcoming and establishing trust?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Wi-fi and charging stations associated with the bank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all banks are represented on campus - all banks matter, especially for schools with high ratios of international students, it’s good to have more booths set up throughout international orientation week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going to trust a bank kiosk at the airport, but will trust one at the university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Banks can partner with schools to send out communications to student email (curating the experience to the fact that students are lost and whelmed - bring some stuff to them)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0c2fe7f1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0c2fe7f1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0c2fe7f1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0c2fe7f1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e5cabe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e5cabe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e5cabe7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e5cabe7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0c2fe7f1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0c2fe7f1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Smooth, seamless experience opening an account that’s coherent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Gap: getting to the branch and if customer service reps speak multiple languages and if marketing materials are in their language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a3139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a3139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Everything that’s bad is the gap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0c2fe7f1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0c2fe7f1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30e1dc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30e1dc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30e1d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30e1d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Needs: They want to know what they’re going to be charged/transparency and convenience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Being able to do things online and typing information in rather than confirming verbally over the phone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Much of the gap here is on the side of the bank and errors can be reduced by automation, better training (culture &amp; sensitivity), diversity in their staff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0c2fe7f1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0c2fe7f1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30e1dc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30e1dc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0e1dc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30e1dc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Need: quick and easy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Discovery (18 y/o, Aug/Sep, 1st day - 1st Month)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017725"/>
            <a:ext cx="8520600" cy="3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Great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Land in Canada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Booth @ International student orientation - spoke my native language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Booth/representation of banks on campus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Research banks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Y/N: Informed to bring required documents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Looking up bus routes/times on maps app (Baidu for China)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Bad: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Inaccessible website on Baidu in China (?)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Bussing uptown to visit TD Bank location (Navigating Waterloo)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on sidebars - TO DO!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International student’s goal of getting a bank card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positive international student quotes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negative</a:t>
            </a:r>
            <a:r>
              <a:rPr lang="en"/>
              <a:t> international student quotes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&amp; Lea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Mich: draw out layout on paper and take pic for lea, mood board, list icons and find them on flaticon, colour </a:t>
            </a:r>
            <a:r>
              <a:rPr lang="en"/>
              <a:t>palette</a:t>
            </a:r>
            <a:r>
              <a:rPr lang="en"/>
              <a:t>, font pairings,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5875"/>
            <a:ext cx="3640400" cy="7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108050" y="3079625"/>
            <a:ext cx="30000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 board and examples: </a:t>
            </a:r>
            <a:r>
              <a:rPr lang="en"/>
              <a:t>https://docs.google.com/document/d/123Zen0XrmMJLZYoJKESVgRGkATZP4uxuSRVEyUJ9ih4/edit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475" y="2075875"/>
            <a:ext cx="3384000" cy="1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- Setting our Long Term Goal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motivates us?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 &amp; portfolio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the opportunity to build a solution that might actually help someone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international students feel less awkward or stressed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whole banking experience more comprehensive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something that is simple, inspiring, and beautiful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one CX-Tra statement: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Having the opportunity to build a solution that might actually help international students have a more simple, beautiful, and comprehensive banking experience while further building on our experience and portfolios!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- Questions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international students want to create a bank account with TD, and if so, what’s stopping them?!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makes an international student choose 1 bank over another?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form will our solution take 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main pain point(s) we’re trying to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trustworthy is TD to an international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TD’s image to a newcomer to Canada/first impression perception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VALUE DOE is our project going to add to TD? (immigrant families)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Open account (18 y/o, 1st day - 1st wk or mo)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2200"/>
            <a:ext cx="85206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Great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Chat bots &amp; online customer engagement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Up to date online support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Friendly, smooth and quick experience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Safe physical environment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Customer representative walks you through basic financial literacy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Functioning transactions + W.D cash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Seamless apps - multiple apps for different purposes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Email and text reminders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Average: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Appointment to open up a bank account with an associate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Rushed account opening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Open account </a:t>
            </a:r>
            <a:r>
              <a:rPr lang="en"/>
              <a:t>(18 y/o, 1st day - 1st wk or mo)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92200"/>
            <a:ext cx="85206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Miscommunication because of language barriers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Incomplete information online regarding required ID/documents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Bad: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Unable to access funds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Unsafe</a:t>
            </a:r>
            <a:r>
              <a:rPr b="1" lang="en"/>
              <a:t> physical environment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Racism negative experience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Student experience (18-22 y/o, 4 years in Uni)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Seamless banking apps (with multiple apps or features for different purposes)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Reminders </a:t>
            </a:r>
            <a:r>
              <a:rPr b="1" lang="en"/>
              <a:t>emails</a:t>
            </a:r>
            <a:r>
              <a:rPr b="1" lang="en"/>
              <a:t> and phone calls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Scholarships for students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Bank offers customer service in multiple languages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Curated support and programs offered to students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Bank staff and representatives periodically checking in on student’s financial experience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Student experience</a:t>
            </a:r>
            <a:r>
              <a:rPr lang="en"/>
              <a:t> (18-22 y/o, 4 years in Uni)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ATM/Teller near campus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Inconvenient to access the bank that is far away from home or residence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Poor/mediocre design of bank website and app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Banking experience and transactions functioning properly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Student experience</a:t>
            </a:r>
            <a:r>
              <a:rPr lang="en"/>
              <a:t> (18-22 y/o, 4 years in Uni)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Experiences racism, poor customer service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Neglected or treated in a condescending way because of their identity as an </a:t>
            </a:r>
            <a:r>
              <a:rPr b="1" lang="en"/>
              <a:t>foreigner</a:t>
            </a:r>
            <a:r>
              <a:rPr b="1" lang="en"/>
              <a:t> and/or student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Charged international wire fees or foreign currency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Interest fees and hidden fees on credit card minimum payments (trust is breached due to hidden fees)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Having to verbally dictate my bank account number over the phone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Wire transfer errors and losses overseas/over banks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Long term relationship (22+ y/o, Post-Uni &amp; fwd)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appreciation days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 term loyalty programs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Community involvement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Live chats, webinars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Involved in all channels relevant to customer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Replies to inquiries promptly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periodic tips making the most of your banking experience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Becomes involved in student </a:t>
            </a:r>
            <a:r>
              <a:rPr lang="en" sz="1400"/>
              <a:t>activities</a:t>
            </a:r>
            <a:r>
              <a:rPr lang="en" sz="1400"/>
              <a:t>/communities (i.e. partnering with clubs/events as sponsors)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Social media engagement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Staff are racially diverse and reflect their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Customers/students are engaged, loyal customer long-term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Kids area for young parents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Guided mortgage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Transparency, helps keep users educated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Long term relationship</a:t>
            </a:r>
            <a:r>
              <a:rPr lang="en"/>
              <a:t> (22+ y/o, Post-Uni &amp; fwd)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Mediocre website/apps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transactions and activities continue to function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operating services at acceptable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customers get marginal/very small benefits or perks as loyal customers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Long term relationship</a:t>
            </a:r>
            <a:r>
              <a:rPr lang="en"/>
              <a:t> (22+ y/o, Post-Uni &amp; fwd)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loyal customers are not given thanks, acknowledgement or appreciation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customers still treated poorly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the long term, further hidden interest fees and other hidden fees in general are made, weakening the trust between the user and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graduates and no longer qualifies for student perks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E-Transfer fees and other regular transaction fees begin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Leaves TD for another bank, exit process is painful or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Pays fees in account closing activities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