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7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7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7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7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Machine Learning Regression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r>
              <a:t>Linear Regression, Decision Tree, and Random Forest Regression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this presentation, we will cover:</a:t>
            </a:r>
          </a:p>
          <a:p>
            <a:r>
              <a:t>- Linear Regression</a:t>
            </a:r>
          </a:p>
          <a:p>
            <a:r>
              <a:t>- Decision Tree Regression</a:t>
            </a:r>
          </a:p>
          <a:p>
            <a:r>
              <a:t>- Random Forest Regression</a:t>
            </a:r>
          </a:p>
          <a:p/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890" y="1913890"/>
            <a:ext cx="7915910" cy="4212590"/>
          </a:xfrm>
        </p:spPr>
        <p:txBody>
          <a:bodyPr>
            <a:normAutofit fontScale="90000" lnSpcReduction="20000"/>
          </a:bodyPr>
          <a:lstStyle/>
          <a:p>
            <a:r>
              <a:t>Linear Regression models the relationship between a dependent variable (y) and one or more independent variables (X) using a straight line.</a:t>
            </a:r>
          </a:p>
          <a:p>
            <a:r>
              <a:t>Python Example:</a:t>
            </a:r>
          </a:p>
          <a:p>
            <a:r>
              <a:t>from sklearn.linear_model import LinearRegression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t>model = LinearRegression()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t>model.fit(X_train, y_train)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t>predictions = model.predict(X_test)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Decision Tree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t>Decision Tree Regression splits data into regions based on feature values, creating a tree-like model.</a:t>
            </a:r>
          </a:p>
          <a:p>
            <a:r>
              <a:t>Python Example:</a:t>
            </a:r>
          </a:p>
          <a:p>
            <a:r>
              <a:t>from sklearn.tree import DecisionTreeRegressor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t>tree = DecisionTreeRegressor(max_depth=5)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t>tree.fit(X_train, y_train)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t>predictions = tree.predict(X_test)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Random Forest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360" y="1863090"/>
            <a:ext cx="7965440" cy="4263390"/>
          </a:xfrm>
        </p:spPr>
        <p:txBody>
          <a:bodyPr>
            <a:normAutofit fontScale="70000"/>
          </a:bodyPr>
          <a:lstStyle/>
          <a:p>
            <a:r>
              <a:t>Random Forest Regression builds multiple decision trees and averages their results for better accuracy and reduced overfitting.</a:t>
            </a:r>
          </a:p>
          <a:p>
            <a:r>
              <a:t>Python Example:</a:t>
            </a:r>
          </a:p>
          <a:p>
            <a:r>
              <a:t>from sklearn.ensemble import RandomForestRegressor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t>forest = RandomForestRegressor(n_estimators=100, </a:t>
            </a:r>
            <a:r>
              <a:rPr lang="en-US"/>
              <a:t>      </a:t>
            </a:r>
            <a:r>
              <a:t>random_state=42)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t>forest.fit(X_train, y_train)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t>predictions = forest.predict(X_test)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Linear Regression: Simple, interpretable, may underfit</a:t>
            </a:r>
          </a:p>
          <a:p>
            <a:r>
              <a:t>- Decision Tree: Flexible, can overfit</a:t>
            </a:r>
          </a:p>
          <a:p>
            <a:r>
              <a:t>- Random Forest: More robust, reduces overfitting, but less interpretable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535930" y="575818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S.Sharon Karunya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1389</Words>
  <Application>WPS Presentation</Application>
  <PresentationFormat>On-screen Show (4:3)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Helvetica Neue</vt:lpstr>
      <vt:lpstr>Microsoft YaHei</vt:lpstr>
      <vt:lpstr>汉仪旗黑</vt:lpstr>
      <vt:lpstr>Arial Unicode MS</vt:lpstr>
      <vt:lpstr>汉仪书宋二KW</vt:lpstr>
      <vt:lpstr>Office Theme</vt:lpstr>
      <vt:lpstr>Machine Learning Regression Models</vt:lpstr>
      <vt:lpstr>Introduction</vt:lpstr>
      <vt:lpstr>Linear Regression</vt:lpstr>
      <vt:lpstr>Decision Tree Regression</vt:lpstr>
      <vt:lpstr>Random Forest Regression</vt:lpstr>
      <vt:lpstr>Model Comparison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sharon</cp:lastModifiedBy>
  <cp:revision>2</cp:revision>
  <dcterms:created xsi:type="dcterms:W3CDTF">2025-09-25T06:07:13Z</dcterms:created>
  <dcterms:modified xsi:type="dcterms:W3CDTF">2025-09-25T06:07:13Z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8458069B634C6E0311DCD468C88A3D94_42</vt:lpwstr>
  </property>
  <property fmtid="{D5CDD505-2E9C-101B-9397-08002B2CF9AE}" pid="3" name="KSOProductBuildVer">
    <vt:lpwstr>1033-6.11.0.8615</vt:lpwstr>
  </property>
</Properties>
</file>