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704020202020204" pitchFamily="34" charset="0"/>
              <a:ea typeface="SimSun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704020202020204" pitchFamily="34" charset="0"/>
          <a:ea typeface="SimSun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Model Validation Metrics: Accuracy, Precision, Recall, and F1 Score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590" y="6047105"/>
            <a:ext cx="4767580" cy="61277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  <a:alpha val="43000"/>
                    </a:srgbClr>
                  </a:outerShdw>
                </a:effectLst>
              </a:rPr>
              <a:t>S Sharon Karunya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636203"/>
            <a:ext cx="10972800" cy="1143000"/>
          </a:xfrm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Why validation metrics are needed?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Metrics serve as benchmark for evaluating success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Real world applications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Metrics are used  across industries for analysis   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ACCURACY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•	Formula: (TP + TN) / (TP + TN + FP + FN)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Example: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90 correct predictions out of 100 →         Accuracy = 90%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Limitation: Misleading when classes are   imbalanced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PRECISION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• Formula: TP / (TP + FP)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 Meaning: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“Of all predicted positives, how many are      correct?”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 Example: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Model predicted 50 positive → 45 correct, 5 wrong →   Precision = 90%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RECALL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•	Formula: TP / (TP + FN)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Meaning: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“Of all actual positives, how many did the model catch?”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Example: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50 actual positives → model caught 45 → Recall = 90%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F1 SCORE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•	Formula: 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     2 × (Precision × Recall) / (Precision + Recall)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Balances Precision &amp; Recall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•	Example: Precision = 0.9, Recall = 0.9 → F1 = 0.9</a:t>
            </a: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CONFUSION MATRIX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TP, FP, TN, FN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   Ex for breast cancer data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99765" y="2810193"/>
            <a:ext cx="4572000" cy="3625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Case Study 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	•	Disease detection (better recall needed)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•	Spam detection (better precision needed)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dk1"/>
          </a:fontRef>
        </p:style>
        <p:txBody>
          <a:bodyPr/>
          <a:p>
            <a:pPr marL="0" indent="0">
              <a:buNone/>
            </a:pPr>
            <a:r>
              <a:rPr lang="en-US" altLang="en-US"/>
              <a:t>	•	Accuracy good for balanced data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•	Precision when false positives are costly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•	Recall when false negatives are costly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	•	F1 Score when balance is needed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7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1285</Words>
  <Application>WPS Presentation</Application>
  <PresentationFormat>Widescreen</PresentationFormat>
  <Paragraphs>64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汉仪书宋二KW</vt:lpstr>
      <vt:lpstr>Microsoft YaHei</vt:lpstr>
      <vt:lpstr>汉仪旗黑</vt:lpstr>
      <vt:lpstr>Arial Unicode MS</vt:lpstr>
      <vt:lpstr>Calibri</vt:lpstr>
      <vt:lpstr>Helvetica Neue</vt:lpstr>
      <vt:lpstr>Business Cooperate</vt:lpstr>
      <vt:lpstr>Model Validation Metrics: Accuracy, Precision, Recall, and F1 Score</vt:lpstr>
      <vt:lpstr>Introduction</vt:lpstr>
      <vt:lpstr>ACCURACY</vt:lpstr>
      <vt:lpstr>PRECISION</vt:lpstr>
      <vt:lpstr>RECALL</vt:lpstr>
      <vt:lpstr>F1 SCORE</vt:lpstr>
      <vt:lpstr>CONFUSION MATRIX</vt:lpstr>
      <vt:lpstr>Case Study Example</vt:lpstr>
      <vt:lpstr>summary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Validation Metrics: Accuracy, Precision, Recall, and F1 Score</dc:title>
  <dc:creator>sharon</dc:creator>
  <cp:lastModifiedBy>sharon</cp:lastModifiedBy>
  <cp:revision>2</cp:revision>
  <dcterms:created xsi:type="dcterms:W3CDTF">2025-09-09T04:05:44Z</dcterms:created>
  <dcterms:modified xsi:type="dcterms:W3CDTF">2025-09-09T04:05:44Z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48D2610B0BB3D47C9182BA68EA226204_41</vt:lpwstr>
  </property>
  <property fmtid="{D5CDD505-2E9C-101B-9397-08002B2CF9AE}" pid="3" name="KSOProductBuildVer">
    <vt:lpwstr>1033-6.11.0.8615</vt:lpwstr>
  </property>
</Properties>
</file>