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68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5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71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9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1D5D-0F42-4357-857A-9A2AF315E1F8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1C-AE29-439A-9B75-A2B85D03F5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93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430379" y="1066800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98556" y="1544052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634913" y="1066800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60031" y="1123949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2430379" y="2634107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498556" y="3111359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634913" y="2634107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3060031" y="2691256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2430379" y="4201414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98556" y="4678666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endParaRPr lang="de-DE" sz="1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634913" y="4201414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0031" y="4258563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>
            <a:off x="5486400" y="1285874"/>
            <a:ext cx="465221" cy="432135"/>
          </a:xfrm>
          <a:prstGeom prst="plus">
            <a:avLst>
              <a:gd name="adj" fmla="val 43561"/>
            </a:avLst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474368" y="2444300"/>
            <a:ext cx="465221" cy="667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390146" y="2334010"/>
            <a:ext cx="617621" cy="2205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602515" y="2251857"/>
            <a:ext cx="192881" cy="164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670381" y="2554589"/>
            <a:ext cx="73194" cy="4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793205" y="2554587"/>
            <a:ext cx="73194" cy="4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551441" y="2554588"/>
            <a:ext cx="73194" cy="43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305817" y="72151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 smtClean="0"/>
              <a:t>+</a:t>
            </a:r>
            <a:endParaRPr lang="de-DE" sz="88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058652" y="4201413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126829" y="4678665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263186" y="4201413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688304" y="4258562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4058652" y="2634107"/>
            <a:ext cx="954505" cy="9545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126829" y="3111359"/>
            <a:ext cx="818148" cy="393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263186" y="2634107"/>
            <a:ext cx="589549" cy="435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688304" y="2691256"/>
            <a:ext cx="120315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6737684" y="4114800"/>
            <a:ext cx="770021" cy="6737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557209" y="4066673"/>
            <a:ext cx="136358" cy="7700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343895" y="4142354"/>
            <a:ext cx="1094876" cy="107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343895" y="2575048"/>
            <a:ext cx="1094876" cy="107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988465" y="2575048"/>
            <a:ext cx="1094876" cy="107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2386261" y="1020873"/>
            <a:ext cx="1094876" cy="107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370095" y="2251857"/>
            <a:ext cx="637672" cy="859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988465" y="4142354"/>
            <a:ext cx="1094876" cy="107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5474368" y="1285874"/>
            <a:ext cx="477253" cy="43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501061" y="4042494"/>
            <a:ext cx="958518" cy="866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1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748589" y="681789"/>
            <a:ext cx="1532022" cy="1515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949116" y="1989221"/>
            <a:ext cx="1211179" cy="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949116" y="898358"/>
            <a:ext cx="0" cy="1098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ihandform 7"/>
          <p:cNvSpPr/>
          <p:nvPr/>
        </p:nvSpPr>
        <p:spPr>
          <a:xfrm>
            <a:off x="1965158" y="1010653"/>
            <a:ext cx="994610" cy="970547"/>
          </a:xfrm>
          <a:custGeom>
            <a:avLst/>
            <a:gdLst>
              <a:gd name="connsiteX0" fmla="*/ 0 w 994610"/>
              <a:gd name="connsiteY0" fmla="*/ 970547 h 970547"/>
              <a:gd name="connsiteX1" fmla="*/ 232610 w 994610"/>
              <a:gd name="connsiteY1" fmla="*/ 272715 h 970547"/>
              <a:gd name="connsiteX2" fmla="*/ 994610 w 994610"/>
              <a:gd name="connsiteY2" fmla="*/ 0 h 9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610" h="970547">
                <a:moveTo>
                  <a:pt x="0" y="970547"/>
                </a:moveTo>
                <a:cubicBezTo>
                  <a:pt x="33421" y="702510"/>
                  <a:pt x="66842" y="434473"/>
                  <a:pt x="232610" y="272715"/>
                </a:cubicBezTo>
                <a:cubicBezTo>
                  <a:pt x="398378" y="110957"/>
                  <a:pt x="696494" y="55478"/>
                  <a:pt x="994610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/>
          <p:cNvCxnSpPr/>
          <p:nvPr/>
        </p:nvCxnSpPr>
        <p:spPr>
          <a:xfrm>
            <a:off x="5406189" y="786063"/>
            <a:ext cx="0" cy="12673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5406190" y="1495926"/>
            <a:ext cx="681789" cy="8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087979" y="1467351"/>
            <a:ext cx="0" cy="586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324037" y="1419663"/>
            <a:ext cx="164306" cy="168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324036" y="1961084"/>
            <a:ext cx="164306" cy="1685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5324036" y="785937"/>
            <a:ext cx="164306" cy="1685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706008" y="1411642"/>
            <a:ext cx="164306" cy="1685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005826" y="1960207"/>
            <a:ext cx="164306" cy="1685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324036" y="785937"/>
            <a:ext cx="846096" cy="1342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0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Shaji Sharon</dc:creator>
  <cp:lastModifiedBy>Shaji Sharon</cp:lastModifiedBy>
  <cp:revision>18</cp:revision>
  <dcterms:created xsi:type="dcterms:W3CDTF">2019-10-17T08:26:04Z</dcterms:created>
  <dcterms:modified xsi:type="dcterms:W3CDTF">2020-02-26T17:26:00Z</dcterms:modified>
</cp:coreProperties>
</file>