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6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71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9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1D5D-0F42-4357-857A-9A2AF315E1F8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93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30379" y="1066800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98556" y="1544052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34913" y="1066800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60031" y="1123949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430379" y="2634107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498556" y="3111359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634913" y="2634107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060031" y="2691256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430379" y="4201414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98556" y="4678666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634913" y="4201414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0031" y="4258563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Shaji Sharon</dc:creator>
  <cp:lastModifiedBy>Shaji Sharon</cp:lastModifiedBy>
  <cp:revision>5</cp:revision>
  <dcterms:created xsi:type="dcterms:W3CDTF">2019-10-17T08:26:04Z</dcterms:created>
  <dcterms:modified xsi:type="dcterms:W3CDTF">2019-10-17T09:21:10Z</dcterms:modified>
</cp:coreProperties>
</file>