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C455-0322-41B2-B7F1-809955FA2879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3A22-8CE2-4C5B-81DD-D63D9BF576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iksha@gmail.com" TargetMode="External"/><Relationship Id="rId2" Type="http://schemas.openxmlformats.org/officeDocument/2006/relationships/hyperlink" Target="mailto:redaffodils@gmail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iksha@gmail.com" TargetMode="External"/><Relationship Id="rId2" Type="http://schemas.openxmlformats.org/officeDocument/2006/relationships/hyperlink" Target="mailto:redaffodils@yahoo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0819" y="476672"/>
          <a:ext cx="6940205" cy="2021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8041"/>
                <a:gridCol w="1388041"/>
                <a:gridCol w="1388041"/>
                <a:gridCol w="1388041"/>
                <a:gridCol w="1388041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Registration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redaffodils@gmail.com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1992-07-27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coimbatore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subhiksha@gmail.com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1992-07-07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coimbatore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3794458"/>
          <a:ext cx="8328249" cy="1478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76083"/>
                <a:gridCol w="2776083"/>
                <a:gridCol w="2776083"/>
              </a:tblGrid>
              <a:tr h="3640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qwerty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subhiksha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2786058"/>
          <a:ext cx="8208912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22796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Edu_info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PSG Tech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PSG Tech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Avila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28860" y="4643446"/>
          <a:ext cx="4968552" cy="1747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56184"/>
                <a:gridCol w="1656184"/>
                <a:gridCol w="1656184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Po_info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Profile_pic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[BLOB – 16B]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dancin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sleepin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[BLOB – 11B]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listenin</a:t>
                      </a:r>
                      <a:r>
                        <a:rPr lang="en-US" dirty="0" smtClean="0"/>
                        <a:t> to music,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sleepin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357166"/>
          <a:ext cx="6682344" cy="2016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0586"/>
                <a:gridCol w="1670586"/>
                <a:gridCol w="1670586"/>
                <a:gridCol w="1670586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Con_info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9965226355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redaffodils@yahoo.com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coimbatore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9003811195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subhiksha@gmail.com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coimbatore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908720"/>
          <a:ext cx="8280920" cy="1381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Comm_Details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Comm_no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forzianz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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xclusively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msc</a:t>
                      </a:r>
                      <a:r>
                        <a:rPr lang="en-US" baseline="0" dirty="0" smtClean="0"/>
                        <a:t> 2k10!!!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[BLOB</a:t>
                      </a:r>
                      <a:r>
                        <a:rPr lang="en-US" baseline="0" dirty="0" smtClean="0"/>
                        <a:t> – 0B]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2924944"/>
          <a:ext cx="8280920" cy="15841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40460"/>
                <a:gridCol w="4140460"/>
              </a:tblGrid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User_Comm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Comm_no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7544" y="836712"/>
          <a:ext cx="8328249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76083"/>
                <a:gridCol w="2776083"/>
                <a:gridCol w="27760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User_msg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Msg_no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4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536" y="3501008"/>
          <a:ext cx="8280920" cy="15841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40460"/>
                <a:gridCol w="4140460"/>
              </a:tblGrid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Msg_no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r>
                        <a:rPr lang="en-US" dirty="0" smtClean="0">
                          <a:sym typeface="Wingdings" pitchFamily="2" charset="2"/>
                        </a:rPr>
                        <a:t>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3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7544" y="1268760"/>
          <a:ext cx="8280920" cy="15841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40460"/>
                <a:gridCol w="4140460"/>
              </a:tblGrid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User_photo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Pno</a:t>
                      </a:r>
                      <a:endParaRPr lang="en-IN" u="sng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3717032"/>
          <a:ext cx="8352928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Photos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Date_sub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[BLOB – 22B]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0000-00-00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4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[BLOB – 62B]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0000-00-00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7544" y="836712"/>
          <a:ext cx="8064896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32448"/>
                <a:gridCol w="403244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Friends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Frnd_no</a:t>
                      </a:r>
                      <a:endParaRPr lang="en-IN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3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3933056"/>
          <a:ext cx="8064896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448"/>
                <a:gridCol w="403244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From</a:t>
                      </a:r>
                      <a:endParaRPr lang="en-IN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9552" y="1196752"/>
          <a:ext cx="820891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457"/>
                <a:gridCol w="4104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User_video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V_no</a:t>
                      </a:r>
                      <a:endParaRPr lang="en-IN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9552" y="3861048"/>
          <a:ext cx="820891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V_no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Date_sub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169</Words>
  <Application>Microsoft Office PowerPoint</Application>
  <PresentationFormat>On-screen Show (4:3)</PresentationFormat>
  <Paragraphs>135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Lenovo</cp:lastModifiedBy>
  <cp:revision>10</cp:revision>
  <dcterms:created xsi:type="dcterms:W3CDTF">2012-04-10T16:09:13Z</dcterms:created>
  <dcterms:modified xsi:type="dcterms:W3CDTF">2012-04-11T06:27:44Z</dcterms:modified>
</cp:coreProperties>
</file>